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69" r:id="rId2"/>
    <p:sldId id="4529" r:id="rId3"/>
    <p:sldId id="3835" r:id="rId4"/>
    <p:sldId id="3809" r:id="rId5"/>
    <p:sldId id="3810" r:id="rId6"/>
    <p:sldId id="3836" r:id="rId7"/>
    <p:sldId id="4476" r:id="rId8"/>
    <p:sldId id="4535" r:id="rId9"/>
    <p:sldId id="4531" r:id="rId10"/>
    <p:sldId id="4437" r:id="rId11"/>
    <p:sldId id="4438" r:id="rId12"/>
    <p:sldId id="4439" r:id="rId13"/>
    <p:sldId id="3663" r:id="rId14"/>
    <p:sldId id="4532" r:id="rId15"/>
    <p:sldId id="4477" r:id="rId16"/>
    <p:sldId id="4441" r:id="rId17"/>
    <p:sldId id="4492" r:id="rId18"/>
    <p:sldId id="4482" r:id="rId19"/>
    <p:sldId id="4494" r:id="rId20"/>
    <p:sldId id="4508" r:id="rId21"/>
    <p:sldId id="4511" r:id="rId22"/>
    <p:sldId id="4533" r:id="rId23"/>
    <p:sldId id="4487" r:id="rId24"/>
    <p:sldId id="4488" r:id="rId25"/>
    <p:sldId id="4489" r:id="rId26"/>
    <p:sldId id="4496" r:id="rId27"/>
    <p:sldId id="4490" r:id="rId28"/>
    <p:sldId id="3798" r:id="rId29"/>
    <p:sldId id="4497" r:id="rId30"/>
    <p:sldId id="4507" r:id="rId31"/>
    <p:sldId id="4501" r:id="rId32"/>
    <p:sldId id="4503" r:id="rId33"/>
    <p:sldId id="270" r:id="rId34"/>
    <p:sldId id="426" r:id="rId35"/>
    <p:sldId id="427" r:id="rId36"/>
    <p:sldId id="428" r:id="rId37"/>
    <p:sldId id="430" r:id="rId38"/>
    <p:sldId id="4536" r:id="rId39"/>
    <p:sldId id="4534" r:id="rId40"/>
    <p:sldId id="4480" r:id="rId41"/>
    <p:sldId id="4517" r:id="rId42"/>
    <p:sldId id="4451" r:id="rId43"/>
    <p:sldId id="4443" r:id="rId44"/>
    <p:sldId id="4493" r:id="rId45"/>
    <p:sldId id="4512" r:id="rId46"/>
    <p:sldId id="449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FF0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4" autoAdjust="0"/>
    <p:restoredTop sz="85571"/>
  </p:normalViewPr>
  <p:slideViewPr>
    <p:cSldViewPr showGuides="1">
      <p:cViewPr varScale="1">
        <p:scale>
          <a:sx n="89" d="100"/>
          <a:sy n="89" d="100"/>
        </p:scale>
        <p:origin x="78" y="33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45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4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21.03.2023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2.97298" units="1/cm"/>
          <inkml:channelProperty channel="Y" name="resolution" value="73.09644" units="1/cm"/>
          <inkml:channelProperty channel="T" name="resolution" value="1" units="1/dev"/>
        </inkml:channelProperties>
      </inkml:inkSource>
      <inkml:timestamp xml:id="ts0" timeString="2022-07-05T22:16:23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7792 9674 0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21.03.2023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Talking about specific energy technology and understanding their use requirements a set of technology needs can be formulated, usually associated with power performance, storage capacity, economic viability or cost</a:t>
            </a:r>
          </a:p>
          <a:p>
            <a:r>
              <a:rPr lang="en-GB" dirty="0"/>
              <a:t>Technology needs known, m</a:t>
            </a:r>
            <a:r>
              <a:rPr lang="en-DE" dirty="0"/>
              <a:t>aterials chemist or engineers can go to work to impart desired function into catalytic materials, ionic media, …, </a:t>
            </a:r>
          </a:p>
          <a:p>
            <a:r>
              <a:rPr lang="en-DE" dirty="0"/>
              <a:t>however, rarely a simple correlation between materials structure and properties on the one hand and device level properties and opration can be drawn…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028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YPL: flooded or not - Heaviside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965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Must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! </a:t>
            </a:r>
            <a:r>
              <a:rPr lang="de-DE" dirty="0" err="1"/>
              <a:t>Explain</a:t>
            </a:r>
            <a:r>
              <a:rPr lang="de-DE" dirty="0"/>
              <a:t> –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003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63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706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325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Decrease of free volume of secondary pore space </a:t>
            </a:r>
          </a:p>
          <a:p>
            <a:r>
              <a:rPr lang="en-GB" dirty="0"/>
              <a:t>G</a:t>
            </a:r>
            <a:r>
              <a:rPr lang="en-DE" dirty="0"/>
              <a:t>rowth of ionomer coverage at surface in secondary pore space</a:t>
            </a:r>
          </a:p>
          <a:p>
            <a:r>
              <a:rPr lang="en-GB" dirty="0"/>
              <a:t>x</a:t>
            </a:r>
            <a:r>
              <a:rPr lang="en-DE" dirty="0"/>
              <a:t>: ratio of dry ionomer volume to volume of seconary pore space in ionomer-free sample</a:t>
            </a:r>
          </a:p>
          <a:p>
            <a:r>
              <a:rPr lang="en-GB" dirty="0"/>
              <a:t>F</a:t>
            </a:r>
            <a:r>
              <a:rPr lang="en-DE" dirty="0"/>
              <a:t>ilm thickness: ratio of film volume to surface area covered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166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DE" dirty="0"/>
              <a:t>irst equationlinear interpolation between surface area contributions</a:t>
            </a:r>
          </a:p>
          <a:p>
            <a:r>
              <a:rPr lang="en-GB" dirty="0"/>
              <a:t>T</a:t>
            </a:r>
            <a:r>
              <a:rPr lang="en-DE" dirty="0"/>
              <a:t>hird equation linear interplation</a:t>
            </a:r>
          </a:p>
          <a:p>
            <a:r>
              <a:rPr lang="en-GB" dirty="0"/>
              <a:t>F</a:t>
            </a:r>
            <a:r>
              <a:rPr lang="en-DE" dirty="0"/>
              <a:t>ourth equation: mixing at surface</a:t>
            </a:r>
          </a:p>
          <a:p>
            <a:r>
              <a:rPr lang="en-GB" dirty="0"/>
              <a:t>S</a:t>
            </a:r>
            <a:r>
              <a:rPr lang="en-DE" dirty="0"/>
              <a:t>econd equation decay of alignment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46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DE" dirty="0"/>
              <a:t>orm structured materials, modified environment and function, complex structures and local reaction conditions in composites and porous transport media </a:t>
            </a:r>
          </a:p>
          <a:p>
            <a:r>
              <a:rPr lang="en-DE" dirty="0"/>
              <a:t>Maybe main challange is not to make a highly performing catalytic or ionic material but to sorround it with a well designed porous medium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602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DE" dirty="0"/>
              <a:t>ick up descriptors while moving along structural hierarchy, become more complex (from simple adsorption energy where established and efficient tools to calculate to complex reaction conditions… )</a:t>
            </a:r>
          </a:p>
          <a:p>
            <a:r>
              <a:rPr lang="en-GB" dirty="0"/>
              <a:t>level of sophistication, complexity of tools</a:t>
            </a:r>
            <a:endParaRPr lang="en-DE" dirty="0"/>
          </a:p>
          <a:p>
            <a:r>
              <a:rPr lang="en-GB" dirty="0"/>
              <a:t>Identifying viable descriptors or</a:t>
            </a:r>
            <a:r>
              <a:rPr lang="en-DE" dirty="0"/>
              <a:t> feature vectors and relating them to metrics of performance, lifetime, cost is main task of AI-driven materials design</a:t>
            </a:r>
          </a:p>
          <a:p>
            <a:r>
              <a:rPr lang="en-GB" dirty="0"/>
              <a:t>D</a:t>
            </a:r>
            <a:r>
              <a:rPr lang="en-DE" dirty="0"/>
              <a:t>epending on depth of problem and complexity of tools: different level of maturity of AI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32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926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33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Must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! </a:t>
            </a:r>
            <a:r>
              <a:rPr lang="de-DE" dirty="0" err="1"/>
              <a:t>Explain</a:t>
            </a:r>
            <a:r>
              <a:rPr lang="de-DE" dirty="0"/>
              <a:t> –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50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32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Must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! </a:t>
            </a:r>
            <a:r>
              <a:rPr lang="de-DE" dirty="0" err="1"/>
              <a:t>Explain</a:t>
            </a:r>
            <a:r>
              <a:rPr lang="de-DE" dirty="0"/>
              <a:t> –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464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DE" dirty="0"/>
              <a:t>hree crucial ingredients that influence surface properties (and bulk)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6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081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0748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27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991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Rechteck 12">
            <a:extLst>
              <a:ext uri="{FF2B5EF4-FFF2-40B4-BE49-F238E27FC236}">
                <a16:creationId xmlns:a16="http://schemas.microsoft.com/office/drawing/2014/main" id="{E254E179-3C33-B343-A2BC-10E4ADBD1FCE}"/>
              </a:ext>
            </a:extLst>
          </p:cNvPr>
          <p:cNvSpPr/>
          <p:nvPr userDrawn="1"/>
        </p:nvSpPr>
        <p:spPr>
          <a:xfrm>
            <a:off x="-12873" y="3518099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8C77F9C-B1C2-6241-B228-874AC9CE0F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66" y="3722787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FF557B4-2B18-C942-ABC7-37296E7ED6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8964" y="5059921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5F8742B8-8E99-514C-B72F-2D7BAF1C79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964" y="4274183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7431D-4D3A-9F43-8EC9-64B1B79AFBF6}"/>
              </a:ext>
            </a:extLst>
          </p:cNvPr>
          <p:cNvSpPr/>
          <p:nvPr userDrawn="1"/>
        </p:nvSpPr>
        <p:spPr>
          <a:xfrm>
            <a:off x="595" y="6602437"/>
            <a:ext cx="12191405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EA9A7-B642-6549-A86F-3F040F29E7C8}"/>
              </a:ext>
            </a:extLst>
          </p:cNvPr>
          <p:cNvSpPr txBox="1"/>
          <p:nvPr userDrawn="1"/>
        </p:nvSpPr>
        <p:spPr>
          <a:xfrm>
            <a:off x="10003580" y="6589645"/>
            <a:ext cx="218842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dirty="0">
                <a:solidFill>
                  <a:schemeClr val="bg1"/>
                </a:solidFill>
              </a:rPr>
              <a:t>m.eikerling@fz-juelich.de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32E723-55EF-FA47-B095-902652101AFA}"/>
              </a:ext>
            </a:extLst>
          </p:cNvPr>
          <p:cNvSpPr/>
          <p:nvPr userDrawn="1"/>
        </p:nvSpPr>
        <p:spPr>
          <a:xfrm>
            <a:off x="595" y="6578872"/>
            <a:ext cx="59025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sz="1400" dirty="0">
                <a:solidFill>
                  <a:schemeClr val="bg1"/>
                </a:solidFill>
                <a:effectLst/>
                <a:latin typeface="+mj-lt"/>
              </a:rPr>
              <a:t>Michael Eikerling, IEK-13: Theory and Computation of Energy Materials</a:t>
            </a:r>
            <a:endParaRPr lang="en-DE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E6E70-3638-D14B-A875-1B6EC1EB82B1}"/>
              </a:ext>
            </a:extLst>
          </p:cNvPr>
          <p:cNvSpPr/>
          <p:nvPr userDrawn="1"/>
        </p:nvSpPr>
        <p:spPr>
          <a:xfrm>
            <a:off x="595" y="6602437"/>
            <a:ext cx="12191405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8DD9A-05C5-BD41-805E-8EB50B202DFD}"/>
              </a:ext>
            </a:extLst>
          </p:cNvPr>
          <p:cNvSpPr txBox="1"/>
          <p:nvPr userDrawn="1"/>
        </p:nvSpPr>
        <p:spPr>
          <a:xfrm>
            <a:off x="10003580" y="6589645"/>
            <a:ext cx="218842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dirty="0">
                <a:solidFill>
                  <a:schemeClr val="bg1"/>
                </a:solidFill>
              </a:rPr>
              <a:t>m.eikerling@fz-juelich.de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8D1283-28F3-3E4A-BF48-58CCEC54F196}"/>
              </a:ext>
            </a:extLst>
          </p:cNvPr>
          <p:cNvSpPr/>
          <p:nvPr userDrawn="1"/>
        </p:nvSpPr>
        <p:spPr>
          <a:xfrm>
            <a:off x="595" y="6578872"/>
            <a:ext cx="59025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sz="1400" dirty="0">
                <a:solidFill>
                  <a:schemeClr val="bg1"/>
                </a:solidFill>
                <a:effectLst/>
                <a:latin typeface="+mj-lt"/>
              </a:rPr>
              <a:t>Michael Eikerling, IEK-13: Theory and Computation of Energy Materials</a:t>
            </a:r>
            <a:endParaRPr lang="en-DE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99C8A4-0716-F441-A62B-85C8C4368A1D}"/>
              </a:ext>
            </a:extLst>
          </p:cNvPr>
          <p:cNvSpPr/>
          <p:nvPr userDrawn="1"/>
        </p:nvSpPr>
        <p:spPr>
          <a:xfrm>
            <a:off x="595" y="6602437"/>
            <a:ext cx="12191405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79921-97B6-A24A-BA96-DA5CEF731441}"/>
              </a:ext>
            </a:extLst>
          </p:cNvPr>
          <p:cNvSpPr txBox="1"/>
          <p:nvPr userDrawn="1"/>
        </p:nvSpPr>
        <p:spPr>
          <a:xfrm>
            <a:off x="10003580" y="6589645"/>
            <a:ext cx="218842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dirty="0">
                <a:solidFill>
                  <a:schemeClr val="bg1"/>
                </a:solidFill>
              </a:rPr>
              <a:t>m.eikerling@fz-juelich.de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582D50-A13E-3941-9237-A578643AC261}"/>
              </a:ext>
            </a:extLst>
          </p:cNvPr>
          <p:cNvSpPr/>
          <p:nvPr userDrawn="1"/>
        </p:nvSpPr>
        <p:spPr>
          <a:xfrm>
            <a:off x="595" y="6578872"/>
            <a:ext cx="59025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sz="1400" dirty="0">
                <a:solidFill>
                  <a:schemeClr val="bg1"/>
                </a:solidFill>
                <a:effectLst/>
                <a:latin typeface="+mj-lt"/>
              </a:rPr>
              <a:t>Michael Eikerling, IEK-13: Theory and Computation of Energy Materials</a:t>
            </a:r>
            <a:endParaRPr lang="en-DE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EB5AAA-80AF-104C-A186-49456E46042E}"/>
              </a:ext>
            </a:extLst>
          </p:cNvPr>
          <p:cNvSpPr/>
          <p:nvPr userDrawn="1"/>
        </p:nvSpPr>
        <p:spPr>
          <a:xfrm>
            <a:off x="595" y="6602437"/>
            <a:ext cx="12191405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46A83-7114-1148-B498-76590D8364D7}"/>
              </a:ext>
            </a:extLst>
          </p:cNvPr>
          <p:cNvSpPr txBox="1"/>
          <p:nvPr userDrawn="1"/>
        </p:nvSpPr>
        <p:spPr>
          <a:xfrm>
            <a:off x="10003580" y="6589645"/>
            <a:ext cx="218842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dirty="0">
                <a:solidFill>
                  <a:schemeClr val="bg1"/>
                </a:solidFill>
              </a:rPr>
              <a:t>m.eikerling@fz-juelich.de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794F13-3612-514E-A904-3C3C26AC9A00}"/>
              </a:ext>
            </a:extLst>
          </p:cNvPr>
          <p:cNvSpPr/>
          <p:nvPr userDrawn="1"/>
        </p:nvSpPr>
        <p:spPr>
          <a:xfrm>
            <a:off x="595" y="6578872"/>
            <a:ext cx="59025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sz="1400" dirty="0">
                <a:solidFill>
                  <a:schemeClr val="bg1"/>
                </a:solidFill>
                <a:effectLst/>
                <a:latin typeface="+mj-lt"/>
              </a:rPr>
              <a:t>Michael Eikerling, IEK-13: Theory and Computation of Energy Materials</a:t>
            </a:r>
            <a:endParaRPr lang="en-DE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615ADE-634E-D24B-8112-A57FF7E79702}"/>
              </a:ext>
            </a:extLst>
          </p:cNvPr>
          <p:cNvSpPr/>
          <p:nvPr userDrawn="1"/>
        </p:nvSpPr>
        <p:spPr>
          <a:xfrm>
            <a:off x="595" y="6602437"/>
            <a:ext cx="12191405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E526E-31FB-4C41-875C-71361039D914}"/>
              </a:ext>
            </a:extLst>
          </p:cNvPr>
          <p:cNvSpPr txBox="1"/>
          <p:nvPr userDrawn="1"/>
        </p:nvSpPr>
        <p:spPr>
          <a:xfrm>
            <a:off x="10003580" y="6589645"/>
            <a:ext cx="218842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dirty="0">
                <a:solidFill>
                  <a:schemeClr val="bg1"/>
                </a:solidFill>
              </a:rPr>
              <a:t>m.eikerling@fz-juelich.de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4F01CC-F04C-344C-A5CD-B26434709A39}"/>
              </a:ext>
            </a:extLst>
          </p:cNvPr>
          <p:cNvSpPr/>
          <p:nvPr userDrawn="1"/>
        </p:nvSpPr>
        <p:spPr>
          <a:xfrm>
            <a:off x="595" y="6578872"/>
            <a:ext cx="59025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sz="1400" dirty="0">
                <a:solidFill>
                  <a:schemeClr val="bg1"/>
                </a:solidFill>
                <a:effectLst/>
                <a:latin typeface="+mj-lt"/>
              </a:rPr>
              <a:t>Michael Eikerling, IEK-13: Theory and Computation of Energy Materials</a:t>
            </a:r>
            <a:endParaRPr lang="en-DE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  <p:sldLayoutId id="2147483675" r:id="rId11"/>
    <p:sldLayoutId id="2147483676" r:id="rId12"/>
    <p:sldLayoutId id="2147483677" r:id="rId13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12" Type="http://schemas.openxmlformats.org/officeDocument/2006/relationships/image" Target="../media/image46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tiff"/><Relationship Id="rId11" Type="http://schemas.openxmlformats.org/officeDocument/2006/relationships/image" Target="../media/image45.tiff"/><Relationship Id="rId5" Type="http://schemas.openxmlformats.org/officeDocument/2006/relationships/image" Target="../media/image39.tiff"/><Relationship Id="rId10" Type="http://schemas.openxmlformats.org/officeDocument/2006/relationships/image" Target="../media/image44.tiff"/><Relationship Id="rId4" Type="http://schemas.openxmlformats.org/officeDocument/2006/relationships/image" Target="../media/image38.tiff"/><Relationship Id="rId9" Type="http://schemas.openxmlformats.org/officeDocument/2006/relationships/image" Target="../media/image4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1.emf"/><Relationship Id="rId4" Type="http://schemas.openxmlformats.org/officeDocument/2006/relationships/image" Target="../media/image48.emf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54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0.png"/><Relationship Id="rId3" Type="http://schemas.openxmlformats.org/officeDocument/2006/relationships/image" Target="../media/image118.png"/><Relationship Id="rId21" Type="http://schemas.openxmlformats.org/officeDocument/2006/relationships/image" Target="../media/image230.png"/><Relationship Id="rId25" Type="http://schemas.openxmlformats.org/officeDocument/2006/relationships/image" Target="../media/image33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84.png"/><Relationship Id="rId23" Type="http://schemas.openxmlformats.org/officeDocument/2006/relationships/image" Target="../media/image250.png"/><Relationship Id="rId4" Type="http://schemas.openxmlformats.org/officeDocument/2006/relationships/image" Target="../media/image119.png"/><Relationship Id="rId22" Type="http://schemas.openxmlformats.org/officeDocument/2006/relationships/image" Target="../media/image240.png"/><Relationship Id="rId27" Type="http://schemas.openxmlformats.org/officeDocument/2006/relationships/image" Target="../media/image13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960.png"/><Relationship Id="rId18" Type="http://schemas.openxmlformats.org/officeDocument/2006/relationships/image" Target="../media/image1010.png"/><Relationship Id="rId21" Type="http://schemas.openxmlformats.org/officeDocument/2006/relationships/image" Target="../media/image1220.png"/><Relationship Id="rId7" Type="http://schemas.openxmlformats.org/officeDocument/2006/relationships/image" Target="../media/image85.png"/><Relationship Id="rId12" Type="http://schemas.openxmlformats.org/officeDocument/2006/relationships/image" Target="../media/image950.png"/><Relationship Id="rId17" Type="http://schemas.openxmlformats.org/officeDocument/2006/relationships/image" Target="../media/image1000.png"/><Relationship Id="rId25" Type="http://schemas.openxmlformats.org/officeDocument/2006/relationships/image" Target="../media/image91.png"/><Relationship Id="rId16" Type="http://schemas.openxmlformats.org/officeDocument/2006/relationships/image" Target="../media/image990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0.png"/><Relationship Id="rId11" Type="http://schemas.openxmlformats.org/officeDocument/2006/relationships/image" Target="../media/image940.png"/><Relationship Id="rId24" Type="http://schemas.openxmlformats.org/officeDocument/2006/relationships/image" Target="../media/image90.png"/><Relationship Id="rId5" Type="http://schemas.openxmlformats.org/officeDocument/2006/relationships/image" Target="../media/image880.png"/><Relationship Id="rId15" Type="http://schemas.openxmlformats.org/officeDocument/2006/relationships/image" Target="../media/image980.png"/><Relationship Id="rId23" Type="http://schemas.openxmlformats.org/officeDocument/2006/relationships/image" Target="../media/image89.png"/><Relationship Id="rId10" Type="http://schemas.openxmlformats.org/officeDocument/2006/relationships/image" Target="../media/image930.png"/><Relationship Id="rId19" Type="http://schemas.openxmlformats.org/officeDocument/2006/relationships/image" Target="../media/image86.png"/><Relationship Id="rId9" Type="http://schemas.openxmlformats.org/officeDocument/2006/relationships/image" Target="../media/image920.png"/><Relationship Id="rId14" Type="http://schemas.openxmlformats.org/officeDocument/2006/relationships/image" Target="../media/image970.png"/><Relationship Id="rId22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15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4.emf"/><Relationship Id="rId7" Type="http://schemas.openxmlformats.org/officeDocument/2006/relationships/image" Target="../media/image140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95.emf"/><Relationship Id="rId9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3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emf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0.png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118.emf"/><Relationship Id="rId26" Type="http://schemas.openxmlformats.org/officeDocument/2006/relationships/image" Target="../media/image490.png"/><Relationship Id="rId3" Type="http://schemas.openxmlformats.org/officeDocument/2006/relationships/image" Target="../media/image116.png"/><Relationship Id="rId7" Type="http://schemas.openxmlformats.org/officeDocument/2006/relationships/image" Target="../media/image52.png"/><Relationship Id="rId12" Type="http://schemas.openxmlformats.org/officeDocument/2006/relationships/image" Target="../media/image560.png"/><Relationship Id="rId25" Type="http://schemas.openxmlformats.org/officeDocument/2006/relationships/image" Target="../media/image120.png"/><Relationship Id="rId2" Type="http://schemas.openxmlformats.org/officeDocument/2006/relationships/image" Target="../media/image115.png"/><Relationship Id="rId20" Type="http://schemas.openxmlformats.org/officeDocument/2006/relationships/image" Target="../media/image620.png"/><Relationship Id="rId16" Type="http://schemas.openxmlformats.org/officeDocument/2006/relationships/image" Target="../media/image5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24" Type="http://schemas.openxmlformats.org/officeDocument/2006/relationships/image" Target="../media/image650.png"/><Relationship Id="rId5" Type="http://schemas.openxmlformats.org/officeDocument/2006/relationships/image" Target="../media/image500.png"/><Relationship Id="rId28" Type="http://schemas.openxmlformats.org/officeDocument/2006/relationships/image" Target="../media/image121.emf"/><Relationship Id="rId15" Type="http://schemas.openxmlformats.org/officeDocument/2006/relationships/image" Target="../media/image540.png"/><Relationship Id="rId10" Type="http://schemas.openxmlformats.org/officeDocument/2006/relationships/image" Target="../media/image541.png"/><Relationship Id="rId19" Type="http://schemas.openxmlformats.org/officeDocument/2006/relationships/image" Target="../media/image611.png"/><Relationship Id="rId9" Type="http://schemas.openxmlformats.org/officeDocument/2006/relationships/image" Target="../media/image470.png"/><Relationship Id="rId27" Type="http://schemas.openxmlformats.org/officeDocument/2006/relationships/image" Target="../media/image5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14.em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17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5" Type="http://schemas.openxmlformats.org/officeDocument/2006/relationships/image" Target="../media/image10.tiff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jpeg"/><Relationship Id="rId3" Type="http://schemas.openxmlformats.org/officeDocument/2006/relationships/image" Target="../media/image10.tif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emf"/><Relationship Id="rId5" Type="http://schemas.openxmlformats.org/officeDocument/2006/relationships/image" Target="../media/image12.tiff"/><Relationship Id="rId1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tiff"/><Relationship Id="rId9" Type="http://schemas.openxmlformats.org/officeDocument/2006/relationships/image" Target="../media/image19.jpeg"/><Relationship Id="rId1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emf"/><Relationship Id="rId7" Type="http://schemas.openxmlformats.org/officeDocument/2006/relationships/image" Target="../media/image29.tiff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tiff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594" y="3656622"/>
            <a:ext cx="10728324" cy="1284545"/>
          </a:xfrm>
        </p:spPr>
        <p:txBody>
          <a:bodyPr/>
          <a:lstStyle/>
          <a:p>
            <a:r>
              <a:rPr lang="en-CA" sz="2400" dirty="0"/>
              <a:t>the Symbiotic Relationship between Ionomer and Water </a:t>
            </a:r>
            <a:br>
              <a:rPr lang="en-CA" sz="2400" dirty="0"/>
            </a:br>
            <a:r>
              <a:rPr lang="en-CA" sz="2400" dirty="0"/>
              <a:t>in Catalysts of PEM Fuel Cells 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5F65145-80CE-4F50-8C39-4EEE42342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E9BBD255-2B2C-939C-F5F4-A7F888EE7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4653136"/>
            <a:ext cx="10728325" cy="689630"/>
          </a:xfrm>
        </p:spPr>
        <p:txBody>
          <a:bodyPr/>
          <a:lstStyle/>
          <a:p>
            <a:r>
              <a:rPr lang="de-DE" dirty="0"/>
              <a:t>March 21, 2023  I Thomas Kadyk</a:t>
            </a:r>
            <a:br>
              <a:rPr lang="de-DE" dirty="0"/>
            </a:br>
            <a:br>
              <a:rPr lang="de-DE" dirty="0"/>
            </a:br>
            <a:r>
              <a:rPr lang="de-DE" dirty="0"/>
              <a:t>Theory and </a:t>
            </a:r>
            <a:r>
              <a:rPr lang="de-DE" dirty="0" err="1"/>
              <a:t>Computation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Energy Materials (IEK-13), Forschungszentrum Jülich</a:t>
            </a:r>
          </a:p>
        </p:txBody>
      </p:sp>
      <p:pic>
        <p:nvPicPr>
          <p:cNvPr id="9" name="solid.mp4" descr="solid.mp4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1A0EB402-9214-58C0-CB45-3BF375D777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t="28164" b="3534"/>
          <a:stretch/>
        </p:blipFill>
        <p:spPr>
          <a:xfrm>
            <a:off x="417885" y="287753"/>
            <a:ext cx="11356229" cy="3231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3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5"/>
    </mc:Choice>
    <mc:Fallback xmlns="">
      <p:transition spd="slow" advTm="2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674" objId="9"/>
        <p14:stopEvt time="28685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98D0C9-AD8E-D743-9EF5-FD4FA16CFD1C}"/>
              </a:ext>
            </a:extLst>
          </p:cNvPr>
          <p:cNvSpPr/>
          <p:nvPr/>
        </p:nvSpPr>
        <p:spPr>
          <a:xfrm>
            <a:off x="119336" y="841270"/>
            <a:ext cx="4176464" cy="21229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BED94D-899F-6C45-8816-D0370BC2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1125126" cy="1124780"/>
          </a:xfrm>
        </p:spPr>
        <p:txBody>
          <a:bodyPr/>
          <a:lstStyle/>
          <a:p>
            <a:r>
              <a:rPr lang="en-GB" dirty="0"/>
              <a:t>From composition to effective properties</a:t>
            </a: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7302D-6C8D-E846-BA05-B3227C294E70}"/>
              </a:ext>
            </a:extLst>
          </p:cNvPr>
          <p:cNvSpPr txBox="1"/>
          <p:nvPr/>
        </p:nvSpPr>
        <p:spPr>
          <a:xfrm>
            <a:off x="311533" y="841270"/>
            <a:ext cx="3416320" cy="2062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DE" b="1" dirty="0"/>
              <a:t>Primary parameters</a:t>
            </a:r>
            <a:r>
              <a:rPr lang="en-DE" dirty="0"/>
              <a:t> 	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c</a:t>
            </a:r>
            <a:r>
              <a:rPr lang="en-DE" dirty="0"/>
              <a:t>omponent densities: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w</a:t>
            </a:r>
            <a:r>
              <a:rPr lang="en-DE" dirty="0"/>
              <a:t>eight fractions: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DE" dirty="0"/>
              <a:t>Pt mass loading:</a:t>
            </a:r>
          </a:p>
          <a:p>
            <a:pPr algn="l">
              <a:lnSpc>
                <a:spcPts val="2560"/>
              </a:lnSpc>
            </a:pPr>
            <a:endParaRPr lang="en-DE" sz="800" dirty="0"/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layer t</a:t>
            </a:r>
            <a:r>
              <a:rPr lang="en-DE" dirty="0"/>
              <a:t>hickness:   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46EEF-7B88-DE4E-9BE1-AC5DFD400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23" y="1284468"/>
            <a:ext cx="1127820" cy="251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D409A6-B744-E748-9C14-97354E2BF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23" y="1622184"/>
            <a:ext cx="665563" cy="210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E80394-BC2B-744A-AC9C-8D584D5D95E4}"/>
              </a:ext>
            </a:extLst>
          </p:cNvPr>
          <p:cNvSpPr txBox="1"/>
          <p:nvPr/>
        </p:nvSpPr>
        <p:spPr>
          <a:xfrm>
            <a:off x="599565" y="2171190"/>
            <a:ext cx="316835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>
                <a:solidFill>
                  <a:srgbClr val="FF0000"/>
                </a:solidFill>
              </a:rPr>
              <a:t>p</a:t>
            </a:r>
            <a:r>
              <a:rPr lang="en-DE" sz="1600" dirty="0">
                <a:solidFill>
                  <a:srgbClr val="FF0000"/>
                </a:solidFill>
              </a:rPr>
              <a:t>er geometric surface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984D59-D010-7C4E-B8B2-0D2A515774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125" y="1986447"/>
            <a:ext cx="369483" cy="174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D3335B-5559-864F-816A-493BDD4267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121" y="2577993"/>
            <a:ext cx="358674" cy="2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0"/>
    </mc:Choice>
    <mc:Fallback xmlns="">
      <p:transition spd="slow" advTm="3387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E9BEC4A-CA08-0648-907F-5805DCC863C6}"/>
              </a:ext>
            </a:extLst>
          </p:cNvPr>
          <p:cNvSpPr/>
          <p:nvPr/>
        </p:nvSpPr>
        <p:spPr>
          <a:xfrm>
            <a:off x="6132078" y="841269"/>
            <a:ext cx="3619913" cy="21229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98D0C9-AD8E-D743-9EF5-FD4FA16CFD1C}"/>
              </a:ext>
            </a:extLst>
          </p:cNvPr>
          <p:cNvSpPr/>
          <p:nvPr/>
        </p:nvSpPr>
        <p:spPr>
          <a:xfrm>
            <a:off x="119336" y="841270"/>
            <a:ext cx="4176464" cy="21229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7302D-6C8D-E846-BA05-B3227C294E70}"/>
              </a:ext>
            </a:extLst>
          </p:cNvPr>
          <p:cNvSpPr txBox="1"/>
          <p:nvPr/>
        </p:nvSpPr>
        <p:spPr>
          <a:xfrm>
            <a:off x="311533" y="841270"/>
            <a:ext cx="3416320" cy="2062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DE" b="1" dirty="0"/>
              <a:t>Primary parameters:</a:t>
            </a:r>
            <a:r>
              <a:rPr lang="en-DE" dirty="0"/>
              <a:t> 	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c</a:t>
            </a:r>
            <a:r>
              <a:rPr lang="en-DE" dirty="0"/>
              <a:t>omponent densities: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w</a:t>
            </a:r>
            <a:r>
              <a:rPr lang="en-DE" dirty="0"/>
              <a:t>eight fractions: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DE" dirty="0"/>
              <a:t>Pt mass loading:</a:t>
            </a:r>
          </a:p>
          <a:p>
            <a:pPr algn="l">
              <a:lnSpc>
                <a:spcPts val="2560"/>
              </a:lnSpc>
            </a:pPr>
            <a:endParaRPr lang="en-DE" sz="800" dirty="0"/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layer t</a:t>
            </a:r>
            <a:r>
              <a:rPr lang="en-DE" dirty="0"/>
              <a:t>hickness:   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46EEF-7B88-DE4E-9BE1-AC5DFD400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23" y="1284468"/>
            <a:ext cx="1127820" cy="251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D409A6-B744-E748-9C14-97354E2BF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23" y="1622184"/>
            <a:ext cx="665563" cy="210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E80394-BC2B-744A-AC9C-8D584D5D95E4}"/>
              </a:ext>
            </a:extLst>
          </p:cNvPr>
          <p:cNvSpPr txBox="1"/>
          <p:nvPr/>
        </p:nvSpPr>
        <p:spPr>
          <a:xfrm>
            <a:off x="599565" y="2171190"/>
            <a:ext cx="316835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>
                <a:solidFill>
                  <a:srgbClr val="FF0000"/>
                </a:solidFill>
              </a:rPr>
              <a:t>p</a:t>
            </a:r>
            <a:r>
              <a:rPr lang="en-DE" sz="1600" dirty="0">
                <a:solidFill>
                  <a:srgbClr val="FF0000"/>
                </a:solidFill>
              </a:rPr>
              <a:t>er geometric surface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984D59-D010-7C4E-B8B2-0D2A515774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125" y="1986447"/>
            <a:ext cx="369483" cy="174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D3335B-5559-864F-816A-493BDD4267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121" y="2577993"/>
            <a:ext cx="358674" cy="264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FBBDBC-E8F2-AD45-8BD3-745DFEF09FF2}"/>
              </a:ext>
            </a:extLst>
          </p:cNvPr>
          <p:cNvSpPr txBox="1"/>
          <p:nvPr/>
        </p:nvSpPr>
        <p:spPr>
          <a:xfrm>
            <a:off x="6360205" y="841270"/>
            <a:ext cx="293753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Volumetric composition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F666E-D67B-3741-8332-89D935A5D4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319" y="1196752"/>
            <a:ext cx="2188798" cy="1646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E2DC147A-9284-3647-9422-23565E83BE01}"/>
              </a:ext>
            </a:extLst>
          </p:cNvPr>
          <p:cNvSpPr/>
          <p:nvPr/>
        </p:nvSpPr>
        <p:spPr>
          <a:xfrm>
            <a:off x="4562814" y="1488990"/>
            <a:ext cx="1296144" cy="726696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66E60E0-7D38-324A-B8E8-337DA49B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1125126" cy="1124780"/>
          </a:xfrm>
        </p:spPr>
        <p:txBody>
          <a:bodyPr/>
          <a:lstStyle/>
          <a:p>
            <a:r>
              <a:rPr lang="en-GB" dirty="0"/>
              <a:t>From composition to effective properties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767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8"/>
    </mc:Choice>
    <mc:Fallback xmlns="">
      <p:transition spd="slow" advTm="724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1B78AD1A-36DC-C743-BDB5-3185F85E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1125126" cy="1124780"/>
          </a:xfrm>
        </p:spPr>
        <p:txBody>
          <a:bodyPr/>
          <a:lstStyle/>
          <a:p>
            <a:r>
              <a:rPr lang="en-GB" dirty="0"/>
              <a:t>From composition to effective properties</a:t>
            </a:r>
            <a:endParaRPr lang="en-DE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89B964-F07A-374F-A6E1-4573F7025886}"/>
              </a:ext>
            </a:extLst>
          </p:cNvPr>
          <p:cNvSpPr/>
          <p:nvPr/>
        </p:nvSpPr>
        <p:spPr>
          <a:xfrm>
            <a:off x="119336" y="3133090"/>
            <a:ext cx="11881320" cy="30563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E9BEC4A-CA08-0648-907F-5805DCC863C6}"/>
              </a:ext>
            </a:extLst>
          </p:cNvPr>
          <p:cNvSpPr/>
          <p:nvPr/>
        </p:nvSpPr>
        <p:spPr>
          <a:xfrm>
            <a:off x="6132078" y="841269"/>
            <a:ext cx="3619913" cy="21229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98D0C9-AD8E-D743-9EF5-FD4FA16CFD1C}"/>
              </a:ext>
            </a:extLst>
          </p:cNvPr>
          <p:cNvSpPr/>
          <p:nvPr/>
        </p:nvSpPr>
        <p:spPr>
          <a:xfrm>
            <a:off x="119336" y="841270"/>
            <a:ext cx="4176464" cy="21229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7302D-6C8D-E846-BA05-B3227C294E70}"/>
              </a:ext>
            </a:extLst>
          </p:cNvPr>
          <p:cNvSpPr txBox="1"/>
          <p:nvPr/>
        </p:nvSpPr>
        <p:spPr>
          <a:xfrm>
            <a:off x="311533" y="841270"/>
            <a:ext cx="3416320" cy="2062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DE" b="1" dirty="0"/>
              <a:t>Primary parameters</a:t>
            </a:r>
            <a:r>
              <a:rPr lang="en-DE" dirty="0"/>
              <a:t> 	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c</a:t>
            </a:r>
            <a:r>
              <a:rPr lang="en-DE" dirty="0"/>
              <a:t>omponent densities: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w</a:t>
            </a:r>
            <a:r>
              <a:rPr lang="en-DE" dirty="0"/>
              <a:t>eight fractions: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DE" dirty="0"/>
              <a:t>Pt mass loading:</a:t>
            </a:r>
          </a:p>
          <a:p>
            <a:pPr algn="l">
              <a:lnSpc>
                <a:spcPts val="2560"/>
              </a:lnSpc>
            </a:pPr>
            <a:endParaRPr lang="en-DE" sz="800" dirty="0"/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layer t</a:t>
            </a:r>
            <a:r>
              <a:rPr lang="en-DE" dirty="0"/>
              <a:t>hickness:   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46EEF-7B88-DE4E-9BE1-AC5DFD400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23" y="1284468"/>
            <a:ext cx="1127820" cy="251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D409A6-B744-E748-9C14-97354E2BF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23" y="1622184"/>
            <a:ext cx="665563" cy="210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E80394-BC2B-744A-AC9C-8D584D5D95E4}"/>
              </a:ext>
            </a:extLst>
          </p:cNvPr>
          <p:cNvSpPr txBox="1"/>
          <p:nvPr/>
        </p:nvSpPr>
        <p:spPr>
          <a:xfrm>
            <a:off x="599565" y="2171190"/>
            <a:ext cx="316835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>
                <a:solidFill>
                  <a:srgbClr val="FF0000"/>
                </a:solidFill>
              </a:rPr>
              <a:t>p</a:t>
            </a:r>
            <a:r>
              <a:rPr lang="en-DE" sz="1600" dirty="0">
                <a:solidFill>
                  <a:srgbClr val="FF0000"/>
                </a:solidFill>
              </a:rPr>
              <a:t>er geometric surface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984D59-D010-7C4E-B8B2-0D2A515774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125" y="1986447"/>
            <a:ext cx="369483" cy="174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D3335B-5559-864F-816A-493BDD4267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121" y="2577993"/>
            <a:ext cx="358674" cy="264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FBBDBC-E8F2-AD45-8BD3-745DFEF09FF2}"/>
              </a:ext>
            </a:extLst>
          </p:cNvPr>
          <p:cNvSpPr txBox="1"/>
          <p:nvPr/>
        </p:nvSpPr>
        <p:spPr>
          <a:xfrm>
            <a:off x="6360205" y="841270"/>
            <a:ext cx="293753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Volumetric composition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F666E-D67B-3741-8332-89D935A5D4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319" y="1196752"/>
            <a:ext cx="2188798" cy="1646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E540F4-860F-DF4B-B140-FC574E6DF9CE}"/>
              </a:ext>
            </a:extLst>
          </p:cNvPr>
          <p:cNvSpPr txBox="1"/>
          <p:nvPr/>
        </p:nvSpPr>
        <p:spPr>
          <a:xfrm>
            <a:off x="302474" y="3200585"/>
            <a:ext cx="5134739" cy="728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DE" b="1" dirty="0"/>
              <a:t>Effective properties from percolation theory </a:t>
            </a:r>
          </a:p>
          <a:p>
            <a:pPr algn="l">
              <a:lnSpc>
                <a:spcPts val="2560"/>
              </a:lnSpc>
            </a:pPr>
            <a:r>
              <a:rPr lang="en-DE" dirty="0"/>
              <a:t>				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CBFCF0-CBBB-BB40-A31E-23FC18C0FC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97" y="3816173"/>
            <a:ext cx="3208698" cy="6191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26A732-9ADE-8F4A-B2CB-7C744276CC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84" y="4527477"/>
            <a:ext cx="3514822" cy="6191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E0D2A-AD5B-9B40-AC44-9879CFFA6C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685" y="4484181"/>
            <a:ext cx="5351600" cy="70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235E37-7091-394E-AB38-DB3CA7308D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537" y="4432909"/>
            <a:ext cx="2111610" cy="6718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5BB6C0-12E7-594C-82D3-7F2389F14B1C}"/>
              </a:ext>
            </a:extLst>
          </p:cNvPr>
          <p:cNvSpPr txBox="1"/>
          <p:nvPr/>
        </p:nvSpPr>
        <p:spPr>
          <a:xfrm>
            <a:off x="9324837" y="4579000"/>
            <a:ext cx="248786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dirty="0"/>
              <a:t>,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1651D7-1D48-6244-9E22-997CB0977A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74" y="5334752"/>
            <a:ext cx="2056864" cy="619122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7B3EEC-1BB8-0940-88C9-DB348C4E016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80" y="5308152"/>
            <a:ext cx="2424769" cy="5978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5C662A-60FE-4F46-A9B1-BF80C00EAEF5}"/>
              </a:ext>
            </a:extLst>
          </p:cNvPr>
          <p:cNvSpPr txBox="1"/>
          <p:nvPr/>
        </p:nvSpPr>
        <p:spPr>
          <a:xfrm>
            <a:off x="2458038" y="5401837"/>
            <a:ext cx="312906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dirty="0"/>
              <a:t>,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2DC147A-9284-3647-9422-23565E83BE01}"/>
              </a:ext>
            </a:extLst>
          </p:cNvPr>
          <p:cNvSpPr/>
          <p:nvPr/>
        </p:nvSpPr>
        <p:spPr>
          <a:xfrm>
            <a:off x="4562814" y="1488990"/>
            <a:ext cx="1296144" cy="726696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7AA38991-246B-3B4D-8298-9658E58079DC}"/>
              </a:ext>
            </a:extLst>
          </p:cNvPr>
          <p:cNvSpPr/>
          <p:nvPr/>
        </p:nvSpPr>
        <p:spPr>
          <a:xfrm rot="5400000">
            <a:off x="7499874" y="3051648"/>
            <a:ext cx="984727" cy="726696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149623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18"/>
    </mc:Choice>
    <mc:Fallback xmlns="">
      <p:transition spd="slow" advTm="3581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BE27-DF77-3C4F-86F5-F08A3C7E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Coupled species fluxes in CCLs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22B88-2303-3345-B9A8-B1B206DD3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104900"/>
            <a:ext cx="9042400" cy="4648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A4CA83-B632-3541-A36B-E4259CD75BBA}"/>
              </a:ext>
            </a:extLst>
          </p:cNvPr>
          <p:cNvSpPr/>
          <p:nvPr/>
        </p:nvSpPr>
        <p:spPr>
          <a:xfrm>
            <a:off x="2999656" y="5085184"/>
            <a:ext cx="1080120" cy="667916"/>
          </a:xfrm>
          <a:prstGeom prst="ellipse">
            <a:avLst/>
          </a:prstGeom>
          <a:solidFill>
            <a:srgbClr val="FF0000">
              <a:alpha val="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5BD456-1AF8-6B4A-81D4-D27E1C3957EF}"/>
              </a:ext>
            </a:extLst>
          </p:cNvPr>
          <p:cNvSpPr/>
          <p:nvPr/>
        </p:nvSpPr>
        <p:spPr>
          <a:xfrm>
            <a:off x="6672064" y="5064732"/>
            <a:ext cx="1080120" cy="667916"/>
          </a:xfrm>
          <a:prstGeom prst="ellipse">
            <a:avLst/>
          </a:prstGeom>
          <a:solidFill>
            <a:srgbClr val="FF0000">
              <a:alpha val="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22298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7"/>
    </mc:Choice>
    <mc:Fallback xmlns="">
      <p:transition spd="slow" advTm="180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D94D-899F-6C45-8816-D0370BC21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Macrohomogeneous</a:t>
            </a:r>
            <a:r>
              <a:rPr lang="en-GB" dirty="0"/>
              <a:t> catalyst layer model</a:t>
            </a:r>
            <a:endParaRPr lang="en-DE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14654E68-CA11-CF46-8C08-3930B0319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3505200"/>
            <a:ext cx="9169400" cy="3352800"/>
          </a:xfrm>
          <a:prstGeom prst="rect">
            <a:avLst/>
          </a:prstGeom>
          <a:solidFill>
            <a:srgbClr val="FFFFDC"/>
          </a:solidFill>
          <a:ln>
            <a:noFill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BCE4F72-EF32-E64D-A222-FC60FA4DF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914400"/>
            <a:ext cx="9169400" cy="2514600"/>
          </a:xfrm>
          <a:prstGeom prst="rect">
            <a:avLst/>
          </a:prstGeom>
          <a:solidFill>
            <a:srgbClr val="FFFFDC"/>
          </a:solidFill>
          <a:ln>
            <a:noFill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graphicFrame>
        <p:nvGraphicFramePr>
          <p:cNvPr id="12" name="Object 1">
            <a:extLst>
              <a:ext uri="{FF2B5EF4-FFF2-40B4-BE49-F238E27FC236}">
                <a16:creationId xmlns:a16="http://schemas.microsoft.com/office/drawing/2014/main" id="{3B19C52B-3FA6-8E44-A0F8-90D1E72B9A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1285875"/>
          <a:ext cx="1938338" cy="211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" name="Equation" r:id="rId3" imgW="1244600" imgH="1358900" progId="Equation.DSMT4">
                  <p:embed/>
                </p:oleObj>
              </mc:Choice>
              <mc:Fallback>
                <p:oleObj name="Equation" r:id="rId3" imgW="1244600" imgH="1358900" progId="Equation.DSMT4">
                  <p:embed/>
                  <p:pic>
                    <p:nvPicPr>
                      <p:cNvPr id="12" name="Object 1">
                        <a:extLst>
                          <a:ext uri="{FF2B5EF4-FFF2-40B4-BE49-F238E27FC236}">
                            <a16:creationId xmlns:a16="http://schemas.microsoft.com/office/drawing/2014/main" id="{3B19C52B-3FA6-8E44-A0F8-90D1E72B9A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85875"/>
                        <a:ext cx="1938338" cy="211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8">
            <a:extLst>
              <a:ext uri="{FF2B5EF4-FFF2-40B4-BE49-F238E27FC236}">
                <a16:creationId xmlns:a16="http://schemas.microsoft.com/office/drawing/2014/main" id="{8B11D97D-A582-DE4B-8AD3-A11948977E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3913188"/>
          <a:ext cx="6477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5" imgW="3937000" imgH="1790700" progId="Equation.DSMT4">
                  <p:embed/>
                </p:oleObj>
              </mc:Choice>
              <mc:Fallback>
                <p:oleObj name="Equation" r:id="rId5" imgW="3937000" imgH="1790700" progId="Equation.DSMT4">
                  <p:embed/>
                  <p:pic>
                    <p:nvPicPr>
                      <p:cNvPr id="13" name="Object 18">
                        <a:extLst>
                          <a:ext uri="{FF2B5EF4-FFF2-40B4-BE49-F238E27FC236}">
                            <a16:creationId xmlns:a16="http://schemas.microsoft.com/office/drawing/2014/main" id="{8B11D97D-A582-DE4B-8AD3-A11948977E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913188"/>
                        <a:ext cx="6477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2">
            <a:extLst>
              <a:ext uri="{FF2B5EF4-FFF2-40B4-BE49-F238E27FC236}">
                <a16:creationId xmlns:a16="http://schemas.microsoft.com/office/drawing/2014/main" id="{C972E4DC-4455-A649-9DAC-3EFF79B2A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914400"/>
            <a:ext cx="669125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DE" sz="1800">
                <a:solidFill>
                  <a:srgbClr val="FFFF00"/>
                </a:solidFill>
                <a:latin typeface="+mj-lt"/>
              </a:rPr>
              <a:t>Part A: Governing equations for electrochemical processes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D9E4E177-49E3-BF40-9C50-F7A08EBD1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3505200"/>
            <a:ext cx="508344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DE" sz="1800">
                <a:solidFill>
                  <a:srgbClr val="FFFF00"/>
                </a:solidFill>
                <a:latin typeface="+mj-lt"/>
              </a:rPr>
              <a:t>Part B: Governing equations for water fluxes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B5F3277-85C0-8549-A558-998AC46B8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1838965" cy="3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Proton transport</a:t>
            </a: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2E1863C2-E80F-8F47-ABCD-489428F1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1514069" cy="70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Vaporization </a:t>
            </a:r>
          </a:p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exchange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54682E4A-002A-A744-BF03-FCFEB864E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48400"/>
            <a:ext cx="1830501" cy="3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Vapour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 diffusion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731491C8-088A-3D4A-83F5-C17FA5DF3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1249060" cy="70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Interfacial </a:t>
            </a:r>
          </a:p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reaction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54D9AC6C-F2BE-A04D-A0D5-D3D95167B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1898918" cy="3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Oxygen diffusion</a:t>
            </a:r>
          </a:p>
        </p:txBody>
      </p:sp>
      <p:sp>
        <p:nvSpPr>
          <p:cNvPr id="21" name="TextBox 38">
            <a:extLst>
              <a:ext uri="{FF2B5EF4-FFF2-40B4-BE49-F238E27FC236}">
                <a16:creationId xmlns:a16="http://schemas.microsoft.com/office/drawing/2014/main" id="{E269C3D6-AABE-7841-AA25-AD337561F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1774845" cy="3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Liquid transport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CAC45C20-8762-A84B-B1D4-1CFB5F042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6200"/>
            <a:ext cx="1882247" cy="70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Water formation </a:t>
            </a:r>
          </a:p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and vaporization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789BC11-74C4-FC47-A583-A1DEB8067C3D}"/>
              </a:ext>
            </a:extLst>
          </p:cNvPr>
          <p:cNvSpPr/>
          <p:nvPr/>
        </p:nvSpPr>
        <p:spPr bwMode="auto">
          <a:xfrm>
            <a:off x="5181600" y="1676400"/>
            <a:ext cx="2667000" cy="4572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MS PGothic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B0E753-DCB0-9247-AEA1-69A6270AB852}"/>
              </a:ext>
            </a:extLst>
          </p:cNvPr>
          <p:cNvSpPr txBox="1"/>
          <p:nvPr/>
        </p:nvSpPr>
        <p:spPr>
          <a:xfrm>
            <a:off x="5181600" y="1676400"/>
            <a:ext cx="2971800" cy="3942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latin typeface="+mj-lt"/>
                <a:ea typeface="MS PGothic" charset="0"/>
                <a:cs typeface="MS PGothic" charset="0"/>
              </a:rPr>
              <a:t>One free parameter: </a:t>
            </a:r>
            <a:r>
              <a:rPr lang="en-US" i="1" dirty="0">
                <a:solidFill>
                  <a:srgbClr val="FFFF00"/>
                </a:solidFill>
                <a:latin typeface="+mj-lt"/>
                <a:ea typeface="MS PGothic" charset="0"/>
                <a:cs typeface="MS PGothic" charset="0"/>
              </a:rPr>
              <a:t>j</a:t>
            </a:r>
            <a:r>
              <a:rPr lang="en-US" baseline="-25000" dirty="0">
                <a:solidFill>
                  <a:srgbClr val="FFFF00"/>
                </a:solidFill>
                <a:latin typeface="+mj-lt"/>
                <a:ea typeface="MS PGothic" charset="0"/>
                <a:cs typeface="MS PGothic" charset="0"/>
              </a:rPr>
              <a:t>0</a:t>
            </a:r>
            <a:endParaRPr lang="en-US" baseline="-25000" dirty="0">
              <a:solidFill>
                <a:srgbClr val="FFFF00"/>
              </a:solidFill>
              <a:latin typeface="+mj-lt"/>
              <a:ea typeface="MS PGothic" charset="0"/>
              <a:cs typeface="Tahoma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D107876-8CAD-A14D-A4FA-AFA61627EE20}"/>
              </a:ext>
            </a:extLst>
          </p:cNvPr>
          <p:cNvSpPr/>
          <p:nvPr/>
        </p:nvSpPr>
        <p:spPr bwMode="auto">
          <a:xfrm>
            <a:off x="5181600" y="5685526"/>
            <a:ext cx="4756150" cy="1125747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MS PGothic" charset="0"/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C264F22B-A6D6-7843-84F9-47774E23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676001"/>
            <a:ext cx="4718050" cy="105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DE" sz="1800" dirty="0">
                <a:solidFill>
                  <a:srgbClr val="FFFF00"/>
                </a:solidFill>
                <a:latin typeface="+mj-lt"/>
              </a:rPr>
              <a:t>Problem: </a:t>
            </a:r>
            <a:r>
              <a:rPr lang="en-US" altLang="en-DE" sz="1800" b="0" dirty="0">
                <a:solidFill>
                  <a:srgbClr val="FFFF00"/>
                </a:solidFill>
                <a:latin typeface="+mj-lt"/>
              </a:rPr>
              <a:t>this part has two free parameters (total water flux, fraction of liquid flux)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DE" sz="1800" b="0" dirty="0">
                <a:solidFill>
                  <a:srgbClr val="FFFF00"/>
                </a:solidFill>
                <a:latin typeface="+mj-lt"/>
                <a:sym typeface="Wingdings" pitchFamily="2" charset="2"/>
              </a:rPr>
              <a:t> requires full MEA model</a:t>
            </a:r>
            <a:endParaRPr lang="en-US" altLang="en-DE" sz="1800" b="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FEFE-E4DA-33E7-7F06-8B9CB2B168DA}"/>
              </a:ext>
            </a:extLst>
          </p:cNvPr>
          <p:cNvSpPr/>
          <p:nvPr/>
        </p:nvSpPr>
        <p:spPr>
          <a:xfrm>
            <a:off x="9282558" y="2687099"/>
            <a:ext cx="29094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1600" i="1" dirty="0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Polymer Electrolyte Fuel Cells – Physical Principles of Materials and Operation</a:t>
            </a:r>
            <a:r>
              <a:rPr lang="en-US" sz="1600" dirty="0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, M. Eikerling and A.A. </a:t>
            </a:r>
            <a:r>
              <a:rPr lang="en-US" sz="1600" dirty="0" err="1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Kulikovsky</a:t>
            </a:r>
            <a:r>
              <a:rPr lang="en-US" sz="1600" dirty="0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, CRC Press, 2014.</a:t>
            </a:r>
            <a:endParaRPr lang="en-DE" sz="16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6">
            <a:extLst>
              <a:ext uri="{FF2B5EF4-FFF2-40B4-BE49-F238E27FC236}">
                <a16:creationId xmlns:a16="http://schemas.microsoft.com/office/drawing/2014/main" id="{F045CB76-0633-4D9A-683E-A2D5E6D239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6944" y="2661010"/>
          <a:ext cx="3456132" cy="653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Equation" r:id="rId7" imgW="2540000" imgH="482600" progId="Equation.DSMT4">
                  <p:embed/>
                </p:oleObj>
              </mc:Choice>
              <mc:Fallback>
                <p:oleObj name="Equation" r:id="rId7" imgW="2540000" imgH="482600" progId="Equation.DSMT4">
                  <p:embed/>
                  <p:pic>
                    <p:nvPicPr>
                      <p:cNvPr id="25" name="Object 6">
                        <a:extLst>
                          <a:ext uri="{FF2B5EF4-FFF2-40B4-BE49-F238E27FC236}">
                            <a16:creationId xmlns:a16="http://schemas.microsoft.com/office/drawing/2014/main" id="{F045CB76-0633-4D9A-683E-A2D5E6D239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6944" y="2661010"/>
                        <a:ext cx="3456132" cy="653084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7">
            <a:extLst>
              <a:ext uri="{FF2B5EF4-FFF2-40B4-BE49-F238E27FC236}">
                <a16:creationId xmlns:a16="http://schemas.microsoft.com/office/drawing/2014/main" id="{A683F2B7-F150-7475-97D4-65526FBD13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46483" y="3558433"/>
          <a:ext cx="3454136" cy="67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Equation" r:id="rId9" imgW="2400300" imgH="469900" progId="Equation.DSMT4">
                  <p:embed/>
                </p:oleObj>
              </mc:Choice>
              <mc:Fallback>
                <p:oleObj name="Equation" r:id="rId9" imgW="2400300" imgH="469900" progId="Equation.DSMT4">
                  <p:embed/>
                  <p:pic>
                    <p:nvPicPr>
                      <p:cNvPr id="26" name="Object 7">
                        <a:extLst>
                          <a:ext uri="{FF2B5EF4-FFF2-40B4-BE49-F238E27FC236}">
                            <a16:creationId xmlns:a16="http://schemas.microsoft.com/office/drawing/2014/main" id="{A683F2B7-F150-7475-97D4-65526FBD13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483" y="3558433"/>
                        <a:ext cx="3454136" cy="675959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92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6"/>
    </mc:Choice>
    <mc:Fallback xmlns="">
      <p:transition spd="slow" advTm="713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D94D-899F-6C45-8816-D0370BC21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MHM: Coupling</a:t>
            </a:r>
            <a:endParaRPr lang="en-DE" dirty="0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8C06F6B5-D4BB-DA45-9B08-3E75688C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3505200"/>
            <a:ext cx="9169400" cy="3352800"/>
          </a:xfrm>
          <a:prstGeom prst="rect">
            <a:avLst/>
          </a:prstGeom>
          <a:solidFill>
            <a:srgbClr val="FFFFDC"/>
          </a:solidFill>
          <a:ln>
            <a:noFill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FA927CB6-F84B-2745-8E46-FA9CE0F4D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914400"/>
            <a:ext cx="9169400" cy="2514600"/>
          </a:xfrm>
          <a:prstGeom prst="rect">
            <a:avLst/>
          </a:prstGeom>
          <a:solidFill>
            <a:srgbClr val="FFFFDC"/>
          </a:solidFill>
          <a:ln>
            <a:noFill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graphicFrame>
        <p:nvGraphicFramePr>
          <p:cNvPr id="26" name="Object 1">
            <a:extLst>
              <a:ext uri="{FF2B5EF4-FFF2-40B4-BE49-F238E27FC236}">
                <a16:creationId xmlns:a16="http://schemas.microsoft.com/office/drawing/2014/main" id="{2BAD3629-B4E4-DC42-A71A-4216615791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1285875"/>
          <a:ext cx="1938338" cy="211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3" imgW="1244600" imgH="1358900" progId="Equation.DSMT4">
                  <p:embed/>
                </p:oleObj>
              </mc:Choice>
              <mc:Fallback>
                <p:oleObj name="Equation" r:id="rId3" imgW="1244600" imgH="1358900" progId="Equation.DSMT4">
                  <p:embed/>
                  <p:pic>
                    <p:nvPicPr>
                      <p:cNvPr id="26" name="Object 1">
                        <a:extLst>
                          <a:ext uri="{FF2B5EF4-FFF2-40B4-BE49-F238E27FC236}">
                            <a16:creationId xmlns:a16="http://schemas.microsoft.com/office/drawing/2014/main" id="{2BAD3629-B4E4-DC42-A71A-4216615791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85875"/>
                        <a:ext cx="1938338" cy="211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8">
            <a:extLst>
              <a:ext uri="{FF2B5EF4-FFF2-40B4-BE49-F238E27FC236}">
                <a16:creationId xmlns:a16="http://schemas.microsoft.com/office/drawing/2014/main" id="{EF5C2069-9AF2-AD49-8BF8-DEA330793E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3913188"/>
          <a:ext cx="6477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5" imgW="3937000" imgH="1790700" progId="Equation.DSMT4">
                  <p:embed/>
                </p:oleObj>
              </mc:Choice>
              <mc:Fallback>
                <p:oleObj name="Equation" r:id="rId5" imgW="3937000" imgH="1790700" progId="Equation.DSMT4">
                  <p:embed/>
                  <p:pic>
                    <p:nvPicPr>
                      <p:cNvPr id="27" name="Object 18">
                        <a:extLst>
                          <a:ext uri="{FF2B5EF4-FFF2-40B4-BE49-F238E27FC236}">
                            <a16:creationId xmlns:a16="http://schemas.microsoft.com/office/drawing/2014/main" id="{EF5C2069-9AF2-AD49-8BF8-DEA330793E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913188"/>
                        <a:ext cx="6477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">
            <a:extLst>
              <a:ext uri="{FF2B5EF4-FFF2-40B4-BE49-F238E27FC236}">
                <a16:creationId xmlns:a16="http://schemas.microsoft.com/office/drawing/2014/main" id="{0BC3F9A0-D515-D44C-8857-5EED302FB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914400"/>
            <a:ext cx="6690678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DE" sz="1800">
                <a:solidFill>
                  <a:srgbClr val="FFFF00"/>
                </a:solidFill>
                <a:latin typeface="+mj-lt"/>
              </a:rPr>
              <a:t>Part A: Governing equations for electrochemical processes</a:t>
            </a: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8956F447-22F7-3F49-90D9-6258CC3D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3505200"/>
            <a:ext cx="5083443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DE" sz="1800">
                <a:solidFill>
                  <a:srgbClr val="FFFF00"/>
                </a:solidFill>
                <a:latin typeface="+mj-lt"/>
              </a:rPr>
              <a:t>Part B: Governing equations for water fluxes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C6A4B3D4-EAA3-6C43-8535-F80B83733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1838965" cy="3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Proton transport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41563844-173C-6D43-AB14-0F79F6596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1514069" cy="70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Vaporization </a:t>
            </a:r>
          </a:p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exchange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C2EDE37E-0656-6B4C-80C1-A1ADBDE11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48400"/>
            <a:ext cx="1830501" cy="3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Vapour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 diffusion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2F4BE255-B429-E84C-A134-A1974F598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1249060" cy="70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Interfacial </a:t>
            </a:r>
          </a:p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reaction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3D77DEE2-90E6-864F-B221-41141784D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1898918" cy="3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Oxygen diffusion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662680CD-DB5D-B14C-8BF0-543D2F49F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1774845" cy="3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Liquid transport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35950F-2F1C-5642-AF4C-92FF0D1CA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6200"/>
            <a:ext cx="1881669" cy="70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Water formation </a:t>
            </a:r>
          </a:p>
          <a:p>
            <a:pPr eaLnBrk="1" hangingPunct="1">
              <a:lnSpc>
                <a:spcPts val="2500"/>
              </a:lnSpc>
              <a:defRPr/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and vaporization</a:t>
            </a:r>
          </a:p>
        </p:txBody>
      </p:sp>
      <p:sp>
        <p:nvSpPr>
          <p:cNvPr id="40" name="Oval 3">
            <a:extLst>
              <a:ext uri="{FF2B5EF4-FFF2-40B4-BE49-F238E27FC236}">
                <a16:creationId xmlns:a16="http://schemas.microsoft.com/office/drawing/2014/main" id="{6E5BCB66-DDA7-3E49-ACAB-484BAD198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057400"/>
            <a:ext cx="914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E709F6B0-1D7B-E848-8082-B5890FA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962400"/>
            <a:ext cx="914400" cy="609600"/>
          </a:xfrm>
          <a:prstGeom prst="ellipse">
            <a:avLst/>
          </a:prstGeom>
          <a:solidFill>
            <a:srgbClr val="FF0000">
              <a:alpha val="12157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5AD65654-5E80-3F45-ADC1-ABB7D62C1935}"/>
              </a:ext>
            </a:extLst>
          </p:cNvPr>
          <p:cNvSpPr>
            <a:spLocks/>
          </p:cNvSpPr>
          <p:nvPr/>
        </p:nvSpPr>
        <p:spPr bwMode="auto">
          <a:xfrm>
            <a:off x="3898900" y="2336800"/>
            <a:ext cx="587375" cy="1930400"/>
          </a:xfrm>
          <a:custGeom>
            <a:avLst/>
            <a:gdLst>
              <a:gd name="T0" fmla="*/ 0 w 587722"/>
              <a:gd name="T1" fmla="*/ 0 h 1930400"/>
              <a:gd name="T2" fmla="*/ 583510 w 587722"/>
              <a:gd name="T3" fmla="*/ 1181100 h 1930400"/>
              <a:gd name="T4" fmla="*/ 63426 w 587722"/>
              <a:gd name="T5" fmla="*/ 1930400 h 19304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87722" h="1930400">
                <a:moveTo>
                  <a:pt x="0" y="0"/>
                </a:moveTo>
                <a:cubicBezTo>
                  <a:pt x="483658" y="150283"/>
                  <a:pt x="611717" y="821267"/>
                  <a:pt x="584200" y="1181100"/>
                </a:cubicBezTo>
                <a:cubicBezTo>
                  <a:pt x="556683" y="1540933"/>
                  <a:pt x="63500" y="1930400"/>
                  <a:pt x="63500" y="193040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D439DCFE-4D1A-D641-A2B4-D6A1645B2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209800"/>
            <a:ext cx="117475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US" altLang="en-DE" sz="1800">
                <a:solidFill>
                  <a:srgbClr val="FF0000"/>
                </a:solidFill>
                <a:latin typeface="+mj-lt"/>
              </a:rPr>
              <a:t>explicit </a:t>
            </a:r>
          </a:p>
          <a:p>
            <a:pPr eaLnBrk="1" hangingPunct="1">
              <a:lnSpc>
                <a:spcPct val="140000"/>
              </a:lnSpc>
            </a:pPr>
            <a:r>
              <a:rPr lang="en-US" altLang="en-DE" sz="1800">
                <a:solidFill>
                  <a:srgbClr val="FF0000"/>
                </a:solidFill>
                <a:latin typeface="+mj-lt"/>
              </a:rPr>
              <a:t>coupling</a:t>
            </a:r>
          </a:p>
        </p:txBody>
      </p:sp>
      <p:sp>
        <p:nvSpPr>
          <p:cNvPr id="44" name="Oval 26">
            <a:extLst>
              <a:ext uri="{FF2B5EF4-FFF2-40B4-BE49-F238E27FC236}">
                <a16:creationId xmlns:a16="http://schemas.microsoft.com/office/drawing/2014/main" id="{CEE7DCEE-CA05-5F40-892F-EF28D400C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057400"/>
            <a:ext cx="914400" cy="609600"/>
          </a:xfrm>
          <a:prstGeom prst="ellipse">
            <a:avLst/>
          </a:prstGeom>
          <a:solidFill>
            <a:srgbClr val="FF0000">
              <a:alpha val="12157"/>
            </a:srgbClr>
          </a:solidFill>
          <a:ln>
            <a:noFill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 dirty="0">
              <a:highlight>
                <a:srgbClr val="FF0000"/>
              </a:highlight>
              <a:latin typeface="+mj-lt"/>
            </a:endParaRPr>
          </a:p>
        </p:txBody>
      </p:sp>
      <p:sp>
        <p:nvSpPr>
          <p:cNvPr id="45" name="Oval 29">
            <a:extLst>
              <a:ext uri="{FF2B5EF4-FFF2-40B4-BE49-F238E27FC236}">
                <a16:creationId xmlns:a16="http://schemas.microsoft.com/office/drawing/2014/main" id="{0B2F1BB1-B332-E947-8A13-D873E45B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95600"/>
            <a:ext cx="914400" cy="609600"/>
          </a:xfrm>
          <a:prstGeom prst="ellipse">
            <a:avLst/>
          </a:prstGeom>
          <a:solidFill>
            <a:srgbClr val="0000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46" name="Oval 30">
            <a:extLst>
              <a:ext uri="{FF2B5EF4-FFF2-40B4-BE49-F238E27FC236}">
                <a16:creationId xmlns:a16="http://schemas.microsoft.com/office/drawing/2014/main" id="{FE5A32AB-F3BA-CA49-97A0-58CDEAD12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962400"/>
            <a:ext cx="914400" cy="609600"/>
          </a:xfrm>
          <a:prstGeom prst="ellipse">
            <a:avLst/>
          </a:prstGeom>
          <a:solidFill>
            <a:srgbClr val="0000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47" name="Oval 31">
            <a:extLst>
              <a:ext uri="{FF2B5EF4-FFF2-40B4-BE49-F238E27FC236}">
                <a16:creationId xmlns:a16="http://schemas.microsoft.com/office/drawing/2014/main" id="{F2873A84-47D9-4D41-BBE4-9C7A8CDB1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876800"/>
            <a:ext cx="914400" cy="609600"/>
          </a:xfrm>
          <a:prstGeom prst="ellipse">
            <a:avLst/>
          </a:prstGeom>
          <a:solidFill>
            <a:srgbClr val="0000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48" name="Oval 32">
            <a:extLst>
              <a:ext uri="{FF2B5EF4-FFF2-40B4-BE49-F238E27FC236}">
                <a16:creationId xmlns:a16="http://schemas.microsoft.com/office/drawing/2014/main" id="{E49EA054-1BC3-394A-827B-996C79DFD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486400"/>
            <a:ext cx="914400" cy="609600"/>
          </a:xfrm>
          <a:prstGeom prst="ellipse">
            <a:avLst/>
          </a:prstGeom>
          <a:solidFill>
            <a:srgbClr val="0000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49" name="Oval 33">
            <a:extLst>
              <a:ext uri="{FF2B5EF4-FFF2-40B4-BE49-F238E27FC236}">
                <a16:creationId xmlns:a16="http://schemas.microsoft.com/office/drawing/2014/main" id="{A63D7DD5-DB7B-3A4D-ABCD-98D0D5638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324600"/>
            <a:ext cx="914400" cy="609600"/>
          </a:xfrm>
          <a:prstGeom prst="ellipse">
            <a:avLst/>
          </a:prstGeom>
          <a:solidFill>
            <a:srgbClr val="0000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50" name="Oval 34">
            <a:extLst>
              <a:ext uri="{FF2B5EF4-FFF2-40B4-BE49-F238E27FC236}">
                <a16:creationId xmlns:a16="http://schemas.microsoft.com/office/drawing/2014/main" id="{CE6C7A9D-3427-704E-BF79-A7E1C9367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524000"/>
            <a:ext cx="914400" cy="609600"/>
          </a:xfrm>
          <a:prstGeom prst="ellipse">
            <a:avLst/>
          </a:prstGeom>
          <a:solidFill>
            <a:srgbClr val="0000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51" name="Rounded Rectangle 12">
            <a:extLst>
              <a:ext uri="{FF2B5EF4-FFF2-40B4-BE49-F238E27FC236}">
                <a16:creationId xmlns:a16="http://schemas.microsoft.com/office/drawing/2014/main" id="{7022CBAC-E4CB-FB4B-9FB1-227CE1CF3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768" y="5791200"/>
            <a:ext cx="3454048" cy="914400"/>
          </a:xfrm>
          <a:prstGeom prst="roundRect">
            <a:avLst>
              <a:gd name="adj" fmla="val 16667"/>
            </a:avLst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DE" sz="1800">
              <a:latin typeface="+mj-lt"/>
            </a:endParaRP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46AFF0D9-D560-3E4F-B54B-B742DC20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3968" y="5791200"/>
            <a:ext cx="3352200" cy="8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US" altLang="en-DE" sz="1800" dirty="0">
                <a:solidFill>
                  <a:srgbClr val="FFFF00"/>
                </a:solidFill>
                <a:latin typeface="+mj-lt"/>
              </a:rPr>
              <a:t>Problem: </a:t>
            </a:r>
            <a:r>
              <a:rPr lang="en-US" altLang="en-DE" sz="1800" b="0" dirty="0">
                <a:solidFill>
                  <a:srgbClr val="FFFF00"/>
                </a:solidFill>
                <a:latin typeface="+mj-lt"/>
              </a:rPr>
              <a:t>implicit coupling – </a:t>
            </a:r>
          </a:p>
          <a:p>
            <a:pPr eaLnBrk="1" hangingPunct="1">
              <a:lnSpc>
                <a:spcPct val="140000"/>
              </a:lnSpc>
            </a:pPr>
            <a:r>
              <a:rPr lang="en-US" altLang="en-DE" sz="1800" b="0" dirty="0">
                <a:solidFill>
                  <a:srgbClr val="FFFF00"/>
                </a:solidFill>
                <a:latin typeface="+mj-lt"/>
              </a:rPr>
              <a:t>dependence of solution on </a:t>
            </a:r>
            <a:r>
              <a:rPr lang="en-US" altLang="en-DE" sz="1800" i="1" dirty="0">
                <a:solidFill>
                  <a:srgbClr val="FFFF00"/>
                </a:solidFill>
                <a:latin typeface="Times" pitchFamily="2" charset="0"/>
              </a:rPr>
              <a:t>S(x)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634E08-31EC-9AED-3331-5C8EEB08C35F}"/>
              </a:ext>
            </a:extLst>
          </p:cNvPr>
          <p:cNvSpPr/>
          <p:nvPr/>
        </p:nvSpPr>
        <p:spPr>
          <a:xfrm>
            <a:off x="9282558" y="2687099"/>
            <a:ext cx="29094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1600" i="1" dirty="0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Polymer Electrolyte Fuel Cells – Physical Principles of Materials and Operation</a:t>
            </a:r>
            <a:r>
              <a:rPr lang="en-US" sz="1600" dirty="0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, M. Eikerling and A.A. </a:t>
            </a:r>
            <a:r>
              <a:rPr lang="en-US" sz="1600" dirty="0" err="1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Kulikovsky</a:t>
            </a:r>
            <a:r>
              <a:rPr lang="en-US" sz="1600" dirty="0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, CRC Press, 2014.</a:t>
            </a:r>
            <a:endParaRPr lang="en-DE" sz="16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6"/>
    </mc:Choice>
    <mc:Fallback xmlns="">
      <p:transition spd="slow" advTm="2215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C1CFF-C819-6F46-B5E4-AFA22FF93E48}"/>
              </a:ext>
            </a:extLst>
          </p:cNvPr>
          <p:cNvSpPr/>
          <p:nvPr/>
        </p:nvSpPr>
        <p:spPr>
          <a:xfrm>
            <a:off x="1369234" y="5593158"/>
            <a:ext cx="9433048" cy="35548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7D9FD-67EC-A64F-A2CC-F53ECB9FA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What harm can a flooded CCL possibly do?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19666943-44FE-974E-832E-D2D7C6915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421"/>
          <a:stretch/>
        </p:blipFill>
        <p:spPr bwMode="auto">
          <a:xfrm>
            <a:off x="9993" y="980728"/>
            <a:ext cx="627553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1E9981E-3E25-CC47-8255-1E4A39846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010" y="753391"/>
            <a:ext cx="6166195" cy="377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8">
            <a:extLst>
              <a:ext uri="{FF2B5EF4-FFF2-40B4-BE49-F238E27FC236}">
                <a16:creationId xmlns:a16="http://schemas.microsoft.com/office/drawing/2014/main" id="{DCFF8A3D-AAFA-544B-8287-2C20F4088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4651209"/>
            <a:ext cx="8424936" cy="823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Wingdings" pitchFamily="2" charset="2"/>
              <a:buChar char="q"/>
              <a:defRPr/>
            </a:pPr>
            <a:r>
              <a:rPr lang="en-US" dirty="0">
                <a:latin typeface="+mj-lt"/>
                <a:ea typeface="MS PGothic" charset="0"/>
                <a:cs typeface="MS PGothic" charset="0"/>
              </a:rPr>
              <a:t>important impact: thickness, composition, pore size distribution, wettability</a:t>
            </a:r>
          </a:p>
          <a:p>
            <a:pPr marL="285750" indent="-285750" eaLnBrk="1" hangingPunct="1">
              <a:lnSpc>
                <a:spcPct val="140000"/>
              </a:lnSpc>
              <a:buFont typeface="Wingdings" pitchFamily="2" charset="2"/>
              <a:buChar char="q"/>
              <a:defRPr/>
            </a:pPr>
            <a:r>
              <a:rPr lang="en-US" b="1" dirty="0">
                <a:latin typeface="+mj-lt"/>
                <a:ea typeface="MS PGothic" charset="0"/>
                <a:cs typeface="MS PGothic" charset="0"/>
              </a:rPr>
              <a:t>assumption of constant composition sufficient below transition region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DB732B-6568-2648-82D0-8E1EC8B02D78}"/>
              </a:ext>
            </a:extLst>
          </p:cNvPr>
          <p:cNvSpPr txBox="1"/>
          <p:nvPr/>
        </p:nvSpPr>
        <p:spPr>
          <a:xfrm>
            <a:off x="1415480" y="5593158"/>
            <a:ext cx="972108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b="1" dirty="0">
                <a:solidFill>
                  <a:schemeClr val="bg1"/>
                </a:solidFill>
              </a:rPr>
              <a:t>CCL flooding: </a:t>
            </a:r>
            <a:r>
              <a:rPr lang="en-US" b="1" dirty="0">
                <a:solidFill>
                  <a:schemeClr val="bg1"/>
                </a:solidFill>
              </a:rPr>
              <a:t>important, but not critical! A flooded electrode could still perform well. </a:t>
            </a:r>
            <a:endParaRPr lang="en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83"/>
    </mc:Choice>
    <mc:Fallback xmlns="">
      <p:transition spd="slow" advTm="7738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40AC93-1451-D235-8DAB-725F5603B34A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7A85-DCF7-0746-923D-7B0FEAC3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65" y="2499733"/>
            <a:ext cx="10538819" cy="1145291"/>
          </a:xfrm>
        </p:spPr>
        <p:txBody>
          <a:bodyPr/>
          <a:lstStyle/>
          <a:p>
            <a:pPr algn="ctr">
              <a:lnSpc>
                <a:spcPts val="5240"/>
              </a:lnSpc>
            </a:pPr>
            <a:r>
              <a:rPr lang="de-DE" dirty="0">
                <a:solidFill>
                  <a:schemeClr val="bg1"/>
                </a:solidFill>
              </a:rPr>
              <a:t>Modeling </a:t>
            </a:r>
            <a:r>
              <a:rPr lang="de-DE" dirty="0" err="1">
                <a:solidFill>
                  <a:schemeClr val="bg1"/>
                </a:solidFill>
              </a:rPr>
              <a:t>Microstructure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formation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wettability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effects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Catalyst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layers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2" descr="Munich International Patent Law">
            <a:extLst>
              <a:ext uri="{FF2B5EF4-FFF2-40B4-BE49-F238E27FC236}">
                <a16:creationId xmlns:a16="http://schemas.microsoft.com/office/drawing/2014/main" id="{70C3F36E-B514-0BD5-A738-F5C7B705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989" y="5445224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2D4D7-A837-D0F9-10B1-4654544A10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751" y="4083910"/>
            <a:ext cx="1548292" cy="2060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854F34-5CAF-648C-D598-1D565B656E01}"/>
              </a:ext>
            </a:extLst>
          </p:cNvPr>
          <p:cNvSpPr txBox="1"/>
          <p:nvPr/>
        </p:nvSpPr>
        <p:spPr>
          <a:xfrm>
            <a:off x="4419534" y="5701560"/>
            <a:ext cx="148072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dirty="0">
                <a:solidFill>
                  <a:schemeClr val="bg1"/>
                </a:solidFill>
              </a:rPr>
              <a:t>Wolfgang</a:t>
            </a:r>
          </a:p>
        </p:txBody>
      </p:sp>
    </p:spTree>
    <p:extLst>
      <p:ext uri="{BB962C8B-B14F-4D97-AF65-F5344CB8AC3E}">
        <p14:creationId xmlns:p14="http://schemas.microsoft.com/office/powerpoint/2010/main" val="28680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8"/>
    </mc:Choice>
    <mc:Fallback xmlns="">
      <p:transition spd="slow" advTm="2692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5985C6E-AEF0-6618-DFD1-F719BA9433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668" y="1705768"/>
            <a:ext cx="2298997" cy="2308497"/>
          </a:xfrm>
          <a:prstGeom prst="rect">
            <a:avLst/>
          </a:prstGeom>
        </p:spPr>
      </p:pic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C9B49C44-A23E-DCBE-54B8-6C0287032EB7}"/>
              </a:ext>
            </a:extLst>
          </p:cNvPr>
          <p:cNvSpPr/>
          <p:nvPr/>
        </p:nvSpPr>
        <p:spPr>
          <a:xfrm>
            <a:off x="4140182" y="1287582"/>
            <a:ext cx="3601184" cy="4966898"/>
          </a:xfrm>
          <a:prstGeom prst="roundRect">
            <a:avLst/>
          </a:prstGeom>
          <a:solidFill>
            <a:srgbClr val="023D6B">
              <a:alpha val="9804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63" name="Folded Corner 7">
            <a:extLst>
              <a:ext uri="{FF2B5EF4-FFF2-40B4-BE49-F238E27FC236}">
                <a16:creationId xmlns:a16="http://schemas.microsoft.com/office/drawing/2014/main" id="{C3E04844-F3D1-2763-77A1-EB4C0BECA639}"/>
              </a:ext>
            </a:extLst>
          </p:cNvPr>
          <p:cNvSpPr/>
          <p:nvPr/>
        </p:nvSpPr>
        <p:spPr>
          <a:xfrm>
            <a:off x="655314" y="1952286"/>
            <a:ext cx="2305195" cy="2273736"/>
          </a:xfrm>
          <a:prstGeom prst="foldedCorner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algn="ctr"/>
            <a:endParaRPr lang="en-US" sz="700" b="1" i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57A3215-07EF-D2A4-2803-842DD7D80F22}"/>
              </a:ext>
            </a:extLst>
          </p:cNvPr>
          <p:cNvGrpSpPr/>
          <p:nvPr/>
        </p:nvGrpSpPr>
        <p:grpSpPr>
          <a:xfrm>
            <a:off x="639737" y="2280801"/>
            <a:ext cx="819978" cy="837617"/>
            <a:chOff x="990133" y="325818"/>
            <a:chExt cx="2212541" cy="226420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2FB3CC0-4DE9-CDF7-96A8-8D7DE9DDEBC8}"/>
                </a:ext>
              </a:extLst>
            </p:cNvPr>
            <p:cNvGrpSpPr/>
            <p:nvPr/>
          </p:nvGrpSpPr>
          <p:grpSpPr>
            <a:xfrm rot="3541679">
              <a:off x="1813250" y="1200594"/>
              <a:ext cx="1413038" cy="1365810"/>
              <a:chOff x="5524169" y="3364427"/>
              <a:chExt cx="2138396" cy="2066925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6D019EA-CAB0-88E4-377B-2A6E5BF90511}"/>
                  </a:ext>
                </a:extLst>
              </p:cNvPr>
              <p:cNvSpPr/>
              <p:nvPr/>
            </p:nvSpPr>
            <p:spPr>
              <a:xfrm>
                <a:off x="5524169" y="3364427"/>
                <a:ext cx="2085975" cy="2066925"/>
              </a:xfrm>
              <a:prstGeom prst="ellipse">
                <a:avLst/>
              </a:prstGeom>
              <a:pattFill prst="lgConfetti">
                <a:fgClr>
                  <a:schemeClr val="bg1">
                    <a:lumMod val="50000"/>
                  </a:schemeClr>
                </a:fgClr>
                <a:bgClr>
                  <a:schemeClr val="tx1">
                    <a:lumMod val="95000"/>
                    <a:lumOff val="5000"/>
                  </a:schemeClr>
                </a:bgClr>
              </a:patt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81" name="Freihandform 9">
                <a:extLst>
                  <a:ext uri="{FF2B5EF4-FFF2-40B4-BE49-F238E27FC236}">
                    <a16:creationId xmlns:a16="http://schemas.microsoft.com/office/drawing/2014/main" id="{DCA82CBD-BC82-48FD-6D02-2D2FE004C818}"/>
                  </a:ext>
                </a:extLst>
              </p:cNvPr>
              <p:cNvSpPr/>
              <p:nvPr/>
            </p:nvSpPr>
            <p:spPr>
              <a:xfrm rot="4935155">
                <a:off x="6306080" y="4737958"/>
                <a:ext cx="1017893" cy="288123"/>
              </a:xfrm>
              <a:custGeom>
                <a:avLst/>
                <a:gdLst>
                  <a:gd name="connsiteX0" fmla="*/ 2734962 w 2734962"/>
                  <a:gd name="connsiteY0" fmla="*/ 4947 h 565120"/>
                  <a:gd name="connsiteX1" fmla="*/ 2372497 w 2734962"/>
                  <a:gd name="connsiteY1" fmla="*/ 62612 h 565120"/>
                  <a:gd name="connsiteX2" fmla="*/ 2001794 w 2734962"/>
                  <a:gd name="connsiteY2" fmla="*/ 13185 h 565120"/>
                  <a:gd name="connsiteX3" fmla="*/ 1103870 w 2734962"/>
                  <a:gd name="connsiteY3" fmla="*/ 350936 h 565120"/>
                  <a:gd name="connsiteX4" fmla="*/ 0 w 2734962"/>
                  <a:gd name="connsiteY4" fmla="*/ 565120 h 5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962" h="565120">
                    <a:moveTo>
                      <a:pt x="2734962" y="4947"/>
                    </a:moveTo>
                    <a:cubicBezTo>
                      <a:pt x="2614827" y="33093"/>
                      <a:pt x="2494692" y="61239"/>
                      <a:pt x="2372497" y="62612"/>
                    </a:cubicBezTo>
                    <a:cubicBezTo>
                      <a:pt x="2250302" y="63985"/>
                      <a:pt x="2213232" y="-34869"/>
                      <a:pt x="2001794" y="13185"/>
                    </a:cubicBezTo>
                    <a:cubicBezTo>
                      <a:pt x="1790356" y="61239"/>
                      <a:pt x="1437502" y="258947"/>
                      <a:pt x="1103870" y="350936"/>
                    </a:cubicBezTo>
                    <a:cubicBezTo>
                      <a:pt x="770238" y="442925"/>
                      <a:pt x="194962" y="523931"/>
                      <a:pt x="0" y="56512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Freihandform 8">
                <a:extLst>
                  <a:ext uri="{FF2B5EF4-FFF2-40B4-BE49-F238E27FC236}">
                    <a16:creationId xmlns:a16="http://schemas.microsoft.com/office/drawing/2014/main" id="{63DEBE21-3097-D752-22E9-D0696C3F4704}"/>
                  </a:ext>
                </a:extLst>
              </p:cNvPr>
              <p:cNvSpPr/>
              <p:nvPr/>
            </p:nvSpPr>
            <p:spPr>
              <a:xfrm rot="18792333" flipV="1">
                <a:off x="7192951" y="4085537"/>
                <a:ext cx="486594" cy="452635"/>
              </a:xfrm>
              <a:custGeom>
                <a:avLst/>
                <a:gdLst>
                  <a:gd name="connsiteX0" fmla="*/ 1721708 w 1721708"/>
                  <a:gd name="connsiteY0" fmla="*/ 0 h 774357"/>
                  <a:gd name="connsiteX1" fmla="*/ 922638 w 1721708"/>
                  <a:gd name="connsiteY1" fmla="*/ 403654 h 774357"/>
                  <a:gd name="connsiteX2" fmla="*/ 428368 w 1721708"/>
                  <a:gd name="connsiteY2" fmla="*/ 453081 h 774357"/>
                  <a:gd name="connsiteX3" fmla="*/ 0 w 1721708"/>
                  <a:gd name="connsiteY3" fmla="*/ 774357 h 77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1708" h="774357">
                    <a:moveTo>
                      <a:pt x="1721708" y="0"/>
                    </a:moveTo>
                    <a:cubicBezTo>
                      <a:pt x="1429951" y="164070"/>
                      <a:pt x="1138195" y="328141"/>
                      <a:pt x="922638" y="403654"/>
                    </a:cubicBezTo>
                    <a:cubicBezTo>
                      <a:pt x="707081" y="479167"/>
                      <a:pt x="582141" y="391297"/>
                      <a:pt x="428368" y="453081"/>
                    </a:cubicBezTo>
                    <a:cubicBezTo>
                      <a:pt x="274595" y="514865"/>
                      <a:pt x="98854" y="689233"/>
                      <a:pt x="0" y="774357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Freihandform 9">
                <a:extLst>
                  <a:ext uri="{FF2B5EF4-FFF2-40B4-BE49-F238E27FC236}">
                    <a16:creationId xmlns:a16="http://schemas.microsoft.com/office/drawing/2014/main" id="{AEA9AA8F-33F5-39A7-7F0F-D075445245C2}"/>
                  </a:ext>
                </a:extLst>
              </p:cNvPr>
              <p:cNvSpPr/>
              <p:nvPr/>
            </p:nvSpPr>
            <p:spPr>
              <a:xfrm rot="18792333" flipV="1">
                <a:off x="6800873" y="4019919"/>
                <a:ext cx="772963" cy="330330"/>
              </a:xfrm>
              <a:custGeom>
                <a:avLst/>
                <a:gdLst>
                  <a:gd name="connsiteX0" fmla="*/ 2734962 w 2734962"/>
                  <a:gd name="connsiteY0" fmla="*/ 4947 h 565120"/>
                  <a:gd name="connsiteX1" fmla="*/ 2372497 w 2734962"/>
                  <a:gd name="connsiteY1" fmla="*/ 62612 h 565120"/>
                  <a:gd name="connsiteX2" fmla="*/ 2001794 w 2734962"/>
                  <a:gd name="connsiteY2" fmla="*/ 13185 h 565120"/>
                  <a:gd name="connsiteX3" fmla="*/ 1103870 w 2734962"/>
                  <a:gd name="connsiteY3" fmla="*/ 350936 h 565120"/>
                  <a:gd name="connsiteX4" fmla="*/ 0 w 2734962"/>
                  <a:gd name="connsiteY4" fmla="*/ 565120 h 5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962" h="565120">
                    <a:moveTo>
                      <a:pt x="2734962" y="4947"/>
                    </a:moveTo>
                    <a:cubicBezTo>
                      <a:pt x="2614827" y="33093"/>
                      <a:pt x="2494692" y="61239"/>
                      <a:pt x="2372497" y="62612"/>
                    </a:cubicBezTo>
                    <a:cubicBezTo>
                      <a:pt x="2250302" y="63985"/>
                      <a:pt x="2213232" y="-34869"/>
                      <a:pt x="2001794" y="13185"/>
                    </a:cubicBezTo>
                    <a:cubicBezTo>
                      <a:pt x="1790356" y="61239"/>
                      <a:pt x="1437502" y="258947"/>
                      <a:pt x="1103870" y="350936"/>
                    </a:cubicBezTo>
                    <a:cubicBezTo>
                      <a:pt x="770238" y="442925"/>
                      <a:pt x="194962" y="523931"/>
                      <a:pt x="0" y="56512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Freihandform 10">
                <a:extLst>
                  <a:ext uri="{FF2B5EF4-FFF2-40B4-BE49-F238E27FC236}">
                    <a16:creationId xmlns:a16="http://schemas.microsoft.com/office/drawing/2014/main" id="{66302B50-7F71-5BAB-CDD5-90C58B0857A3}"/>
                  </a:ext>
                </a:extLst>
              </p:cNvPr>
              <p:cNvSpPr/>
              <p:nvPr/>
            </p:nvSpPr>
            <p:spPr>
              <a:xfrm rot="18792333" flipV="1">
                <a:off x="6615292" y="3511626"/>
                <a:ext cx="526174" cy="542920"/>
              </a:xfrm>
              <a:custGeom>
                <a:avLst/>
                <a:gdLst>
                  <a:gd name="connsiteX0" fmla="*/ 1861751 w 1861751"/>
                  <a:gd name="connsiteY0" fmla="*/ 928816 h 928816"/>
                  <a:gd name="connsiteX1" fmla="*/ 1392194 w 1861751"/>
                  <a:gd name="connsiteY1" fmla="*/ 747583 h 928816"/>
                  <a:gd name="connsiteX2" fmla="*/ 963827 w 1861751"/>
                  <a:gd name="connsiteY2" fmla="*/ 871151 h 928816"/>
                  <a:gd name="connsiteX3" fmla="*/ 939113 w 1861751"/>
                  <a:gd name="connsiteY3" fmla="*/ 88556 h 928816"/>
                  <a:gd name="connsiteX4" fmla="*/ 0 w 1861751"/>
                  <a:gd name="connsiteY4" fmla="*/ 14416 h 9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1751" h="928816">
                    <a:moveTo>
                      <a:pt x="1861751" y="928816"/>
                    </a:moveTo>
                    <a:cubicBezTo>
                      <a:pt x="1701799" y="843005"/>
                      <a:pt x="1541848" y="757194"/>
                      <a:pt x="1392194" y="747583"/>
                    </a:cubicBezTo>
                    <a:cubicBezTo>
                      <a:pt x="1242540" y="737972"/>
                      <a:pt x="1039340" y="980989"/>
                      <a:pt x="963827" y="871151"/>
                    </a:cubicBezTo>
                    <a:cubicBezTo>
                      <a:pt x="888314" y="761313"/>
                      <a:pt x="1099751" y="231345"/>
                      <a:pt x="939113" y="88556"/>
                    </a:cubicBezTo>
                    <a:cubicBezTo>
                      <a:pt x="778475" y="-54233"/>
                      <a:pt x="141416" y="19908"/>
                      <a:pt x="0" y="1441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Freihandform 12">
                <a:extLst>
                  <a:ext uri="{FF2B5EF4-FFF2-40B4-BE49-F238E27FC236}">
                    <a16:creationId xmlns:a16="http://schemas.microsoft.com/office/drawing/2014/main" id="{75B1876D-FB7B-A1E4-B3C0-1BEE6AF8FA4D}"/>
                  </a:ext>
                </a:extLst>
              </p:cNvPr>
              <p:cNvSpPr/>
              <p:nvPr/>
            </p:nvSpPr>
            <p:spPr>
              <a:xfrm rot="18792333" flipV="1">
                <a:off x="7030637" y="3770787"/>
                <a:ext cx="311979" cy="130911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Freihandform 8">
                <a:extLst>
                  <a:ext uri="{FF2B5EF4-FFF2-40B4-BE49-F238E27FC236}">
                    <a16:creationId xmlns:a16="http://schemas.microsoft.com/office/drawing/2014/main" id="{6BC6A649-0CF8-AB64-C4B3-173AA9563838}"/>
                  </a:ext>
                </a:extLst>
              </p:cNvPr>
              <p:cNvSpPr/>
              <p:nvPr/>
            </p:nvSpPr>
            <p:spPr>
              <a:xfrm rot="10131558" flipV="1">
                <a:off x="5604908" y="4008750"/>
                <a:ext cx="610173" cy="368444"/>
              </a:xfrm>
              <a:custGeom>
                <a:avLst/>
                <a:gdLst>
                  <a:gd name="connsiteX0" fmla="*/ 1721708 w 1721708"/>
                  <a:gd name="connsiteY0" fmla="*/ 0 h 774357"/>
                  <a:gd name="connsiteX1" fmla="*/ 922638 w 1721708"/>
                  <a:gd name="connsiteY1" fmla="*/ 403654 h 774357"/>
                  <a:gd name="connsiteX2" fmla="*/ 428368 w 1721708"/>
                  <a:gd name="connsiteY2" fmla="*/ 453081 h 774357"/>
                  <a:gd name="connsiteX3" fmla="*/ 0 w 1721708"/>
                  <a:gd name="connsiteY3" fmla="*/ 774357 h 77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1708" h="774357">
                    <a:moveTo>
                      <a:pt x="1721708" y="0"/>
                    </a:moveTo>
                    <a:cubicBezTo>
                      <a:pt x="1429951" y="164070"/>
                      <a:pt x="1138195" y="328141"/>
                      <a:pt x="922638" y="403654"/>
                    </a:cubicBezTo>
                    <a:cubicBezTo>
                      <a:pt x="707081" y="479167"/>
                      <a:pt x="582141" y="391297"/>
                      <a:pt x="428368" y="453081"/>
                    </a:cubicBezTo>
                    <a:cubicBezTo>
                      <a:pt x="274595" y="514865"/>
                      <a:pt x="98854" y="689233"/>
                      <a:pt x="0" y="774357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Freihandform 9">
                <a:extLst>
                  <a:ext uri="{FF2B5EF4-FFF2-40B4-BE49-F238E27FC236}">
                    <a16:creationId xmlns:a16="http://schemas.microsoft.com/office/drawing/2014/main" id="{A7699771-8417-722B-B44E-943795311AB0}"/>
                  </a:ext>
                </a:extLst>
              </p:cNvPr>
              <p:cNvSpPr/>
              <p:nvPr/>
            </p:nvSpPr>
            <p:spPr>
              <a:xfrm rot="10131558" flipV="1">
                <a:off x="5563503" y="4253838"/>
                <a:ext cx="969270" cy="268888"/>
              </a:xfrm>
              <a:custGeom>
                <a:avLst/>
                <a:gdLst>
                  <a:gd name="connsiteX0" fmla="*/ 2734962 w 2734962"/>
                  <a:gd name="connsiteY0" fmla="*/ 4947 h 565120"/>
                  <a:gd name="connsiteX1" fmla="*/ 2372497 w 2734962"/>
                  <a:gd name="connsiteY1" fmla="*/ 62612 h 565120"/>
                  <a:gd name="connsiteX2" fmla="*/ 2001794 w 2734962"/>
                  <a:gd name="connsiteY2" fmla="*/ 13185 h 565120"/>
                  <a:gd name="connsiteX3" fmla="*/ 1103870 w 2734962"/>
                  <a:gd name="connsiteY3" fmla="*/ 350936 h 565120"/>
                  <a:gd name="connsiteX4" fmla="*/ 0 w 2734962"/>
                  <a:gd name="connsiteY4" fmla="*/ 565120 h 5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962" h="565120">
                    <a:moveTo>
                      <a:pt x="2734962" y="4947"/>
                    </a:moveTo>
                    <a:cubicBezTo>
                      <a:pt x="2614827" y="33093"/>
                      <a:pt x="2494692" y="61239"/>
                      <a:pt x="2372497" y="62612"/>
                    </a:cubicBezTo>
                    <a:cubicBezTo>
                      <a:pt x="2250302" y="63985"/>
                      <a:pt x="2213232" y="-34869"/>
                      <a:pt x="2001794" y="13185"/>
                    </a:cubicBezTo>
                    <a:cubicBezTo>
                      <a:pt x="1790356" y="61239"/>
                      <a:pt x="1437502" y="258947"/>
                      <a:pt x="1103870" y="350936"/>
                    </a:cubicBezTo>
                    <a:cubicBezTo>
                      <a:pt x="770238" y="442925"/>
                      <a:pt x="194962" y="523931"/>
                      <a:pt x="0" y="56512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8" name="Freihandform 10">
                <a:extLst>
                  <a:ext uri="{FF2B5EF4-FFF2-40B4-BE49-F238E27FC236}">
                    <a16:creationId xmlns:a16="http://schemas.microsoft.com/office/drawing/2014/main" id="{01A0D0FB-5CD9-3982-92DC-856FA32B2528}"/>
                  </a:ext>
                </a:extLst>
              </p:cNvPr>
              <p:cNvSpPr/>
              <p:nvPr/>
            </p:nvSpPr>
            <p:spPr>
              <a:xfrm rot="10131558" flipV="1">
                <a:off x="5696686" y="4586729"/>
                <a:ext cx="659804" cy="441937"/>
              </a:xfrm>
              <a:custGeom>
                <a:avLst/>
                <a:gdLst>
                  <a:gd name="connsiteX0" fmla="*/ 1861751 w 1861751"/>
                  <a:gd name="connsiteY0" fmla="*/ 928816 h 928816"/>
                  <a:gd name="connsiteX1" fmla="*/ 1392194 w 1861751"/>
                  <a:gd name="connsiteY1" fmla="*/ 747583 h 928816"/>
                  <a:gd name="connsiteX2" fmla="*/ 963827 w 1861751"/>
                  <a:gd name="connsiteY2" fmla="*/ 871151 h 928816"/>
                  <a:gd name="connsiteX3" fmla="*/ 939113 w 1861751"/>
                  <a:gd name="connsiteY3" fmla="*/ 88556 h 928816"/>
                  <a:gd name="connsiteX4" fmla="*/ 0 w 1861751"/>
                  <a:gd name="connsiteY4" fmla="*/ 14416 h 9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1751" h="928816">
                    <a:moveTo>
                      <a:pt x="1861751" y="928816"/>
                    </a:moveTo>
                    <a:cubicBezTo>
                      <a:pt x="1701799" y="843005"/>
                      <a:pt x="1541848" y="757194"/>
                      <a:pt x="1392194" y="747583"/>
                    </a:cubicBezTo>
                    <a:cubicBezTo>
                      <a:pt x="1242540" y="737972"/>
                      <a:pt x="1039340" y="980989"/>
                      <a:pt x="963827" y="871151"/>
                    </a:cubicBezTo>
                    <a:cubicBezTo>
                      <a:pt x="888314" y="761313"/>
                      <a:pt x="1099751" y="231345"/>
                      <a:pt x="939113" y="88556"/>
                    </a:cubicBezTo>
                    <a:cubicBezTo>
                      <a:pt x="778475" y="-54233"/>
                      <a:pt x="141416" y="19908"/>
                      <a:pt x="0" y="1441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9" name="Freihandform 12">
                <a:extLst>
                  <a:ext uri="{FF2B5EF4-FFF2-40B4-BE49-F238E27FC236}">
                    <a16:creationId xmlns:a16="http://schemas.microsoft.com/office/drawing/2014/main" id="{B52417C4-2678-6B9B-D4F7-F5035A5C2585}"/>
                  </a:ext>
                </a:extLst>
              </p:cNvPr>
              <p:cNvSpPr/>
              <p:nvPr/>
            </p:nvSpPr>
            <p:spPr>
              <a:xfrm rot="10131558" flipV="1">
                <a:off x="5577949" y="4587650"/>
                <a:ext cx="391212" cy="106561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0" name="Freihandform 12">
                <a:extLst>
                  <a:ext uri="{FF2B5EF4-FFF2-40B4-BE49-F238E27FC236}">
                    <a16:creationId xmlns:a16="http://schemas.microsoft.com/office/drawing/2014/main" id="{04E1DBE3-C96E-95BF-1210-E35A0F2FBCCF}"/>
                  </a:ext>
                </a:extLst>
              </p:cNvPr>
              <p:cNvSpPr/>
              <p:nvPr/>
            </p:nvSpPr>
            <p:spPr>
              <a:xfrm rot="753168">
                <a:off x="7310416" y="4469238"/>
                <a:ext cx="311979" cy="114184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Freihandform 12">
                <a:extLst>
                  <a:ext uri="{FF2B5EF4-FFF2-40B4-BE49-F238E27FC236}">
                    <a16:creationId xmlns:a16="http://schemas.microsoft.com/office/drawing/2014/main" id="{8089338B-A750-017A-296B-9F98F22540FF}"/>
                  </a:ext>
                </a:extLst>
              </p:cNvPr>
              <p:cNvSpPr/>
              <p:nvPr/>
            </p:nvSpPr>
            <p:spPr>
              <a:xfrm rot="12733916">
                <a:off x="5954554" y="3778515"/>
                <a:ext cx="311979" cy="114184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51AEF9C-2B75-ACB1-5F86-DF2A61C4E716}"/>
                </a:ext>
              </a:extLst>
            </p:cNvPr>
            <p:cNvGrpSpPr/>
            <p:nvPr/>
          </p:nvGrpSpPr>
          <p:grpSpPr>
            <a:xfrm>
              <a:off x="990133" y="325818"/>
              <a:ext cx="1586096" cy="1365811"/>
              <a:chOff x="5210185" y="826769"/>
              <a:chExt cx="2400290" cy="2066925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C26B394B-C3A7-4764-7BAD-D8AF336AA80F}"/>
                  </a:ext>
                </a:extLst>
              </p:cNvPr>
              <p:cNvSpPr/>
              <p:nvPr/>
            </p:nvSpPr>
            <p:spPr>
              <a:xfrm>
                <a:off x="5524500" y="826769"/>
                <a:ext cx="2085975" cy="2066925"/>
              </a:xfrm>
              <a:prstGeom prst="ellipse">
                <a:avLst/>
              </a:prstGeom>
              <a:pattFill prst="lgConfetti">
                <a:fgClr>
                  <a:schemeClr val="bg1">
                    <a:lumMod val="50000"/>
                  </a:schemeClr>
                </a:fgClr>
                <a:bgClr>
                  <a:schemeClr val="tx1">
                    <a:lumMod val="95000"/>
                    <a:lumOff val="5000"/>
                  </a:schemeClr>
                </a:bgClr>
              </a:patt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8" name="Freihandform 8">
                <a:extLst>
                  <a:ext uri="{FF2B5EF4-FFF2-40B4-BE49-F238E27FC236}">
                    <a16:creationId xmlns:a16="http://schemas.microsoft.com/office/drawing/2014/main" id="{D738846D-DF4A-CF33-75C5-AFE957F6D998}"/>
                  </a:ext>
                </a:extLst>
              </p:cNvPr>
              <p:cNvSpPr/>
              <p:nvPr/>
            </p:nvSpPr>
            <p:spPr>
              <a:xfrm>
                <a:off x="6637760" y="1264267"/>
                <a:ext cx="823066" cy="394800"/>
              </a:xfrm>
              <a:custGeom>
                <a:avLst/>
                <a:gdLst>
                  <a:gd name="connsiteX0" fmla="*/ 1721708 w 1721708"/>
                  <a:gd name="connsiteY0" fmla="*/ 0 h 774357"/>
                  <a:gd name="connsiteX1" fmla="*/ 922638 w 1721708"/>
                  <a:gd name="connsiteY1" fmla="*/ 403654 h 774357"/>
                  <a:gd name="connsiteX2" fmla="*/ 428368 w 1721708"/>
                  <a:gd name="connsiteY2" fmla="*/ 453081 h 774357"/>
                  <a:gd name="connsiteX3" fmla="*/ 0 w 1721708"/>
                  <a:gd name="connsiteY3" fmla="*/ 774357 h 77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1708" h="774357">
                    <a:moveTo>
                      <a:pt x="1721708" y="0"/>
                    </a:moveTo>
                    <a:cubicBezTo>
                      <a:pt x="1429951" y="164070"/>
                      <a:pt x="1138195" y="328141"/>
                      <a:pt x="922638" y="403654"/>
                    </a:cubicBezTo>
                    <a:cubicBezTo>
                      <a:pt x="707081" y="479167"/>
                      <a:pt x="582141" y="391297"/>
                      <a:pt x="428368" y="453081"/>
                    </a:cubicBezTo>
                    <a:cubicBezTo>
                      <a:pt x="274595" y="514865"/>
                      <a:pt x="98854" y="689233"/>
                      <a:pt x="0" y="774357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Freihandform 9">
                <a:extLst>
                  <a:ext uri="{FF2B5EF4-FFF2-40B4-BE49-F238E27FC236}">
                    <a16:creationId xmlns:a16="http://schemas.microsoft.com/office/drawing/2014/main" id="{CB87C99D-176D-00F8-18D5-E49F80895FDD}"/>
                  </a:ext>
                </a:extLst>
              </p:cNvPr>
              <p:cNvSpPr/>
              <p:nvPr/>
            </p:nvSpPr>
            <p:spPr>
              <a:xfrm>
                <a:off x="6553199" y="1551545"/>
                <a:ext cx="1017893" cy="288123"/>
              </a:xfrm>
              <a:custGeom>
                <a:avLst/>
                <a:gdLst>
                  <a:gd name="connsiteX0" fmla="*/ 2734962 w 2734962"/>
                  <a:gd name="connsiteY0" fmla="*/ 4947 h 565120"/>
                  <a:gd name="connsiteX1" fmla="*/ 2372497 w 2734962"/>
                  <a:gd name="connsiteY1" fmla="*/ 62612 h 565120"/>
                  <a:gd name="connsiteX2" fmla="*/ 2001794 w 2734962"/>
                  <a:gd name="connsiteY2" fmla="*/ 13185 h 565120"/>
                  <a:gd name="connsiteX3" fmla="*/ 1103870 w 2734962"/>
                  <a:gd name="connsiteY3" fmla="*/ 350936 h 565120"/>
                  <a:gd name="connsiteX4" fmla="*/ 0 w 2734962"/>
                  <a:gd name="connsiteY4" fmla="*/ 565120 h 5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962" h="565120">
                    <a:moveTo>
                      <a:pt x="2734962" y="4947"/>
                    </a:moveTo>
                    <a:cubicBezTo>
                      <a:pt x="2614827" y="33093"/>
                      <a:pt x="2494692" y="61239"/>
                      <a:pt x="2372497" y="62612"/>
                    </a:cubicBezTo>
                    <a:cubicBezTo>
                      <a:pt x="2250302" y="63985"/>
                      <a:pt x="2213232" y="-34869"/>
                      <a:pt x="2001794" y="13185"/>
                    </a:cubicBezTo>
                    <a:cubicBezTo>
                      <a:pt x="1790356" y="61239"/>
                      <a:pt x="1437502" y="258947"/>
                      <a:pt x="1103870" y="350936"/>
                    </a:cubicBezTo>
                    <a:cubicBezTo>
                      <a:pt x="770238" y="442925"/>
                      <a:pt x="194962" y="523931"/>
                      <a:pt x="0" y="56512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Freihandform 9">
                <a:extLst>
                  <a:ext uri="{FF2B5EF4-FFF2-40B4-BE49-F238E27FC236}">
                    <a16:creationId xmlns:a16="http://schemas.microsoft.com/office/drawing/2014/main" id="{9D78CF31-9F2F-3AC6-5437-FDDBE02B6372}"/>
                  </a:ext>
                </a:extLst>
              </p:cNvPr>
              <p:cNvSpPr/>
              <p:nvPr/>
            </p:nvSpPr>
            <p:spPr>
              <a:xfrm rot="13857178" flipV="1">
                <a:off x="6035283" y="1067556"/>
                <a:ext cx="772964" cy="330333"/>
              </a:xfrm>
              <a:custGeom>
                <a:avLst/>
                <a:gdLst>
                  <a:gd name="connsiteX0" fmla="*/ 2734962 w 2734962"/>
                  <a:gd name="connsiteY0" fmla="*/ 4947 h 565120"/>
                  <a:gd name="connsiteX1" fmla="*/ 2372497 w 2734962"/>
                  <a:gd name="connsiteY1" fmla="*/ 62612 h 565120"/>
                  <a:gd name="connsiteX2" fmla="*/ 2001794 w 2734962"/>
                  <a:gd name="connsiteY2" fmla="*/ 13185 h 565120"/>
                  <a:gd name="connsiteX3" fmla="*/ 1103870 w 2734962"/>
                  <a:gd name="connsiteY3" fmla="*/ 350936 h 565120"/>
                  <a:gd name="connsiteX4" fmla="*/ 0 w 2734962"/>
                  <a:gd name="connsiteY4" fmla="*/ 565120 h 5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962" h="565120">
                    <a:moveTo>
                      <a:pt x="2734962" y="4947"/>
                    </a:moveTo>
                    <a:cubicBezTo>
                      <a:pt x="2614827" y="33093"/>
                      <a:pt x="2494692" y="61239"/>
                      <a:pt x="2372497" y="62612"/>
                    </a:cubicBezTo>
                    <a:cubicBezTo>
                      <a:pt x="2250302" y="63985"/>
                      <a:pt x="2213232" y="-34869"/>
                      <a:pt x="2001794" y="13185"/>
                    </a:cubicBezTo>
                    <a:cubicBezTo>
                      <a:pt x="1790356" y="61239"/>
                      <a:pt x="1437502" y="258947"/>
                      <a:pt x="1103870" y="350936"/>
                    </a:cubicBezTo>
                    <a:cubicBezTo>
                      <a:pt x="770238" y="442925"/>
                      <a:pt x="194962" y="523931"/>
                      <a:pt x="0" y="56512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1" name="Freihandform 10">
                <a:extLst>
                  <a:ext uri="{FF2B5EF4-FFF2-40B4-BE49-F238E27FC236}">
                    <a16:creationId xmlns:a16="http://schemas.microsoft.com/office/drawing/2014/main" id="{0784365E-F936-76E5-6109-765288722705}"/>
                  </a:ext>
                </a:extLst>
              </p:cNvPr>
              <p:cNvSpPr/>
              <p:nvPr/>
            </p:nvSpPr>
            <p:spPr>
              <a:xfrm rot="13857178" flipV="1">
                <a:off x="5718696" y="1213229"/>
                <a:ext cx="526174" cy="542920"/>
              </a:xfrm>
              <a:custGeom>
                <a:avLst/>
                <a:gdLst>
                  <a:gd name="connsiteX0" fmla="*/ 1861751 w 1861751"/>
                  <a:gd name="connsiteY0" fmla="*/ 928816 h 928816"/>
                  <a:gd name="connsiteX1" fmla="*/ 1392194 w 1861751"/>
                  <a:gd name="connsiteY1" fmla="*/ 747583 h 928816"/>
                  <a:gd name="connsiteX2" fmla="*/ 963827 w 1861751"/>
                  <a:gd name="connsiteY2" fmla="*/ 871151 h 928816"/>
                  <a:gd name="connsiteX3" fmla="*/ 939113 w 1861751"/>
                  <a:gd name="connsiteY3" fmla="*/ 88556 h 928816"/>
                  <a:gd name="connsiteX4" fmla="*/ 0 w 1861751"/>
                  <a:gd name="connsiteY4" fmla="*/ 14416 h 9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1751" h="928816">
                    <a:moveTo>
                      <a:pt x="1861751" y="928816"/>
                    </a:moveTo>
                    <a:cubicBezTo>
                      <a:pt x="1701799" y="843005"/>
                      <a:pt x="1541848" y="757194"/>
                      <a:pt x="1392194" y="747583"/>
                    </a:cubicBezTo>
                    <a:cubicBezTo>
                      <a:pt x="1242540" y="737972"/>
                      <a:pt x="1039340" y="980989"/>
                      <a:pt x="963827" y="871151"/>
                    </a:cubicBezTo>
                    <a:cubicBezTo>
                      <a:pt x="888314" y="761313"/>
                      <a:pt x="1099751" y="231345"/>
                      <a:pt x="939113" y="88556"/>
                    </a:cubicBezTo>
                    <a:cubicBezTo>
                      <a:pt x="778475" y="-54233"/>
                      <a:pt x="141416" y="19908"/>
                      <a:pt x="0" y="1441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2" name="Freihandform 12">
                <a:extLst>
                  <a:ext uri="{FF2B5EF4-FFF2-40B4-BE49-F238E27FC236}">
                    <a16:creationId xmlns:a16="http://schemas.microsoft.com/office/drawing/2014/main" id="{AF0D9B4B-1497-3389-E880-C259A1CB2CFC}"/>
                  </a:ext>
                </a:extLst>
              </p:cNvPr>
              <p:cNvSpPr/>
              <p:nvPr/>
            </p:nvSpPr>
            <p:spPr>
              <a:xfrm rot="13857178" flipV="1">
                <a:off x="5920019" y="1120965"/>
                <a:ext cx="311979" cy="130911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3" name="Freihandform 8">
                <a:extLst>
                  <a:ext uri="{FF2B5EF4-FFF2-40B4-BE49-F238E27FC236}">
                    <a16:creationId xmlns:a16="http://schemas.microsoft.com/office/drawing/2014/main" id="{CBCF8D97-4125-0AA8-4BC7-12147F393248}"/>
                  </a:ext>
                </a:extLst>
              </p:cNvPr>
              <p:cNvSpPr/>
              <p:nvPr/>
            </p:nvSpPr>
            <p:spPr>
              <a:xfrm rot="5196403" flipV="1">
                <a:off x="5952297" y="2315267"/>
                <a:ext cx="610173" cy="368444"/>
              </a:xfrm>
              <a:custGeom>
                <a:avLst/>
                <a:gdLst>
                  <a:gd name="connsiteX0" fmla="*/ 1721708 w 1721708"/>
                  <a:gd name="connsiteY0" fmla="*/ 0 h 774357"/>
                  <a:gd name="connsiteX1" fmla="*/ 922638 w 1721708"/>
                  <a:gd name="connsiteY1" fmla="*/ 403654 h 774357"/>
                  <a:gd name="connsiteX2" fmla="*/ 428368 w 1721708"/>
                  <a:gd name="connsiteY2" fmla="*/ 453081 h 774357"/>
                  <a:gd name="connsiteX3" fmla="*/ 0 w 1721708"/>
                  <a:gd name="connsiteY3" fmla="*/ 774357 h 77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1708" h="774357">
                    <a:moveTo>
                      <a:pt x="1721708" y="0"/>
                    </a:moveTo>
                    <a:cubicBezTo>
                      <a:pt x="1429951" y="164070"/>
                      <a:pt x="1138195" y="328141"/>
                      <a:pt x="922638" y="403654"/>
                    </a:cubicBezTo>
                    <a:cubicBezTo>
                      <a:pt x="707081" y="479167"/>
                      <a:pt x="582141" y="391297"/>
                      <a:pt x="428368" y="453081"/>
                    </a:cubicBezTo>
                    <a:cubicBezTo>
                      <a:pt x="274595" y="514865"/>
                      <a:pt x="98854" y="689233"/>
                      <a:pt x="0" y="774357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Freihandform 9">
                <a:extLst>
                  <a:ext uri="{FF2B5EF4-FFF2-40B4-BE49-F238E27FC236}">
                    <a16:creationId xmlns:a16="http://schemas.microsoft.com/office/drawing/2014/main" id="{C0D91173-FC52-61A7-11CC-F111606CCEE6}"/>
                  </a:ext>
                </a:extLst>
              </p:cNvPr>
              <p:cNvSpPr/>
              <p:nvPr/>
            </p:nvSpPr>
            <p:spPr>
              <a:xfrm rot="5196403" flipV="1">
                <a:off x="5984898" y="2254492"/>
                <a:ext cx="969270" cy="268888"/>
              </a:xfrm>
              <a:custGeom>
                <a:avLst/>
                <a:gdLst>
                  <a:gd name="connsiteX0" fmla="*/ 2734962 w 2734962"/>
                  <a:gd name="connsiteY0" fmla="*/ 4947 h 565120"/>
                  <a:gd name="connsiteX1" fmla="*/ 2372497 w 2734962"/>
                  <a:gd name="connsiteY1" fmla="*/ 62612 h 565120"/>
                  <a:gd name="connsiteX2" fmla="*/ 2001794 w 2734962"/>
                  <a:gd name="connsiteY2" fmla="*/ 13185 h 565120"/>
                  <a:gd name="connsiteX3" fmla="*/ 1103870 w 2734962"/>
                  <a:gd name="connsiteY3" fmla="*/ 350936 h 565120"/>
                  <a:gd name="connsiteX4" fmla="*/ 0 w 2734962"/>
                  <a:gd name="connsiteY4" fmla="*/ 565120 h 5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962" h="565120">
                    <a:moveTo>
                      <a:pt x="2734962" y="4947"/>
                    </a:moveTo>
                    <a:cubicBezTo>
                      <a:pt x="2614827" y="33093"/>
                      <a:pt x="2494692" y="61239"/>
                      <a:pt x="2372497" y="62612"/>
                    </a:cubicBezTo>
                    <a:cubicBezTo>
                      <a:pt x="2250302" y="63985"/>
                      <a:pt x="2213232" y="-34869"/>
                      <a:pt x="2001794" y="13185"/>
                    </a:cubicBezTo>
                    <a:cubicBezTo>
                      <a:pt x="1790356" y="61239"/>
                      <a:pt x="1437502" y="258947"/>
                      <a:pt x="1103870" y="350936"/>
                    </a:cubicBezTo>
                    <a:cubicBezTo>
                      <a:pt x="770238" y="442925"/>
                      <a:pt x="194962" y="523931"/>
                      <a:pt x="0" y="56512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Freihandform 12">
                <a:extLst>
                  <a:ext uri="{FF2B5EF4-FFF2-40B4-BE49-F238E27FC236}">
                    <a16:creationId xmlns:a16="http://schemas.microsoft.com/office/drawing/2014/main" id="{4809DD02-7264-24B1-6D7C-668409940843}"/>
                  </a:ext>
                </a:extLst>
              </p:cNvPr>
              <p:cNvSpPr/>
              <p:nvPr/>
            </p:nvSpPr>
            <p:spPr>
              <a:xfrm rot="5196403" flipV="1">
                <a:off x="6487254" y="2641790"/>
                <a:ext cx="391212" cy="106561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Freihandform 10">
                <a:extLst>
                  <a:ext uri="{FF2B5EF4-FFF2-40B4-BE49-F238E27FC236}">
                    <a16:creationId xmlns:a16="http://schemas.microsoft.com/office/drawing/2014/main" id="{DAEE5F5C-AC64-56B2-4294-F46BB762F709}"/>
                  </a:ext>
                </a:extLst>
              </p:cNvPr>
              <p:cNvSpPr/>
              <p:nvPr/>
            </p:nvSpPr>
            <p:spPr>
              <a:xfrm rot="7798761">
                <a:off x="5603430" y="1737491"/>
                <a:ext cx="526174" cy="473550"/>
              </a:xfrm>
              <a:custGeom>
                <a:avLst/>
                <a:gdLst>
                  <a:gd name="connsiteX0" fmla="*/ 1861751 w 1861751"/>
                  <a:gd name="connsiteY0" fmla="*/ 928816 h 928816"/>
                  <a:gd name="connsiteX1" fmla="*/ 1392194 w 1861751"/>
                  <a:gd name="connsiteY1" fmla="*/ 747583 h 928816"/>
                  <a:gd name="connsiteX2" fmla="*/ 963827 w 1861751"/>
                  <a:gd name="connsiteY2" fmla="*/ 871151 h 928816"/>
                  <a:gd name="connsiteX3" fmla="*/ 939113 w 1861751"/>
                  <a:gd name="connsiteY3" fmla="*/ 88556 h 928816"/>
                  <a:gd name="connsiteX4" fmla="*/ 0 w 1861751"/>
                  <a:gd name="connsiteY4" fmla="*/ 14416 h 9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1751" h="928816">
                    <a:moveTo>
                      <a:pt x="1861751" y="928816"/>
                    </a:moveTo>
                    <a:cubicBezTo>
                      <a:pt x="1701799" y="843005"/>
                      <a:pt x="1541848" y="757194"/>
                      <a:pt x="1392194" y="747583"/>
                    </a:cubicBezTo>
                    <a:cubicBezTo>
                      <a:pt x="1242540" y="737972"/>
                      <a:pt x="1039340" y="980989"/>
                      <a:pt x="963827" y="871151"/>
                    </a:cubicBezTo>
                    <a:cubicBezTo>
                      <a:pt x="888314" y="761313"/>
                      <a:pt x="1099751" y="231345"/>
                      <a:pt x="939113" y="88556"/>
                    </a:cubicBezTo>
                    <a:cubicBezTo>
                      <a:pt x="778475" y="-54233"/>
                      <a:pt x="141416" y="19908"/>
                      <a:pt x="0" y="1441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Freihandform 12">
                <a:extLst>
                  <a:ext uri="{FF2B5EF4-FFF2-40B4-BE49-F238E27FC236}">
                    <a16:creationId xmlns:a16="http://schemas.microsoft.com/office/drawing/2014/main" id="{53885D5C-339B-1666-C276-24C6CC11F0B6}"/>
                  </a:ext>
                </a:extLst>
              </p:cNvPr>
              <p:cNvSpPr/>
              <p:nvPr/>
            </p:nvSpPr>
            <p:spPr>
              <a:xfrm rot="7798761">
                <a:off x="5774326" y="2195504"/>
                <a:ext cx="311979" cy="114184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Freihandform 10">
                <a:extLst>
                  <a:ext uri="{FF2B5EF4-FFF2-40B4-BE49-F238E27FC236}">
                    <a16:creationId xmlns:a16="http://schemas.microsoft.com/office/drawing/2014/main" id="{276D9188-ACE8-73A4-B6BE-168B09938FB4}"/>
                  </a:ext>
                </a:extLst>
              </p:cNvPr>
              <p:cNvSpPr/>
              <p:nvPr/>
            </p:nvSpPr>
            <p:spPr>
              <a:xfrm rot="19813581" flipV="1">
                <a:off x="5210185" y="2393059"/>
                <a:ext cx="659804" cy="441937"/>
              </a:xfrm>
              <a:custGeom>
                <a:avLst/>
                <a:gdLst>
                  <a:gd name="connsiteX0" fmla="*/ 1861751 w 1861751"/>
                  <a:gd name="connsiteY0" fmla="*/ 928816 h 928816"/>
                  <a:gd name="connsiteX1" fmla="*/ 1392194 w 1861751"/>
                  <a:gd name="connsiteY1" fmla="*/ 747583 h 928816"/>
                  <a:gd name="connsiteX2" fmla="*/ 963827 w 1861751"/>
                  <a:gd name="connsiteY2" fmla="*/ 871151 h 928816"/>
                  <a:gd name="connsiteX3" fmla="*/ 939113 w 1861751"/>
                  <a:gd name="connsiteY3" fmla="*/ 88556 h 928816"/>
                  <a:gd name="connsiteX4" fmla="*/ 0 w 1861751"/>
                  <a:gd name="connsiteY4" fmla="*/ 14416 h 9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1751" h="928816">
                    <a:moveTo>
                      <a:pt x="1861751" y="928816"/>
                    </a:moveTo>
                    <a:cubicBezTo>
                      <a:pt x="1701799" y="843005"/>
                      <a:pt x="1541848" y="757194"/>
                      <a:pt x="1392194" y="747583"/>
                    </a:cubicBezTo>
                    <a:cubicBezTo>
                      <a:pt x="1242540" y="737972"/>
                      <a:pt x="1039340" y="980989"/>
                      <a:pt x="963827" y="871151"/>
                    </a:cubicBezTo>
                    <a:cubicBezTo>
                      <a:pt x="888314" y="761313"/>
                      <a:pt x="1099751" y="231345"/>
                      <a:pt x="939113" y="88556"/>
                    </a:cubicBezTo>
                    <a:cubicBezTo>
                      <a:pt x="778475" y="-54233"/>
                      <a:pt x="141416" y="19908"/>
                      <a:pt x="0" y="1441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Freihandform 12">
                <a:extLst>
                  <a:ext uri="{FF2B5EF4-FFF2-40B4-BE49-F238E27FC236}">
                    <a16:creationId xmlns:a16="http://schemas.microsoft.com/office/drawing/2014/main" id="{F9BE919C-BB25-0C6D-0DCD-076A5F40DAC1}"/>
                  </a:ext>
                </a:extLst>
              </p:cNvPr>
              <p:cNvSpPr/>
              <p:nvPr/>
            </p:nvSpPr>
            <p:spPr>
              <a:xfrm rot="19813581" flipV="1">
                <a:off x="5637534" y="2637927"/>
                <a:ext cx="391212" cy="106561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</p:grpSp>
      <p:sp>
        <p:nvSpPr>
          <p:cNvPr id="92" name="Freeform 9">
            <a:extLst>
              <a:ext uri="{FF2B5EF4-FFF2-40B4-BE49-F238E27FC236}">
                <a16:creationId xmlns:a16="http://schemas.microsoft.com/office/drawing/2014/main" id="{278F8DB0-7DCC-DE88-5A9E-451D99C05957}"/>
              </a:ext>
            </a:extLst>
          </p:cNvPr>
          <p:cNvSpPr/>
          <p:nvPr/>
        </p:nvSpPr>
        <p:spPr>
          <a:xfrm>
            <a:off x="2274378" y="2408431"/>
            <a:ext cx="591894" cy="523466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7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CC9FE88-7022-DF14-36AB-3B0A3CB7DB28}"/>
              </a:ext>
            </a:extLst>
          </p:cNvPr>
          <p:cNvGrpSpPr/>
          <p:nvPr/>
        </p:nvGrpSpPr>
        <p:grpSpPr>
          <a:xfrm>
            <a:off x="1625067" y="2403985"/>
            <a:ext cx="438000" cy="513826"/>
            <a:chOff x="4066361" y="2075175"/>
            <a:chExt cx="889609" cy="1162595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D9042FC-1BDD-A461-6B1F-1367500FD5EE}"/>
                </a:ext>
              </a:extLst>
            </p:cNvPr>
            <p:cNvSpPr/>
            <p:nvPr/>
          </p:nvSpPr>
          <p:spPr>
            <a:xfrm>
              <a:off x="4066361" y="2467302"/>
              <a:ext cx="234307" cy="2307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3D19814-9729-4046-D4AA-D579806FD07F}"/>
                </a:ext>
              </a:extLst>
            </p:cNvPr>
            <p:cNvSpPr/>
            <p:nvPr/>
          </p:nvSpPr>
          <p:spPr>
            <a:xfrm>
              <a:off x="4133288" y="2884886"/>
              <a:ext cx="234307" cy="2307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0D4D01A-4C8C-9F33-A2D0-1AAF1172566B}"/>
                </a:ext>
              </a:extLst>
            </p:cNvPr>
            <p:cNvSpPr/>
            <p:nvPr/>
          </p:nvSpPr>
          <p:spPr>
            <a:xfrm>
              <a:off x="4419156" y="2739334"/>
              <a:ext cx="234307" cy="2307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26456A6-4C02-CCC9-5388-CBF97FA60204}"/>
                </a:ext>
              </a:extLst>
            </p:cNvPr>
            <p:cNvSpPr/>
            <p:nvPr/>
          </p:nvSpPr>
          <p:spPr>
            <a:xfrm>
              <a:off x="4437306" y="2310145"/>
              <a:ext cx="234307" cy="2307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7144E8F-D8BE-1E41-7CED-826706F8D55D}"/>
                </a:ext>
              </a:extLst>
            </p:cNvPr>
            <p:cNvSpPr/>
            <p:nvPr/>
          </p:nvSpPr>
          <p:spPr>
            <a:xfrm>
              <a:off x="4690955" y="2541745"/>
              <a:ext cx="234307" cy="2307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3B3168D-232B-F78A-1031-0F1C0B7F3B58}"/>
                </a:ext>
              </a:extLst>
            </p:cNvPr>
            <p:cNvSpPr/>
            <p:nvPr/>
          </p:nvSpPr>
          <p:spPr>
            <a:xfrm>
              <a:off x="4081132" y="2118173"/>
              <a:ext cx="234307" cy="2307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28835D9-7E01-BCED-EAA0-EEA643738E3F}"/>
                </a:ext>
              </a:extLst>
            </p:cNvPr>
            <p:cNvSpPr/>
            <p:nvPr/>
          </p:nvSpPr>
          <p:spPr>
            <a:xfrm>
              <a:off x="4721663" y="2075175"/>
              <a:ext cx="234307" cy="2307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FC5AAC1-0143-33EA-3E46-AEA56BD09962}"/>
                </a:ext>
              </a:extLst>
            </p:cNvPr>
            <p:cNvSpPr/>
            <p:nvPr/>
          </p:nvSpPr>
          <p:spPr>
            <a:xfrm>
              <a:off x="4721663" y="3006994"/>
              <a:ext cx="234307" cy="2307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58D7751-0AC8-B836-7D23-221F3AEBB0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13" y="3279511"/>
            <a:ext cx="807329" cy="80733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4F98248-5D96-5B3B-06B5-435581922F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023" y="3329819"/>
            <a:ext cx="317486" cy="7442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561EF2B-CC4B-A8C5-4F51-340393037C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422" y="3347100"/>
            <a:ext cx="562158" cy="663879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E2934B97-1527-6462-B841-098ED9DE3A6D}"/>
              </a:ext>
            </a:extLst>
          </p:cNvPr>
          <p:cNvSpPr txBox="1"/>
          <p:nvPr/>
        </p:nvSpPr>
        <p:spPr>
          <a:xfrm>
            <a:off x="610962" y="1943652"/>
            <a:ext cx="869149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/>
              <a:t>support</a:t>
            </a:r>
            <a:endParaRPr lang="en-DE" sz="1600" dirty="0" err="1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7405D87-FD83-1D57-149A-D708ADEBC835}"/>
              </a:ext>
            </a:extLst>
          </p:cNvPr>
          <p:cNvSpPr txBox="1"/>
          <p:nvPr/>
        </p:nvSpPr>
        <p:spPr>
          <a:xfrm>
            <a:off x="2051062" y="1953053"/>
            <a:ext cx="925253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/>
              <a:t>ionomer</a:t>
            </a:r>
            <a:endParaRPr lang="en-DE" sz="1600" dirty="0" err="1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C68177F-DC76-DD5B-4489-B2AF4370583D}"/>
              </a:ext>
            </a:extLst>
          </p:cNvPr>
          <p:cNvSpPr txBox="1"/>
          <p:nvPr/>
        </p:nvSpPr>
        <p:spPr>
          <a:xfrm>
            <a:off x="1419678" y="2921183"/>
            <a:ext cx="880369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/>
              <a:t>catalyst</a:t>
            </a:r>
            <a:endParaRPr lang="en-DE" sz="1600" dirty="0" err="1"/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8D793695-379A-50A5-C80F-5C892B7BF564}"/>
              </a:ext>
            </a:extLst>
          </p:cNvPr>
          <p:cNvSpPr/>
          <p:nvPr/>
        </p:nvSpPr>
        <p:spPr>
          <a:xfrm>
            <a:off x="178578" y="1295570"/>
            <a:ext cx="3359696" cy="4966898"/>
          </a:xfrm>
          <a:prstGeom prst="roundRect">
            <a:avLst/>
          </a:prstGeom>
          <a:solidFill>
            <a:srgbClr val="023D6B">
              <a:alpha val="9804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86356C-EEAC-1EED-1B17-1D2C5651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1820525" cy="1124780"/>
          </a:xfrm>
        </p:spPr>
        <p:txBody>
          <a:bodyPr/>
          <a:lstStyle/>
          <a:p>
            <a:r>
              <a:rPr lang="en-GB" dirty="0"/>
              <a:t>M</a:t>
            </a:r>
            <a:r>
              <a:rPr lang="en-DE" dirty="0"/>
              <a:t>odeling microstructure formation in CCL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22E5D-1923-32CB-42C9-AF7B4AF20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Prediction of volumetric composition and ionomer film thickness and coverage based on ink recipe</a:t>
            </a:r>
            <a:endParaRPr lang="en-DE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86727B-1F68-6B01-BD34-1E03A1ACDBE3}"/>
              </a:ext>
            </a:extLst>
          </p:cNvPr>
          <p:cNvSpPr txBox="1"/>
          <p:nvPr/>
        </p:nvSpPr>
        <p:spPr>
          <a:xfrm>
            <a:off x="5040109" y="1423098"/>
            <a:ext cx="1893659" cy="3045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CCL structure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0F04CD1-5D98-DE0D-34BF-4459AF1BB172}"/>
              </a:ext>
            </a:extLst>
          </p:cNvPr>
          <p:cNvGrpSpPr/>
          <p:nvPr/>
        </p:nvGrpSpPr>
        <p:grpSpPr>
          <a:xfrm>
            <a:off x="4482617" y="4002540"/>
            <a:ext cx="2045945" cy="312249"/>
            <a:chOff x="7827423" y="4087227"/>
            <a:chExt cx="2369348" cy="36160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1ADBA55-D807-4516-A695-60EF311791C4}"/>
                </a:ext>
              </a:extLst>
            </p:cNvPr>
            <p:cNvSpPr txBox="1"/>
            <p:nvPr/>
          </p:nvSpPr>
          <p:spPr>
            <a:xfrm>
              <a:off x="7827423" y="4171225"/>
              <a:ext cx="2369348" cy="2776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fontAlgn="auto">
                <a:lnSpc>
                  <a:spcPts val="2300"/>
                </a:lnSpc>
                <a:spcBef>
                  <a:spcPts val="500"/>
                </a:spcBef>
                <a:spcAft>
                  <a:spcPts val="0"/>
                </a:spcAft>
              </a:pPr>
              <a:r>
                <a:rPr lang="en-US" sz="1400" b="1" kern="0" dirty="0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~ 100 nm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0B780B6-3FEB-1073-DE98-31AA2C42BB01}"/>
                </a:ext>
              </a:extLst>
            </p:cNvPr>
            <p:cNvSpPr/>
            <p:nvPr/>
          </p:nvSpPr>
          <p:spPr>
            <a:xfrm>
              <a:off x="8129595" y="4087227"/>
              <a:ext cx="1765002" cy="8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osch Office Sans"/>
              </a:endParaRPr>
            </a:p>
          </p:txBody>
        </p:sp>
      </p:grpSp>
      <p:sp>
        <p:nvSpPr>
          <p:cNvPr id="57" name="Arrow: Left-Right 2">
            <a:extLst>
              <a:ext uri="{FF2B5EF4-FFF2-40B4-BE49-F238E27FC236}">
                <a16:creationId xmlns:a16="http://schemas.microsoft.com/office/drawing/2014/main" id="{81970837-273F-8C9A-C352-08DC4AE064D9}"/>
              </a:ext>
            </a:extLst>
          </p:cNvPr>
          <p:cNvSpPr/>
          <p:nvPr/>
        </p:nvSpPr>
        <p:spPr>
          <a:xfrm>
            <a:off x="3381852" y="2961688"/>
            <a:ext cx="930167" cy="426729"/>
          </a:xfrm>
          <a:prstGeom prst="leftRightArrow">
            <a:avLst/>
          </a:prstGeom>
          <a:solidFill>
            <a:srgbClr val="023D6B"/>
          </a:solidFill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F92AA28-47DE-A2CD-A0B6-7B5D51DA0B5E}"/>
              </a:ext>
            </a:extLst>
          </p:cNvPr>
          <p:cNvGrpSpPr/>
          <p:nvPr/>
        </p:nvGrpSpPr>
        <p:grpSpPr>
          <a:xfrm>
            <a:off x="7831290" y="1578877"/>
            <a:ext cx="4388973" cy="3700246"/>
            <a:chOff x="258445" y="1036800"/>
            <a:chExt cx="5334928" cy="433772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18AA322-FF06-0D87-6F8F-FAC82394F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445" y="1036800"/>
              <a:ext cx="3243460" cy="285535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1CE5D10-E513-A576-D8B9-B2FB53DDA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1265" y="2409783"/>
              <a:ext cx="3372108" cy="2964740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A403EC4-C22F-242B-0D6A-AB377B64F125}"/>
              </a:ext>
            </a:extLst>
          </p:cNvPr>
          <p:cNvSpPr txBox="1"/>
          <p:nvPr/>
        </p:nvSpPr>
        <p:spPr>
          <a:xfrm>
            <a:off x="10361450" y="1610113"/>
            <a:ext cx="19700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400" i="1" dirty="0">
                <a:effectLst/>
              </a:rPr>
              <a:t>T. </a:t>
            </a:r>
            <a:r>
              <a:rPr lang="it-IT" sz="1400" i="1" dirty="0" err="1">
                <a:effectLst/>
              </a:rPr>
              <a:t>Soboleva</a:t>
            </a:r>
            <a:r>
              <a:rPr lang="it-IT" sz="1400" i="1" dirty="0"/>
              <a:t>, </a:t>
            </a:r>
            <a:r>
              <a:rPr lang="it-IT" sz="1400" i="1" dirty="0">
                <a:effectLst/>
              </a:rPr>
              <a:t>PhD </a:t>
            </a:r>
            <a:r>
              <a:rPr lang="it-IT" sz="1400" i="1" dirty="0"/>
              <a:t>Thesis, </a:t>
            </a:r>
            <a:r>
              <a:rPr lang="it-IT" sz="1400" i="1" dirty="0">
                <a:effectLst/>
              </a:rPr>
              <a:t>Simon Fraser University, 2010.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2734ABC-A9A9-A14B-8472-023A54458148}"/>
              </a:ext>
            </a:extLst>
          </p:cNvPr>
          <p:cNvSpPr txBox="1"/>
          <p:nvPr/>
        </p:nvSpPr>
        <p:spPr>
          <a:xfrm>
            <a:off x="8406583" y="5190873"/>
            <a:ext cx="3473892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DE" b="1" dirty="0"/>
              <a:t>Example:</a:t>
            </a:r>
            <a:r>
              <a:rPr lang="en-DE" dirty="0"/>
              <a:t> evolution of pore size distribution and porosity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D31FEDA-CA70-698E-B0A4-6B0B8CAC9CB7}"/>
              </a:ext>
            </a:extLst>
          </p:cNvPr>
          <p:cNvSpPr txBox="1"/>
          <p:nvPr/>
        </p:nvSpPr>
        <p:spPr>
          <a:xfrm>
            <a:off x="245017" y="4511341"/>
            <a:ext cx="3601185" cy="1395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ink composition (</a:t>
            </a:r>
            <a:r>
              <a:rPr lang="en-GB" dirty="0" err="1"/>
              <a:t>Pt:C</a:t>
            </a:r>
            <a:r>
              <a:rPr lang="en-GB" dirty="0"/>
              <a:t>, I:C)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specific materials properties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dispersion medium 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fabrication conditions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B2148-78EB-F860-F3C1-21EC4F2CA8AD}"/>
              </a:ext>
            </a:extLst>
          </p:cNvPr>
          <p:cNvSpPr txBox="1"/>
          <p:nvPr/>
        </p:nvSpPr>
        <p:spPr>
          <a:xfrm>
            <a:off x="305199" y="1426470"/>
            <a:ext cx="3233075" cy="394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GB" b="1" dirty="0"/>
              <a:t>I</a:t>
            </a:r>
            <a:r>
              <a:rPr lang="en-DE" b="1" dirty="0"/>
              <a:t>nk recipe &amp; fab conditions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B85C104-F453-1507-C25C-EF56420C5BC6}"/>
              </a:ext>
            </a:extLst>
          </p:cNvPr>
          <p:cNvSpPr txBox="1"/>
          <p:nvPr/>
        </p:nvSpPr>
        <p:spPr>
          <a:xfrm>
            <a:off x="4286751" y="4471603"/>
            <a:ext cx="3601185" cy="160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ts val="2360"/>
              </a:lnSpc>
              <a:buFont typeface="Wingdings" pitchFamily="2" charset="2"/>
              <a:buChar char="q"/>
            </a:pPr>
            <a:r>
              <a:rPr lang="en-GB" dirty="0"/>
              <a:t>volume fractions (percolation)</a:t>
            </a:r>
          </a:p>
          <a:p>
            <a:pPr marL="285750" indent="-285750" algn="l">
              <a:lnSpc>
                <a:spcPts val="2360"/>
              </a:lnSpc>
              <a:buFont typeface="Wingdings" pitchFamily="2" charset="2"/>
              <a:buChar char="q"/>
            </a:pPr>
            <a:r>
              <a:rPr lang="en-GB" dirty="0"/>
              <a:t>pore size distribution</a:t>
            </a:r>
          </a:p>
          <a:p>
            <a:pPr marL="285750" indent="-285750">
              <a:lnSpc>
                <a:spcPts val="2360"/>
              </a:lnSpc>
              <a:buFont typeface="Wingdings" pitchFamily="2" charset="2"/>
              <a:buChar char="q"/>
            </a:pPr>
            <a:r>
              <a:rPr lang="en-GB" dirty="0"/>
              <a:t>wettability (distribution)</a:t>
            </a:r>
          </a:p>
          <a:p>
            <a:pPr marL="285750" indent="-285750" algn="l">
              <a:lnSpc>
                <a:spcPts val="2360"/>
              </a:lnSpc>
              <a:buFont typeface="Wingdings" pitchFamily="2" charset="2"/>
              <a:buChar char="q"/>
            </a:pPr>
            <a:r>
              <a:rPr lang="en-GB" dirty="0"/>
              <a:t>interface areas and activity</a:t>
            </a:r>
          </a:p>
          <a:p>
            <a:pPr marL="285750" indent="-285750" algn="l">
              <a:lnSpc>
                <a:spcPts val="2360"/>
              </a:lnSpc>
              <a:buFont typeface="Wingdings" pitchFamily="2" charset="2"/>
              <a:buChar char="q"/>
            </a:pPr>
            <a:r>
              <a:rPr lang="en-GB" dirty="0"/>
              <a:t>transport properties</a:t>
            </a:r>
          </a:p>
        </p:txBody>
      </p:sp>
      <p:pic>
        <p:nvPicPr>
          <p:cNvPr id="113" name="Picture 2" descr="Munich International Patent Law">
            <a:extLst>
              <a:ext uri="{FF2B5EF4-FFF2-40B4-BE49-F238E27FC236}">
                <a16:creationId xmlns:a16="http://schemas.microsoft.com/office/drawing/2014/main" id="{51FD8C38-5AE6-29B6-BFC5-9F14080A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9"/>
    </mc:Choice>
    <mc:Fallback xmlns="">
      <p:transition spd="slow" advTm="4304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356C-EEAC-1EED-1B17-1D2C5651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1820525" cy="1124780"/>
          </a:xfrm>
        </p:spPr>
        <p:txBody>
          <a:bodyPr/>
          <a:lstStyle/>
          <a:p>
            <a:r>
              <a:rPr lang="en-DE" dirty="0"/>
              <a:t>microstructure formation model: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22E5D-1923-32CB-42C9-AF7B4AF20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Basic correlations of ink parameters with CCL structure</a:t>
            </a:r>
            <a:endParaRPr lang="en-DE" dirty="0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FA6B614-AFF6-653E-CA5A-668304771BB8}"/>
              </a:ext>
            </a:extLst>
          </p:cNvPr>
          <p:cNvGrpSpPr/>
          <p:nvPr/>
        </p:nvGrpSpPr>
        <p:grpSpPr>
          <a:xfrm>
            <a:off x="1032107" y="1479612"/>
            <a:ext cx="4449741" cy="3933830"/>
            <a:chOff x="438586" y="1856581"/>
            <a:chExt cx="5517079" cy="4877418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D752694-0975-5BE4-59B5-31B258AC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586" y="1856581"/>
              <a:ext cx="5517079" cy="4877418"/>
            </a:xfrm>
            <a:prstGeom prst="rect">
              <a:avLst/>
            </a:prstGeom>
          </p:spPr>
        </p:pic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88C1354-A938-E74A-B9E6-D89AEE896494}"/>
                </a:ext>
              </a:extLst>
            </p:cNvPr>
            <p:cNvSpPr/>
            <p:nvPr/>
          </p:nvSpPr>
          <p:spPr>
            <a:xfrm>
              <a:off x="1103740" y="4024843"/>
              <a:ext cx="365190" cy="421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kern="0" dirty="0">
                  <a:latin typeface="Bosch Office Sans"/>
                </a:rPr>
                <a:t>A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420C71F-CFE9-F3EE-6DF1-AEAD15DE89D3}"/>
                </a:ext>
              </a:extLst>
            </p:cNvPr>
            <p:cNvSpPr/>
            <p:nvPr/>
          </p:nvSpPr>
          <p:spPr>
            <a:xfrm>
              <a:off x="4743269" y="4020157"/>
              <a:ext cx="365190" cy="421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kern="0" dirty="0">
                  <a:latin typeface="Bosch Office Sans"/>
                </a:rPr>
                <a:t>C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2F425943-DA35-C530-BA02-AE30738060D4}"/>
                </a:ext>
              </a:extLst>
            </p:cNvPr>
            <p:cNvSpPr/>
            <p:nvPr/>
          </p:nvSpPr>
          <p:spPr>
            <a:xfrm>
              <a:off x="3226055" y="4058708"/>
              <a:ext cx="243409" cy="243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CCB8D3-D075-2F73-A41D-E40CF99FB2F8}"/>
                </a:ext>
              </a:extLst>
            </p:cNvPr>
            <p:cNvSpPr/>
            <p:nvPr/>
          </p:nvSpPr>
          <p:spPr>
            <a:xfrm>
              <a:off x="2640654" y="4051860"/>
              <a:ext cx="365190" cy="421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kern="0" dirty="0">
                  <a:latin typeface="Bosch Office Sans"/>
                </a:rPr>
                <a:t>B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EC1175F9-624C-7A2A-372C-D8221EC1B749}"/>
              </a:ext>
            </a:extLst>
          </p:cNvPr>
          <p:cNvSpPr txBox="1"/>
          <p:nvPr/>
        </p:nvSpPr>
        <p:spPr>
          <a:xfrm>
            <a:off x="112735" y="5454794"/>
            <a:ext cx="5760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/>
              <a:t>Exp</a:t>
            </a:r>
            <a:r>
              <a:rPr lang="it-IT" sz="1400" b="1" dirty="0"/>
              <a:t>. data: </a:t>
            </a:r>
            <a:r>
              <a:rPr lang="it-IT" sz="1400" dirty="0">
                <a:effectLst/>
              </a:rPr>
              <a:t>T. </a:t>
            </a:r>
            <a:r>
              <a:rPr lang="it-IT" sz="1400" dirty="0" err="1">
                <a:effectLst/>
              </a:rPr>
              <a:t>Soboleva</a:t>
            </a:r>
            <a:r>
              <a:rPr lang="it-IT" sz="1400" dirty="0">
                <a:effectLst/>
              </a:rPr>
              <a:t>., PhD </a:t>
            </a:r>
            <a:r>
              <a:rPr lang="it-IT" sz="1400" dirty="0" err="1">
                <a:effectLst/>
              </a:rPr>
              <a:t>thesis</a:t>
            </a:r>
            <a:r>
              <a:rPr lang="it-IT" sz="1400" dirty="0">
                <a:effectLst/>
              </a:rPr>
              <a:t>, Simon Fraser University, 2010.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B2B31-C84F-7B5B-82EA-92D5C4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901" y="1588981"/>
            <a:ext cx="4299631" cy="4330233"/>
          </a:xfrm>
          <a:prstGeom prst="rect">
            <a:avLst/>
          </a:prstGeom>
        </p:spPr>
      </p:pic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BBF40A14-1A6F-A613-3A9D-39C8F784D5A9}"/>
              </a:ext>
            </a:extLst>
          </p:cNvPr>
          <p:cNvCxnSpPr>
            <a:cxnSpLocks/>
          </p:cNvCxnSpPr>
          <p:nvPr/>
        </p:nvCxnSpPr>
        <p:spPr>
          <a:xfrm flipV="1">
            <a:off x="4806261" y="1852779"/>
            <a:ext cx="0" cy="4240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76A02764-8844-1BDB-7AB8-E2EBFF564410}"/>
              </a:ext>
            </a:extLst>
          </p:cNvPr>
          <p:cNvSpPr txBox="1"/>
          <p:nvPr/>
        </p:nvSpPr>
        <p:spPr>
          <a:xfrm>
            <a:off x="4943872" y="1783489"/>
            <a:ext cx="151216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>
                <a:solidFill>
                  <a:srgbClr val="FF0000"/>
                </a:solidFill>
              </a:rPr>
              <a:t>v</a:t>
            </a:r>
            <a:r>
              <a:rPr lang="en-DE" sz="1600" dirty="0">
                <a:solidFill>
                  <a:srgbClr val="FF0000"/>
                </a:solidFill>
              </a:rPr>
              <a:t>olume expansion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A6FE8F3-7C39-E1A5-8AAF-EF4D5B43AB12}"/>
              </a:ext>
            </a:extLst>
          </p:cNvPr>
          <p:cNvCxnSpPr>
            <a:cxnSpLocks/>
          </p:cNvCxnSpPr>
          <p:nvPr/>
        </p:nvCxnSpPr>
        <p:spPr>
          <a:xfrm>
            <a:off x="4651273" y="2276871"/>
            <a:ext cx="29259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2" descr="Munich International Patent Law">
            <a:extLst>
              <a:ext uri="{FF2B5EF4-FFF2-40B4-BE49-F238E27FC236}">
                <a16:creationId xmlns:a16="http://schemas.microsoft.com/office/drawing/2014/main" id="{9A6C8C7D-803B-7E2F-5098-563AB6CB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8DAC68BB-60F9-8117-C708-EC7BDED724F1}"/>
              </a:ext>
            </a:extLst>
          </p:cNvPr>
          <p:cNvSpPr txBox="1"/>
          <p:nvPr/>
        </p:nvSpPr>
        <p:spPr>
          <a:xfrm>
            <a:off x="3003768" y="6207757"/>
            <a:ext cx="4706481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600" dirty="0"/>
              <a:t>W. Olbrich </a:t>
            </a:r>
            <a:r>
              <a:rPr lang="en-DE" sz="1600" i="1" dirty="0"/>
              <a:t>et al.</a:t>
            </a:r>
            <a:r>
              <a:rPr lang="en-DE" sz="1600" dirty="0"/>
              <a:t>, Electrochim. Acta </a:t>
            </a:r>
            <a:r>
              <a:rPr lang="de-DE" sz="1600" dirty="0"/>
              <a:t>431, 140850</a:t>
            </a:r>
            <a:r>
              <a:rPr lang="en-DE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83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51"/>
    </mc:Choice>
    <mc:Fallback xmlns="">
      <p:transition spd="slow" advTm="885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57CF9E-7656-73BA-C7EF-1592EA65F28B}"/>
              </a:ext>
            </a:extLst>
          </p:cNvPr>
          <p:cNvSpPr/>
          <p:nvPr/>
        </p:nvSpPr>
        <p:spPr>
          <a:xfrm>
            <a:off x="0" y="5013176"/>
            <a:ext cx="12192000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1BF7DC-31A6-8E40-BA89-92126D7A0CAE}"/>
              </a:ext>
            </a:extLst>
          </p:cNvPr>
          <p:cNvSpPr/>
          <p:nvPr/>
        </p:nvSpPr>
        <p:spPr>
          <a:xfrm>
            <a:off x="0" y="-1"/>
            <a:ext cx="12192000" cy="50395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24CE9-A66F-2044-82C3-D82D5A809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81334"/>
            <a:ext cx="11089232" cy="3499829"/>
          </a:xfrm>
        </p:spPr>
        <p:txBody>
          <a:bodyPr/>
          <a:lstStyle/>
          <a:p>
            <a:r>
              <a:rPr lang="en-CA" sz="3000" dirty="0">
                <a:solidFill>
                  <a:schemeClr val="bg1"/>
                </a:solidFill>
              </a:rPr>
              <a:t>What can be learned from existing models? </a:t>
            </a:r>
            <a:br>
              <a:rPr lang="en-CA" sz="3000" dirty="0">
                <a:solidFill>
                  <a:schemeClr val="bg1"/>
                </a:solidFill>
              </a:rPr>
            </a:br>
            <a:br>
              <a:rPr lang="en-CA" sz="3000" dirty="0">
                <a:solidFill>
                  <a:schemeClr val="bg1"/>
                </a:solidFill>
              </a:rPr>
            </a:br>
            <a:r>
              <a:rPr lang="en-CA" sz="3000" dirty="0">
                <a:solidFill>
                  <a:schemeClr val="bg1"/>
                </a:solidFill>
              </a:rPr>
              <a:t>Rationalize wetting behaviour in CCL</a:t>
            </a:r>
            <a:br>
              <a:rPr lang="en-CA" sz="3000" dirty="0">
                <a:solidFill>
                  <a:schemeClr val="bg1"/>
                </a:solidFill>
              </a:rPr>
            </a:br>
            <a:br>
              <a:rPr lang="en-CA" sz="3000" dirty="0">
                <a:solidFill>
                  <a:schemeClr val="bg1"/>
                </a:solidFill>
              </a:rPr>
            </a:br>
            <a:r>
              <a:rPr lang="en-CA" sz="3000" dirty="0">
                <a:solidFill>
                  <a:schemeClr val="bg1"/>
                </a:solidFill>
              </a:rPr>
              <a:t>Importance of cross-component coupling</a:t>
            </a:r>
            <a:br>
              <a:rPr lang="en-CA" sz="3000" dirty="0">
                <a:solidFill>
                  <a:schemeClr val="bg1"/>
                </a:solidFill>
              </a:rPr>
            </a:br>
            <a:br>
              <a:rPr lang="en-CA" sz="3000" dirty="0">
                <a:solidFill>
                  <a:schemeClr val="bg1"/>
                </a:solidFill>
              </a:rPr>
            </a:br>
            <a:r>
              <a:rPr lang="en-CA" sz="3000" dirty="0">
                <a:solidFill>
                  <a:schemeClr val="bg1"/>
                </a:solidFill>
              </a:rPr>
              <a:t>Open Access Modeling Platform</a:t>
            </a:r>
            <a:br>
              <a:rPr lang="en-CA" sz="3000" dirty="0">
                <a:solidFill>
                  <a:schemeClr val="bg1"/>
                </a:solidFill>
              </a:rPr>
            </a:br>
            <a:br>
              <a:rPr lang="en-CA" sz="3000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Picture 20" descr="SFU_BlockSFUTag_P187-1">
            <a:extLst>
              <a:ext uri="{FF2B5EF4-FFF2-40B4-BE49-F238E27FC236}">
                <a16:creationId xmlns:a16="http://schemas.microsoft.com/office/drawing/2014/main" id="{5A19E08F-0B7D-EE5B-2A38-C11C53ECF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22" y="5444155"/>
            <a:ext cx="2025351" cy="100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G Epping - Research">
            <a:extLst>
              <a:ext uri="{FF2B5EF4-FFF2-40B4-BE49-F238E27FC236}">
                <a16:creationId xmlns:a16="http://schemas.microsoft.com/office/drawing/2014/main" id="{760522BD-259D-A9CB-2ED3-46431177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970" y="5086550"/>
            <a:ext cx="2852562" cy="15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87D5265-7C8F-D728-CD49-7B7986AC1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791" b="38539"/>
          <a:stretch/>
        </p:blipFill>
        <p:spPr bwMode="auto">
          <a:xfrm>
            <a:off x="2522932" y="5134395"/>
            <a:ext cx="4725196" cy="5922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9F5D89C-8B11-EAA7-45E3-DBF51DDD83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330" y="5843820"/>
            <a:ext cx="2776615" cy="8097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B61503BB-30AA-0E3B-C8DF-58D0F852BB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928" y="5870066"/>
            <a:ext cx="2776614" cy="1269117"/>
          </a:xfrm>
          <a:prstGeom prst="rect">
            <a:avLst/>
          </a:prstGeom>
        </p:spPr>
      </p:pic>
      <p:pic>
        <p:nvPicPr>
          <p:cNvPr id="1026" name="Picture 2" descr="Munich International Patent Law">
            <a:extLst>
              <a:ext uri="{FF2B5EF4-FFF2-40B4-BE49-F238E27FC236}">
                <a16:creationId xmlns:a16="http://schemas.microsoft.com/office/drawing/2014/main" id="{ABC0D86F-D516-483A-BF2C-3843E6D0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672" y="5792544"/>
            <a:ext cx="2526155" cy="10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49"/>
    </mc:Choice>
    <mc:Fallback xmlns="">
      <p:transition spd="slow" advTm="5494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ounded Rectangle 194">
            <a:extLst>
              <a:ext uri="{FF2B5EF4-FFF2-40B4-BE49-F238E27FC236}">
                <a16:creationId xmlns:a16="http://schemas.microsoft.com/office/drawing/2014/main" id="{14406352-790E-5E84-E298-1A3140CC908F}"/>
              </a:ext>
            </a:extLst>
          </p:cNvPr>
          <p:cNvSpPr/>
          <p:nvPr/>
        </p:nvSpPr>
        <p:spPr>
          <a:xfrm>
            <a:off x="8151998" y="1957873"/>
            <a:ext cx="3752242" cy="3333166"/>
          </a:xfrm>
          <a:prstGeom prst="roundRect">
            <a:avLst/>
          </a:prstGeom>
          <a:solidFill>
            <a:srgbClr val="023D6B">
              <a:alpha val="9804"/>
            </a:srgbClr>
          </a:solidFill>
          <a:ln w="28575"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82" name="Freeform: Shape 58">
            <a:extLst>
              <a:ext uri="{FF2B5EF4-FFF2-40B4-BE49-F238E27FC236}">
                <a16:creationId xmlns:a16="http://schemas.microsoft.com/office/drawing/2014/main" id="{54EFDF80-54B7-68D5-7DE9-9F68AA5FB2C8}"/>
              </a:ext>
            </a:extLst>
          </p:cNvPr>
          <p:cNvSpPr/>
          <p:nvPr/>
        </p:nvSpPr>
        <p:spPr>
          <a:xfrm>
            <a:off x="168307" y="1580344"/>
            <a:ext cx="2559814" cy="1061641"/>
          </a:xfrm>
          <a:custGeom>
            <a:avLst/>
            <a:gdLst>
              <a:gd name="connsiteX0" fmla="*/ 1879600 w 5219700"/>
              <a:gd name="connsiteY0" fmla="*/ 139700 h 4673600"/>
              <a:gd name="connsiteX1" fmla="*/ 1028700 w 5219700"/>
              <a:gd name="connsiteY1" fmla="*/ 0 h 4673600"/>
              <a:gd name="connsiteX2" fmla="*/ 393700 w 5219700"/>
              <a:gd name="connsiteY2" fmla="*/ 330200 h 4673600"/>
              <a:gd name="connsiteX3" fmla="*/ 38100 w 5219700"/>
              <a:gd name="connsiteY3" fmla="*/ 1460500 h 4673600"/>
              <a:gd name="connsiteX4" fmla="*/ 0 w 5219700"/>
              <a:gd name="connsiteY4" fmla="*/ 3949700 h 4673600"/>
              <a:gd name="connsiteX5" fmla="*/ 1181100 w 5219700"/>
              <a:gd name="connsiteY5" fmla="*/ 4216400 h 4673600"/>
              <a:gd name="connsiteX6" fmla="*/ 1295400 w 5219700"/>
              <a:gd name="connsiteY6" fmla="*/ 4254500 h 4673600"/>
              <a:gd name="connsiteX7" fmla="*/ 4267200 w 5219700"/>
              <a:gd name="connsiteY7" fmla="*/ 4673600 h 4673600"/>
              <a:gd name="connsiteX8" fmla="*/ 5219700 w 5219700"/>
              <a:gd name="connsiteY8" fmla="*/ 4140200 h 4673600"/>
              <a:gd name="connsiteX9" fmla="*/ 5105400 w 5219700"/>
              <a:gd name="connsiteY9" fmla="*/ 2997200 h 4673600"/>
              <a:gd name="connsiteX10" fmla="*/ 4991100 w 5219700"/>
              <a:gd name="connsiteY10" fmla="*/ 2857500 h 4673600"/>
              <a:gd name="connsiteX11" fmla="*/ 4356100 w 5219700"/>
              <a:gd name="connsiteY11" fmla="*/ 2540000 h 4673600"/>
              <a:gd name="connsiteX12" fmla="*/ 4013200 w 5219700"/>
              <a:gd name="connsiteY12" fmla="*/ 2324100 h 4673600"/>
              <a:gd name="connsiteX13" fmla="*/ 3962400 w 5219700"/>
              <a:gd name="connsiteY13" fmla="*/ 2222500 h 4673600"/>
              <a:gd name="connsiteX14" fmla="*/ 3962400 w 5219700"/>
              <a:gd name="connsiteY14" fmla="*/ 2057400 h 4673600"/>
              <a:gd name="connsiteX15" fmla="*/ 3962400 w 5219700"/>
              <a:gd name="connsiteY15" fmla="*/ 1117600 h 4673600"/>
              <a:gd name="connsiteX16" fmla="*/ 2501900 w 5219700"/>
              <a:gd name="connsiteY16" fmla="*/ 469900 h 4673600"/>
              <a:gd name="connsiteX17" fmla="*/ 1701800 w 5219700"/>
              <a:gd name="connsiteY17" fmla="*/ 139700 h 4673600"/>
              <a:gd name="connsiteX0" fmla="*/ 2813957 w 6154057"/>
              <a:gd name="connsiteY0" fmla="*/ 139700 h 4673600"/>
              <a:gd name="connsiteX1" fmla="*/ 1963057 w 6154057"/>
              <a:gd name="connsiteY1" fmla="*/ 0 h 4673600"/>
              <a:gd name="connsiteX2" fmla="*/ 1328057 w 6154057"/>
              <a:gd name="connsiteY2" fmla="*/ 330200 h 4673600"/>
              <a:gd name="connsiteX3" fmla="*/ 0 w 6154057"/>
              <a:gd name="connsiteY3" fmla="*/ 1881414 h 4673600"/>
              <a:gd name="connsiteX4" fmla="*/ 934357 w 6154057"/>
              <a:gd name="connsiteY4" fmla="*/ 3949700 h 4673600"/>
              <a:gd name="connsiteX5" fmla="*/ 2115457 w 6154057"/>
              <a:gd name="connsiteY5" fmla="*/ 4216400 h 4673600"/>
              <a:gd name="connsiteX6" fmla="*/ 2229757 w 6154057"/>
              <a:gd name="connsiteY6" fmla="*/ 4254500 h 4673600"/>
              <a:gd name="connsiteX7" fmla="*/ 5201557 w 6154057"/>
              <a:gd name="connsiteY7" fmla="*/ 4673600 h 4673600"/>
              <a:gd name="connsiteX8" fmla="*/ 6154057 w 6154057"/>
              <a:gd name="connsiteY8" fmla="*/ 4140200 h 4673600"/>
              <a:gd name="connsiteX9" fmla="*/ 6039757 w 6154057"/>
              <a:gd name="connsiteY9" fmla="*/ 2997200 h 4673600"/>
              <a:gd name="connsiteX10" fmla="*/ 5925457 w 6154057"/>
              <a:gd name="connsiteY10" fmla="*/ 2857500 h 4673600"/>
              <a:gd name="connsiteX11" fmla="*/ 5290457 w 6154057"/>
              <a:gd name="connsiteY11" fmla="*/ 2540000 h 4673600"/>
              <a:gd name="connsiteX12" fmla="*/ 4947557 w 6154057"/>
              <a:gd name="connsiteY12" fmla="*/ 2324100 h 4673600"/>
              <a:gd name="connsiteX13" fmla="*/ 4896757 w 6154057"/>
              <a:gd name="connsiteY13" fmla="*/ 2222500 h 4673600"/>
              <a:gd name="connsiteX14" fmla="*/ 4896757 w 6154057"/>
              <a:gd name="connsiteY14" fmla="*/ 2057400 h 4673600"/>
              <a:gd name="connsiteX15" fmla="*/ 4896757 w 6154057"/>
              <a:gd name="connsiteY15" fmla="*/ 1117600 h 4673600"/>
              <a:gd name="connsiteX16" fmla="*/ 3436257 w 6154057"/>
              <a:gd name="connsiteY16" fmla="*/ 469900 h 4673600"/>
              <a:gd name="connsiteX17" fmla="*/ 2636157 w 6154057"/>
              <a:gd name="connsiteY17" fmla="*/ 139700 h 4673600"/>
              <a:gd name="connsiteX0" fmla="*/ 2813957 w 6154057"/>
              <a:gd name="connsiteY0" fmla="*/ 139700 h 5421086"/>
              <a:gd name="connsiteX1" fmla="*/ 1963057 w 6154057"/>
              <a:gd name="connsiteY1" fmla="*/ 0 h 5421086"/>
              <a:gd name="connsiteX2" fmla="*/ 1328057 w 6154057"/>
              <a:gd name="connsiteY2" fmla="*/ 330200 h 5421086"/>
              <a:gd name="connsiteX3" fmla="*/ 0 w 6154057"/>
              <a:gd name="connsiteY3" fmla="*/ 1881414 h 5421086"/>
              <a:gd name="connsiteX4" fmla="*/ 934357 w 6154057"/>
              <a:gd name="connsiteY4" fmla="*/ 3949700 h 5421086"/>
              <a:gd name="connsiteX5" fmla="*/ 678542 w 6154057"/>
              <a:gd name="connsiteY5" fmla="*/ 5421086 h 5421086"/>
              <a:gd name="connsiteX6" fmla="*/ 2229757 w 6154057"/>
              <a:gd name="connsiteY6" fmla="*/ 4254500 h 5421086"/>
              <a:gd name="connsiteX7" fmla="*/ 5201557 w 6154057"/>
              <a:gd name="connsiteY7" fmla="*/ 4673600 h 5421086"/>
              <a:gd name="connsiteX8" fmla="*/ 6154057 w 6154057"/>
              <a:gd name="connsiteY8" fmla="*/ 4140200 h 5421086"/>
              <a:gd name="connsiteX9" fmla="*/ 6039757 w 6154057"/>
              <a:gd name="connsiteY9" fmla="*/ 2997200 h 5421086"/>
              <a:gd name="connsiteX10" fmla="*/ 5925457 w 6154057"/>
              <a:gd name="connsiteY10" fmla="*/ 2857500 h 5421086"/>
              <a:gd name="connsiteX11" fmla="*/ 5290457 w 6154057"/>
              <a:gd name="connsiteY11" fmla="*/ 2540000 h 5421086"/>
              <a:gd name="connsiteX12" fmla="*/ 4947557 w 6154057"/>
              <a:gd name="connsiteY12" fmla="*/ 2324100 h 5421086"/>
              <a:gd name="connsiteX13" fmla="*/ 4896757 w 6154057"/>
              <a:gd name="connsiteY13" fmla="*/ 2222500 h 5421086"/>
              <a:gd name="connsiteX14" fmla="*/ 4896757 w 6154057"/>
              <a:gd name="connsiteY14" fmla="*/ 2057400 h 5421086"/>
              <a:gd name="connsiteX15" fmla="*/ 4896757 w 6154057"/>
              <a:gd name="connsiteY15" fmla="*/ 1117600 h 5421086"/>
              <a:gd name="connsiteX16" fmla="*/ 3436257 w 6154057"/>
              <a:gd name="connsiteY16" fmla="*/ 469900 h 5421086"/>
              <a:gd name="connsiteX17" fmla="*/ 2636157 w 6154057"/>
              <a:gd name="connsiteY17" fmla="*/ 139700 h 5421086"/>
              <a:gd name="connsiteX0" fmla="*/ 2813957 w 6154057"/>
              <a:gd name="connsiteY0" fmla="*/ 139700 h 5421086"/>
              <a:gd name="connsiteX1" fmla="*/ 1963057 w 6154057"/>
              <a:gd name="connsiteY1" fmla="*/ 0 h 5421086"/>
              <a:gd name="connsiteX2" fmla="*/ 1328057 w 6154057"/>
              <a:gd name="connsiteY2" fmla="*/ 330200 h 5421086"/>
              <a:gd name="connsiteX3" fmla="*/ 0 w 6154057"/>
              <a:gd name="connsiteY3" fmla="*/ 1881414 h 5421086"/>
              <a:gd name="connsiteX4" fmla="*/ 34472 w 6154057"/>
              <a:gd name="connsiteY4" fmla="*/ 4094843 h 5421086"/>
              <a:gd name="connsiteX5" fmla="*/ 678542 w 6154057"/>
              <a:gd name="connsiteY5" fmla="*/ 5421086 h 5421086"/>
              <a:gd name="connsiteX6" fmla="*/ 2229757 w 6154057"/>
              <a:gd name="connsiteY6" fmla="*/ 4254500 h 5421086"/>
              <a:gd name="connsiteX7" fmla="*/ 5201557 w 6154057"/>
              <a:gd name="connsiteY7" fmla="*/ 4673600 h 5421086"/>
              <a:gd name="connsiteX8" fmla="*/ 6154057 w 6154057"/>
              <a:gd name="connsiteY8" fmla="*/ 4140200 h 5421086"/>
              <a:gd name="connsiteX9" fmla="*/ 6039757 w 6154057"/>
              <a:gd name="connsiteY9" fmla="*/ 2997200 h 5421086"/>
              <a:gd name="connsiteX10" fmla="*/ 5925457 w 6154057"/>
              <a:gd name="connsiteY10" fmla="*/ 2857500 h 5421086"/>
              <a:gd name="connsiteX11" fmla="*/ 5290457 w 6154057"/>
              <a:gd name="connsiteY11" fmla="*/ 2540000 h 5421086"/>
              <a:gd name="connsiteX12" fmla="*/ 4947557 w 6154057"/>
              <a:gd name="connsiteY12" fmla="*/ 2324100 h 5421086"/>
              <a:gd name="connsiteX13" fmla="*/ 4896757 w 6154057"/>
              <a:gd name="connsiteY13" fmla="*/ 2222500 h 5421086"/>
              <a:gd name="connsiteX14" fmla="*/ 4896757 w 6154057"/>
              <a:gd name="connsiteY14" fmla="*/ 2057400 h 5421086"/>
              <a:gd name="connsiteX15" fmla="*/ 4896757 w 6154057"/>
              <a:gd name="connsiteY15" fmla="*/ 1117600 h 5421086"/>
              <a:gd name="connsiteX16" fmla="*/ 3436257 w 6154057"/>
              <a:gd name="connsiteY16" fmla="*/ 469900 h 5421086"/>
              <a:gd name="connsiteX17" fmla="*/ 2636157 w 6154057"/>
              <a:gd name="connsiteY17" fmla="*/ 139700 h 5421086"/>
              <a:gd name="connsiteX0" fmla="*/ 2826620 w 6166720"/>
              <a:gd name="connsiteY0" fmla="*/ 139700 h 5421086"/>
              <a:gd name="connsiteX1" fmla="*/ 1975720 w 6166720"/>
              <a:gd name="connsiteY1" fmla="*/ 0 h 5421086"/>
              <a:gd name="connsiteX2" fmla="*/ 1340720 w 6166720"/>
              <a:gd name="connsiteY2" fmla="*/ 330200 h 5421086"/>
              <a:gd name="connsiteX3" fmla="*/ 12663 w 6166720"/>
              <a:gd name="connsiteY3" fmla="*/ 1881414 h 5421086"/>
              <a:gd name="connsiteX4" fmla="*/ 0 w 6166720"/>
              <a:gd name="connsiteY4" fmla="*/ 3781378 h 5421086"/>
              <a:gd name="connsiteX5" fmla="*/ 47135 w 6166720"/>
              <a:gd name="connsiteY5" fmla="*/ 4094843 h 5421086"/>
              <a:gd name="connsiteX6" fmla="*/ 691205 w 6166720"/>
              <a:gd name="connsiteY6" fmla="*/ 5421086 h 5421086"/>
              <a:gd name="connsiteX7" fmla="*/ 2242420 w 6166720"/>
              <a:gd name="connsiteY7" fmla="*/ 4254500 h 5421086"/>
              <a:gd name="connsiteX8" fmla="*/ 5214220 w 6166720"/>
              <a:gd name="connsiteY8" fmla="*/ 4673600 h 5421086"/>
              <a:gd name="connsiteX9" fmla="*/ 6166720 w 6166720"/>
              <a:gd name="connsiteY9" fmla="*/ 4140200 h 5421086"/>
              <a:gd name="connsiteX10" fmla="*/ 6052420 w 6166720"/>
              <a:gd name="connsiteY10" fmla="*/ 2997200 h 5421086"/>
              <a:gd name="connsiteX11" fmla="*/ 5938120 w 6166720"/>
              <a:gd name="connsiteY11" fmla="*/ 2857500 h 5421086"/>
              <a:gd name="connsiteX12" fmla="*/ 5303120 w 6166720"/>
              <a:gd name="connsiteY12" fmla="*/ 2540000 h 5421086"/>
              <a:gd name="connsiteX13" fmla="*/ 4960220 w 6166720"/>
              <a:gd name="connsiteY13" fmla="*/ 2324100 h 5421086"/>
              <a:gd name="connsiteX14" fmla="*/ 4909420 w 6166720"/>
              <a:gd name="connsiteY14" fmla="*/ 2222500 h 5421086"/>
              <a:gd name="connsiteX15" fmla="*/ 4909420 w 6166720"/>
              <a:gd name="connsiteY15" fmla="*/ 2057400 h 5421086"/>
              <a:gd name="connsiteX16" fmla="*/ 4909420 w 6166720"/>
              <a:gd name="connsiteY16" fmla="*/ 1117600 h 5421086"/>
              <a:gd name="connsiteX17" fmla="*/ 3448920 w 6166720"/>
              <a:gd name="connsiteY17" fmla="*/ 469900 h 5421086"/>
              <a:gd name="connsiteX18" fmla="*/ 2648820 w 6166720"/>
              <a:gd name="connsiteY18" fmla="*/ 139700 h 5421086"/>
              <a:gd name="connsiteX0" fmla="*/ 3029820 w 6369920"/>
              <a:gd name="connsiteY0" fmla="*/ 139700 h 5421086"/>
              <a:gd name="connsiteX1" fmla="*/ 2178920 w 6369920"/>
              <a:gd name="connsiteY1" fmla="*/ 0 h 5421086"/>
              <a:gd name="connsiteX2" fmla="*/ 1543920 w 6369920"/>
              <a:gd name="connsiteY2" fmla="*/ 330200 h 5421086"/>
              <a:gd name="connsiteX3" fmla="*/ 215863 w 6369920"/>
              <a:gd name="connsiteY3" fmla="*/ 1881414 h 5421086"/>
              <a:gd name="connsiteX4" fmla="*/ 0 w 6369920"/>
              <a:gd name="connsiteY4" fmla="*/ 3824921 h 5421086"/>
              <a:gd name="connsiteX5" fmla="*/ 250335 w 6369920"/>
              <a:gd name="connsiteY5" fmla="*/ 4094843 h 5421086"/>
              <a:gd name="connsiteX6" fmla="*/ 894405 w 6369920"/>
              <a:gd name="connsiteY6" fmla="*/ 5421086 h 5421086"/>
              <a:gd name="connsiteX7" fmla="*/ 2445620 w 6369920"/>
              <a:gd name="connsiteY7" fmla="*/ 4254500 h 5421086"/>
              <a:gd name="connsiteX8" fmla="*/ 5417420 w 6369920"/>
              <a:gd name="connsiteY8" fmla="*/ 4673600 h 5421086"/>
              <a:gd name="connsiteX9" fmla="*/ 6369920 w 6369920"/>
              <a:gd name="connsiteY9" fmla="*/ 4140200 h 5421086"/>
              <a:gd name="connsiteX10" fmla="*/ 6255620 w 6369920"/>
              <a:gd name="connsiteY10" fmla="*/ 2997200 h 5421086"/>
              <a:gd name="connsiteX11" fmla="*/ 6141320 w 6369920"/>
              <a:gd name="connsiteY11" fmla="*/ 2857500 h 5421086"/>
              <a:gd name="connsiteX12" fmla="*/ 5506320 w 6369920"/>
              <a:gd name="connsiteY12" fmla="*/ 2540000 h 5421086"/>
              <a:gd name="connsiteX13" fmla="*/ 5163420 w 6369920"/>
              <a:gd name="connsiteY13" fmla="*/ 2324100 h 5421086"/>
              <a:gd name="connsiteX14" fmla="*/ 5112620 w 6369920"/>
              <a:gd name="connsiteY14" fmla="*/ 2222500 h 5421086"/>
              <a:gd name="connsiteX15" fmla="*/ 5112620 w 6369920"/>
              <a:gd name="connsiteY15" fmla="*/ 2057400 h 5421086"/>
              <a:gd name="connsiteX16" fmla="*/ 5112620 w 6369920"/>
              <a:gd name="connsiteY16" fmla="*/ 1117600 h 5421086"/>
              <a:gd name="connsiteX17" fmla="*/ 3652120 w 6369920"/>
              <a:gd name="connsiteY17" fmla="*/ 469900 h 5421086"/>
              <a:gd name="connsiteX18" fmla="*/ 2852020 w 6369920"/>
              <a:gd name="connsiteY18" fmla="*/ 139700 h 5421086"/>
              <a:gd name="connsiteX0" fmla="*/ 3029820 w 6369920"/>
              <a:gd name="connsiteY0" fmla="*/ 139700 h 5421086"/>
              <a:gd name="connsiteX1" fmla="*/ 2178920 w 6369920"/>
              <a:gd name="connsiteY1" fmla="*/ 0 h 5421086"/>
              <a:gd name="connsiteX2" fmla="*/ 1543920 w 6369920"/>
              <a:gd name="connsiteY2" fmla="*/ 330200 h 5421086"/>
              <a:gd name="connsiteX3" fmla="*/ 215863 w 6369920"/>
              <a:gd name="connsiteY3" fmla="*/ 1881414 h 5421086"/>
              <a:gd name="connsiteX4" fmla="*/ 0 w 6369920"/>
              <a:gd name="connsiteY4" fmla="*/ 3824921 h 5421086"/>
              <a:gd name="connsiteX5" fmla="*/ 439021 w 6369920"/>
              <a:gd name="connsiteY5" fmla="*/ 5009243 h 5421086"/>
              <a:gd name="connsiteX6" fmla="*/ 894405 w 6369920"/>
              <a:gd name="connsiteY6" fmla="*/ 5421086 h 5421086"/>
              <a:gd name="connsiteX7" fmla="*/ 2445620 w 6369920"/>
              <a:gd name="connsiteY7" fmla="*/ 4254500 h 5421086"/>
              <a:gd name="connsiteX8" fmla="*/ 5417420 w 6369920"/>
              <a:gd name="connsiteY8" fmla="*/ 4673600 h 5421086"/>
              <a:gd name="connsiteX9" fmla="*/ 6369920 w 6369920"/>
              <a:gd name="connsiteY9" fmla="*/ 4140200 h 5421086"/>
              <a:gd name="connsiteX10" fmla="*/ 6255620 w 6369920"/>
              <a:gd name="connsiteY10" fmla="*/ 2997200 h 5421086"/>
              <a:gd name="connsiteX11" fmla="*/ 6141320 w 6369920"/>
              <a:gd name="connsiteY11" fmla="*/ 2857500 h 5421086"/>
              <a:gd name="connsiteX12" fmla="*/ 5506320 w 6369920"/>
              <a:gd name="connsiteY12" fmla="*/ 2540000 h 5421086"/>
              <a:gd name="connsiteX13" fmla="*/ 5163420 w 6369920"/>
              <a:gd name="connsiteY13" fmla="*/ 2324100 h 5421086"/>
              <a:gd name="connsiteX14" fmla="*/ 5112620 w 6369920"/>
              <a:gd name="connsiteY14" fmla="*/ 2222500 h 5421086"/>
              <a:gd name="connsiteX15" fmla="*/ 5112620 w 6369920"/>
              <a:gd name="connsiteY15" fmla="*/ 2057400 h 5421086"/>
              <a:gd name="connsiteX16" fmla="*/ 5112620 w 6369920"/>
              <a:gd name="connsiteY16" fmla="*/ 1117600 h 5421086"/>
              <a:gd name="connsiteX17" fmla="*/ 3652120 w 6369920"/>
              <a:gd name="connsiteY17" fmla="*/ 469900 h 5421086"/>
              <a:gd name="connsiteX18" fmla="*/ 2852020 w 6369920"/>
              <a:gd name="connsiteY18" fmla="*/ 139700 h 5421086"/>
              <a:gd name="connsiteX0" fmla="*/ 3465249 w 6805349"/>
              <a:gd name="connsiteY0" fmla="*/ 139700 h 5421086"/>
              <a:gd name="connsiteX1" fmla="*/ 2614349 w 6805349"/>
              <a:gd name="connsiteY1" fmla="*/ 0 h 5421086"/>
              <a:gd name="connsiteX2" fmla="*/ 1979349 w 6805349"/>
              <a:gd name="connsiteY2" fmla="*/ 330200 h 5421086"/>
              <a:gd name="connsiteX3" fmla="*/ 651292 w 6805349"/>
              <a:gd name="connsiteY3" fmla="*/ 1881414 h 5421086"/>
              <a:gd name="connsiteX4" fmla="*/ 0 w 6805349"/>
              <a:gd name="connsiteY4" fmla="*/ 2446064 h 5421086"/>
              <a:gd name="connsiteX5" fmla="*/ 874450 w 6805349"/>
              <a:gd name="connsiteY5" fmla="*/ 5009243 h 5421086"/>
              <a:gd name="connsiteX6" fmla="*/ 1329834 w 6805349"/>
              <a:gd name="connsiteY6" fmla="*/ 5421086 h 5421086"/>
              <a:gd name="connsiteX7" fmla="*/ 2881049 w 6805349"/>
              <a:gd name="connsiteY7" fmla="*/ 4254500 h 5421086"/>
              <a:gd name="connsiteX8" fmla="*/ 5852849 w 6805349"/>
              <a:gd name="connsiteY8" fmla="*/ 4673600 h 5421086"/>
              <a:gd name="connsiteX9" fmla="*/ 6805349 w 6805349"/>
              <a:gd name="connsiteY9" fmla="*/ 4140200 h 5421086"/>
              <a:gd name="connsiteX10" fmla="*/ 6691049 w 6805349"/>
              <a:gd name="connsiteY10" fmla="*/ 2997200 h 5421086"/>
              <a:gd name="connsiteX11" fmla="*/ 6576749 w 6805349"/>
              <a:gd name="connsiteY11" fmla="*/ 2857500 h 5421086"/>
              <a:gd name="connsiteX12" fmla="*/ 5941749 w 6805349"/>
              <a:gd name="connsiteY12" fmla="*/ 2540000 h 5421086"/>
              <a:gd name="connsiteX13" fmla="*/ 5598849 w 6805349"/>
              <a:gd name="connsiteY13" fmla="*/ 2324100 h 5421086"/>
              <a:gd name="connsiteX14" fmla="*/ 5548049 w 6805349"/>
              <a:gd name="connsiteY14" fmla="*/ 2222500 h 5421086"/>
              <a:gd name="connsiteX15" fmla="*/ 5548049 w 6805349"/>
              <a:gd name="connsiteY15" fmla="*/ 2057400 h 5421086"/>
              <a:gd name="connsiteX16" fmla="*/ 5548049 w 6805349"/>
              <a:gd name="connsiteY16" fmla="*/ 1117600 h 5421086"/>
              <a:gd name="connsiteX17" fmla="*/ 4087549 w 6805349"/>
              <a:gd name="connsiteY17" fmla="*/ 469900 h 5421086"/>
              <a:gd name="connsiteX18" fmla="*/ 3287449 w 6805349"/>
              <a:gd name="connsiteY18" fmla="*/ 139700 h 5421086"/>
              <a:gd name="connsiteX0" fmla="*/ 3465249 w 6805349"/>
              <a:gd name="connsiteY0" fmla="*/ 139700 h 5421086"/>
              <a:gd name="connsiteX1" fmla="*/ 2614349 w 6805349"/>
              <a:gd name="connsiteY1" fmla="*/ 0 h 5421086"/>
              <a:gd name="connsiteX2" fmla="*/ 1979349 w 6805349"/>
              <a:gd name="connsiteY2" fmla="*/ 330200 h 5421086"/>
              <a:gd name="connsiteX3" fmla="*/ 85235 w 6805349"/>
              <a:gd name="connsiteY3" fmla="*/ 1794329 h 5421086"/>
              <a:gd name="connsiteX4" fmla="*/ 0 w 6805349"/>
              <a:gd name="connsiteY4" fmla="*/ 2446064 h 5421086"/>
              <a:gd name="connsiteX5" fmla="*/ 874450 w 6805349"/>
              <a:gd name="connsiteY5" fmla="*/ 5009243 h 5421086"/>
              <a:gd name="connsiteX6" fmla="*/ 1329834 w 6805349"/>
              <a:gd name="connsiteY6" fmla="*/ 5421086 h 5421086"/>
              <a:gd name="connsiteX7" fmla="*/ 2881049 w 6805349"/>
              <a:gd name="connsiteY7" fmla="*/ 4254500 h 5421086"/>
              <a:gd name="connsiteX8" fmla="*/ 5852849 w 6805349"/>
              <a:gd name="connsiteY8" fmla="*/ 4673600 h 5421086"/>
              <a:gd name="connsiteX9" fmla="*/ 6805349 w 6805349"/>
              <a:gd name="connsiteY9" fmla="*/ 4140200 h 5421086"/>
              <a:gd name="connsiteX10" fmla="*/ 6691049 w 6805349"/>
              <a:gd name="connsiteY10" fmla="*/ 2997200 h 5421086"/>
              <a:gd name="connsiteX11" fmla="*/ 6576749 w 6805349"/>
              <a:gd name="connsiteY11" fmla="*/ 2857500 h 5421086"/>
              <a:gd name="connsiteX12" fmla="*/ 5941749 w 6805349"/>
              <a:gd name="connsiteY12" fmla="*/ 2540000 h 5421086"/>
              <a:gd name="connsiteX13" fmla="*/ 5598849 w 6805349"/>
              <a:gd name="connsiteY13" fmla="*/ 2324100 h 5421086"/>
              <a:gd name="connsiteX14" fmla="*/ 5548049 w 6805349"/>
              <a:gd name="connsiteY14" fmla="*/ 2222500 h 5421086"/>
              <a:gd name="connsiteX15" fmla="*/ 5548049 w 6805349"/>
              <a:gd name="connsiteY15" fmla="*/ 2057400 h 5421086"/>
              <a:gd name="connsiteX16" fmla="*/ 5548049 w 6805349"/>
              <a:gd name="connsiteY16" fmla="*/ 1117600 h 5421086"/>
              <a:gd name="connsiteX17" fmla="*/ 4087549 w 6805349"/>
              <a:gd name="connsiteY17" fmla="*/ 469900 h 5421086"/>
              <a:gd name="connsiteX18" fmla="*/ 3287449 w 6805349"/>
              <a:gd name="connsiteY18" fmla="*/ 139700 h 5421086"/>
              <a:gd name="connsiteX0" fmla="*/ 3566849 w 6906949"/>
              <a:gd name="connsiteY0" fmla="*/ 139700 h 5421086"/>
              <a:gd name="connsiteX1" fmla="*/ 2715949 w 6906949"/>
              <a:gd name="connsiteY1" fmla="*/ 0 h 5421086"/>
              <a:gd name="connsiteX2" fmla="*/ 2080949 w 6906949"/>
              <a:gd name="connsiteY2" fmla="*/ 330200 h 5421086"/>
              <a:gd name="connsiteX3" fmla="*/ 186835 w 6906949"/>
              <a:gd name="connsiteY3" fmla="*/ 1794329 h 5421086"/>
              <a:gd name="connsiteX4" fmla="*/ 0 w 6906949"/>
              <a:gd name="connsiteY4" fmla="*/ 2925036 h 5421086"/>
              <a:gd name="connsiteX5" fmla="*/ 976050 w 6906949"/>
              <a:gd name="connsiteY5" fmla="*/ 5009243 h 5421086"/>
              <a:gd name="connsiteX6" fmla="*/ 1431434 w 6906949"/>
              <a:gd name="connsiteY6" fmla="*/ 5421086 h 5421086"/>
              <a:gd name="connsiteX7" fmla="*/ 2982649 w 6906949"/>
              <a:gd name="connsiteY7" fmla="*/ 4254500 h 5421086"/>
              <a:gd name="connsiteX8" fmla="*/ 5954449 w 6906949"/>
              <a:gd name="connsiteY8" fmla="*/ 4673600 h 5421086"/>
              <a:gd name="connsiteX9" fmla="*/ 6906949 w 6906949"/>
              <a:gd name="connsiteY9" fmla="*/ 4140200 h 5421086"/>
              <a:gd name="connsiteX10" fmla="*/ 6792649 w 6906949"/>
              <a:gd name="connsiteY10" fmla="*/ 2997200 h 5421086"/>
              <a:gd name="connsiteX11" fmla="*/ 6678349 w 6906949"/>
              <a:gd name="connsiteY11" fmla="*/ 2857500 h 5421086"/>
              <a:gd name="connsiteX12" fmla="*/ 6043349 w 6906949"/>
              <a:gd name="connsiteY12" fmla="*/ 2540000 h 5421086"/>
              <a:gd name="connsiteX13" fmla="*/ 5700449 w 6906949"/>
              <a:gd name="connsiteY13" fmla="*/ 2324100 h 5421086"/>
              <a:gd name="connsiteX14" fmla="*/ 5649649 w 6906949"/>
              <a:gd name="connsiteY14" fmla="*/ 2222500 h 5421086"/>
              <a:gd name="connsiteX15" fmla="*/ 5649649 w 6906949"/>
              <a:gd name="connsiteY15" fmla="*/ 2057400 h 5421086"/>
              <a:gd name="connsiteX16" fmla="*/ 5649649 w 6906949"/>
              <a:gd name="connsiteY16" fmla="*/ 1117600 h 5421086"/>
              <a:gd name="connsiteX17" fmla="*/ 4189149 w 6906949"/>
              <a:gd name="connsiteY17" fmla="*/ 469900 h 5421086"/>
              <a:gd name="connsiteX18" fmla="*/ 3389049 w 6906949"/>
              <a:gd name="connsiteY18" fmla="*/ 139700 h 5421086"/>
              <a:gd name="connsiteX0" fmla="*/ 3566849 w 6906949"/>
              <a:gd name="connsiteY0" fmla="*/ 139700 h 5421086"/>
              <a:gd name="connsiteX1" fmla="*/ 2715949 w 6906949"/>
              <a:gd name="connsiteY1" fmla="*/ 0 h 5421086"/>
              <a:gd name="connsiteX2" fmla="*/ 2080949 w 6906949"/>
              <a:gd name="connsiteY2" fmla="*/ 330200 h 5421086"/>
              <a:gd name="connsiteX3" fmla="*/ 186835 w 6906949"/>
              <a:gd name="connsiteY3" fmla="*/ 1794329 h 5421086"/>
              <a:gd name="connsiteX4" fmla="*/ 0 w 6906949"/>
              <a:gd name="connsiteY4" fmla="*/ 2925036 h 5421086"/>
              <a:gd name="connsiteX5" fmla="*/ 613193 w 6906949"/>
              <a:gd name="connsiteY5" fmla="*/ 3964214 h 5421086"/>
              <a:gd name="connsiteX6" fmla="*/ 1431434 w 6906949"/>
              <a:gd name="connsiteY6" fmla="*/ 5421086 h 5421086"/>
              <a:gd name="connsiteX7" fmla="*/ 2982649 w 6906949"/>
              <a:gd name="connsiteY7" fmla="*/ 4254500 h 5421086"/>
              <a:gd name="connsiteX8" fmla="*/ 5954449 w 6906949"/>
              <a:gd name="connsiteY8" fmla="*/ 4673600 h 5421086"/>
              <a:gd name="connsiteX9" fmla="*/ 6906949 w 6906949"/>
              <a:gd name="connsiteY9" fmla="*/ 4140200 h 5421086"/>
              <a:gd name="connsiteX10" fmla="*/ 6792649 w 6906949"/>
              <a:gd name="connsiteY10" fmla="*/ 2997200 h 5421086"/>
              <a:gd name="connsiteX11" fmla="*/ 6678349 w 6906949"/>
              <a:gd name="connsiteY11" fmla="*/ 2857500 h 5421086"/>
              <a:gd name="connsiteX12" fmla="*/ 6043349 w 6906949"/>
              <a:gd name="connsiteY12" fmla="*/ 2540000 h 5421086"/>
              <a:gd name="connsiteX13" fmla="*/ 5700449 w 6906949"/>
              <a:gd name="connsiteY13" fmla="*/ 2324100 h 5421086"/>
              <a:gd name="connsiteX14" fmla="*/ 5649649 w 6906949"/>
              <a:gd name="connsiteY14" fmla="*/ 2222500 h 5421086"/>
              <a:gd name="connsiteX15" fmla="*/ 5649649 w 6906949"/>
              <a:gd name="connsiteY15" fmla="*/ 2057400 h 5421086"/>
              <a:gd name="connsiteX16" fmla="*/ 5649649 w 6906949"/>
              <a:gd name="connsiteY16" fmla="*/ 1117600 h 5421086"/>
              <a:gd name="connsiteX17" fmla="*/ 4189149 w 6906949"/>
              <a:gd name="connsiteY17" fmla="*/ 469900 h 5421086"/>
              <a:gd name="connsiteX18" fmla="*/ 3389049 w 6906949"/>
              <a:gd name="connsiteY18" fmla="*/ 139700 h 5421086"/>
              <a:gd name="connsiteX0" fmla="*/ 3566849 w 6906949"/>
              <a:gd name="connsiteY0" fmla="*/ 139700 h 5421086"/>
              <a:gd name="connsiteX1" fmla="*/ 2715949 w 6906949"/>
              <a:gd name="connsiteY1" fmla="*/ 0 h 5421086"/>
              <a:gd name="connsiteX2" fmla="*/ 2080949 w 6906949"/>
              <a:gd name="connsiteY2" fmla="*/ 330200 h 5421086"/>
              <a:gd name="connsiteX3" fmla="*/ 186835 w 6906949"/>
              <a:gd name="connsiteY3" fmla="*/ 1794329 h 5421086"/>
              <a:gd name="connsiteX4" fmla="*/ 0 w 6906949"/>
              <a:gd name="connsiteY4" fmla="*/ 2925036 h 5421086"/>
              <a:gd name="connsiteX5" fmla="*/ 613193 w 6906949"/>
              <a:gd name="connsiteY5" fmla="*/ 3964214 h 5421086"/>
              <a:gd name="connsiteX6" fmla="*/ 1045030 w 6906949"/>
              <a:gd name="connsiteY6" fmla="*/ 4797378 h 5421086"/>
              <a:gd name="connsiteX7" fmla="*/ 1431434 w 6906949"/>
              <a:gd name="connsiteY7" fmla="*/ 5421086 h 5421086"/>
              <a:gd name="connsiteX8" fmla="*/ 2982649 w 6906949"/>
              <a:gd name="connsiteY8" fmla="*/ 4254500 h 5421086"/>
              <a:gd name="connsiteX9" fmla="*/ 5954449 w 6906949"/>
              <a:gd name="connsiteY9" fmla="*/ 4673600 h 5421086"/>
              <a:gd name="connsiteX10" fmla="*/ 6906949 w 6906949"/>
              <a:gd name="connsiteY10" fmla="*/ 4140200 h 5421086"/>
              <a:gd name="connsiteX11" fmla="*/ 6792649 w 6906949"/>
              <a:gd name="connsiteY11" fmla="*/ 2997200 h 5421086"/>
              <a:gd name="connsiteX12" fmla="*/ 6678349 w 6906949"/>
              <a:gd name="connsiteY12" fmla="*/ 2857500 h 5421086"/>
              <a:gd name="connsiteX13" fmla="*/ 6043349 w 6906949"/>
              <a:gd name="connsiteY13" fmla="*/ 2540000 h 5421086"/>
              <a:gd name="connsiteX14" fmla="*/ 5700449 w 6906949"/>
              <a:gd name="connsiteY14" fmla="*/ 2324100 h 5421086"/>
              <a:gd name="connsiteX15" fmla="*/ 5649649 w 6906949"/>
              <a:gd name="connsiteY15" fmla="*/ 2222500 h 5421086"/>
              <a:gd name="connsiteX16" fmla="*/ 5649649 w 6906949"/>
              <a:gd name="connsiteY16" fmla="*/ 2057400 h 5421086"/>
              <a:gd name="connsiteX17" fmla="*/ 5649649 w 6906949"/>
              <a:gd name="connsiteY17" fmla="*/ 1117600 h 5421086"/>
              <a:gd name="connsiteX18" fmla="*/ 4189149 w 6906949"/>
              <a:gd name="connsiteY18" fmla="*/ 469900 h 5421086"/>
              <a:gd name="connsiteX19" fmla="*/ 3389049 w 6906949"/>
              <a:gd name="connsiteY19" fmla="*/ 139700 h 5421086"/>
              <a:gd name="connsiteX0" fmla="*/ 3566849 w 6906949"/>
              <a:gd name="connsiteY0" fmla="*/ 139700 h 5421086"/>
              <a:gd name="connsiteX1" fmla="*/ 2715949 w 6906949"/>
              <a:gd name="connsiteY1" fmla="*/ 0 h 5421086"/>
              <a:gd name="connsiteX2" fmla="*/ 2080949 w 6906949"/>
              <a:gd name="connsiteY2" fmla="*/ 330200 h 5421086"/>
              <a:gd name="connsiteX3" fmla="*/ 186835 w 6906949"/>
              <a:gd name="connsiteY3" fmla="*/ 1794329 h 5421086"/>
              <a:gd name="connsiteX4" fmla="*/ 0 w 6906949"/>
              <a:gd name="connsiteY4" fmla="*/ 2925036 h 5421086"/>
              <a:gd name="connsiteX5" fmla="*/ 627707 w 6906949"/>
              <a:gd name="connsiteY5" fmla="*/ 3862614 h 5421086"/>
              <a:gd name="connsiteX6" fmla="*/ 1045030 w 6906949"/>
              <a:gd name="connsiteY6" fmla="*/ 4797378 h 5421086"/>
              <a:gd name="connsiteX7" fmla="*/ 1431434 w 6906949"/>
              <a:gd name="connsiteY7" fmla="*/ 5421086 h 5421086"/>
              <a:gd name="connsiteX8" fmla="*/ 2982649 w 6906949"/>
              <a:gd name="connsiteY8" fmla="*/ 4254500 h 5421086"/>
              <a:gd name="connsiteX9" fmla="*/ 5954449 w 6906949"/>
              <a:gd name="connsiteY9" fmla="*/ 4673600 h 5421086"/>
              <a:gd name="connsiteX10" fmla="*/ 6906949 w 6906949"/>
              <a:gd name="connsiteY10" fmla="*/ 4140200 h 5421086"/>
              <a:gd name="connsiteX11" fmla="*/ 6792649 w 6906949"/>
              <a:gd name="connsiteY11" fmla="*/ 2997200 h 5421086"/>
              <a:gd name="connsiteX12" fmla="*/ 6678349 w 6906949"/>
              <a:gd name="connsiteY12" fmla="*/ 2857500 h 5421086"/>
              <a:gd name="connsiteX13" fmla="*/ 6043349 w 6906949"/>
              <a:gd name="connsiteY13" fmla="*/ 2540000 h 5421086"/>
              <a:gd name="connsiteX14" fmla="*/ 5700449 w 6906949"/>
              <a:gd name="connsiteY14" fmla="*/ 2324100 h 5421086"/>
              <a:gd name="connsiteX15" fmla="*/ 5649649 w 6906949"/>
              <a:gd name="connsiteY15" fmla="*/ 2222500 h 5421086"/>
              <a:gd name="connsiteX16" fmla="*/ 5649649 w 6906949"/>
              <a:gd name="connsiteY16" fmla="*/ 2057400 h 5421086"/>
              <a:gd name="connsiteX17" fmla="*/ 5649649 w 6906949"/>
              <a:gd name="connsiteY17" fmla="*/ 1117600 h 5421086"/>
              <a:gd name="connsiteX18" fmla="*/ 4189149 w 6906949"/>
              <a:gd name="connsiteY18" fmla="*/ 469900 h 5421086"/>
              <a:gd name="connsiteX19" fmla="*/ 3389049 w 6906949"/>
              <a:gd name="connsiteY19" fmla="*/ 139700 h 5421086"/>
              <a:gd name="connsiteX0" fmla="*/ 3566849 w 6906949"/>
              <a:gd name="connsiteY0" fmla="*/ 139700 h 5421086"/>
              <a:gd name="connsiteX1" fmla="*/ 2715949 w 6906949"/>
              <a:gd name="connsiteY1" fmla="*/ 0 h 5421086"/>
              <a:gd name="connsiteX2" fmla="*/ 2080949 w 6906949"/>
              <a:gd name="connsiteY2" fmla="*/ 330200 h 5421086"/>
              <a:gd name="connsiteX3" fmla="*/ 186835 w 6906949"/>
              <a:gd name="connsiteY3" fmla="*/ 1794329 h 5421086"/>
              <a:gd name="connsiteX4" fmla="*/ 0 w 6906949"/>
              <a:gd name="connsiteY4" fmla="*/ 2925036 h 5421086"/>
              <a:gd name="connsiteX5" fmla="*/ 627707 w 6906949"/>
              <a:gd name="connsiteY5" fmla="*/ 3862614 h 5421086"/>
              <a:gd name="connsiteX6" fmla="*/ 609601 w 6906949"/>
              <a:gd name="connsiteY6" fmla="*/ 5000578 h 5421086"/>
              <a:gd name="connsiteX7" fmla="*/ 1431434 w 6906949"/>
              <a:gd name="connsiteY7" fmla="*/ 5421086 h 5421086"/>
              <a:gd name="connsiteX8" fmla="*/ 2982649 w 6906949"/>
              <a:gd name="connsiteY8" fmla="*/ 4254500 h 5421086"/>
              <a:gd name="connsiteX9" fmla="*/ 5954449 w 6906949"/>
              <a:gd name="connsiteY9" fmla="*/ 4673600 h 5421086"/>
              <a:gd name="connsiteX10" fmla="*/ 6906949 w 6906949"/>
              <a:gd name="connsiteY10" fmla="*/ 4140200 h 5421086"/>
              <a:gd name="connsiteX11" fmla="*/ 6792649 w 6906949"/>
              <a:gd name="connsiteY11" fmla="*/ 2997200 h 5421086"/>
              <a:gd name="connsiteX12" fmla="*/ 6678349 w 6906949"/>
              <a:gd name="connsiteY12" fmla="*/ 2857500 h 5421086"/>
              <a:gd name="connsiteX13" fmla="*/ 6043349 w 6906949"/>
              <a:gd name="connsiteY13" fmla="*/ 2540000 h 5421086"/>
              <a:gd name="connsiteX14" fmla="*/ 5700449 w 6906949"/>
              <a:gd name="connsiteY14" fmla="*/ 2324100 h 5421086"/>
              <a:gd name="connsiteX15" fmla="*/ 5649649 w 6906949"/>
              <a:gd name="connsiteY15" fmla="*/ 2222500 h 5421086"/>
              <a:gd name="connsiteX16" fmla="*/ 5649649 w 6906949"/>
              <a:gd name="connsiteY16" fmla="*/ 2057400 h 5421086"/>
              <a:gd name="connsiteX17" fmla="*/ 5649649 w 6906949"/>
              <a:gd name="connsiteY17" fmla="*/ 1117600 h 5421086"/>
              <a:gd name="connsiteX18" fmla="*/ 4189149 w 6906949"/>
              <a:gd name="connsiteY18" fmla="*/ 469900 h 5421086"/>
              <a:gd name="connsiteX19" fmla="*/ 3389049 w 6906949"/>
              <a:gd name="connsiteY19" fmla="*/ 139700 h 5421086"/>
              <a:gd name="connsiteX0" fmla="*/ 3566849 w 6906949"/>
              <a:gd name="connsiteY0" fmla="*/ 139700 h 5421086"/>
              <a:gd name="connsiteX1" fmla="*/ 2715949 w 6906949"/>
              <a:gd name="connsiteY1" fmla="*/ 0 h 5421086"/>
              <a:gd name="connsiteX2" fmla="*/ 2080949 w 6906949"/>
              <a:gd name="connsiteY2" fmla="*/ 330200 h 5421086"/>
              <a:gd name="connsiteX3" fmla="*/ 186835 w 6906949"/>
              <a:gd name="connsiteY3" fmla="*/ 1794329 h 5421086"/>
              <a:gd name="connsiteX4" fmla="*/ 0 w 6906949"/>
              <a:gd name="connsiteY4" fmla="*/ 2925036 h 5421086"/>
              <a:gd name="connsiteX5" fmla="*/ 787364 w 6906949"/>
              <a:gd name="connsiteY5" fmla="*/ 3993243 h 5421086"/>
              <a:gd name="connsiteX6" fmla="*/ 609601 w 6906949"/>
              <a:gd name="connsiteY6" fmla="*/ 5000578 h 5421086"/>
              <a:gd name="connsiteX7" fmla="*/ 1431434 w 6906949"/>
              <a:gd name="connsiteY7" fmla="*/ 5421086 h 5421086"/>
              <a:gd name="connsiteX8" fmla="*/ 2982649 w 6906949"/>
              <a:gd name="connsiteY8" fmla="*/ 4254500 h 5421086"/>
              <a:gd name="connsiteX9" fmla="*/ 5954449 w 6906949"/>
              <a:gd name="connsiteY9" fmla="*/ 4673600 h 5421086"/>
              <a:gd name="connsiteX10" fmla="*/ 6906949 w 6906949"/>
              <a:gd name="connsiteY10" fmla="*/ 4140200 h 5421086"/>
              <a:gd name="connsiteX11" fmla="*/ 6792649 w 6906949"/>
              <a:gd name="connsiteY11" fmla="*/ 2997200 h 5421086"/>
              <a:gd name="connsiteX12" fmla="*/ 6678349 w 6906949"/>
              <a:gd name="connsiteY12" fmla="*/ 2857500 h 5421086"/>
              <a:gd name="connsiteX13" fmla="*/ 6043349 w 6906949"/>
              <a:gd name="connsiteY13" fmla="*/ 2540000 h 5421086"/>
              <a:gd name="connsiteX14" fmla="*/ 5700449 w 6906949"/>
              <a:gd name="connsiteY14" fmla="*/ 2324100 h 5421086"/>
              <a:gd name="connsiteX15" fmla="*/ 5649649 w 6906949"/>
              <a:gd name="connsiteY15" fmla="*/ 2222500 h 5421086"/>
              <a:gd name="connsiteX16" fmla="*/ 5649649 w 6906949"/>
              <a:gd name="connsiteY16" fmla="*/ 2057400 h 5421086"/>
              <a:gd name="connsiteX17" fmla="*/ 5649649 w 6906949"/>
              <a:gd name="connsiteY17" fmla="*/ 1117600 h 5421086"/>
              <a:gd name="connsiteX18" fmla="*/ 4189149 w 6906949"/>
              <a:gd name="connsiteY18" fmla="*/ 469900 h 5421086"/>
              <a:gd name="connsiteX19" fmla="*/ 3389049 w 6906949"/>
              <a:gd name="connsiteY19" fmla="*/ 139700 h 5421086"/>
              <a:gd name="connsiteX0" fmla="*/ 3566849 w 6906949"/>
              <a:gd name="connsiteY0" fmla="*/ 139700 h 5856921"/>
              <a:gd name="connsiteX1" fmla="*/ 2715949 w 6906949"/>
              <a:gd name="connsiteY1" fmla="*/ 0 h 5856921"/>
              <a:gd name="connsiteX2" fmla="*/ 2080949 w 6906949"/>
              <a:gd name="connsiteY2" fmla="*/ 330200 h 5856921"/>
              <a:gd name="connsiteX3" fmla="*/ 186835 w 6906949"/>
              <a:gd name="connsiteY3" fmla="*/ 1794329 h 5856921"/>
              <a:gd name="connsiteX4" fmla="*/ 0 w 6906949"/>
              <a:gd name="connsiteY4" fmla="*/ 2925036 h 5856921"/>
              <a:gd name="connsiteX5" fmla="*/ 787364 w 6906949"/>
              <a:gd name="connsiteY5" fmla="*/ 3993243 h 5856921"/>
              <a:gd name="connsiteX6" fmla="*/ 609601 w 6906949"/>
              <a:gd name="connsiteY6" fmla="*/ 5000578 h 5856921"/>
              <a:gd name="connsiteX7" fmla="*/ 1233716 w 6906949"/>
              <a:gd name="connsiteY7" fmla="*/ 5856921 h 5856921"/>
              <a:gd name="connsiteX8" fmla="*/ 1431434 w 6906949"/>
              <a:gd name="connsiteY8" fmla="*/ 5421086 h 5856921"/>
              <a:gd name="connsiteX9" fmla="*/ 2982649 w 6906949"/>
              <a:gd name="connsiteY9" fmla="*/ 4254500 h 5856921"/>
              <a:gd name="connsiteX10" fmla="*/ 5954449 w 6906949"/>
              <a:gd name="connsiteY10" fmla="*/ 4673600 h 5856921"/>
              <a:gd name="connsiteX11" fmla="*/ 6906949 w 6906949"/>
              <a:gd name="connsiteY11" fmla="*/ 4140200 h 5856921"/>
              <a:gd name="connsiteX12" fmla="*/ 6792649 w 6906949"/>
              <a:gd name="connsiteY12" fmla="*/ 2997200 h 5856921"/>
              <a:gd name="connsiteX13" fmla="*/ 6678349 w 6906949"/>
              <a:gd name="connsiteY13" fmla="*/ 2857500 h 5856921"/>
              <a:gd name="connsiteX14" fmla="*/ 6043349 w 6906949"/>
              <a:gd name="connsiteY14" fmla="*/ 2540000 h 5856921"/>
              <a:gd name="connsiteX15" fmla="*/ 5700449 w 6906949"/>
              <a:gd name="connsiteY15" fmla="*/ 2324100 h 5856921"/>
              <a:gd name="connsiteX16" fmla="*/ 5649649 w 6906949"/>
              <a:gd name="connsiteY16" fmla="*/ 2222500 h 5856921"/>
              <a:gd name="connsiteX17" fmla="*/ 5649649 w 6906949"/>
              <a:gd name="connsiteY17" fmla="*/ 2057400 h 5856921"/>
              <a:gd name="connsiteX18" fmla="*/ 5649649 w 6906949"/>
              <a:gd name="connsiteY18" fmla="*/ 1117600 h 5856921"/>
              <a:gd name="connsiteX19" fmla="*/ 4189149 w 6906949"/>
              <a:gd name="connsiteY19" fmla="*/ 469900 h 5856921"/>
              <a:gd name="connsiteX20" fmla="*/ 3389049 w 6906949"/>
              <a:gd name="connsiteY20" fmla="*/ 139700 h 5856921"/>
              <a:gd name="connsiteX0" fmla="*/ 3566849 w 6906949"/>
              <a:gd name="connsiteY0" fmla="*/ 139700 h 5987143"/>
              <a:gd name="connsiteX1" fmla="*/ 2715949 w 6906949"/>
              <a:gd name="connsiteY1" fmla="*/ 0 h 5987143"/>
              <a:gd name="connsiteX2" fmla="*/ 2080949 w 6906949"/>
              <a:gd name="connsiteY2" fmla="*/ 330200 h 5987143"/>
              <a:gd name="connsiteX3" fmla="*/ 186835 w 6906949"/>
              <a:gd name="connsiteY3" fmla="*/ 1794329 h 5987143"/>
              <a:gd name="connsiteX4" fmla="*/ 0 w 6906949"/>
              <a:gd name="connsiteY4" fmla="*/ 2925036 h 5987143"/>
              <a:gd name="connsiteX5" fmla="*/ 787364 w 6906949"/>
              <a:gd name="connsiteY5" fmla="*/ 3993243 h 5987143"/>
              <a:gd name="connsiteX6" fmla="*/ 609601 w 6906949"/>
              <a:gd name="connsiteY6" fmla="*/ 5000578 h 5987143"/>
              <a:gd name="connsiteX7" fmla="*/ 1233716 w 6906949"/>
              <a:gd name="connsiteY7" fmla="*/ 5856921 h 5987143"/>
              <a:gd name="connsiteX8" fmla="*/ 2142634 w 6906949"/>
              <a:gd name="connsiteY8" fmla="*/ 5987143 h 5987143"/>
              <a:gd name="connsiteX9" fmla="*/ 2982649 w 6906949"/>
              <a:gd name="connsiteY9" fmla="*/ 4254500 h 5987143"/>
              <a:gd name="connsiteX10" fmla="*/ 5954449 w 6906949"/>
              <a:gd name="connsiteY10" fmla="*/ 4673600 h 5987143"/>
              <a:gd name="connsiteX11" fmla="*/ 6906949 w 6906949"/>
              <a:gd name="connsiteY11" fmla="*/ 4140200 h 5987143"/>
              <a:gd name="connsiteX12" fmla="*/ 6792649 w 6906949"/>
              <a:gd name="connsiteY12" fmla="*/ 2997200 h 5987143"/>
              <a:gd name="connsiteX13" fmla="*/ 6678349 w 6906949"/>
              <a:gd name="connsiteY13" fmla="*/ 2857500 h 5987143"/>
              <a:gd name="connsiteX14" fmla="*/ 6043349 w 6906949"/>
              <a:gd name="connsiteY14" fmla="*/ 2540000 h 5987143"/>
              <a:gd name="connsiteX15" fmla="*/ 5700449 w 6906949"/>
              <a:gd name="connsiteY15" fmla="*/ 2324100 h 5987143"/>
              <a:gd name="connsiteX16" fmla="*/ 5649649 w 6906949"/>
              <a:gd name="connsiteY16" fmla="*/ 2222500 h 5987143"/>
              <a:gd name="connsiteX17" fmla="*/ 5649649 w 6906949"/>
              <a:gd name="connsiteY17" fmla="*/ 2057400 h 5987143"/>
              <a:gd name="connsiteX18" fmla="*/ 5649649 w 6906949"/>
              <a:gd name="connsiteY18" fmla="*/ 1117600 h 5987143"/>
              <a:gd name="connsiteX19" fmla="*/ 4189149 w 6906949"/>
              <a:gd name="connsiteY19" fmla="*/ 469900 h 5987143"/>
              <a:gd name="connsiteX20" fmla="*/ 3389049 w 6906949"/>
              <a:gd name="connsiteY20" fmla="*/ 139700 h 5987143"/>
              <a:gd name="connsiteX0" fmla="*/ 3566849 w 6906949"/>
              <a:gd name="connsiteY0" fmla="*/ 139700 h 5987143"/>
              <a:gd name="connsiteX1" fmla="*/ 2715949 w 6906949"/>
              <a:gd name="connsiteY1" fmla="*/ 0 h 5987143"/>
              <a:gd name="connsiteX2" fmla="*/ 2080949 w 6906949"/>
              <a:gd name="connsiteY2" fmla="*/ 330200 h 5987143"/>
              <a:gd name="connsiteX3" fmla="*/ 186835 w 6906949"/>
              <a:gd name="connsiteY3" fmla="*/ 1794329 h 5987143"/>
              <a:gd name="connsiteX4" fmla="*/ 0 w 6906949"/>
              <a:gd name="connsiteY4" fmla="*/ 2925036 h 5987143"/>
              <a:gd name="connsiteX5" fmla="*/ 787364 w 6906949"/>
              <a:gd name="connsiteY5" fmla="*/ 3993243 h 5987143"/>
              <a:gd name="connsiteX6" fmla="*/ 609601 w 6906949"/>
              <a:gd name="connsiteY6" fmla="*/ 5000578 h 5987143"/>
              <a:gd name="connsiteX7" fmla="*/ 1233716 w 6906949"/>
              <a:gd name="connsiteY7" fmla="*/ 5856921 h 5987143"/>
              <a:gd name="connsiteX8" fmla="*/ 2142634 w 6906949"/>
              <a:gd name="connsiteY8" fmla="*/ 5987143 h 5987143"/>
              <a:gd name="connsiteX9" fmla="*/ 2764934 w 6906949"/>
              <a:gd name="connsiteY9" fmla="*/ 5662385 h 5987143"/>
              <a:gd name="connsiteX10" fmla="*/ 5954449 w 6906949"/>
              <a:gd name="connsiteY10" fmla="*/ 4673600 h 5987143"/>
              <a:gd name="connsiteX11" fmla="*/ 6906949 w 6906949"/>
              <a:gd name="connsiteY11" fmla="*/ 4140200 h 5987143"/>
              <a:gd name="connsiteX12" fmla="*/ 6792649 w 6906949"/>
              <a:gd name="connsiteY12" fmla="*/ 2997200 h 5987143"/>
              <a:gd name="connsiteX13" fmla="*/ 6678349 w 6906949"/>
              <a:gd name="connsiteY13" fmla="*/ 2857500 h 5987143"/>
              <a:gd name="connsiteX14" fmla="*/ 6043349 w 6906949"/>
              <a:gd name="connsiteY14" fmla="*/ 2540000 h 5987143"/>
              <a:gd name="connsiteX15" fmla="*/ 5700449 w 6906949"/>
              <a:gd name="connsiteY15" fmla="*/ 2324100 h 5987143"/>
              <a:gd name="connsiteX16" fmla="*/ 5649649 w 6906949"/>
              <a:gd name="connsiteY16" fmla="*/ 2222500 h 5987143"/>
              <a:gd name="connsiteX17" fmla="*/ 5649649 w 6906949"/>
              <a:gd name="connsiteY17" fmla="*/ 2057400 h 5987143"/>
              <a:gd name="connsiteX18" fmla="*/ 5649649 w 6906949"/>
              <a:gd name="connsiteY18" fmla="*/ 1117600 h 5987143"/>
              <a:gd name="connsiteX19" fmla="*/ 4189149 w 6906949"/>
              <a:gd name="connsiteY19" fmla="*/ 469900 h 5987143"/>
              <a:gd name="connsiteX20" fmla="*/ 3389049 w 6906949"/>
              <a:gd name="connsiteY20" fmla="*/ 139700 h 5987143"/>
              <a:gd name="connsiteX0" fmla="*/ 3566849 w 6906949"/>
              <a:gd name="connsiteY0" fmla="*/ 139700 h 6183086"/>
              <a:gd name="connsiteX1" fmla="*/ 2715949 w 6906949"/>
              <a:gd name="connsiteY1" fmla="*/ 0 h 6183086"/>
              <a:gd name="connsiteX2" fmla="*/ 2080949 w 6906949"/>
              <a:gd name="connsiteY2" fmla="*/ 330200 h 6183086"/>
              <a:gd name="connsiteX3" fmla="*/ 186835 w 6906949"/>
              <a:gd name="connsiteY3" fmla="*/ 1794329 h 6183086"/>
              <a:gd name="connsiteX4" fmla="*/ 0 w 6906949"/>
              <a:gd name="connsiteY4" fmla="*/ 2925036 h 6183086"/>
              <a:gd name="connsiteX5" fmla="*/ 787364 w 6906949"/>
              <a:gd name="connsiteY5" fmla="*/ 3993243 h 6183086"/>
              <a:gd name="connsiteX6" fmla="*/ 609601 w 6906949"/>
              <a:gd name="connsiteY6" fmla="*/ 5000578 h 6183086"/>
              <a:gd name="connsiteX7" fmla="*/ 1233716 w 6906949"/>
              <a:gd name="connsiteY7" fmla="*/ 5856921 h 6183086"/>
              <a:gd name="connsiteX8" fmla="*/ 2142634 w 6906949"/>
              <a:gd name="connsiteY8" fmla="*/ 5987143 h 6183086"/>
              <a:gd name="connsiteX9" fmla="*/ 2764934 w 6906949"/>
              <a:gd name="connsiteY9" fmla="*/ 5662385 h 6183086"/>
              <a:gd name="connsiteX10" fmla="*/ 3312849 w 6906949"/>
              <a:gd name="connsiteY10" fmla="*/ 6183086 h 6183086"/>
              <a:gd name="connsiteX11" fmla="*/ 6906949 w 6906949"/>
              <a:gd name="connsiteY11" fmla="*/ 4140200 h 6183086"/>
              <a:gd name="connsiteX12" fmla="*/ 6792649 w 6906949"/>
              <a:gd name="connsiteY12" fmla="*/ 2997200 h 6183086"/>
              <a:gd name="connsiteX13" fmla="*/ 6678349 w 6906949"/>
              <a:gd name="connsiteY13" fmla="*/ 2857500 h 6183086"/>
              <a:gd name="connsiteX14" fmla="*/ 6043349 w 6906949"/>
              <a:gd name="connsiteY14" fmla="*/ 2540000 h 6183086"/>
              <a:gd name="connsiteX15" fmla="*/ 5700449 w 6906949"/>
              <a:gd name="connsiteY15" fmla="*/ 2324100 h 6183086"/>
              <a:gd name="connsiteX16" fmla="*/ 5649649 w 6906949"/>
              <a:gd name="connsiteY16" fmla="*/ 2222500 h 6183086"/>
              <a:gd name="connsiteX17" fmla="*/ 5649649 w 6906949"/>
              <a:gd name="connsiteY17" fmla="*/ 2057400 h 6183086"/>
              <a:gd name="connsiteX18" fmla="*/ 5649649 w 6906949"/>
              <a:gd name="connsiteY18" fmla="*/ 1117600 h 6183086"/>
              <a:gd name="connsiteX19" fmla="*/ 4189149 w 6906949"/>
              <a:gd name="connsiteY19" fmla="*/ 469900 h 6183086"/>
              <a:gd name="connsiteX20" fmla="*/ 3389049 w 6906949"/>
              <a:gd name="connsiteY20" fmla="*/ 139700 h 6183086"/>
              <a:gd name="connsiteX0" fmla="*/ 3566849 w 6906949"/>
              <a:gd name="connsiteY0" fmla="*/ 139700 h 6183086"/>
              <a:gd name="connsiteX1" fmla="*/ 2715949 w 6906949"/>
              <a:gd name="connsiteY1" fmla="*/ 0 h 6183086"/>
              <a:gd name="connsiteX2" fmla="*/ 2080949 w 6906949"/>
              <a:gd name="connsiteY2" fmla="*/ 330200 h 6183086"/>
              <a:gd name="connsiteX3" fmla="*/ 186835 w 6906949"/>
              <a:gd name="connsiteY3" fmla="*/ 1794329 h 6183086"/>
              <a:gd name="connsiteX4" fmla="*/ 0 w 6906949"/>
              <a:gd name="connsiteY4" fmla="*/ 2925036 h 6183086"/>
              <a:gd name="connsiteX5" fmla="*/ 787364 w 6906949"/>
              <a:gd name="connsiteY5" fmla="*/ 3993243 h 6183086"/>
              <a:gd name="connsiteX6" fmla="*/ 609601 w 6906949"/>
              <a:gd name="connsiteY6" fmla="*/ 5000578 h 6183086"/>
              <a:gd name="connsiteX7" fmla="*/ 1233716 w 6906949"/>
              <a:gd name="connsiteY7" fmla="*/ 5856921 h 6183086"/>
              <a:gd name="connsiteX8" fmla="*/ 2142634 w 6906949"/>
              <a:gd name="connsiteY8" fmla="*/ 5987143 h 6183086"/>
              <a:gd name="connsiteX9" fmla="*/ 2764934 w 6906949"/>
              <a:gd name="connsiteY9" fmla="*/ 5662385 h 6183086"/>
              <a:gd name="connsiteX10" fmla="*/ 3312849 w 6906949"/>
              <a:gd name="connsiteY10" fmla="*/ 6183086 h 6183086"/>
              <a:gd name="connsiteX11" fmla="*/ 4996446 w 6906949"/>
              <a:gd name="connsiteY11" fmla="*/ 5234347 h 6183086"/>
              <a:gd name="connsiteX12" fmla="*/ 6906949 w 6906949"/>
              <a:gd name="connsiteY12" fmla="*/ 4140200 h 6183086"/>
              <a:gd name="connsiteX13" fmla="*/ 6792649 w 6906949"/>
              <a:gd name="connsiteY13" fmla="*/ 2997200 h 6183086"/>
              <a:gd name="connsiteX14" fmla="*/ 6678349 w 6906949"/>
              <a:gd name="connsiteY14" fmla="*/ 2857500 h 6183086"/>
              <a:gd name="connsiteX15" fmla="*/ 6043349 w 6906949"/>
              <a:gd name="connsiteY15" fmla="*/ 2540000 h 6183086"/>
              <a:gd name="connsiteX16" fmla="*/ 5700449 w 6906949"/>
              <a:gd name="connsiteY16" fmla="*/ 2324100 h 6183086"/>
              <a:gd name="connsiteX17" fmla="*/ 5649649 w 6906949"/>
              <a:gd name="connsiteY17" fmla="*/ 2222500 h 6183086"/>
              <a:gd name="connsiteX18" fmla="*/ 5649649 w 6906949"/>
              <a:gd name="connsiteY18" fmla="*/ 2057400 h 6183086"/>
              <a:gd name="connsiteX19" fmla="*/ 5649649 w 6906949"/>
              <a:gd name="connsiteY19" fmla="*/ 1117600 h 6183086"/>
              <a:gd name="connsiteX20" fmla="*/ 4189149 w 6906949"/>
              <a:gd name="connsiteY20" fmla="*/ 469900 h 6183086"/>
              <a:gd name="connsiteX21" fmla="*/ 3389049 w 6906949"/>
              <a:gd name="connsiteY21" fmla="*/ 139700 h 6183086"/>
              <a:gd name="connsiteX0" fmla="*/ 3566849 w 6906949"/>
              <a:gd name="connsiteY0" fmla="*/ 139700 h 6264862"/>
              <a:gd name="connsiteX1" fmla="*/ 2715949 w 6906949"/>
              <a:gd name="connsiteY1" fmla="*/ 0 h 6264862"/>
              <a:gd name="connsiteX2" fmla="*/ 2080949 w 6906949"/>
              <a:gd name="connsiteY2" fmla="*/ 330200 h 6264862"/>
              <a:gd name="connsiteX3" fmla="*/ 186835 w 6906949"/>
              <a:gd name="connsiteY3" fmla="*/ 1794329 h 6264862"/>
              <a:gd name="connsiteX4" fmla="*/ 0 w 6906949"/>
              <a:gd name="connsiteY4" fmla="*/ 2925036 h 6264862"/>
              <a:gd name="connsiteX5" fmla="*/ 787364 w 6906949"/>
              <a:gd name="connsiteY5" fmla="*/ 3993243 h 6264862"/>
              <a:gd name="connsiteX6" fmla="*/ 609601 w 6906949"/>
              <a:gd name="connsiteY6" fmla="*/ 5000578 h 6264862"/>
              <a:gd name="connsiteX7" fmla="*/ 1233716 w 6906949"/>
              <a:gd name="connsiteY7" fmla="*/ 5856921 h 6264862"/>
              <a:gd name="connsiteX8" fmla="*/ 2142634 w 6906949"/>
              <a:gd name="connsiteY8" fmla="*/ 5987143 h 6264862"/>
              <a:gd name="connsiteX9" fmla="*/ 2764934 w 6906949"/>
              <a:gd name="connsiteY9" fmla="*/ 5662385 h 6264862"/>
              <a:gd name="connsiteX10" fmla="*/ 3312849 w 6906949"/>
              <a:gd name="connsiteY10" fmla="*/ 6183086 h 6264862"/>
              <a:gd name="connsiteX11" fmla="*/ 4401361 w 6906949"/>
              <a:gd name="connsiteY11" fmla="*/ 6264862 h 6264862"/>
              <a:gd name="connsiteX12" fmla="*/ 6906949 w 6906949"/>
              <a:gd name="connsiteY12" fmla="*/ 4140200 h 6264862"/>
              <a:gd name="connsiteX13" fmla="*/ 6792649 w 6906949"/>
              <a:gd name="connsiteY13" fmla="*/ 2997200 h 6264862"/>
              <a:gd name="connsiteX14" fmla="*/ 6678349 w 6906949"/>
              <a:gd name="connsiteY14" fmla="*/ 2857500 h 6264862"/>
              <a:gd name="connsiteX15" fmla="*/ 6043349 w 6906949"/>
              <a:gd name="connsiteY15" fmla="*/ 2540000 h 6264862"/>
              <a:gd name="connsiteX16" fmla="*/ 5700449 w 6906949"/>
              <a:gd name="connsiteY16" fmla="*/ 2324100 h 6264862"/>
              <a:gd name="connsiteX17" fmla="*/ 5649649 w 6906949"/>
              <a:gd name="connsiteY17" fmla="*/ 2222500 h 6264862"/>
              <a:gd name="connsiteX18" fmla="*/ 5649649 w 6906949"/>
              <a:gd name="connsiteY18" fmla="*/ 2057400 h 6264862"/>
              <a:gd name="connsiteX19" fmla="*/ 5649649 w 6906949"/>
              <a:gd name="connsiteY19" fmla="*/ 1117600 h 6264862"/>
              <a:gd name="connsiteX20" fmla="*/ 4189149 w 6906949"/>
              <a:gd name="connsiteY20" fmla="*/ 469900 h 6264862"/>
              <a:gd name="connsiteX21" fmla="*/ 3389049 w 6906949"/>
              <a:gd name="connsiteY21" fmla="*/ 139700 h 6264862"/>
              <a:gd name="connsiteX0" fmla="*/ 3566849 w 6792649"/>
              <a:gd name="connsiteY0" fmla="*/ 139700 h 6264862"/>
              <a:gd name="connsiteX1" fmla="*/ 2715949 w 6792649"/>
              <a:gd name="connsiteY1" fmla="*/ 0 h 6264862"/>
              <a:gd name="connsiteX2" fmla="*/ 2080949 w 6792649"/>
              <a:gd name="connsiteY2" fmla="*/ 330200 h 6264862"/>
              <a:gd name="connsiteX3" fmla="*/ 186835 w 6792649"/>
              <a:gd name="connsiteY3" fmla="*/ 1794329 h 6264862"/>
              <a:gd name="connsiteX4" fmla="*/ 0 w 6792649"/>
              <a:gd name="connsiteY4" fmla="*/ 2925036 h 6264862"/>
              <a:gd name="connsiteX5" fmla="*/ 787364 w 6792649"/>
              <a:gd name="connsiteY5" fmla="*/ 3993243 h 6264862"/>
              <a:gd name="connsiteX6" fmla="*/ 609601 w 6792649"/>
              <a:gd name="connsiteY6" fmla="*/ 5000578 h 6264862"/>
              <a:gd name="connsiteX7" fmla="*/ 1233716 w 6792649"/>
              <a:gd name="connsiteY7" fmla="*/ 5856921 h 6264862"/>
              <a:gd name="connsiteX8" fmla="*/ 2142634 w 6792649"/>
              <a:gd name="connsiteY8" fmla="*/ 5987143 h 6264862"/>
              <a:gd name="connsiteX9" fmla="*/ 2764934 w 6792649"/>
              <a:gd name="connsiteY9" fmla="*/ 5662385 h 6264862"/>
              <a:gd name="connsiteX10" fmla="*/ 3312849 w 6792649"/>
              <a:gd name="connsiteY10" fmla="*/ 6183086 h 6264862"/>
              <a:gd name="connsiteX11" fmla="*/ 4401361 w 6792649"/>
              <a:gd name="connsiteY11" fmla="*/ 6264862 h 6264862"/>
              <a:gd name="connsiteX12" fmla="*/ 5063634 w 6792649"/>
              <a:gd name="connsiteY12" fmla="*/ 5620657 h 6264862"/>
              <a:gd name="connsiteX13" fmla="*/ 6792649 w 6792649"/>
              <a:gd name="connsiteY13" fmla="*/ 2997200 h 6264862"/>
              <a:gd name="connsiteX14" fmla="*/ 6678349 w 6792649"/>
              <a:gd name="connsiteY14" fmla="*/ 2857500 h 6264862"/>
              <a:gd name="connsiteX15" fmla="*/ 6043349 w 6792649"/>
              <a:gd name="connsiteY15" fmla="*/ 2540000 h 6264862"/>
              <a:gd name="connsiteX16" fmla="*/ 5700449 w 6792649"/>
              <a:gd name="connsiteY16" fmla="*/ 2324100 h 6264862"/>
              <a:gd name="connsiteX17" fmla="*/ 5649649 w 6792649"/>
              <a:gd name="connsiteY17" fmla="*/ 2222500 h 6264862"/>
              <a:gd name="connsiteX18" fmla="*/ 5649649 w 6792649"/>
              <a:gd name="connsiteY18" fmla="*/ 2057400 h 6264862"/>
              <a:gd name="connsiteX19" fmla="*/ 5649649 w 6792649"/>
              <a:gd name="connsiteY19" fmla="*/ 1117600 h 6264862"/>
              <a:gd name="connsiteX20" fmla="*/ 4189149 w 6792649"/>
              <a:gd name="connsiteY20" fmla="*/ 469900 h 6264862"/>
              <a:gd name="connsiteX21" fmla="*/ 3389049 w 6792649"/>
              <a:gd name="connsiteY21" fmla="*/ 139700 h 6264862"/>
              <a:gd name="connsiteX0" fmla="*/ 3566849 w 6792649"/>
              <a:gd name="connsiteY0" fmla="*/ 139700 h 6264862"/>
              <a:gd name="connsiteX1" fmla="*/ 2715949 w 6792649"/>
              <a:gd name="connsiteY1" fmla="*/ 0 h 6264862"/>
              <a:gd name="connsiteX2" fmla="*/ 2080949 w 6792649"/>
              <a:gd name="connsiteY2" fmla="*/ 330200 h 6264862"/>
              <a:gd name="connsiteX3" fmla="*/ 186835 w 6792649"/>
              <a:gd name="connsiteY3" fmla="*/ 1794329 h 6264862"/>
              <a:gd name="connsiteX4" fmla="*/ 0 w 6792649"/>
              <a:gd name="connsiteY4" fmla="*/ 2925036 h 6264862"/>
              <a:gd name="connsiteX5" fmla="*/ 787364 w 6792649"/>
              <a:gd name="connsiteY5" fmla="*/ 3993243 h 6264862"/>
              <a:gd name="connsiteX6" fmla="*/ 609601 w 6792649"/>
              <a:gd name="connsiteY6" fmla="*/ 5000578 h 6264862"/>
              <a:gd name="connsiteX7" fmla="*/ 1233716 w 6792649"/>
              <a:gd name="connsiteY7" fmla="*/ 5856921 h 6264862"/>
              <a:gd name="connsiteX8" fmla="*/ 2142634 w 6792649"/>
              <a:gd name="connsiteY8" fmla="*/ 5987143 h 6264862"/>
              <a:gd name="connsiteX9" fmla="*/ 2764934 w 6792649"/>
              <a:gd name="connsiteY9" fmla="*/ 5662385 h 6264862"/>
              <a:gd name="connsiteX10" fmla="*/ 3312849 w 6792649"/>
              <a:gd name="connsiteY10" fmla="*/ 6183086 h 6264862"/>
              <a:gd name="connsiteX11" fmla="*/ 4401361 w 6792649"/>
              <a:gd name="connsiteY11" fmla="*/ 6264862 h 6264862"/>
              <a:gd name="connsiteX12" fmla="*/ 5063634 w 6792649"/>
              <a:gd name="connsiteY12" fmla="*/ 5620657 h 6264862"/>
              <a:gd name="connsiteX13" fmla="*/ 5388332 w 6792649"/>
              <a:gd name="connsiteY13" fmla="*/ 5161775 h 6264862"/>
              <a:gd name="connsiteX14" fmla="*/ 6792649 w 6792649"/>
              <a:gd name="connsiteY14" fmla="*/ 2997200 h 6264862"/>
              <a:gd name="connsiteX15" fmla="*/ 6678349 w 6792649"/>
              <a:gd name="connsiteY15" fmla="*/ 2857500 h 6264862"/>
              <a:gd name="connsiteX16" fmla="*/ 6043349 w 6792649"/>
              <a:gd name="connsiteY16" fmla="*/ 2540000 h 6264862"/>
              <a:gd name="connsiteX17" fmla="*/ 5700449 w 6792649"/>
              <a:gd name="connsiteY17" fmla="*/ 2324100 h 6264862"/>
              <a:gd name="connsiteX18" fmla="*/ 5649649 w 6792649"/>
              <a:gd name="connsiteY18" fmla="*/ 2222500 h 6264862"/>
              <a:gd name="connsiteX19" fmla="*/ 5649649 w 6792649"/>
              <a:gd name="connsiteY19" fmla="*/ 2057400 h 6264862"/>
              <a:gd name="connsiteX20" fmla="*/ 5649649 w 6792649"/>
              <a:gd name="connsiteY20" fmla="*/ 1117600 h 6264862"/>
              <a:gd name="connsiteX21" fmla="*/ 4189149 w 6792649"/>
              <a:gd name="connsiteY21" fmla="*/ 469900 h 6264862"/>
              <a:gd name="connsiteX22" fmla="*/ 3389049 w 6792649"/>
              <a:gd name="connsiteY22" fmla="*/ 139700 h 6264862"/>
              <a:gd name="connsiteX0" fmla="*/ 3566849 w 6792649"/>
              <a:gd name="connsiteY0" fmla="*/ 139700 h 6264862"/>
              <a:gd name="connsiteX1" fmla="*/ 2715949 w 6792649"/>
              <a:gd name="connsiteY1" fmla="*/ 0 h 6264862"/>
              <a:gd name="connsiteX2" fmla="*/ 2080949 w 6792649"/>
              <a:gd name="connsiteY2" fmla="*/ 330200 h 6264862"/>
              <a:gd name="connsiteX3" fmla="*/ 186835 w 6792649"/>
              <a:gd name="connsiteY3" fmla="*/ 1794329 h 6264862"/>
              <a:gd name="connsiteX4" fmla="*/ 0 w 6792649"/>
              <a:gd name="connsiteY4" fmla="*/ 2925036 h 6264862"/>
              <a:gd name="connsiteX5" fmla="*/ 787364 w 6792649"/>
              <a:gd name="connsiteY5" fmla="*/ 3993243 h 6264862"/>
              <a:gd name="connsiteX6" fmla="*/ 609601 w 6792649"/>
              <a:gd name="connsiteY6" fmla="*/ 5000578 h 6264862"/>
              <a:gd name="connsiteX7" fmla="*/ 1233716 w 6792649"/>
              <a:gd name="connsiteY7" fmla="*/ 5856921 h 6264862"/>
              <a:gd name="connsiteX8" fmla="*/ 2142634 w 6792649"/>
              <a:gd name="connsiteY8" fmla="*/ 5987143 h 6264862"/>
              <a:gd name="connsiteX9" fmla="*/ 2764934 w 6792649"/>
              <a:gd name="connsiteY9" fmla="*/ 5662385 h 6264862"/>
              <a:gd name="connsiteX10" fmla="*/ 3312849 w 6792649"/>
              <a:gd name="connsiteY10" fmla="*/ 6183086 h 6264862"/>
              <a:gd name="connsiteX11" fmla="*/ 4401361 w 6792649"/>
              <a:gd name="connsiteY11" fmla="*/ 6264862 h 6264862"/>
              <a:gd name="connsiteX12" fmla="*/ 5063634 w 6792649"/>
              <a:gd name="connsiteY12" fmla="*/ 5620657 h 6264862"/>
              <a:gd name="connsiteX13" fmla="*/ 5983418 w 6792649"/>
              <a:gd name="connsiteY13" fmla="*/ 5698803 h 6264862"/>
              <a:gd name="connsiteX14" fmla="*/ 6792649 w 6792649"/>
              <a:gd name="connsiteY14" fmla="*/ 2997200 h 6264862"/>
              <a:gd name="connsiteX15" fmla="*/ 6678349 w 6792649"/>
              <a:gd name="connsiteY15" fmla="*/ 2857500 h 6264862"/>
              <a:gd name="connsiteX16" fmla="*/ 6043349 w 6792649"/>
              <a:gd name="connsiteY16" fmla="*/ 2540000 h 6264862"/>
              <a:gd name="connsiteX17" fmla="*/ 5700449 w 6792649"/>
              <a:gd name="connsiteY17" fmla="*/ 2324100 h 6264862"/>
              <a:gd name="connsiteX18" fmla="*/ 5649649 w 6792649"/>
              <a:gd name="connsiteY18" fmla="*/ 2222500 h 6264862"/>
              <a:gd name="connsiteX19" fmla="*/ 5649649 w 6792649"/>
              <a:gd name="connsiteY19" fmla="*/ 2057400 h 6264862"/>
              <a:gd name="connsiteX20" fmla="*/ 5649649 w 6792649"/>
              <a:gd name="connsiteY20" fmla="*/ 1117600 h 6264862"/>
              <a:gd name="connsiteX21" fmla="*/ 4189149 w 6792649"/>
              <a:gd name="connsiteY21" fmla="*/ 469900 h 6264862"/>
              <a:gd name="connsiteX22" fmla="*/ 3389049 w 6792649"/>
              <a:gd name="connsiteY22" fmla="*/ 139700 h 6264862"/>
              <a:gd name="connsiteX0" fmla="*/ 3566849 w 6792649"/>
              <a:gd name="connsiteY0" fmla="*/ 139700 h 6264862"/>
              <a:gd name="connsiteX1" fmla="*/ 2715949 w 6792649"/>
              <a:gd name="connsiteY1" fmla="*/ 0 h 6264862"/>
              <a:gd name="connsiteX2" fmla="*/ 2080949 w 6792649"/>
              <a:gd name="connsiteY2" fmla="*/ 330200 h 6264862"/>
              <a:gd name="connsiteX3" fmla="*/ 186835 w 6792649"/>
              <a:gd name="connsiteY3" fmla="*/ 1794329 h 6264862"/>
              <a:gd name="connsiteX4" fmla="*/ 0 w 6792649"/>
              <a:gd name="connsiteY4" fmla="*/ 2925036 h 6264862"/>
              <a:gd name="connsiteX5" fmla="*/ 787364 w 6792649"/>
              <a:gd name="connsiteY5" fmla="*/ 3993243 h 6264862"/>
              <a:gd name="connsiteX6" fmla="*/ 609601 w 6792649"/>
              <a:gd name="connsiteY6" fmla="*/ 5000578 h 6264862"/>
              <a:gd name="connsiteX7" fmla="*/ 1233716 w 6792649"/>
              <a:gd name="connsiteY7" fmla="*/ 5856921 h 6264862"/>
              <a:gd name="connsiteX8" fmla="*/ 2142634 w 6792649"/>
              <a:gd name="connsiteY8" fmla="*/ 5987143 h 6264862"/>
              <a:gd name="connsiteX9" fmla="*/ 2764934 w 6792649"/>
              <a:gd name="connsiteY9" fmla="*/ 5662385 h 6264862"/>
              <a:gd name="connsiteX10" fmla="*/ 3312849 w 6792649"/>
              <a:gd name="connsiteY10" fmla="*/ 6183086 h 6264862"/>
              <a:gd name="connsiteX11" fmla="*/ 4401361 w 6792649"/>
              <a:gd name="connsiteY11" fmla="*/ 6264862 h 6264862"/>
              <a:gd name="connsiteX12" fmla="*/ 5063634 w 6792649"/>
              <a:gd name="connsiteY12" fmla="*/ 5620657 h 6264862"/>
              <a:gd name="connsiteX13" fmla="*/ 5983418 w 6792649"/>
              <a:gd name="connsiteY13" fmla="*/ 5698803 h 6264862"/>
              <a:gd name="connsiteX14" fmla="*/ 6404332 w 6792649"/>
              <a:gd name="connsiteY14" fmla="*/ 4334461 h 6264862"/>
              <a:gd name="connsiteX15" fmla="*/ 6792649 w 6792649"/>
              <a:gd name="connsiteY15" fmla="*/ 2997200 h 6264862"/>
              <a:gd name="connsiteX16" fmla="*/ 6678349 w 6792649"/>
              <a:gd name="connsiteY16" fmla="*/ 2857500 h 6264862"/>
              <a:gd name="connsiteX17" fmla="*/ 6043349 w 6792649"/>
              <a:gd name="connsiteY17" fmla="*/ 2540000 h 6264862"/>
              <a:gd name="connsiteX18" fmla="*/ 5700449 w 6792649"/>
              <a:gd name="connsiteY18" fmla="*/ 2324100 h 6264862"/>
              <a:gd name="connsiteX19" fmla="*/ 5649649 w 6792649"/>
              <a:gd name="connsiteY19" fmla="*/ 2222500 h 6264862"/>
              <a:gd name="connsiteX20" fmla="*/ 5649649 w 6792649"/>
              <a:gd name="connsiteY20" fmla="*/ 2057400 h 6264862"/>
              <a:gd name="connsiteX21" fmla="*/ 5649649 w 6792649"/>
              <a:gd name="connsiteY21" fmla="*/ 1117600 h 6264862"/>
              <a:gd name="connsiteX22" fmla="*/ 4189149 w 6792649"/>
              <a:gd name="connsiteY22" fmla="*/ 469900 h 6264862"/>
              <a:gd name="connsiteX23" fmla="*/ 3389049 w 6792649"/>
              <a:gd name="connsiteY23" fmla="*/ 139700 h 6264862"/>
              <a:gd name="connsiteX0" fmla="*/ 3566849 w 6839761"/>
              <a:gd name="connsiteY0" fmla="*/ 139700 h 6264862"/>
              <a:gd name="connsiteX1" fmla="*/ 2715949 w 6839761"/>
              <a:gd name="connsiteY1" fmla="*/ 0 h 6264862"/>
              <a:gd name="connsiteX2" fmla="*/ 2080949 w 6839761"/>
              <a:gd name="connsiteY2" fmla="*/ 330200 h 6264862"/>
              <a:gd name="connsiteX3" fmla="*/ 186835 w 6839761"/>
              <a:gd name="connsiteY3" fmla="*/ 1794329 h 6264862"/>
              <a:gd name="connsiteX4" fmla="*/ 0 w 6839761"/>
              <a:gd name="connsiteY4" fmla="*/ 2925036 h 6264862"/>
              <a:gd name="connsiteX5" fmla="*/ 787364 w 6839761"/>
              <a:gd name="connsiteY5" fmla="*/ 3993243 h 6264862"/>
              <a:gd name="connsiteX6" fmla="*/ 609601 w 6839761"/>
              <a:gd name="connsiteY6" fmla="*/ 5000578 h 6264862"/>
              <a:gd name="connsiteX7" fmla="*/ 1233716 w 6839761"/>
              <a:gd name="connsiteY7" fmla="*/ 5856921 h 6264862"/>
              <a:gd name="connsiteX8" fmla="*/ 2142634 w 6839761"/>
              <a:gd name="connsiteY8" fmla="*/ 5987143 h 6264862"/>
              <a:gd name="connsiteX9" fmla="*/ 2764934 w 6839761"/>
              <a:gd name="connsiteY9" fmla="*/ 5662385 h 6264862"/>
              <a:gd name="connsiteX10" fmla="*/ 3312849 w 6839761"/>
              <a:gd name="connsiteY10" fmla="*/ 6183086 h 6264862"/>
              <a:gd name="connsiteX11" fmla="*/ 4401361 w 6839761"/>
              <a:gd name="connsiteY11" fmla="*/ 6264862 h 6264862"/>
              <a:gd name="connsiteX12" fmla="*/ 5063634 w 6839761"/>
              <a:gd name="connsiteY12" fmla="*/ 5620657 h 6264862"/>
              <a:gd name="connsiteX13" fmla="*/ 5983418 w 6839761"/>
              <a:gd name="connsiteY13" fmla="*/ 5698803 h 6264862"/>
              <a:gd name="connsiteX14" fmla="*/ 6839761 w 6839761"/>
              <a:gd name="connsiteY14" fmla="*/ 5031147 h 6264862"/>
              <a:gd name="connsiteX15" fmla="*/ 6792649 w 6839761"/>
              <a:gd name="connsiteY15" fmla="*/ 2997200 h 6264862"/>
              <a:gd name="connsiteX16" fmla="*/ 6678349 w 6839761"/>
              <a:gd name="connsiteY16" fmla="*/ 2857500 h 6264862"/>
              <a:gd name="connsiteX17" fmla="*/ 6043349 w 6839761"/>
              <a:gd name="connsiteY17" fmla="*/ 2540000 h 6264862"/>
              <a:gd name="connsiteX18" fmla="*/ 5700449 w 6839761"/>
              <a:gd name="connsiteY18" fmla="*/ 2324100 h 6264862"/>
              <a:gd name="connsiteX19" fmla="*/ 5649649 w 6839761"/>
              <a:gd name="connsiteY19" fmla="*/ 2222500 h 6264862"/>
              <a:gd name="connsiteX20" fmla="*/ 5649649 w 6839761"/>
              <a:gd name="connsiteY20" fmla="*/ 2057400 h 6264862"/>
              <a:gd name="connsiteX21" fmla="*/ 5649649 w 6839761"/>
              <a:gd name="connsiteY21" fmla="*/ 1117600 h 6264862"/>
              <a:gd name="connsiteX22" fmla="*/ 4189149 w 6839761"/>
              <a:gd name="connsiteY22" fmla="*/ 469900 h 6264862"/>
              <a:gd name="connsiteX23" fmla="*/ 3389049 w 6839761"/>
              <a:gd name="connsiteY23" fmla="*/ 139700 h 6264862"/>
              <a:gd name="connsiteX0" fmla="*/ 3566849 w 6894249"/>
              <a:gd name="connsiteY0" fmla="*/ 139700 h 6264862"/>
              <a:gd name="connsiteX1" fmla="*/ 2715949 w 6894249"/>
              <a:gd name="connsiteY1" fmla="*/ 0 h 6264862"/>
              <a:gd name="connsiteX2" fmla="*/ 2080949 w 6894249"/>
              <a:gd name="connsiteY2" fmla="*/ 330200 h 6264862"/>
              <a:gd name="connsiteX3" fmla="*/ 186835 w 6894249"/>
              <a:gd name="connsiteY3" fmla="*/ 1794329 h 6264862"/>
              <a:gd name="connsiteX4" fmla="*/ 0 w 6894249"/>
              <a:gd name="connsiteY4" fmla="*/ 2925036 h 6264862"/>
              <a:gd name="connsiteX5" fmla="*/ 787364 w 6894249"/>
              <a:gd name="connsiteY5" fmla="*/ 3993243 h 6264862"/>
              <a:gd name="connsiteX6" fmla="*/ 609601 w 6894249"/>
              <a:gd name="connsiteY6" fmla="*/ 5000578 h 6264862"/>
              <a:gd name="connsiteX7" fmla="*/ 1233716 w 6894249"/>
              <a:gd name="connsiteY7" fmla="*/ 5856921 h 6264862"/>
              <a:gd name="connsiteX8" fmla="*/ 2142634 w 6894249"/>
              <a:gd name="connsiteY8" fmla="*/ 5987143 h 6264862"/>
              <a:gd name="connsiteX9" fmla="*/ 2764934 w 6894249"/>
              <a:gd name="connsiteY9" fmla="*/ 5662385 h 6264862"/>
              <a:gd name="connsiteX10" fmla="*/ 3312849 w 6894249"/>
              <a:gd name="connsiteY10" fmla="*/ 6183086 h 6264862"/>
              <a:gd name="connsiteX11" fmla="*/ 4401361 w 6894249"/>
              <a:gd name="connsiteY11" fmla="*/ 6264862 h 6264862"/>
              <a:gd name="connsiteX12" fmla="*/ 5063634 w 6894249"/>
              <a:gd name="connsiteY12" fmla="*/ 5620657 h 6264862"/>
              <a:gd name="connsiteX13" fmla="*/ 5983418 w 6894249"/>
              <a:gd name="connsiteY13" fmla="*/ 5698803 h 6264862"/>
              <a:gd name="connsiteX14" fmla="*/ 6839761 w 6894249"/>
              <a:gd name="connsiteY14" fmla="*/ 5031147 h 6264862"/>
              <a:gd name="connsiteX15" fmla="*/ 6894249 w 6894249"/>
              <a:gd name="connsiteY15" fmla="*/ 3795486 h 6264862"/>
              <a:gd name="connsiteX16" fmla="*/ 6678349 w 6894249"/>
              <a:gd name="connsiteY16" fmla="*/ 2857500 h 6264862"/>
              <a:gd name="connsiteX17" fmla="*/ 6043349 w 6894249"/>
              <a:gd name="connsiteY17" fmla="*/ 2540000 h 6264862"/>
              <a:gd name="connsiteX18" fmla="*/ 5700449 w 6894249"/>
              <a:gd name="connsiteY18" fmla="*/ 2324100 h 6264862"/>
              <a:gd name="connsiteX19" fmla="*/ 5649649 w 6894249"/>
              <a:gd name="connsiteY19" fmla="*/ 2222500 h 6264862"/>
              <a:gd name="connsiteX20" fmla="*/ 5649649 w 6894249"/>
              <a:gd name="connsiteY20" fmla="*/ 2057400 h 6264862"/>
              <a:gd name="connsiteX21" fmla="*/ 5649649 w 6894249"/>
              <a:gd name="connsiteY21" fmla="*/ 1117600 h 6264862"/>
              <a:gd name="connsiteX22" fmla="*/ 4189149 w 6894249"/>
              <a:gd name="connsiteY22" fmla="*/ 469900 h 6264862"/>
              <a:gd name="connsiteX23" fmla="*/ 3389049 w 6894249"/>
              <a:gd name="connsiteY23" fmla="*/ 139700 h 6264862"/>
              <a:gd name="connsiteX0" fmla="*/ 3566849 w 7084749"/>
              <a:gd name="connsiteY0" fmla="*/ 139700 h 6264862"/>
              <a:gd name="connsiteX1" fmla="*/ 2715949 w 7084749"/>
              <a:gd name="connsiteY1" fmla="*/ 0 h 6264862"/>
              <a:gd name="connsiteX2" fmla="*/ 2080949 w 7084749"/>
              <a:gd name="connsiteY2" fmla="*/ 330200 h 6264862"/>
              <a:gd name="connsiteX3" fmla="*/ 186835 w 7084749"/>
              <a:gd name="connsiteY3" fmla="*/ 1794329 h 6264862"/>
              <a:gd name="connsiteX4" fmla="*/ 0 w 7084749"/>
              <a:gd name="connsiteY4" fmla="*/ 2925036 h 6264862"/>
              <a:gd name="connsiteX5" fmla="*/ 787364 w 7084749"/>
              <a:gd name="connsiteY5" fmla="*/ 3993243 h 6264862"/>
              <a:gd name="connsiteX6" fmla="*/ 609601 w 7084749"/>
              <a:gd name="connsiteY6" fmla="*/ 5000578 h 6264862"/>
              <a:gd name="connsiteX7" fmla="*/ 1233716 w 7084749"/>
              <a:gd name="connsiteY7" fmla="*/ 5856921 h 6264862"/>
              <a:gd name="connsiteX8" fmla="*/ 2142634 w 7084749"/>
              <a:gd name="connsiteY8" fmla="*/ 5987143 h 6264862"/>
              <a:gd name="connsiteX9" fmla="*/ 2764934 w 7084749"/>
              <a:gd name="connsiteY9" fmla="*/ 5662385 h 6264862"/>
              <a:gd name="connsiteX10" fmla="*/ 3312849 w 7084749"/>
              <a:gd name="connsiteY10" fmla="*/ 6183086 h 6264862"/>
              <a:gd name="connsiteX11" fmla="*/ 4401361 w 7084749"/>
              <a:gd name="connsiteY11" fmla="*/ 6264862 h 6264862"/>
              <a:gd name="connsiteX12" fmla="*/ 5063634 w 7084749"/>
              <a:gd name="connsiteY12" fmla="*/ 5620657 h 6264862"/>
              <a:gd name="connsiteX13" fmla="*/ 5983418 w 7084749"/>
              <a:gd name="connsiteY13" fmla="*/ 5698803 h 6264862"/>
              <a:gd name="connsiteX14" fmla="*/ 6839761 w 7084749"/>
              <a:gd name="connsiteY14" fmla="*/ 5031147 h 6264862"/>
              <a:gd name="connsiteX15" fmla="*/ 6894249 w 7084749"/>
              <a:gd name="connsiteY15" fmla="*/ 3795486 h 6264862"/>
              <a:gd name="connsiteX16" fmla="*/ 7084749 w 7084749"/>
              <a:gd name="connsiteY16" fmla="*/ 2712357 h 6264862"/>
              <a:gd name="connsiteX17" fmla="*/ 6043349 w 7084749"/>
              <a:gd name="connsiteY17" fmla="*/ 2540000 h 6264862"/>
              <a:gd name="connsiteX18" fmla="*/ 5700449 w 7084749"/>
              <a:gd name="connsiteY18" fmla="*/ 2324100 h 6264862"/>
              <a:gd name="connsiteX19" fmla="*/ 5649649 w 7084749"/>
              <a:gd name="connsiteY19" fmla="*/ 2222500 h 6264862"/>
              <a:gd name="connsiteX20" fmla="*/ 5649649 w 7084749"/>
              <a:gd name="connsiteY20" fmla="*/ 2057400 h 6264862"/>
              <a:gd name="connsiteX21" fmla="*/ 5649649 w 7084749"/>
              <a:gd name="connsiteY21" fmla="*/ 1117600 h 6264862"/>
              <a:gd name="connsiteX22" fmla="*/ 4189149 w 7084749"/>
              <a:gd name="connsiteY22" fmla="*/ 469900 h 6264862"/>
              <a:gd name="connsiteX23" fmla="*/ 3389049 w 7084749"/>
              <a:gd name="connsiteY23" fmla="*/ 139700 h 6264862"/>
              <a:gd name="connsiteX0" fmla="*/ 3566849 w 7084749"/>
              <a:gd name="connsiteY0" fmla="*/ 139700 h 6264862"/>
              <a:gd name="connsiteX1" fmla="*/ 2715949 w 7084749"/>
              <a:gd name="connsiteY1" fmla="*/ 0 h 6264862"/>
              <a:gd name="connsiteX2" fmla="*/ 2080949 w 7084749"/>
              <a:gd name="connsiteY2" fmla="*/ 330200 h 6264862"/>
              <a:gd name="connsiteX3" fmla="*/ 186835 w 7084749"/>
              <a:gd name="connsiteY3" fmla="*/ 1794329 h 6264862"/>
              <a:gd name="connsiteX4" fmla="*/ 0 w 7084749"/>
              <a:gd name="connsiteY4" fmla="*/ 2925036 h 6264862"/>
              <a:gd name="connsiteX5" fmla="*/ 787364 w 7084749"/>
              <a:gd name="connsiteY5" fmla="*/ 3993243 h 6264862"/>
              <a:gd name="connsiteX6" fmla="*/ 609601 w 7084749"/>
              <a:gd name="connsiteY6" fmla="*/ 5000578 h 6264862"/>
              <a:gd name="connsiteX7" fmla="*/ 1233716 w 7084749"/>
              <a:gd name="connsiteY7" fmla="*/ 5856921 h 6264862"/>
              <a:gd name="connsiteX8" fmla="*/ 2142634 w 7084749"/>
              <a:gd name="connsiteY8" fmla="*/ 5987143 h 6264862"/>
              <a:gd name="connsiteX9" fmla="*/ 2764934 w 7084749"/>
              <a:gd name="connsiteY9" fmla="*/ 5662385 h 6264862"/>
              <a:gd name="connsiteX10" fmla="*/ 3312849 w 7084749"/>
              <a:gd name="connsiteY10" fmla="*/ 6183086 h 6264862"/>
              <a:gd name="connsiteX11" fmla="*/ 4401361 w 7084749"/>
              <a:gd name="connsiteY11" fmla="*/ 6264862 h 6264862"/>
              <a:gd name="connsiteX12" fmla="*/ 5063634 w 7084749"/>
              <a:gd name="connsiteY12" fmla="*/ 5620657 h 6264862"/>
              <a:gd name="connsiteX13" fmla="*/ 5983418 w 7084749"/>
              <a:gd name="connsiteY13" fmla="*/ 5698803 h 6264862"/>
              <a:gd name="connsiteX14" fmla="*/ 6839761 w 7084749"/>
              <a:gd name="connsiteY14" fmla="*/ 5031147 h 6264862"/>
              <a:gd name="connsiteX15" fmla="*/ 6894249 w 7084749"/>
              <a:gd name="connsiteY15" fmla="*/ 3795486 h 6264862"/>
              <a:gd name="connsiteX16" fmla="*/ 7084749 w 7084749"/>
              <a:gd name="connsiteY16" fmla="*/ 2712357 h 6264862"/>
              <a:gd name="connsiteX17" fmla="*/ 6246549 w 7084749"/>
              <a:gd name="connsiteY17" fmla="*/ 1669143 h 6264862"/>
              <a:gd name="connsiteX18" fmla="*/ 5700449 w 7084749"/>
              <a:gd name="connsiteY18" fmla="*/ 2324100 h 6264862"/>
              <a:gd name="connsiteX19" fmla="*/ 5649649 w 7084749"/>
              <a:gd name="connsiteY19" fmla="*/ 2222500 h 6264862"/>
              <a:gd name="connsiteX20" fmla="*/ 5649649 w 7084749"/>
              <a:gd name="connsiteY20" fmla="*/ 2057400 h 6264862"/>
              <a:gd name="connsiteX21" fmla="*/ 5649649 w 7084749"/>
              <a:gd name="connsiteY21" fmla="*/ 1117600 h 6264862"/>
              <a:gd name="connsiteX22" fmla="*/ 4189149 w 7084749"/>
              <a:gd name="connsiteY22" fmla="*/ 469900 h 6264862"/>
              <a:gd name="connsiteX23" fmla="*/ 3389049 w 7084749"/>
              <a:gd name="connsiteY23" fmla="*/ 139700 h 6264862"/>
              <a:gd name="connsiteX0" fmla="*/ 3566849 w 7084749"/>
              <a:gd name="connsiteY0" fmla="*/ 139700 h 6264862"/>
              <a:gd name="connsiteX1" fmla="*/ 2715949 w 7084749"/>
              <a:gd name="connsiteY1" fmla="*/ 0 h 6264862"/>
              <a:gd name="connsiteX2" fmla="*/ 2080949 w 7084749"/>
              <a:gd name="connsiteY2" fmla="*/ 330200 h 6264862"/>
              <a:gd name="connsiteX3" fmla="*/ 186835 w 7084749"/>
              <a:gd name="connsiteY3" fmla="*/ 1794329 h 6264862"/>
              <a:gd name="connsiteX4" fmla="*/ 0 w 7084749"/>
              <a:gd name="connsiteY4" fmla="*/ 2925036 h 6264862"/>
              <a:gd name="connsiteX5" fmla="*/ 787364 w 7084749"/>
              <a:gd name="connsiteY5" fmla="*/ 3993243 h 6264862"/>
              <a:gd name="connsiteX6" fmla="*/ 609601 w 7084749"/>
              <a:gd name="connsiteY6" fmla="*/ 5000578 h 6264862"/>
              <a:gd name="connsiteX7" fmla="*/ 1233716 w 7084749"/>
              <a:gd name="connsiteY7" fmla="*/ 5856921 h 6264862"/>
              <a:gd name="connsiteX8" fmla="*/ 2142634 w 7084749"/>
              <a:gd name="connsiteY8" fmla="*/ 5987143 h 6264862"/>
              <a:gd name="connsiteX9" fmla="*/ 2764934 w 7084749"/>
              <a:gd name="connsiteY9" fmla="*/ 5662385 h 6264862"/>
              <a:gd name="connsiteX10" fmla="*/ 3312849 w 7084749"/>
              <a:gd name="connsiteY10" fmla="*/ 6183086 h 6264862"/>
              <a:gd name="connsiteX11" fmla="*/ 4401361 w 7084749"/>
              <a:gd name="connsiteY11" fmla="*/ 6264862 h 6264862"/>
              <a:gd name="connsiteX12" fmla="*/ 5063634 w 7084749"/>
              <a:gd name="connsiteY12" fmla="*/ 5620657 h 6264862"/>
              <a:gd name="connsiteX13" fmla="*/ 5983418 w 7084749"/>
              <a:gd name="connsiteY13" fmla="*/ 5698803 h 6264862"/>
              <a:gd name="connsiteX14" fmla="*/ 6839761 w 7084749"/>
              <a:gd name="connsiteY14" fmla="*/ 5031147 h 6264862"/>
              <a:gd name="connsiteX15" fmla="*/ 6894249 w 7084749"/>
              <a:gd name="connsiteY15" fmla="*/ 3795486 h 6264862"/>
              <a:gd name="connsiteX16" fmla="*/ 7084749 w 7084749"/>
              <a:gd name="connsiteY16" fmla="*/ 2712357 h 6264862"/>
              <a:gd name="connsiteX17" fmla="*/ 6246549 w 7084749"/>
              <a:gd name="connsiteY17" fmla="*/ 1669143 h 6264862"/>
              <a:gd name="connsiteX18" fmla="*/ 5700449 w 7084749"/>
              <a:gd name="connsiteY18" fmla="*/ 2324100 h 6264862"/>
              <a:gd name="connsiteX19" fmla="*/ 5649649 w 7084749"/>
              <a:gd name="connsiteY19" fmla="*/ 2222500 h 6264862"/>
              <a:gd name="connsiteX20" fmla="*/ 5809306 w 7084749"/>
              <a:gd name="connsiteY20" fmla="*/ 1651000 h 6264862"/>
              <a:gd name="connsiteX21" fmla="*/ 5649649 w 7084749"/>
              <a:gd name="connsiteY21" fmla="*/ 1117600 h 6264862"/>
              <a:gd name="connsiteX22" fmla="*/ 4189149 w 7084749"/>
              <a:gd name="connsiteY22" fmla="*/ 469900 h 6264862"/>
              <a:gd name="connsiteX23" fmla="*/ 3389049 w 7084749"/>
              <a:gd name="connsiteY23" fmla="*/ 139700 h 6264862"/>
              <a:gd name="connsiteX0" fmla="*/ 3566849 w 7084749"/>
              <a:gd name="connsiteY0" fmla="*/ 139700 h 6264862"/>
              <a:gd name="connsiteX1" fmla="*/ 2715949 w 7084749"/>
              <a:gd name="connsiteY1" fmla="*/ 0 h 6264862"/>
              <a:gd name="connsiteX2" fmla="*/ 2080949 w 7084749"/>
              <a:gd name="connsiteY2" fmla="*/ 330200 h 6264862"/>
              <a:gd name="connsiteX3" fmla="*/ 186835 w 7084749"/>
              <a:gd name="connsiteY3" fmla="*/ 1794329 h 6264862"/>
              <a:gd name="connsiteX4" fmla="*/ 0 w 7084749"/>
              <a:gd name="connsiteY4" fmla="*/ 2925036 h 6264862"/>
              <a:gd name="connsiteX5" fmla="*/ 787364 w 7084749"/>
              <a:gd name="connsiteY5" fmla="*/ 3993243 h 6264862"/>
              <a:gd name="connsiteX6" fmla="*/ 609601 w 7084749"/>
              <a:gd name="connsiteY6" fmla="*/ 5000578 h 6264862"/>
              <a:gd name="connsiteX7" fmla="*/ 1233716 w 7084749"/>
              <a:gd name="connsiteY7" fmla="*/ 5856921 h 6264862"/>
              <a:gd name="connsiteX8" fmla="*/ 2142634 w 7084749"/>
              <a:gd name="connsiteY8" fmla="*/ 5987143 h 6264862"/>
              <a:gd name="connsiteX9" fmla="*/ 2764934 w 7084749"/>
              <a:gd name="connsiteY9" fmla="*/ 5662385 h 6264862"/>
              <a:gd name="connsiteX10" fmla="*/ 3312849 w 7084749"/>
              <a:gd name="connsiteY10" fmla="*/ 6183086 h 6264862"/>
              <a:gd name="connsiteX11" fmla="*/ 4401361 w 7084749"/>
              <a:gd name="connsiteY11" fmla="*/ 6264862 h 6264862"/>
              <a:gd name="connsiteX12" fmla="*/ 5063634 w 7084749"/>
              <a:gd name="connsiteY12" fmla="*/ 5620657 h 6264862"/>
              <a:gd name="connsiteX13" fmla="*/ 5983418 w 7084749"/>
              <a:gd name="connsiteY13" fmla="*/ 5698803 h 6264862"/>
              <a:gd name="connsiteX14" fmla="*/ 6839761 w 7084749"/>
              <a:gd name="connsiteY14" fmla="*/ 5031147 h 6264862"/>
              <a:gd name="connsiteX15" fmla="*/ 6894249 w 7084749"/>
              <a:gd name="connsiteY15" fmla="*/ 3795486 h 6264862"/>
              <a:gd name="connsiteX16" fmla="*/ 7084749 w 7084749"/>
              <a:gd name="connsiteY16" fmla="*/ 2712357 h 6264862"/>
              <a:gd name="connsiteX17" fmla="*/ 6246549 w 7084749"/>
              <a:gd name="connsiteY17" fmla="*/ 1669143 h 6264862"/>
              <a:gd name="connsiteX18" fmla="*/ 5903649 w 7084749"/>
              <a:gd name="connsiteY18" fmla="*/ 1729014 h 6264862"/>
              <a:gd name="connsiteX19" fmla="*/ 5649649 w 7084749"/>
              <a:gd name="connsiteY19" fmla="*/ 2222500 h 6264862"/>
              <a:gd name="connsiteX20" fmla="*/ 5809306 w 7084749"/>
              <a:gd name="connsiteY20" fmla="*/ 1651000 h 6264862"/>
              <a:gd name="connsiteX21" fmla="*/ 5649649 w 7084749"/>
              <a:gd name="connsiteY21" fmla="*/ 1117600 h 6264862"/>
              <a:gd name="connsiteX22" fmla="*/ 4189149 w 7084749"/>
              <a:gd name="connsiteY22" fmla="*/ 469900 h 6264862"/>
              <a:gd name="connsiteX23" fmla="*/ 3389049 w 7084749"/>
              <a:gd name="connsiteY23" fmla="*/ 139700 h 6264862"/>
              <a:gd name="connsiteX0" fmla="*/ 3566849 w 7084749"/>
              <a:gd name="connsiteY0" fmla="*/ 139700 h 6264862"/>
              <a:gd name="connsiteX1" fmla="*/ 2715949 w 7084749"/>
              <a:gd name="connsiteY1" fmla="*/ 0 h 6264862"/>
              <a:gd name="connsiteX2" fmla="*/ 2080949 w 7084749"/>
              <a:gd name="connsiteY2" fmla="*/ 330200 h 6264862"/>
              <a:gd name="connsiteX3" fmla="*/ 186835 w 7084749"/>
              <a:gd name="connsiteY3" fmla="*/ 1794329 h 6264862"/>
              <a:gd name="connsiteX4" fmla="*/ 0 w 7084749"/>
              <a:gd name="connsiteY4" fmla="*/ 2925036 h 6264862"/>
              <a:gd name="connsiteX5" fmla="*/ 787364 w 7084749"/>
              <a:gd name="connsiteY5" fmla="*/ 3993243 h 6264862"/>
              <a:gd name="connsiteX6" fmla="*/ 609601 w 7084749"/>
              <a:gd name="connsiteY6" fmla="*/ 5000578 h 6264862"/>
              <a:gd name="connsiteX7" fmla="*/ 1233716 w 7084749"/>
              <a:gd name="connsiteY7" fmla="*/ 5856921 h 6264862"/>
              <a:gd name="connsiteX8" fmla="*/ 2142634 w 7084749"/>
              <a:gd name="connsiteY8" fmla="*/ 5987143 h 6264862"/>
              <a:gd name="connsiteX9" fmla="*/ 2764934 w 7084749"/>
              <a:gd name="connsiteY9" fmla="*/ 5662385 h 6264862"/>
              <a:gd name="connsiteX10" fmla="*/ 3312849 w 7084749"/>
              <a:gd name="connsiteY10" fmla="*/ 6183086 h 6264862"/>
              <a:gd name="connsiteX11" fmla="*/ 4401361 w 7084749"/>
              <a:gd name="connsiteY11" fmla="*/ 6264862 h 6264862"/>
              <a:gd name="connsiteX12" fmla="*/ 5063634 w 7084749"/>
              <a:gd name="connsiteY12" fmla="*/ 5620657 h 6264862"/>
              <a:gd name="connsiteX13" fmla="*/ 5983418 w 7084749"/>
              <a:gd name="connsiteY13" fmla="*/ 5698803 h 6264862"/>
              <a:gd name="connsiteX14" fmla="*/ 6839761 w 7084749"/>
              <a:gd name="connsiteY14" fmla="*/ 5031147 h 6264862"/>
              <a:gd name="connsiteX15" fmla="*/ 6894249 w 7084749"/>
              <a:gd name="connsiteY15" fmla="*/ 3795486 h 6264862"/>
              <a:gd name="connsiteX16" fmla="*/ 7084749 w 7084749"/>
              <a:gd name="connsiteY16" fmla="*/ 2712357 h 6264862"/>
              <a:gd name="connsiteX17" fmla="*/ 6246549 w 7084749"/>
              <a:gd name="connsiteY17" fmla="*/ 1669143 h 6264862"/>
              <a:gd name="connsiteX18" fmla="*/ 5903649 w 7084749"/>
              <a:gd name="connsiteY18" fmla="*/ 1729014 h 6264862"/>
              <a:gd name="connsiteX19" fmla="*/ 5809306 w 7084749"/>
              <a:gd name="connsiteY19" fmla="*/ 1651000 h 6264862"/>
              <a:gd name="connsiteX20" fmla="*/ 5649649 w 7084749"/>
              <a:gd name="connsiteY20" fmla="*/ 1117600 h 6264862"/>
              <a:gd name="connsiteX21" fmla="*/ 4189149 w 7084749"/>
              <a:gd name="connsiteY21" fmla="*/ 469900 h 6264862"/>
              <a:gd name="connsiteX22" fmla="*/ 3389049 w 7084749"/>
              <a:gd name="connsiteY22" fmla="*/ 139700 h 6264862"/>
              <a:gd name="connsiteX0" fmla="*/ 4673191 w 8191091"/>
              <a:gd name="connsiteY0" fmla="*/ 139700 h 6264862"/>
              <a:gd name="connsiteX1" fmla="*/ 3822291 w 8191091"/>
              <a:gd name="connsiteY1" fmla="*/ 0 h 6264862"/>
              <a:gd name="connsiteX2" fmla="*/ 3187291 w 8191091"/>
              <a:gd name="connsiteY2" fmla="*/ 330200 h 6264862"/>
              <a:gd name="connsiteX3" fmla="*/ 1293177 w 8191091"/>
              <a:gd name="connsiteY3" fmla="*/ 1794329 h 6264862"/>
              <a:gd name="connsiteX4" fmla="*/ 1106342 w 8191091"/>
              <a:gd name="connsiteY4" fmla="*/ 2925036 h 6264862"/>
              <a:gd name="connsiteX5" fmla="*/ 1406 w 8191091"/>
              <a:gd name="connsiteY5" fmla="*/ 4183743 h 6264862"/>
              <a:gd name="connsiteX6" fmla="*/ 1715943 w 8191091"/>
              <a:gd name="connsiteY6" fmla="*/ 5000578 h 6264862"/>
              <a:gd name="connsiteX7" fmla="*/ 2340058 w 8191091"/>
              <a:gd name="connsiteY7" fmla="*/ 5856921 h 6264862"/>
              <a:gd name="connsiteX8" fmla="*/ 3248976 w 8191091"/>
              <a:gd name="connsiteY8" fmla="*/ 5987143 h 6264862"/>
              <a:gd name="connsiteX9" fmla="*/ 3871276 w 8191091"/>
              <a:gd name="connsiteY9" fmla="*/ 5662385 h 6264862"/>
              <a:gd name="connsiteX10" fmla="*/ 4419191 w 8191091"/>
              <a:gd name="connsiteY10" fmla="*/ 6183086 h 6264862"/>
              <a:gd name="connsiteX11" fmla="*/ 5507703 w 8191091"/>
              <a:gd name="connsiteY11" fmla="*/ 6264862 h 6264862"/>
              <a:gd name="connsiteX12" fmla="*/ 6169976 w 8191091"/>
              <a:gd name="connsiteY12" fmla="*/ 5620657 h 6264862"/>
              <a:gd name="connsiteX13" fmla="*/ 7089760 w 8191091"/>
              <a:gd name="connsiteY13" fmla="*/ 5698803 h 6264862"/>
              <a:gd name="connsiteX14" fmla="*/ 7946103 w 8191091"/>
              <a:gd name="connsiteY14" fmla="*/ 5031147 h 6264862"/>
              <a:gd name="connsiteX15" fmla="*/ 8000591 w 8191091"/>
              <a:gd name="connsiteY15" fmla="*/ 3795486 h 6264862"/>
              <a:gd name="connsiteX16" fmla="*/ 8191091 w 8191091"/>
              <a:gd name="connsiteY16" fmla="*/ 2712357 h 6264862"/>
              <a:gd name="connsiteX17" fmla="*/ 7352891 w 8191091"/>
              <a:gd name="connsiteY17" fmla="*/ 1669143 h 6264862"/>
              <a:gd name="connsiteX18" fmla="*/ 7009991 w 8191091"/>
              <a:gd name="connsiteY18" fmla="*/ 1729014 h 6264862"/>
              <a:gd name="connsiteX19" fmla="*/ 6915648 w 8191091"/>
              <a:gd name="connsiteY19" fmla="*/ 1651000 h 6264862"/>
              <a:gd name="connsiteX20" fmla="*/ 6755991 w 8191091"/>
              <a:gd name="connsiteY20" fmla="*/ 1117600 h 6264862"/>
              <a:gd name="connsiteX21" fmla="*/ 5295491 w 8191091"/>
              <a:gd name="connsiteY21" fmla="*/ 469900 h 6264862"/>
              <a:gd name="connsiteX22" fmla="*/ 4495391 w 8191091"/>
              <a:gd name="connsiteY22" fmla="*/ 139700 h 6264862"/>
              <a:gd name="connsiteX0" fmla="*/ 4811449 w 8329349"/>
              <a:gd name="connsiteY0" fmla="*/ 139700 h 6264862"/>
              <a:gd name="connsiteX1" fmla="*/ 3960549 w 8329349"/>
              <a:gd name="connsiteY1" fmla="*/ 0 h 6264862"/>
              <a:gd name="connsiteX2" fmla="*/ 3325549 w 8329349"/>
              <a:gd name="connsiteY2" fmla="*/ 330200 h 6264862"/>
              <a:gd name="connsiteX3" fmla="*/ 1431435 w 8329349"/>
              <a:gd name="connsiteY3" fmla="*/ 1794329 h 6264862"/>
              <a:gd name="connsiteX4" fmla="*/ 0 w 8329349"/>
              <a:gd name="connsiteY4" fmla="*/ 2798036 h 6264862"/>
              <a:gd name="connsiteX5" fmla="*/ 139664 w 8329349"/>
              <a:gd name="connsiteY5" fmla="*/ 4183743 h 6264862"/>
              <a:gd name="connsiteX6" fmla="*/ 1854201 w 8329349"/>
              <a:gd name="connsiteY6" fmla="*/ 5000578 h 6264862"/>
              <a:gd name="connsiteX7" fmla="*/ 2478316 w 8329349"/>
              <a:gd name="connsiteY7" fmla="*/ 5856921 h 6264862"/>
              <a:gd name="connsiteX8" fmla="*/ 3387234 w 8329349"/>
              <a:gd name="connsiteY8" fmla="*/ 5987143 h 6264862"/>
              <a:gd name="connsiteX9" fmla="*/ 4009534 w 8329349"/>
              <a:gd name="connsiteY9" fmla="*/ 5662385 h 6264862"/>
              <a:gd name="connsiteX10" fmla="*/ 4557449 w 8329349"/>
              <a:gd name="connsiteY10" fmla="*/ 6183086 h 6264862"/>
              <a:gd name="connsiteX11" fmla="*/ 5645961 w 8329349"/>
              <a:gd name="connsiteY11" fmla="*/ 6264862 h 6264862"/>
              <a:gd name="connsiteX12" fmla="*/ 6308234 w 8329349"/>
              <a:gd name="connsiteY12" fmla="*/ 5620657 h 6264862"/>
              <a:gd name="connsiteX13" fmla="*/ 7228018 w 8329349"/>
              <a:gd name="connsiteY13" fmla="*/ 5698803 h 6264862"/>
              <a:gd name="connsiteX14" fmla="*/ 8084361 w 8329349"/>
              <a:gd name="connsiteY14" fmla="*/ 5031147 h 6264862"/>
              <a:gd name="connsiteX15" fmla="*/ 8138849 w 8329349"/>
              <a:gd name="connsiteY15" fmla="*/ 3795486 h 6264862"/>
              <a:gd name="connsiteX16" fmla="*/ 8329349 w 8329349"/>
              <a:gd name="connsiteY16" fmla="*/ 2712357 h 6264862"/>
              <a:gd name="connsiteX17" fmla="*/ 7491149 w 8329349"/>
              <a:gd name="connsiteY17" fmla="*/ 1669143 h 6264862"/>
              <a:gd name="connsiteX18" fmla="*/ 7148249 w 8329349"/>
              <a:gd name="connsiteY18" fmla="*/ 1729014 h 6264862"/>
              <a:gd name="connsiteX19" fmla="*/ 7053906 w 8329349"/>
              <a:gd name="connsiteY19" fmla="*/ 1651000 h 6264862"/>
              <a:gd name="connsiteX20" fmla="*/ 6894249 w 8329349"/>
              <a:gd name="connsiteY20" fmla="*/ 1117600 h 6264862"/>
              <a:gd name="connsiteX21" fmla="*/ 5433749 w 8329349"/>
              <a:gd name="connsiteY21" fmla="*/ 469900 h 6264862"/>
              <a:gd name="connsiteX22" fmla="*/ 4633649 w 8329349"/>
              <a:gd name="connsiteY22" fmla="*/ 139700 h 6264862"/>
              <a:gd name="connsiteX0" fmla="*/ 4811449 w 8329349"/>
              <a:gd name="connsiteY0" fmla="*/ 139700 h 6264862"/>
              <a:gd name="connsiteX1" fmla="*/ 3960549 w 8329349"/>
              <a:gd name="connsiteY1" fmla="*/ 0 h 6264862"/>
              <a:gd name="connsiteX2" fmla="*/ 2817549 w 8329349"/>
              <a:gd name="connsiteY2" fmla="*/ 2019300 h 6264862"/>
              <a:gd name="connsiteX3" fmla="*/ 1431435 w 8329349"/>
              <a:gd name="connsiteY3" fmla="*/ 1794329 h 6264862"/>
              <a:gd name="connsiteX4" fmla="*/ 0 w 8329349"/>
              <a:gd name="connsiteY4" fmla="*/ 2798036 h 6264862"/>
              <a:gd name="connsiteX5" fmla="*/ 139664 w 8329349"/>
              <a:gd name="connsiteY5" fmla="*/ 4183743 h 6264862"/>
              <a:gd name="connsiteX6" fmla="*/ 1854201 w 8329349"/>
              <a:gd name="connsiteY6" fmla="*/ 5000578 h 6264862"/>
              <a:gd name="connsiteX7" fmla="*/ 2478316 w 8329349"/>
              <a:gd name="connsiteY7" fmla="*/ 5856921 h 6264862"/>
              <a:gd name="connsiteX8" fmla="*/ 3387234 w 8329349"/>
              <a:gd name="connsiteY8" fmla="*/ 5987143 h 6264862"/>
              <a:gd name="connsiteX9" fmla="*/ 4009534 w 8329349"/>
              <a:gd name="connsiteY9" fmla="*/ 5662385 h 6264862"/>
              <a:gd name="connsiteX10" fmla="*/ 4557449 w 8329349"/>
              <a:gd name="connsiteY10" fmla="*/ 6183086 h 6264862"/>
              <a:gd name="connsiteX11" fmla="*/ 5645961 w 8329349"/>
              <a:gd name="connsiteY11" fmla="*/ 6264862 h 6264862"/>
              <a:gd name="connsiteX12" fmla="*/ 6308234 w 8329349"/>
              <a:gd name="connsiteY12" fmla="*/ 5620657 h 6264862"/>
              <a:gd name="connsiteX13" fmla="*/ 7228018 w 8329349"/>
              <a:gd name="connsiteY13" fmla="*/ 5698803 h 6264862"/>
              <a:gd name="connsiteX14" fmla="*/ 8084361 w 8329349"/>
              <a:gd name="connsiteY14" fmla="*/ 5031147 h 6264862"/>
              <a:gd name="connsiteX15" fmla="*/ 8138849 w 8329349"/>
              <a:gd name="connsiteY15" fmla="*/ 3795486 h 6264862"/>
              <a:gd name="connsiteX16" fmla="*/ 8329349 w 8329349"/>
              <a:gd name="connsiteY16" fmla="*/ 2712357 h 6264862"/>
              <a:gd name="connsiteX17" fmla="*/ 7491149 w 8329349"/>
              <a:gd name="connsiteY17" fmla="*/ 1669143 h 6264862"/>
              <a:gd name="connsiteX18" fmla="*/ 7148249 w 8329349"/>
              <a:gd name="connsiteY18" fmla="*/ 1729014 h 6264862"/>
              <a:gd name="connsiteX19" fmla="*/ 7053906 w 8329349"/>
              <a:gd name="connsiteY19" fmla="*/ 1651000 h 6264862"/>
              <a:gd name="connsiteX20" fmla="*/ 6894249 w 8329349"/>
              <a:gd name="connsiteY20" fmla="*/ 1117600 h 6264862"/>
              <a:gd name="connsiteX21" fmla="*/ 5433749 w 8329349"/>
              <a:gd name="connsiteY21" fmla="*/ 469900 h 6264862"/>
              <a:gd name="connsiteX22" fmla="*/ 4633649 w 8329349"/>
              <a:gd name="connsiteY22" fmla="*/ 139700 h 6264862"/>
              <a:gd name="connsiteX0" fmla="*/ 4811449 w 8329349"/>
              <a:gd name="connsiteY0" fmla="*/ 0 h 6125162"/>
              <a:gd name="connsiteX1" fmla="*/ 3846249 w 8329349"/>
              <a:gd name="connsiteY1" fmla="*/ 2133600 h 6125162"/>
              <a:gd name="connsiteX2" fmla="*/ 2817549 w 8329349"/>
              <a:gd name="connsiteY2" fmla="*/ 1879600 h 6125162"/>
              <a:gd name="connsiteX3" fmla="*/ 1431435 w 8329349"/>
              <a:gd name="connsiteY3" fmla="*/ 1654629 h 6125162"/>
              <a:gd name="connsiteX4" fmla="*/ 0 w 8329349"/>
              <a:gd name="connsiteY4" fmla="*/ 2658336 h 6125162"/>
              <a:gd name="connsiteX5" fmla="*/ 139664 w 8329349"/>
              <a:gd name="connsiteY5" fmla="*/ 4044043 h 6125162"/>
              <a:gd name="connsiteX6" fmla="*/ 1854201 w 8329349"/>
              <a:gd name="connsiteY6" fmla="*/ 4860878 h 6125162"/>
              <a:gd name="connsiteX7" fmla="*/ 2478316 w 8329349"/>
              <a:gd name="connsiteY7" fmla="*/ 5717221 h 6125162"/>
              <a:gd name="connsiteX8" fmla="*/ 3387234 w 8329349"/>
              <a:gd name="connsiteY8" fmla="*/ 5847443 h 6125162"/>
              <a:gd name="connsiteX9" fmla="*/ 4009534 w 8329349"/>
              <a:gd name="connsiteY9" fmla="*/ 5522685 h 6125162"/>
              <a:gd name="connsiteX10" fmla="*/ 4557449 w 8329349"/>
              <a:gd name="connsiteY10" fmla="*/ 6043386 h 6125162"/>
              <a:gd name="connsiteX11" fmla="*/ 5645961 w 8329349"/>
              <a:gd name="connsiteY11" fmla="*/ 6125162 h 6125162"/>
              <a:gd name="connsiteX12" fmla="*/ 6308234 w 8329349"/>
              <a:gd name="connsiteY12" fmla="*/ 5480957 h 6125162"/>
              <a:gd name="connsiteX13" fmla="*/ 7228018 w 8329349"/>
              <a:gd name="connsiteY13" fmla="*/ 5559103 h 6125162"/>
              <a:gd name="connsiteX14" fmla="*/ 8084361 w 8329349"/>
              <a:gd name="connsiteY14" fmla="*/ 4891447 h 6125162"/>
              <a:gd name="connsiteX15" fmla="*/ 8138849 w 8329349"/>
              <a:gd name="connsiteY15" fmla="*/ 3655786 h 6125162"/>
              <a:gd name="connsiteX16" fmla="*/ 8329349 w 8329349"/>
              <a:gd name="connsiteY16" fmla="*/ 2572657 h 6125162"/>
              <a:gd name="connsiteX17" fmla="*/ 7491149 w 8329349"/>
              <a:gd name="connsiteY17" fmla="*/ 1529443 h 6125162"/>
              <a:gd name="connsiteX18" fmla="*/ 7148249 w 8329349"/>
              <a:gd name="connsiteY18" fmla="*/ 1589314 h 6125162"/>
              <a:gd name="connsiteX19" fmla="*/ 7053906 w 8329349"/>
              <a:gd name="connsiteY19" fmla="*/ 1511300 h 6125162"/>
              <a:gd name="connsiteX20" fmla="*/ 6894249 w 8329349"/>
              <a:gd name="connsiteY20" fmla="*/ 977900 h 6125162"/>
              <a:gd name="connsiteX21" fmla="*/ 5433749 w 8329349"/>
              <a:gd name="connsiteY21" fmla="*/ 330200 h 6125162"/>
              <a:gd name="connsiteX22" fmla="*/ 4633649 w 8329349"/>
              <a:gd name="connsiteY22" fmla="*/ 0 h 6125162"/>
              <a:gd name="connsiteX0" fmla="*/ 4811449 w 8329349"/>
              <a:gd name="connsiteY0" fmla="*/ 0 h 6125162"/>
              <a:gd name="connsiteX1" fmla="*/ 3846249 w 8329349"/>
              <a:gd name="connsiteY1" fmla="*/ 2133600 h 6125162"/>
              <a:gd name="connsiteX2" fmla="*/ 2817549 w 8329349"/>
              <a:gd name="connsiteY2" fmla="*/ 1879600 h 6125162"/>
              <a:gd name="connsiteX3" fmla="*/ 1431435 w 8329349"/>
              <a:gd name="connsiteY3" fmla="*/ 1654629 h 6125162"/>
              <a:gd name="connsiteX4" fmla="*/ 0 w 8329349"/>
              <a:gd name="connsiteY4" fmla="*/ 2658336 h 6125162"/>
              <a:gd name="connsiteX5" fmla="*/ 139664 w 8329349"/>
              <a:gd name="connsiteY5" fmla="*/ 4044043 h 6125162"/>
              <a:gd name="connsiteX6" fmla="*/ 1854201 w 8329349"/>
              <a:gd name="connsiteY6" fmla="*/ 4860878 h 6125162"/>
              <a:gd name="connsiteX7" fmla="*/ 2478316 w 8329349"/>
              <a:gd name="connsiteY7" fmla="*/ 5717221 h 6125162"/>
              <a:gd name="connsiteX8" fmla="*/ 3387234 w 8329349"/>
              <a:gd name="connsiteY8" fmla="*/ 5847443 h 6125162"/>
              <a:gd name="connsiteX9" fmla="*/ 4009534 w 8329349"/>
              <a:gd name="connsiteY9" fmla="*/ 5522685 h 6125162"/>
              <a:gd name="connsiteX10" fmla="*/ 4557449 w 8329349"/>
              <a:gd name="connsiteY10" fmla="*/ 6043386 h 6125162"/>
              <a:gd name="connsiteX11" fmla="*/ 5645961 w 8329349"/>
              <a:gd name="connsiteY11" fmla="*/ 6125162 h 6125162"/>
              <a:gd name="connsiteX12" fmla="*/ 6308234 w 8329349"/>
              <a:gd name="connsiteY12" fmla="*/ 5480957 h 6125162"/>
              <a:gd name="connsiteX13" fmla="*/ 7228018 w 8329349"/>
              <a:gd name="connsiteY13" fmla="*/ 5559103 h 6125162"/>
              <a:gd name="connsiteX14" fmla="*/ 8084361 w 8329349"/>
              <a:gd name="connsiteY14" fmla="*/ 4891447 h 6125162"/>
              <a:gd name="connsiteX15" fmla="*/ 8138849 w 8329349"/>
              <a:gd name="connsiteY15" fmla="*/ 3655786 h 6125162"/>
              <a:gd name="connsiteX16" fmla="*/ 8329349 w 8329349"/>
              <a:gd name="connsiteY16" fmla="*/ 2572657 h 6125162"/>
              <a:gd name="connsiteX17" fmla="*/ 7491149 w 8329349"/>
              <a:gd name="connsiteY17" fmla="*/ 1529443 h 6125162"/>
              <a:gd name="connsiteX18" fmla="*/ 7148249 w 8329349"/>
              <a:gd name="connsiteY18" fmla="*/ 1589314 h 6125162"/>
              <a:gd name="connsiteX19" fmla="*/ 7053906 w 8329349"/>
              <a:gd name="connsiteY19" fmla="*/ 1511300 h 6125162"/>
              <a:gd name="connsiteX20" fmla="*/ 6894249 w 8329349"/>
              <a:gd name="connsiteY20" fmla="*/ 977900 h 6125162"/>
              <a:gd name="connsiteX21" fmla="*/ 4138349 w 8329349"/>
              <a:gd name="connsiteY21" fmla="*/ 3708400 h 6125162"/>
              <a:gd name="connsiteX22" fmla="*/ 4633649 w 8329349"/>
              <a:gd name="connsiteY22" fmla="*/ 0 h 6125162"/>
              <a:gd name="connsiteX0" fmla="*/ 4811449 w 8329349"/>
              <a:gd name="connsiteY0" fmla="*/ 0 h 6125162"/>
              <a:gd name="connsiteX1" fmla="*/ 3846249 w 8329349"/>
              <a:gd name="connsiteY1" fmla="*/ 2133600 h 6125162"/>
              <a:gd name="connsiteX2" fmla="*/ 2817549 w 8329349"/>
              <a:gd name="connsiteY2" fmla="*/ 1879600 h 6125162"/>
              <a:gd name="connsiteX3" fmla="*/ 1431435 w 8329349"/>
              <a:gd name="connsiteY3" fmla="*/ 1654629 h 6125162"/>
              <a:gd name="connsiteX4" fmla="*/ 0 w 8329349"/>
              <a:gd name="connsiteY4" fmla="*/ 2658336 h 6125162"/>
              <a:gd name="connsiteX5" fmla="*/ 139664 w 8329349"/>
              <a:gd name="connsiteY5" fmla="*/ 4044043 h 6125162"/>
              <a:gd name="connsiteX6" fmla="*/ 1854201 w 8329349"/>
              <a:gd name="connsiteY6" fmla="*/ 4860878 h 6125162"/>
              <a:gd name="connsiteX7" fmla="*/ 2478316 w 8329349"/>
              <a:gd name="connsiteY7" fmla="*/ 5717221 h 6125162"/>
              <a:gd name="connsiteX8" fmla="*/ 3387234 w 8329349"/>
              <a:gd name="connsiteY8" fmla="*/ 5847443 h 6125162"/>
              <a:gd name="connsiteX9" fmla="*/ 4009534 w 8329349"/>
              <a:gd name="connsiteY9" fmla="*/ 5522685 h 6125162"/>
              <a:gd name="connsiteX10" fmla="*/ 4557449 w 8329349"/>
              <a:gd name="connsiteY10" fmla="*/ 6043386 h 6125162"/>
              <a:gd name="connsiteX11" fmla="*/ 5645961 w 8329349"/>
              <a:gd name="connsiteY11" fmla="*/ 6125162 h 6125162"/>
              <a:gd name="connsiteX12" fmla="*/ 6308234 w 8329349"/>
              <a:gd name="connsiteY12" fmla="*/ 5480957 h 6125162"/>
              <a:gd name="connsiteX13" fmla="*/ 7228018 w 8329349"/>
              <a:gd name="connsiteY13" fmla="*/ 5559103 h 6125162"/>
              <a:gd name="connsiteX14" fmla="*/ 8084361 w 8329349"/>
              <a:gd name="connsiteY14" fmla="*/ 4891447 h 6125162"/>
              <a:gd name="connsiteX15" fmla="*/ 8138849 w 8329349"/>
              <a:gd name="connsiteY15" fmla="*/ 3655786 h 6125162"/>
              <a:gd name="connsiteX16" fmla="*/ 8329349 w 8329349"/>
              <a:gd name="connsiteY16" fmla="*/ 2572657 h 6125162"/>
              <a:gd name="connsiteX17" fmla="*/ 7491149 w 8329349"/>
              <a:gd name="connsiteY17" fmla="*/ 1529443 h 6125162"/>
              <a:gd name="connsiteX18" fmla="*/ 7148249 w 8329349"/>
              <a:gd name="connsiteY18" fmla="*/ 1589314 h 6125162"/>
              <a:gd name="connsiteX19" fmla="*/ 7053906 w 8329349"/>
              <a:gd name="connsiteY19" fmla="*/ 1511300 h 6125162"/>
              <a:gd name="connsiteX20" fmla="*/ 6894249 w 8329349"/>
              <a:gd name="connsiteY20" fmla="*/ 977900 h 6125162"/>
              <a:gd name="connsiteX21" fmla="*/ 4138349 w 8329349"/>
              <a:gd name="connsiteY21" fmla="*/ 3708400 h 6125162"/>
              <a:gd name="connsiteX22" fmla="*/ 3935149 w 8329349"/>
              <a:gd name="connsiteY22" fmla="*/ 3733800 h 6125162"/>
              <a:gd name="connsiteX0" fmla="*/ 4811449 w 8329349"/>
              <a:gd name="connsiteY0" fmla="*/ 0 h 6125162"/>
              <a:gd name="connsiteX1" fmla="*/ 3846249 w 8329349"/>
              <a:gd name="connsiteY1" fmla="*/ 2133600 h 6125162"/>
              <a:gd name="connsiteX2" fmla="*/ 2817549 w 8329349"/>
              <a:gd name="connsiteY2" fmla="*/ 1879600 h 6125162"/>
              <a:gd name="connsiteX3" fmla="*/ 1431435 w 8329349"/>
              <a:gd name="connsiteY3" fmla="*/ 1654629 h 6125162"/>
              <a:gd name="connsiteX4" fmla="*/ 0 w 8329349"/>
              <a:gd name="connsiteY4" fmla="*/ 2658336 h 6125162"/>
              <a:gd name="connsiteX5" fmla="*/ 139664 w 8329349"/>
              <a:gd name="connsiteY5" fmla="*/ 4044043 h 6125162"/>
              <a:gd name="connsiteX6" fmla="*/ 1854201 w 8329349"/>
              <a:gd name="connsiteY6" fmla="*/ 4860878 h 6125162"/>
              <a:gd name="connsiteX7" fmla="*/ 2478316 w 8329349"/>
              <a:gd name="connsiteY7" fmla="*/ 5717221 h 6125162"/>
              <a:gd name="connsiteX8" fmla="*/ 3387234 w 8329349"/>
              <a:gd name="connsiteY8" fmla="*/ 5847443 h 6125162"/>
              <a:gd name="connsiteX9" fmla="*/ 4009534 w 8329349"/>
              <a:gd name="connsiteY9" fmla="*/ 5522685 h 6125162"/>
              <a:gd name="connsiteX10" fmla="*/ 4557449 w 8329349"/>
              <a:gd name="connsiteY10" fmla="*/ 6043386 h 6125162"/>
              <a:gd name="connsiteX11" fmla="*/ 5645961 w 8329349"/>
              <a:gd name="connsiteY11" fmla="*/ 6125162 h 6125162"/>
              <a:gd name="connsiteX12" fmla="*/ 6308234 w 8329349"/>
              <a:gd name="connsiteY12" fmla="*/ 5480957 h 6125162"/>
              <a:gd name="connsiteX13" fmla="*/ 7228018 w 8329349"/>
              <a:gd name="connsiteY13" fmla="*/ 5559103 h 6125162"/>
              <a:gd name="connsiteX14" fmla="*/ 8084361 w 8329349"/>
              <a:gd name="connsiteY14" fmla="*/ 4891447 h 6125162"/>
              <a:gd name="connsiteX15" fmla="*/ 8138849 w 8329349"/>
              <a:gd name="connsiteY15" fmla="*/ 3655786 h 6125162"/>
              <a:gd name="connsiteX16" fmla="*/ 8329349 w 8329349"/>
              <a:gd name="connsiteY16" fmla="*/ 2572657 h 6125162"/>
              <a:gd name="connsiteX17" fmla="*/ 7491149 w 8329349"/>
              <a:gd name="connsiteY17" fmla="*/ 1529443 h 6125162"/>
              <a:gd name="connsiteX18" fmla="*/ 7148249 w 8329349"/>
              <a:gd name="connsiteY18" fmla="*/ 1589314 h 6125162"/>
              <a:gd name="connsiteX19" fmla="*/ 7053906 w 8329349"/>
              <a:gd name="connsiteY19" fmla="*/ 1511300 h 6125162"/>
              <a:gd name="connsiteX20" fmla="*/ 6894249 w 8329349"/>
              <a:gd name="connsiteY20" fmla="*/ 977900 h 6125162"/>
              <a:gd name="connsiteX21" fmla="*/ 4138349 w 8329349"/>
              <a:gd name="connsiteY21" fmla="*/ 3708400 h 6125162"/>
              <a:gd name="connsiteX0" fmla="*/ 3846249 w 8329349"/>
              <a:gd name="connsiteY0" fmla="*/ 1155700 h 5147262"/>
              <a:gd name="connsiteX1" fmla="*/ 2817549 w 8329349"/>
              <a:gd name="connsiteY1" fmla="*/ 901700 h 5147262"/>
              <a:gd name="connsiteX2" fmla="*/ 1431435 w 8329349"/>
              <a:gd name="connsiteY2" fmla="*/ 676729 h 5147262"/>
              <a:gd name="connsiteX3" fmla="*/ 0 w 8329349"/>
              <a:gd name="connsiteY3" fmla="*/ 1680436 h 5147262"/>
              <a:gd name="connsiteX4" fmla="*/ 139664 w 8329349"/>
              <a:gd name="connsiteY4" fmla="*/ 3066143 h 5147262"/>
              <a:gd name="connsiteX5" fmla="*/ 1854201 w 8329349"/>
              <a:gd name="connsiteY5" fmla="*/ 3882978 h 5147262"/>
              <a:gd name="connsiteX6" fmla="*/ 2478316 w 8329349"/>
              <a:gd name="connsiteY6" fmla="*/ 4739321 h 5147262"/>
              <a:gd name="connsiteX7" fmla="*/ 3387234 w 8329349"/>
              <a:gd name="connsiteY7" fmla="*/ 4869543 h 5147262"/>
              <a:gd name="connsiteX8" fmla="*/ 4009534 w 8329349"/>
              <a:gd name="connsiteY8" fmla="*/ 4544785 h 5147262"/>
              <a:gd name="connsiteX9" fmla="*/ 4557449 w 8329349"/>
              <a:gd name="connsiteY9" fmla="*/ 5065486 h 5147262"/>
              <a:gd name="connsiteX10" fmla="*/ 5645961 w 8329349"/>
              <a:gd name="connsiteY10" fmla="*/ 5147262 h 5147262"/>
              <a:gd name="connsiteX11" fmla="*/ 6308234 w 8329349"/>
              <a:gd name="connsiteY11" fmla="*/ 4503057 h 5147262"/>
              <a:gd name="connsiteX12" fmla="*/ 7228018 w 8329349"/>
              <a:gd name="connsiteY12" fmla="*/ 4581203 h 5147262"/>
              <a:gd name="connsiteX13" fmla="*/ 8084361 w 8329349"/>
              <a:gd name="connsiteY13" fmla="*/ 3913547 h 5147262"/>
              <a:gd name="connsiteX14" fmla="*/ 8138849 w 8329349"/>
              <a:gd name="connsiteY14" fmla="*/ 2677886 h 5147262"/>
              <a:gd name="connsiteX15" fmla="*/ 8329349 w 8329349"/>
              <a:gd name="connsiteY15" fmla="*/ 1594757 h 5147262"/>
              <a:gd name="connsiteX16" fmla="*/ 7491149 w 8329349"/>
              <a:gd name="connsiteY16" fmla="*/ 551543 h 5147262"/>
              <a:gd name="connsiteX17" fmla="*/ 7148249 w 8329349"/>
              <a:gd name="connsiteY17" fmla="*/ 611414 h 5147262"/>
              <a:gd name="connsiteX18" fmla="*/ 7053906 w 8329349"/>
              <a:gd name="connsiteY18" fmla="*/ 533400 h 5147262"/>
              <a:gd name="connsiteX19" fmla="*/ 6894249 w 8329349"/>
              <a:gd name="connsiteY19" fmla="*/ 0 h 5147262"/>
              <a:gd name="connsiteX20" fmla="*/ 4138349 w 8329349"/>
              <a:gd name="connsiteY20" fmla="*/ 2730500 h 5147262"/>
              <a:gd name="connsiteX0" fmla="*/ 3846249 w 8329349"/>
              <a:gd name="connsiteY0" fmla="*/ 1155700 h 5147262"/>
              <a:gd name="connsiteX1" fmla="*/ 2817549 w 8329349"/>
              <a:gd name="connsiteY1" fmla="*/ 901700 h 5147262"/>
              <a:gd name="connsiteX2" fmla="*/ 1431435 w 8329349"/>
              <a:gd name="connsiteY2" fmla="*/ 676729 h 5147262"/>
              <a:gd name="connsiteX3" fmla="*/ 0 w 8329349"/>
              <a:gd name="connsiteY3" fmla="*/ 1680436 h 5147262"/>
              <a:gd name="connsiteX4" fmla="*/ 139664 w 8329349"/>
              <a:gd name="connsiteY4" fmla="*/ 3066143 h 5147262"/>
              <a:gd name="connsiteX5" fmla="*/ 1854201 w 8329349"/>
              <a:gd name="connsiteY5" fmla="*/ 3882978 h 5147262"/>
              <a:gd name="connsiteX6" fmla="*/ 2478316 w 8329349"/>
              <a:gd name="connsiteY6" fmla="*/ 4739321 h 5147262"/>
              <a:gd name="connsiteX7" fmla="*/ 3387234 w 8329349"/>
              <a:gd name="connsiteY7" fmla="*/ 4869543 h 5147262"/>
              <a:gd name="connsiteX8" fmla="*/ 4009534 w 8329349"/>
              <a:gd name="connsiteY8" fmla="*/ 4544785 h 5147262"/>
              <a:gd name="connsiteX9" fmla="*/ 4557449 w 8329349"/>
              <a:gd name="connsiteY9" fmla="*/ 5065486 h 5147262"/>
              <a:gd name="connsiteX10" fmla="*/ 5645961 w 8329349"/>
              <a:gd name="connsiteY10" fmla="*/ 5147262 h 5147262"/>
              <a:gd name="connsiteX11" fmla="*/ 6308234 w 8329349"/>
              <a:gd name="connsiteY11" fmla="*/ 4503057 h 5147262"/>
              <a:gd name="connsiteX12" fmla="*/ 7228018 w 8329349"/>
              <a:gd name="connsiteY12" fmla="*/ 4581203 h 5147262"/>
              <a:gd name="connsiteX13" fmla="*/ 8084361 w 8329349"/>
              <a:gd name="connsiteY13" fmla="*/ 3913547 h 5147262"/>
              <a:gd name="connsiteX14" fmla="*/ 8138849 w 8329349"/>
              <a:gd name="connsiteY14" fmla="*/ 2677886 h 5147262"/>
              <a:gd name="connsiteX15" fmla="*/ 8329349 w 8329349"/>
              <a:gd name="connsiteY15" fmla="*/ 1594757 h 5147262"/>
              <a:gd name="connsiteX16" fmla="*/ 7491149 w 8329349"/>
              <a:gd name="connsiteY16" fmla="*/ 551543 h 5147262"/>
              <a:gd name="connsiteX17" fmla="*/ 7148249 w 8329349"/>
              <a:gd name="connsiteY17" fmla="*/ 611414 h 5147262"/>
              <a:gd name="connsiteX18" fmla="*/ 7053906 w 8329349"/>
              <a:gd name="connsiteY18" fmla="*/ 533400 h 5147262"/>
              <a:gd name="connsiteX19" fmla="*/ 6894249 w 8329349"/>
              <a:gd name="connsiteY19" fmla="*/ 0 h 5147262"/>
              <a:gd name="connsiteX0" fmla="*/ 3846249 w 8329349"/>
              <a:gd name="connsiteY0" fmla="*/ 1155700 h 5147262"/>
              <a:gd name="connsiteX1" fmla="*/ 2817549 w 8329349"/>
              <a:gd name="connsiteY1" fmla="*/ 901700 h 5147262"/>
              <a:gd name="connsiteX2" fmla="*/ 1431435 w 8329349"/>
              <a:gd name="connsiteY2" fmla="*/ 676729 h 5147262"/>
              <a:gd name="connsiteX3" fmla="*/ 0 w 8329349"/>
              <a:gd name="connsiteY3" fmla="*/ 1680436 h 5147262"/>
              <a:gd name="connsiteX4" fmla="*/ 139664 w 8329349"/>
              <a:gd name="connsiteY4" fmla="*/ 3066143 h 5147262"/>
              <a:gd name="connsiteX5" fmla="*/ 1854201 w 8329349"/>
              <a:gd name="connsiteY5" fmla="*/ 3882978 h 5147262"/>
              <a:gd name="connsiteX6" fmla="*/ 2478316 w 8329349"/>
              <a:gd name="connsiteY6" fmla="*/ 4739321 h 5147262"/>
              <a:gd name="connsiteX7" fmla="*/ 3387234 w 8329349"/>
              <a:gd name="connsiteY7" fmla="*/ 4869543 h 5147262"/>
              <a:gd name="connsiteX8" fmla="*/ 4009534 w 8329349"/>
              <a:gd name="connsiteY8" fmla="*/ 4544785 h 5147262"/>
              <a:gd name="connsiteX9" fmla="*/ 4557449 w 8329349"/>
              <a:gd name="connsiteY9" fmla="*/ 5065486 h 5147262"/>
              <a:gd name="connsiteX10" fmla="*/ 5645961 w 8329349"/>
              <a:gd name="connsiteY10" fmla="*/ 5147262 h 5147262"/>
              <a:gd name="connsiteX11" fmla="*/ 6308234 w 8329349"/>
              <a:gd name="connsiteY11" fmla="*/ 4503057 h 5147262"/>
              <a:gd name="connsiteX12" fmla="*/ 7228018 w 8329349"/>
              <a:gd name="connsiteY12" fmla="*/ 4581203 h 5147262"/>
              <a:gd name="connsiteX13" fmla="*/ 8084361 w 8329349"/>
              <a:gd name="connsiteY13" fmla="*/ 3913547 h 5147262"/>
              <a:gd name="connsiteX14" fmla="*/ 8138849 w 8329349"/>
              <a:gd name="connsiteY14" fmla="*/ 2677886 h 5147262"/>
              <a:gd name="connsiteX15" fmla="*/ 8329349 w 8329349"/>
              <a:gd name="connsiteY15" fmla="*/ 1594757 h 5147262"/>
              <a:gd name="connsiteX16" fmla="*/ 7491149 w 8329349"/>
              <a:gd name="connsiteY16" fmla="*/ 551543 h 5147262"/>
              <a:gd name="connsiteX17" fmla="*/ 7148249 w 8329349"/>
              <a:gd name="connsiteY17" fmla="*/ 611414 h 5147262"/>
              <a:gd name="connsiteX18" fmla="*/ 6894249 w 8329349"/>
              <a:gd name="connsiteY18" fmla="*/ 0 h 5147262"/>
              <a:gd name="connsiteX0" fmla="*/ 3846249 w 8329349"/>
              <a:gd name="connsiteY0" fmla="*/ 1155700 h 5147262"/>
              <a:gd name="connsiteX1" fmla="*/ 2817549 w 8329349"/>
              <a:gd name="connsiteY1" fmla="*/ 901700 h 5147262"/>
              <a:gd name="connsiteX2" fmla="*/ 1431435 w 8329349"/>
              <a:gd name="connsiteY2" fmla="*/ 676729 h 5147262"/>
              <a:gd name="connsiteX3" fmla="*/ 0 w 8329349"/>
              <a:gd name="connsiteY3" fmla="*/ 1680436 h 5147262"/>
              <a:gd name="connsiteX4" fmla="*/ 139664 w 8329349"/>
              <a:gd name="connsiteY4" fmla="*/ 3066143 h 5147262"/>
              <a:gd name="connsiteX5" fmla="*/ 1854201 w 8329349"/>
              <a:gd name="connsiteY5" fmla="*/ 3882978 h 5147262"/>
              <a:gd name="connsiteX6" fmla="*/ 2478316 w 8329349"/>
              <a:gd name="connsiteY6" fmla="*/ 4739321 h 5147262"/>
              <a:gd name="connsiteX7" fmla="*/ 3387234 w 8329349"/>
              <a:gd name="connsiteY7" fmla="*/ 4869543 h 5147262"/>
              <a:gd name="connsiteX8" fmla="*/ 4009534 w 8329349"/>
              <a:gd name="connsiteY8" fmla="*/ 4544785 h 5147262"/>
              <a:gd name="connsiteX9" fmla="*/ 4557449 w 8329349"/>
              <a:gd name="connsiteY9" fmla="*/ 5065486 h 5147262"/>
              <a:gd name="connsiteX10" fmla="*/ 5645961 w 8329349"/>
              <a:gd name="connsiteY10" fmla="*/ 5147262 h 5147262"/>
              <a:gd name="connsiteX11" fmla="*/ 6308234 w 8329349"/>
              <a:gd name="connsiteY11" fmla="*/ 4503057 h 5147262"/>
              <a:gd name="connsiteX12" fmla="*/ 7228018 w 8329349"/>
              <a:gd name="connsiteY12" fmla="*/ 4581203 h 5147262"/>
              <a:gd name="connsiteX13" fmla="*/ 8084361 w 8329349"/>
              <a:gd name="connsiteY13" fmla="*/ 3913547 h 5147262"/>
              <a:gd name="connsiteX14" fmla="*/ 8138849 w 8329349"/>
              <a:gd name="connsiteY14" fmla="*/ 2677886 h 5147262"/>
              <a:gd name="connsiteX15" fmla="*/ 8329349 w 8329349"/>
              <a:gd name="connsiteY15" fmla="*/ 1594757 h 5147262"/>
              <a:gd name="connsiteX16" fmla="*/ 7491149 w 8329349"/>
              <a:gd name="connsiteY16" fmla="*/ 551543 h 5147262"/>
              <a:gd name="connsiteX17" fmla="*/ 6894249 w 8329349"/>
              <a:gd name="connsiteY17" fmla="*/ 0 h 5147262"/>
              <a:gd name="connsiteX0" fmla="*/ 3846249 w 8329349"/>
              <a:gd name="connsiteY0" fmla="*/ 1155700 h 5147262"/>
              <a:gd name="connsiteX1" fmla="*/ 2817549 w 8329349"/>
              <a:gd name="connsiteY1" fmla="*/ 901700 h 5147262"/>
              <a:gd name="connsiteX2" fmla="*/ 1431435 w 8329349"/>
              <a:gd name="connsiteY2" fmla="*/ 676729 h 5147262"/>
              <a:gd name="connsiteX3" fmla="*/ 0 w 8329349"/>
              <a:gd name="connsiteY3" fmla="*/ 1680436 h 5147262"/>
              <a:gd name="connsiteX4" fmla="*/ 139664 w 8329349"/>
              <a:gd name="connsiteY4" fmla="*/ 3066143 h 5147262"/>
              <a:gd name="connsiteX5" fmla="*/ 1854201 w 8329349"/>
              <a:gd name="connsiteY5" fmla="*/ 3882978 h 5147262"/>
              <a:gd name="connsiteX6" fmla="*/ 2478316 w 8329349"/>
              <a:gd name="connsiteY6" fmla="*/ 4739321 h 5147262"/>
              <a:gd name="connsiteX7" fmla="*/ 3387234 w 8329349"/>
              <a:gd name="connsiteY7" fmla="*/ 4869543 h 5147262"/>
              <a:gd name="connsiteX8" fmla="*/ 4009534 w 8329349"/>
              <a:gd name="connsiteY8" fmla="*/ 4544785 h 5147262"/>
              <a:gd name="connsiteX9" fmla="*/ 4557449 w 8329349"/>
              <a:gd name="connsiteY9" fmla="*/ 5065486 h 5147262"/>
              <a:gd name="connsiteX10" fmla="*/ 5645961 w 8329349"/>
              <a:gd name="connsiteY10" fmla="*/ 5147262 h 5147262"/>
              <a:gd name="connsiteX11" fmla="*/ 6308234 w 8329349"/>
              <a:gd name="connsiteY11" fmla="*/ 4503057 h 5147262"/>
              <a:gd name="connsiteX12" fmla="*/ 7228018 w 8329349"/>
              <a:gd name="connsiteY12" fmla="*/ 4581203 h 5147262"/>
              <a:gd name="connsiteX13" fmla="*/ 8084361 w 8329349"/>
              <a:gd name="connsiteY13" fmla="*/ 3913547 h 5147262"/>
              <a:gd name="connsiteX14" fmla="*/ 8138849 w 8329349"/>
              <a:gd name="connsiteY14" fmla="*/ 2677886 h 5147262"/>
              <a:gd name="connsiteX15" fmla="*/ 8329349 w 8329349"/>
              <a:gd name="connsiteY15" fmla="*/ 1594757 h 5147262"/>
              <a:gd name="connsiteX16" fmla="*/ 6894249 w 8329349"/>
              <a:gd name="connsiteY16" fmla="*/ 0 h 5147262"/>
              <a:gd name="connsiteX0" fmla="*/ 3846249 w 8329349"/>
              <a:gd name="connsiteY0" fmla="*/ 1155700 h 5147262"/>
              <a:gd name="connsiteX1" fmla="*/ 2817549 w 8329349"/>
              <a:gd name="connsiteY1" fmla="*/ 901700 h 5147262"/>
              <a:gd name="connsiteX2" fmla="*/ 1431435 w 8329349"/>
              <a:gd name="connsiteY2" fmla="*/ 676729 h 5147262"/>
              <a:gd name="connsiteX3" fmla="*/ 0 w 8329349"/>
              <a:gd name="connsiteY3" fmla="*/ 1680436 h 5147262"/>
              <a:gd name="connsiteX4" fmla="*/ 139664 w 8329349"/>
              <a:gd name="connsiteY4" fmla="*/ 3066143 h 5147262"/>
              <a:gd name="connsiteX5" fmla="*/ 1854201 w 8329349"/>
              <a:gd name="connsiteY5" fmla="*/ 3882978 h 5147262"/>
              <a:gd name="connsiteX6" fmla="*/ 2478316 w 8329349"/>
              <a:gd name="connsiteY6" fmla="*/ 4739321 h 5147262"/>
              <a:gd name="connsiteX7" fmla="*/ 3387234 w 8329349"/>
              <a:gd name="connsiteY7" fmla="*/ 4869543 h 5147262"/>
              <a:gd name="connsiteX8" fmla="*/ 4009534 w 8329349"/>
              <a:gd name="connsiteY8" fmla="*/ 4544785 h 5147262"/>
              <a:gd name="connsiteX9" fmla="*/ 4557449 w 8329349"/>
              <a:gd name="connsiteY9" fmla="*/ 5065486 h 5147262"/>
              <a:gd name="connsiteX10" fmla="*/ 5645961 w 8329349"/>
              <a:gd name="connsiteY10" fmla="*/ 5147262 h 5147262"/>
              <a:gd name="connsiteX11" fmla="*/ 6308234 w 8329349"/>
              <a:gd name="connsiteY11" fmla="*/ 4503057 h 5147262"/>
              <a:gd name="connsiteX12" fmla="*/ 8084361 w 8329349"/>
              <a:gd name="connsiteY12" fmla="*/ 3913547 h 5147262"/>
              <a:gd name="connsiteX13" fmla="*/ 8138849 w 8329349"/>
              <a:gd name="connsiteY13" fmla="*/ 2677886 h 5147262"/>
              <a:gd name="connsiteX14" fmla="*/ 8329349 w 8329349"/>
              <a:gd name="connsiteY14" fmla="*/ 1594757 h 5147262"/>
              <a:gd name="connsiteX15" fmla="*/ 6894249 w 8329349"/>
              <a:gd name="connsiteY15" fmla="*/ 0 h 5147262"/>
              <a:gd name="connsiteX0" fmla="*/ 3846249 w 8329349"/>
              <a:gd name="connsiteY0" fmla="*/ 1155700 h 5147262"/>
              <a:gd name="connsiteX1" fmla="*/ 2817549 w 8329349"/>
              <a:gd name="connsiteY1" fmla="*/ 901700 h 5147262"/>
              <a:gd name="connsiteX2" fmla="*/ 1431435 w 8329349"/>
              <a:gd name="connsiteY2" fmla="*/ 676729 h 5147262"/>
              <a:gd name="connsiteX3" fmla="*/ 0 w 8329349"/>
              <a:gd name="connsiteY3" fmla="*/ 1680436 h 5147262"/>
              <a:gd name="connsiteX4" fmla="*/ 139664 w 8329349"/>
              <a:gd name="connsiteY4" fmla="*/ 3066143 h 5147262"/>
              <a:gd name="connsiteX5" fmla="*/ 1854201 w 8329349"/>
              <a:gd name="connsiteY5" fmla="*/ 3882978 h 5147262"/>
              <a:gd name="connsiteX6" fmla="*/ 2478316 w 8329349"/>
              <a:gd name="connsiteY6" fmla="*/ 4739321 h 5147262"/>
              <a:gd name="connsiteX7" fmla="*/ 3387234 w 8329349"/>
              <a:gd name="connsiteY7" fmla="*/ 4869543 h 5147262"/>
              <a:gd name="connsiteX8" fmla="*/ 4557449 w 8329349"/>
              <a:gd name="connsiteY8" fmla="*/ 5065486 h 5147262"/>
              <a:gd name="connsiteX9" fmla="*/ 5645961 w 8329349"/>
              <a:gd name="connsiteY9" fmla="*/ 5147262 h 5147262"/>
              <a:gd name="connsiteX10" fmla="*/ 6308234 w 8329349"/>
              <a:gd name="connsiteY10" fmla="*/ 4503057 h 5147262"/>
              <a:gd name="connsiteX11" fmla="*/ 8084361 w 8329349"/>
              <a:gd name="connsiteY11" fmla="*/ 3913547 h 5147262"/>
              <a:gd name="connsiteX12" fmla="*/ 8138849 w 8329349"/>
              <a:gd name="connsiteY12" fmla="*/ 2677886 h 5147262"/>
              <a:gd name="connsiteX13" fmla="*/ 8329349 w 8329349"/>
              <a:gd name="connsiteY13" fmla="*/ 1594757 h 5147262"/>
              <a:gd name="connsiteX14" fmla="*/ 6894249 w 8329349"/>
              <a:gd name="connsiteY14" fmla="*/ 0 h 5147262"/>
              <a:gd name="connsiteX0" fmla="*/ 3846249 w 8329349"/>
              <a:gd name="connsiteY0" fmla="*/ 1155700 h 5147262"/>
              <a:gd name="connsiteX1" fmla="*/ 2817549 w 8329349"/>
              <a:gd name="connsiteY1" fmla="*/ 901700 h 5147262"/>
              <a:gd name="connsiteX2" fmla="*/ 1431435 w 8329349"/>
              <a:gd name="connsiteY2" fmla="*/ 676729 h 5147262"/>
              <a:gd name="connsiteX3" fmla="*/ 0 w 8329349"/>
              <a:gd name="connsiteY3" fmla="*/ 1680436 h 5147262"/>
              <a:gd name="connsiteX4" fmla="*/ 139664 w 8329349"/>
              <a:gd name="connsiteY4" fmla="*/ 3066143 h 5147262"/>
              <a:gd name="connsiteX5" fmla="*/ 1854201 w 8329349"/>
              <a:gd name="connsiteY5" fmla="*/ 3882978 h 5147262"/>
              <a:gd name="connsiteX6" fmla="*/ 2478316 w 8329349"/>
              <a:gd name="connsiteY6" fmla="*/ 4739321 h 5147262"/>
              <a:gd name="connsiteX7" fmla="*/ 3387234 w 8329349"/>
              <a:gd name="connsiteY7" fmla="*/ 4869543 h 5147262"/>
              <a:gd name="connsiteX8" fmla="*/ 4557449 w 8329349"/>
              <a:gd name="connsiteY8" fmla="*/ 5065486 h 5147262"/>
              <a:gd name="connsiteX9" fmla="*/ 5645961 w 8329349"/>
              <a:gd name="connsiteY9" fmla="*/ 5147262 h 5147262"/>
              <a:gd name="connsiteX10" fmla="*/ 6308234 w 8329349"/>
              <a:gd name="connsiteY10" fmla="*/ 4503057 h 5147262"/>
              <a:gd name="connsiteX11" fmla="*/ 8084361 w 8329349"/>
              <a:gd name="connsiteY11" fmla="*/ 3913547 h 5147262"/>
              <a:gd name="connsiteX12" fmla="*/ 8138849 w 8329349"/>
              <a:gd name="connsiteY12" fmla="*/ 2677886 h 5147262"/>
              <a:gd name="connsiteX13" fmla="*/ 8329349 w 8329349"/>
              <a:gd name="connsiteY13" fmla="*/ 1594757 h 5147262"/>
              <a:gd name="connsiteX14" fmla="*/ 6894249 w 8329349"/>
              <a:gd name="connsiteY14" fmla="*/ 0 h 5147262"/>
              <a:gd name="connsiteX15" fmla="*/ 3846249 w 8329349"/>
              <a:gd name="connsiteY15" fmla="*/ 1155700 h 5147262"/>
              <a:gd name="connsiteX0" fmla="*/ 3846249 w 8138849"/>
              <a:gd name="connsiteY0" fmla="*/ 1155700 h 5147262"/>
              <a:gd name="connsiteX1" fmla="*/ 2817549 w 8138849"/>
              <a:gd name="connsiteY1" fmla="*/ 901700 h 5147262"/>
              <a:gd name="connsiteX2" fmla="*/ 1431435 w 8138849"/>
              <a:gd name="connsiteY2" fmla="*/ 676729 h 5147262"/>
              <a:gd name="connsiteX3" fmla="*/ 0 w 8138849"/>
              <a:gd name="connsiteY3" fmla="*/ 1680436 h 5147262"/>
              <a:gd name="connsiteX4" fmla="*/ 139664 w 8138849"/>
              <a:gd name="connsiteY4" fmla="*/ 3066143 h 5147262"/>
              <a:gd name="connsiteX5" fmla="*/ 1854201 w 8138849"/>
              <a:gd name="connsiteY5" fmla="*/ 3882978 h 5147262"/>
              <a:gd name="connsiteX6" fmla="*/ 2478316 w 8138849"/>
              <a:gd name="connsiteY6" fmla="*/ 4739321 h 5147262"/>
              <a:gd name="connsiteX7" fmla="*/ 3387234 w 8138849"/>
              <a:gd name="connsiteY7" fmla="*/ 4869543 h 5147262"/>
              <a:gd name="connsiteX8" fmla="*/ 4557449 w 8138849"/>
              <a:gd name="connsiteY8" fmla="*/ 5065486 h 5147262"/>
              <a:gd name="connsiteX9" fmla="*/ 5645961 w 8138849"/>
              <a:gd name="connsiteY9" fmla="*/ 5147262 h 5147262"/>
              <a:gd name="connsiteX10" fmla="*/ 6308234 w 8138849"/>
              <a:gd name="connsiteY10" fmla="*/ 4503057 h 5147262"/>
              <a:gd name="connsiteX11" fmla="*/ 8084361 w 8138849"/>
              <a:gd name="connsiteY11" fmla="*/ 3913547 h 5147262"/>
              <a:gd name="connsiteX12" fmla="*/ 8138849 w 8138849"/>
              <a:gd name="connsiteY12" fmla="*/ 2677886 h 5147262"/>
              <a:gd name="connsiteX13" fmla="*/ 6894249 w 8138849"/>
              <a:gd name="connsiteY13" fmla="*/ 0 h 5147262"/>
              <a:gd name="connsiteX14" fmla="*/ 3846249 w 8138849"/>
              <a:gd name="connsiteY14" fmla="*/ 1155700 h 5147262"/>
              <a:gd name="connsiteX0" fmla="*/ 3846249 w 8084361"/>
              <a:gd name="connsiteY0" fmla="*/ 1155700 h 5147262"/>
              <a:gd name="connsiteX1" fmla="*/ 2817549 w 8084361"/>
              <a:gd name="connsiteY1" fmla="*/ 901700 h 5147262"/>
              <a:gd name="connsiteX2" fmla="*/ 1431435 w 8084361"/>
              <a:gd name="connsiteY2" fmla="*/ 676729 h 5147262"/>
              <a:gd name="connsiteX3" fmla="*/ 0 w 8084361"/>
              <a:gd name="connsiteY3" fmla="*/ 1680436 h 5147262"/>
              <a:gd name="connsiteX4" fmla="*/ 139664 w 8084361"/>
              <a:gd name="connsiteY4" fmla="*/ 3066143 h 5147262"/>
              <a:gd name="connsiteX5" fmla="*/ 1854201 w 8084361"/>
              <a:gd name="connsiteY5" fmla="*/ 3882978 h 5147262"/>
              <a:gd name="connsiteX6" fmla="*/ 2478316 w 8084361"/>
              <a:gd name="connsiteY6" fmla="*/ 4739321 h 5147262"/>
              <a:gd name="connsiteX7" fmla="*/ 3387234 w 8084361"/>
              <a:gd name="connsiteY7" fmla="*/ 4869543 h 5147262"/>
              <a:gd name="connsiteX8" fmla="*/ 4557449 w 8084361"/>
              <a:gd name="connsiteY8" fmla="*/ 5065486 h 5147262"/>
              <a:gd name="connsiteX9" fmla="*/ 5645961 w 8084361"/>
              <a:gd name="connsiteY9" fmla="*/ 5147262 h 5147262"/>
              <a:gd name="connsiteX10" fmla="*/ 6308234 w 8084361"/>
              <a:gd name="connsiteY10" fmla="*/ 4503057 h 5147262"/>
              <a:gd name="connsiteX11" fmla="*/ 8084361 w 8084361"/>
              <a:gd name="connsiteY11" fmla="*/ 3913547 h 5147262"/>
              <a:gd name="connsiteX12" fmla="*/ 6894249 w 8084361"/>
              <a:gd name="connsiteY12" fmla="*/ 0 h 5147262"/>
              <a:gd name="connsiteX13" fmla="*/ 3846249 w 8084361"/>
              <a:gd name="connsiteY13" fmla="*/ 1155700 h 5147262"/>
              <a:gd name="connsiteX0" fmla="*/ 3846249 w 6894249"/>
              <a:gd name="connsiteY0" fmla="*/ 1155700 h 5147262"/>
              <a:gd name="connsiteX1" fmla="*/ 2817549 w 6894249"/>
              <a:gd name="connsiteY1" fmla="*/ 901700 h 5147262"/>
              <a:gd name="connsiteX2" fmla="*/ 1431435 w 6894249"/>
              <a:gd name="connsiteY2" fmla="*/ 676729 h 5147262"/>
              <a:gd name="connsiteX3" fmla="*/ 0 w 6894249"/>
              <a:gd name="connsiteY3" fmla="*/ 1680436 h 5147262"/>
              <a:gd name="connsiteX4" fmla="*/ 139664 w 6894249"/>
              <a:gd name="connsiteY4" fmla="*/ 3066143 h 5147262"/>
              <a:gd name="connsiteX5" fmla="*/ 1854201 w 6894249"/>
              <a:gd name="connsiteY5" fmla="*/ 3882978 h 5147262"/>
              <a:gd name="connsiteX6" fmla="*/ 2478316 w 6894249"/>
              <a:gd name="connsiteY6" fmla="*/ 4739321 h 5147262"/>
              <a:gd name="connsiteX7" fmla="*/ 3387234 w 6894249"/>
              <a:gd name="connsiteY7" fmla="*/ 4869543 h 5147262"/>
              <a:gd name="connsiteX8" fmla="*/ 4557449 w 6894249"/>
              <a:gd name="connsiteY8" fmla="*/ 5065486 h 5147262"/>
              <a:gd name="connsiteX9" fmla="*/ 5645961 w 6894249"/>
              <a:gd name="connsiteY9" fmla="*/ 5147262 h 5147262"/>
              <a:gd name="connsiteX10" fmla="*/ 6308234 w 6894249"/>
              <a:gd name="connsiteY10" fmla="*/ 4503057 h 5147262"/>
              <a:gd name="connsiteX11" fmla="*/ 6894249 w 6894249"/>
              <a:gd name="connsiteY11" fmla="*/ 0 h 5147262"/>
              <a:gd name="connsiteX12" fmla="*/ 3846249 w 6894249"/>
              <a:gd name="connsiteY12" fmla="*/ 1155700 h 5147262"/>
              <a:gd name="connsiteX0" fmla="*/ 3846249 w 6308234"/>
              <a:gd name="connsiteY0" fmla="*/ 478971 h 4470533"/>
              <a:gd name="connsiteX1" fmla="*/ 2817549 w 6308234"/>
              <a:gd name="connsiteY1" fmla="*/ 224971 h 4470533"/>
              <a:gd name="connsiteX2" fmla="*/ 1431435 w 6308234"/>
              <a:gd name="connsiteY2" fmla="*/ 0 h 4470533"/>
              <a:gd name="connsiteX3" fmla="*/ 0 w 6308234"/>
              <a:gd name="connsiteY3" fmla="*/ 1003707 h 4470533"/>
              <a:gd name="connsiteX4" fmla="*/ 139664 w 6308234"/>
              <a:gd name="connsiteY4" fmla="*/ 2389414 h 4470533"/>
              <a:gd name="connsiteX5" fmla="*/ 1854201 w 6308234"/>
              <a:gd name="connsiteY5" fmla="*/ 3206249 h 4470533"/>
              <a:gd name="connsiteX6" fmla="*/ 2478316 w 6308234"/>
              <a:gd name="connsiteY6" fmla="*/ 4062592 h 4470533"/>
              <a:gd name="connsiteX7" fmla="*/ 3387234 w 6308234"/>
              <a:gd name="connsiteY7" fmla="*/ 4192814 h 4470533"/>
              <a:gd name="connsiteX8" fmla="*/ 4557449 w 6308234"/>
              <a:gd name="connsiteY8" fmla="*/ 4388757 h 4470533"/>
              <a:gd name="connsiteX9" fmla="*/ 5645961 w 6308234"/>
              <a:gd name="connsiteY9" fmla="*/ 4470533 h 4470533"/>
              <a:gd name="connsiteX10" fmla="*/ 6308234 w 6308234"/>
              <a:gd name="connsiteY10" fmla="*/ 3826328 h 4470533"/>
              <a:gd name="connsiteX11" fmla="*/ 3846249 w 6308234"/>
              <a:gd name="connsiteY11" fmla="*/ 478971 h 4470533"/>
              <a:gd name="connsiteX0" fmla="*/ 3846249 w 6308234"/>
              <a:gd name="connsiteY0" fmla="*/ 478971 h 4388757"/>
              <a:gd name="connsiteX1" fmla="*/ 2817549 w 6308234"/>
              <a:gd name="connsiteY1" fmla="*/ 224971 h 4388757"/>
              <a:gd name="connsiteX2" fmla="*/ 1431435 w 6308234"/>
              <a:gd name="connsiteY2" fmla="*/ 0 h 4388757"/>
              <a:gd name="connsiteX3" fmla="*/ 0 w 6308234"/>
              <a:gd name="connsiteY3" fmla="*/ 1003707 h 4388757"/>
              <a:gd name="connsiteX4" fmla="*/ 139664 w 6308234"/>
              <a:gd name="connsiteY4" fmla="*/ 2389414 h 4388757"/>
              <a:gd name="connsiteX5" fmla="*/ 1854201 w 6308234"/>
              <a:gd name="connsiteY5" fmla="*/ 3206249 h 4388757"/>
              <a:gd name="connsiteX6" fmla="*/ 2478316 w 6308234"/>
              <a:gd name="connsiteY6" fmla="*/ 4062592 h 4388757"/>
              <a:gd name="connsiteX7" fmla="*/ 3387234 w 6308234"/>
              <a:gd name="connsiteY7" fmla="*/ 4192814 h 4388757"/>
              <a:gd name="connsiteX8" fmla="*/ 4557449 w 6308234"/>
              <a:gd name="connsiteY8" fmla="*/ 4388757 h 4388757"/>
              <a:gd name="connsiteX9" fmla="*/ 6308234 w 6308234"/>
              <a:gd name="connsiteY9" fmla="*/ 3826328 h 4388757"/>
              <a:gd name="connsiteX10" fmla="*/ 3846249 w 6308234"/>
              <a:gd name="connsiteY10" fmla="*/ 478971 h 4388757"/>
              <a:gd name="connsiteX0" fmla="*/ 3846249 w 6308234"/>
              <a:gd name="connsiteY0" fmla="*/ 478971 h 4192814"/>
              <a:gd name="connsiteX1" fmla="*/ 2817549 w 6308234"/>
              <a:gd name="connsiteY1" fmla="*/ 224971 h 4192814"/>
              <a:gd name="connsiteX2" fmla="*/ 1431435 w 6308234"/>
              <a:gd name="connsiteY2" fmla="*/ 0 h 4192814"/>
              <a:gd name="connsiteX3" fmla="*/ 0 w 6308234"/>
              <a:gd name="connsiteY3" fmla="*/ 1003707 h 4192814"/>
              <a:gd name="connsiteX4" fmla="*/ 139664 w 6308234"/>
              <a:gd name="connsiteY4" fmla="*/ 2389414 h 4192814"/>
              <a:gd name="connsiteX5" fmla="*/ 1854201 w 6308234"/>
              <a:gd name="connsiteY5" fmla="*/ 3206249 h 4192814"/>
              <a:gd name="connsiteX6" fmla="*/ 2478316 w 6308234"/>
              <a:gd name="connsiteY6" fmla="*/ 4062592 h 4192814"/>
              <a:gd name="connsiteX7" fmla="*/ 3387234 w 6308234"/>
              <a:gd name="connsiteY7" fmla="*/ 4192814 h 4192814"/>
              <a:gd name="connsiteX8" fmla="*/ 6308234 w 6308234"/>
              <a:gd name="connsiteY8" fmla="*/ 3826328 h 4192814"/>
              <a:gd name="connsiteX9" fmla="*/ 3846249 w 6308234"/>
              <a:gd name="connsiteY9" fmla="*/ 478971 h 4192814"/>
              <a:gd name="connsiteX0" fmla="*/ 3846249 w 6308234"/>
              <a:gd name="connsiteY0" fmla="*/ 478971 h 4062592"/>
              <a:gd name="connsiteX1" fmla="*/ 2817549 w 6308234"/>
              <a:gd name="connsiteY1" fmla="*/ 224971 h 4062592"/>
              <a:gd name="connsiteX2" fmla="*/ 1431435 w 6308234"/>
              <a:gd name="connsiteY2" fmla="*/ 0 h 4062592"/>
              <a:gd name="connsiteX3" fmla="*/ 0 w 6308234"/>
              <a:gd name="connsiteY3" fmla="*/ 1003707 h 4062592"/>
              <a:gd name="connsiteX4" fmla="*/ 139664 w 6308234"/>
              <a:gd name="connsiteY4" fmla="*/ 2389414 h 4062592"/>
              <a:gd name="connsiteX5" fmla="*/ 1854201 w 6308234"/>
              <a:gd name="connsiteY5" fmla="*/ 3206249 h 4062592"/>
              <a:gd name="connsiteX6" fmla="*/ 2478316 w 6308234"/>
              <a:gd name="connsiteY6" fmla="*/ 4062592 h 4062592"/>
              <a:gd name="connsiteX7" fmla="*/ 6308234 w 6308234"/>
              <a:gd name="connsiteY7" fmla="*/ 3826328 h 4062592"/>
              <a:gd name="connsiteX8" fmla="*/ 3846249 w 6308234"/>
              <a:gd name="connsiteY8" fmla="*/ 478971 h 4062592"/>
              <a:gd name="connsiteX0" fmla="*/ 3846249 w 6308234"/>
              <a:gd name="connsiteY0" fmla="*/ 478971 h 3826328"/>
              <a:gd name="connsiteX1" fmla="*/ 2817549 w 6308234"/>
              <a:gd name="connsiteY1" fmla="*/ 224971 h 3826328"/>
              <a:gd name="connsiteX2" fmla="*/ 1431435 w 6308234"/>
              <a:gd name="connsiteY2" fmla="*/ 0 h 3826328"/>
              <a:gd name="connsiteX3" fmla="*/ 0 w 6308234"/>
              <a:gd name="connsiteY3" fmla="*/ 1003707 h 3826328"/>
              <a:gd name="connsiteX4" fmla="*/ 139664 w 6308234"/>
              <a:gd name="connsiteY4" fmla="*/ 2389414 h 3826328"/>
              <a:gd name="connsiteX5" fmla="*/ 1854201 w 6308234"/>
              <a:gd name="connsiteY5" fmla="*/ 3206249 h 3826328"/>
              <a:gd name="connsiteX6" fmla="*/ 3303816 w 6308234"/>
              <a:gd name="connsiteY6" fmla="*/ 2475092 h 3826328"/>
              <a:gd name="connsiteX7" fmla="*/ 6308234 w 6308234"/>
              <a:gd name="connsiteY7" fmla="*/ 3826328 h 3826328"/>
              <a:gd name="connsiteX8" fmla="*/ 3846249 w 6308234"/>
              <a:gd name="connsiteY8" fmla="*/ 478971 h 3826328"/>
              <a:gd name="connsiteX0" fmla="*/ 3846249 w 6308234"/>
              <a:gd name="connsiteY0" fmla="*/ 478971 h 3826328"/>
              <a:gd name="connsiteX1" fmla="*/ 2817549 w 6308234"/>
              <a:gd name="connsiteY1" fmla="*/ 224971 h 3826328"/>
              <a:gd name="connsiteX2" fmla="*/ 1431435 w 6308234"/>
              <a:gd name="connsiteY2" fmla="*/ 0 h 3826328"/>
              <a:gd name="connsiteX3" fmla="*/ 0 w 6308234"/>
              <a:gd name="connsiteY3" fmla="*/ 1003707 h 3826328"/>
              <a:gd name="connsiteX4" fmla="*/ 139664 w 6308234"/>
              <a:gd name="connsiteY4" fmla="*/ 2389414 h 3826328"/>
              <a:gd name="connsiteX5" fmla="*/ 1981201 w 6308234"/>
              <a:gd name="connsiteY5" fmla="*/ 2520449 h 3826328"/>
              <a:gd name="connsiteX6" fmla="*/ 3303816 w 6308234"/>
              <a:gd name="connsiteY6" fmla="*/ 2475092 h 3826328"/>
              <a:gd name="connsiteX7" fmla="*/ 6308234 w 6308234"/>
              <a:gd name="connsiteY7" fmla="*/ 3826328 h 3826328"/>
              <a:gd name="connsiteX8" fmla="*/ 3846249 w 6308234"/>
              <a:gd name="connsiteY8" fmla="*/ 478971 h 3826328"/>
              <a:gd name="connsiteX0" fmla="*/ 3846249 w 6308234"/>
              <a:gd name="connsiteY0" fmla="*/ 478971 h 3826328"/>
              <a:gd name="connsiteX1" fmla="*/ 2817549 w 6308234"/>
              <a:gd name="connsiteY1" fmla="*/ 224971 h 3826328"/>
              <a:gd name="connsiteX2" fmla="*/ 1431435 w 6308234"/>
              <a:gd name="connsiteY2" fmla="*/ 0 h 3826328"/>
              <a:gd name="connsiteX3" fmla="*/ 0 w 6308234"/>
              <a:gd name="connsiteY3" fmla="*/ 1003707 h 3826328"/>
              <a:gd name="connsiteX4" fmla="*/ 139664 w 6308234"/>
              <a:gd name="connsiteY4" fmla="*/ 2389414 h 3826328"/>
              <a:gd name="connsiteX5" fmla="*/ 1981201 w 6308234"/>
              <a:gd name="connsiteY5" fmla="*/ 2520449 h 3826328"/>
              <a:gd name="connsiteX6" fmla="*/ 3303816 w 6308234"/>
              <a:gd name="connsiteY6" fmla="*/ 2475092 h 3826328"/>
              <a:gd name="connsiteX7" fmla="*/ 6308234 w 6308234"/>
              <a:gd name="connsiteY7" fmla="*/ 3826328 h 3826328"/>
              <a:gd name="connsiteX8" fmla="*/ 3846249 w 6308234"/>
              <a:gd name="connsiteY8" fmla="*/ 478971 h 3826328"/>
              <a:gd name="connsiteX0" fmla="*/ 3846249 w 4339734"/>
              <a:gd name="connsiteY0" fmla="*/ 478971 h 2589013"/>
              <a:gd name="connsiteX1" fmla="*/ 2817549 w 4339734"/>
              <a:gd name="connsiteY1" fmla="*/ 224971 h 2589013"/>
              <a:gd name="connsiteX2" fmla="*/ 1431435 w 4339734"/>
              <a:gd name="connsiteY2" fmla="*/ 0 h 2589013"/>
              <a:gd name="connsiteX3" fmla="*/ 0 w 4339734"/>
              <a:gd name="connsiteY3" fmla="*/ 1003707 h 2589013"/>
              <a:gd name="connsiteX4" fmla="*/ 139664 w 4339734"/>
              <a:gd name="connsiteY4" fmla="*/ 2389414 h 2589013"/>
              <a:gd name="connsiteX5" fmla="*/ 1981201 w 4339734"/>
              <a:gd name="connsiteY5" fmla="*/ 2520449 h 2589013"/>
              <a:gd name="connsiteX6" fmla="*/ 3303816 w 4339734"/>
              <a:gd name="connsiteY6" fmla="*/ 2475092 h 2589013"/>
              <a:gd name="connsiteX7" fmla="*/ 4339734 w 4339734"/>
              <a:gd name="connsiteY7" fmla="*/ 1070428 h 2589013"/>
              <a:gd name="connsiteX8" fmla="*/ 3846249 w 4339734"/>
              <a:gd name="connsiteY8" fmla="*/ 478971 h 2589013"/>
              <a:gd name="connsiteX0" fmla="*/ 3846249 w 4339734"/>
              <a:gd name="connsiteY0" fmla="*/ 478971 h 2589013"/>
              <a:gd name="connsiteX1" fmla="*/ 2817549 w 4339734"/>
              <a:gd name="connsiteY1" fmla="*/ 224971 h 2589013"/>
              <a:gd name="connsiteX2" fmla="*/ 1431435 w 4339734"/>
              <a:gd name="connsiteY2" fmla="*/ 0 h 2589013"/>
              <a:gd name="connsiteX3" fmla="*/ 0 w 4339734"/>
              <a:gd name="connsiteY3" fmla="*/ 1003707 h 2589013"/>
              <a:gd name="connsiteX4" fmla="*/ 139664 w 4339734"/>
              <a:gd name="connsiteY4" fmla="*/ 2389414 h 2589013"/>
              <a:gd name="connsiteX5" fmla="*/ 1981201 w 4339734"/>
              <a:gd name="connsiteY5" fmla="*/ 2520449 h 2589013"/>
              <a:gd name="connsiteX6" fmla="*/ 4065816 w 4339734"/>
              <a:gd name="connsiteY6" fmla="*/ 1827392 h 2589013"/>
              <a:gd name="connsiteX7" fmla="*/ 4339734 w 4339734"/>
              <a:gd name="connsiteY7" fmla="*/ 1070428 h 2589013"/>
              <a:gd name="connsiteX8" fmla="*/ 3846249 w 4339734"/>
              <a:gd name="connsiteY8" fmla="*/ 478971 h 2589013"/>
              <a:gd name="connsiteX0" fmla="*/ 3846249 w 4339734"/>
              <a:gd name="connsiteY0" fmla="*/ 478971 h 2589013"/>
              <a:gd name="connsiteX1" fmla="*/ 2817549 w 4339734"/>
              <a:gd name="connsiteY1" fmla="*/ 224971 h 2589013"/>
              <a:gd name="connsiteX2" fmla="*/ 1431435 w 4339734"/>
              <a:gd name="connsiteY2" fmla="*/ 0 h 2589013"/>
              <a:gd name="connsiteX3" fmla="*/ 0 w 4339734"/>
              <a:gd name="connsiteY3" fmla="*/ 1003707 h 2589013"/>
              <a:gd name="connsiteX4" fmla="*/ 139664 w 4339734"/>
              <a:gd name="connsiteY4" fmla="*/ 2389414 h 2589013"/>
              <a:gd name="connsiteX5" fmla="*/ 1981201 w 4339734"/>
              <a:gd name="connsiteY5" fmla="*/ 2520449 h 2589013"/>
              <a:gd name="connsiteX6" fmla="*/ 3509581 w 4339734"/>
              <a:gd name="connsiteY6" fmla="*/ 1976467 h 2589013"/>
              <a:gd name="connsiteX7" fmla="*/ 4065816 w 4339734"/>
              <a:gd name="connsiteY7" fmla="*/ 1827392 h 2589013"/>
              <a:gd name="connsiteX8" fmla="*/ 4339734 w 4339734"/>
              <a:gd name="connsiteY8" fmla="*/ 1070428 h 2589013"/>
              <a:gd name="connsiteX9" fmla="*/ 3846249 w 4339734"/>
              <a:gd name="connsiteY9" fmla="*/ 478971 h 2589013"/>
              <a:gd name="connsiteX0" fmla="*/ 3846249 w 4339734"/>
              <a:gd name="connsiteY0" fmla="*/ 478971 h 2589013"/>
              <a:gd name="connsiteX1" fmla="*/ 2817549 w 4339734"/>
              <a:gd name="connsiteY1" fmla="*/ 224971 h 2589013"/>
              <a:gd name="connsiteX2" fmla="*/ 1431435 w 4339734"/>
              <a:gd name="connsiteY2" fmla="*/ 0 h 2589013"/>
              <a:gd name="connsiteX3" fmla="*/ 0 w 4339734"/>
              <a:gd name="connsiteY3" fmla="*/ 1003707 h 2589013"/>
              <a:gd name="connsiteX4" fmla="*/ 139664 w 4339734"/>
              <a:gd name="connsiteY4" fmla="*/ 2389414 h 2589013"/>
              <a:gd name="connsiteX5" fmla="*/ 1981201 w 4339734"/>
              <a:gd name="connsiteY5" fmla="*/ 2520449 h 2589013"/>
              <a:gd name="connsiteX6" fmla="*/ 3420681 w 4339734"/>
              <a:gd name="connsiteY6" fmla="*/ 2357467 h 2589013"/>
              <a:gd name="connsiteX7" fmla="*/ 4065816 w 4339734"/>
              <a:gd name="connsiteY7" fmla="*/ 1827392 h 2589013"/>
              <a:gd name="connsiteX8" fmla="*/ 4339734 w 4339734"/>
              <a:gd name="connsiteY8" fmla="*/ 1070428 h 2589013"/>
              <a:gd name="connsiteX9" fmla="*/ 3846249 w 4339734"/>
              <a:gd name="connsiteY9" fmla="*/ 478971 h 2589013"/>
              <a:gd name="connsiteX0" fmla="*/ 3846249 w 4339734"/>
              <a:gd name="connsiteY0" fmla="*/ 478971 h 2717412"/>
              <a:gd name="connsiteX1" fmla="*/ 2817549 w 4339734"/>
              <a:gd name="connsiteY1" fmla="*/ 224971 h 2717412"/>
              <a:gd name="connsiteX2" fmla="*/ 1431435 w 4339734"/>
              <a:gd name="connsiteY2" fmla="*/ 0 h 2717412"/>
              <a:gd name="connsiteX3" fmla="*/ 0 w 4339734"/>
              <a:gd name="connsiteY3" fmla="*/ 1003707 h 2717412"/>
              <a:gd name="connsiteX4" fmla="*/ 139664 w 4339734"/>
              <a:gd name="connsiteY4" fmla="*/ 2389414 h 2717412"/>
              <a:gd name="connsiteX5" fmla="*/ 2717801 w 4339734"/>
              <a:gd name="connsiteY5" fmla="*/ 2710949 h 2717412"/>
              <a:gd name="connsiteX6" fmla="*/ 3420681 w 4339734"/>
              <a:gd name="connsiteY6" fmla="*/ 2357467 h 2717412"/>
              <a:gd name="connsiteX7" fmla="*/ 4065816 w 4339734"/>
              <a:gd name="connsiteY7" fmla="*/ 1827392 h 2717412"/>
              <a:gd name="connsiteX8" fmla="*/ 4339734 w 4339734"/>
              <a:gd name="connsiteY8" fmla="*/ 1070428 h 2717412"/>
              <a:gd name="connsiteX9" fmla="*/ 3846249 w 4339734"/>
              <a:gd name="connsiteY9" fmla="*/ 478971 h 2717412"/>
              <a:gd name="connsiteX0" fmla="*/ 3846249 w 4339734"/>
              <a:gd name="connsiteY0" fmla="*/ 478971 h 2717412"/>
              <a:gd name="connsiteX1" fmla="*/ 2817549 w 4339734"/>
              <a:gd name="connsiteY1" fmla="*/ 224971 h 2717412"/>
              <a:gd name="connsiteX2" fmla="*/ 1431435 w 4339734"/>
              <a:gd name="connsiteY2" fmla="*/ 0 h 2717412"/>
              <a:gd name="connsiteX3" fmla="*/ 0 w 4339734"/>
              <a:gd name="connsiteY3" fmla="*/ 1003707 h 2717412"/>
              <a:gd name="connsiteX4" fmla="*/ 139664 w 4339734"/>
              <a:gd name="connsiteY4" fmla="*/ 2389414 h 2717412"/>
              <a:gd name="connsiteX5" fmla="*/ 2717801 w 4339734"/>
              <a:gd name="connsiteY5" fmla="*/ 2710949 h 2717412"/>
              <a:gd name="connsiteX6" fmla="*/ 3687381 w 4339734"/>
              <a:gd name="connsiteY6" fmla="*/ 2408267 h 2717412"/>
              <a:gd name="connsiteX7" fmla="*/ 4065816 w 4339734"/>
              <a:gd name="connsiteY7" fmla="*/ 1827392 h 2717412"/>
              <a:gd name="connsiteX8" fmla="*/ 4339734 w 4339734"/>
              <a:gd name="connsiteY8" fmla="*/ 1070428 h 2717412"/>
              <a:gd name="connsiteX9" fmla="*/ 3846249 w 4339734"/>
              <a:gd name="connsiteY9" fmla="*/ 478971 h 2717412"/>
              <a:gd name="connsiteX0" fmla="*/ 3846249 w 4339734"/>
              <a:gd name="connsiteY0" fmla="*/ 1825171 h 4063612"/>
              <a:gd name="connsiteX1" fmla="*/ 2817549 w 4339734"/>
              <a:gd name="connsiteY1" fmla="*/ 1571171 h 4063612"/>
              <a:gd name="connsiteX2" fmla="*/ 97935 w 4339734"/>
              <a:gd name="connsiteY2" fmla="*/ 0 h 4063612"/>
              <a:gd name="connsiteX3" fmla="*/ 0 w 4339734"/>
              <a:gd name="connsiteY3" fmla="*/ 2349907 h 4063612"/>
              <a:gd name="connsiteX4" fmla="*/ 139664 w 4339734"/>
              <a:gd name="connsiteY4" fmla="*/ 3735614 h 4063612"/>
              <a:gd name="connsiteX5" fmla="*/ 2717801 w 4339734"/>
              <a:gd name="connsiteY5" fmla="*/ 4057149 h 4063612"/>
              <a:gd name="connsiteX6" fmla="*/ 3687381 w 4339734"/>
              <a:gd name="connsiteY6" fmla="*/ 3754467 h 4063612"/>
              <a:gd name="connsiteX7" fmla="*/ 4065816 w 4339734"/>
              <a:gd name="connsiteY7" fmla="*/ 3173592 h 4063612"/>
              <a:gd name="connsiteX8" fmla="*/ 4339734 w 4339734"/>
              <a:gd name="connsiteY8" fmla="*/ 2416628 h 4063612"/>
              <a:gd name="connsiteX9" fmla="*/ 3846249 w 4339734"/>
              <a:gd name="connsiteY9" fmla="*/ 1825171 h 4063612"/>
              <a:gd name="connsiteX0" fmla="*/ 3846249 w 4339734"/>
              <a:gd name="connsiteY0" fmla="*/ 1874901 h 4113342"/>
              <a:gd name="connsiteX1" fmla="*/ 2817549 w 4339734"/>
              <a:gd name="connsiteY1" fmla="*/ 1620901 h 4113342"/>
              <a:gd name="connsiteX2" fmla="*/ 97935 w 4339734"/>
              <a:gd name="connsiteY2" fmla="*/ 49730 h 4113342"/>
              <a:gd name="connsiteX3" fmla="*/ 0 w 4339734"/>
              <a:gd name="connsiteY3" fmla="*/ 2399637 h 4113342"/>
              <a:gd name="connsiteX4" fmla="*/ 139664 w 4339734"/>
              <a:gd name="connsiteY4" fmla="*/ 3785344 h 4113342"/>
              <a:gd name="connsiteX5" fmla="*/ 2717801 w 4339734"/>
              <a:gd name="connsiteY5" fmla="*/ 4106879 h 4113342"/>
              <a:gd name="connsiteX6" fmla="*/ 3687381 w 4339734"/>
              <a:gd name="connsiteY6" fmla="*/ 3804197 h 4113342"/>
              <a:gd name="connsiteX7" fmla="*/ 4065816 w 4339734"/>
              <a:gd name="connsiteY7" fmla="*/ 3223322 h 4113342"/>
              <a:gd name="connsiteX8" fmla="*/ 4339734 w 4339734"/>
              <a:gd name="connsiteY8" fmla="*/ 2466358 h 4113342"/>
              <a:gd name="connsiteX9" fmla="*/ 3846249 w 4339734"/>
              <a:gd name="connsiteY9" fmla="*/ 1874901 h 4113342"/>
              <a:gd name="connsiteX0" fmla="*/ 3846249 w 4339734"/>
              <a:gd name="connsiteY0" fmla="*/ 2108262 h 4346703"/>
              <a:gd name="connsiteX1" fmla="*/ 4278049 w 4339734"/>
              <a:gd name="connsiteY1" fmla="*/ 355662 h 4346703"/>
              <a:gd name="connsiteX2" fmla="*/ 97935 w 4339734"/>
              <a:gd name="connsiteY2" fmla="*/ 283091 h 4346703"/>
              <a:gd name="connsiteX3" fmla="*/ 0 w 4339734"/>
              <a:gd name="connsiteY3" fmla="*/ 2632998 h 4346703"/>
              <a:gd name="connsiteX4" fmla="*/ 139664 w 4339734"/>
              <a:gd name="connsiteY4" fmla="*/ 4018705 h 4346703"/>
              <a:gd name="connsiteX5" fmla="*/ 2717801 w 4339734"/>
              <a:gd name="connsiteY5" fmla="*/ 4340240 h 4346703"/>
              <a:gd name="connsiteX6" fmla="*/ 3687381 w 4339734"/>
              <a:gd name="connsiteY6" fmla="*/ 4037558 h 4346703"/>
              <a:gd name="connsiteX7" fmla="*/ 4065816 w 4339734"/>
              <a:gd name="connsiteY7" fmla="*/ 3456683 h 4346703"/>
              <a:gd name="connsiteX8" fmla="*/ 4339734 w 4339734"/>
              <a:gd name="connsiteY8" fmla="*/ 2699719 h 4346703"/>
              <a:gd name="connsiteX9" fmla="*/ 3846249 w 4339734"/>
              <a:gd name="connsiteY9" fmla="*/ 2108262 h 4346703"/>
              <a:gd name="connsiteX0" fmla="*/ 3846249 w 4474380"/>
              <a:gd name="connsiteY0" fmla="*/ 2051776 h 4290217"/>
              <a:gd name="connsiteX1" fmla="*/ 4278049 w 4474380"/>
              <a:gd name="connsiteY1" fmla="*/ 299176 h 4290217"/>
              <a:gd name="connsiteX2" fmla="*/ 97935 w 4474380"/>
              <a:gd name="connsiteY2" fmla="*/ 226605 h 4290217"/>
              <a:gd name="connsiteX3" fmla="*/ 0 w 4474380"/>
              <a:gd name="connsiteY3" fmla="*/ 2576512 h 4290217"/>
              <a:gd name="connsiteX4" fmla="*/ 139664 w 4474380"/>
              <a:gd name="connsiteY4" fmla="*/ 3962219 h 4290217"/>
              <a:gd name="connsiteX5" fmla="*/ 2717801 w 4474380"/>
              <a:gd name="connsiteY5" fmla="*/ 4283754 h 4290217"/>
              <a:gd name="connsiteX6" fmla="*/ 3687381 w 4474380"/>
              <a:gd name="connsiteY6" fmla="*/ 3981072 h 4290217"/>
              <a:gd name="connsiteX7" fmla="*/ 4065816 w 4474380"/>
              <a:gd name="connsiteY7" fmla="*/ 3400197 h 4290217"/>
              <a:gd name="connsiteX8" fmla="*/ 4339734 w 4474380"/>
              <a:gd name="connsiteY8" fmla="*/ 2643233 h 4290217"/>
              <a:gd name="connsiteX9" fmla="*/ 3846249 w 4474380"/>
              <a:gd name="connsiteY9" fmla="*/ 2051776 h 4290217"/>
              <a:gd name="connsiteX0" fmla="*/ 3846249 w 4474380"/>
              <a:gd name="connsiteY0" fmla="*/ 2051776 h 4290217"/>
              <a:gd name="connsiteX1" fmla="*/ 4278049 w 4474380"/>
              <a:gd name="connsiteY1" fmla="*/ 299176 h 4290217"/>
              <a:gd name="connsiteX2" fmla="*/ 97935 w 4474380"/>
              <a:gd name="connsiteY2" fmla="*/ 226605 h 4290217"/>
              <a:gd name="connsiteX3" fmla="*/ 0 w 4474380"/>
              <a:gd name="connsiteY3" fmla="*/ 2576512 h 4290217"/>
              <a:gd name="connsiteX4" fmla="*/ 139664 w 4474380"/>
              <a:gd name="connsiteY4" fmla="*/ 3962219 h 4290217"/>
              <a:gd name="connsiteX5" fmla="*/ 2717801 w 4474380"/>
              <a:gd name="connsiteY5" fmla="*/ 4283754 h 4290217"/>
              <a:gd name="connsiteX6" fmla="*/ 3687381 w 4474380"/>
              <a:gd name="connsiteY6" fmla="*/ 3981072 h 4290217"/>
              <a:gd name="connsiteX7" fmla="*/ 4065816 w 4474380"/>
              <a:gd name="connsiteY7" fmla="*/ 3400197 h 4290217"/>
              <a:gd name="connsiteX8" fmla="*/ 4339734 w 4474380"/>
              <a:gd name="connsiteY8" fmla="*/ 2643233 h 4290217"/>
              <a:gd name="connsiteX9" fmla="*/ 3846249 w 4474380"/>
              <a:gd name="connsiteY9" fmla="*/ 2051776 h 4290217"/>
              <a:gd name="connsiteX0" fmla="*/ 3846249 w 4339734"/>
              <a:gd name="connsiteY0" fmla="*/ 2051776 h 4290217"/>
              <a:gd name="connsiteX1" fmla="*/ 4278049 w 4339734"/>
              <a:gd name="connsiteY1" fmla="*/ 299176 h 4290217"/>
              <a:gd name="connsiteX2" fmla="*/ 97935 w 4339734"/>
              <a:gd name="connsiteY2" fmla="*/ 226605 h 4290217"/>
              <a:gd name="connsiteX3" fmla="*/ 0 w 4339734"/>
              <a:gd name="connsiteY3" fmla="*/ 2576512 h 4290217"/>
              <a:gd name="connsiteX4" fmla="*/ 139664 w 4339734"/>
              <a:gd name="connsiteY4" fmla="*/ 3962219 h 4290217"/>
              <a:gd name="connsiteX5" fmla="*/ 2717801 w 4339734"/>
              <a:gd name="connsiteY5" fmla="*/ 4283754 h 4290217"/>
              <a:gd name="connsiteX6" fmla="*/ 3687381 w 4339734"/>
              <a:gd name="connsiteY6" fmla="*/ 3981072 h 4290217"/>
              <a:gd name="connsiteX7" fmla="*/ 4065816 w 4339734"/>
              <a:gd name="connsiteY7" fmla="*/ 3400197 h 4290217"/>
              <a:gd name="connsiteX8" fmla="*/ 4339734 w 4339734"/>
              <a:gd name="connsiteY8" fmla="*/ 2643233 h 4290217"/>
              <a:gd name="connsiteX9" fmla="*/ 3846249 w 4339734"/>
              <a:gd name="connsiteY9" fmla="*/ 2051776 h 4290217"/>
              <a:gd name="connsiteX0" fmla="*/ 3846249 w 4339734"/>
              <a:gd name="connsiteY0" fmla="*/ 1976794 h 4215235"/>
              <a:gd name="connsiteX1" fmla="*/ 4278049 w 4339734"/>
              <a:gd name="connsiteY1" fmla="*/ 224194 h 4215235"/>
              <a:gd name="connsiteX2" fmla="*/ 97935 w 4339734"/>
              <a:gd name="connsiteY2" fmla="*/ 151623 h 4215235"/>
              <a:gd name="connsiteX3" fmla="*/ 0 w 4339734"/>
              <a:gd name="connsiteY3" fmla="*/ 2501530 h 4215235"/>
              <a:gd name="connsiteX4" fmla="*/ 139664 w 4339734"/>
              <a:gd name="connsiteY4" fmla="*/ 3887237 h 4215235"/>
              <a:gd name="connsiteX5" fmla="*/ 2717801 w 4339734"/>
              <a:gd name="connsiteY5" fmla="*/ 4208772 h 4215235"/>
              <a:gd name="connsiteX6" fmla="*/ 3687381 w 4339734"/>
              <a:gd name="connsiteY6" fmla="*/ 3906090 h 4215235"/>
              <a:gd name="connsiteX7" fmla="*/ 4065816 w 4339734"/>
              <a:gd name="connsiteY7" fmla="*/ 3325215 h 4215235"/>
              <a:gd name="connsiteX8" fmla="*/ 4339734 w 4339734"/>
              <a:gd name="connsiteY8" fmla="*/ 2568251 h 4215235"/>
              <a:gd name="connsiteX9" fmla="*/ 3846249 w 4339734"/>
              <a:gd name="connsiteY9" fmla="*/ 1976794 h 4215235"/>
              <a:gd name="connsiteX0" fmla="*/ 4303449 w 4339734"/>
              <a:gd name="connsiteY0" fmla="*/ 1798994 h 4215235"/>
              <a:gd name="connsiteX1" fmla="*/ 4278049 w 4339734"/>
              <a:gd name="connsiteY1" fmla="*/ 224194 h 4215235"/>
              <a:gd name="connsiteX2" fmla="*/ 97935 w 4339734"/>
              <a:gd name="connsiteY2" fmla="*/ 151623 h 4215235"/>
              <a:gd name="connsiteX3" fmla="*/ 0 w 4339734"/>
              <a:gd name="connsiteY3" fmla="*/ 2501530 h 4215235"/>
              <a:gd name="connsiteX4" fmla="*/ 139664 w 4339734"/>
              <a:gd name="connsiteY4" fmla="*/ 3887237 h 4215235"/>
              <a:gd name="connsiteX5" fmla="*/ 2717801 w 4339734"/>
              <a:gd name="connsiteY5" fmla="*/ 4208772 h 4215235"/>
              <a:gd name="connsiteX6" fmla="*/ 3687381 w 4339734"/>
              <a:gd name="connsiteY6" fmla="*/ 3906090 h 4215235"/>
              <a:gd name="connsiteX7" fmla="*/ 4065816 w 4339734"/>
              <a:gd name="connsiteY7" fmla="*/ 3325215 h 4215235"/>
              <a:gd name="connsiteX8" fmla="*/ 4339734 w 4339734"/>
              <a:gd name="connsiteY8" fmla="*/ 2568251 h 4215235"/>
              <a:gd name="connsiteX9" fmla="*/ 4303449 w 4339734"/>
              <a:gd name="connsiteY9" fmla="*/ 1798994 h 4215235"/>
              <a:gd name="connsiteX0" fmla="*/ 4303449 w 4339734"/>
              <a:gd name="connsiteY0" fmla="*/ 1798994 h 4215235"/>
              <a:gd name="connsiteX1" fmla="*/ 4278049 w 4339734"/>
              <a:gd name="connsiteY1" fmla="*/ 224194 h 4215235"/>
              <a:gd name="connsiteX2" fmla="*/ 97935 w 4339734"/>
              <a:gd name="connsiteY2" fmla="*/ 151623 h 4215235"/>
              <a:gd name="connsiteX3" fmla="*/ 0 w 4339734"/>
              <a:gd name="connsiteY3" fmla="*/ 2501530 h 4215235"/>
              <a:gd name="connsiteX4" fmla="*/ 139664 w 4339734"/>
              <a:gd name="connsiteY4" fmla="*/ 3887237 h 4215235"/>
              <a:gd name="connsiteX5" fmla="*/ 2717801 w 4339734"/>
              <a:gd name="connsiteY5" fmla="*/ 4208772 h 4215235"/>
              <a:gd name="connsiteX6" fmla="*/ 3687381 w 4339734"/>
              <a:gd name="connsiteY6" fmla="*/ 3906090 h 4215235"/>
              <a:gd name="connsiteX7" fmla="*/ 4065816 w 4339734"/>
              <a:gd name="connsiteY7" fmla="*/ 3325215 h 4215235"/>
              <a:gd name="connsiteX8" fmla="*/ 4339734 w 4339734"/>
              <a:gd name="connsiteY8" fmla="*/ 2568251 h 4215235"/>
              <a:gd name="connsiteX9" fmla="*/ 4303449 w 4339734"/>
              <a:gd name="connsiteY9" fmla="*/ 1798994 h 4215235"/>
              <a:gd name="connsiteX0" fmla="*/ 4303449 w 4339734"/>
              <a:gd name="connsiteY0" fmla="*/ 1804526 h 4220767"/>
              <a:gd name="connsiteX1" fmla="*/ 4303449 w 4339734"/>
              <a:gd name="connsiteY1" fmla="*/ 204326 h 4220767"/>
              <a:gd name="connsiteX2" fmla="*/ 97935 w 4339734"/>
              <a:gd name="connsiteY2" fmla="*/ 157155 h 4220767"/>
              <a:gd name="connsiteX3" fmla="*/ 0 w 4339734"/>
              <a:gd name="connsiteY3" fmla="*/ 2507062 h 4220767"/>
              <a:gd name="connsiteX4" fmla="*/ 139664 w 4339734"/>
              <a:gd name="connsiteY4" fmla="*/ 3892769 h 4220767"/>
              <a:gd name="connsiteX5" fmla="*/ 2717801 w 4339734"/>
              <a:gd name="connsiteY5" fmla="*/ 4214304 h 4220767"/>
              <a:gd name="connsiteX6" fmla="*/ 3687381 w 4339734"/>
              <a:gd name="connsiteY6" fmla="*/ 3911622 h 4220767"/>
              <a:gd name="connsiteX7" fmla="*/ 4065816 w 4339734"/>
              <a:gd name="connsiteY7" fmla="*/ 3330747 h 4220767"/>
              <a:gd name="connsiteX8" fmla="*/ 4339734 w 4339734"/>
              <a:gd name="connsiteY8" fmla="*/ 2573783 h 4220767"/>
              <a:gd name="connsiteX9" fmla="*/ 4303449 w 4339734"/>
              <a:gd name="connsiteY9" fmla="*/ 1804526 h 4220767"/>
              <a:gd name="connsiteX0" fmla="*/ 4303449 w 4339734"/>
              <a:gd name="connsiteY0" fmla="*/ 1647371 h 4063612"/>
              <a:gd name="connsiteX1" fmla="*/ 4303449 w 4339734"/>
              <a:gd name="connsiteY1" fmla="*/ 47171 h 4063612"/>
              <a:gd name="connsiteX2" fmla="*/ 97935 w 4339734"/>
              <a:gd name="connsiteY2" fmla="*/ 0 h 4063612"/>
              <a:gd name="connsiteX3" fmla="*/ 0 w 4339734"/>
              <a:gd name="connsiteY3" fmla="*/ 2349907 h 4063612"/>
              <a:gd name="connsiteX4" fmla="*/ 139664 w 4339734"/>
              <a:gd name="connsiteY4" fmla="*/ 3735614 h 4063612"/>
              <a:gd name="connsiteX5" fmla="*/ 2717801 w 4339734"/>
              <a:gd name="connsiteY5" fmla="*/ 4057149 h 4063612"/>
              <a:gd name="connsiteX6" fmla="*/ 3687381 w 4339734"/>
              <a:gd name="connsiteY6" fmla="*/ 3754467 h 4063612"/>
              <a:gd name="connsiteX7" fmla="*/ 4065816 w 4339734"/>
              <a:gd name="connsiteY7" fmla="*/ 3173592 h 4063612"/>
              <a:gd name="connsiteX8" fmla="*/ 4339734 w 4339734"/>
              <a:gd name="connsiteY8" fmla="*/ 2416628 h 4063612"/>
              <a:gd name="connsiteX9" fmla="*/ 4303449 w 4339734"/>
              <a:gd name="connsiteY9" fmla="*/ 1647371 h 4063612"/>
              <a:gd name="connsiteX0" fmla="*/ 4397483 w 4433768"/>
              <a:gd name="connsiteY0" fmla="*/ 1600200 h 4016441"/>
              <a:gd name="connsiteX1" fmla="*/ 4397483 w 4433768"/>
              <a:gd name="connsiteY1" fmla="*/ 0 h 4016441"/>
              <a:gd name="connsiteX2" fmla="*/ 0 w 4433768"/>
              <a:gd name="connsiteY2" fmla="*/ 806026 h 4016441"/>
              <a:gd name="connsiteX3" fmla="*/ 94034 w 4433768"/>
              <a:gd name="connsiteY3" fmla="*/ 2302736 h 4016441"/>
              <a:gd name="connsiteX4" fmla="*/ 233698 w 4433768"/>
              <a:gd name="connsiteY4" fmla="*/ 3688443 h 4016441"/>
              <a:gd name="connsiteX5" fmla="*/ 2811835 w 4433768"/>
              <a:gd name="connsiteY5" fmla="*/ 4009978 h 4016441"/>
              <a:gd name="connsiteX6" fmla="*/ 3781415 w 4433768"/>
              <a:gd name="connsiteY6" fmla="*/ 3707296 h 4016441"/>
              <a:gd name="connsiteX7" fmla="*/ 4159850 w 4433768"/>
              <a:gd name="connsiteY7" fmla="*/ 3126421 h 4016441"/>
              <a:gd name="connsiteX8" fmla="*/ 4433768 w 4433768"/>
              <a:gd name="connsiteY8" fmla="*/ 2369457 h 4016441"/>
              <a:gd name="connsiteX9" fmla="*/ 4397483 w 4433768"/>
              <a:gd name="connsiteY9" fmla="*/ 1600200 h 4016441"/>
              <a:gd name="connsiteX0" fmla="*/ 4397483 w 4433768"/>
              <a:gd name="connsiteY0" fmla="*/ 874983 h 3291224"/>
              <a:gd name="connsiteX1" fmla="*/ 4429479 w 4433768"/>
              <a:gd name="connsiteY1" fmla="*/ 0 h 3291224"/>
              <a:gd name="connsiteX2" fmla="*/ 0 w 4433768"/>
              <a:gd name="connsiteY2" fmla="*/ 80809 h 3291224"/>
              <a:gd name="connsiteX3" fmla="*/ 94034 w 4433768"/>
              <a:gd name="connsiteY3" fmla="*/ 1577519 h 3291224"/>
              <a:gd name="connsiteX4" fmla="*/ 233698 w 4433768"/>
              <a:gd name="connsiteY4" fmla="*/ 2963226 h 3291224"/>
              <a:gd name="connsiteX5" fmla="*/ 2811835 w 4433768"/>
              <a:gd name="connsiteY5" fmla="*/ 3284761 h 3291224"/>
              <a:gd name="connsiteX6" fmla="*/ 3781415 w 4433768"/>
              <a:gd name="connsiteY6" fmla="*/ 2982079 h 3291224"/>
              <a:gd name="connsiteX7" fmla="*/ 4159850 w 4433768"/>
              <a:gd name="connsiteY7" fmla="*/ 2401204 h 3291224"/>
              <a:gd name="connsiteX8" fmla="*/ 4433768 w 4433768"/>
              <a:gd name="connsiteY8" fmla="*/ 1644240 h 3291224"/>
              <a:gd name="connsiteX9" fmla="*/ 4397483 w 4433768"/>
              <a:gd name="connsiteY9" fmla="*/ 874983 h 3291224"/>
              <a:gd name="connsiteX0" fmla="*/ 4397483 w 4440145"/>
              <a:gd name="connsiteY0" fmla="*/ 794175 h 3210416"/>
              <a:gd name="connsiteX1" fmla="*/ 4440145 w 4440145"/>
              <a:gd name="connsiteY1" fmla="*/ 36507 h 3210416"/>
              <a:gd name="connsiteX2" fmla="*/ 0 w 4440145"/>
              <a:gd name="connsiteY2" fmla="*/ 1 h 3210416"/>
              <a:gd name="connsiteX3" fmla="*/ 94034 w 4440145"/>
              <a:gd name="connsiteY3" fmla="*/ 1496711 h 3210416"/>
              <a:gd name="connsiteX4" fmla="*/ 233698 w 4440145"/>
              <a:gd name="connsiteY4" fmla="*/ 2882418 h 3210416"/>
              <a:gd name="connsiteX5" fmla="*/ 2811835 w 4440145"/>
              <a:gd name="connsiteY5" fmla="*/ 3203953 h 3210416"/>
              <a:gd name="connsiteX6" fmla="*/ 3781415 w 4440145"/>
              <a:gd name="connsiteY6" fmla="*/ 2901271 h 3210416"/>
              <a:gd name="connsiteX7" fmla="*/ 4159850 w 4440145"/>
              <a:gd name="connsiteY7" fmla="*/ 2320396 h 3210416"/>
              <a:gd name="connsiteX8" fmla="*/ 4433768 w 4440145"/>
              <a:gd name="connsiteY8" fmla="*/ 1563432 h 3210416"/>
              <a:gd name="connsiteX9" fmla="*/ 4397483 w 4440145"/>
              <a:gd name="connsiteY9" fmla="*/ 794175 h 3210416"/>
              <a:gd name="connsiteX0" fmla="*/ 4397483 w 4433768"/>
              <a:gd name="connsiteY0" fmla="*/ 800328 h 3216569"/>
              <a:gd name="connsiteX1" fmla="*/ 4429480 w 4433768"/>
              <a:gd name="connsiteY1" fmla="*/ 0 h 3216569"/>
              <a:gd name="connsiteX2" fmla="*/ 0 w 4433768"/>
              <a:gd name="connsiteY2" fmla="*/ 6154 h 3216569"/>
              <a:gd name="connsiteX3" fmla="*/ 94034 w 4433768"/>
              <a:gd name="connsiteY3" fmla="*/ 1502864 h 3216569"/>
              <a:gd name="connsiteX4" fmla="*/ 233698 w 4433768"/>
              <a:gd name="connsiteY4" fmla="*/ 2888571 h 3216569"/>
              <a:gd name="connsiteX5" fmla="*/ 2811835 w 4433768"/>
              <a:gd name="connsiteY5" fmla="*/ 3210106 h 3216569"/>
              <a:gd name="connsiteX6" fmla="*/ 3781415 w 4433768"/>
              <a:gd name="connsiteY6" fmla="*/ 2907424 h 3216569"/>
              <a:gd name="connsiteX7" fmla="*/ 4159850 w 4433768"/>
              <a:gd name="connsiteY7" fmla="*/ 2326549 h 3216569"/>
              <a:gd name="connsiteX8" fmla="*/ 4433768 w 4433768"/>
              <a:gd name="connsiteY8" fmla="*/ 1569585 h 3216569"/>
              <a:gd name="connsiteX9" fmla="*/ 4397483 w 4433768"/>
              <a:gd name="connsiteY9" fmla="*/ 800328 h 321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33768" h="3216569">
                <a:moveTo>
                  <a:pt x="4397483" y="800328"/>
                </a:moveTo>
                <a:cubicBezTo>
                  <a:pt x="4384783" y="12928"/>
                  <a:pt x="4419199" y="697895"/>
                  <a:pt x="4429480" y="0"/>
                </a:cubicBezTo>
                <a:lnTo>
                  <a:pt x="0" y="6154"/>
                </a:lnTo>
                <a:lnTo>
                  <a:pt x="94034" y="1502864"/>
                </a:lnTo>
                <a:lnTo>
                  <a:pt x="233698" y="2888571"/>
                </a:lnTo>
                <a:cubicBezTo>
                  <a:pt x="174444" y="3224349"/>
                  <a:pt x="2236089" y="3229928"/>
                  <a:pt x="2811835" y="3210106"/>
                </a:cubicBezTo>
                <a:cubicBezTo>
                  <a:pt x="3373488" y="3141282"/>
                  <a:pt x="3433979" y="3022934"/>
                  <a:pt x="3781415" y="2907424"/>
                </a:cubicBezTo>
                <a:cubicBezTo>
                  <a:pt x="4128851" y="2791914"/>
                  <a:pt x="4021491" y="2477556"/>
                  <a:pt x="4159850" y="2326549"/>
                </a:cubicBezTo>
                <a:lnTo>
                  <a:pt x="4433768" y="1569585"/>
                </a:lnTo>
                <a:lnTo>
                  <a:pt x="4397483" y="800328"/>
                </a:lnTo>
                <a:close/>
              </a:path>
            </a:pathLst>
          </a:cu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ACC73-E6D0-B7FB-8056-05BB3A08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DE" dirty="0"/>
              <a:t>ettability model: role of ionomer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A4810-DE29-2FAF-8803-322D1EDA45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Orientation of ionomer sidechains is the key (surface-induced ionomer inversion effect)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346B7A-FC34-66C6-B937-2289ADFD324C}"/>
              </a:ext>
            </a:extLst>
          </p:cNvPr>
          <p:cNvGrpSpPr/>
          <p:nvPr/>
        </p:nvGrpSpPr>
        <p:grpSpPr>
          <a:xfrm>
            <a:off x="329154" y="1631472"/>
            <a:ext cx="7484524" cy="2230113"/>
            <a:chOff x="217708" y="658879"/>
            <a:chExt cx="12970621" cy="39491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BB3ED5-F9C1-D1F1-B5F7-C45ACEF3AF47}"/>
                </a:ext>
              </a:extLst>
            </p:cNvPr>
            <p:cNvGrpSpPr/>
            <p:nvPr/>
          </p:nvGrpSpPr>
          <p:grpSpPr>
            <a:xfrm>
              <a:off x="4920242" y="1195134"/>
              <a:ext cx="2136504" cy="2651334"/>
              <a:chOff x="4793024" y="2239861"/>
              <a:chExt cx="2392202" cy="2968647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2AB56648-C7C4-8B6F-D0CC-4079EED94456}"/>
                  </a:ext>
                </a:extLst>
              </p:cNvPr>
              <p:cNvSpPr/>
              <p:nvPr/>
            </p:nvSpPr>
            <p:spPr>
              <a:xfrm>
                <a:off x="6321296" y="2475622"/>
                <a:ext cx="518048" cy="507839"/>
              </a:xfrm>
              <a:prstGeom prst="ellipse">
                <a:avLst/>
              </a:prstGeom>
              <a:solidFill>
                <a:srgbClr val="97E4FF"/>
              </a:solidFill>
              <a:ln w="31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DBF8ECCB-1D69-CF64-5D51-7B6125B29B9C}"/>
                  </a:ext>
                </a:extLst>
              </p:cNvPr>
              <p:cNvSpPr/>
              <p:nvPr/>
            </p:nvSpPr>
            <p:spPr>
              <a:xfrm>
                <a:off x="6256958" y="3897545"/>
                <a:ext cx="518048" cy="507839"/>
              </a:xfrm>
              <a:prstGeom prst="ellipse">
                <a:avLst/>
              </a:prstGeom>
              <a:solidFill>
                <a:srgbClr val="97E4FF"/>
              </a:solidFill>
              <a:ln w="31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F6835277-9932-6783-488C-951AA4E5F583}"/>
                  </a:ext>
                </a:extLst>
              </p:cNvPr>
              <p:cNvSpPr/>
              <p:nvPr/>
            </p:nvSpPr>
            <p:spPr>
              <a:xfrm>
                <a:off x="4961880" y="4404325"/>
                <a:ext cx="518048" cy="507839"/>
              </a:xfrm>
              <a:prstGeom prst="ellipse">
                <a:avLst/>
              </a:prstGeom>
              <a:solidFill>
                <a:srgbClr val="97E4FF"/>
              </a:solidFill>
              <a:ln w="31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F2C2B4E-FFE0-22BF-3DBA-DDC847C2EC26}"/>
                  </a:ext>
                </a:extLst>
              </p:cNvPr>
              <p:cNvSpPr/>
              <p:nvPr/>
            </p:nvSpPr>
            <p:spPr>
              <a:xfrm>
                <a:off x="5197911" y="2858663"/>
                <a:ext cx="518048" cy="507839"/>
              </a:xfrm>
              <a:prstGeom prst="ellipse">
                <a:avLst/>
              </a:prstGeom>
              <a:solidFill>
                <a:srgbClr val="97E4FF"/>
              </a:solidFill>
              <a:ln w="31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3FAD94F-D320-1F4E-7EB1-DA5D9CBDB62E}"/>
                  </a:ext>
                </a:extLst>
              </p:cNvPr>
              <p:cNvSpPr/>
              <p:nvPr/>
            </p:nvSpPr>
            <p:spPr>
              <a:xfrm>
                <a:off x="4793024" y="2239861"/>
                <a:ext cx="2392202" cy="2968647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7" name="Freeform 127">
                <a:extLst>
                  <a:ext uri="{FF2B5EF4-FFF2-40B4-BE49-F238E27FC236}">
                    <a16:creationId xmlns:a16="http://schemas.microsoft.com/office/drawing/2014/main" id="{61C400FF-BA39-F603-ACD1-F093281F7889}"/>
                  </a:ext>
                </a:extLst>
              </p:cNvPr>
              <p:cNvSpPr/>
              <p:nvPr/>
            </p:nvSpPr>
            <p:spPr>
              <a:xfrm rot="16200000">
                <a:off x="4801957" y="3716274"/>
                <a:ext cx="2299080" cy="355776"/>
              </a:xfrm>
              <a:custGeom>
                <a:avLst/>
                <a:gdLst>
                  <a:gd name="connsiteX0" fmla="*/ 0 w 3230880"/>
                  <a:gd name="connsiteY0" fmla="*/ 243990 h 280956"/>
                  <a:gd name="connsiteX1" fmla="*/ 955040 w 3230880"/>
                  <a:gd name="connsiteY1" fmla="*/ 150 h 280956"/>
                  <a:gd name="connsiteX2" fmla="*/ 1950720 w 3230880"/>
                  <a:gd name="connsiteY2" fmla="*/ 274470 h 280956"/>
                  <a:gd name="connsiteX3" fmla="*/ 3230880 w 3230880"/>
                  <a:gd name="connsiteY3" fmla="*/ 167790 h 280956"/>
                  <a:gd name="connsiteX0" fmla="*/ 0 w 2738263"/>
                  <a:gd name="connsiteY0" fmla="*/ 102839 h 301837"/>
                  <a:gd name="connsiteX1" fmla="*/ 462423 w 2738263"/>
                  <a:gd name="connsiteY1" fmla="*/ 21031 h 301837"/>
                  <a:gd name="connsiteX2" fmla="*/ 1458103 w 2738263"/>
                  <a:gd name="connsiteY2" fmla="*/ 295351 h 301837"/>
                  <a:gd name="connsiteX3" fmla="*/ 2738263 w 2738263"/>
                  <a:gd name="connsiteY3" fmla="*/ 188671 h 301837"/>
                  <a:gd name="connsiteX0" fmla="*/ 0 w 2738263"/>
                  <a:gd name="connsiteY0" fmla="*/ 90067 h 289065"/>
                  <a:gd name="connsiteX1" fmla="*/ 462423 w 2738263"/>
                  <a:gd name="connsiteY1" fmla="*/ 8259 h 289065"/>
                  <a:gd name="connsiteX2" fmla="*/ 1458103 w 2738263"/>
                  <a:gd name="connsiteY2" fmla="*/ 282579 h 289065"/>
                  <a:gd name="connsiteX3" fmla="*/ 2738263 w 2738263"/>
                  <a:gd name="connsiteY3" fmla="*/ 175899 h 289065"/>
                  <a:gd name="connsiteX0" fmla="*/ 0 w 2738263"/>
                  <a:gd name="connsiteY0" fmla="*/ 88431 h 287429"/>
                  <a:gd name="connsiteX1" fmla="*/ 462423 w 2738263"/>
                  <a:gd name="connsiteY1" fmla="*/ 6623 h 287429"/>
                  <a:gd name="connsiteX2" fmla="*/ 1458103 w 2738263"/>
                  <a:gd name="connsiteY2" fmla="*/ 280943 h 287429"/>
                  <a:gd name="connsiteX3" fmla="*/ 2738263 w 2738263"/>
                  <a:gd name="connsiteY3" fmla="*/ 174263 h 287429"/>
                  <a:gd name="connsiteX0" fmla="*/ 0 w 2738263"/>
                  <a:gd name="connsiteY0" fmla="*/ 78294 h 277292"/>
                  <a:gd name="connsiteX1" fmla="*/ 468739 w 2738263"/>
                  <a:gd name="connsiteY1" fmla="*/ 7289 h 277292"/>
                  <a:gd name="connsiteX2" fmla="*/ 1458103 w 2738263"/>
                  <a:gd name="connsiteY2" fmla="*/ 270806 h 277292"/>
                  <a:gd name="connsiteX3" fmla="*/ 2738263 w 2738263"/>
                  <a:gd name="connsiteY3" fmla="*/ 164126 h 277292"/>
                  <a:gd name="connsiteX0" fmla="*/ 0 w 2034073"/>
                  <a:gd name="connsiteY0" fmla="*/ 78294 h 294663"/>
                  <a:gd name="connsiteX1" fmla="*/ 468739 w 2034073"/>
                  <a:gd name="connsiteY1" fmla="*/ 7289 h 294663"/>
                  <a:gd name="connsiteX2" fmla="*/ 1458103 w 2034073"/>
                  <a:gd name="connsiteY2" fmla="*/ 270806 h 294663"/>
                  <a:gd name="connsiteX3" fmla="*/ 2034073 w 2034073"/>
                  <a:gd name="connsiteY3" fmla="*/ 246944 h 294663"/>
                  <a:gd name="connsiteX0" fmla="*/ 0 w 1458103"/>
                  <a:gd name="connsiteY0" fmla="*/ 78294 h 270806"/>
                  <a:gd name="connsiteX1" fmla="*/ 468739 w 1458103"/>
                  <a:gd name="connsiteY1" fmla="*/ 7289 h 270806"/>
                  <a:gd name="connsiteX2" fmla="*/ 1458103 w 1458103"/>
                  <a:gd name="connsiteY2" fmla="*/ 270806 h 270806"/>
                  <a:gd name="connsiteX0" fmla="*/ 0 w 1518102"/>
                  <a:gd name="connsiteY0" fmla="*/ 78092 h 267003"/>
                  <a:gd name="connsiteX1" fmla="*/ 468739 w 1518102"/>
                  <a:gd name="connsiteY1" fmla="*/ 7087 h 267003"/>
                  <a:gd name="connsiteX2" fmla="*/ 1518102 w 1518102"/>
                  <a:gd name="connsiteY2" fmla="*/ 267003 h 267003"/>
                  <a:gd name="connsiteX0" fmla="*/ 0 w 1524417"/>
                  <a:gd name="connsiteY0" fmla="*/ 78905 h 282221"/>
                  <a:gd name="connsiteX1" fmla="*/ 468739 w 1524417"/>
                  <a:gd name="connsiteY1" fmla="*/ 7900 h 282221"/>
                  <a:gd name="connsiteX2" fmla="*/ 1524417 w 1524417"/>
                  <a:gd name="connsiteY2" fmla="*/ 282221 h 282221"/>
                  <a:gd name="connsiteX0" fmla="*/ 0 w 1524417"/>
                  <a:gd name="connsiteY0" fmla="*/ 40636 h 243952"/>
                  <a:gd name="connsiteX1" fmla="*/ 465580 w 1524417"/>
                  <a:gd name="connsiteY1" fmla="*/ 12842 h 243952"/>
                  <a:gd name="connsiteX2" fmla="*/ 1524417 w 1524417"/>
                  <a:gd name="connsiteY2" fmla="*/ 243952 h 243952"/>
                  <a:gd name="connsiteX0" fmla="*/ 0 w 1524417"/>
                  <a:gd name="connsiteY0" fmla="*/ 65675 h 268991"/>
                  <a:gd name="connsiteX1" fmla="*/ 456107 w 1524417"/>
                  <a:gd name="connsiteY1" fmla="*/ 9077 h 268991"/>
                  <a:gd name="connsiteX2" fmla="*/ 1524417 w 1524417"/>
                  <a:gd name="connsiteY2" fmla="*/ 268991 h 268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417" h="268991">
                    <a:moveTo>
                      <a:pt x="0" y="65675"/>
                    </a:moveTo>
                    <a:cubicBezTo>
                      <a:pt x="81282" y="45639"/>
                      <a:pt x="202037" y="-24809"/>
                      <a:pt x="456107" y="9077"/>
                    </a:cubicBezTo>
                    <a:cubicBezTo>
                      <a:pt x="710177" y="42963"/>
                      <a:pt x="1145110" y="241051"/>
                      <a:pt x="1524417" y="268991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1626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  <a:latin typeface="Bosch Office Sans" pitchFamily="34" charset="0"/>
                </a:endParaRP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8175AFF3-AD49-5B87-3104-24BB07A710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08367" y="4691820"/>
                <a:ext cx="360698" cy="3440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E8D64BE0-584E-D61B-C861-9C6DDA014368}"/>
                  </a:ext>
                </a:extLst>
              </p:cNvPr>
              <p:cNvCxnSpPr/>
              <p:nvPr/>
            </p:nvCxnSpPr>
            <p:spPr>
              <a:xfrm>
                <a:off x="5844780" y="3965909"/>
                <a:ext cx="424895" cy="14924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998A66C-E543-5505-DD61-6FD6DA4F9C6D}"/>
                  </a:ext>
                </a:extLst>
              </p:cNvPr>
              <p:cNvCxnSpPr/>
              <p:nvPr/>
            </p:nvCxnSpPr>
            <p:spPr>
              <a:xfrm rot="16200000">
                <a:off x="6225573" y="2631260"/>
                <a:ext cx="65009" cy="23541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2137483-B169-5B26-4E40-F9FCF74863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78795" y="3122841"/>
                <a:ext cx="364805" cy="17054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2453B7DD-5ADE-D888-C031-E1ECBC7E42FA}"/>
                  </a:ext>
                </a:extLst>
              </p:cNvPr>
              <p:cNvSpPr txBox="1"/>
              <p:nvPr/>
            </p:nvSpPr>
            <p:spPr>
              <a:xfrm>
                <a:off x="5011221" y="4496988"/>
                <a:ext cx="469068" cy="1819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1016264">
                  <a:lnSpc>
                    <a:spcPts val="2556"/>
                  </a:lnSpc>
                  <a:spcBef>
                    <a:spcPts val="556"/>
                  </a:spcBef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Bosch Office Sans" pitchFamily="34" charset="0"/>
                  </a:rPr>
                  <a:t>SO</a:t>
                </a:r>
                <a:r>
                  <a:rPr lang="en-US" sz="700" b="1" kern="0" baseline="-25000" dirty="0">
                    <a:solidFill>
                      <a:srgbClr val="000000"/>
                    </a:solidFill>
                    <a:latin typeface="Bosch Office Sans" pitchFamily="34" charset="0"/>
                  </a:rPr>
                  <a:t>3</a:t>
                </a:r>
                <a:r>
                  <a:rPr lang="en-US" sz="700" b="1" kern="0" baseline="30000" dirty="0">
                    <a:solidFill>
                      <a:srgbClr val="000000"/>
                    </a:solidFill>
                    <a:latin typeface="Bosch Office Sans" pitchFamily="34" charset="0"/>
                  </a:rPr>
                  <a:t>-</a:t>
                </a:r>
                <a:endParaRPr lang="en-US" sz="1050" b="1" kern="0" baseline="30000" dirty="0">
                  <a:solidFill>
                    <a:srgbClr val="000000"/>
                  </a:solidFill>
                  <a:latin typeface="Bosch Office Sans" pitchFamily="34" charset="0"/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7878A1ED-C591-FD12-0E12-777BFF747A7E}"/>
                  </a:ext>
                </a:extLst>
              </p:cNvPr>
              <p:cNvSpPr txBox="1"/>
              <p:nvPr/>
            </p:nvSpPr>
            <p:spPr>
              <a:xfrm>
                <a:off x="6248234" y="3991604"/>
                <a:ext cx="469068" cy="1819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1016264">
                  <a:lnSpc>
                    <a:spcPts val="2556"/>
                  </a:lnSpc>
                  <a:spcBef>
                    <a:spcPts val="556"/>
                  </a:spcBef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Bosch Office Sans" pitchFamily="34" charset="0"/>
                  </a:rPr>
                  <a:t>SO</a:t>
                </a:r>
                <a:r>
                  <a:rPr lang="en-US" sz="700" b="1" kern="0" baseline="-25000" dirty="0">
                    <a:solidFill>
                      <a:srgbClr val="000000"/>
                    </a:solidFill>
                    <a:latin typeface="Bosch Office Sans" pitchFamily="34" charset="0"/>
                  </a:rPr>
                  <a:t>3</a:t>
                </a:r>
                <a:r>
                  <a:rPr lang="en-US" sz="700" b="1" kern="0" baseline="30000" dirty="0">
                    <a:solidFill>
                      <a:srgbClr val="000000"/>
                    </a:solidFill>
                    <a:latin typeface="Bosch Office Sans" pitchFamily="34" charset="0"/>
                  </a:rPr>
                  <a:t>-</a:t>
                </a:r>
                <a:endParaRPr lang="en-US" sz="1050" b="1" kern="0" baseline="30000" dirty="0">
                  <a:solidFill>
                    <a:srgbClr val="000000"/>
                  </a:solidFill>
                  <a:latin typeface="Bosch Office Sans" pitchFamily="34" charset="0"/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C2BCC6D-7698-B047-3129-A9E6C0AB2E3C}"/>
                  </a:ext>
                </a:extLst>
              </p:cNvPr>
              <p:cNvSpPr txBox="1"/>
              <p:nvPr/>
            </p:nvSpPr>
            <p:spPr>
              <a:xfrm>
                <a:off x="6321296" y="2558572"/>
                <a:ext cx="469068" cy="1819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1016264">
                  <a:lnSpc>
                    <a:spcPts val="2556"/>
                  </a:lnSpc>
                  <a:spcBef>
                    <a:spcPts val="556"/>
                  </a:spcBef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Bosch Office Sans" pitchFamily="34" charset="0"/>
                  </a:rPr>
                  <a:t>SO</a:t>
                </a:r>
                <a:r>
                  <a:rPr lang="en-US" sz="700" b="1" kern="0" baseline="-25000" dirty="0">
                    <a:solidFill>
                      <a:srgbClr val="000000"/>
                    </a:solidFill>
                    <a:latin typeface="Bosch Office Sans" pitchFamily="34" charset="0"/>
                  </a:rPr>
                  <a:t>3</a:t>
                </a:r>
                <a:r>
                  <a:rPr lang="en-US" sz="700" b="1" kern="0" baseline="30000" dirty="0">
                    <a:solidFill>
                      <a:srgbClr val="000000"/>
                    </a:solidFill>
                    <a:latin typeface="Bosch Office Sans" pitchFamily="34" charset="0"/>
                  </a:rPr>
                  <a:t>-</a:t>
                </a:r>
                <a:endParaRPr lang="en-US" sz="1050" b="1" kern="0" baseline="30000" dirty="0">
                  <a:solidFill>
                    <a:srgbClr val="000000"/>
                  </a:solidFill>
                  <a:latin typeface="Bosch Office Sans" pitchFamily="34" charset="0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14BF2D2-A876-D583-7C16-20B023496FAB}"/>
                  </a:ext>
                </a:extLst>
              </p:cNvPr>
              <p:cNvSpPr txBox="1"/>
              <p:nvPr/>
            </p:nvSpPr>
            <p:spPr>
              <a:xfrm>
                <a:off x="5263036" y="2940184"/>
                <a:ext cx="469068" cy="1819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1016264">
                  <a:lnSpc>
                    <a:spcPts val="2556"/>
                  </a:lnSpc>
                  <a:spcBef>
                    <a:spcPts val="556"/>
                  </a:spcBef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Bosch Office Sans" pitchFamily="34" charset="0"/>
                  </a:rPr>
                  <a:t>SO</a:t>
                </a:r>
                <a:r>
                  <a:rPr lang="en-US" sz="700" b="1" kern="0" baseline="-25000" dirty="0">
                    <a:solidFill>
                      <a:srgbClr val="000000"/>
                    </a:solidFill>
                    <a:latin typeface="Bosch Office Sans" pitchFamily="34" charset="0"/>
                  </a:rPr>
                  <a:t>3</a:t>
                </a:r>
                <a:r>
                  <a:rPr lang="en-US" sz="700" b="1" kern="0" baseline="30000" dirty="0">
                    <a:solidFill>
                      <a:srgbClr val="000000"/>
                    </a:solidFill>
                    <a:latin typeface="Bosch Office Sans" pitchFamily="34" charset="0"/>
                  </a:rPr>
                  <a:t>-</a:t>
                </a:r>
                <a:endParaRPr lang="en-US" sz="1050" b="1" kern="0" baseline="30000" dirty="0">
                  <a:solidFill>
                    <a:srgbClr val="000000"/>
                  </a:solidFill>
                  <a:latin typeface="Bosch Office Sans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DB3C9974-9386-7A1E-F74B-402F1349B8DF}"/>
                  </a:ext>
                </a:extLst>
              </p:cNvPr>
              <p:cNvSpPr txBox="1"/>
              <p:nvPr/>
            </p:nvSpPr>
            <p:spPr>
              <a:xfrm>
                <a:off x="5641973" y="3646172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EC45FF3-B455-4064-F7FC-6A067147A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7935" y="3779044"/>
                <a:ext cx="74382" cy="278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C3D4DD7-3A6D-CA41-9D86-C0AABE06335B}"/>
                  </a:ext>
                </a:extLst>
              </p:cNvPr>
              <p:cNvSpPr txBox="1"/>
              <p:nvPr/>
            </p:nvSpPr>
            <p:spPr>
              <a:xfrm>
                <a:off x="5676836" y="3404146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BDEEB06-A7B8-FD0D-AD06-377128493B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1146" y="3542615"/>
                <a:ext cx="74382" cy="278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F56394CF-DE85-E359-01D5-BB19AC4BF40F}"/>
                  </a:ext>
                </a:extLst>
              </p:cNvPr>
              <p:cNvSpPr txBox="1"/>
              <p:nvPr/>
            </p:nvSpPr>
            <p:spPr>
              <a:xfrm>
                <a:off x="5722812" y="3193868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966995B-A402-F5E4-9944-DFF8D0A3F633}"/>
                  </a:ext>
                </a:extLst>
              </p:cNvPr>
              <p:cNvCxnSpPr>
                <a:stCxn id="150" idx="3"/>
              </p:cNvCxnSpPr>
              <p:nvPr/>
            </p:nvCxnSpPr>
            <p:spPr>
              <a:xfrm flipV="1">
                <a:off x="5920444" y="3370387"/>
                <a:ext cx="74385" cy="655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42A2574-33A0-795A-3DC0-C618C455CE35}"/>
                  </a:ext>
                </a:extLst>
              </p:cNvPr>
              <p:cNvSpPr txBox="1"/>
              <p:nvPr/>
            </p:nvSpPr>
            <p:spPr>
              <a:xfrm>
                <a:off x="5819943" y="2941857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140EACA-3CF1-0E18-9393-44DAE179C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3955" y="3080016"/>
                <a:ext cx="62792" cy="811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FBA8CD9-45F9-06D5-36A1-CED540361D3E}"/>
                  </a:ext>
                </a:extLst>
              </p:cNvPr>
              <p:cNvSpPr txBox="1"/>
              <p:nvPr/>
            </p:nvSpPr>
            <p:spPr>
              <a:xfrm>
                <a:off x="5821443" y="2786734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F4DC45D-0430-2E28-7891-C105592229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3826" y="2900766"/>
                <a:ext cx="92069" cy="50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D7A5400E-007F-74CE-EF04-40F70A13FF72}"/>
                  </a:ext>
                </a:extLst>
              </p:cNvPr>
              <p:cNvSpPr txBox="1"/>
              <p:nvPr/>
            </p:nvSpPr>
            <p:spPr>
              <a:xfrm>
                <a:off x="5525807" y="3970194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9A885D3-394B-A534-90E0-800A7D468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6544" y="4096519"/>
                <a:ext cx="135964" cy="278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94499DCA-48C8-99E7-6B95-43A81F1F6812}"/>
                  </a:ext>
                </a:extLst>
              </p:cNvPr>
              <p:cNvSpPr txBox="1"/>
              <p:nvPr/>
            </p:nvSpPr>
            <p:spPr>
              <a:xfrm>
                <a:off x="5489276" y="4199439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D4342C5E-A63F-0714-0FF8-CCD0F4FB6B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8531" y="4317697"/>
                <a:ext cx="172691" cy="1979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DD06FC56-2F9F-8FA0-BF19-30F9D51A8DD9}"/>
                  </a:ext>
                </a:extLst>
              </p:cNvPr>
              <p:cNvSpPr txBox="1"/>
              <p:nvPr/>
            </p:nvSpPr>
            <p:spPr>
              <a:xfrm>
                <a:off x="5937964" y="3726903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14DE2FB8-5412-053B-1A52-0C071F6836D6}"/>
                  </a:ext>
                </a:extLst>
              </p:cNvPr>
              <p:cNvCxnSpPr/>
              <p:nvPr/>
            </p:nvCxnSpPr>
            <p:spPr>
              <a:xfrm>
                <a:off x="5925052" y="3823673"/>
                <a:ext cx="74382" cy="278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ED811F48-7450-CA84-3D6F-385776E3D438}"/>
                  </a:ext>
                </a:extLst>
              </p:cNvPr>
              <p:cNvSpPr txBox="1"/>
              <p:nvPr/>
            </p:nvSpPr>
            <p:spPr>
              <a:xfrm>
                <a:off x="6019631" y="3519312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74223A8C-E6A6-8083-B777-53897CE052DE}"/>
                  </a:ext>
                </a:extLst>
              </p:cNvPr>
              <p:cNvCxnSpPr/>
              <p:nvPr/>
            </p:nvCxnSpPr>
            <p:spPr>
              <a:xfrm>
                <a:off x="6011781" y="3592401"/>
                <a:ext cx="74382" cy="278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DF613454-38B2-2314-A1FA-FB9B31F812F2}"/>
                  </a:ext>
                </a:extLst>
              </p:cNvPr>
              <p:cNvSpPr txBox="1"/>
              <p:nvPr/>
            </p:nvSpPr>
            <p:spPr>
              <a:xfrm>
                <a:off x="6120708" y="2973440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AF62421-8706-ED81-C318-E30800AFD1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84999" y="3097067"/>
                <a:ext cx="106569" cy="90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D28E7878-E0F9-6EA6-598C-E6567C19EEC5}"/>
                  </a:ext>
                </a:extLst>
              </p:cNvPr>
              <p:cNvSpPr txBox="1"/>
              <p:nvPr/>
            </p:nvSpPr>
            <p:spPr>
              <a:xfrm>
                <a:off x="6161645" y="2802376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E8EDF3E8-B31E-FF47-4035-01B8670C63E0}"/>
                  </a:ext>
                </a:extLst>
              </p:cNvPr>
              <p:cNvCxnSpPr/>
              <p:nvPr/>
            </p:nvCxnSpPr>
            <p:spPr>
              <a:xfrm flipV="1">
                <a:off x="6129385" y="2915049"/>
                <a:ext cx="95317" cy="1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83E7EA24-2984-237E-E963-B3F291FD7133}"/>
                  </a:ext>
                </a:extLst>
              </p:cNvPr>
              <p:cNvSpPr txBox="1"/>
              <p:nvPr/>
            </p:nvSpPr>
            <p:spPr>
              <a:xfrm>
                <a:off x="5860229" y="4044489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0FEC25C2-79E5-0943-6982-07F1ACFE1D2E}"/>
                  </a:ext>
                </a:extLst>
              </p:cNvPr>
              <p:cNvCxnSpPr/>
              <p:nvPr/>
            </p:nvCxnSpPr>
            <p:spPr>
              <a:xfrm>
                <a:off x="5788039" y="4113813"/>
                <a:ext cx="135964" cy="278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0F4C8AE6-B598-53A1-790A-C89092E638AD}"/>
                  </a:ext>
                </a:extLst>
              </p:cNvPr>
              <p:cNvSpPr txBox="1"/>
              <p:nvPr/>
            </p:nvSpPr>
            <p:spPr>
              <a:xfrm>
                <a:off x="5863429" y="4204176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21821406-DADF-3240-0EB8-9E3E37605FB5}"/>
                  </a:ext>
                </a:extLst>
              </p:cNvPr>
              <p:cNvCxnSpPr/>
              <p:nvPr/>
            </p:nvCxnSpPr>
            <p:spPr>
              <a:xfrm>
                <a:off x="5776395" y="4335849"/>
                <a:ext cx="153034" cy="1191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BF84E17A-34A0-9115-71D8-319F3071D697}"/>
                  </a:ext>
                </a:extLst>
              </p:cNvPr>
              <p:cNvSpPr txBox="1"/>
              <p:nvPr/>
            </p:nvSpPr>
            <p:spPr>
              <a:xfrm>
                <a:off x="6070658" y="3293168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1508939E-17BD-C760-4CBC-9614F57986D0}"/>
                  </a:ext>
                </a:extLst>
              </p:cNvPr>
              <p:cNvCxnSpPr/>
              <p:nvPr/>
            </p:nvCxnSpPr>
            <p:spPr>
              <a:xfrm>
                <a:off x="6054988" y="3398942"/>
                <a:ext cx="74381" cy="278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2A41C33-E0E3-E0DD-1F58-DBCE9EB548BD}"/>
                  </a:ext>
                </a:extLst>
              </p:cNvPr>
              <p:cNvSpPr txBox="1"/>
              <p:nvPr/>
            </p:nvSpPr>
            <p:spPr>
              <a:xfrm>
                <a:off x="5476133" y="4685096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C049EC6-CC3D-0EA6-6691-7D66E7209868}"/>
                  </a:ext>
                </a:extLst>
              </p:cNvPr>
              <p:cNvCxnSpPr/>
              <p:nvPr/>
            </p:nvCxnSpPr>
            <p:spPr>
              <a:xfrm>
                <a:off x="5682595" y="4849724"/>
                <a:ext cx="277504" cy="1739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BA030444-D318-686F-1C88-99D645C61655}"/>
                  </a:ext>
                </a:extLst>
              </p:cNvPr>
              <p:cNvSpPr txBox="1"/>
              <p:nvPr/>
            </p:nvSpPr>
            <p:spPr>
              <a:xfrm>
                <a:off x="5454302" y="4482545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D64A2DF-3A1C-EC9B-07A3-07B8862A71DD}"/>
                  </a:ext>
                </a:extLst>
              </p:cNvPr>
              <p:cNvCxnSpPr/>
              <p:nvPr/>
            </p:nvCxnSpPr>
            <p:spPr>
              <a:xfrm flipV="1">
                <a:off x="5650518" y="4584776"/>
                <a:ext cx="120861" cy="638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DA0F9032-C360-D7D1-0181-41BA5A3614D0}"/>
                  </a:ext>
                </a:extLst>
              </p:cNvPr>
              <p:cNvSpPr txBox="1"/>
              <p:nvPr/>
            </p:nvSpPr>
            <p:spPr>
              <a:xfrm>
                <a:off x="5877877" y="4718497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3F6F7C8-3D3C-65B5-5BB8-23C91B818DD4}"/>
                  </a:ext>
                </a:extLst>
              </p:cNvPr>
              <p:cNvSpPr txBox="1"/>
              <p:nvPr/>
            </p:nvSpPr>
            <p:spPr>
              <a:xfrm>
                <a:off x="5856564" y="4454387"/>
                <a:ext cx="197631" cy="3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26879340-1092-E050-2A96-8F2F147C2B6C}"/>
                  </a:ext>
                </a:extLst>
              </p:cNvPr>
              <p:cNvCxnSpPr/>
              <p:nvPr/>
            </p:nvCxnSpPr>
            <p:spPr>
              <a:xfrm flipV="1">
                <a:off x="5801853" y="4586667"/>
                <a:ext cx="95317" cy="1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239522D-C9EA-98D9-7385-DC37F028B19A}"/>
                </a:ext>
              </a:extLst>
            </p:cNvPr>
            <p:cNvCxnSpPr>
              <a:cxnSpLocks/>
              <a:stCxn id="136" idx="1"/>
            </p:cNvCxnSpPr>
            <p:nvPr/>
          </p:nvCxnSpPr>
          <p:spPr>
            <a:xfrm flipH="1">
              <a:off x="4229127" y="2520801"/>
              <a:ext cx="691115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87A634-7203-7109-94D3-ECAA92C01C92}"/>
                </a:ext>
              </a:extLst>
            </p:cNvPr>
            <p:cNvGrpSpPr/>
            <p:nvPr/>
          </p:nvGrpSpPr>
          <p:grpSpPr>
            <a:xfrm>
              <a:off x="217708" y="658879"/>
              <a:ext cx="4337864" cy="3823831"/>
              <a:chOff x="143744" y="1372551"/>
              <a:chExt cx="4337864" cy="382383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17836FEB-62EE-AB90-550E-72F69A82BF2F}"/>
                  </a:ext>
                </a:extLst>
              </p:cNvPr>
              <p:cNvGrpSpPr/>
              <p:nvPr/>
            </p:nvGrpSpPr>
            <p:grpSpPr>
              <a:xfrm rot="1741679">
                <a:off x="1746523" y="3350387"/>
                <a:ext cx="1873951" cy="1845995"/>
                <a:chOff x="5524169" y="3364427"/>
                <a:chExt cx="2098226" cy="2066925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45D3D1E8-D3C1-AFF3-845A-AAFE8B79F9D7}"/>
                    </a:ext>
                  </a:extLst>
                </p:cNvPr>
                <p:cNvSpPr/>
                <p:nvPr/>
              </p:nvSpPr>
              <p:spPr>
                <a:xfrm>
                  <a:off x="5524169" y="3364427"/>
                  <a:ext cx="2085975" cy="2066925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t="100000" r="100000"/>
                  </a:path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1" name="Freihandform 9">
                  <a:extLst>
                    <a:ext uri="{FF2B5EF4-FFF2-40B4-BE49-F238E27FC236}">
                      <a16:creationId xmlns:a16="http://schemas.microsoft.com/office/drawing/2014/main" id="{4BF7DFD4-977F-2B47-AFF0-DFB09DBB58A5}"/>
                    </a:ext>
                  </a:extLst>
                </p:cNvPr>
                <p:cNvSpPr/>
                <p:nvPr/>
              </p:nvSpPr>
              <p:spPr>
                <a:xfrm rot="4935155">
                  <a:off x="6306080" y="4737958"/>
                  <a:ext cx="1017893" cy="288123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2" name="Freihandform 8">
                  <a:extLst>
                    <a:ext uri="{FF2B5EF4-FFF2-40B4-BE49-F238E27FC236}">
                      <a16:creationId xmlns:a16="http://schemas.microsoft.com/office/drawing/2014/main" id="{9E804569-CE0C-EC65-2B6F-7B4C0533E02D}"/>
                    </a:ext>
                  </a:extLst>
                </p:cNvPr>
                <p:cNvSpPr/>
                <p:nvPr/>
              </p:nvSpPr>
              <p:spPr>
                <a:xfrm rot="18792333" flipV="1">
                  <a:off x="6994176" y="4454273"/>
                  <a:ext cx="486594" cy="452635"/>
                </a:xfrm>
                <a:custGeom>
                  <a:avLst/>
                  <a:gdLst>
                    <a:gd name="connsiteX0" fmla="*/ 1721708 w 1721708"/>
                    <a:gd name="connsiteY0" fmla="*/ 0 h 774357"/>
                    <a:gd name="connsiteX1" fmla="*/ 922638 w 1721708"/>
                    <a:gd name="connsiteY1" fmla="*/ 403654 h 774357"/>
                    <a:gd name="connsiteX2" fmla="*/ 428368 w 1721708"/>
                    <a:gd name="connsiteY2" fmla="*/ 453081 h 774357"/>
                    <a:gd name="connsiteX3" fmla="*/ 0 w 1721708"/>
                    <a:gd name="connsiteY3" fmla="*/ 774357 h 77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708" h="774357">
                      <a:moveTo>
                        <a:pt x="1721708" y="0"/>
                      </a:moveTo>
                      <a:cubicBezTo>
                        <a:pt x="1429951" y="164070"/>
                        <a:pt x="1138195" y="328141"/>
                        <a:pt x="922638" y="403654"/>
                      </a:cubicBezTo>
                      <a:cubicBezTo>
                        <a:pt x="707081" y="479167"/>
                        <a:pt x="582141" y="391297"/>
                        <a:pt x="428368" y="453081"/>
                      </a:cubicBezTo>
                      <a:cubicBezTo>
                        <a:pt x="274595" y="514865"/>
                        <a:pt x="98854" y="689233"/>
                        <a:pt x="0" y="774357"/>
                      </a:cubicBezTo>
                    </a:path>
                  </a:pathLst>
                </a:custGeom>
                <a:noFill/>
                <a:ln w="11747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3" name="Freihandform 9">
                  <a:extLst>
                    <a:ext uri="{FF2B5EF4-FFF2-40B4-BE49-F238E27FC236}">
                      <a16:creationId xmlns:a16="http://schemas.microsoft.com/office/drawing/2014/main" id="{448A890E-23D4-9C3A-1EFC-746252AB20D3}"/>
                    </a:ext>
                  </a:extLst>
                </p:cNvPr>
                <p:cNvSpPr/>
                <p:nvPr/>
              </p:nvSpPr>
              <p:spPr>
                <a:xfrm rot="18792333" flipV="1">
                  <a:off x="6800873" y="4019919"/>
                  <a:ext cx="772963" cy="330330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4" name="Freihandform 10">
                  <a:extLst>
                    <a:ext uri="{FF2B5EF4-FFF2-40B4-BE49-F238E27FC236}">
                      <a16:creationId xmlns:a16="http://schemas.microsoft.com/office/drawing/2014/main" id="{E70482A1-58E2-2DE1-AEAB-6941E25BB2AB}"/>
                    </a:ext>
                  </a:extLst>
                </p:cNvPr>
                <p:cNvSpPr/>
                <p:nvPr/>
              </p:nvSpPr>
              <p:spPr>
                <a:xfrm rot="18792333" flipV="1">
                  <a:off x="6627567" y="3491175"/>
                  <a:ext cx="526174" cy="542920"/>
                </a:xfrm>
                <a:custGeom>
                  <a:avLst/>
                  <a:gdLst>
                    <a:gd name="connsiteX0" fmla="*/ 1861751 w 1861751"/>
                    <a:gd name="connsiteY0" fmla="*/ 928816 h 928816"/>
                    <a:gd name="connsiteX1" fmla="*/ 1392194 w 1861751"/>
                    <a:gd name="connsiteY1" fmla="*/ 747583 h 928816"/>
                    <a:gd name="connsiteX2" fmla="*/ 963827 w 1861751"/>
                    <a:gd name="connsiteY2" fmla="*/ 871151 h 928816"/>
                    <a:gd name="connsiteX3" fmla="*/ 939113 w 1861751"/>
                    <a:gd name="connsiteY3" fmla="*/ 88556 h 928816"/>
                    <a:gd name="connsiteX4" fmla="*/ 0 w 1861751"/>
                    <a:gd name="connsiteY4" fmla="*/ 14416 h 92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751" h="928816">
                      <a:moveTo>
                        <a:pt x="1861751" y="928816"/>
                      </a:moveTo>
                      <a:cubicBezTo>
                        <a:pt x="1701799" y="843005"/>
                        <a:pt x="1541848" y="757194"/>
                        <a:pt x="1392194" y="747583"/>
                      </a:cubicBezTo>
                      <a:cubicBezTo>
                        <a:pt x="1242540" y="737972"/>
                        <a:pt x="1039340" y="980989"/>
                        <a:pt x="963827" y="871151"/>
                      </a:cubicBezTo>
                      <a:cubicBezTo>
                        <a:pt x="888314" y="761313"/>
                        <a:pt x="1099751" y="231345"/>
                        <a:pt x="939113" y="88556"/>
                      </a:cubicBezTo>
                      <a:cubicBezTo>
                        <a:pt x="778475" y="-54233"/>
                        <a:pt x="141416" y="19908"/>
                        <a:pt x="0" y="14416"/>
                      </a:cubicBezTo>
                    </a:path>
                  </a:pathLst>
                </a:custGeom>
                <a:noFill/>
                <a:ln w="6032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5" name="Freihandform 12">
                  <a:extLst>
                    <a:ext uri="{FF2B5EF4-FFF2-40B4-BE49-F238E27FC236}">
                      <a16:creationId xmlns:a16="http://schemas.microsoft.com/office/drawing/2014/main" id="{43FE31B6-004A-BBC5-1EEB-FE13E7ECDB0F}"/>
                    </a:ext>
                  </a:extLst>
                </p:cNvPr>
                <p:cNvSpPr/>
                <p:nvPr/>
              </p:nvSpPr>
              <p:spPr>
                <a:xfrm rot="18792333" flipV="1">
                  <a:off x="7042912" y="3750336"/>
                  <a:ext cx="311979" cy="130911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6" name="Freihandform 8">
                  <a:extLst>
                    <a:ext uri="{FF2B5EF4-FFF2-40B4-BE49-F238E27FC236}">
                      <a16:creationId xmlns:a16="http://schemas.microsoft.com/office/drawing/2014/main" id="{ADE57404-F691-153C-B0FF-B4393AFC545C}"/>
                    </a:ext>
                  </a:extLst>
                </p:cNvPr>
                <p:cNvSpPr/>
                <p:nvPr/>
              </p:nvSpPr>
              <p:spPr>
                <a:xfrm rot="10131558" flipV="1">
                  <a:off x="5617183" y="3988298"/>
                  <a:ext cx="610173" cy="368444"/>
                </a:xfrm>
                <a:custGeom>
                  <a:avLst/>
                  <a:gdLst>
                    <a:gd name="connsiteX0" fmla="*/ 1721708 w 1721708"/>
                    <a:gd name="connsiteY0" fmla="*/ 0 h 774357"/>
                    <a:gd name="connsiteX1" fmla="*/ 922638 w 1721708"/>
                    <a:gd name="connsiteY1" fmla="*/ 403654 h 774357"/>
                    <a:gd name="connsiteX2" fmla="*/ 428368 w 1721708"/>
                    <a:gd name="connsiteY2" fmla="*/ 453081 h 774357"/>
                    <a:gd name="connsiteX3" fmla="*/ 0 w 1721708"/>
                    <a:gd name="connsiteY3" fmla="*/ 774357 h 77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708" h="774357">
                      <a:moveTo>
                        <a:pt x="1721708" y="0"/>
                      </a:moveTo>
                      <a:cubicBezTo>
                        <a:pt x="1429951" y="164070"/>
                        <a:pt x="1138195" y="328141"/>
                        <a:pt x="922638" y="403654"/>
                      </a:cubicBezTo>
                      <a:cubicBezTo>
                        <a:pt x="707081" y="479167"/>
                        <a:pt x="582141" y="391297"/>
                        <a:pt x="428368" y="453081"/>
                      </a:cubicBezTo>
                      <a:cubicBezTo>
                        <a:pt x="274595" y="514865"/>
                        <a:pt x="98854" y="689233"/>
                        <a:pt x="0" y="774357"/>
                      </a:cubicBezTo>
                    </a:path>
                  </a:pathLst>
                </a:custGeom>
                <a:noFill/>
                <a:ln w="9842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7" name="Freihandform 9">
                  <a:extLst>
                    <a:ext uri="{FF2B5EF4-FFF2-40B4-BE49-F238E27FC236}">
                      <a16:creationId xmlns:a16="http://schemas.microsoft.com/office/drawing/2014/main" id="{34B965B7-8A39-0E70-95B4-30DB2A5F1C6E}"/>
                    </a:ext>
                  </a:extLst>
                </p:cNvPr>
                <p:cNvSpPr/>
                <p:nvPr/>
              </p:nvSpPr>
              <p:spPr>
                <a:xfrm rot="10131558" flipV="1">
                  <a:off x="5563503" y="4253838"/>
                  <a:ext cx="969270" cy="268888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8" name="Freihandform 10">
                  <a:extLst>
                    <a:ext uri="{FF2B5EF4-FFF2-40B4-BE49-F238E27FC236}">
                      <a16:creationId xmlns:a16="http://schemas.microsoft.com/office/drawing/2014/main" id="{5F5402BF-59A2-9C02-D340-B5ECB03BE4F1}"/>
                    </a:ext>
                  </a:extLst>
                </p:cNvPr>
                <p:cNvSpPr/>
                <p:nvPr/>
              </p:nvSpPr>
              <p:spPr>
                <a:xfrm rot="10131558" flipV="1">
                  <a:off x="5696686" y="4586729"/>
                  <a:ext cx="659804" cy="441937"/>
                </a:xfrm>
                <a:custGeom>
                  <a:avLst/>
                  <a:gdLst>
                    <a:gd name="connsiteX0" fmla="*/ 1861751 w 1861751"/>
                    <a:gd name="connsiteY0" fmla="*/ 928816 h 928816"/>
                    <a:gd name="connsiteX1" fmla="*/ 1392194 w 1861751"/>
                    <a:gd name="connsiteY1" fmla="*/ 747583 h 928816"/>
                    <a:gd name="connsiteX2" fmla="*/ 963827 w 1861751"/>
                    <a:gd name="connsiteY2" fmla="*/ 871151 h 928816"/>
                    <a:gd name="connsiteX3" fmla="*/ 939113 w 1861751"/>
                    <a:gd name="connsiteY3" fmla="*/ 88556 h 928816"/>
                    <a:gd name="connsiteX4" fmla="*/ 0 w 1861751"/>
                    <a:gd name="connsiteY4" fmla="*/ 14416 h 92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751" h="928816">
                      <a:moveTo>
                        <a:pt x="1861751" y="928816"/>
                      </a:moveTo>
                      <a:cubicBezTo>
                        <a:pt x="1701799" y="843005"/>
                        <a:pt x="1541848" y="757194"/>
                        <a:pt x="1392194" y="747583"/>
                      </a:cubicBezTo>
                      <a:cubicBezTo>
                        <a:pt x="1242540" y="737972"/>
                        <a:pt x="1039340" y="980989"/>
                        <a:pt x="963827" y="871151"/>
                      </a:cubicBezTo>
                      <a:cubicBezTo>
                        <a:pt x="888314" y="761313"/>
                        <a:pt x="1099751" y="231345"/>
                        <a:pt x="939113" y="88556"/>
                      </a:cubicBezTo>
                      <a:cubicBezTo>
                        <a:pt x="778475" y="-54233"/>
                        <a:pt x="141416" y="19908"/>
                        <a:pt x="0" y="14416"/>
                      </a:cubicBezTo>
                    </a:path>
                  </a:pathLst>
                </a:custGeom>
                <a:noFill/>
                <a:ln w="5397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9" name="Freihandform 12">
                  <a:extLst>
                    <a:ext uri="{FF2B5EF4-FFF2-40B4-BE49-F238E27FC236}">
                      <a16:creationId xmlns:a16="http://schemas.microsoft.com/office/drawing/2014/main" id="{C6FAF35A-84CE-D656-2503-9AC530E8141A}"/>
                    </a:ext>
                  </a:extLst>
                </p:cNvPr>
                <p:cNvSpPr/>
                <p:nvPr/>
              </p:nvSpPr>
              <p:spPr>
                <a:xfrm rot="10131558" flipV="1">
                  <a:off x="5577949" y="4587650"/>
                  <a:ext cx="391212" cy="106561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" name="Freihandform 12">
                  <a:extLst>
                    <a:ext uri="{FF2B5EF4-FFF2-40B4-BE49-F238E27FC236}">
                      <a16:creationId xmlns:a16="http://schemas.microsoft.com/office/drawing/2014/main" id="{4A2DC4E4-A810-96A0-69AB-D91427CCE3D5}"/>
                    </a:ext>
                  </a:extLst>
                </p:cNvPr>
                <p:cNvSpPr/>
                <p:nvPr/>
              </p:nvSpPr>
              <p:spPr>
                <a:xfrm rot="753168">
                  <a:off x="7310416" y="4469238"/>
                  <a:ext cx="311979" cy="114184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1" name="Freihandform 12">
                  <a:extLst>
                    <a:ext uri="{FF2B5EF4-FFF2-40B4-BE49-F238E27FC236}">
                      <a16:creationId xmlns:a16="http://schemas.microsoft.com/office/drawing/2014/main" id="{5BB3AB29-8427-FB2C-2217-AB3CD3F3A696}"/>
                    </a:ext>
                  </a:extLst>
                </p:cNvPr>
                <p:cNvSpPr/>
                <p:nvPr/>
              </p:nvSpPr>
              <p:spPr>
                <a:xfrm rot="12733916">
                  <a:off x="5966829" y="3758064"/>
                  <a:ext cx="311979" cy="114184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11747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85" name="Freihandform 9">
                <a:extLst>
                  <a:ext uri="{FF2B5EF4-FFF2-40B4-BE49-F238E27FC236}">
                    <a16:creationId xmlns:a16="http://schemas.microsoft.com/office/drawing/2014/main" id="{8A7EFA14-D2FC-66DE-F4BC-D6809FC6330F}"/>
                  </a:ext>
                </a:extLst>
              </p:cNvPr>
              <p:cNvSpPr/>
              <p:nvPr/>
            </p:nvSpPr>
            <p:spPr>
              <a:xfrm rot="12817178">
                <a:off x="757901" y="4117506"/>
                <a:ext cx="909092" cy="257326"/>
              </a:xfrm>
              <a:custGeom>
                <a:avLst/>
                <a:gdLst>
                  <a:gd name="connsiteX0" fmla="*/ 2734962 w 2734962"/>
                  <a:gd name="connsiteY0" fmla="*/ 4947 h 565120"/>
                  <a:gd name="connsiteX1" fmla="*/ 2372497 w 2734962"/>
                  <a:gd name="connsiteY1" fmla="*/ 62612 h 565120"/>
                  <a:gd name="connsiteX2" fmla="*/ 2001794 w 2734962"/>
                  <a:gd name="connsiteY2" fmla="*/ 13185 h 565120"/>
                  <a:gd name="connsiteX3" fmla="*/ 1103870 w 2734962"/>
                  <a:gd name="connsiteY3" fmla="*/ 350936 h 565120"/>
                  <a:gd name="connsiteX4" fmla="*/ 0 w 2734962"/>
                  <a:gd name="connsiteY4" fmla="*/ 565120 h 5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962" h="565120">
                    <a:moveTo>
                      <a:pt x="2734962" y="4947"/>
                    </a:moveTo>
                    <a:cubicBezTo>
                      <a:pt x="2614827" y="33093"/>
                      <a:pt x="2494692" y="61239"/>
                      <a:pt x="2372497" y="62612"/>
                    </a:cubicBezTo>
                    <a:cubicBezTo>
                      <a:pt x="2250302" y="63985"/>
                      <a:pt x="2213232" y="-34869"/>
                      <a:pt x="2001794" y="13185"/>
                    </a:cubicBezTo>
                    <a:cubicBezTo>
                      <a:pt x="1790356" y="61239"/>
                      <a:pt x="1437502" y="258947"/>
                      <a:pt x="1103870" y="350936"/>
                    </a:cubicBezTo>
                    <a:cubicBezTo>
                      <a:pt x="770238" y="442925"/>
                      <a:pt x="194962" y="523931"/>
                      <a:pt x="0" y="565120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6" name="Freihandform 10">
                <a:extLst>
                  <a:ext uri="{FF2B5EF4-FFF2-40B4-BE49-F238E27FC236}">
                    <a16:creationId xmlns:a16="http://schemas.microsoft.com/office/drawing/2014/main" id="{96D60112-E674-4590-43E4-A6D6E7E60E9C}"/>
                  </a:ext>
                </a:extLst>
              </p:cNvPr>
              <p:cNvSpPr/>
              <p:nvPr/>
            </p:nvSpPr>
            <p:spPr>
              <a:xfrm rot="12817178">
                <a:off x="1036011" y="3713512"/>
                <a:ext cx="794882" cy="422933"/>
              </a:xfrm>
              <a:custGeom>
                <a:avLst/>
                <a:gdLst>
                  <a:gd name="connsiteX0" fmla="*/ 1861751 w 1861751"/>
                  <a:gd name="connsiteY0" fmla="*/ 928816 h 928816"/>
                  <a:gd name="connsiteX1" fmla="*/ 1392194 w 1861751"/>
                  <a:gd name="connsiteY1" fmla="*/ 747583 h 928816"/>
                  <a:gd name="connsiteX2" fmla="*/ 963827 w 1861751"/>
                  <a:gd name="connsiteY2" fmla="*/ 871151 h 928816"/>
                  <a:gd name="connsiteX3" fmla="*/ 939113 w 1861751"/>
                  <a:gd name="connsiteY3" fmla="*/ 88556 h 928816"/>
                  <a:gd name="connsiteX4" fmla="*/ 0 w 1861751"/>
                  <a:gd name="connsiteY4" fmla="*/ 14416 h 9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1751" h="928816">
                    <a:moveTo>
                      <a:pt x="1861751" y="928816"/>
                    </a:moveTo>
                    <a:cubicBezTo>
                      <a:pt x="1701799" y="843005"/>
                      <a:pt x="1541848" y="757194"/>
                      <a:pt x="1392194" y="747583"/>
                    </a:cubicBezTo>
                    <a:cubicBezTo>
                      <a:pt x="1242540" y="737972"/>
                      <a:pt x="1039340" y="980989"/>
                      <a:pt x="963827" y="871151"/>
                    </a:cubicBezTo>
                    <a:cubicBezTo>
                      <a:pt x="888314" y="761313"/>
                      <a:pt x="1099751" y="231345"/>
                      <a:pt x="939113" y="88556"/>
                    </a:cubicBezTo>
                    <a:cubicBezTo>
                      <a:pt x="778475" y="-54233"/>
                      <a:pt x="141416" y="19908"/>
                      <a:pt x="0" y="14416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7" name="Freihandform 12">
                <a:extLst>
                  <a:ext uri="{FF2B5EF4-FFF2-40B4-BE49-F238E27FC236}">
                    <a16:creationId xmlns:a16="http://schemas.microsoft.com/office/drawing/2014/main" id="{61841E3A-7B34-98FB-6912-834B9950EA3E}"/>
                  </a:ext>
                </a:extLst>
              </p:cNvPr>
              <p:cNvSpPr/>
              <p:nvPr/>
            </p:nvSpPr>
            <p:spPr>
              <a:xfrm rot="12817178">
                <a:off x="868461" y="3899242"/>
                <a:ext cx="471301" cy="101979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7694EA6-6BF6-3AB1-0FFB-214499F48AC3}"/>
                  </a:ext>
                </a:extLst>
              </p:cNvPr>
              <p:cNvGrpSpPr/>
              <p:nvPr/>
            </p:nvGrpSpPr>
            <p:grpSpPr>
              <a:xfrm rot="19800000">
                <a:off x="448520" y="3288435"/>
                <a:ext cx="1863009" cy="1876902"/>
                <a:chOff x="5526026" y="789147"/>
                <a:chExt cx="2085975" cy="210153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7DDDBF6D-0E0B-767F-2646-85CE821DF41C}"/>
                    </a:ext>
                  </a:extLst>
                </p:cNvPr>
                <p:cNvSpPr/>
                <p:nvPr/>
              </p:nvSpPr>
              <p:spPr>
                <a:xfrm>
                  <a:off x="5526026" y="789147"/>
                  <a:ext cx="2085975" cy="2066925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t="100000" r="100000"/>
                  </a:path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0" name="Freihandform 8">
                  <a:extLst>
                    <a:ext uri="{FF2B5EF4-FFF2-40B4-BE49-F238E27FC236}">
                      <a16:creationId xmlns:a16="http://schemas.microsoft.com/office/drawing/2014/main" id="{FB84DD58-B86B-310B-A254-D021DCE6FAE2}"/>
                    </a:ext>
                  </a:extLst>
                </p:cNvPr>
                <p:cNvSpPr/>
                <p:nvPr/>
              </p:nvSpPr>
              <p:spPr>
                <a:xfrm>
                  <a:off x="6637760" y="1264267"/>
                  <a:ext cx="823066" cy="394800"/>
                </a:xfrm>
                <a:custGeom>
                  <a:avLst/>
                  <a:gdLst>
                    <a:gd name="connsiteX0" fmla="*/ 1721708 w 1721708"/>
                    <a:gd name="connsiteY0" fmla="*/ 0 h 774357"/>
                    <a:gd name="connsiteX1" fmla="*/ 922638 w 1721708"/>
                    <a:gd name="connsiteY1" fmla="*/ 403654 h 774357"/>
                    <a:gd name="connsiteX2" fmla="*/ 428368 w 1721708"/>
                    <a:gd name="connsiteY2" fmla="*/ 453081 h 774357"/>
                    <a:gd name="connsiteX3" fmla="*/ 0 w 1721708"/>
                    <a:gd name="connsiteY3" fmla="*/ 774357 h 77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708" h="774357">
                      <a:moveTo>
                        <a:pt x="1721708" y="0"/>
                      </a:moveTo>
                      <a:cubicBezTo>
                        <a:pt x="1429951" y="164070"/>
                        <a:pt x="1138195" y="328141"/>
                        <a:pt x="922638" y="403654"/>
                      </a:cubicBezTo>
                      <a:cubicBezTo>
                        <a:pt x="707081" y="479167"/>
                        <a:pt x="582141" y="391297"/>
                        <a:pt x="428368" y="453081"/>
                      </a:cubicBezTo>
                      <a:cubicBezTo>
                        <a:pt x="274595" y="514865"/>
                        <a:pt x="98854" y="689233"/>
                        <a:pt x="0" y="774357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1" name="Freihandform 9">
                  <a:extLst>
                    <a:ext uri="{FF2B5EF4-FFF2-40B4-BE49-F238E27FC236}">
                      <a16:creationId xmlns:a16="http://schemas.microsoft.com/office/drawing/2014/main" id="{212C05E4-3ED0-AACE-9034-70EE1DCC4BD8}"/>
                    </a:ext>
                  </a:extLst>
                </p:cNvPr>
                <p:cNvSpPr/>
                <p:nvPr/>
              </p:nvSpPr>
              <p:spPr>
                <a:xfrm>
                  <a:off x="6554221" y="1528882"/>
                  <a:ext cx="1017893" cy="288123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2" name="Freihandform 9">
                  <a:extLst>
                    <a:ext uri="{FF2B5EF4-FFF2-40B4-BE49-F238E27FC236}">
                      <a16:creationId xmlns:a16="http://schemas.microsoft.com/office/drawing/2014/main" id="{874C70C1-E487-1C49-0A81-229EF3486B13}"/>
                    </a:ext>
                  </a:extLst>
                </p:cNvPr>
                <p:cNvSpPr/>
                <p:nvPr/>
              </p:nvSpPr>
              <p:spPr>
                <a:xfrm rot="13857178" flipV="1">
                  <a:off x="6035282" y="1067561"/>
                  <a:ext cx="772963" cy="330330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3" name="Freihandform 10">
                  <a:extLst>
                    <a:ext uri="{FF2B5EF4-FFF2-40B4-BE49-F238E27FC236}">
                      <a16:creationId xmlns:a16="http://schemas.microsoft.com/office/drawing/2014/main" id="{BA29B9F7-8B16-C719-44D8-1C93EAA09091}"/>
                    </a:ext>
                  </a:extLst>
                </p:cNvPr>
                <p:cNvSpPr/>
                <p:nvPr/>
              </p:nvSpPr>
              <p:spPr>
                <a:xfrm rot="13857178" flipV="1">
                  <a:off x="5718696" y="1213229"/>
                  <a:ext cx="526174" cy="542920"/>
                </a:xfrm>
                <a:custGeom>
                  <a:avLst/>
                  <a:gdLst>
                    <a:gd name="connsiteX0" fmla="*/ 1861751 w 1861751"/>
                    <a:gd name="connsiteY0" fmla="*/ 928816 h 928816"/>
                    <a:gd name="connsiteX1" fmla="*/ 1392194 w 1861751"/>
                    <a:gd name="connsiteY1" fmla="*/ 747583 h 928816"/>
                    <a:gd name="connsiteX2" fmla="*/ 963827 w 1861751"/>
                    <a:gd name="connsiteY2" fmla="*/ 871151 h 928816"/>
                    <a:gd name="connsiteX3" fmla="*/ 939113 w 1861751"/>
                    <a:gd name="connsiteY3" fmla="*/ 88556 h 928816"/>
                    <a:gd name="connsiteX4" fmla="*/ 0 w 1861751"/>
                    <a:gd name="connsiteY4" fmla="*/ 14416 h 92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751" h="928816">
                      <a:moveTo>
                        <a:pt x="1861751" y="928816"/>
                      </a:moveTo>
                      <a:cubicBezTo>
                        <a:pt x="1701799" y="843005"/>
                        <a:pt x="1541848" y="757194"/>
                        <a:pt x="1392194" y="747583"/>
                      </a:cubicBezTo>
                      <a:cubicBezTo>
                        <a:pt x="1242540" y="737972"/>
                        <a:pt x="1039340" y="980989"/>
                        <a:pt x="963827" y="871151"/>
                      </a:cubicBezTo>
                      <a:cubicBezTo>
                        <a:pt x="888314" y="761313"/>
                        <a:pt x="1099751" y="231345"/>
                        <a:pt x="939113" y="88556"/>
                      </a:cubicBezTo>
                      <a:cubicBezTo>
                        <a:pt x="778475" y="-54233"/>
                        <a:pt x="141416" y="19908"/>
                        <a:pt x="0" y="14416"/>
                      </a:cubicBezTo>
                    </a:path>
                  </a:pathLst>
                </a:custGeom>
                <a:noFill/>
                <a:ln w="6032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4" name="Freihandform 12">
                  <a:extLst>
                    <a:ext uri="{FF2B5EF4-FFF2-40B4-BE49-F238E27FC236}">
                      <a16:creationId xmlns:a16="http://schemas.microsoft.com/office/drawing/2014/main" id="{9A734F60-CDF3-99B8-0FDE-EB0E373D6AAD}"/>
                    </a:ext>
                  </a:extLst>
                </p:cNvPr>
                <p:cNvSpPr/>
                <p:nvPr/>
              </p:nvSpPr>
              <p:spPr>
                <a:xfrm rot="13857178" flipV="1">
                  <a:off x="5920019" y="1120965"/>
                  <a:ext cx="311979" cy="130911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5" name="Freihandform 8">
                  <a:extLst>
                    <a:ext uri="{FF2B5EF4-FFF2-40B4-BE49-F238E27FC236}">
                      <a16:creationId xmlns:a16="http://schemas.microsoft.com/office/drawing/2014/main" id="{FBF480E4-783C-FA9E-2AF1-5BAA891B1A08}"/>
                    </a:ext>
                  </a:extLst>
                </p:cNvPr>
                <p:cNvSpPr/>
                <p:nvPr/>
              </p:nvSpPr>
              <p:spPr>
                <a:xfrm rot="5196403" flipV="1">
                  <a:off x="6026383" y="2283661"/>
                  <a:ext cx="502552" cy="321441"/>
                </a:xfrm>
                <a:custGeom>
                  <a:avLst/>
                  <a:gdLst>
                    <a:gd name="connsiteX0" fmla="*/ 1721708 w 1721708"/>
                    <a:gd name="connsiteY0" fmla="*/ 0 h 774357"/>
                    <a:gd name="connsiteX1" fmla="*/ 922638 w 1721708"/>
                    <a:gd name="connsiteY1" fmla="*/ 403654 h 774357"/>
                    <a:gd name="connsiteX2" fmla="*/ 428368 w 1721708"/>
                    <a:gd name="connsiteY2" fmla="*/ 453081 h 774357"/>
                    <a:gd name="connsiteX3" fmla="*/ 0 w 1721708"/>
                    <a:gd name="connsiteY3" fmla="*/ 774357 h 77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708" h="774357">
                      <a:moveTo>
                        <a:pt x="1721708" y="0"/>
                      </a:moveTo>
                      <a:cubicBezTo>
                        <a:pt x="1429951" y="164070"/>
                        <a:pt x="1138195" y="328141"/>
                        <a:pt x="922638" y="403654"/>
                      </a:cubicBezTo>
                      <a:cubicBezTo>
                        <a:pt x="707081" y="479167"/>
                        <a:pt x="582141" y="391297"/>
                        <a:pt x="428368" y="453081"/>
                      </a:cubicBezTo>
                      <a:cubicBezTo>
                        <a:pt x="274595" y="514865"/>
                        <a:pt x="98854" y="689233"/>
                        <a:pt x="0" y="774357"/>
                      </a:cubicBezTo>
                    </a:path>
                  </a:pathLst>
                </a:custGeom>
                <a:noFill/>
                <a:ln w="9842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6" name="Freihandform 9">
                  <a:extLst>
                    <a:ext uri="{FF2B5EF4-FFF2-40B4-BE49-F238E27FC236}">
                      <a16:creationId xmlns:a16="http://schemas.microsoft.com/office/drawing/2014/main" id="{6F67C8E1-D737-5837-D6E5-2C5EDBD099D3}"/>
                    </a:ext>
                  </a:extLst>
                </p:cNvPr>
                <p:cNvSpPr/>
                <p:nvPr/>
              </p:nvSpPr>
              <p:spPr>
                <a:xfrm rot="5196403" flipV="1">
                  <a:off x="5984898" y="2254492"/>
                  <a:ext cx="969270" cy="268888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7" name="Freihandform 12">
                  <a:extLst>
                    <a:ext uri="{FF2B5EF4-FFF2-40B4-BE49-F238E27FC236}">
                      <a16:creationId xmlns:a16="http://schemas.microsoft.com/office/drawing/2014/main" id="{454AA84F-A6FD-0476-BA45-61FE917866A0}"/>
                    </a:ext>
                  </a:extLst>
                </p:cNvPr>
                <p:cNvSpPr/>
                <p:nvPr/>
              </p:nvSpPr>
              <p:spPr>
                <a:xfrm rot="5196403" flipV="1">
                  <a:off x="6487254" y="2641790"/>
                  <a:ext cx="391212" cy="106561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8" name="Freihandform 10">
                  <a:extLst>
                    <a:ext uri="{FF2B5EF4-FFF2-40B4-BE49-F238E27FC236}">
                      <a16:creationId xmlns:a16="http://schemas.microsoft.com/office/drawing/2014/main" id="{6AE612FA-D191-03E6-F41F-73264688B8D2}"/>
                    </a:ext>
                  </a:extLst>
                </p:cNvPr>
                <p:cNvSpPr/>
                <p:nvPr/>
              </p:nvSpPr>
              <p:spPr>
                <a:xfrm rot="7798761">
                  <a:off x="5603430" y="1737491"/>
                  <a:ext cx="526174" cy="473550"/>
                </a:xfrm>
                <a:custGeom>
                  <a:avLst/>
                  <a:gdLst>
                    <a:gd name="connsiteX0" fmla="*/ 1861751 w 1861751"/>
                    <a:gd name="connsiteY0" fmla="*/ 928816 h 928816"/>
                    <a:gd name="connsiteX1" fmla="*/ 1392194 w 1861751"/>
                    <a:gd name="connsiteY1" fmla="*/ 747583 h 928816"/>
                    <a:gd name="connsiteX2" fmla="*/ 963827 w 1861751"/>
                    <a:gd name="connsiteY2" fmla="*/ 871151 h 928816"/>
                    <a:gd name="connsiteX3" fmla="*/ 939113 w 1861751"/>
                    <a:gd name="connsiteY3" fmla="*/ 88556 h 928816"/>
                    <a:gd name="connsiteX4" fmla="*/ 0 w 1861751"/>
                    <a:gd name="connsiteY4" fmla="*/ 14416 h 92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751" h="928816">
                      <a:moveTo>
                        <a:pt x="1861751" y="928816"/>
                      </a:moveTo>
                      <a:cubicBezTo>
                        <a:pt x="1701799" y="843005"/>
                        <a:pt x="1541848" y="757194"/>
                        <a:pt x="1392194" y="747583"/>
                      </a:cubicBezTo>
                      <a:cubicBezTo>
                        <a:pt x="1242540" y="737972"/>
                        <a:pt x="1039340" y="980989"/>
                        <a:pt x="963827" y="871151"/>
                      </a:cubicBezTo>
                      <a:cubicBezTo>
                        <a:pt x="888314" y="761313"/>
                        <a:pt x="1099751" y="231345"/>
                        <a:pt x="939113" y="88556"/>
                      </a:cubicBezTo>
                      <a:cubicBezTo>
                        <a:pt x="778475" y="-54233"/>
                        <a:pt x="141416" y="19908"/>
                        <a:pt x="0" y="14416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9" name="Freihandform 12">
                  <a:extLst>
                    <a:ext uri="{FF2B5EF4-FFF2-40B4-BE49-F238E27FC236}">
                      <a16:creationId xmlns:a16="http://schemas.microsoft.com/office/drawing/2014/main" id="{86C16060-108D-6CF3-25EB-911CAC831762}"/>
                    </a:ext>
                  </a:extLst>
                </p:cNvPr>
                <p:cNvSpPr/>
                <p:nvPr/>
              </p:nvSpPr>
              <p:spPr>
                <a:xfrm rot="7798761">
                  <a:off x="5774326" y="2195504"/>
                  <a:ext cx="311979" cy="114184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11747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89" name="Freeform: Shape 64">
                <a:extLst>
                  <a:ext uri="{FF2B5EF4-FFF2-40B4-BE49-F238E27FC236}">
                    <a16:creationId xmlns:a16="http://schemas.microsoft.com/office/drawing/2014/main" id="{D2DE6434-CE47-C6AA-9612-97EA7FE452AD}"/>
                  </a:ext>
                </a:extLst>
              </p:cNvPr>
              <p:cNvSpPr/>
              <p:nvPr/>
            </p:nvSpPr>
            <p:spPr>
              <a:xfrm rot="19800000">
                <a:off x="143744" y="1984709"/>
                <a:ext cx="3641774" cy="2752023"/>
              </a:xfrm>
              <a:custGeom>
                <a:avLst/>
                <a:gdLst>
                  <a:gd name="connsiteX0" fmla="*/ 1485900 w 4356100"/>
                  <a:gd name="connsiteY0" fmla="*/ 317500 h 1752600"/>
                  <a:gd name="connsiteX1" fmla="*/ 2108200 w 4356100"/>
                  <a:gd name="connsiteY1" fmla="*/ 812800 h 1752600"/>
                  <a:gd name="connsiteX2" fmla="*/ 2819400 w 4356100"/>
                  <a:gd name="connsiteY2" fmla="*/ 1143000 h 1752600"/>
                  <a:gd name="connsiteX3" fmla="*/ 3454400 w 4356100"/>
                  <a:gd name="connsiteY3" fmla="*/ 1473200 h 1752600"/>
                  <a:gd name="connsiteX4" fmla="*/ 4102100 w 4356100"/>
                  <a:gd name="connsiteY4" fmla="*/ 1752600 h 1752600"/>
                  <a:gd name="connsiteX5" fmla="*/ 4292600 w 4356100"/>
                  <a:gd name="connsiteY5" fmla="*/ 1663700 h 1752600"/>
                  <a:gd name="connsiteX6" fmla="*/ 4356100 w 4356100"/>
                  <a:gd name="connsiteY6" fmla="*/ 1460500 h 1752600"/>
                  <a:gd name="connsiteX7" fmla="*/ 3949700 w 4356100"/>
                  <a:gd name="connsiteY7" fmla="*/ 1041400 h 1752600"/>
                  <a:gd name="connsiteX8" fmla="*/ 3416300 w 4356100"/>
                  <a:gd name="connsiteY8" fmla="*/ 850900 h 1752600"/>
                  <a:gd name="connsiteX9" fmla="*/ 2641600 w 4356100"/>
                  <a:gd name="connsiteY9" fmla="*/ 342900 h 1752600"/>
                  <a:gd name="connsiteX10" fmla="*/ 2019300 w 4356100"/>
                  <a:gd name="connsiteY10" fmla="*/ 76200 h 1752600"/>
                  <a:gd name="connsiteX11" fmla="*/ 1193800 w 4356100"/>
                  <a:gd name="connsiteY11" fmla="*/ 0 h 1752600"/>
                  <a:gd name="connsiteX12" fmla="*/ 0 w 4356100"/>
                  <a:gd name="connsiteY12" fmla="*/ 190500 h 1752600"/>
                  <a:gd name="connsiteX13" fmla="*/ 101600 w 4356100"/>
                  <a:gd name="connsiteY13" fmla="*/ 431800 h 1752600"/>
                  <a:gd name="connsiteX14" fmla="*/ 266700 w 4356100"/>
                  <a:gd name="connsiteY14" fmla="*/ 520700 h 1752600"/>
                  <a:gd name="connsiteX15" fmla="*/ 673100 w 4356100"/>
                  <a:gd name="connsiteY15" fmla="*/ 304800 h 1752600"/>
                  <a:gd name="connsiteX16" fmla="*/ 1485900 w 4356100"/>
                  <a:gd name="connsiteY16" fmla="*/ 317500 h 1752600"/>
                  <a:gd name="connsiteX0" fmla="*/ 1485900 w 4356100"/>
                  <a:gd name="connsiteY0" fmla="*/ 738057 h 2173157"/>
                  <a:gd name="connsiteX1" fmla="*/ 2108200 w 4356100"/>
                  <a:gd name="connsiteY1" fmla="*/ 1233357 h 2173157"/>
                  <a:gd name="connsiteX2" fmla="*/ 2819400 w 4356100"/>
                  <a:gd name="connsiteY2" fmla="*/ 1563557 h 2173157"/>
                  <a:gd name="connsiteX3" fmla="*/ 3454400 w 4356100"/>
                  <a:gd name="connsiteY3" fmla="*/ 1893757 h 2173157"/>
                  <a:gd name="connsiteX4" fmla="*/ 4102100 w 4356100"/>
                  <a:gd name="connsiteY4" fmla="*/ 2173157 h 2173157"/>
                  <a:gd name="connsiteX5" fmla="*/ 4292600 w 4356100"/>
                  <a:gd name="connsiteY5" fmla="*/ 2084257 h 2173157"/>
                  <a:gd name="connsiteX6" fmla="*/ 4356100 w 4356100"/>
                  <a:gd name="connsiteY6" fmla="*/ 1881057 h 2173157"/>
                  <a:gd name="connsiteX7" fmla="*/ 3949700 w 4356100"/>
                  <a:gd name="connsiteY7" fmla="*/ 1461957 h 2173157"/>
                  <a:gd name="connsiteX8" fmla="*/ 3416300 w 4356100"/>
                  <a:gd name="connsiteY8" fmla="*/ 1271457 h 2173157"/>
                  <a:gd name="connsiteX9" fmla="*/ 2641600 w 4356100"/>
                  <a:gd name="connsiteY9" fmla="*/ 763457 h 2173157"/>
                  <a:gd name="connsiteX10" fmla="*/ 2019300 w 4356100"/>
                  <a:gd name="connsiteY10" fmla="*/ 496757 h 2173157"/>
                  <a:gd name="connsiteX11" fmla="*/ 1201974 w 4356100"/>
                  <a:gd name="connsiteY11" fmla="*/ 0 h 2173157"/>
                  <a:gd name="connsiteX12" fmla="*/ 0 w 4356100"/>
                  <a:gd name="connsiteY12" fmla="*/ 611057 h 2173157"/>
                  <a:gd name="connsiteX13" fmla="*/ 101600 w 4356100"/>
                  <a:gd name="connsiteY13" fmla="*/ 852357 h 2173157"/>
                  <a:gd name="connsiteX14" fmla="*/ 266700 w 4356100"/>
                  <a:gd name="connsiteY14" fmla="*/ 941257 h 2173157"/>
                  <a:gd name="connsiteX15" fmla="*/ 673100 w 4356100"/>
                  <a:gd name="connsiteY15" fmla="*/ 725357 h 2173157"/>
                  <a:gd name="connsiteX16" fmla="*/ 1485900 w 4356100"/>
                  <a:gd name="connsiteY16" fmla="*/ 738057 h 2173157"/>
                  <a:gd name="connsiteX0" fmla="*/ 1384300 w 4254500"/>
                  <a:gd name="connsiteY0" fmla="*/ 738057 h 2173157"/>
                  <a:gd name="connsiteX1" fmla="*/ 2006600 w 4254500"/>
                  <a:gd name="connsiteY1" fmla="*/ 1233357 h 2173157"/>
                  <a:gd name="connsiteX2" fmla="*/ 2717800 w 4254500"/>
                  <a:gd name="connsiteY2" fmla="*/ 1563557 h 2173157"/>
                  <a:gd name="connsiteX3" fmla="*/ 3352800 w 4254500"/>
                  <a:gd name="connsiteY3" fmla="*/ 1893757 h 2173157"/>
                  <a:gd name="connsiteX4" fmla="*/ 4000500 w 4254500"/>
                  <a:gd name="connsiteY4" fmla="*/ 2173157 h 2173157"/>
                  <a:gd name="connsiteX5" fmla="*/ 4191000 w 4254500"/>
                  <a:gd name="connsiteY5" fmla="*/ 2084257 h 2173157"/>
                  <a:gd name="connsiteX6" fmla="*/ 4254500 w 4254500"/>
                  <a:gd name="connsiteY6" fmla="*/ 1881057 h 2173157"/>
                  <a:gd name="connsiteX7" fmla="*/ 3848100 w 4254500"/>
                  <a:gd name="connsiteY7" fmla="*/ 1461957 h 2173157"/>
                  <a:gd name="connsiteX8" fmla="*/ 3314700 w 4254500"/>
                  <a:gd name="connsiteY8" fmla="*/ 1271457 h 2173157"/>
                  <a:gd name="connsiteX9" fmla="*/ 2540000 w 4254500"/>
                  <a:gd name="connsiteY9" fmla="*/ 763457 h 2173157"/>
                  <a:gd name="connsiteX10" fmla="*/ 1917700 w 4254500"/>
                  <a:gd name="connsiteY10" fmla="*/ 496757 h 2173157"/>
                  <a:gd name="connsiteX11" fmla="*/ 1100374 w 4254500"/>
                  <a:gd name="connsiteY11" fmla="*/ 0 h 2173157"/>
                  <a:gd name="connsiteX12" fmla="*/ 382580 w 4254500"/>
                  <a:gd name="connsiteY12" fmla="*/ 128034 h 2173157"/>
                  <a:gd name="connsiteX13" fmla="*/ 0 w 4254500"/>
                  <a:gd name="connsiteY13" fmla="*/ 852357 h 2173157"/>
                  <a:gd name="connsiteX14" fmla="*/ 165100 w 4254500"/>
                  <a:gd name="connsiteY14" fmla="*/ 941257 h 2173157"/>
                  <a:gd name="connsiteX15" fmla="*/ 571500 w 4254500"/>
                  <a:gd name="connsiteY15" fmla="*/ 725357 h 2173157"/>
                  <a:gd name="connsiteX16" fmla="*/ 1384300 w 4254500"/>
                  <a:gd name="connsiteY16" fmla="*/ 738057 h 2173157"/>
                  <a:gd name="connsiteX0" fmla="*/ 1384300 w 4254500"/>
                  <a:gd name="connsiteY0" fmla="*/ 738057 h 2173157"/>
                  <a:gd name="connsiteX1" fmla="*/ 2006600 w 4254500"/>
                  <a:gd name="connsiteY1" fmla="*/ 1233357 h 2173157"/>
                  <a:gd name="connsiteX2" fmla="*/ 2717800 w 4254500"/>
                  <a:gd name="connsiteY2" fmla="*/ 1563557 h 2173157"/>
                  <a:gd name="connsiteX3" fmla="*/ 3383182 w 4254500"/>
                  <a:gd name="connsiteY3" fmla="*/ 2145933 h 2173157"/>
                  <a:gd name="connsiteX4" fmla="*/ 4000500 w 4254500"/>
                  <a:gd name="connsiteY4" fmla="*/ 2173157 h 2173157"/>
                  <a:gd name="connsiteX5" fmla="*/ 4191000 w 4254500"/>
                  <a:gd name="connsiteY5" fmla="*/ 2084257 h 2173157"/>
                  <a:gd name="connsiteX6" fmla="*/ 4254500 w 4254500"/>
                  <a:gd name="connsiteY6" fmla="*/ 1881057 h 2173157"/>
                  <a:gd name="connsiteX7" fmla="*/ 3848100 w 4254500"/>
                  <a:gd name="connsiteY7" fmla="*/ 1461957 h 2173157"/>
                  <a:gd name="connsiteX8" fmla="*/ 3314700 w 4254500"/>
                  <a:gd name="connsiteY8" fmla="*/ 1271457 h 2173157"/>
                  <a:gd name="connsiteX9" fmla="*/ 2540000 w 4254500"/>
                  <a:gd name="connsiteY9" fmla="*/ 763457 h 2173157"/>
                  <a:gd name="connsiteX10" fmla="*/ 1917700 w 4254500"/>
                  <a:gd name="connsiteY10" fmla="*/ 496757 h 2173157"/>
                  <a:gd name="connsiteX11" fmla="*/ 1100374 w 4254500"/>
                  <a:gd name="connsiteY11" fmla="*/ 0 h 2173157"/>
                  <a:gd name="connsiteX12" fmla="*/ 382580 w 4254500"/>
                  <a:gd name="connsiteY12" fmla="*/ 128034 h 2173157"/>
                  <a:gd name="connsiteX13" fmla="*/ 0 w 4254500"/>
                  <a:gd name="connsiteY13" fmla="*/ 852357 h 2173157"/>
                  <a:gd name="connsiteX14" fmla="*/ 165100 w 4254500"/>
                  <a:gd name="connsiteY14" fmla="*/ 941257 h 2173157"/>
                  <a:gd name="connsiteX15" fmla="*/ 571500 w 4254500"/>
                  <a:gd name="connsiteY15" fmla="*/ 725357 h 2173157"/>
                  <a:gd name="connsiteX16" fmla="*/ 1384300 w 4254500"/>
                  <a:gd name="connsiteY16" fmla="*/ 738057 h 2173157"/>
                  <a:gd name="connsiteX0" fmla="*/ 1384300 w 4254500"/>
                  <a:gd name="connsiteY0" fmla="*/ 738057 h 2724784"/>
                  <a:gd name="connsiteX1" fmla="*/ 2006600 w 4254500"/>
                  <a:gd name="connsiteY1" fmla="*/ 1233357 h 2724784"/>
                  <a:gd name="connsiteX2" fmla="*/ 2717800 w 4254500"/>
                  <a:gd name="connsiteY2" fmla="*/ 1563557 h 2724784"/>
                  <a:gd name="connsiteX3" fmla="*/ 3383182 w 4254500"/>
                  <a:gd name="connsiteY3" fmla="*/ 2145933 h 2724784"/>
                  <a:gd name="connsiteX4" fmla="*/ 3711347 w 4254500"/>
                  <a:gd name="connsiteY4" fmla="*/ 2724784 h 2724784"/>
                  <a:gd name="connsiteX5" fmla="*/ 4191000 w 4254500"/>
                  <a:gd name="connsiteY5" fmla="*/ 2084257 h 2724784"/>
                  <a:gd name="connsiteX6" fmla="*/ 4254500 w 4254500"/>
                  <a:gd name="connsiteY6" fmla="*/ 1881057 h 2724784"/>
                  <a:gd name="connsiteX7" fmla="*/ 3848100 w 4254500"/>
                  <a:gd name="connsiteY7" fmla="*/ 1461957 h 2724784"/>
                  <a:gd name="connsiteX8" fmla="*/ 3314700 w 4254500"/>
                  <a:gd name="connsiteY8" fmla="*/ 1271457 h 2724784"/>
                  <a:gd name="connsiteX9" fmla="*/ 2540000 w 4254500"/>
                  <a:gd name="connsiteY9" fmla="*/ 763457 h 2724784"/>
                  <a:gd name="connsiteX10" fmla="*/ 1917700 w 4254500"/>
                  <a:gd name="connsiteY10" fmla="*/ 496757 h 2724784"/>
                  <a:gd name="connsiteX11" fmla="*/ 1100374 w 4254500"/>
                  <a:gd name="connsiteY11" fmla="*/ 0 h 2724784"/>
                  <a:gd name="connsiteX12" fmla="*/ 382580 w 4254500"/>
                  <a:gd name="connsiteY12" fmla="*/ 128034 h 2724784"/>
                  <a:gd name="connsiteX13" fmla="*/ 0 w 4254500"/>
                  <a:gd name="connsiteY13" fmla="*/ 852357 h 2724784"/>
                  <a:gd name="connsiteX14" fmla="*/ 165100 w 4254500"/>
                  <a:gd name="connsiteY14" fmla="*/ 941257 h 2724784"/>
                  <a:gd name="connsiteX15" fmla="*/ 571500 w 4254500"/>
                  <a:gd name="connsiteY15" fmla="*/ 725357 h 2724784"/>
                  <a:gd name="connsiteX16" fmla="*/ 1384300 w 4254500"/>
                  <a:gd name="connsiteY16" fmla="*/ 738057 h 2724784"/>
                  <a:gd name="connsiteX0" fmla="*/ 1384300 w 4254500"/>
                  <a:gd name="connsiteY0" fmla="*/ 738057 h 2724784"/>
                  <a:gd name="connsiteX1" fmla="*/ 2006600 w 4254500"/>
                  <a:gd name="connsiteY1" fmla="*/ 1233357 h 2724784"/>
                  <a:gd name="connsiteX2" fmla="*/ 2717800 w 4254500"/>
                  <a:gd name="connsiteY2" fmla="*/ 1563557 h 2724784"/>
                  <a:gd name="connsiteX3" fmla="*/ 3383182 w 4254500"/>
                  <a:gd name="connsiteY3" fmla="*/ 2145933 h 2724784"/>
                  <a:gd name="connsiteX4" fmla="*/ 3711347 w 4254500"/>
                  <a:gd name="connsiteY4" fmla="*/ 2724784 h 2724784"/>
                  <a:gd name="connsiteX5" fmla="*/ 3973065 w 4254500"/>
                  <a:gd name="connsiteY5" fmla="*/ 2207732 h 2724784"/>
                  <a:gd name="connsiteX6" fmla="*/ 4254500 w 4254500"/>
                  <a:gd name="connsiteY6" fmla="*/ 1881057 h 2724784"/>
                  <a:gd name="connsiteX7" fmla="*/ 3848100 w 4254500"/>
                  <a:gd name="connsiteY7" fmla="*/ 1461957 h 2724784"/>
                  <a:gd name="connsiteX8" fmla="*/ 3314700 w 4254500"/>
                  <a:gd name="connsiteY8" fmla="*/ 1271457 h 2724784"/>
                  <a:gd name="connsiteX9" fmla="*/ 2540000 w 4254500"/>
                  <a:gd name="connsiteY9" fmla="*/ 763457 h 2724784"/>
                  <a:gd name="connsiteX10" fmla="*/ 1917700 w 4254500"/>
                  <a:gd name="connsiteY10" fmla="*/ 496757 h 2724784"/>
                  <a:gd name="connsiteX11" fmla="*/ 1100374 w 4254500"/>
                  <a:gd name="connsiteY11" fmla="*/ 0 h 2724784"/>
                  <a:gd name="connsiteX12" fmla="*/ 382580 w 4254500"/>
                  <a:gd name="connsiteY12" fmla="*/ 128034 h 2724784"/>
                  <a:gd name="connsiteX13" fmla="*/ 0 w 4254500"/>
                  <a:gd name="connsiteY13" fmla="*/ 852357 h 2724784"/>
                  <a:gd name="connsiteX14" fmla="*/ 165100 w 4254500"/>
                  <a:gd name="connsiteY14" fmla="*/ 941257 h 2724784"/>
                  <a:gd name="connsiteX15" fmla="*/ 571500 w 4254500"/>
                  <a:gd name="connsiteY15" fmla="*/ 725357 h 2724784"/>
                  <a:gd name="connsiteX16" fmla="*/ 1384300 w 4254500"/>
                  <a:gd name="connsiteY16" fmla="*/ 738057 h 2724784"/>
                  <a:gd name="connsiteX0" fmla="*/ 1384300 w 4254500"/>
                  <a:gd name="connsiteY0" fmla="*/ 738057 h 2732713"/>
                  <a:gd name="connsiteX1" fmla="*/ 2006600 w 4254500"/>
                  <a:gd name="connsiteY1" fmla="*/ 1233357 h 2732713"/>
                  <a:gd name="connsiteX2" fmla="*/ 2717800 w 4254500"/>
                  <a:gd name="connsiteY2" fmla="*/ 1563557 h 2732713"/>
                  <a:gd name="connsiteX3" fmla="*/ 3383182 w 4254500"/>
                  <a:gd name="connsiteY3" fmla="*/ 2145933 h 2732713"/>
                  <a:gd name="connsiteX4" fmla="*/ 3369481 w 4254500"/>
                  <a:gd name="connsiteY4" fmla="*/ 2732713 h 2732713"/>
                  <a:gd name="connsiteX5" fmla="*/ 3973065 w 4254500"/>
                  <a:gd name="connsiteY5" fmla="*/ 2207732 h 2732713"/>
                  <a:gd name="connsiteX6" fmla="*/ 4254500 w 4254500"/>
                  <a:gd name="connsiteY6" fmla="*/ 1881057 h 2732713"/>
                  <a:gd name="connsiteX7" fmla="*/ 3848100 w 4254500"/>
                  <a:gd name="connsiteY7" fmla="*/ 1461957 h 2732713"/>
                  <a:gd name="connsiteX8" fmla="*/ 3314700 w 4254500"/>
                  <a:gd name="connsiteY8" fmla="*/ 1271457 h 2732713"/>
                  <a:gd name="connsiteX9" fmla="*/ 2540000 w 4254500"/>
                  <a:gd name="connsiteY9" fmla="*/ 763457 h 2732713"/>
                  <a:gd name="connsiteX10" fmla="*/ 1917700 w 4254500"/>
                  <a:gd name="connsiteY10" fmla="*/ 496757 h 2732713"/>
                  <a:gd name="connsiteX11" fmla="*/ 1100374 w 4254500"/>
                  <a:gd name="connsiteY11" fmla="*/ 0 h 2732713"/>
                  <a:gd name="connsiteX12" fmla="*/ 382580 w 4254500"/>
                  <a:gd name="connsiteY12" fmla="*/ 128034 h 2732713"/>
                  <a:gd name="connsiteX13" fmla="*/ 0 w 4254500"/>
                  <a:gd name="connsiteY13" fmla="*/ 852357 h 2732713"/>
                  <a:gd name="connsiteX14" fmla="*/ 165100 w 4254500"/>
                  <a:gd name="connsiteY14" fmla="*/ 941257 h 2732713"/>
                  <a:gd name="connsiteX15" fmla="*/ 571500 w 4254500"/>
                  <a:gd name="connsiteY15" fmla="*/ 725357 h 2732713"/>
                  <a:gd name="connsiteX16" fmla="*/ 1384300 w 4254500"/>
                  <a:gd name="connsiteY16" fmla="*/ 738057 h 2732713"/>
                  <a:gd name="connsiteX0" fmla="*/ 1384300 w 4254500"/>
                  <a:gd name="connsiteY0" fmla="*/ 738057 h 2854610"/>
                  <a:gd name="connsiteX1" fmla="*/ 2006600 w 4254500"/>
                  <a:gd name="connsiteY1" fmla="*/ 1233357 h 2854610"/>
                  <a:gd name="connsiteX2" fmla="*/ 2717800 w 4254500"/>
                  <a:gd name="connsiteY2" fmla="*/ 1563557 h 2854610"/>
                  <a:gd name="connsiteX3" fmla="*/ 3383182 w 4254500"/>
                  <a:gd name="connsiteY3" fmla="*/ 2145933 h 2854610"/>
                  <a:gd name="connsiteX4" fmla="*/ 3369481 w 4254500"/>
                  <a:gd name="connsiteY4" fmla="*/ 2732713 h 2854610"/>
                  <a:gd name="connsiteX5" fmla="*/ 3848890 w 4254500"/>
                  <a:gd name="connsiteY5" fmla="*/ 2854610 h 2854610"/>
                  <a:gd name="connsiteX6" fmla="*/ 4254500 w 4254500"/>
                  <a:gd name="connsiteY6" fmla="*/ 1881057 h 2854610"/>
                  <a:gd name="connsiteX7" fmla="*/ 3848100 w 4254500"/>
                  <a:gd name="connsiteY7" fmla="*/ 1461957 h 2854610"/>
                  <a:gd name="connsiteX8" fmla="*/ 3314700 w 4254500"/>
                  <a:gd name="connsiteY8" fmla="*/ 1271457 h 2854610"/>
                  <a:gd name="connsiteX9" fmla="*/ 2540000 w 4254500"/>
                  <a:gd name="connsiteY9" fmla="*/ 763457 h 2854610"/>
                  <a:gd name="connsiteX10" fmla="*/ 1917700 w 4254500"/>
                  <a:gd name="connsiteY10" fmla="*/ 496757 h 2854610"/>
                  <a:gd name="connsiteX11" fmla="*/ 1100374 w 4254500"/>
                  <a:gd name="connsiteY11" fmla="*/ 0 h 2854610"/>
                  <a:gd name="connsiteX12" fmla="*/ 382580 w 4254500"/>
                  <a:gd name="connsiteY12" fmla="*/ 128034 h 2854610"/>
                  <a:gd name="connsiteX13" fmla="*/ 0 w 4254500"/>
                  <a:gd name="connsiteY13" fmla="*/ 852357 h 2854610"/>
                  <a:gd name="connsiteX14" fmla="*/ 165100 w 4254500"/>
                  <a:gd name="connsiteY14" fmla="*/ 941257 h 2854610"/>
                  <a:gd name="connsiteX15" fmla="*/ 571500 w 4254500"/>
                  <a:gd name="connsiteY15" fmla="*/ 725357 h 2854610"/>
                  <a:gd name="connsiteX16" fmla="*/ 1384300 w 4254500"/>
                  <a:gd name="connsiteY16" fmla="*/ 738057 h 2854610"/>
                  <a:gd name="connsiteX0" fmla="*/ 1384300 w 3918529"/>
                  <a:gd name="connsiteY0" fmla="*/ 738057 h 2854610"/>
                  <a:gd name="connsiteX1" fmla="*/ 2006600 w 3918529"/>
                  <a:gd name="connsiteY1" fmla="*/ 1233357 h 2854610"/>
                  <a:gd name="connsiteX2" fmla="*/ 2717800 w 3918529"/>
                  <a:gd name="connsiteY2" fmla="*/ 1563557 h 2854610"/>
                  <a:gd name="connsiteX3" fmla="*/ 3383182 w 3918529"/>
                  <a:gd name="connsiteY3" fmla="*/ 2145933 h 2854610"/>
                  <a:gd name="connsiteX4" fmla="*/ 3369481 w 3918529"/>
                  <a:gd name="connsiteY4" fmla="*/ 2732713 h 2854610"/>
                  <a:gd name="connsiteX5" fmla="*/ 3848890 w 3918529"/>
                  <a:gd name="connsiteY5" fmla="*/ 2854610 h 2854610"/>
                  <a:gd name="connsiteX6" fmla="*/ 3918529 w 3918529"/>
                  <a:gd name="connsiteY6" fmla="*/ 1980378 h 2854610"/>
                  <a:gd name="connsiteX7" fmla="*/ 3848100 w 3918529"/>
                  <a:gd name="connsiteY7" fmla="*/ 1461957 h 2854610"/>
                  <a:gd name="connsiteX8" fmla="*/ 3314700 w 3918529"/>
                  <a:gd name="connsiteY8" fmla="*/ 1271457 h 2854610"/>
                  <a:gd name="connsiteX9" fmla="*/ 2540000 w 3918529"/>
                  <a:gd name="connsiteY9" fmla="*/ 763457 h 2854610"/>
                  <a:gd name="connsiteX10" fmla="*/ 1917700 w 3918529"/>
                  <a:gd name="connsiteY10" fmla="*/ 496757 h 2854610"/>
                  <a:gd name="connsiteX11" fmla="*/ 1100374 w 3918529"/>
                  <a:gd name="connsiteY11" fmla="*/ 0 h 2854610"/>
                  <a:gd name="connsiteX12" fmla="*/ 382580 w 3918529"/>
                  <a:gd name="connsiteY12" fmla="*/ 128034 h 2854610"/>
                  <a:gd name="connsiteX13" fmla="*/ 0 w 3918529"/>
                  <a:gd name="connsiteY13" fmla="*/ 852357 h 2854610"/>
                  <a:gd name="connsiteX14" fmla="*/ 165100 w 3918529"/>
                  <a:gd name="connsiteY14" fmla="*/ 941257 h 2854610"/>
                  <a:gd name="connsiteX15" fmla="*/ 571500 w 3918529"/>
                  <a:gd name="connsiteY15" fmla="*/ 725357 h 2854610"/>
                  <a:gd name="connsiteX16" fmla="*/ 1384300 w 3918529"/>
                  <a:gd name="connsiteY16" fmla="*/ 738057 h 2854610"/>
                  <a:gd name="connsiteX0" fmla="*/ 1384300 w 3918529"/>
                  <a:gd name="connsiteY0" fmla="*/ 738057 h 2854610"/>
                  <a:gd name="connsiteX1" fmla="*/ 2006600 w 3918529"/>
                  <a:gd name="connsiteY1" fmla="*/ 1233357 h 2854610"/>
                  <a:gd name="connsiteX2" fmla="*/ 2717800 w 3918529"/>
                  <a:gd name="connsiteY2" fmla="*/ 1563557 h 2854610"/>
                  <a:gd name="connsiteX3" fmla="*/ 3383182 w 3918529"/>
                  <a:gd name="connsiteY3" fmla="*/ 2145933 h 2854610"/>
                  <a:gd name="connsiteX4" fmla="*/ 3369481 w 3918529"/>
                  <a:gd name="connsiteY4" fmla="*/ 2732713 h 2854610"/>
                  <a:gd name="connsiteX5" fmla="*/ 3848890 w 3918529"/>
                  <a:gd name="connsiteY5" fmla="*/ 2854610 h 2854610"/>
                  <a:gd name="connsiteX6" fmla="*/ 3918529 w 3918529"/>
                  <a:gd name="connsiteY6" fmla="*/ 1980378 h 2854610"/>
                  <a:gd name="connsiteX7" fmla="*/ 3757498 w 3918529"/>
                  <a:gd name="connsiteY7" fmla="*/ 1644283 h 2854610"/>
                  <a:gd name="connsiteX8" fmla="*/ 3314700 w 3918529"/>
                  <a:gd name="connsiteY8" fmla="*/ 1271457 h 2854610"/>
                  <a:gd name="connsiteX9" fmla="*/ 2540000 w 3918529"/>
                  <a:gd name="connsiteY9" fmla="*/ 763457 h 2854610"/>
                  <a:gd name="connsiteX10" fmla="*/ 1917700 w 3918529"/>
                  <a:gd name="connsiteY10" fmla="*/ 496757 h 2854610"/>
                  <a:gd name="connsiteX11" fmla="*/ 1100374 w 3918529"/>
                  <a:gd name="connsiteY11" fmla="*/ 0 h 2854610"/>
                  <a:gd name="connsiteX12" fmla="*/ 382580 w 3918529"/>
                  <a:gd name="connsiteY12" fmla="*/ 128034 h 2854610"/>
                  <a:gd name="connsiteX13" fmla="*/ 0 w 3918529"/>
                  <a:gd name="connsiteY13" fmla="*/ 852357 h 2854610"/>
                  <a:gd name="connsiteX14" fmla="*/ 165100 w 3918529"/>
                  <a:gd name="connsiteY14" fmla="*/ 941257 h 2854610"/>
                  <a:gd name="connsiteX15" fmla="*/ 571500 w 3918529"/>
                  <a:gd name="connsiteY15" fmla="*/ 725357 h 2854610"/>
                  <a:gd name="connsiteX16" fmla="*/ 1384300 w 3918529"/>
                  <a:gd name="connsiteY16" fmla="*/ 738057 h 2854610"/>
                  <a:gd name="connsiteX0" fmla="*/ 1384300 w 3918529"/>
                  <a:gd name="connsiteY0" fmla="*/ 738057 h 2854610"/>
                  <a:gd name="connsiteX1" fmla="*/ 2006600 w 3918529"/>
                  <a:gd name="connsiteY1" fmla="*/ 1233357 h 2854610"/>
                  <a:gd name="connsiteX2" fmla="*/ 2717800 w 3918529"/>
                  <a:gd name="connsiteY2" fmla="*/ 1563557 h 2854610"/>
                  <a:gd name="connsiteX3" fmla="*/ 3383182 w 3918529"/>
                  <a:gd name="connsiteY3" fmla="*/ 2145933 h 2854610"/>
                  <a:gd name="connsiteX4" fmla="*/ 3369481 w 3918529"/>
                  <a:gd name="connsiteY4" fmla="*/ 2732713 h 2854610"/>
                  <a:gd name="connsiteX5" fmla="*/ 3848890 w 3918529"/>
                  <a:gd name="connsiteY5" fmla="*/ 2854610 h 2854610"/>
                  <a:gd name="connsiteX6" fmla="*/ 3918529 w 3918529"/>
                  <a:gd name="connsiteY6" fmla="*/ 1980378 h 2854610"/>
                  <a:gd name="connsiteX7" fmla="*/ 3757498 w 3918529"/>
                  <a:gd name="connsiteY7" fmla="*/ 1644283 h 2854610"/>
                  <a:gd name="connsiteX8" fmla="*/ 3314700 w 3918529"/>
                  <a:gd name="connsiteY8" fmla="*/ 1271457 h 2854610"/>
                  <a:gd name="connsiteX9" fmla="*/ 2540000 w 3918529"/>
                  <a:gd name="connsiteY9" fmla="*/ 763457 h 2854610"/>
                  <a:gd name="connsiteX10" fmla="*/ 2097992 w 3918529"/>
                  <a:gd name="connsiteY10" fmla="*/ 336884 h 2854610"/>
                  <a:gd name="connsiteX11" fmla="*/ 1100374 w 3918529"/>
                  <a:gd name="connsiteY11" fmla="*/ 0 h 2854610"/>
                  <a:gd name="connsiteX12" fmla="*/ 382580 w 3918529"/>
                  <a:gd name="connsiteY12" fmla="*/ 128034 h 2854610"/>
                  <a:gd name="connsiteX13" fmla="*/ 0 w 3918529"/>
                  <a:gd name="connsiteY13" fmla="*/ 852357 h 2854610"/>
                  <a:gd name="connsiteX14" fmla="*/ 165100 w 3918529"/>
                  <a:gd name="connsiteY14" fmla="*/ 941257 h 2854610"/>
                  <a:gd name="connsiteX15" fmla="*/ 571500 w 3918529"/>
                  <a:gd name="connsiteY15" fmla="*/ 725357 h 2854610"/>
                  <a:gd name="connsiteX16" fmla="*/ 1384300 w 3918529"/>
                  <a:gd name="connsiteY16" fmla="*/ 738057 h 2854610"/>
                  <a:gd name="connsiteX0" fmla="*/ 1384300 w 3918529"/>
                  <a:gd name="connsiteY0" fmla="*/ 964833 h 3081386"/>
                  <a:gd name="connsiteX1" fmla="*/ 2006600 w 3918529"/>
                  <a:gd name="connsiteY1" fmla="*/ 1460133 h 3081386"/>
                  <a:gd name="connsiteX2" fmla="*/ 2717800 w 3918529"/>
                  <a:gd name="connsiteY2" fmla="*/ 1790333 h 3081386"/>
                  <a:gd name="connsiteX3" fmla="*/ 3383182 w 3918529"/>
                  <a:gd name="connsiteY3" fmla="*/ 2372709 h 3081386"/>
                  <a:gd name="connsiteX4" fmla="*/ 3369481 w 3918529"/>
                  <a:gd name="connsiteY4" fmla="*/ 2959489 h 3081386"/>
                  <a:gd name="connsiteX5" fmla="*/ 3848890 w 3918529"/>
                  <a:gd name="connsiteY5" fmla="*/ 3081386 h 3081386"/>
                  <a:gd name="connsiteX6" fmla="*/ 3918529 w 3918529"/>
                  <a:gd name="connsiteY6" fmla="*/ 2207154 h 3081386"/>
                  <a:gd name="connsiteX7" fmla="*/ 3757498 w 3918529"/>
                  <a:gd name="connsiteY7" fmla="*/ 1871059 h 3081386"/>
                  <a:gd name="connsiteX8" fmla="*/ 3314700 w 3918529"/>
                  <a:gd name="connsiteY8" fmla="*/ 1498233 h 3081386"/>
                  <a:gd name="connsiteX9" fmla="*/ 2540000 w 3918529"/>
                  <a:gd name="connsiteY9" fmla="*/ 990233 h 3081386"/>
                  <a:gd name="connsiteX10" fmla="*/ 2097992 w 3918529"/>
                  <a:gd name="connsiteY10" fmla="*/ 563660 h 3081386"/>
                  <a:gd name="connsiteX11" fmla="*/ 1113986 w 3918529"/>
                  <a:gd name="connsiteY11" fmla="*/ 0 h 3081386"/>
                  <a:gd name="connsiteX12" fmla="*/ 382580 w 3918529"/>
                  <a:gd name="connsiteY12" fmla="*/ 354810 h 3081386"/>
                  <a:gd name="connsiteX13" fmla="*/ 0 w 3918529"/>
                  <a:gd name="connsiteY13" fmla="*/ 1079133 h 3081386"/>
                  <a:gd name="connsiteX14" fmla="*/ 165100 w 3918529"/>
                  <a:gd name="connsiteY14" fmla="*/ 1168033 h 3081386"/>
                  <a:gd name="connsiteX15" fmla="*/ 571500 w 3918529"/>
                  <a:gd name="connsiteY15" fmla="*/ 952133 h 3081386"/>
                  <a:gd name="connsiteX16" fmla="*/ 1384300 w 3918529"/>
                  <a:gd name="connsiteY16" fmla="*/ 964833 h 3081386"/>
                  <a:gd name="connsiteX0" fmla="*/ 1384300 w 3918529"/>
                  <a:gd name="connsiteY0" fmla="*/ 964833 h 3081386"/>
                  <a:gd name="connsiteX1" fmla="*/ 2006600 w 3918529"/>
                  <a:gd name="connsiteY1" fmla="*/ 1460133 h 3081386"/>
                  <a:gd name="connsiteX2" fmla="*/ 2717800 w 3918529"/>
                  <a:gd name="connsiteY2" fmla="*/ 1790333 h 3081386"/>
                  <a:gd name="connsiteX3" fmla="*/ 3383182 w 3918529"/>
                  <a:gd name="connsiteY3" fmla="*/ 2372709 h 3081386"/>
                  <a:gd name="connsiteX4" fmla="*/ 3369481 w 3918529"/>
                  <a:gd name="connsiteY4" fmla="*/ 2959489 h 3081386"/>
                  <a:gd name="connsiteX5" fmla="*/ 3848890 w 3918529"/>
                  <a:gd name="connsiteY5" fmla="*/ 3081386 h 3081386"/>
                  <a:gd name="connsiteX6" fmla="*/ 3918529 w 3918529"/>
                  <a:gd name="connsiteY6" fmla="*/ 2207154 h 3081386"/>
                  <a:gd name="connsiteX7" fmla="*/ 3757498 w 3918529"/>
                  <a:gd name="connsiteY7" fmla="*/ 1871059 h 3081386"/>
                  <a:gd name="connsiteX8" fmla="*/ 3314700 w 3918529"/>
                  <a:gd name="connsiteY8" fmla="*/ 1498233 h 3081386"/>
                  <a:gd name="connsiteX9" fmla="*/ 2826873 w 3918529"/>
                  <a:gd name="connsiteY9" fmla="*/ 950554 h 3081386"/>
                  <a:gd name="connsiteX10" fmla="*/ 2097992 w 3918529"/>
                  <a:gd name="connsiteY10" fmla="*/ 563660 h 3081386"/>
                  <a:gd name="connsiteX11" fmla="*/ 1113986 w 3918529"/>
                  <a:gd name="connsiteY11" fmla="*/ 0 h 3081386"/>
                  <a:gd name="connsiteX12" fmla="*/ 382580 w 3918529"/>
                  <a:gd name="connsiteY12" fmla="*/ 354810 h 3081386"/>
                  <a:gd name="connsiteX13" fmla="*/ 0 w 3918529"/>
                  <a:gd name="connsiteY13" fmla="*/ 1079133 h 3081386"/>
                  <a:gd name="connsiteX14" fmla="*/ 165100 w 3918529"/>
                  <a:gd name="connsiteY14" fmla="*/ 1168033 h 3081386"/>
                  <a:gd name="connsiteX15" fmla="*/ 571500 w 3918529"/>
                  <a:gd name="connsiteY15" fmla="*/ 952133 h 3081386"/>
                  <a:gd name="connsiteX16" fmla="*/ 1384300 w 3918529"/>
                  <a:gd name="connsiteY16" fmla="*/ 964833 h 3081386"/>
                  <a:gd name="connsiteX0" fmla="*/ 1384300 w 3918529"/>
                  <a:gd name="connsiteY0" fmla="*/ 964833 h 3081386"/>
                  <a:gd name="connsiteX1" fmla="*/ 2006600 w 3918529"/>
                  <a:gd name="connsiteY1" fmla="*/ 1460133 h 3081386"/>
                  <a:gd name="connsiteX2" fmla="*/ 2717800 w 3918529"/>
                  <a:gd name="connsiteY2" fmla="*/ 1790333 h 3081386"/>
                  <a:gd name="connsiteX3" fmla="*/ 3383182 w 3918529"/>
                  <a:gd name="connsiteY3" fmla="*/ 2372709 h 3081386"/>
                  <a:gd name="connsiteX4" fmla="*/ 3369481 w 3918529"/>
                  <a:gd name="connsiteY4" fmla="*/ 2959489 h 3081386"/>
                  <a:gd name="connsiteX5" fmla="*/ 3848890 w 3918529"/>
                  <a:gd name="connsiteY5" fmla="*/ 3081386 h 3081386"/>
                  <a:gd name="connsiteX6" fmla="*/ 3918529 w 3918529"/>
                  <a:gd name="connsiteY6" fmla="*/ 2207154 h 3081386"/>
                  <a:gd name="connsiteX7" fmla="*/ 3757498 w 3918529"/>
                  <a:gd name="connsiteY7" fmla="*/ 1871059 h 3081386"/>
                  <a:gd name="connsiteX8" fmla="*/ 3574472 w 3918529"/>
                  <a:gd name="connsiteY8" fmla="*/ 1530894 h 3081386"/>
                  <a:gd name="connsiteX9" fmla="*/ 2826873 w 3918529"/>
                  <a:gd name="connsiteY9" fmla="*/ 950554 h 3081386"/>
                  <a:gd name="connsiteX10" fmla="*/ 2097992 w 3918529"/>
                  <a:gd name="connsiteY10" fmla="*/ 563660 h 3081386"/>
                  <a:gd name="connsiteX11" fmla="*/ 1113986 w 3918529"/>
                  <a:gd name="connsiteY11" fmla="*/ 0 h 3081386"/>
                  <a:gd name="connsiteX12" fmla="*/ 382580 w 3918529"/>
                  <a:gd name="connsiteY12" fmla="*/ 354810 h 3081386"/>
                  <a:gd name="connsiteX13" fmla="*/ 0 w 3918529"/>
                  <a:gd name="connsiteY13" fmla="*/ 1079133 h 3081386"/>
                  <a:gd name="connsiteX14" fmla="*/ 165100 w 3918529"/>
                  <a:gd name="connsiteY14" fmla="*/ 1168033 h 3081386"/>
                  <a:gd name="connsiteX15" fmla="*/ 571500 w 3918529"/>
                  <a:gd name="connsiteY15" fmla="*/ 952133 h 3081386"/>
                  <a:gd name="connsiteX16" fmla="*/ 1384300 w 3918529"/>
                  <a:gd name="connsiteY16" fmla="*/ 964833 h 3081386"/>
                  <a:gd name="connsiteX0" fmla="*/ 1384300 w 3922932"/>
                  <a:gd name="connsiteY0" fmla="*/ 964833 h 3081386"/>
                  <a:gd name="connsiteX1" fmla="*/ 2006600 w 3922932"/>
                  <a:gd name="connsiteY1" fmla="*/ 1460133 h 3081386"/>
                  <a:gd name="connsiteX2" fmla="*/ 2717800 w 3922932"/>
                  <a:gd name="connsiteY2" fmla="*/ 1790333 h 3081386"/>
                  <a:gd name="connsiteX3" fmla="*/ 3383182 w 3922932"/>
                  <a:gd name="connsiteY3" fmla="*/ 2372709 h 3081386"/>
                  <a:gd name="connsiteX4" fmla="*/ 3369481 w 3922932"/>
                  <a:gd name="connsiteY4" fmla="*/ 2959489 h 3081386"/>
                  <a:gd name="connsiteX5" fmla="*/ 3848890 w 3922932"/>
                  <a:gd name="connsiteY5" fmla="*/ 3081386 h 3081386"/>
                  <a:gd name="connsiteX6" fmla="*/ 3918529 w 3922932"/>
                  <a:gd name="connsiteY6" fmla="*/ 2207154 h 3081386"/>
                  <a:gd name="connsiteX7" fmla="*/ 3922932 w 3922932"/>
                  <a:gd name="connsiteY7" fmla="*/ 1863919 h 3081386"/>
                  <a:gd name="connsiteX8" fmla="*/ 3574472 w 3922932"/>
                  <a:gd name="connsiteY8" fmla="*/ 1530894 h 3081386"/>
                  <a:gd name="connsiteX9" fmla="*/ 2826873 w 3922932"/>
                  <a:gd name="connsiteY9" fmla="*/ 950554 h 3081386"/>
                  <a:gd name="connsiteX10" fmla="*/ 2097992 w 3922932"/>
                  <a:gd name="connsiteY10" fmla="*/ 563660 h 3081386"/>
                  <a:gd name="connsiteX11" fmla="*/ 1113986 w 3922932"/>
                  <a:gd name="connsiteY11" fmla="*/ 0 h 3081386"/>
                  <a:gd name="connsiteX12" fmla="*/ 382580 w 3922932"/>
                  <a:gd name="connsiteY12" fmla="*/ 354810 h 3081386"/>
                  <a:gd name="connsiteX13" fmla="*/ 0 w 3922932"/>
                  <a:gd name="connsiteY13" fmla="*/ 1079133 h 3081386"/>
                  <a:gd name="connsiteX14" fmla="*/ 165100 w 3922932"/>
                  <a:gd name="connsiteY14" fmla="*/ 1168033 h 3081386"/>
                  <a:gd name="connsiteX15" fmla="*/ 571500 w 3922932"/>
                  <a:gd name="connsiteY15" fmla="*/ 952133 h 3081386"/>
                  <a:gd name="connsiteX16" fmla="*/ 1384300 w 3922932"/>
                  <a:gd name="connsiteY16" fmla="*/ 964833 h 3081386"/>
                  <a:gd name="connsiteX0" fmla="*/ 1384300 w 3922932"/>
                  <a:gd name="connsiteY0" fmla="*/ 964833 h 3081386"/>
                  <a:gd name="connsiteX1" fmla="*/ 2006600 w 3922932"/>
                  <a:gd name="connsiteY1" fmla="*/ 1460133 h 3081386"/>
                  <a:gd name="connsiteX2" fmla="*/ 2717800 w 3922932"/>
                  <a:gd name="connsiteY2" fmla="*/ 1790333 h 3081386"/>
                  <a:gd name="connsiteX3" fmla="*/ 3274442 w 3922932"/>
                  <a:gd name="connsiteY3" fmla="*/ 2383252 h 3081386"/>
                  <a:gd name="connsiteX4" fmla="*/ 3369481 w 3922932"/>
                  <a:gd name="connsiteY4" fmla="*/ 2959489 h 3081386"/>
                  <a:gd name="connsiteX5" fmla="*/ 3848890 w 3922932"/>
                  <a:gd name="connsiteY5" fmla="*/ 3081386 h 3081386"/>
                  <a:gd name="connsiteX6" fmla="*/ 3918529 w 3922932"/>
                  <a:gd name="connsiteY6" fmla="*/ 2207154 h 3081386"/>
                  <a:gd name="connsiteX7" fmla="*/ 3922932 w 3922932"/>
                  <a:gd name="connsiteY7" fmla="*/ 1863919 h 3081386"/>
                  <a:gd name="connsiteX8" fmla="*/ 3574472 w 3922932"/>
                  <a:gd name="connsiteY8" fmla="*/ 1530894 h 3081386"/>
                  <a:gd name="connsiteX9" fmla="*/ 2826873 w 3922932"/>
                  <a:gd name="connsiteY9" fmla="*/ 950554 h 3081386"/>
                  <a:gd name="connsiteX10" fmla="*/ 2097992 w 3922932"/>
                  <a:gd name="connsiteY10" fmla="*/ 563660 h 3081386"/>
                  <a:gd name="connsiteX11" fmla="*/ 1113986 w 3922932"/>
                  <a:gd name="connsiteY11" fmla="*/ 0 h 3081386"/>
                  <a:gd name="connsiteX12" fmla="*/ 382580 w 3922932"/>
                  <a:gd name="connsiteY12" fmla="*/ 354810 h 3081386"/>
                  <a:gd name="connsiteX13" fmla="*/ 0 w 3922932"/>
                  <a:gd name="connsiteY13" fmla="*/ 1079133 h 3081386"/>
                  <a:gd name="connsiteX14" fmla="*/ 165100 w 3922932"/>
                  <a:gd name="connsiteY14" fmla="*/ 1168033 h 3081386"/>
                  <a:gd name="connsiteX15" fmla="*/ 571500 w 3922932"/>
                  <a:gd name="connsiteY15" fmla="*/ 952133 h 3081386"/>
                  <a:gd name="connsiteX16" fmla="*/ 1384300 w 3922932"/>
                  <a:gd name="connsiteY16" fmla="*/ 964833 h 3081386"/>
                  <a:gd name="connsiteX0" fmla="*/ 1384300 w 4077623"/>
                  <a:gd name="connsiteY0" fmla="*/ 964833 h 3081386"/>
                  <a:gd name="connsiteX1" fmla="*/ 2006600 w 4077623"/>
                  <a:gd name="connsiteY1" fmla="*/ 1460133 h 3081386"/>
                  <a:gd name="connsiteX2" fmla="*/ 2717800 w 4077623"/>
                  <a:gd name="connsiteY2" fmla="*/ 1790333 h 3081386"/>
                  <a:gd name="connsiteX3" fmla="*/ 3274442 w 4077623"/>
                  <a:gd name="connsiteY3" fmla="*/ 2383252 h 3081386"/>
                  <a:gd name="connsiteX4" fmla="*/ 3369481 w 4077623"/>
                  <a:gd name="connsiteY4" fmla="*/ 2959489 h 3081386"/>
                  <a:gd name="connsiteX5" fmla="*/ 3848890 w 4077623"/>
                  <a:gd name="connsiteY5" fmla="*/ 3081386 h 3081386"/>
                  <a:gd name="connsiteX6" fmla="*/ 4077613 w 4077623"/>
                  <a:gd name="connsiteY6" fmla="*/ 2211013 h 3081386"/>
                  <a:gd name="connsiteX7" fmla="*/ 3922932 w 4077623"/>
                  <a:gd name="connsiteY7" fmla="*/ 1863919 h 3081386"/>
                  <a:gd name="connsiteX8" fmla="*/ 3574472 w 4077623"/>
                  <a:gd name="connsiteY8" fmla="*/ 1530894 h 3081386"/>
                  <a:gd name="connsiteX9" fmla="*/ 2826873 w 4077623"/>
                  <a:gd name="connsiteY9" fmla="*/ 950554 h 3081386"/>
                  <a:gd name="connsiteX10" fmla="*/ 2097992 w 4077623"/>
                  <a:gd name="connsiteY10" fmla="*/ 563660 h 3081386"/>
                  <a:gd name="connsiteX11" fmla="*/ 1113986 w 4077623"/>
                  <a:gd name="connsiteY11" fmla="*/ 0 h 3081386"/>
                  <a:gd name="connsiteX12" fmla="*/ 382580 w 4077623"/>
                  <a:gd name="connsiteY12" fmla="*/ 354810 h 3081386"/>
                  <a:gd name="connsiteX13" fmla="*/ 0 w 4077623"/>
                  <a:gd name="connsiteY13" fmla="*/ 1079133 h 3081386"/>
                  <a:gd name="connsiteX14" fmla="*/ 165100 w 4077623"/>
                  <a:gd name="connsiteY14" fmla="*/ 1168033 h 3081386"/>
                  <a:gd name="connsiteX15" fmla="*/ 571500 w 4077623"/>
                  <a:gd name="connsiteY15" fmla="*/ 952133 h 3081386"/>
                  <a:gd name="connsiteX16" fmla="*/ 1384300 w 4077623"/>
                  <a:gd name="connsiteY16" fmla="*/ 964833 h 3081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077623" h="3081386">
                    <a:moveTo>
                      <a:pt x="1384300" y="964833"/>
                    </a:moveTo>
                    <a:lnTo>
                      <a:pt x="2006600" y="1460133"/>
                    </a:lnTo>
                    <a:lnTo>
                      <a:pt x="2717800" y="1790333"/>
                    </a:lnTo>
                    <a:lnTo>
                      <a:pt x="3274442" y="2383252"/>
                    </a:lnTo>
                    <a:lnTo>
                      <a:pt x="3369481" y="2959489"/>
                    </a:lnTo>
                    <a:lnTo>
                      <a:pt x="3848890" y="3081386"/>
                    </a:lnTo>
                    <a:lnTo>
                      <a:pt x="4077613" y="2211013"/>
                    </a:lnTo>
                    <a:cubicBezTo>
                      <a:pt x="4079081" y="2096601"/>
                      <a:pt x="3921464" y="1978331"/>
                      <a:pt x="3922932" y="1863919"/>
                    </a:cubicBezTo>
                    <a:lnTo>
                      <a:pt x="3574472" y="1530894"/>
                    </a:lnTo>
                    <a:lnTo>
                      <a:pt x="2826873" y="950554"/>
                    </a:lnTo>
                    <a:lnTo>
                      <a:pt x="2097992" y="563660"/>
                    </a:lnTo>
                    <a:lnTo>
                      <a:pt x="1113986" y="0"/>
                    </a:lnTo>
                    <a:lnTo>
                      <a:pt x="382580" y="354810"/>
                    </a:lnTo>
                    <a:lnTo>
                      <a:pt x="0" y="1079133"/>
                    </a:lnTo>
                    <a:lnTo>
                      <a:pt x="165100" y="1168033"/>
                    </a:lnTo>
                    <a:lnTo>
                      <a:pt x="571500" y="952133"/>
                    </a:lnTo>
                    <a:lnTo>
                      <a:pt x="1384300" y="964833"/>
                    </a:lnTo>
                    <a:close/>
                  </a:path>
                </a:pathLst>
              </a:custGeom>
              <a:solidFill>
                <a:srgbClr val="FFB3B3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90" name="Flowchart: Connector 65">
                <a:extLst>
                  <a:ext uri="{FF2B5EF4-FFF2-40B4-BE49-F238E27FC236}">
                    <a16:creationId xmlns:a16="http://schemas.microsoft.com/office/drawing/2014/main" id="{3FD8B52D-6302-9746-A091-F918181D71F9}"/>
                  </a:ext>
                </a:extLst>
              </p:cNvPr>
              <p:cNvSpPr/>
              <p:nvPr/>
            </p:nvSpPr>
            <p:spPr>
              <a:xfrm rot="19800000">
                <a:off x="2506557" y="469563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1" name="Flowchart: Connector 66">
                <a:extLst>
                  <a:ext uri="{FF2B5EF4-FFF2-40B4-BE49-F238E27FC236}">
                    <a16:creationId xmlns:a16="http://schemas.microsoft.com/office/drawing/2014/main" id="{ACE4FDFB-F0BE-CA2B-D5A0-31FCFE3C2305}"/>
                  </a:ext>
                </a:extLst>
              </p:cNvPr>
              <p:cNvSpPr/>
              <p:nvPr/>
            </p:nvSpPr>
            <p:spPr>
              <a:xfrm rot="19800000">
                <a:off x="417009" y="4375094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2" name="Flowchart: Connector 67">
                <a:extLst>
                  <a:ext uri="{FF2B5EF4-FFF2-40B4-BE49-F238E27FC236}">
                    <a16:creationId xmlns:a16="http://schemas.microsoft.com/office/drawing/2014/main" id="{5D5C3FF7-ED32-74AC-FEC3-3A4F022F7DFE}"/>
                  </a:ext>
                </a:extLst>
              </p:cNvPr>
              <p:cNvSpPr/>
              <p:nvPr/>
            </p:nvSpPr>
            <p:spPr>
              <a:xfrm rot="19800000">
                <a:off x="2147220" y="3731764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3" name="Flowchart: Connector 68">
                <a:extLst>
                  <a:ext uri="{FF2B5EF4-FFF2-40B4-BE49-F238E27FC236}">
                    <a16:creationId xmlns:a16="http://schemas.microsoft.com/office/drawing/2014/main" id="{48F99122-C73B-D37D-C7EC-005C851BF7F3}"/>
                  </a:ext>
                </a:extLst>
              </p:cNvPr>
              <p:cNvSpPr/>
              <p:nvPr/>
            </p:nvSpPr>
            <p:spPr>
              <a:xfrm rot="19800000">
                <a:off x="1106613" y="3545746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4" name="Flowchart: Connector 69">
                <a:extLst>
                  <a:ext uri="{FF2B5EF4-FFF2-40B4-BE49-F238E27FC236}">
                    <a16:creationId xmlns:a16="http://schemas.microsoft.com/office/drawing/2014/main" id="{861EEDA4-246E-698D-EB40-246FD217AFBE}"/>
                  </a:ext>
                </a:extLst>
              </p:cNvPr>
              <p:cNvSpPr/>
              <p:nvPr/>
            </p:nvSpPr>
            <p:spPr>
              <a:xfrm rot="19800000">
                <a:off x="1857500" y="4438978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5" name="Flowchart: Connector 70">
                <a:extLst>
                  <a:ext uri="{FF2B5EF4-FFF2-40B4-BE49-F238E27FC236}">
                    <a16:creationId xmlns:a16="http://schemas.microsoft.com/office/drawing/2014/main" id="{387E3C25-217A-E873-B08A-E6D6406DE268}"/>
                  </a:ext>
                </a:extLst>
              </p:cNvPr>
              <p:cNvSpPr/>
              <p:nvPr/>
            </p:nvSpPr>
            <p:spPr>
              <a:xfrm rot="19800000">
                <a:off x="971828" y="4674593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6" name="Flowchart: Connector 71">
                <a:extLst>
                  <a:ext uri="{FF2B5EF4-FFF2-40B4-BE49-F238E27FC236}">
                    <a16:creationId xmlns:a16="http://schemas.microsoft.com/office/drawing/2014/main" id="{CD5DFABB-1F58-3A75-0FED-F69411C0B97D}"/>
                  </a:ext>
                </a:extLst>
              </p:cNvPr>
              <p:cNvSpPr/>
              <p:nvPr/>
            </p:nvSpPr>
            <p:spPr>
              <a:xfrm rot="19800000">
                <a:off x="2268873" y="3315579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7" name="Flowchart: Connector 72">
                <a:extLst>
                  <a:ext uri="{FF2B5EF4-FFF2-40B4-BE49-F238E27FC236}">
                    <a16:creationId xmlns:a16="http://schemas.microsoft.com/office/drawing/2014/main" id="{2ED68679-A576-C99B-67CA-F9759B0625D6}"/>
                  </a:ext>
                </a:extLst>
              </p:cNvPr>
              <p:cNvSpPr/>
              <p:nvPr/>
            </p:nvSpPr>
            <p:spPr>
              <a:xfrm rot="19800000">
                <a:off x="3110917" y="3557681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76141653-4D3F-59BA-AF1D-21748C3E99CD}"/>
                  </a:ext>
                </a:extLst>
              </p:cNvPr>
              <p:cNvSpPr txBox="1"/>
              <p:nvPr/>
            </p:nvSpPr>
            <p:spPr>
              <a:xfrm>
                <a:off x="182807" y="1372551"/>
                <a:ext cx="4298801" cy="114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Hydrophilic ionomer surface</a:t>
                </a: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DCA0276-6B4A-7839-74C7-ABACE6A89A70}"/>
                  </a:ext>
                </a:extLst>
              </p:cNvPr>
              <p:cNvGrpSpPr/>
              <p:nvPr/>
            </p:nvGrpSpPr>
            <p:grpSpPr>
              <a:xfrm rot="10800000">
                <a:off x="396511" y="2559590"/>
                <a:ext cx="3173515" cy="711858"/>
                <a:chOff x="5244104" y="2370050"/>
                <a:chExt cx="2965952" cy="693225"/>
              </a:xfrm>
            </p:grpSpPr>
            <p:sp>
              <p:nvSpPr>
                <p:cNvPr id="100" name="Freeform 112">
                  <a:extLst>
                    <a:ext uri="{FF2B5EF4-FFF2-40B4-BE49-F238E27FC236}">
                      <a16:creationId xmlns:a16="http://schemas.microsoft.com/office/drawing/2014/main" id="{68949AA5-46A4-2A7F-EE8B-A6DA87BCCC53}"/>
                    </a:ext>
                  </a:extLst>
                </p:cNvPr>
                <p:cNvSpPr/>
                <p:nvPr/>
              </p:nvSpPr>
              <p:spPr>
                <a:xfrm>
                  <a:off x="5244104" y="2370050"/>
                  <a:ext cx="2965952" cy="292682"/>
                </a:xfrm>
                <a:custGeom>
                  <a:avLst/>
                  <a:gdLst>
                    <a:gd name="connsiteX0" fmla="*/ 0 w 3230880"/>
                    <a:gd name="connsiteY0" fmla="*/ 243990 h 280956"/>
                    <a:gd name="connsiteX1" fmla="*/ 955040 w 3230880"/>
                    <a:gd name="connsiteY1" fmla="*/ 150 h 280956"/>
                    <a:gd name="connsiteX2" fmla="*/ 1950720 w 3230880"/>
                    <a:gd name="connsiteY2" fmla="*/ 274470 h 280956"/>
                    <a:gd name="connsiteX3" fmla="*/ 3230880 w 3230880"/>
                    <a:gd name="connsiteY3" fmla="*/ 167790 h 280956"/>
                    <a:gd name="connsiteX0" fmla="*/ 0 w 2738737"/>
                    <a:gd name="connsiteY0" fmla="*/ 121478 h 292942"/>
                    <a:gd name="connsiteX1" fmla="*/ 462897 w 2738737"/>
                    <a:gd name="connsiteY1" fmla="*/ 12136 h 292942"/>
                    <a:gd name="connsiteX2" fmla="*/ 1458577 w 2738737"/>
                    <a:gd name="connsiteY2" fmla="*/ 286456 h 292942"/>
                    <a:gd name="connsiteX3" fmla="*/ 2738737 w 2738737"/>
                    <a:gd name="connsiteY3" fmla="*/ 179776 h 292942"/>
                    <a:gd name="connsiteX0" fmla="*/ 0 w 2738737"/>
                    <a:gd name="connsiteY0" fmla="*/ 114222 h 285686"/>
                    <a:gd name="connsiteX1" fmla="*/ 462897 w 2738737"/>
                    <a:gd name="connsiteY1" fmla="*/ 4880 h 285686"/>
                    <a:gd name="connsiteX2" fmla="*/ 1458577 w 2738737"/>
                    <a:gd name="connsiteY2" fmla="*/ 279200 h 285686"/>
                    <a:gd name="connsiteX3" fmla="*/ 2738737 w 2738737"/>
                    <a:gd name="connsiteY3" fmla="*/ 172520 h 285686"/>
                    <a:gd name="connsiteX0" fmla="*/ 0 w 2433689"/>
                    <a:gd name="connsiteY0" fmla="*/ 114222 h 292229"/>
                    <a:gd name="connsiteX1" fmla="*/ 462897 w 2433689"/>
                    <a:gd name="connsiteY1" fmla="*/ 4880 h 292229"/>
                    <a:gd name="connsiteX2" fmla="*/ 1458577 w 2433689"/>
                    <a:gd name="connsiteY2" fmla="*/ 279200 h 292229"/>
                    <a:gd name="connsiteX3" fmla="*/ 2433689 w 2433689"/>
                    <a:gd name="connsiteY3" fmla="*/ 223536 h 292229"/>
                    <a:gd name="connsiteX0" fmla="*/ 0 w 2710266"/>
                    <a:gd name="connsiteY0" fmla="*/ 114222 h 282982"/>
                    <a:gd name="connsiteX1" fmla="*/ 462897 w 2710266"/>
                    <a:gd name="connsiteY1" fmla="*/ 4880 h 282982"/>
                    <a:gd name="connsiteX2" fmla="*/ 1458577 w 2710266"/>
                    <a:gd name="connsiteY2" fmla="*/ 279200 h 282982"/>
                    <a:gd name="connsiteX3" fmla="*/ 2710266 w 2710266"/>
                    <a:gd name="connsiteY3" fmla="*/ 106045 h 282982"/>
                    <a:gd name="connsiteX0" fmla="*/ 0 w 2710266"/>
                    <a:gd name="connsiteY0" fmla="*/ 114222 h 292682"/>
                    <a:gd name="connsiteX1" fmla="*/ 462897 w 2710266"/>
                    <a:gd name="connsiteY1" fmla="*/ 4880 h 292682"/>
                    <a:gd name="connsiteX2" fmla="*/ 1458577 w 2710266"/>
                    <a:gd name="connsiteY2" fmla="*/ 279200 h 292682"/>
                    <a:gd name="connsiteX3" fmla="*/ 2710266 w 2710266"/>
                    <a:gd name="connsiteY3" fmla="*/ 106045 h 29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10266" h="292682">
                      <a:moveTo>
                        <a:pt x="0" y="114222"/>
                      </a:moveTo>
                      <a:cubicBezTo>
                        <a:pt x="74989" y="73243"/>
                        <a:pt x="219801" y="-22616"/>
                        <a:pt x="462897" y="4880"/>
                      </a:cubicBezTo>
                      <a:cubicBezTo>
                        <a:pt x="705993" y="32376"/>
                        <a:pt x="1079270" y="251260"/>
                        <a:pt x="1458577" y="279200"/>
                      </a:cubicBezTo>
                      <a:cubicBezTo>
                        <a:pt x="1837884" y="307140"/>
                        <a:pt x="2254416" y="309398"/>
                        <a:pt x="2710266" y="106045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1626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05030C4D-0C61-DB9B-C675-333A4CD5537D}"/>
                    </a:ext>
                  </a:extLst>
                </p:cNvPr>
                <p:cNvCxnSpPr/>
                <p:nvPr/>
              </p:nvCxnSpPr>
              <p:spPr>
                <a:xfrm flipH="1">
                  <a:off x="5658398" y="2400358"/>
                  <a:ext cx="40640" cy="156141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384104BC-223A-CF4B-CC87-E5B6B8A566D2}"/>
                    </a:ext>
                  </a:extLst>
                </p:cNvPr>
                <p:cNvCxnSpPr/>
                <p:nvPr/>
              </p:nvCxnSpPr>
              <p:spPr>
                <a:xfrm>
                  <a:off x="7701280" y="2635118"/>
                  <a:ext cx="47171" cy="17798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9986AF9-C470-09A1-809F-DAB48E908AA3}"/>
                    </a:ext>
                  </a:extLst>
                </p:cNvPr>
                <p:cNvCxnSpPr/>
                <p:nvPr/>
              </p:nvCxnSpPr>
              <p:spPr>
                <a:xfrm flipH="1">
                  <a:off x="7030720" y="2692637"/>
                  <a:ext cx="10160" cy="120468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C3ACEE0B-A5E9-DCF2-3D92-81D28BAAB131}"/>
                    </a:ext>
                  </a:extLst>
                </p:cNvPr>
                <p:cNvCxnSpPr/>
                <p:nvPr/>
              </p:nvCxnSpPr>
              <p:spPr>
                <a:xfrm flipH="1">
                  <a:off x="6473371" y="2614340"/>
                  <a:ext cx="40640" cy="156141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5E7F510-ECA3-2D6C-9C74-AF8A925AD6BA}"/>
                    </a:ext>
                  </a:extLst>
                </p:cNvPr>
                <p:cNvSpPr txBox="1"/>
                <p:nvPr/>
              </p:nvSpPr>
              <p:spPr>
                <a:xfrm rot="10800000">
                  <a:off x="5358678" y="2656905"/>
                  <a:ext cx="340360" cy="137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 defTabSz="1016264">
                    <a:lnSpc>
                      <a:spcPts val="2556"/>
                    </a:lnSpc>
                    <a:spcBef>
                      <a:spcPts val="556"/>
                    </a:spcBef>
                    <a:defRPr/>
                  </a:pPr>
                  <a:r>
                    <a:rPr lang="en-US" sz="700" b="1" kern="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SO</a:t>
                  </a:r>
                  <a:r>
                    <a:rPr lang="en-US" sz="700" b="1" kern="0" baseline="-25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3</a:t>
                  </a:r>
                  <a:r>
                    <a:rPr lang="en-US" sz="700" b="1" kern="0" baseline="30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-</a:t>
                  </a:r>
                  <a:endParaRPr lang="en-US" sz="1050" b="1" kern="0" baseline="30000" dirty="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4BE8EECC-4261-23E7-FD97-6D86FBEEEDA5}"/>
                    </a:ext>
                  </a:extLst>
                </p:cNvPr>
                <p:cNvSpPr txBox="1"/>
                <p:nvPr/>
              </p:nvSpPr>
              <p:spPr>
                <a:xfrm rot="10800000">
                  <a:off x="6177785" y="2872502"/>
                  <a:ext cx="340360" cy="137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 defTabSz="1016264">
                    <a:lnSpc>
                      <a:spcPts val="2556"/>
                    </a:lnSpc>
                    <a:spcBef>
                      <a:spcPts val="556"/>
                    </a:spcBef>
                    <a:defRPr/>
                  </a:pPr>
                  <a:r>
                    <a:rPr lang="en-US" sz="700" b="1" kern="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SO</a:t>
                  </a:r>
                  <a:r>
                    <a:rPr lang="en-US" sz="700" b="1" kern="0" baseline="-25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3</a:t>
                  </a:r>
                  <a:r>
                    <a:rPr lang="en-US" sz="700" b="1" kern="0" baseline="30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-</a:t>
                  </a:r>
                  <a:endParaRPr lang="en-US" sz="1050" b="1" kern="0" baseline="30000" dirty="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40F14BC-D883-4E53-21E2-70D447C2D959}"/>
                    </a:ext>
                  </a:extLst>
                </p:cNvPr>
                <p:cNvSpPr txBox="1"/>
                <p:nvPr/>
              </p:nvSpPr>
              <p:spPr>
                <a:xfrm rot="10800000">
                  <a:off x="6759215" y="2925734"/>
                  <a:ext cx="340360" cy="137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 defTabSz="1016264">
                    <a:lnSpc>
                      <a:spcPts val="2556"/>
                    </a:lnSpc>
                    <a:spcBef>
                      <a:spcPts val="556"/>
                    </a:spcBef>
                    <a:defRPr/>
                  </a:pPr>
                  <a:r>
                    <a:rPr lang="en-US" sz="700" b="1" kern="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SO</a:t>
                  </a:r>
                  <a:r>
                    <a:rPr lang="en-US" sz="700" b="1" kern="0" baseline="-25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3</a:t>
                  </a:r>
                  <a:r>
                    <a:rPr lang="en-US" sz="700" b="1" kern="0" baseline="30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-</a:t>
                  </a:r>
                  <a:endParaRPr lang="en-US" sz="1050" b="1" kern="0" baseline="30000" dirty="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917915AF-9931-B81A-669F-7EA98A0DD9F1}"/>
                    </a:ext>
                  </a:extLst>
                </p:cNvPr>
                <p:cNvSpPr txBox="1"/>
                <p:nvPr/>
              </p:nvSpPr>
              <p:spPr>
                <a:xfrm rot="10800000">
                  <a:off x="7510826" y="2922217"/>
                  <a:ext cx="340360" cy="137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 defTabSz="1016264">
                    <a:lnSpc>
                      <a:spcPts val="2556"/>
                    </a:lnSpc>
                    <a:spcBef>
                      <a:spcPts val="556"/>
                    </a:spcBef>
                    <a:defRPr/>
                  </a:pPr>
                  <a:r>
                    <a:rPr lang="en-US" sz="700" b="1" kern="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SO</a:t>
                  </a:r>
                  <a:r>
                    <a:rPr lang="en-US" sz="700" b="1" kern="0" baseline="-25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3</a:t>
                  </a:r>
                  <a:r>
                    <a:rPr lang="en-US" sz="700" b="1" kern="0" baseline="30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-</a:t>
                  </a:r>
                  <a:endParaRPr lang="en-US" sz="1050" b="1" kern="0" baseline="30000" dirty="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688A39D-BC16-739F-02BC-122A65EE4A18}"/>
                </a:ext>
              </a:extLst>
            </p:cNvPr>
            <p:cNvGrpSpPr/>
            <p:nvPr/>
          </p:nvGrpSpPr>
          <p:grpSpPr>
            <a:xfrm>
              <a:off x="7056746" y="658880"/>
              <a:ext cx="6131583" cy="3949184"/>
              <a:chOff x="7056746" y="658880"/>
              <a:chExt cx="6131583" cy="3949184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6FBA139-3A89-95CF-AE0B-33FBB03339AB}"/>
                  </a:ext>
                </a:extLst>
              </p:cNvPr>
              <p:cNvCxnSpPr>
                <a:cxnSpLocks/>
                <a:stCxn id="136" idx="3"/>
              </p:cNvCxnSpPr>
              <p:nvPr/>
            </p:nvCxnSpPr>
            <p:spPr>
              <a:xfrm>
                <a:off x="7056746" y="2520801"/>
                <a:ext cx="573673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: Shape 109">
                <a:extLst>
                  <a:ext uri="{FF2B5EF4-FFF2-40B4-BE49-F238E27FC236}">
                    <a16:creationId xmlns:a16="http://schemas.microsoft.com/office/drawing/2014/main" id="{31CC3BC7-0697-EFB4-CB4B-D1F597594BEF}"/>
                  </a:ext>
                </a:extLst>
              </p:cNvPr>
              <p:cNvSpPr/>
              <p:nvPr/>
            </p:nvSpPr>
            <p:spPr>
              <a:xfrm>
                <a:off x="7943751" y="2131018"/>
                <a:ext cx="3590118" cy="2426953"/>
              </a:xfrm>
              <a:custGeom>
                <a:avLst/>
                <a:gdLst>
                  <a:gd name="connsiteX0" fmla="*/ 1879600 w 5219700"/>
                  <a:gd name="connsiteY0" fmla="*/ 139700 h 4673600"/>
                  <a:gd name="connsiteX1" fmla="*/ 1028700 w 5219700"/>
                  <a:gd name="connsiteY1" fmla="*/ 0 h 4673600"/>
                  <a:gd name="connsiteX2" fmla="*/ 393700 w 5219700"/>
                  <a:gd name="connsiteY2" fmla="*/ 330200 h 4673600"/>
                  <a:gd name="connsiteX3" fmla="*/ 38100 w 5219700"/>
                  <a:gd name="connsiteY3" fmla="*/ 1460500 h 4673600"/>
                  <a:gd name="connsiteX4" fmla="*/ 0 w 5219700"/>
                  <a:gd name="connsiteY4" fmla="*/ 3949700 h 4673600"/>
                  <a:gd name="connsiteX5" fmla="*/ 1181100 w 5219700"/>
                  <a:gd name="connsiteY5" fmla="*/ 4216400 h 4673600"/>
                  <a:gd name="connsiteX6" fmla="*/ 1295400 w 5219700"/>
                  <a:gd name="connsiteY6" fmla="*/ 4254500 h 4673600"/>
                  <a:gd name="connsiteX7" fmla="*/ 4267200 w 5219700"/>
                  <a:gd name="connsiteY7" fmla="*/ 4673600 h 4673600"/>
                  <a:gd name="connsiteX8" fmla="*/ 5219700 w 5219700"/>
                  <a:gd name="connsiteY8" fmla="*/ 4140200 h 4673600"/>
                  <a:gd name="connsiteX9" fmla="*/ 5105400 w 5219700"/>
                  <a:gd name="connsiteY9" fmla="*/ 2997200 h 4673600"/>
                  <a:gd name="connsiteX10" fmla="*/ 4991100 w 5219700"/>
                  <a:gd name="connsiteY10" fmla="*/ 2857500 h 4673600"/>
                  <a:gd name="connsiteX11" fmla="*/ 4356100 w 5219700"/>
                  <a:gd name="connsiteY11" fmla="*/ 2540000 h 4673600"/>
                  <a:gd name="connsiteX12" fmla="*/ 4013200 w 5219700"/>
                  <a:gd name="connsiteY12" fmla="*/ 2324100 h 4673600"/>
                  <a:gd name="connsiteX13" fmla="*/ 3962400 w 5219700"/>
                  <a:gd name="connsiteY13" fmla="*/ 2222500 h 4673600"/>
                  <a:gd name="connsiteX14" fmla="*/ 3962400 w 5219700"/>
                  <a:gd name="connsiteY14" fmla="*/ 2057400 h 4673600"/>
                  <a:gd name="connsiteX15" fmla="*/ 3962400 w 5219700"/>
                  <a:gd name="connsiteY15" fmla="*/ 1117600 h 4673600"/>
                  <a:gd name="connsiteX16" fmla="*/ 2501900 w 5219700"/>
                  <a:gd name="connsiteY16" fmla="*/ 469900 h 4673600"/>
                  <a:gd name="connsiteX17" fmla="*/ 1701800 w 5219700"/>
                  <a:gd name="connsiteY17" fmla="*/ 139700 h 4673600"/>
                  <a:gd name="connsiteX0" fmla="*/ 2813957 w 6154057"/>
                  <a:gd name="connsiteY0" fmla="*/ 139700 h 4673600"/>
                  <a:gd name="connsiteX1" fmla="*/ 1963057 w 6154057"/>
                  <a:gd name="connsiteY1" fmla="*/ 0 h 4673600"/>
                  <a:gd name="connsiteX2" fmla="*/ 1328057 w 6154057"/>
                  <a:gd name="connsiteY2" fmla="*/ 330200 h 4673600"/>
                  <a:gd name="connsiteX3" fmla="*/ 0 w 6154057"/>
                  <a:gd name="connsiteY3" fmla="*/ 1881414 h 4673600"/>
                  <a:gd name="connsiteX4" fmla="*/ 934357 w 6154057"/>
                  <a:gd name="connsiteY4" fmla="*/ 3949700 h 4673600"/>
                  <a:gd name="connsiteX5" fmla="*/ 2115457 w 6154057"/>
                  <a:gd name="connsiteY5" fmla="*/ 4216400 h 4673600"/>
                  <a:gd name="connsiteX6" fmla="*/ 2229757 w 6154057"/>
                  <a:gd name="connsiteY6" fmla="*/ 4254500 h 4673600"/>
                  <a:gd name="connsiteX7" fmla="*/ 5201557 w 6154057"/>
                  <a:gd name="connsiteY7" fmla="*/ 4673600 h 4673600"/>
                  <a:gd name="connsiteX8" fmla="*/ 6154057 w 6154057"/>
                  <a:gd name="connsiteY8" fmla="*/ 4140200 h 4673600"/>
                  <a:gd name="connsiteX9" fmla="*/ 6039757 w 6154057"/>
                  <a:gd name="connsiteY9" fmla="*/ 2997200 h 4673600"/>
                  <a:gd name="connsiteX10" fmla="*/ 5925457 w 6154057"/>
                  <a:gd name="connsiteY10" fmla="*/ 2857500 h 4673600"/>
                  <a:gd name="connsiteX11" fmla="*/ 5290457 w 6154057"/>
                  <a:gd name="connsiteY11" fmla="*/ 2540000 h 4673600"/>
                  <a:gd name="connsiteX12" fmla="*/ 4947557 w 6154057"/>
                  <a:gd name="connsiteY12" fmla="*/ 2324100 h 4673600"/>
                  <a:gd name="connsiteX13" fmla="*/ 4896757 w 6154057"/>
                  <a:gd name="connsiteY13" fmla="*/ 2222500 h 4673600"/>
                  <a:gd name="connsiteX14" fmla="*/ 4896757 w 6154057"/>
                  <a:gd name="connsiteY14" fmla="*/ 2057400 h 4673600"/>
                  <a:gd name="connsiteX15" fmla="*/ 4896757 w 6154057"/>
                  <a:gd name="connsiteY15" fmla="*/ 1117600 h 4673600"/>
                  <a:gd name="connsiteX16" fmla="*/ 3436257 w 6154057"/>
                  <a:gd name="connsiteY16" fmla="*/ 469900 h 4673600"/>
                  <a:gd name="connsiteX17" fmla="*/ 2636157 w 6154057"/>
                  <a:gd name="connsiteY17" fmla="*/ 139700 h 4673600"/>
                  <a:gd name="connsiteX0" fmla="*/ 2813957 w 6154057"/>
                  <a:gd name="connsiteY0" fmla="*/ 139700 h 5421086"/>
                  <a:gd name="connsiteX1" fmla="*/ 1963057 w 6154057"/>
                  <a:gd name="connsiteY1" fmla="*/ 0 h 5421086"/>
                  <a:gd name="connsiteX2" fmla="*/ 1328057 w 6154057"/>
                  <a:gd name="connsiteY2" fmla="*/ 330200 h 5421086"/>
                  <a:gd name="connsiteX3" fmla="*/ 0 w 6154057"/>
                  <a:gd name="connsiteY3" fmla="*/ 1881414 h 5421086"/>
                  <a:gd name="connsiteX4" fmla="*/ 934357 w 6154057"/>
                  <a:gd name="connsiteY4" fmla="*/ 3949700 h 5421086"/>
                  <a:gd name="connsiteX5" fmla="*/ 678542 w 6154057"/>
                  <a:gd name="connsiteY5" fmla="*/ 5421086 h 5421086"/>
                  <a:gd name="connsiteX6" fmla="*/ 2229757 w 6154057"/>
                  <a:gd name="connsiteY6" fmla="*/ 4254500 h 5421086"/>
                  <a:gd name="connsiteX7" fmla="*/ 5201557 w 6154057"/>
                  <a:gd name="connsiteY7" fmla="*/ 4673600 h 5421086"/>
                  <a:gd name="connsiteX8" fmla="*/ 6154057 w 6154057"/>
                  <a:gd name="connsiteY8" fmla="*/ 4140200 h 5421086"/>
                  <a:gd name="connsiteX9" fmla="*/ 6039757 w 6154057"/>
                  <a:gd name="connsiteY9" fmla="*/ 2997200 h 5421086"/>
                  <a:gd name="connsiteX10" fmla="*/ 5925457 w 6154057"/>
                  <a:gd name="connsiteY10" fmla="*/ 2857500 h 5421086"/>
                  <a:gd name="connsiteX11" fmla="*/ 5290457 w 6154057"/>
                  <a:gd name="connsiteY11" fmla="*/ 2540000 h 5421086"/>
                  <a:gd name="connsiteX12" fmla="*/ 4947557 w 6154057"/>
                  <a:gd name="connsiteY12" fmla="*/ 2324100 h 5421086"/>
                  <a:gd name="connsiteX13" fmla="*/ 4896757 w 6154057"/>
                  <a:gd name="connsiteY13" fmla="*/ 2222500 h 5421086"/>
                  <a:gd name="connsiteX14" fmla="*/ 4896757 w 6154057"/>
                  <a:gd name="connsiteY14" fmla="*/ 2057400 h 5421086"/>
                  <a:gd name="connsiteX15" fmla="*/ 4896757 w 6154057"/>
                  <a:gd name="connsiteY15" fmla="*/ 1117600 h 5421086"/>
                  <a:gd name="connsiteX16" fmla="*/ 3436257 w 6154057"/>
                  <a:gd name="connsiteY16" fmla="*/ 469900 h 5421086"/>
                  <a:gd name="connsiteX17" fmla="*/ 2636157 w 6154057"/>
                  <a:gd name="connsiteY17" fmla="*/ 139700 h 5421086"/>
                  <a:gd name="connsiteX0" fmla="*/ 2813957 w 6154057"/>
                  <a:gd name="connsiteY0" fmla="*/ 139700 h 5421086"/>
                  <a:gd name="connsiteX1" fmla="*/ 1963057 w 6154057"/>
                  <a:gd name="connsiteY1" fmla="*/ 0 h 5421086"/>
                  <a:gd name="connsiteX2" fmla="*/ 1328057 w 6154057"/>
                  <a:gd name="connsiteY2" fmla="*/ 330200 h 5421086"/>
                  <a:gd name="connsiteX3" fmla="*/ 0 w 6154057"/>
                  <a:gd name="connsiteY3" fmla="*/ 1881414 h 5421086"/>
                  <a:gd name="connsiteX4" fmla="*/ 34472 w 6154057"/>
                  <a:gd name="connsiteY4" fmla="*/ 4094843 h 5421086"/>
                  <a:gd name="connsiteX5" fmla="*/ 678542 w 6154057"/>
                  <a:gd name="connsiteY5" fmla="*/ 5421086 h 5421086"/>
                  <a:gd name="connsiteX6" fmla="*/ 2229757 w 6154057"/>
                  <a:gd name="connsiteY6" fmla="*/ 4254500 h 5421086"/>
                  <a:gd name="connsiteX7" fmla="*/ 5201557 w 6154057"/>
                  <a:gd name="connsiteY7" fmla="*/ 4673600 h 5421086"/>
                  <a:gd name="connsiteX8" fmla="*/ 6154057 w 6154057"/>
                  <a:gd name="connsiteY8" fmla="*/ 4140200 h 5421086"/>
                  <a:gd name="connsiteX9" fmla="*/ 6039757 w 6154057"/>
                  <a:gd name="connsiteY9" fmla="*/ 2997200 h 5421086"/>
                  <a:gd name="connsiteX10" fmla="*/ 5925457 w 6154057"/>
                  <a:gd name="connsiteY10" fmla="*/ 2857500 h 5421086"/>
                  <a:gd name="connsiteX11" fmla="*/ 5290457 w 6154057"/>
                  <a:gd name="connsiteY11" fmla="*/ 2540000 h 5421086"/>
                  <a:gd name="connsiteX12" fmla="*/ 4947557 w 6154057"/>
                  <a:gd name="connsiteY12" fmla="*/ 2324100 h 5421086"/>
                  <a:gd name="connsiteX13" fmla="*/ 4896757 w 6154057"/>
                  <a:gd name="connsiteY13" fmla="*/ 2222500 h 5421086"/>
                  <a:gd name="connsiteX14" fmla="*/ 4896757 w 6154057"/>
                  <a:gd name="connsiteY14" fmla="*/ 2057400 h 5421086"/>
                  <a:gd name="connsiteX15" fmla="*/ 4896757 w 6154057"/>
                  <a:gd name="connsiteY15" fmla="*/ 1117600 h 5421086"/>
                  <a:gd name="connsiteX16" fmla="*/ 3436257 w 6154057"/>
                  <a:gd name="connsiteY16" fmla="*/ 469900 h 5421086"/>
                  <a:gd name="connsiteX17" fmla="*/ 2636157 w 6154057"/>
                  <a:gd name="connsiteY17" fmla="*/ 139700 h 5421086"/>
                  <a:gd name="connsiteX0" fmla="*/ 2826620 w 6166720"/>
                  <a:gd name="connsiteY0" fmla="*/ 139700 h 5421086"/>
                  <a:gd name="connsiteX1" fmla="*/ 1975720 w 6166720"/>
                  <a:gd name="connsiteY1" fmla="*/ 0 h 5421086"/>
                  <a:gd name="connsiteX2" fmla="*/ 1340720 w 6166720"/>
                  <a:gd name="connsiteY2" fmla="*/ 330200 h 5421086"/>
                  <a:gd name="connsiteX3" fmla="*/ 12663 w 6166720"/>
                  <a:gd name="connsiteY3" fmla="*/ 1881414 h 5421086"/>
                  <a:gd name="connsiteX4" fmla="*/ 0 w 6166720"/>
                  <a:gd name="connsiteY4" fmla="*/ 3781378 h 5421086"/>
                  <a:gd name="connsiteX5" fmla="*/ 47135 w 6166720"/>
                  <a:gd name="connsiteY5" fmla="*/ 4094843 h 5421086"/>
                  <a:gd name="connsiteX6" fmla="*/ 691205 w 6166720"/>
                  <a:gd name="connsiteY6" fmla="*/ 5421086 h 5421086"/>
                  <a:gd name="connsiteX7" fmla="*/ 2242420 w 6166720"/>
                  <a:gd name="connsiteY7" fmla="*/ 4254500 h 5421086"/>
                  <a:gd name="connsiteX8" fmla="*/ 5214220 w 6166720"/>
                  <a:gd name="connsiteY8" fmla="*/ 4673600 h 5421086"/>
                  <a:gd name="connsiteX9" fmla="*/ 6166720 w 6166720"/>
                  <a:gd name="connsiteY9" fmla="*/ 4140200 h 5421086"/>
                  <a:gd name="connsiteX10" fmla="*/ 6052420 w 6166720"/>
                  <a:gd name="connsiteY10" fmla="*/ 2997200 h 5421086"/>
                  <a:gd name="connsiteX11" fmla="*/ 5938120 w 6166720"/>
                  <a:gd name="connsiteY11" fmla="*/ 2857500 h 5421086"/>
                  <a:gd name="connsiteX12" fmla="*/ 5303120 w 6166720"/>
                  <a:gd name="connsiteY12" fmla="*/ 2540000 h 5421086"/>
                  <a:gd name="connsiteX13" fmla="*/ 4960220 w 6166720"/>
                  <a:gd name="connsiteY13" fmla="*/ 2324100 h 5421086"/>
                  <a:gd name="connsiteX14" fmla="*/ 4909420 w 6166720"/>
                  <a:gd name="connsiteY14" fmla="*/ 2222500 h 5421086"/>
                  <a:gd name="connsiteX15" fmla="*/ 4909420 w 6166720"/>
                  <a:gd name="connsiteY15" fmla="*/ 2057400 h 5421086"/>
                  <a:gd name="connsiteX16" fmla="*/ 4909420 w 6166720"/>
                  <a:gd name="connsiteY16" fmla="*/ 1117600 h 5421086"/>
                  <a:gd name="connsiteX17" fmla="*/ 3448920 w 6166720"/>
                  <a:gd name="connsiteY17" fmla="*/ 469900 h 5421086"/>
                  <a:gd name="connsiteX18" fmla="*/ 2648820 w 6166720"/>
                  <a:gd name="connsiteY18" fmla="*/ 139700 h 5421086"/>
                  <a:gd name="connsiteX0" fmla="*/ 3029820 w 6369920"/>
                  <a:gd name="connsiteY0" fmla="*/ 139700 h 5421086"/>
                  <a:gd name="connsiteX1" fmla="*/ 2178920 w 6369920"/>
                  <a:gd name="connsiteY1" fmla="*/ 0 h 5421086"/>
                  <a:gd name="connsiteX2" fmla="*/ 1543920 w 6369920"/>
                  <a:gd name="connsiteY2" fmla="*/ 330200 h 5421086"/>
                  <a:gd name="connsiteX3" fmla="*/ 215863 w 6369920"/>
                  <a:gd name="connsiteY3" fmla="*/ 1881414 h 5421086"/>
                  <a:gd name="connsiteX4" fmla="*/ 0 w 6369920"/>
                  <a:gd name="connsiteY4" fmla="*/ 3824921 h 5421086"/>
                  <a:gd name="connsiteX5" fmla="*/ 250335 w 6369920"/>
                  <a:gd name="connsiteY5" fmla="*/ 4094843 h 5421086"/>
                  <a:gd name="connsiteX6" fmla="*/ 894405 w 6369920"/>
                  <a:gd name="connsiteY6" fmla="*/ 5421086 h 5421086"/>
                  <a:gd name="connsiteX7" fmla="*/ 2445620 w 6369920"/>
                  <a:gd name="connsiteY7" fmla="*/ 4254500 h 5421086"/>
                  <a:gd name="connsiteX8" fmla="*/ 5417420 w 6369920"/>
                  <a:gd name="connsiteY8" fmla="*/ 4673600 h 5421086"/>
                  <a:gd name="connsiteX9" fmla="*/ 6369920 w 6369920"/>
                  <a:gd name="connsiteY9" fmla="*/ 4140200 h 5421086"/>
                  <a:gd name="connsiteX10" fmla="*/ 6255620 w 6369920"/>
                  <a:gd name="connsiteY10" fmla="*/ 2997200 h 5421086"/>
                  <a:gd name="connsiteX11" fmla="*/ 6141320 w 6369920"/>
                  <a:gd name="connsiteY11" fmla="*/ 2857500 h 5421086"/>
                  <a:gd name="connsiteX12" fmla="*/ 5506320 w 6369920"/>
                  <a:gd name="connsiteY12" fmla="*/ 2540000 h 5421086"/>
                  <a:gd name="connsiteX13" fmla="*/ 5163420 w 6369920"/>
                  <a:gd name="connsiteY13" fmla="*/ 2324100 h 5421086"/>
                  <a:gd name="connsiteX14" fmla="*/ 5112620 w 6369920"/>
                  <a:gd name="connsiteY14" fmla="*/ 2222500 h 5421086"/>
                  <a:gd name="connsiteX15" fmla="*/ 5112620 w 6369920"/>
                  <a:gd name="connsiteY15" fmla="*/ 2057400 h 5421086"/>
                  <a:gd name="connsiteX16" fmla="*/ 5112620 w 6369920"/>
                  <a:gd name="connsiteY16" fmla="*/ 1117600 h 5421086"/>
                  <a:gd name="connsiteX17" fmla="*/ 3652120 w 6369920"/>
                  <a:gd name="connsiteY17" fmla="*/ 469900 h 5421086"/>
                  <a:gd name="connsiteX18" fmla="*/ 2852020 w 6369920"/>
                  <a:gd name="connsiteY18" fmla="*/ 139700 h 5421086"/>
                  <a:gd name="connsiteX0" fmla="*/ 3029820 w 6369920"/>
                  <a:gd name="connsiteY0" fmla="*/ 139700 h 5421086"/>
                  <a:gd name="connsiteX1" fmla="*/ 2178920 w 6369920"/>
                  <a:gd name="connsiteY1" fmla="*/ 0 h 5421086"/>
                  <a:gd name="connsiteX2" fmla="*/ 1543920 w 6369920"/>
                  <a:gd name="connsiteY2" fmla="*/ 330200 h 5421086"/>
                  <a:gd name="connsiteX3" fmla="*/ 215863 w 6369920"/>
                  <a:gd name="connsiteY3" fmla="*/ 1881414 h 5421086"/>
                  <a:gd name="connsiteX4" fmla="*/ 0 w 6369920"/>
                  <a:gd name="connsiteY4" fmla="*/ 3824921 h 5421086"/>
                  <a:gd name="connsiteX5" fmla="*/ 439021 w 6369920"/>
                  <a:gd name="connsiteY5" fmla="*/ 5009243 h 5421086"/>
                  <a:gd name="connsiteX6" fmla="*/ 894405 w 6369920"/>
                  <a:gd name="connsiteY6" fmla="*/ 5421086 h 5421086"/>
                  <a:gd name="connsiteX7" fmla="*/ 2445620 w 6369920"/>
                  <a:gd name="connsiteY7" fmla="*/ 4254500 h 5421086"/>
                  <a:gd name="connsiteX8" fmla="*/ 5417420 w 6369920"/>
                  <a:gd name="connsiteY8" fmla="*/ 4673600 h 5421086"/>
                  <a:gd name="connsiteX9" fmla="*/ 6369920 w 6369920"/>
                  <a:gd name="connsiteY9" fmla="*/ 4140200 h 5421086"/>
                  <a:gd name="connsiteX10" fmla="*/ 6255620 w 6369920"/>
                  <a:gd name="connsiteY10" fmla="*/ 2997200 h 5421086"/>
                  <a:gd name="connsiteX11" fmla="*/ 6141320 w 6369920"/>
                  <a:gd name="connsiteY11" fmla="*/ 2857500 h 5421086"/>
                  <a:gd name="connsiteX12" fmla="*/ 5506320 w 6369920"/>
                  <a:gd name="connsiteY12" fmla="*/ 2540000 h 5421086"/>
                  <a:gd name="connsiteX13" fmla="*/ 5163420 w 6369920"/>
                  <a:gd name="connsiteY13" fmla="*/ 2324100 h 5421086"/>
                  <a:gd name="connsiteX14" fmla="*/ 5112620 w 6369920"/>
                  <a:gd name="connsiteY14" fmla="*/ 2222500 h 5421086"/>
                  <a:gd name="connsiteX15" fmla="*/ 5112620 w 6369920"/>
                  <a:gd name="connsiteY15" fmla="*/ 2057400 h 5421086"/>
                  <a:gd name="connsiteX16" fmla="*/ 5112620 w 6369920"/>
                  <a:gd name="connsiteY16" fmla="*/ 1117600 h 5421086"/>
                  <a:gd name="connsiteX17" fmla="*/ 3652120 w 6369920"/>
                  <a:gd name="connsiteY17" fmla="*/ 469900 h 5421086"/>
                  <a:gd name="connsiteX18" fmla="*/ 2852020 w 6369920"/>
                  <a:gd name="connsiteY18" fmla="*/ 139700 h 5421086"/>
                  <a:gd name="connsiteX0" fmla="*/ 3465249 w 6805349"/>
                  <a:gd name="connsiteY0" fmla="*/ 139700 h 5421086"/>
                  <a:gd name="connsiteX1" fmla="*/ 2614349 w 6805349"/>
                  <a:gd name="connsiteY1" fmla="*/ 0 h 5421086"/>
                  <a:gd name="connsiteX2" fmla="*/ 1979349 w 6805349"/>
                  <a:gd name="connsiteY2" fmla="*/ 330200 h 5421086"/>
                  <a:gd name="connsiteX3" fmla="*/ 651292 w 6805349"/>
                  <a:gd name="connsiteY3" fmla="*/ 1881414 h 5421086"/>
                  <a:gd name="connsiteX4" fmla="*/ 0 w 6805349"/>
                  <a:gd name="connsiteY4" fmla="*/ 2446064 h 5421086"/>
                  <a:gd name="connsiteX5" fmla="*/ 874450 w 6805349"/>
                  <a:gd name="connsiteY5" fmla="*/ 5009243 h 5421086"/>
                  <a:gd name="connsiteX6" fmla="*/ 1329834 w 6805349"/>
                  <a:gd name="connsiteY6" fmla="*/ 5421086 h 5421086"/>
                  <a:gd name="connsiteX7" fmla="*/ 2881049 w 6805349"/>
                  <a:gd name="connsiteY7" fmla="*/ 4254500 h 5421086"/>
                  <a:gd name="connsiteX8" fmla="*/ 5852849 w 6805349"/>
                  <a:gd name="connsiteY8" fmla="*/ 4673600 h 5421086"/>
                  <a:gd name="connsiteX9" fmla="*/ 6805349 w 6805349"/>
                  <a:gd name="connsiteY9" fmla="*/ 4140200 h 5421086"/>
                  <a:gd name="connsiteX10" fmla="*/ 6691049 w 6805349"/>
                  <a:gd name="connsiteY10" fmla="*/ 2997200 h 5421086"/>
                  <a:gd name="connsiteX11" fmla="*/ 6576749 w 6805349"/>
                  <a:gd name="connsiteY11" fmla="*/ 2857500 h 5421086"/>
                  <a:gd name="connsiteX12" fmla="*/ 5941749 w 6805349"/>
                  <a:gd name="connsiteY12" fmla="*/ 2540000 h 5421086"/>
                  <a:gd name="connsiteX13" fmla="*/ 5598849 w 6805349"/>
                  <a:gd name="connsiteY13" fmla="*/ 2324100 h 5421086"/>
                  <a:gd name="connsiteX14" fmla="*/ 5548049 w 6805349"/>
                  <a:gd name="connsiteY14" fmla="*/ 2222500 h 5421086"/>
                  <a:gd name="connsiteX15" fmla="*/ 5548049 w 6805349"/>
                  <a:gd name="connsiteY15" fmla="*/ 2057400 h 5421086"/>
                  <a:gd name="connsiteX16" fmla="*/ 5548049 w 6805349"/>
                  <a:gd name="connsiteY16" fmla="*/ 1117600 h 5421086"/>
                  <a:gd name="connsiteX17" fmla="*/ 4087549 w 6805349"/>
                  <a:gd name="connsiteY17" fmla="*/ 469900 h 5421086"/>
                  <a:gd name="connsiteX18" fmla="*/ 3287449 w 6805349"/>
                  <a:gd name="connsiteY18" fmla="*/ 139700 h 5421086"/>
                  <a:gd name="connsiteX0" fmla="*/ 3465249 w 6805349"/>
                  <a:gd name="connsiteY0" fmla="*/ 139700 h 5421086"/>
                  <a:gd name="connsiteX1" fmla="*/ 2614349 w 6805349"/>
                  <a:gd name="connsiteY1" fmla="*/ 0 h 5421086"/>
                  <a:gd name="connsiteX2" fmla="*/ 1979349 w 6805349"/>
                  <a:gd name="connsiteY2" fmla="*/ 330200 h 5421086"/>
                  <a:gd name="connsiteX3" fmla="*/ 85235 w 6805349"/>
                  <a:gd name="connsiteY3" fmla="*/ 1794329 h 5421086"/>
                  <a:gd name="connsiteX4" fmla="*/ 0 w 6805349"/>
                  <a:gd name="connsiteY4" fmla="*/ 2446064 h 5421086"/>
                  <a:gd name="connsiteX5" fmla="*/ 874450 w 6805349"/>
                  <a:gd name="connsiteY5" fmla="*/ 5009243 h 5421086"/>
                  <a:gd name="connsiteX6" fmla="*/ 1329834 w 6805349"/>
                  <a:gd name="connsiteY6" fmla="*/ 5421086 h 5421086"/>
                  <a:gd name="connsiteX7" fmla="*/ 2881049 w 6805349"/>
                  <a:gd name="connsiteY7" fmla="*/ 4254500 h 5421086"/>
                  <a:gd name="connsiteX8" fmla="*/ 5852849 w 6805349"/>
                  <a:gd name="connsiteY8" fmla="*/ 4673600 h 5421086"/>
                  <a:gd name="connsiteX9" fmla="*/ 6805349 w 6805349"/>
                  <a:gd name="connsiteY9" fmla="*/ 4140200 h 5421086"/>
                  <a:gd name="connsiteX10" fmla="*/ 6691049 w 6805349"/>
                  <a:gd name="connsiteY10" fmla="*/ 2997200 h 5421086"/>
                  <a:gd name="connsiteX11" fmla="*/ 6576749 w 6805349"/>
                  <a:gd name="connsiteY11" fmla="*/ 2857500 h 5421086"/>
                  <a:gd name="connsiteX12" fmla="*/ 5941749 w 6805349"/>
                  <a:gd name="connsiteY12" fmla="*/ 2540000 h 5421086"/>
                  <a:gd name="connsiteX13" fmla="*/ 5598849 w 6805349"/>
                  <a:gd name="connsiteY13" fmla="*/ 2324100 h 5421086"/>
                  <a:gd name="connsiteX14" fmla="*/ 5548049 w 6805349"/>
                  <a:gd name="connsiteY14" fmla="*/ 2222500 h 5421086"/>
                  <a:gd name="connsiteX15" fmla="*/ 5548049 w 6805349"/>
                  <a:gd name="connsiteY15" fmla="*/ 2057400 h 5421086"/>
                  <a:gd name="connsiteX16" fmla="*/ 5548049 w 6805349"/>
                  <a:gd name="connsiteY16" fmla="*/ 1117600 h 5421086"/>
                  <a:gd name="connsiteX17" fmla="*/ 4087549 w 6805349"/>
                  <a:gd name="connsiteY17" fmla="*/ 469900 h 5421086"/>
                  <a:gd name="connsiteX18" fmla="*/ 3287449 w 6805349"/>
                  <a:gd name="connsiteY18" fmla="*/ 139700 h 5421086"/>
                  <a:gd name="connsiteX0" fmla="*/ 3566849 w 6906949"/>
                  <a:gd name="connsiteY0" fmla="*/ 139700 h 5421086"/>
                  <a:gd name="connsiteX1" fmla="*/ 2715949 w 6906949"/>
                  <a:gd name="connsiteY1" fmla="*/ 0 h 5421086"/>
                  <a:gd name="connsiteX2" fmla="*/ 2080949 w 6906949"/>
                  <a:gd name="connsiteY2" fmla="*/ 330200 h 5421086"/>
                  <a:gd name="connsiteX3" fmla="*/ 186835 w 6906949"/>
                  <a:gd name="connsiteY3" fmla="*/ 1794329 h 5421086"/>
                  <a:gd name="connsiteX4" fmla="*/ 0 w 6906949"/>
                  <a:gd name="connsiteY4" fmla="*/ 2925036 h 5421086"/>
                  <a:gd name="connsiteX5" fmla="*/ 976050 w 6906949"/>
                  <a:gd name="connsiteY5" fmla="*/ 5009243 h 5421086"/>
                  <a:gd name="connsiteX6" fmla="*/ 1431434 w 6906949"/>
                  <a:gd name="connsiteY6" fmla="*/ 5421086 h 5421086"/>
                  <a:gd name="connsiteX7" fmla="*/ 2982649 w 6906949"/>
                  <a:gd name="connsiteY7" fmla="*/ 4254500 h 5421086"/>
                  <a:gd name="connsiteX8" fmla="*/ 5954449 w 6906949"/>
                  <a:gd name="connsiteY8" fmla="*/ 4673600 h 5421086"/>
                  <a:gd name="connsiteX9" fmla="*/ 6906949 w 6906949"/>
                  <a:gd name="connsiteY9" fmla="*/ 4140200 h 5421086"/>
                  <a:gd name="connsiteX10" fmla="*/ 6792649 w 6906949"/>
                  <a:gd name="connsiteY10" fmla="*/ 2997200 h 5421086"/>
                  <a:gd name="connsiteX11" fmla="*/ 6678349 w 6906949"/>
                  <a:gd name="connsiteY11" fmla="*/ 2857500 h 5421086"/>
                  <a:gd name="connsiteX12" fmla="*/ 6043349 w 6906949"/>
                  <a:gd name="connsiteY12" fmla="*/ 2540000 h 5421086"/>
                  <a:gd name="connsiteX13" fmla="*/ 5700449 w 6906949"/>
                  <a:gd name="connsiteY13" fmla="*/ 2324100 h 5421086"/>
                  <a:gd name="connsiteX14" fmla="*/ 5649649 w 6906949"/>
                  <a:gd name="connsiteY14" fmla="*/ 2222500 h 5421086"/>
                  <a:gd name="connsiteX15" fmla="*/ 5649649 w 6906949"/>
                  <a:gd name="connsiteY15" fmla="*/ 2057400 h 5421086"/>
                  <a:gd name="connsiteX16" fmla="*/ 5649649 w 6906949"/>
                  <a:gd name="connsiteY16" fmla="*/ 1117600 h 5421086"/>
                  <a:gd name="connsiteX17" fmla="*/ 4189149 w 6906949"/>
                  <a:gd name="connsiteY17" fmla="*/ 469900 h 5421086"/>
                  <a:gd name="connsiteX18" fmla="*/ 3389049 w 6906949"/>
                  <a:gd name="connsiteY18" fmla="*/ 139700 h 5421086"/>
                  <a:gd name="connsiteX0" fmla="*/ 3566849 w 6906949"/>
                  <a:gd name="connsiteY0" fmla="*/ 139700 h 5421086"/>
                  <a:gd name="connsiteX1" fmla="*/ 2715949 w 6906949"/>
                  <a:gd name="connsiteY1" fmla="*/ 0 h 5421086"/>
                  <a:gd name="connsiteX2" fmla="*/ 2080949 w 6906949"/>
                  <a:gd name="connsiteY2" fmla="*/ 330200 h 5421086"/>
                  <a:gd name="connsiteX3" fmla="*/ 186835 w 6906949"/>
                  <a:gd name="connsiteY3" fmla="*/ 1794329 h 5421086"/>
                  <a:gd name="connsiteX4" fmla="*/ 0 w 6906949"/>
                  <a:gd name="connsiteY4" fmla="*/ 2925036 h 5421086"/>
                  <a:gd name="connsiteX5" fmla="*/ 613193 w 6906949"/>
                  <a:gd name="connsiteY5" fmla="*/ 3964214 h 5421086"/>
                  <a:gd name="connsiteX6" fmla="*/ 1431434 w 6906949"/>
                  <a:gd name="connsiteY6" fmla="*/ 5421086 h 5421086"/>
                  <a:gd name="connsiteX7" fmla="*/ 2982649 w 6906949"/>
                  <a:gd name="connsiteY7" fmla="*/ 4254500 h 5421086"/>
                  <a:gd name="connsiteX8" fmla="*/ 5954449 w 6906949"/>
                  <a:gd name="connsiteY8" fmla="*/ 4673600 h 5421086"/>
                  <a:gd name="connsiteX9" fmla="*/ 6906949 w 6906949"/>
                  <a:gd name="connsiteY9" fmla="*/ 4140200 h 5421086"/>
                  <a:gd name="connsiteX10" fmla="*/ 6792649 w 6906949"/>
                  <a:gd name="connsiteY10" fmla="*/ 2997200 h 5421086"/>
                  <a:gd name="connsiteX11" fmla="*/ 6678349 w 6906949"/>
                  <a:gd name="connsiteY11" fmla="*/ 2857500 h 5421086"/>
                  <a:gd name="connsiteX12" fmla="*/ 6043349 w 6906949"/>
                  <a:gd name="connsiteY12" fmla="*/ 2540000 h 5421086"/>
                  <a:gd name="connsiteX13" fmla="*/ 5700449 w 6906949"/>
                  <a:gd name="connsiteY13" fmla="*/ 2324100 h 5421086"/>
                  <a:gd name="connsiteX14" fmla="*/ 5649649 w 6906949"/>
                  <a:gd name="connsiteY14" fmla="*/ 2222500 h 5421086"/>
                  <a:gd name="connsiteX15" fmla="*/ 5649649 w 6906949"/>
                  <a:gd name="connsiteY15" fmla="*/ 2057400 h 5421086"/>
                  <a:gd name="connsiteX16" fmla="*/ 5649649 w 6906949"/>
                  <a:gd name="connsiteY16" fmla="*/ 1117600 h 5421086"/>
                  <a:gd name="connsiteX17" fmla="*/ 4189149 w 6906949"/>
                  <a:gd name="connsiteY17" fmla="*/ 469900 h 5421086"/>
                  <a:gd name="connsiteX18" fmla="*/ 3389049 w 6906949"/>
                  <a:gd name="connsiteY18" fmla="*/ 139700 h 5421086"/>
                  <a:gd name="connsiteX0" fmla="*/ 3566849 w 6906949"/>
                  <a:gd name="connsiteY0" fmla="*/ 139700 h 5421086"/>
                  <a:gd name="connsiteX1" fmla="*/ 2715949 w 6906949"/>
                  <a:gd name="connsiteY1" fmla="*/ 0 h 5421086"/>
                  <a:gd name="connsiteX2" fmla="*/ 2080949 w 6906949"/>
                  <a:gd name="connsiteY2" fmla="*/ 330200 h 5421086"/>
                  <a:gd name="connsiteX3" fmla="*/ 186835 w 6906949"/>
                  <a:gd name="connsiteY3" fmla="*/ 1794329 h 5421086"/>
                  <a:gd name="connsiteX4" fmla="*/ 0 w 6906949"/>
                  <a:gd name="connsiteY4" fmla="*/ 2925036 h 5421086"/>
                  <a:gd name="connsiteX5" fmla="*/ 613193 w 6906949"/>
                  <a:gd name="connsiteY5" fmla="*/ 3964214 h 5421086"/>
                  <a:gd name="connsiteX6" fmla="*/ 1045030 w 6906949"/>
                  <a:gd name="connsiteY6" fmla="*/ 4797378 h 5421086"/>
                  <a:gd name="connsiteX7" fmla="*/ 1431434 w 6906949"/>
                  <a:gd name="connsiteY7" fmla="*/ 5421086 h 5421086"/>
                  <a:gd name="connsiteX8" fmla="*/ 2982649 w 6906949"/>
                  <a:gd name="connsiteY8" fmla="*/ 4254500 h 5421086"/>
                  <a:gd name="connsiteX9" fmla="*/ 5954449 w 6906949"/>
                  <a:gd name="connsiteY9" fmla="*/ 4673600 h 5421086"/>
                  <a:gd name="connsiteX10" fmla="*/ 6906949 w 6906949"/>
                  <a:gd name="connsiteY10" fmla="*/ 4140200 h 5421086"/>
                  <a:gd name="connsiteX11" fmla="*/ 6792649 w 6906949"/>
                  <a:gd name="connsiteY11" fmla="*/ 2997200 h 5421086"/>
                  <a:gd name="connsiteX12" fmla="*/ 6678349 w 6906949"/>
                  <a:gd name="connsiteY12" fmla="*/ 2857500 h 5421086"/>
                  <a:gd name="connsiteX13" fmla="*/ 6043349 w 6906949"/>
                  <a:gd name="connsiteY13" fmla="*/ 2540000 h 5421086"/>
                  <a:gd name="connsiteX14" fmla="*/ 5700449 w 6906949"/>
                  <a:gd name="connsiteY14" fmla="*/ 2324100 h 5421086"/>
                  <a:gd name="connsiteX15" fmla="*/ 5649649 w 6906949"/>
                  <a:gd name="connsiteY15" fmla="*/ 2222500 h 5421086"/>
                  <a:gd name="connsiteX16" fmla="*/ 5649649 w 6906949"/>
                  <a:gd name="connsiteY16" fmla="*/ 2057400 h 5421086"/>
                  <a:gd name="connsiteX17" fmla="*/ 5649649 w 6906949"/>
                  <a:gd name="connsiteY17" fmla="*/ 1117600 h 5421086"/>
                  <a:gd name="connsiteX18" fmla="*/ 4189149 w 6906949"/>
                  <a:gd name="connsiteY18" fmla="*/ 469900 h 5421086"/>
                  <a:gd name="connsiteX19" fmla="*/ 3389049 w 6906949"/>
                  <a:gd name="connsiteY19" fmla="*/ 139700 h 5421086"/>
                  <a:gd name="connsiteX0" fmla="*/ 3566849 w 6906949"/>
                  <a:gd name="connsiteY0" fmla="*/ 139700 h 5421086"/>
                  <a:gd name="connsiteX1" fmla="*/ 2715949 w 6906949"/>
                  <a:gd name="connsiteY1" fmla="*/ 0 h 5421086"/>
                  <a:gd name="connsiteX2" fmla="*/ 2080949 w 6906949"/>
                  <a:gd name="connsiteY2" fmla="*/ 330200 h 5421086"/>
                  <a:gd name="connsiteX3" fmla="*/ 186835 w 6906949"/>
                  <a:gd name="connsiteY3" fmla="*/ 1794329 h 5421086"/>
                  <a:gd name="connsiteX4" fmla="*/ 0 w 6906949"/>
                  <a:gd name="connsiteY4" fmla="*/ 2925036 h 5421086"/>
                  <a:gd name="connsiteX5" fmla="*/ 627707 w 6906949"/>
                  <a:gd name="connsiteY5" fmla="*/ 3862614 h 5421086"/>
                  <a:gd name="connsiteX6" fmla="*/ 1045030 w 6906949"/>
                  <a:gd name="connsiteY6" fmla="*/ 4797378 h 5421086"/>
                  <a:gd name="connsiteX7" fmla="*/ 1431434 w 6906949"/>
                  <a:gd name="connsiteY7" fmla="*/ 5421086 h 5421086"/>
                  <a:gd name="connsiteX8" fmla="*/ 2982649 w 6906949"/>
                  <a:gd name="connsiteY8" fmla="*/ 4254500 h 5421086"/>
                  <a:gd name="connsiteX9" fmla="*/ 5954449 w 6906949"/>
                  <a:gd name="connsiteY9" fmla="*/ 4673600 h 5421086"/>
                  <a:gd name="connsiteX10" fmla="*/ 6906949 w 6906949"/>
                  <a:gd name="connsiteY10" fmla="*/ 4140200 h 5421086"/>
                  <a:gd name="connsiteX11" fmla="*/ 6792649 w 6906949"/>
                  <a:gd name="connsiteY11" fmla="*/ 2997200 h 5421086"/>
                  <a:gd name="connsiteX12" fmla="*/ 6678349 w 6906949"/>
                  <a:gd name="connsiteY12" fmla="*/ 2857500 h 5421086"/>
                  <a:gd name="connsiteX13" fmla="*/ 6043349 w 6906949"/>
                  <a:gd name="connsiteY13" fmla="*/ 2540000 h 5421086"/>
                  <a:gd name="connsiteX14" fmla="*/ 5700449 w 6906949"/>
                  <a:gd name="connsiteY14" fmla="*/ 2324100 h 5421086"/>
                  <a:gd name="connsiteX15" fmla="*/ 5649649 w 6906949"/>
                  <a:gd name="connsiteY15" fmla="*/ 2222500 h 5421086"/>
                  <a:gd name="connsiteX16" fmla="*/ 5649649 w 6906949"/>
                  <a:gd name="connsiteY16" fmla="*/ 2057400 h 5421086"/>
                  <a:gd name="connsiteX17" fmla="*/ 5649649 w 6906949"/>
                  <a:gd name="connsiteY17" fmla="*/ 1117600 h 5421086"/>
                  <a:gd name="connsiteX18" fmla="*/ 4189149 w 6906949"/>
                  <a:gd name="connsiteY18" fmla="*/ 469900 h 5421086"/>
                  <a:gd name="connsiteX19" fmla="*/ 3389049 w 6906949"/>
                  <a:gd name="connsiteY19" fmla="*/ 139700 h 5421086"/>
                  <a:gd name="connsiteX0" fmla="*/ 3566849 w 6906949"/>
                  <a:gd name="connsiteY0" fmla="*/ 139700 h 5421086"/>
                  <a:gd name="connsiteX1" fmla="*/ 2715949 w 6906949"/>
                  <a:gd name="connsiteY1" fmla="*/ 0 h 5421086"/>
                  <a:gd name="connsiteX2" fmla="*/ 2080949 w 6906949"/>
                  <a:gd name="connsiteY2" fmla="*/ 330200 h 5421086"/>
                  <a:gd name="connsiteX3" fmla="*/ 186835 w 6906949"/>
                  <a:gd name="connsiteY3" fmla="*/ 1794329 h 5421086"/>
                  <a:gd name="connsiteX4" fmla="*/ 0 w 6906949"/>
                  <a:gd name="connsiteY4" fmla="*/ 2925036 h 5421086"/>
                  <a:gd name="connsiteX5" fmla="*/ 627707 w 6906949"/>
                  <a:gd name="connsiteY5" fmla="*/ 3862614 h 5421086"/>
                  <a:gd name="connsiteX6" fmla="*/ 609601 w 6906949"/>
                  <a:gd name="connsiteY6" fmla="*/ 5000578 h 5421086"/>
                  <a:gd name="connsiteX7" fmla="*/ 1431434 w 6906949"/>
                  <a:gd name="connsiteY7" fmla="*/ 5421086 h 5421086"/>
                  <a:gd name="connsiteX8" fmla="*/ 2982649 w 6906949"/>
                  <a:gd name="connsiteY8" fmla="*/ 4254500 h 5421086"/>
                  <a:gd name="connsiteX9" fmla="*/ 5954449 w 6906949"/>
                  <a:gd name="connsiteY9" fmla="*/ 4673600 h 5421086"/>
                  <a:gd name="connsiteX10" fmla="*/ 6906949 w 6906949"/>
                  <a:gd name="connsiteY10" fmla="*/ 4140200 h 5421086"/>
                  <a:gd name="connsiteX11" fmla="*/ 6792649 w 6906949"/>
                  <a:gd name="connsiteY11" fmla="*/ 2997200 h 5421086"/>
                  <a:gd name="connsiteX12" fmla="*/ 6678349 w 6906949"/>
                  <a:gd name="connsiteY12" fmla="*/ 2857500 h 5421086"/>
                  <a:gd name="connsiteX13" fmla="*/ 6043349 w 6906949"/>
                  <a:gd name="connsiteY13" fmla="*/ 2540000 h 5421086"/>
                  <a:gd name="connsiteX14" fmla="*/ 5700449 w 6906949"/>
                  <a:gd name="connsiteY14" fmla="*/ 2324100 h 5421086"/>
                  <a:gd name="connsiteX15" fmla="*/ 5649649 w 6906949"/>
                  <a:gd name="connsiteY15" fmla="*/ 2222500 h 5421086"/>
                  <a:gd name="connsiteX16" fmla="*/ 5649649 w 6906949"/>
                  <a:gd name="connsiteY16" fmla="*/ 2057400 h 5421086"/>
                  <a:gd name="connsiteX17" fmla="*/ 5649649 w 6906949"/>
                  <a:gd name="connsiteY17" fmla="*/ 1117600 h 5421086"/>
                  <a:gd name="connsiteX18" fmla="*/ 4189149 w 6906949"/>
                  <a:gd name="connsiteY18" fmla="*/ 469900 h 5421086"/>
                  <a:gd name="connsiteX19" fmla="*/ 3389049 w 6906949"/>
                  <a:gd name="connsiteY19" fmla="*/ 139700 h 5421086"/>
                  <a:gd name="connsiteX0" fmla="*/ 3566849 w 6906949"/>
                  <a:gd name="connsiteY0" fmla="*/ 139700 h 5421086"/>
                  <a:gd name="connsiteX1" fmla="*/ 2715949 w 6906949"/>
                  <a:gd name="connsiteY1" fmla="*/ 0 h 5421086"/>
                  <a:gd name="connsiteX2" fmla="*/ 2080949 w 6906949"/>
                  <a:gd name="connsiteY2" fmla="*/ 330200 h 5421086"/>
                  <a:gd name="connsiteX3" fmla="*/ 186835 w 6906949"/>
                  <a:gd name="connsiteY3" fmla="*/ 1794329 h 5421086"/>
                  <a:gd name="connsiteX4" fmla="*/ 0 w 6906949"/>
                  <a:gd name="connsiteY4" fmla="*/ 2925036 h 5421086"/>
                  <a:gd name="connsiteX5" fmla="*/ 787364 w 6906949"/>
                  <a:gd name="connsiteY5" fmla="*/ 3993243 h 5421086"/>
                  <a:gd name="connsiteX6" fmla="*/ 609601 w 6906949"/>
                  <a:gd name="connsiteY6" fmla="*/ 5000578 h 5421086"/>
                  <a:gd name="connsiteX7" fmla="*/ 1431434 w 6906949"/>
                  <a:gd name="connsiteY7" fmla="*/ 5421086 h 5421086"/>
                  <a:gd name="connsiteX8" fmla="*/ 2982649 w 6906949"/>
                  <a:gd name="connsiteY8" fmla="*/ 4254500 h 5421086"/>
                  <a:gd name="connsiteX9" fmla="*/ 5954449 w 6906949"/>
                  <a:gd name="connsiteY9" fmla="*/ 4673600 h 5421086"/>
                  <a:gd name="connsiteX10" fmla="*/ 6906949 w 6906949"/>
                  <a:gd name="connsiteY10" fmla="*/ 4140200 h 5421086"/>
                  <a:gd name="connsiteX11" fmla="*/ 6792649 w 6906949"/>
                  <a:gd name="connsiteY11" fmla="*/ 2997200 h 5421086"/>
                  <a:gd name="connsiteX12" fmla="*/ 6678349 w 6906949"/>
                  <a:gd name="connsiteY12" fmla="*/ 2857500 h 5421086"/>
                  <a:gd name="connsiteX13" fmla="*/ 6043349 w 6906949"/>
                  <a:gd name="connsiteY13" fmla="*/ 2540000 h 5421086"/>
                  <a:gd name="connsiteX14" fmla="*/ 5700449 w 6906949"/>
                  <a:gd name="connsiteY14" fmla="*/ 2324100 h 5421086"/>
                  <a:gd name="connsiteX15" fmla="*/ 5649649 w 6906949"/>
                  <a:gd name="connsiteY15" fmla="*/ 2222500 h 5421086"/>
                  <a:gd name="connsiteX16" fmla="*/ 5649649 w 6906949"/>
                  <a:gd name="connsiteY16" fmla="*/ 2057400 h 5421086"/>
                  <a:gd name="connsiteX17" fmla="*/ 5649649 w 6906949"/>
                  <a:gd name="connsiteY17" fmla="*/ 1117600 h 5421086"/>
                  <a:gd name="connsiteX18" fmla="*/ 4189149 w 6906949"/>
                  <a:gd name="connsiteY18" fmla="*/ 469900 h 5421086"/>
                  <a:gd name="connsiteX19" fmla="*/ 3389049 w 6906949"/>
                  <a:gd name="connsiteY19" fmla="*/ 139700 h 5421086"/>
                  <a:gd name="connsiteX0" fmla="*/ 3566849 w 6906949"/>
                  <a:gd name="connsiteY0" fmla="*/ 139700 h 5856921"/>
                  <a:gd name="connsiteX1" fmla="*/ 2715949 w 6906949"/>
                  <a:gd name="connsiteY1" fmla="*/ 0 h 5856921"/>
                  <a:gd name="connsiteX2" fmla="*/ 2080949 w 6906949"/>
                  <a:gd name="connsiteY2" fmla="*/ 330200 h 5856921"/>
                  <a:gd name="connsiteX3" fmla="*/ 186835 w 6906949"/>
                  <a:gd name="connsiteY3" fmla="*/ 1794329 h 5856921"/>
                  <a:gd name="connsiteX4" fmla="*/ 0 w 6906949"/>
                  <a:gd name="connsiteY4" fmla="*/ 2925036 h 5856921"/>
                  <a:gd name="connsiteX5" fmla="*/ 787364 w 6906949"/>
                  <a:gd name="connsiteY5" fmla="*/ 3993243 h 5856921"/>
                  <a:gd name="connsiteX6" fmla="*/ 609601 w 6906949"/>
                  <a:gd name="connsiteY6" fmla="*/ 5000578 h 5856921"/>
                  <a:gd name="connsiteX7" fmla="*/ 1233716 w 6906949"/>
                  <a:gd name="connsiteY7" fmla="*/ 5856921 h 5856921"/>
                  <a:gd name="connsiteX8" fmla="*/ 1431434 w 6906949"/>
                  <a:gd name="connsiteY8" fmla="*/ 5421086 h 5856921"/>
                  <a:gd name="connsiteX9" fmla="*/ 2982649 w 6906949"/>
                  <a:gd name="connsiteY9" fmla="*/ 4254500 h 5856921"/>
                  <a:gd name="connsiteX10" fmla="*/ 5954449 w 6906949"/>
                  <a:gd name="connsiteY10" fmla="*/ 4673600 h 5856921"/>
                  <a:gd name="connsiteX11" fmla="*/ 6906949 w 6906949"/>
                  <a:gd name="connsiteY11" fmla="*/ 4140200 h 5856921"/>
                  <a:gd name="connsiteX12" fmla="*/ 6792649 w 6906949"/>
                  <a:gd name="connsiteY12" fmla="*/ 2997200 h 5856921"/>
                  <a:gd name="connsiteX13" fmla="*/ 6678349 w 6906949"/>
                  <a:gd name="connsiteY13" fmla="*/ 2857500 h 5856921"/>
                  <a:gd name="connsiteX14" fmla="*/ 6043349 w 6906949"/>
                  <a:gd name="connsiteY14" fmla="*/ 2540000 h 5856921"/>
                  <a:gd name="connsiteX15" fmla="*/ 5700449 w 6906949"/>
                  <a:gd name="connsiteY15" fmla="*/ 2324100 h 5856921"/>
                  <a:gd name="connsiteX16" fmla="*/ 5649649 w 6906949"/>
                  <a:gd name="connsiteY16" fmla="*/ 2222500 h 5856921"/>
                  <a:gd name="connsiteX17" fmla="*/ 5649649 w 6906949"/>
                  <a:gd name="connsiteY17" fmla="*/ 2057400 h 5856921"/>
                  <a:gd name="connsiteX18" fmla="*/ 5649649 w 6906949"/>
                  <a:gd name="connsiteY18" fmla="*/ 1117600 h 5856921"/>
                  <a:gd name="connsiteX19" fmla="*/ 4189149 w 6906949"/>
                  <a:gd name="connsiteY19" fmla="*/ 469900 h 5856921"/>
                  <a:gd name="connsiteX20" fmla="*/ 3389049 w 6906949"/>
                  <a:gd name="connsiteY20" fmla="*/ 139700 h 5856921"/>
                  <a:gd name="connsiteX0" fmla="*/ 3566849 w 6906949"/>
                  <a:gd name="connsiteY0" fmla="*/ 139700 h 5987143"/>
                  <a:gd name="connsiteX1" fmla="*/ 2715949 w 6906949"/>
                  <a:gd name="connsiteY1" fmla="*/ 0 h 5987143"/>
                  <a:gd name="connsiteX2" fmla="*/ 2080949 w 6906949"/>
                  <a:gd name="connsiteY2" fmla="*/ 330200 h 5987143"/>
                  <a:gd name="connsiteX3" fmla="*/ 186835 w 6906949"/>
                  <a:gd name="connsiteY3" fmla="*/ 1794329 h 5987143"/>
                  <a:gd name="connsiteX4" fmla="*/ 0 w 6906949"/>
                  <a:gd name="connsiteY4" fmla="*/ 2925036 h 5987143"/>
                  <a:gd name="connsiteX5" fmla="*/ 787364 w 6906949"/>
                  <a:gd name="connsiteY5" fmla="*/ 3993243 h 5987143"/>
                  <a:gd name="connsiteX6" fmla="*/ 609601 w 6906949"/>
                  <a:gd name="connsiteY6" fmla="*/ 5000578 h 5987143"/>
                  <a:gd name="connsiteX7" fmla="*/ 1233716 w 6906949"/>
                  <a:gd name="connsiteY7" fmla="*/ 5856921 h 5987143"/>
                  <a:gd name="connsiteX8" fmla="*/ 2142634 w 6906949"/>
                  <a:gd name="connsiteY8" fmla="*/ 5987143 h 5987143"/>
                  <a:gd name="connsiteX9" fmla="*/ 2982649 w 6906949"/>
                  <a:gd name="connsiteY9" fmla="*/ 4254500 h 5987143"/>
                  <a:gd name="connsiteX10" fmla="*/ 5954449 w 6906949"/>
                  <a:gd name="connsiteY10" fmla="*/ 4673600 h 5987143"/>
                  <a:gd name="connsiteX11" fmla="*/ 6906949 w 6906949"/>
                  <a:gd name="connsiteY11" fmla="*/ 4140200 h 5987143"/>
                  <a:gd name="connsiteX12" fmla="*/ 6792649 w 6906949"/>
                  <a:gd name="connsiteY12" fmla="*/ 2997200 h 5987143"/>
                  <a:gd name="connsiteX13" fmla="*/ 6678349 w 6906949"/>
                  <a:gd name="connsiteY13" fmla="*/ 2857500 h 5987143"/>
                  <a:gd name="connsiteX14" fmla="*/ 6043349 w 6906949"/>
                  <a:gd name="connsiteY14" fmla="*/ 2540000 h 5987143"/>
                  <a:gd name="connsiteX15" fmla="*/ 5700449 w 6906949"/>
                  <a:gd name="connsiteY15" fmla="*/ 2324100 h 5987143"/>
                  <a:gd name="connsiteX16" fmla="*/ 5649649 w 6906949"/>
                  <a:gd name="connsiteY16" fmla="*/ 2222500 h 5987143"/>
                  <a:gd name="connsiteX17" fmla="*/ 5649649 w 6906949"/>
                  <a:gd name="connsiteY17" fmla="*/ 2057400 h 5987143"/>
                  <a:gd name="connsiteX18" fmla="*/ 5649649 w 6906949"/>
                  <a:gd name="connsiteY18" fmla="*/ 1117600 h 5987143"/>
                  <a:gd name="connsiteX19" fmla="*/ 4189149 w 6906949"/>
                  <a:gd name="connsiteY19" fmla="*/ 469900 h 5987143"/>
                  <a:gd name="connsiteX20" fmla="*/ 3389049 w 6906949"/>
                  <a:gd name="connsiteY20" fmla="*/ 139700 h 5987143"/>
                  <a:gd name="connsiteX0" fmla="*/ 3566849 w 6906949"/>
                  <a:gd name="connsiteY0" fmla="*/ 139700 h 5987143"/>
                  <a:gd name="connsiteX1" fmla="*/ 2715949 w 6906949"/>
                  <a:gd name="connsiteY1" fmla="*/ 0 h 5987143"/>
                  <a:gd name="connsiteX2" fmla="*/ 2080949 w 6906949"/>
                  <a:gd name="connsiteY2" fmla="*/ 330200 h 5987143"/>
                  <a:gd name="connsiteX3" fmla="*/ 186835 w 6906949"/>
                  <a:gd name="connsiteY3" fmla="*/ 1794329 h 5987143"/>
                  <a:gd name="connsiteX4" fmla="*/ 0 w 6906949"/>
                  <a:gd name="connsiteY4" fmla="*/ 2925036 h 5987143"/>
                  <a:gd name="connsiteX5" fmla="*/ 787364 w 6906949"/>
                  <a:gd name="connsiteY5" fmla="*/ 3993243 h 5987143"/>
                  <a:gd name="connsiteX6" fmla="*/ 609601 w 6906949"/>
                  <a:gd name="connsiteY6" fmla="*/ 5000578 h 5987143"/>
                  <a:gd name="connsiteX7" fmla="*/ 1233716 w 6906949"/>
                  <a:gd name="connsiteY7" fmla="*/ 5856921 h 5987143"/>
                  <a:gd name="connsiteX8" fmla="*/ 2142634 w 6906949"/>
                  <a:gd name="connsiteY8" fmla="*/ 5987143 h 5987143"/>
                  <a:gd name="connsiteX9" fmla="*/ 2764934 w 6906949"/>
                  <a:gd name="connsiteY9" fmla="*/ 5662385 h 5987143"/>
                  <a:gd name="connsiteX10" fmla="*/ 5954449 w 6906949"/>
                  <a:gd name="connsiteY10" fmla="*/ 4673600 h 5987143"/>
                  <a:gd name="connsiteX11" fmla="*/ 6906949 w 6906949"/>
                  <a:gd name="connsiteY11" fmla="*/ 4140200 h 5987143"/>
                  <a:gd name="connsiteX12" fmla="*/ 6792649 w 6906949"/>
                  <a:gd name="connsiteY12" fmla="*/ 2997200 h 5987143"/>
                  <a:gd name="connsiteX13" fmla="*/ 6678349 w 6906949"/>
                  <a:gd name="connsiteY13" fmla="*/ 2857500 h 5987143"/>
                  <a:gd name="connsiteX14" fmla="*/ 6043349 w 6906949"/>
                  <a:gd name="connsiteY14" fmla="*/ 2540000 h 5987143"/>
                  <a:gd name="connsiteX15" fmla="*/ 5700449 w 6906949"/>
                  <a:gd name="connsiteY15" fmla="*/ 2324100 h 5987143"/>
                  <a:gd name="connsiteX16" fmla="*/ 5649649 w 6906949"/>
                  <a:gd name="connsiteY16" fmla="*/ 2222500 h 5987143"/>
                  <a:gd name="connsiteX17" fmla="*/ 5649649 w 6906949"/>
                  <a:gd name="connsiteY17" fmla="*/ 2057400 h 5987143"/>
                  <a:gd name="connsiteX18" fmla="*/ 5649649 w 6906949"/>
                  <a:gd name="connsiteY18" fmla="*/ 1117600 h 5987143"/>
                  <a:gd name="connsiteX19" fmla="*/ 4189149 w 6906949"/>
                  <a:gd name="connsiteY19" fmla="*/ 469900 h 5987143"/>
                  <a:gd name="connsiteX20" fmla="*/ 3389049 w 6906949"/>
                  <a:gd name="connsiteY20" fmla="*/ 139700 h 5987143"/>
                  <a:gd name="connsiteX0" fmla="*/ 3566849 w 6906949"/>
                  <a:gd name="connsiteY0" fmla="*/ 139700 h 6183086"/>
                  <a:gd name="connsiteX1" fmla="*/ 2715949 w 6906949"/>
                  <a:gd name="connsiteY1" fmla="*/ 0 h 6183086"/>
                  <a:gd name="connsiteX2" fmla="*/ 2080949 w 6906949"/>
                  <a:gd name="connsiteY2" fmla="*/ 330200 h 6183086"/>
                  <a:gd name="connsiteX3" fmla="*/ 186835 w 6906949"/>
                  <a:gd name="connsiteY3" fmla="*/ 1794329 h 6183086"/>
                  <a:gd name="connsiteX4" fmla="*/ 0 w 6906949"/>
                  <a:gd name="connsiteY4" fmla="*/ 2925036 h 6183086"/>
                  <a:gd name="connsiteX5" fmla="*/ 787364 w 6906949"/>
                  <a:gd name="connsiteY5" fmla="*/ 3993243 h 6183086"/>
                  <a:gd name="connsiteX6" fmla="*/ 609601 w 6906949"/>
                  <a:gd name="connsiteY6" fmla="*/ 5000578 h 6183086"/>
                  <a:gd name="connsiteX7" fmla="*/ 1233716 w 6906949"/>
                  <a:gd name="connsiteY7" fmla="*/ 5856921 h 6183086"/>
                  <a:gd name="connsiteX8" fmla="*/ 2142634 w 6906949"/>
                  <a:gd name="connsiteY8" fmla="*/ 5987143 h 6183086"/>
                  <a:gd name="connsiteX9" fmla="*/ 2764934 w 6906949"/>
                  <a:gd name="connsiteY9" fmla="*/ 5662385 h 6183086"/>
                  <a:gd name="connsiteX10" fmla="*/ 3312849 w 6906949"/>
                  <a:gd name="connsiteY10" fmla="*/ 6183086 h 6183086"/>
                  <a:gd name="connsiteX11" fmla="*/ 6906949 w 6906949"/>
                  <a:gd name="connsiteY11" fmla="*/ 4140200 h 6183086"/>
                  <a:gd name="connsiteX12" fmla="*/ 6792649 w 6906949"/>
                  <a:gd name="connsiteY12" fmla="*/ 2997200 h 6183086"/>
                  <a:gd name="connsiteX13" fmla="*/ 6678349 w 6906949"/>
                  <a:gd name="connsiteY13" fmla="*/ 2857500 h 6183086"/>
                  <a:gd name="connsiteX14" fmla="*/ 6043349 w 6906949"/>
                  <a:gd name="connsiteY14" fmla="*/ 2540000 h 6183086"/>
                  <a:gd name="connsiteX15" fmla="*/ 5700449 w 6906949"/>
                  <a:gd name="connsiteY15" fmla="*/ 2324100 h 6183086"/>
                  <a:gd name="connsiteX16" fmla="*/ 5649649 w 6906949"/>
                  <a:gd name="connsiteY16" fmla="*/ 2222500 h 6183086"/>
                  <a:gd name="connsiteX17" fmla="*/ 5649649 w 6906949"/>
                  <a:gd name="connsiteY17" fmla="*/ 2057400 h 6183086"/>
                  <a:gd name="connsiteX18" fmla="*/ 5649649 w 6906949"/>
                  <a:gd name="connsiteY18" fmla="*/ 1117600 h 6183086"/>
                  <a:gd name="connsiteX19" fmla="*/ 4189149 w 6906949"/>
                  <a:gd name="connsiteY19" fmla="*/ 469900 h 6183086"/>
                  <a:gd name="connsiteX20" fmla="*/ 3389049 w 6906949"/>
                  <a:gd name="connsiteY20" fmla="*/ 139700 h 6183086"/>
                  <a:gd name="connsiteX0" fmla="*/ 3566849 w 6906949"/>
                  <a:gd name="connsiteY0" fmla="*/ 139700 h 6183086"/>
                  <a:gd name="connsiteX1" fmla="*/ 2715949 w 6906949"/>
                  <a:gd name="connsiteY1" fmla="*/ 0 h 6183086"/>
                  <a:gd name="connsiteX2" fmla="*/ 2080949 w 6906949"/>
                  <a:gd name="connsiteY2" fmla="*/ 330200 h 6183086"/>
                  <a:gd name="connsiteX3" fmla="*/ 186835 w 6906949"/>
                  <a:gd name="connsiteY3" fmla="*/ 1794329 h 6183086"/>
                  <a:gd name="connsiteX4" fmla="*/ 0 w 6906949"/>
                  <a:gd name="connsiteY4" fmla="*/ 2925036 h 6183086"/>
                  <a:gd name="connsiteX5" fmla="*/ 787364 w 6906949"/>
                  <a:gd name="connsiteY5" fmla="*/ 3993243 h 6183086"/>
                  <a:gd name="connsiteX6" fmla="*/ 609601 w 6906949"/>
                  <a:gd name="connsiteY6" fmla="*/ 5000578 h 6183086"/>
                  <a:gd name="connsiteX7" fmla="*/ 1233716 w 6906949"/>
                  <a:gd name="connsiteY7" fmla="*/ 5856921 h 6183086"/>
                  <a:gd name="connsiteX8" fmla="*/ 2142634 w 6906949"/>
                  <a:gd name="connsiteY8" fmla="*/ 5987143 h 6183086"/>
                  <a:gd name="connsiteX9" fmla="*/ 2764934 w 6906949"/>
                  <a:gd name="connsiteY9" fmla="*/ 5662385 h 6183086"/>
                  <a:gd name="connsiteX10" fmla="*/ 3312849 w 6906949"/>
                  <a:gd name="connsiteY10" fmla="*/ 6183086 h 6183086"/>
                  <a:gd name="connsiteX11" fmla="*/ 4996446 w 6906949"/>
                  <a:gd name="connsiteY11" fmla="*/ 5234347 h 6183086"/>
                  <a:gd name="connsiteX12" fmla="*/ 6906949 w 6906949"/>
                  <a:gd name="connsiteY12" fmla="*/ 4140200 h 6183086"/>
                  <a:gd name="connsiteX13" fmla="*/ 6792649 w 6906949"/>
                  <a:gd name="connsiteY13" fmla="*/ 2997200 h 6183086"/>
                  <a:gd name="connsiteX14" fmla="*/ 6678349 w 6906949"/>
                  <a:gd name="connsiteY14" fmla="*/ 2857500 h 6183086"/>
                  <a:gd name="connsiteX15" fmla="*/ 6043349 w 6906949"/>
                  <a:gd name="connsiteY15" fmla="*/ 2540000 h 6183086"/>
                  <a:gd name="connsiteX16" fmla="*/ 5700449 w 6906949"/>
                  <a:gd name="connsiteY16" fmla="*/ 2324100 h 6183086"/>
                  <a:gd name="connsiteX17" fmla="*/ 5649649 w 6906949"/>
                  <a:gd name="connsiteY17" fmla="*/ 2222500 h 6183086"/>
                  <a:gd name="connsiteX18" fmla="*/ 5649649 w 6906949"/>
                  <a:gd name="connsiteY18" fmla="*/ 2057400 h 6183086"/>
                  <a:gd name="connsiteX19" fmla="*/ 5649649 w 6906949"/>
                  <a:gd name="connsiteY19" fmla="*/ 1117600 h 6183086"/>
                  <a:gd name="connsiteX20" fmla="*/ 4189149 w 6906949"/>
                  <a:gd name="connsiteY20" fmla="*/ 469900 h 6183086"/>
                  <a:gd name="connsiteX21" fmla="*/ 3389049 w 6906949"/>
                  <a:gd name="connsiteY21" fmla="*/ 139700 h 6183086"/>
                  <a:gd name="connsiteX0" fmla="*/ 3566849 w 6906949"/>
                  <a:gd name="connsiteY0" fmla="*/ 139700 h 6264862"/>
                  <a:gd name="connsiteX1" fmla="*/ 2715949 w 6906949"/>
                  <a:gd name="connsiteY1" fmla="*/ 0 h 6264862"/>
                  <a:gd name="connsiteX2" fmla="*/ 2080949 w 6906949"/>
                  <a:gd name="connsiteY2" fmla="*/ 330200 h 6264862"/>
                  <a:gd name="connsiteX3" fmla="*/ 186835 w 6906949"/>
                  <a:gd name="connsiteY3" fmla="*/ 1794329 h 6264862"/>
                  <a:gd name="connsiteX4" fmla="*/ 0 w 6906949"/>
                  <a:gd name="connsiteY4" fmla="*/ 2925036 h 6264862"/>
                  <a:gd name="connsiteX5" fmla="*/ 787364 w 6906949"/>
                  <a:gd name="connsiteY5" fmla="*/ 3993243 h 6264862"/>
                  <a:gd name="connsiteX6" fmla="*/ 609601 w 6906949"/>
                  <a:gd name="connsiteY6" fmla="*/ 5000578 h 6264862"/>
                  <a:gd name="connsiteX7" fmla="*/ 1233716 w 6906949"/>
                  <a:gd name="connsiteY7" fmla="*/ 5856921 h 6264862"/>
                  <a:gd name="connsiteX8" fmla="*/ 2142634 w 6906949"/>
                  <a:gd name="connsiteY8" fmla="*/ 5987143 h 6264862"/>
                  <a:gd name="connsiteX9" fmla="*/ 2764934 w 6906949"/>
                  <a:gd name="connsiteY9" fmla="*/ 5662385 h 6264862"/>
                  <a:gd name="connsiteX10" fmla="*/ 3312849 w 6906949"/>
                  <a:gd name="connsiteY10" fmla="*/ 6183086 h 6264862"/>
                  <a:gd name="connsiteX11" fmla="*/ 4401361 w 6906949"/>
                  <a:gd name="connsiteY11" fmla="*/ 6264862 h 6264862"/>
                  <a:gd name="connsiteX12" fmla="*/ 6906949 w 6906949"/>
                  <a:gd name="connsiteY12" fmla="*/ 4140200 h 6264862"/>
                  <a:gd name="connsiteX13" fmla="*/ 6792649 w 6906949"/>
                  <a:gd name="connsiteY13" fmla="*/ 2997200 h 6264862"/>
                  <a:gd name="connsiteX14" fmla="*/ 6678349 w 6906949"/>
                  <a:gd name="connsiteY14" fmla="*/ 2857500 h 6264862"/>
                  <a:gd name="connsiteX15" fmla="*/ 6043349 w 6906949"/>
                  <a:gd name="connsiteY15" fmla="*/ 2540000 h 6264862"/>
                  <a:gd name="connsiteX16" fmla="*/ 5700449 w 6906949"/>
                  <a:gd name="connsiteY16" fmla="*/ 2324100 h 6264862"/>
                  <a:gd name="connsiteX17" fmla="*/ 5649649 w 6906949"/>
                  <a:gd name="connsiteY17" fmla="*/ 2222500 h 6264862"/>
                  <a:gd name="connsiteX18" fmla="*/ 5649649 w 6906949"/>
                  <a:gd name="connsiteY18" fmla="*/ 2057400 h 6264862"/>
                  <a:gd name="connsiteX19" fmla="*/ 5649649 w 6906949"/>
                  <a:gd name="connsiteY19" fmla="*/ 1117600 h 6264862"/>
                  <a:gd name="connsiteX20" fmla="*/ 4189149 w 6906949"/>
                  <a:gd name="connsiteY20" fmla="*/ 469900 h 6264862"/>
                  <a:gd name="connsiteX21" fmla="*/ 3389049 w 6906949"/>
                  <a:gd name="connsiteY21" fmla="*/ 139700 h 6264862"/>
                  <a:gd name="connsiteX0" fmla="*/ 3566849 w 6792649"/>
                  <a:gd name="connsiteY0" fmla="*/ 139700 h 6264862"/>
                  <a:gd name="connsiteX1" fmla="*/ 2715949 w 6792649"/>
                  <a:gd name="connsiteY1" fmla="*/ 0 h 6264862"/>
                  <a:gd name="connsiteX2" fmla="*/ 2080949 w 6792649"/>
                  <a:gd name="connsiteY2" fmla="*/ 330200 h 6264862"/>
                  <a:gd name="connsiteX3" fmla="*/ 186835 w 6792649"/>
                  <a:gd name="connsiteY3" fmla="*/ 1794329 h 6264862"/>
                  <a:gd name="connsiteX4" fmla="*/ 0 w 6792649"/>
                  <a:gd name="connsiteY4" fmla="*/ 2925036 h 6264862"/>
                  <a:gd name="connsiteX5" fmla="*/ 787364 w 6792649"/>
                  <a:gd name="connsiteY5" fmla="*/ 3993243 h 6264862"/>
                  <a:gd name="connsiteX6" fmla="*/ 609601 w 6792649"/>
                  <a:gd name="connsiteY6" fmla="*/ 5000578 h 6264862"/>
                  <a:gd name="connsiteX7" fmla="*/ 1233716 w 6792649"/>
                  <a:gd name="connsiteY7" fmla="*/ 5856921 h 6264862"/>
                  <a:gd name="connsiteX8" fmla="*/ 2142634 w 6792649"/>
                  <a:gd name="connsiteY8" fmla="*/ 5987143 h 6264862"/>
                  <a:gd name="connsiteX9" fmla="*/ 2764934 w 6792649"/>
                  <a:gd name="connsiteY9" fmla="*/ 5662385 h 6264862"/>
                  <a:gd name="connsiteX10" fmla="*/ 3312849 w 6792649"/>
                  <a:gd name="connsiteY10" fmla="*/ 6183086 h 6264862"/>
                  <a:gd name="connsiteX11" fmla="*/ 4401361 w 6792649"/>
                  <a:gd name="connsiteY11" fmla="*/ 6264862 h 6264862"/>
                  <a:gd name="connsiteX12" fmla="*/ 5063634 w 6792649"/>
                  <a:gd name="connsiteY12" fmla="*/ 5620657 h 6264862"/>
                  <a:gd name="connsiteX13" fmla="*/ 6792649 w 6792649"/>
                  <a:gd name="connsiteY13" fmla="*/ 2997200 h 6264862"/>
                  <a:gd name="connsiteX14" fmla="*/ 6678349 w 6792649"/>
                  <a:gd name="connsiteY14" fmla="*/ 2857500 h 6264862"/>
                  <a:gd name="connsiteX15" fmla="*/ 6043349 w 6792649"/>
                  <a:gd name="connsiteY15" fmla="*/ 2540000 h 6264862"/>
                  <a:gd name="connsiteX16" fmla="*/ 5700449 w 6792649"/>
                  <a:gd name="connsiteY16" fmla="*/ 2324100 h 6264862"/>
                  <a:gd name="connsiteX17" fmla="*/ 5649649 w 6792649"/>
                  <a:gd name="connsiteY17" fmla="*/ 2222500 h 6264862"/>
                  <a:gd name="connsiteX18" fmla="*/ 5649649 w 6792649"/>
                  <a:gd name="connsiteY18" fmla="*/ 2057400 h 6264862"/>
                  <a:gd name="connsiteX19" fmla="*/ 5649649 w 6792649"/>
                  <a:gd name="connsiteY19" fmla="*/ 1117600 h 6264862"/>
                  <a:gd name="connsiteX20" fmla="*/ 4189149 w 6792649"/>
                  <a:gd name="connsiteY20" fmla="*/ 469900 h 6264862"/>
                  <a:gd name="connsiteX21" fmla="*/ 3389049 w 6792649"/>
                  <a:gd name="connsiteY21" fmla="*/ 139700 h 6264862"/>
                  <a:gd name="connsiteX0" fmla="*/ 3566849 w 6792649"/>
                  <a:gd name="connsiteY0" fmla="*/ 139700 h 6264862"/>
                  <a:gd name="connsiteX1" fmla="*/ 2715949 w 6792649"/>
                  <a:gd name="connsiteY1" fmla="*/ 0 h 6264862"/>
                  <a:gd name="connsiteX2" fmla="*/ 2080949 w 6792649"/>
                  <a:gd name="connsiteY2" fmla="*/ 330200 h 6264862"/>
                  <a:gd name="connsiteX3" fmla="*/ 186835 w 6792649"/>
                  <a:gd name="connsiteY3" fmla="*/ 1794329 h 6264862"/>
                  <a:gd name="connsiteX4" fmla="*/ 0 w 6792649"/>
                  <a:gd name="connsiteY4" fmla="*/ 2925036 h 6264862"/>
                  <a:gd name="connsiteX5" fmla="*/ 787364 w 6792649"/>
                  <a:gd name="connsiteY5" fmla="*/ 3993243 h 6264862"/>
                  <a:gd name="connsiteX6" fmla="*/ 609601 w 6792649"/>
                  <a:gd name="connsiteY6" fmla="*/ 5000578 h 6264862"/>
                  <a:gd name="connsiteX7" fmla="*/ 1233716 w 6792649"/>
                  <a:gd name="connsiteY7" fmla="*/ 5856921 h 6264862"/>
                  <a:gd name="connsiteX8" fmla="*/ 2142634 w 6792649"/>
                  <a:gd name="connsiteY8" fmla="*/ 5987143 h 6264862"/>
                  <a:gd name="connsiteX9" fmla="*/ 2764934 w 6792649"/>
                  <a:gd name="connsiteY9" fmla="*/ 5662385 h 6264862"/>
                  <a:gd name="connsiteX10" fmla="*/ 3312849 w 6792649"/>
                  <a:gd name="connsiteY10" fmla="*/ 6183086 h 6264862"/>
                  <a:gd name="connsiteX11" fmla="*/ 4401361 w 6792649"/>
                  <a:gd name="connsiteY11" fmla="*/ 6264862 h 6264862"/>
                  <a:gd name="connsiteX12" fmla="*/ 5063634 w 6792649"/>
                  <a:gd name="connsiteY12" fmla="*/ 5620657 h 6264862"/>
                  <a:gd name="connsiteX13" fmla="*/ 5388332 w 6792649"/>
                  <a:gd name="connsiteY13" fmla="*/ 5161775 h 6264862"/>
                  <a:gd name="connsiteX14" fmla="*/ 6792649 w 6792649"/>
                  <a:gd name="connsiteY14" fmla="*/ 2997200 h 6264862"/>
                  <a:gd name="connsiteX15" fmla="*/ 6678349 w 6792649"/>
                  <a:gd name="connsiteY15" fmla="*/ 2857500 h 6264862"/>
                  <a:gd name="connsiteX16" fmla="*/ 6043349 w 6792649"/>
                  <a:gd name="connsiteY16" fmla="*/ 2540000 h 6264862"/>
                  <a:gd name="connsiteX17" fmla="*/ 5700449 w 6792649"/>
                  <a:gd name="connsiteY17" fmla="*/ 2324100 h 6264862"/>
                  <a:gd name="connsiteX18" fmla="*/ 5649649 w 6792649"/>
                  <a:gd name="connsiteY18" fmla="*/ 2222500 h 6264862"/>
                  <a:gd name="connsiteX19" fmla="*/ 5649649 w 6792649"/>
                  <a:gd name="connsiteY19" fmla="*/ 2057400 h 6264862"/>
                  <a:gd name="connsiteX20" fmla="*/ 5649649 w 6792649"/>
                  <a:gd name="connsiteY20" fmla="*/ 1117600 h 6264862"/>
                  <a:gd name="connsiteX21" fmla="*/ 4189149 w 6792649"/>
                  <a:gd name="connsiteY21" fmla="*/ 469900 h 6264862"/>
                  <a:gd name="connsiteX22" fmla="*/ 3389049 w 6792649"/>
                  <a:gd name="connsiteY22" fmla="*/ 139700 h 6264862"/>
                  <a:gd name="connsiteX0" fmla="*/ 3566849 w 6792649"/>
                  <a:gd name="connsiteY0" fmla="*/ 139700 h 6264862"/>
                  <a:gd name="connsiteX1" fmla="*/ 2715949 w 6792649"/>
                  <a:gd name="connsiteY1" fmla="*/ 0 h 6264862"/>
                  <a:gd name="connsiteX2" fmla="*/ 2080949 w 6792649"/>
                  <a:gd name="connsiteY2" fmla="*/ 330200 h 6264862"/>
                  <a:gd name="connsiteX3" fmla="*/ 186835 w 6792649"/>
                  <a:gd name="connsiteY3" fmla="*/ 1794329 h 6264862"/>
                  <a:gd name="connsiteX4" fmla="*/ 0 w 6792649"/>
                  <a:gd name="connsiteY4" fmla="*/ 2925036 h 6264862"/>
                  <a:gd name="connsiteX5" fmla="*/ 787364 w 6792649"/>
                  <a:gd name="connsiteY5" fmla="*/ 3993243 h 6264862"/>
                  <a:gd name="connsiteX6" fmla="*/ 609601 w 6792649"/>
                  <a:gd name="connsiteY6" fmla="*/ 5000578 h 6264862"/>
                  <a:gd name="connsiteX7" fmla="*/ 1233716 w 6792649"/>
                  <a:gd name="connsiteY7" fmla="*/ 5856921 h 6264862"/>
                  <a:gd name="connsiteX8" fmla="*/ 2142634 w 6792649"/>
                  <a:gd name="connsiteY8" fmla="*/ 5987143 h 6264862"/>
                  <a:gd name="connsiteX9" fmla="*/ 2764934 w 6792649"/>
                  <a:gd name="connsiteY9" fmla="*/ 5662385 h 6264862"/>
                  <a:gd name="connsiteX10" fmla="*/ 3312849 w 6792649"/>
                  <a:gd name="connsiteY10" fmla="*/ 6183086 h 6264862"/>
                  <a:gd name="connsiteX11" fmla="*/ 4401361 w 6792649"/>
                  <a:gd name="connsiteY11" fmla="*/ 6264862 h 6264862"/>
                  <a:gd name="connsiteX12" fmla="*/ 5063634 w 6792649"/>
                  <a:gd name="connsiteY12" fmla="*/ 5620657 h 6264862"/>
                  <a:gd name="connsiteX13" fmla="*/ 5983418 w 6792649"/>
                  <a:gd name="connsiteY13" fmla="*/ 5698803 h 6264862"/>
                  <a:gd name="connsiteX14" fmla="*/ 6792649 w 6792649"/>
                  <a:gd name="connsiteY14" fmla="*/ 2997200 h 6264862"/>
                  <a:gd name="connsiteX15" fmla="*/ 6678349 w 6792649"/>
                  <a:gd name="connsiteY15" fmla="*/ 2857500 h 6264862"/>
                  <a:gd name="connsiteX16" fmla="*/ 6043349 w 6792649"/>
                  <a:gd name="connsiteY16" fmla="*/ 2540000 h 6264862"/>
                  <a:gd name="connsiteX17" fmla="*/ 5700449 w 6792649"/>
                  <a:gd name="connsiteY17" fmla="*/ 2324100 h 6264862"/>
                  <a:gd name="connsiteX18" fmla="*/ 5649649 w 6792649"/>
                  <a:gd name="connsiteY18" fmla="*/ 2222500 h 6264862"/>
                  <a:gd name="connsiteX19" fmla="*/ 5649649 w 6792649"/>
                  <a:gd name="connsiteY19" fmla="*/ 2057400 h 6264862"/>
                  <a:gd name="connsiteX20" fmla="*/ 5649649 w 6792649"/>
                  <a:gd name="connsiteY20" fmla="*/ 1117600 h 6264862"/>
                  <a:gd name="connsiteX21" fmla="*/ 4189149 w 6792649"/>
                  <a:gd name="connsiteY21" fmla="*/ 469900 h 6264862"/>
                  <a:gd name="connsiteX22" fmla="*/ 3389049 w 6792649"/>
                  <a:gd name="connsiteY22" fmla="*/ 139700 h 6264862"/>
                  <a:gd name="connsiteX0" fmla="*/ 3566849 w 6792649"/>
                  <a:gd name="connsiteY0" fmla="*/ 139700 h 6264862"/>
                  <a:gd name="connsiteX1" fmla="*/ 2715949 w 6792649"/>
                  <a:gd name="connsiteY1" fmla="*/ 0 h 6264862"/>
                  <a:gd name="connsiteX2" fmla="*/ 2080949 w 6792649"/>
                  <a:gd name="connsiteY2" fmla="*/ 330200 h 6264862"/>
                  <a:gd name="connsiteX3" fmla="*/ 186835 w 6792649"/>
                  <a:gd name="connsiteY3" fmla="*/ 1794329 h 6264862"/>
                  <a:gd name="connsiteX4" fmla="*/ 0 w 6792649"/>
                  <a:gd name="connsiteY4" fmla="*/ 2925036 h 6264862"/>
                  <a:gd name="connsiteX5" fmla="*/ 787364 w 6792649"/>
                  <a:gd name="connsiteY5" fmla="*/ 3993243 h 6264862"/>
                  <a:gd name="connsiteX6" fmla="*/ 609601 w 6792649"/>
                  <a:gd name="connsiteY6" fmla="*/ 5000578 h 6264862"/>
                  <a:gd name="connsiteX7" fmla="*/ 1233716 w 6792649"/>
                  <a:gd name="connsiteY7" fmla="*/ 5856921 h 6264862"/>
                  <a:gd name="connsiteX8" fmla="*/ 2142634 w 6792649"/>
                  <a:gd name="connsiteY8" fmla="*/ 5987143 h 6264862"/>
                  <a:gd name="connsiteX9" fmla="*/ 2764934 w 6792649"/>
                  <a:gd name="connsiteY9" fmla="*/ 5662385 h 6264862"/>
                  <a:gd name="connsiteX10" fmla="*/ 3312849 w 6792649"/>
                  <a:gd name="connsiteY10" fmla="*/ 6183086 h 6264862"/>
                  <a:gd name="connsiteX11" fmla="*/ 4401361 w 6792649"/>
                  <a:gd name="connsiteY11" fmla="*/ 6264862 h 6264862"/>
                  <a:gd name="connsiteX12" fmla="*/ 5063634 w 6792649"/>
                  <a:gd name="connsiteY12" fmla="*/ 5620657 h 6264862"/>
                  <a:gd name="connsiteX13" fmla="*/ 5983418 w 6792649"/>
                  <a:gd name="connsiteY13" fmla="*/ 5698803 h 6264862"/>
                  <a:gd name="connsiteX14" fmla="*/ 6404332 w 6792649"/>
                  <a:gd name="connsiteY14" fmla="*/ 4334461 h 6264862"/>
                  <a:gd name="connsiteX15" fmla="*/ 6792649 w 6792649"/>
                  <a:gd name="connsiteY15" fmla="*/ 2997200 h 6264862"/>
                  <a:gd name="connsiteX16" fmla="*/ 6678349 w 6792649"/>
                  <a:gd name="connsiteY16" fmla="*/ 2857500 h 6264862"/>
                  <a:gd name="connsiteX17" fmla="*/ 6043349 w 6792649"/>
                  <a:gd name="connsiteY17" fmla="*/ 2540000 h 6264862"/>
                  <a:gd name="connsiteX18" fmla="*/ 5700449 w 6792649"/>
                  <a:gd name="connsiteY18" fmla="*/ 2324100 h 6264862"/>
                  <a:gd name="connsiteX19" fmla="*/ 5649649 w 6792649"/>
                  <a:gd name="connsiteY19" fmla="*/ 2222500 h 6264862"/>
                  <a:gd name="connsiteX20" fmla="*/ 5649649 w 6792649"/>
                  <a:gd name="connsiteY20" fmla="*/ 2057400 h 6264862"/>
                  <a:gd name="connsiteX21" fmla="*/ 5649649 w 6792649"/>
                  <a:gd name="connsiteY21" fmla="*/ 1117600 h 6264862"/>
                  <a:gd name="connsiteX22" fmla="*/ 4189149 w 6792649"/>
                  <a:gd name="connsiteY22" fmla="*/ 469900 h 6264862"/>
                  <a:gd name="connsiteX23" fmla="*/ 3389049 w 6792649"/>
                  <a:gd name="connsiteY23" fmla="*/ 139700 h 6264862"/>
                  <a:gd name="connsiteX0" fmla="*/ 3566849 w 6839761"/>
                  <a:gd name="connsiteY0" fmla="*/ 139700 h 6264862"/>
                  <a:gd name="connsiteX1" fmla="*/ 2715949 w 6839761"/>
                  <a:gd name="connsiteY1" fmla="*/ 0 h 6264862"/>
                  <a:gd name="connsiteX2" fmla="*/ 2080949 w 6839761"/>
                  <a:gd name="connsiteY2" fmla="*/ 330200 h 6264862"/>
                  <a:gd name="connsiteX3" fmla="*/ 186835 w 6839761"/>
                  <a:gd name="connsiteY3" fmla="*/ 1794329 h 6264862"/>
                  <a:gd name="connsiteX4" fmla="*/ 0 w 6839761"/>
                  <a:gd name="connsiteY4" fmla="*/ 2925036 h 6264862"/>
                  <a:gd name="connsiteX5" fmla="*/ 787364 w 6839761"/>
                  <a:gd name="connsiteY5" fmla="*/ 3993243 h 6264862"/>
                  <a:gd name="connsiteX6" fmla="*/ 609601 w 6839761"/>
                  <a:gd name="connsiteY6" fmla="*/ 5000578 h 6264862"/>
                  <a:gd name="connsiteX7" fmla="*/ 1233716 w 6839761"/>
                  <a:gd name="connsiteY7" fmla="*/ 5856921 h 6264862"/>
                  <a:gd name="connsiteX8" fmla="*/ 2142634 w 6839761"/>
                  <a:gd name="connsiteY8" fmla="*/ 5987143 h 6264862"/>
                  <a:gd name="connsiteX9" fmla="*/ 2764934 w 6839761"/>
                  <a:gd name="connsiteY9" fmla="*/ 5662385 h 6264862"/>
                  <a:gd name="connsiteX10" fmla="*/ 3312849 w 6839761"/>
                  <a:gd name="connsiteY10" fmla="*/ 6183086 h 6264862"/>
                  <a:gd name="connsiteX11" fmla="*/ 4401361 w 6839761"/>
                  <a:gd name="connsiteY11" fmla="*/ 6264862 h 6264862"/>
                  <a:gd name="connsiteX12" fmla="*/ 5063634 w 6839761"/>
                  <a:gd name="connsiteY12" fmla="*/ 5620657 h 6264862"/>
                  <a:gd name="connsiteX13" fmla="*/ 5983418 w 6839761"/>
                  <a:gd name="connsiteY13" fmla="*/ 5698803 h 6264862"/>
                  <a:gd name="connsiteX14" fmla="*/ 6839761 w 6839761"/>
                  <a:gd name="connsiteY14" fmla="*/ 5031147 h 6264862"/>
                  <a:gd name="connsiteX15" fmla="*/ 6792649 w 6839761"/>
                  <a:gd name="connsiteY15" fmla="*/ 2997200 h 6264862"/>
                  <a:gd name="connsiteX16" fmla="*/ 6678349 w 6839761"/>
                  <a:gd name="connsiteY16" fmla="*/ 2857500 h 6264862"/>
                  <a:gd name="connsiteX17" fmla="*/ 6043349 w 6839761"/>
                  <a:gd name="connsiteY17" fmla="*/ 2540000 h 6264862"/>
                  <a:gd name="connsiteX18" fmla="*/ 5700449 w 6839761"/>
                  <a:gd name="connsiteY18" fmla="*/ 2324100 h 6264862"/>
                  <a:gd name="connsiteX19" fmla="*/ 5649649 w 6839761"/>
                  <a:gd name="connsiteY19" fmla="*/ 2222500 h 6264862"/>
                  <a:gd name="connsiteX20" fmla="*/ 5649649 w 6839761"/>
                  <a:gd name="connsiteY20" fmla="*/ 2057400 h 6264862"/>
                  <a:gd name="connsiteX21" fmla="*/ 5649649 w 6839761"/>
                  <a:gd name="connsiteY21" fmla="*/ 1117600 h 6264862"/>
                  <a:gd name="connsiteX22" fmla="*/ 4189149 w 6839761"/>
                  <a:gd name="connsiteY22" fmla="*/ 469900 h 6264862"/>
                  <a:gd name="connsiteX23" fmla="*/ 3389049 w 6839761"/>
                  <a:gd name="connsiteY23" fmla="*/ 139700 h 6264862"/>
                  <a:gd name="connsiteX0" fmla="*/ 3566849 w 6894249"/>
                  <a:gd name="connsiteY0" fmla="*/ 139700 h 6264862"/>
                  <a:gd name="connsiteX1" fmla="*/ 2715949 w 6894249"/>
                  <a:gd name="connsiteY1" fmla="*/ 0 h 6264862"/>
                  <a:gd name="connsiteX2" fmla="*/ 2080949 w 6894249"/>
                  <a:gd name="connsiteY2" fmla="*/ 330200 h 6264862"/>
                  <a:gd name="connsiteX3" fmla="*/ 186835 w 6894249"/>
                  <a:gd name="connsiteY3" fmla="*/ 1794329 h 6264862"/>
                  <a:gd name="connsiteX4" fmla="*/ 0 w 6894249"/>
                  <a:gd name="connsiteY4" fmla="*/ 2925036 h 6264862"/>
                  <a:gd name="connsiteX5" fmla="*/ 787364 w 6894249"/>
                  <a:gd name="connsiteY5" fmla="*/ 3993243 h 6264862"/>
                  <a:gd name="connsiteX6" fmla="*/ 609601 w 6894249"/>
                  <a:gd name="connsiteY6" fmla="*/ 5000578 h 6264862"/>
                  <a:gd name="connsiteX7" fmla="*/ 1233716 w 6894249"/>
                  <a:gd name="connsiteY7" fmla="*/ 5856921 h 6264862"/>
                  <a:gd name="connsiteX8" fmla="*/ 2142634 w 6894249"/>
                  <a:gd name="connsiteY8" fmla="*/ 5987143 h 6264862"/>
                  <a:gd name="connsiteX9" fmla="*/ 2764934 w 6894249"/>
                  <a:gd name="connsiteY9" fmla="*/ 5662385 h 6264862"/>
                  <a:gd name="connsiteX10" fmla="*/ 3312849 w 6894249"/>
                  <a:gd name="connsiteY10" fmla="*/ 6183086 h 6264862"/>
                  <a:gd name="connsiteX11" fmla="*/ 4401361 w 6894249"/>
                  <a:gd name="connsiteY11" fmla="*/ 6264862 h 6264862"/>
                  <a:gd name="connsiteX12" fmla="*/ 5063634 w 6894249"/>
                  <a:gd name="connsiteY12" fmla="*/ 5620657 h 6264862"/>
                  <a:gd name="connsiteX13" fmla="*/ 5983418 w 6894249"/>
                  <a:gd name="connsiteY13" fmla="*/ 5698803 h 6264862"/>
                  <a:gd name="connsiteX14" fmla="*/ 6839761 w 6894249"/>
                  <a:gd name="connsiteY14" fmla="*/ 5031147 h 6264862"/>
                  <a:gd name="connsiteX15" fmla="*/ 6894249 w 6894249"/>
                  <a:gd name="connsiteY15" fmla="*/ 3795486 h 6264862"/>
                  <a:gd name="connsiteX16" fmla="*/ 6678349 w 6894249"/>
                  <a:gd name="connsiteY16" fmla="*/ 2857500 h 6264862"/>
                  <a:gd name="connsiteX17" fmla="*/ 6043349 w 6894249"/>
                  <a:gd name="connsiteY17" fmla="*/ 2540000 h 6264862"/>
                  <a:gd name="connsiteX18" fmla="*/ 5700449 w 6894249"/>
                  <a:gd name="connsiteY18" fmla="*/ 2324100 h 6264862"/>
                  <a:gd name="connsiteX19" fmla="*/ 5649649 w 6894249"/>
                  <a:gd name="connsiteY19" fmla="*/ 2222500 h 6264862"/>
                  <a:gd name="connsiteX20" fmla="*/ 5649649 w 6894249"/>
                  <a:gd name="connsiteY20" fmla="*/ 2057400 h 6264862"/>
                  <a:gd name="connsiteX21" fmla="*/ 5649649 w 6894249"/>
                  <a:gd name="connsiteY21" fmla="*/ 1117600 h 6264862"/>
                  <a:gd name="connsiteX22" fmla="*/ 4189149 w 6894249"/>
                  <a:gd name="connsiteY22" fmla="*/ 469900 h 6264862"/>
                  <a:gd name="connsiteX23" fmla="*/ 3389049 w 6894249"/>
                  <a:gd name="connsiteY23" fmla="*/ 139700 h 6264862"/>
                  <a:gd name="connsiteX0" fmla="*/ 3566849 w 7084749"/>
                  <a:gd name="connsiteY0" fmla="*/ 139700 h 6264862"/>
                  <a:gd name="connsiteX1" fmla="*/ 2715949 w 7084749"/>
                  <a:gd name="connsiteY1" fmla="*/ 0 h 6264862"/>
                  <a:gd name="connsiteX2" fmla="*/ 2080949 w 7084749"/>
                  <a:gd name="connsiteY2" fmla="*/ 330200 h 6264862"/>
                  <a:gd name="connsiteX3" fmla="*/ 186835 w 7084749"/>
                  <a:gd name="connsiteY3" fmla="*/ 1794329 h 6264862"/>
                  <a:gd name="connsiteX4" fmla="*/ 0 w 7084749"/>
                  <a:gd name="connsiteY4" fmla="*/ 2925036 h 6264862"/>
                  <a:gd name="connsiteX5" fmla="*/ 787364 w 7084749"/>
                  <a:gd name="connsiteY5" fmla="*/ 3993243 h 6264862"/>
                  <a:gd name="connsiteX6" fmla="*/ 609601 w 7084749"/>
                  <a:gd name="connsiteY6" fmla="*/ 5000578 h 6264862"/>
                  <a:gd name="connsiteX7" fmla="*/ 1233716 w 7084749"/>
                  <a:gd name="connsiteY7" fmla="*/ 5856921 h 6264862"/>
                  <a:gd name="connsiteX8" fmla="*/ 2142634 w 7084749"/>
                  <a:gd name="connsiteY8" fmla="*/ 5987143 h 6264862"/>
                  <a:gd name="connsiteX9" fmla="*/ 2764934 w 7084749"/>
                  <a:gd name="connsiteY9" fmla="*/ 5662385 h 6264862"/>
                  <a:gd name="connsiteX10" fmla="*/ 3312849 w 7084749"/>
                  <a:gd name="connsiteY10" fmla="*/ 6183086 h 6264862"/>
                  <a:gd name="connsiteX11" fmla="*/ 4401361 w 7084749"/>
                  <a:gd name="connsiteY11" fmla="*/ 6264862 h 6264862"/>
                  <a:gd name="connsiteX12" fmla="*/ 5063634 w 7084749"/>
                  <a:gd name="connsiteY12" fmla="*/ 5620657 h 6264862"/>
                  <a:gd name="connsiteX13" fmla="*/ 5983418 w 7084749"/>
                  <a:gd name="connsiteY13" fmla="*/ 5698803 h 6264862"/>
                  <a:gd name="connsiteX14" fmla="*/ 6839761 w 7084749"/>
                  <a:gd name="connsiteY14" fmla="*/ 5031147 h 6264862"/>
                  <a:gd name="connsiteX15" fmla="*/ 6894249 w 7084749"/>
                  <a:gd name="connsiteY15" fmla="*/ 3795486 h 6264862"/>
                  <a:gd name="connsiteX16" fmla="*/ 7084749 w 7084749"/>
                  <a:gd name="connsiteY16" fmla="*/ 2712357 h 6264862"/>
                  <a:gd name="connsiteX17" fmla="*/ 6043349 w 7084749"/>
                  <a:gd name="connsiteY17" fmla="*/ 2540000 h 6264862"/>
                  <a:gd name="connsiteX18" fmla="*/ 5700449 w 7084749"/>
                  <a:gd name="connsiteY18" fmla="*/ 2324100 h 6264862"/>
                  <a:gd name="connsiteX19" fmla="*/ 5649649 w 7084749"/>
                  <a:gd name="connsiteY19" fmla="*/ 2222500 h 6264862"/>
                  <a:gd name="connsiteX20" fmla="*/ 5649649 w 7084749"/>
                  <a:gd name="connsiteY20" fmla="*/ 2057400 h 6264862"/>
                  <a:gd name="connsiteX21" fmla="*/ 5649649 w 7084749"/>
                  <a:gd name="connsiteY21" fmla="*/ 1117600 h 6264862"/>
                  <a:gd name="connsiteX22" fmla="*/ 4189149 w 7084749"/>
                  <a:gd name="connsiteY22" fmla="*/ 469900 h 6264862"/>
                  <a:gd name="connsiteX23" fmla="*/ 3389049 w 7084749"/>
                  <a:gd name="connsiteY23" fmla="*/ 139700 h 6264862"/>
                  <a:gd name="connsiteX0" fmla="*/ 3566849 w 7084749"/>
                  <a:gd name="connsiteY0" fmla="*/ 139700 h 6264862"/>
                  <a:gd name="connsiteX1" fmla="*/ 2715949 w 7084749"/>
                  <a:gd name="connsiteY1" fmla="*/ 0 h 6264862"/>
                  <a:gd name="connsiteX2" fmla="*/ 2080949 w 7084749"/>
                  <a:gd name="connsiteY2" fmla="*/ 330200 h 6264862"/>
                  <a:gd name="connsiteX3" fmla="*/ 186835 w 7084749"/>
                  <a:gd name="connsiteY3" fmla="*/ 1794329 h 6264862"/>
                  <a:gd name="connsiteX4" fmla="*/ 0 w 7084749"/>
                  <a:gd name="connsiteY4" fmla="*/ 2925036 h 6264862"/>
                  <a:gd name="connsiteX5" fmla="*/ 787364 w 7084749"/>
                  <a:gd name="connsiteY5" fmla="*/ 3993243 h 6264862"/>
                  <a:gd name="connsiteX6" fmla="*/ 609601 w 7084749"/>
                  <a:gd name="connsiteY6" fmla="*/ 5000578 h 6264862"/>
                  <a:gd name="connsiteX7" fmla="*/ 1233716 w 7084749"/>
                  <a:gd name="connsiteY7" fmla="*/ 5856921 h 6264862"/>
                  <a:gd name="connsiteX8" fmla="*/ 2142634 w 7084749"/>
                  <a:gd name="connsiteY8" fmla="*/ 5987143 h 6264862"/>
                  <a:gd name="connsiteX9" fmla="*/ 2764934 w 7084749"/>
                  <a:gd name="connsiteY9" fmla="*/ 5662385 h 6264862"/>
                  <a:gd name="connsiteX10" fmla="*/ 3312849 w 7084749"/>
                  <a:gd name="connsiteY10" fmla="*/ 6183086 h 6264862"/>
                  <a:gd name="connsiteX11" fmla="*/ 4401361 w 7084749"/>
                  <a:gd name="connsiteY11" fmla="*/ 6264862 h 6264862"/>
                  <a:gd name="connsiteX12" fmla="*/ 5063634 w 7084749"/>
                  <a:gd name="connsiteY12" fmla="*/ 5620657 h 6264862"/>
                  <a:gd name="connsiteX13" fmla="*/ 5983418 w 7084749"/>
                  <a:gd name="connsiteY13" fmla="*/ 5698803 h 6264862"/>
                  <a:gd name="connsiteX14" fmla="*/ 6839761 w 7084749"/>
                  <a:gd name="connsiteY14" fmla="*/ 5031147 h 6264862"/>
                  <a:gd name="connsiteX15" fmla="*/ 6894249 w 7084749"/>
                  <a:gd name="connsiteY15" fmla="*/ 3795486 h 6264862"/>
                  <a:gd name="connsiteX16" fmla="*/ 7084749 w 7084749"/>
                  <a:gd name="connsiteY16" fmla="*/ 2712357 h 6264862"/>
                  <a:gd name="connsiteX17" fmla="*/ 6246549 w 7084749"/>
                  <a:gd name="connsiteY17" fmla="*/ 1669143 h 6264862"/>
                  <a:gd name="connsiteX18" fmla="*/ 5700449 w 7084749"/>
                  <a:gd name="connsiteY18" fmla="*/ 2324100 h 6264862"/>
                  <a:gd name="connsiteX19" fmla="*/ 5649649 w 7084749"/>
                  <a:gd name="connsiteY19" fmla="*/ 2222500 h 6264862"/>
                  <a:gd name="connsiteX20" fmla="*/ 5649649 w 7084749"/>
                  <a:gd name="connsiteY20" fmla="*/ 2057400 h 6264862"/>
                  <a:gd name="connsiteX21" fmla="*/ 5649649 w 7084749"/>
                  <a:gd name="connsiteY21" fmla="*/ 1117600 h 6264862"/>
                  <a:gd name="connsiteX22" fmla="*/ 4189149 w 7084749"/>
                  <a:gd name="connsiteY22" fmla="*/ 469900 h 6264862"/>
                  <a:gd name="connsiteX23" fmla="*/ 3389049 w 7084749"/>
                  <a:gd name="connsiteY23" fmla="*/ 139700 h 6264862"/>
                  <a:gd name="connsiteX0" fmla="*/ 3566849 w 7084749"/>
                  <a:gd name="connsiteY0" fmla="*/ 139700 h 6264862"/>
                  <a:gd name="connsiteX1" fmla="*/ 2715949 w 7084749"/>
                  <a:gd name="connsiteY1" fmla="*/ 0 h 6264862"/>
                  <a:gd name="connsiteX2" fmla="*/ 2080949 w 7084749"/>
                  <a:gd name="connsiteY2" fmla="*/ 330200 h 6264862"/>
                  <a:gd name="connsiteX3" fmla="*/ 186835 w 7084749"/>
                  <a:gd name="connsiteY3" fmla="*/ 1794329 h 6264862"/>
                  <a:gd name="connsiteX4" fmla="*/ 0 w 7084749"/>
                  <a:gd name="connsiteY4" fmla="*/ 2925036 h 6264862"/>
                  <a:gd name="connsiteX5" fmla="*/ 787364 w 7084749"/>
                  <a:gd name="connsiteY5" fmla="*/ 3993243 h 6264862"/>
                  <a:gd name="connsiteX6" fmla="*/ 609601 w 7084749"/>
                  <a:gd name="connsiteY6" fmla="*/ 5000578 h 6264862"/>
                  <a:gd name="connsiteX7" fmla="*/ 1233716 w 7084749"/>
                  <a:gd name="connsiteY7" fmla="*/ 5856921 h 6264862"/>
                  <a:gd name="connsiteX8" fmla="*/ 2142634 w 7084749"/>
                  <a:gd name="connsiteY8" fmla="*/ 5987143 h 6264862"/>
                  <a:gd name="connsiteX9" fmla="*/ 2764934 w 7084749"/>
                  <a:gd name="connsiteY9" fmla="*/ 5662385 h 6264862"/>
                  <a:gd name="connsiteX10" fmla="*/ 3312849 w 7084749"/>
                  <a:gd name="connsiteY10" fmla="*/ 6183086 h 6264862"/>
                  <a:gd name="connsiteX11" fmla="*/ 4401361 w 7084749"/>
                  <a:gd name="connsiteY11" fmla="*/ 6264862 h 6264862"/>
                  <a:gd name="connsiteX12" fmla="*/ 5063634 w 7084749"/>
                  <a:gd name="connsiteY12" fmla="*/ 5620657 h 6264862"/>
                  <a:gd name="connsiteX13" fmla="*/ 5983418 w 7084749"/>
                  <a:gd name="connsiteY13" fmla="*/ 5698803 h 6264862"/>
                  <a:gd name="connsiteX14" fmla="*/ 6839761 w 7084749"/>
                  <a:gd name="connsiteY14" fmla="*/ 5031147 h 6264862"/>
                  <a:gd name="connsiteX15" fmla="*/ 6894249 w 7084749"/>
                  <a:gd name="connsiteY15" fmla="*/ 3795486 h 6264862"/>
                  <a:gd name="connsiteX16" fmla="*/ 7084749 w 7084749"/>
                  <a:gd name="connsiteY16" fmla="*/ 2712357 h 6264862"/>
                  <a:gd name="connsiteX17" fmla="*/ 6246549 w 7084749"/>
                  <a:gd name="connsiteY17" fmla="*/ 1669143 h 6264862"/>
                  <a:gd name="connsiteX18" fmla="*/ 5700449 w 7084749"/>
                  <a:gd name="connsiteY18" fmla="*/ 2324100 h 6264862"/>
                  <a:gd name="connsiteX19" fmla="*/ 5649649 w 7084749"/>
                  <a:gd name="connsiteY19" fmla="*/ 2222500 h 6264862"/>
                  <a:gd name="connsiteX20" fmla="*/ 5809306 w 7084749"/>
                  <a:gd name="connsiteY20" fmla="*/ 1651000 h 6264862"/>
                  <a:gd name="connsiteX21" fmla="*/ 5649649 w 7084749"/>
                  <a:gd name="connsiteY21" fmla="*/ 1117600 h 6264862"/>
                  <a:gd name="connsiteX22" fmla="*/ 4189149 w 7084749"/>
                  <a:gd name="connsiteY22" fmla="*/ 469900 h 6264862"/>
                  <a:gd name="connsiteX23" fmla="*/ 3389049 w 7084749"/>
                  <a:gd name="connsiteY23" fmla="*/ 139700 h 6264862"/>
                  <a:gd name="connsiteX0" fmla="*/ 3566849 w 7084749"/>
                  <a:gd name="connsiteY0" fmla="*/ 139700 h 6264862"/>
                  <a:gd name="connsiteX1" fmla="*/ 2715949 w 7084749"/>
                  <a:gd name="connsiteY1" fmla="*/ 0 h 6264862"/>
                  <a:gd name="connsiteX2" fmla="*/ 2080949 w 7084749"/>
                  <a:gd name="connsiteY2" fmla="*/ 330200 h 6264862"/>
                  <a:gd name="connsiteX3" fmla="*/ 186835 w 7084749"/>
                  <a:gd name="connsiteY3" fmla="*/ 1794329 h 6264862"/>
                  <a:gd name="connsiteX4" fmla="*/ 0 w 7084749"/>
                  <a:gd name="connsiteY4" fmla="*/ 2925036 h 6264862"/>
                  <a:gd name="connsiteX5" fmla="*/ 787364 w 7084749"/>
                  <a:gd name="connsiteY5" fmla="*/ 3993243 h 6264862"/>
                  <a:gd name="connsiteX6" fmla="*/ 609601 w 7084749"/>
                  <a:gd name="connsiteY6" fmla="*/ 5000578 h 6264862"/>
                  <a:gd name="connsiteX7" fmla="*/ 1233716 w 7084749"/>
                  <a:gd name="connsiteY7" fmla="*/ 5856921 h 6264862"/>
                  <a:gd name="connsiteX8" fmla="*/ 2142634 w 7084749"/>
                  <a:gd name="connsiteY8" fmla="*/ 5987143 h 6264862"/>
                  <a:gd name="connsiteX9" fmla="*/ 2764934 w 7084749"/>
                  <a:gd name="connsiteY9" fmla="*/ 5662385 h 6264862"/>
                  <a:gd name="connsiteX10" fmla="*/ 3312849 w 7084749"/>
                  <a:gd name="connsiteY10" fmla="*/ 6183086 h 6264862"/>
                  <a:gd name="connsiteX11" fmla="*/ 4401361 w 7084749"/>
                  <a:gd name="connsiteY11" fmla="*/ 6264862 h 6264862"/>
                  <a:gd name="connsiteX12" fmla="*/ 5063634 w 7084749"/>
                  <a:gd name="connsiteY12" fmla="*/ 5620657 h 6264862"/>
                  <a:gd name="connsiteX13" fmla="*/ 5983418 w 7084749"/>
                  <a:gd name="connsiteY13" fmla="*/ 5698803 h 6264862"/>
                  <a:gd name="connsiteX14" fmla="*/ 6839761 w 7084749"/>
                  <a:gd name="connsiteY14" fmla="*/ 5031147 h 6264862"/>
                  <a:gd name="connsiteX15" fmla="*/ 6894249 w 7084749"/>
                  <a:gd name="connsiteY15" fmla="*/ 3795486 h 6264862"/>
                  <a:gd name="connsiteX16" fmla="*/ 7084749 w 7084749"/>
                  <a:gd name="connsiteY16" fmla="*/ 2712357 h 6264862"/>
                  <a:gd name="connsiteX17" fmla="*/ 6246549 w 7084749"/>
                  <a:gd name="connsiteY17" fmla="*/ 1669143 h 6264862"/>
                  <a:gd name="connsiteX18" fmla="*/ 5903649 w 7084749"/>
                  <a:gd name="connsiteY18" fmla="*/ 1729014 h 6264862"/>
                  <a:gd name="connsiteX19" fmla="*/ 5649649 w 7084749"/>
                  <a:gd name="connsiteY19" fmla="*/ 2222500 h 6264862"/>
                  <a:gd name="connsiteX20" fmla="*/ 5809306 w 7084749"/>
                  <a:gd name="connsiteY20" fmla="*/ 1651000 h 6264862"/>
                  <a:gd name="connsiteX21" fmla="*/ 5649649 w 7084749"/>
                  <a:gd name="connsiteY21" fmla="*/ 1117600 h 6264862"/>
                  <a:gd name="connsiteX22" fmla="*/ 4189149 w 7084749"/>
                  <a:gd name="connsiteY22" fmla="*/ 469900 h 6264862"/>
                  <a:gd name="connsiteX23" fmla="*/ 3389049 w 7084749"/>
                  <a:gd name="connsiteY23" fmla="*/ 139700 h 6264862"/>
                  <a:gd name="connsiteX0" fmla="*/ 3566849 w 7084749"/>
                  <a:gd name="connsiteY0" fmla="*/ 139700 h 6264862"/>
                  <a:gd name="connsiteX1" fmla="*/ 2715949 w 7084749"/>
                  <a:gd name="connsiteY1" fmla="*/ 0 h 6264862"/>
                  <a:gd name="connsiteX2" fmla="*/ 2080949 w 7084749"/>
                  <a:gd name="connsiteY2" fmla="*/ 330200 h 6264862"/>
                  <a:gd name="connsiteX3" fmla="*/ 186835 w 7084749"/>
                  <a:gd name="connsiteY3" fmla="*/ 1794329 h 6264862"/>
                  <a:gd name="connsiteX4" fmla="*/ 0 w 7084749"/>
                  <a:gd name="connsiteY4" fmla="*/ 2925036 h 6264862"/>
                  <a:gd name="connsiteX5" fmla="*/ 787364 w 7084749"/>
                  <a:gd name="connsiteY5" fmla="*/ 3993243 h 6264862"/>
                  <a:gd name="connsiteX6" fmla="*/ 609601 w 7084749"/>
                  <a:gd name="connsiteY6" fmla="*/ 5000578 h 6264862"/>
                  <a:gd name="connsiteX7" fmla="*/ 1233716 w 7084749"/>
                  <a:gd name="connsiteY7" fmla="*/ 5856921 h 6264862"/>
                  <a:gd name="connsiteX8" fmla="*/ 2142634 w 7084749"/>
                  <a:gd name="connsiteY8" fmla="*/ 5987143 h 6264862"/>
                  <a:gd name="connsiteX9" fmla="*/ 2764934 w 7084749"/>
                  <a:gd name="connsiteY9" fmla="*/ 5662385 h 6264862"/>
                  <a:gd name="connsiteX10" fmla="*/ 3312849 w 7084749"/>
                  <a:gd name="connsiteY10" fmla="*/ 6183086 h 6264862"/>
                  <a:gd name="connsiteX11" fmla="*/ 4401361 w 7084749"/>
                  <a:gd name="connsiteY11" fmla="*/ 6264862 h 6264862"/>
                  <a:gd name="connsiteX12" fmla="*/ 5063634 w 7084749"/>
                  <a:gd name="connsiteY12" fmla="*/ 5620657 h 6264862"/>
                  <a:gd name="connsiteX13" fmla="*/ 5983418 w 7084749"/>
                  <a:gd name="connsiteY13" fmla="*/ 5698803 h 6264862"/>
                  <a:gd name="connsiteX14" fmla="*/ 6839761 w 7084749"/>
                  <a:gd name="connsiteY14" fmla="*/ 5031147 h 6264862"/>
                  <a:gd name="connsiteX15" fmla="*/ 6894249 w 7084749"/>
                  <a:gd name="connsiteY15" fmla="*/ 3795486 h 6264862"/>
                  <a:gd name="connsiteX16" fmla="*/ 7084749 w 7084749"/>
                  <a:gd name="connsiteY16" fmla="*/ 2712357 h 6264862"/>
                  <a:gd name="connsiteX17" fmla="*/ 6246549 w 7084749"/>
                  <a:gd name="connsiteY17" fmla="*/ 1669143 h 6264862"/>
                  <a:gd name="connsiteX18" fmla="*/ 5903649 w 7084749"/>
                  <a:gd name="connsiteY18" fmla="*/ 1729014 h 6264862"/>
                  <a:gd name="connsiteX19" fmla="*/ 5809306 w 7084749"/>
                  <a:gd name="connsiteY19" fmla="*/ 1651000 h 6264862"/>
                  <a:gd name="connsiteX20" fmla="*/ 5649649 w 7084749"/>
                  <a:gd name="connsiteY20" fmla="*/ 1117600 h 6264862"/>
                  <a:gd name="connsiteX21" fmla="*/ 4189149 w 7084749"/>
                  <a:gd name="connsiteY21" fmla="*/ 469900 h 6264862"/>
                  <a:gd name="connsiteX22" fmla="*/ 3389049 w 7084749"/>
                  <a:gd name="connsiteY22" fmla="*/ 139700 h 6264862"/>
                  <a:gd name="connsiteX0" fmla="*/ 4673191 w 8191091"/>
                  <a:gd name="connsiteY0" fmla="*/ 139700 h 6264862"/>
                  <a:gd name="connsiteX1" fmla="*/ 3822291 w 8191091"/>
                  <a:gd name="connsiteY1" fmla="*/ 0 h 6264862"/>
                  <a:gd name="connsiteX2" fmla="*/ 3187291 w 8191091"/>
                  <a:gd name="connsiteY2" fmla="*/ 330200 h 6264862"/>
                  <a:gd name="connsiteX3" fmla="*/ 1293177 w 8191091"/>
                  <a:gd name="connsiteY3" fmla="*/ 1794329 h 6264862"/>
                  <a:gd name="connsiteX4" fmla="*/ 1106342 w 8191091"/>
                  <a:gd name="connsiteY4" fmla="*/ 2925036 h 6264862"/>
                  <a:gd name="connsiteX5" fmla="*/ 1406 w 8191091"/>
                  <a:gd name="connsiteY5" fmla="*/ 4183743 h 6264862"/>
                  <a:gd name="connsiteX6" fmla="*/ 1715943 w 8191091"/>
                  <a:gd name="connsiteY6" fmla="*/ 5000578 h 6264862"/>
                  <a:gd name="connsiteX7" fmla="*/ 2340058 w 8191091"/>
                  <a:gd name="connsiteY7" fmla="*/ 5856921 h 6264862"/>
                  <a:gd name="connsiteX8" fmla="*/ 3248976 w 8191091"/>
                  <a:gd name="connsiteY8" fmla="*/ 5987143 h 6264862"/>
                  <a:gd name="connsiteX9" fmla="*/ 3871276 w 8191091"/>
                  <a:gd name="connsiteY9" fmla="*/ 5662385 h 6264862"/>
                  <a:gd name="connsiteX10" fmla="*/ 4419191 w 8191091"/>
                  <a:gd name="connsiteY10" fmla="*/ 6183086 h 6264862"/>
                  <a:gd name="connsiteX11" fmla="*/ 5507703 w 8191091"/>
                  <a:gd name="connsiteY11" fmla="*/ 6264862 h 6264862"/>
                  <a:gd name="connsiteX12" fmla="*/ 6169976 w 8191091"/>
                  <a:gd name="connsiteY12" fmla="*/ 5620657 h 6264862"/>
                  <a:gd name="connsiteX13" fmla="*/ 7089760 w 8191091"/>
                  <a:gd name="connsiteY13" fmla="*/ 5698803 h 6264862"/>
                  <a:gd name="connsiteX14" fmla="*/ 7946103 w 8191091"/>
                  <a:gd name="connsiteY14" fmla="*/ 5031147 h 6264862"/>
                  <a:gd name="connsiteX15" fmla="*/ 8000591 w 8191091"/>
                  <a:gd name="connsiteY15" fmla="*/ 3795486 h 6264862"/>
                  <a:gd name="connsiteX16" fmla="*/ 8191091 w 8191091"/>
                  <a:gd name="connsiteY16" fmla="*/ 2712357 h 6264862"/>
                  <a:gd name="connsiteX17" fmla="*/ 7352891 w 8191091"/>
                  <a:gd name="connsiteY17" fmla="*/ 1669143 h 6264862"/>
                  <a:gd name="connsiteX18" fmla="*/ 7009991 w 8191091"/>
                  <a:gd name="connsiteY18" fmla="*/ 1729014 h 6264862"/>
                  <a:gd name="connsiteX19" fmla="*/ 6915648 w 8191091"/>
                  <a:gd name="connsiteY19" fmla="*/ 1651000 h 6264862"/>
                  <a:gd name="connsiteX20" fmla="*/ 6755991 w 8191091"/>
                  <a:gd name="connsiteY20" fmla="*/ 1117600 h 6264862"/>
                  <a:gd name="connsiteX21" fmla="*/ 5295491 w 8191091"/>
                  <a:gd name="connsiteY21" fmla="*/ 469900 h 6264862"/>
                  <a:gd name="connsiteX22" fmla="*/ 4495391 w 8191091"/>
                  <a:gd name="connsiteY22" fmla="*/ 139700 h 6264862"/>
                  <a:gd name="connsiteX0" fmla="*/ 4811449 w 8329349"/>
                  <a:gd name="connsiteY0" fmla="*/ 139700 h 6264862"/>
                  <a:gd name="connsiteX1" fmla="*/ 3960549 w 8329349"/>
                  <a:gd name="connsiteY1" fmla="*/ 0 h 6264862"/>
                  <a:gd name="connsiteX2" fmla="*/ 3325549 w 8329349"/>
                  <a:gd name="connsiteY2" fmla="*/ 330200 h 6264862"/>
                  <a:gd name="connsiteX3" fmla="*/ 1431435 w 8329349"/>
                  <a:gd name="connsiteY3" fmla="*/ 1794329 h 6264862"/>
                  <a:gd name="connsiteX4" fmla="*/ 0 w 8329349"/>
                  <a:gd name="connsiteY4" fmla="*/ 2798036 h 6264862"/>
                  <a:gd name="connsiteX5" fmla="*/ 139664 w 8329349"/>
                  <a:gd name="connsiteY5" fmla="*/ 4183743 h 6264862"/>
                  <a:gd name="connsiteX6" fmla="*/ 1854201 w 8329349"/>
                  <a:gd name="connsiteY6" fmla="*/ 5000578 h 6264862"/>
                  <a:gd name="connsiteX7" fmla="*/ 2478316 w 8329349"/>
                  <a:gd name="connsiteY7" fmla="*/ 5856921 h 6264862"/>
                  <a:gd name="connsiteX8" fmla="*/ 3387234 w 8329349"/>
                  <a:gd name="connsiteY8" fmla="*/ 5987143 h 6264862"/>
                  <a:gd name="connsiteX9" fmla="*/ 4009534 w 8329349"/>
                  <a:gd name="connsiteY9" fmla="*/ 5662385 h 6264862"/>
                  <a:gd name="connsiteX10" fmla="*/ 4557449 w 8329349"/>
                  <a:gd name="connsiteY10" fmla="*/ 6183086 h 6264862"/>
                  <a:gd name="connsiteX11" fmla="*/ 5645961 w 8329349"/>
                  <a:gd name="connsiteY11" fmla="*/ 6264862 h 6264862"/>
                  <a:gd name="connsiteX12" fmla="*/ 6308234 w 8329349"/>
                  <a:gd name="connsiteY12" fmla="*/ 5620657 h 6264862"/>
                  <a:gd name="connsiteX13" fmla="*/ 7228018 w 8329349"/>
                  <a:gd name="connsiteY13" fmla="*/ 5698803 h 6264862"/>
                  <a:gd name="connsiteX14" fmla="*/ 8084361 w 8329349"/>
                  <a:gd name="connsiteY14" fmla="*/ 5031147 h 6264862"/>
                  <a:gd name="connsiteX15" fmla="*/ 8138849 w 8329349"/>
                  <a:gd name="connsiteY15" fmla="*/ 3795486 h 6264862"/>
                  <a:gd name="connsiteX16" fmla="*/ 8329349 w 8329349"/>
                  <a:gd name="connsiteY16" fmla="*/ 2712357 h 6264862"/>
                  <a:gd name="connsiteX17" fmla="*/ 7491149 w 8329349"/>
                  <a:gd name="connsiteY17" fmla="*/ 1669143 h 6264862"/>
                  <a:gd name="connsiteX18" fmla="*/ 7148249 w 8329349"/>
                  <a:gd name="connsiteY18" fmla="*/ 1729014 h 6264862"/>
                  <a:gd name="connsiteX19" fmla="*/ 7053906 w 8329349"/>
                  <a:gd name="connsiteY19" fmla="*/ 1651000 h 6264862"/>
                  <a:gd name="connsiteX20" fmla="*/ 6894249 w 8329349"/>
                  <a:gd name="connsiteY20" fmla="*/ 1117600 h 6264862"/>
                  <a:gd name="connsiteX21" fmla="*/ 5433749 w 8329349"/>
                  <a:gd name="connsiteY21" fmla="*/ 469900 h 6264862"/>
                  <a:gd name="connsiteX22" fmla="*/ 4633649 w 8329349"/>
                  <a:gd name="connsiteY22" fmla="*/ 139700 h 6264862"/>
                  <a:gd name="connsiteX0" fmla="*/ 4811449 w 8329349"/>
                  <a:gd name="connsiteY0" fmla="*/ 139700 h 6264862"/>
                  <a:gd name="connsiteX1" fmla="*/ 3960549 w 8329349"/>
                  <a:gd name="connsiteY1" fmla="*/ 0 h 6264862"/>
                  <a:gd name="connsiteX2" fmla="*/ 2817549 w 8329349"/>
                  <a:gd name="connsiteY2" fmla="*/ 2019300 h 6264862"/>
                  <a:gd name="connsiteX3" fmla="*/ 1431435 w 8329349"/>
                  <a:gd name="connsiteY3" fmla="*/ 1794329 h 6264862"/>
                  <a:gd name="connsiteX4" fmla="*/ 0 w 8329349"/>
                  <a:gd name="connsiteY4" fmla="*/ 2798036 h 6264862"/>
                  <a:gd name="connsiteX5" fmla="*/ 139664 w 8329349"/>
                  <a:gd name="connsiteY5" fmla="*/ 4183743 h 6264862"/>
                  <a:gd name="connsiteX6" fmla="*/ 1854201 w 8329349"/>
                  <a:gd name="connsiteY6" fmla="*/ 5000578 h 6264862"/>
                  <a:gd name="connsiteX7" fmla="*/ 2478316 w 8329349"/>
                  <a:gd name="connsiteY7" fmla="*/ 5856921 h 6264862"/>
                  <a:gd name="connsiteX8" fmla="*/ 3387234 w 8329349"/>
                  <a:gd name="connsiteY8" fmla="*/ 5987143 h 6264862"/>
                  <a:gd name="connsiteX9" fmla="*/ 4009534 w 8329349"/>
                  <a:gd name="connsiteY9" fmla="*/ 5662385 h 6264862"/>
                  <a:gd name="connsiteX10" fmla="*/ 4557449 w 8329349"/>
                  <a:gd name="connsiteY10" fmla="*/ 6183086 h 6264862"/>
                  <a:gd name="connsiteX11" fmla="*/ 5645961 w 8329349"/>
                  <a:gd name="connsiteY11" fmla="*/ 6264862 h 6264862"/>
                  <a:gd name="connsiteX12" fmla="*/ 6308234 w 8329349"/>
                  <a:gd name="connsiteY12" fmla="*/ 5620657 h 6264862"/>
                  <a:gd name="connsiteX13" fmla="*/ 7228018 w 8329349"/>
                  <a:gd name="connsiteY13" fmla="*/ 5698803 h 6264862"/>
                  <a:gd name="connsiteX14" fmla="*/ 8084361 w 8329349"/>
                  <a:gd name="connsiteY14" fmla="*/ 5031147 h 6264862"/>
                  <a:gd name="connsiteX15" fmla="*/ 8138849 w 8329349"/>
                  <a:gd name="connsiteY15" fmla="*/ 3795486 h 6264862"/>
                  <a:gd name="connsiteX16" fmla="*/ 8329349 w 8329349"/>
                  <a:gd name="connsiteY16" fmla="*/ 2712357 h 6264862"/>
                  <a:gd name="connsiteX17" fmla="*/ 7491149 w 8329349"/>
                  <a:gd name="connsiteY17" fmla="*/ 1669143 h 6264862"/>
                  <a:gd name="connsiteX18" fmla="*/ 7148249 w 8329349"/>
                  <a:gd name="connsiteY18" fmla="*/ 1729014 h 6264862"/>
                  <a:gd name="connsiteX19" fmla="*/ 7053906 w 8329349"/>
                  <a:gd name="connsiteY19" fmla="*/ 1651000 h 6264862"/>
                  <a:gd name="connsiteX20" fmla="*/ 6894249 w 8329349"/>
                  <a:gd name="connsiteY20" fmla="*/ 1117600 h 6264862"/>
                  <a:gd name="connsiteX21" fmla="*/ 5433749 w 8329349"/>
                  <a:gd name="connsiteY21" fmla="*/ 469900 h 6264862"/>
                  <a:gd name="connsiteX22" fmla="*/ 4633649 w 8329349"/>
                  <a:gd name="connsiteY22" fmla="*/ 139700 h 6264862"/>
                  <a:gd name="connsiteX0" fmla="*/ 4811449 w 8329349"/>
                  <a:gd name="connsiteY0" fmla="*/ 0 h 6125162"/>
                  <a:gd name="connsiteX1" fmla="*/ 3846249 w 8329349"/>
                  <a:gd name="connsiteY1" fmla="*/ 2133600 h 6125162"/>
                  <a:gd name="connsiteX2" fmla="*/ 2817549 w 8329349"/>
                  <a:gd name="connsiteY2" fmla="*/ 1879600 h 6125162"/>
                  <a:gd name="connsiteX3" fmla="*/ 1431435 w 8329349"/>
                  <a:gd name="connsiteY3" fmla="*/ 1654629 h 6125162"/>
                  <a:gd name="connsiteX4" fmla="*/ 0 w 8329349"/>
                  <a:gd name="connsiteY4" fmla="*/ 2658336 h 6125162"/>
                  <a:gd name="connsiteX5" fmla="*/ 139664 w 8329349"/>
                  <a:gd name="connsiteY5" fmla="*/ 4044043 h 6125162"/>
                  <a:gd name="connsiteX6" fmla="*/ 1854201 w 8329349"/>
                  <a:gd name="connsiteY6" fmla="*/ 4860878 h 6125162"/>
                  <a:gd name="connsiteX7" fmla="*/ 2478316 w 8329349"/>
                  <a:gd name="connsiteY7" fmla="*/ 5717221 h 6125162"/>
                  <a:gd name="connsiteX8" fmla="*/ 3387234 w 8329349"/>
                  <a:gd name="connsiteY8" fmla="*/ 5847443 h 6125162"/>
                  <a:gd name="connsiteX9" fmla="*/ 4009534 w 8329349"/>
                  <a:gd name="connsiteY9" fmla="*/ 5522685 h 6125162"/>
                  <a:gd name="connsiteX10" fmla="*/ 4557449 w 8329349"/>
                  <a:gd name="connsiteY10" fmla="*/ 6043386 h 6125162"/>
                  <a:gd name="connsiteX11" fmla="*/ 5645961 w 8329349"/>
                  <a:gd name="connsiteY11" fmla="*/ 6125162 h 6125162"/>
                  <a:gd name="connsiteX12" fmla="*/ 6308234 w 8329349"/>
                  <a:gd name="connsiteY12" fmla="*/ 5480957 h 6125162"/>
                  <a:gd name="connsiteX13" fmla="*/ 7228018 w 8329349"/>
                  <a:gd name="connsiteY13" fmla="*/ 5559103 h 6125162"/>
                  <a:gd name="connsiteX14" fmla="*/ 8084361 w 8329349"/>
                  <a:gd name="connsiteY14" fmla="*/ 4891447 h 6125162"/>
                  <a:gd name="connsiteX15" fmla="*/ 8138849 w 8329349"/>
                  <a:gd name="connsiteY15" fmla="*/ 3655786 h 6125162"/>
                  <a:gd name="connsiteX16" fmla="*/ 8329349 w 8329349"/>
                  <a:gd name="connsiteY16" fmla="*/ 2572657 h 6125162"/>
                  <a:gd name="connsiteX17" fmla="*/ 7491149 w 8329349"/>
                  <a:gd name="connsiteY17" fmla="*/ 1529443 h 6125162"/>
                  <a:gd name="connsiteX18" fmla="*/ 7148249 w 8329349"/>
                  <a:gd name="connsiteY18" fmla="*/ 1589314 h 6125162"/>
                  <a:gd name="connsiteX19" fmla="*/ 7053906 w 8329349"/>
                  <a:gd name="connsiteY19" fmla="*/ 1511300 h 6125162"/>
                  <a:gd name="connsiteX20" fmla="*/ 6894249 w 8329349"/>
                  <a:gd name="connsiteY20" fmla="*/ 977900 h 6125162"/>
                  <a:gd name="connsiteX21" fmla="*/ 5433749 w 8329349"/>
                  <a:gd name="connsiteY21" fmla="*/ 330200 h 6125162"/>
                  <a:gd name="connsiteX22" fmla="*/ 4633649 w 8329349"/>
                  <a:gd name="connsiteY22" fmla="*/ 0 h 6125162"/>
                  <a:gd name="connsiteX0" fmla="*/ 4811449 w 8329349"/>
                  <a:gd name="connsiteY0" fmla="*/ 0 h 6125162"/>
                  <a:gd name="connsiteX1" fmla="*/ 3846249 w 8329349"/>
                  <a:gd name="connsiteY1" fmla="*/ 2133600 h 6125162"/>
                  <a:gd name="connsiteX2" fmla="*/ 2817549 w 8329349"/>
                  <a:gd name="connsiteY2" fmla="*/ 1879600 h 6125162"/>
                  <a:gd name="connsiteX3" fmla="*/ 1431435 w 8329349"/>
                  <a:gd name="connsiteY3" fmla="*/ 1654629 h 6125162"/>
                  <a:gd name="connsiteX4" fmla="*/ 0 w 8329349"/>
                  <a:gd name="connsiteY4" fmla="*/ 2658336 h 6125162"/>
                  <a:gd name="connsiteX5" fmla="*/ 139664 w 8329349"/>
                  <a:gd name="connsiteY5" fmla="*/ 4044043 h 6125162"/>
                  <a:gd name="connsiteX6" fmla="*/ 1854201 w 8329349"/>
                  <a:gd name="connsiteY6" fmla="*/ 4860878 h 6125162"/>
                  <a:gd name="connsiteX7" fmla="*/ 2478316 w 8329349"/>
                  <a:gd name="connsiteY7" fmla="*/ 5717221 h 6125162"/>
                  <a:gd name="connsiteX8" fmla="*/ 3387234 w 8329349"/>
                  <a:gd name="connsiteY8" fmla="*/ 5847443 h 6125162"/>
                  <a:gd name="connsiteX9" fmla="*/ 4009534 w 8329349"/>
                  <a:gd name="connsiteY9" fmla="*/ 5522685 h 6125162"/>
                  <a:gd name="connsiteX10" fmla="*/ 4557449 w 8329349"/>
                  <a:gd name="connsiteY10" fmla="*/ 6043386 h 6125162"/>
                  <a:gd name="connsiteX11" fmla="*/ 5645961 w 8329349"/>
                  <a:gd name="connsiteY11" fmla="*/ 6125162 h 6125162"/>
                  <a:gd name="connsiteX12" fmla="*/ 6308234 w 8329349"/>
                  <a:gd name="connsiteY12" fmla="*/ 5480957 h 6125162"/>
                  <a:gd name="connsiteX13" fmla="*/ 7228018 w 8329349"/>
                  <a:gd name="connsiteY13" fmla="*/ 5559103 h 6125162"/>
                  <a:gd name="connsiteX14" fmla="*/ 8084361 w 8329349"/>
                  <a:gd name="connsiteY14" fmla="*/ 4891447 h 6125162"/>
                  <a:gd name="connsiteX15" fmla="*/ 8138849 w 8329349"/>
                  <a:gd name="connsiteY15" fmla="*/ 3655786 h 6125162"/>
                  <a:gd name="connsiteX16" fmla="*/ 8329349 w 8329349"/>
                  <a:gd name="connsiteY16" fmla="*/ 2572657 h 6125162"/>
                  <a:gd name="connsiteX17" fmla="*/ 7491149 w 8329349"/>
                  <a:gd name="connsiteY17" fmla="*/ 1529443 h 6125162"/>
                  <a:gd name="connsiteX18" fmla="*/ 7148249 w 8329349"/>
                  <a:gd name="connsiteY18" fmla="*/ 1589314 h 6125162"/>
                  <a:gd name="connsiteX19" fmla="*/ 7053906 w 8329349"/>
                  <a:gd name="connsiteY19" fmla="*/ 1511300 h 6125162"/>
                  <a:gd name="connsiteX20" fmla="*/ 6894249 w 8329349"/>
                  <a:gd name="connsiteY20" fmla="*/ 977900 h 6125162"/>
                  <a:gd name="connsiteX21" fmla="*/ 4138349 w 8329349"/>
                  <a:gd name="connsiteY21" fmla="*/ 3708400 h 6125162"/>
                  <a:gd name="connsiteX22" fmla="*/ 4633649 w 8329349"/>
                  <a:gd name="connsiteY22" fmla="*/ 0 h 6125162"/>
                  <a:gd name="connsiteX0" fmla="*/ 4811449 w 8329349"/>
                  <a:gd name="connsiteY0" fmla="*/ 0 h 6125162"/>
                  <a:gd name="connsiteX1" fmla="*/ 3846249 w 8329349"/>
                  <a:gd name="connsiteY1" fmla="*/ 2133600 h 6125162"/>
                  <a:gd name="connsiteX2" fmla="*/ 2817549 w 8329349"/>
                  <a:gd name="connsiteY2" fmla="*/ 1879600 h 6125162"/>
                  <a:gd name="connsiteX3" fmla="*/ 1431435 w 8329349"/>
                  <a:gd name="connsiteY3" fmla="*/ 1654629 h 6125162"/>
                  <a:gd name="connsiteX4" fmla="*/ 0 w 8329349"/>
                  <a:gd name="connsiteY4" fmla="*/ 2658336 h 6125162"/>
                  <a:gd name="connsiteX5" fmla="*/ 139664 w 8329349"/>
                  <a:gd name="connsiteY5" fmla="*/ 4044043 h 6125162"/>
                  <a:gd name="connsiteX6" fmla="*/ 1854201 w 8329349"/>
                  <a:gd name="connsiteY6" fmla="*/ 4860878 h 6125162"/>
                  <a:gd name="connsiteX7" fmla="*/ 2478316 w 8329349"/>
                  <a:gd name="connsiteY7" fmla="*/ 5717221 h 6125162"/>
                  <a:gd name="connsiteX8" fmla="*/ 3387234 w 8329349"/>
                  <a:gd name="connsiteY8" fmla="*/ 5847443 h 6125162"/>
                  <a:gd name="connsiteX9" fmla="*/ 4009534 w 8329349"/>
                  <a:gd name="connsiteY9" fmla="*/ 5522685 h 6125162"/>
                  <a:gd name="connsiteX10" fmla="*/ 4557449 w 8329349"/>
                  <a:gd name="connsiteY10" fmla="*/ 6043386 h 6125162"/>
                  <a:gd name="connsiteX11" fmla="*/ 5645961 w 8329349"/>
                  <a:gd name="connsiteY11" fmla="*/ 6125162 h 6125162"/>
                  <a:gd name="connsiteX12" fmla="*/ 6308234 w 8329349"/>
                  <a:gd name="connsiteY12" fmla="*/ 5480957 h 6125162"/>
                  <a:gd name="connsiteX13" fmla="*/ 7228018 w 8329349"/>
                  <a:gd name="connsiteY13" fmla="*/ 5559103 h 6125162"/>
                  <a:gd name="connsiteX14" fmla="*/ 8084361 w 8329349"/>
                  <a:gd name="connsiteY14" fmla="*/ 4891447 h 6125162"/>
                  <a:gd name="connsiteX15" fmla="*/ 8138849 w 8329349"/>
                  <a:gd name="connsiteY15" fmla="*/ 3655786 h 6125162"/>
                  <a:gd name="connsiteX16" fmla="*/ 8329349 w 8329349"/>
                  <a:gd name="connsiteY16" fmla="*/ 2572657 h 6125162"/>
                  <a:gd name="connsiteX17" fmla="*/ 7491149 w 8329349"/>
                  <a:gd name="connsiteY17" fmla="*/ 1529443 h 6125162"/>
                  <a:gd name="connsiteX18" fmla="*/ 7148249 w 8329349"/>
                  <a:gd name="connsiteY18" fmla="*/ 1589314 h 6125162"/>
                  <a:gd name="connsiteX19" fmla="*/ 7053906 w 8329349"/>
                  <a:gd name="connsiteY19" fmla="*/ 1511300 h 6125162"/>
                  <a:gd name="connsiteX20" fmla="*/ 6894249 w 8329349"/>
                  <a:gd name="connsiteY20" fmla="*/ 977900 h 6125162"/>
                  <a:gd name="connsiteX21" fmla="*/ 4138349 w 8329349"/>
                  <a:gd name="connsiteY21" fmla="*/ 3708400 h 6125162"/>
                  <a:gd name="connsiteX22" fmla="*/ 3935149 w 8329349"/>
                  <a:gd name="connsiteY22" fmla="*/ 3733800 h 6125162"/>
                  <a:gd name="connsiteX0" fmla="*/ 4811449 w 8329349"/>
                  <a:gd name="connsiteY0" fmla="*/ 0 h 6125162"/>
                  <a:gd name="connsiteX1" fmla="*/ 3846249 w 8329349"/>
                  <a:gd name="connsiteY1" fmla="*/ 2133600 h 6125162"/>
                  <a:gd name="connsiteX2" fmla="*/ 2817549 w 8329349"/>
                  <a:gd name="connsiteY2" fmla="*/ 1879600 h 6125162"/>
                  <a:gd name="connsiteX3" fmla="*/ 1431435 w 8329349"/>
                  <a:gd name="connsiteY3" fmla="*/ 1654629 h 6125162"/>
                  <a:gd name="connsiteX4" fmla="*/ 0 w 8329349"/>
                  <a:gd name="connsiteY4" fmla="*/ 2658336 h 6125162"/>
                  <a:gd name="connsiteX5" fmla="*/ 139664 w 8329349"/>
                  <a:gd name="connsiteY5" fmla="*/ 4044043 h 6125162"/>
                  <a:gd name="connsiteX6" fmla="*/ 1854201 w 8329349"/>
                  <a:gd name="connsiteY6" fmla="*/ 4860878 h 6125162"/>
                  <a:gd name="connsiteX7" fmla="*/ 2478316 w 8329349"/>
                  <a:gd name="connsiteY7" fmla="*/ 5717221 h 6125162"/>
                  <a:gd name="connsiteX8" fmla="*/ 3387234 w 8329349"/>
                  <a:gd name="connsiteY8" fmla="*/ 5847443 h 6125162"/>
                  <a:gd name="connsiteX9" fmla="*/ 4009534 w 8329349"/>
                  <a:gd name="connsiteY9" fmla="*/ 5522685 h 6125162"/>
                  <a:gd name="connsiteX10" fmla="*/ 4557449 w 8329349"/>
                  <a:gd name="connsiteY10" fmla="*/ 6043386 h 6125162"/>
                  <a:gd name="connsiteX11" fmla="*/ 5645961 w 8329349"/>
                  <a:gd name="connsiteY11" fmla="*/ 6125162 h 6125162"/>
                  <a:gd name="connsiteX12" fmla="*/ 6308234 w 8329349"/>
                  <a:gd name="connsiteY12" fmla="*/ 5480957 h 6125162"/>
                  <a:gd name="connsiteX13" fmla="*/ 7228018 w 8329349"/>
                  <a:gd name="connsiteY13" fmla="*/ 5559103 h 6125162"/>
                  <a:gd name="connsiteX14" fmla="*/ 8084361 w 8329349"/>
                  <a:gd name="connsiteY14" fmla="*/ 4891447 h 6125162"/>
                  <a:gd name="connsiteX15" fmla="*/ 8138849 w 8329349"/>
                  <a:gd name="connsiteY15" fmla="*/ 3655786 h 6125162"/>
                  <a:gd name="connsiteX16" fmla="*/ 8329349 w 8329349"/>
                  <a:gd name="connsiteY16" fmla="*/ 2572657 h 6125162"/>
                  <a:gd name="connsiteX17" fmla="*/ 7491149 w 8329349"/>
                  <a:gd name="connsiteY17" fmla="*/ 1529443 h 6125162"/>
                  <a:gd name="connsiteX18" fmla="*/ 7148249 w 8329349"/>
                  <a:gd name="connsiteY18" fmla="*/ 1589314 h 6125162"/>
                  <a:gd name="connsiteX19" fmla="*/ 7053906 w 8329349"/>
                  <a:gd name="connsiteY19" fmla="*/ 1511300 h 6125162"/>
                  <a:gd name="connsiteX20" fmla="*/ 6894249 w 8329349"/>
                  <a:gd name="connsiteY20" fmla="*/ 977900 h 6125162"/>
                  <a:gd name="connsiteX21" fmla="*/ 4138349 w 8329349"/>
                  <a:gd name="connsiteY21" fmla="*/ 3708400 h 6125162"/>
                  <a:gd name="connsiteX0" fmla="*/ 3846249 w 8329349"/>
                  <a:gd name="connsiteY0" fmla="*/ 1155700 h 5147262"/>
                  <a:gd name="connsiteX1" fmla="*/ 2817549 w 8329349"/>
                  <a:gd name="connsiteY1" fmla="*/ 901700 h 5147262"/>
                  <a:gd name="connsiteX2" fmla="*/ 1431435 w 8329349"/>
                  <a:gd name="connsiteY2" fmla="*/ 676729 h 5147262"/>
                  <a:gd name="connsiteX3" fmla="*/ 0 w 8329349"/>
                  <a:gd name="connsiteY3" fmla="*/ 1680436 h 5147262"/>
                  <a:gd name="connsiteX4" fmla="*/ 139664 w 8329349"/>
                  <a:gd name="connsiteY4" fmla="*/ 3066143 h 5147262"/>
                  <a:gd name="connsiteX5" fmla="*/ 1854201 w 8329349"/>
                  <a:gd name="connsiteY5" fmla="*/ 3882978 h 5147262"/>
                  <a:gd name="connsiteX6" fmla="*/ 2478316 w 8329349"/>
                  <a:gd name="connsiteY6" fmla="*/ 4739321 h 5147262"/>
                  <a:gd name="connsiteX7" fmla="*/ 3387234 w 8329349"/>
                  <a:gd name="connsiteY7" fmla="*/ 4869543 h 5147262"/>
                  <a:gd name="connsiteX8" fmla="*/ 4009534 w 8329349"/>
                  <a:gd name="connsiteY8" fmla="*/ 4544785 h 5147262"/>
                  <a:gd name="connsiteX9" fmla="*/ 4557449 w 8329349"/>
                  <a:gd name="connsiteY9" fmla="*/ 5065486 h 5147262"/>
                  <a:gd name="connsiteX10" fmla="*/ 5645961 w 8329349"/>
                  <a:gd name="connsiteY10" fmla="*/ 5147262 h 5147262"/>
                  <a:gd name="connsiteX11" fmla="*/ 6308234 w 8329349"/>
                  <a:gd name="connsiteY11" fmla="*/ 4503057 h 5147262"/>
                  <a:gd name="connsiteX12" fmla="*/ 7228018 w 8329349"/>
                  <a:gd name="connsiteY12" fmla="*/ 4581203 h 5147262"/>
                  <a:gd name="connsiteX13" fmla="*/ 8084361 w 8329349"/>
                  <a:gd name="connsiteY13" fmla="*/ 3913547 h 5147262"/>
                  <a:gd name="connsiteX14" fmla="*/ 8138849 w 8329349"/>
                  <a:gd name="connsiteY14" fmla="*/ 2677886 h 5147262"/>
                  <a:gd name="connsiteX15" fmla="*/ 8329349 w 8329349"/>
                  <a:gd name="connsiteY15" fmla="*/ 1594757 h 5147262"/>
                  <a:gd name="connsiteX16" fmla="*/ 7491149 w 8329349"/>
                  <a:gd name="connsiteY16" fmla="*/ 551543 h 5147262"/>
                  <a:gd name="connsiteX17" fmla="*/ 7148249 w 8329349"/>
                  <a:gd name="connsiteY17" fmla="*/ 611414 h 5147262"/>
                  <a:gd name="connsiteX18" fmla="*/ 7053906 w 8329349"/>
                  <a:gd name="connsiteY18" fmla="*/ 533400 h 5147262"/>
                  <a:gd name="connsiteX19" fmla="*/ 6894249 w 8329349"/>
                  <a:gd name="connsiteY19" fmla="*/ 0 h 5147262"/>
                  <a:gd name="connsiteX20" fmla="*/ 4138349 w 8329349"/>
                  <a:gd name="connsiteY20" fmla="*/ 2730500 h 5147262"/>
                  <a:gd name="connsiteX0" fmla="*/ 3846249 w 8329349"/>
                  <a:gd name="connsiteY0" fmla="*/ 1155700 h 5147262"/>
                  <a:gd name="connsiteX1" fmla="*/ 2817549 w 8329349"/>
                  <a:gd name="connsiteY1" fmla="*/ 901700 h 5147262"/>
                  <a:gd name="connsiteX2" fmla="*/ 1431435 w 8329349"/>
                  <a:gd name="connsiteY2" fmla="*/ 676729 h 5147262"/>
                  <a:gd name="connsiteX3" fmla="*/ 0 w 8329349"/>
                  <a:gd name="connsiteY3" fmla="*/ 1680436 h 5147262"/>
                  <a:gd name="connsiteX4" fmla="*/ 139664 w 8329349"/>
                  <a:gd name="connsiteY4" fmla="*/ 3066143 h 5147262"/>
                  <a:gd name="connsiteX5" fmla="*/ 1854201 w 8329349"/>
                  <a:gd name="connsiteY5" fmla="*/ 3882978 h 5147262"/>
                  <a:gd name="connsiteX6" fmla="*/ 2478316 w 8329349"/>
                  <a:gd name="connsiteY6" fmla="*/ 4739321 h 5147262"/>
                  <a:gd name="connsiteX7" fmla="*/ 3387234 w 8329349"/>
                  <a:gd name="connsiteY7" fmla="*/ 4869543 h 5147262"/>
                  <a:gd name="connsiteX8" fmla="*/ 4009534 w 8329349"/>
                  <a:gd name="connsiteY8" fmla="*/ 4544785 h 5147262"/>
                  <a:gd name="connsiteX9" fmla="*/ 4557449 w 8329349"/>
                  <a:gd name="connsiteY9" fmla="*/ 5065486 h 5147262"/>
                  <a:gd name="connsiteX10" fmla="*/ 5645961 w 8329349"/>
                  <a:gd name="connsiteY10" fmla="*/ 5147262 h 5147262"/>
                  <a:gd name="connsiteX11" fmla="*/ 6308234 w 8329349"/>
                  <a:gd name="connsiteY11" fmla="*/ 4503057 h 5147262"/>
                  <a:gd name="connsiteX12" fmla="*/ 7228018 w 8329349"/>
                  <a:gd name="connsiteY12" fmla="*/ 4581203 h 5147262"/>
                  <a:gd name="connsiteX13" fmla="*/ 8084361 w 8329349"/>
                  <a:gd name="connsiteY13" fmla="*/ 3913547 h 5147262"/>
                  <a:gd name="connsiteX14" fmla="*/ 8138849 w 8329349"/>
                  <a:gd name="connsiteY14" fmla="*/ 2677886 h 5147262"/>
                  <a:gd name="connsiteX15" fmla="*/ 8329349 w 8329349"/>
                  <a:gd name="connsiteY15" fmla="*/ 1594757 h 5147262"/>
                  <a:gd name="connsiteX16" fmla="*/ 7491149 w 8329349"/>
                  <a:gd name="connsiteY16" fmla="*/ 551543 h 5147262"/>
                  <a:gd name="connsiteX17" fmla="*/ 7148249 w 8329349"/>
                  <a:gd name="connsiteY17" fmla="*/ 611414 h 5147262"/>
                  <a:gd name="connsiteX18" fmla="*/ 7053906 w 8329349"/>
                  <a:gd name="connsiteY18" fmla="*/ 533400 h 5147262"/>
                  <a:gd name="connsiteX19" fmla="*/ 6894249 w 8329349"/>
                  <a:gd name="connsiteY19" fmla="*/ 0 h 5147262"/>
                  <a:gd name="connsiteX0" fmla="*/ 3846249 w 8329349"/>
                  <a:gd name="connsiteY0" fmla="*/ 1155700 h 5147262"/>
                  <a:gd name="connsiteX1" fmla="*/ 2817549 w 8329349"/>
                  <a:gd name="connsiteY1" fmla="*/ 901700 h 5147262"/>
                  <a:gd name="connsiteX2" fmla="*/ 1431435 w 8329349"/>
                  <a:gd name="connsiteY2" fmla="*/ 676729 h 5147262"/>
                  <a:gd name="connsiteX3" fmla="*/ 0 w 8329349"/>
                  <a:gd name="connsiteY3" fmla="*/ 1680436 h 5147262"/>
                  <a:gd name="connsiteX4" fmla="*/ 139664 w 8329349"/>
                  <a:gd name="connsiteY4" fmla="*/ 3066143 h 5147262"/>
                  <a:gd name="connsiteX5" fmla="*/ 1854201 w 8329349"/>
                  <a:gd name="connsiteY5" fmla="*/ 3882978 h 5147262"/>
                  <a:gd name="connsiteX6" fmla="*/ 2478316 w 8329349"/>
                  <a:gd name="connsiteY6" fmla="*/ 4739321 h 5147262"/>
                  <a:gd name="connsiteX7" fmla="*/ 3387234 w 8329349"/>
                  <a:gd name="connsiteY7" fmla="*/ 4869543 h 5147262"/>
                  <a:gd name="connsiteX8" fmla="*/ 4009534 w 8329349"/>
                  <a:gd name="connsiteY8" fmla="*/ 4544785 h 5147262"/>
                  <a:gd name="connsiteX9" fmla="*/ 4557449 w 8329349"/>
                  <a:gd name="connsiteY9" fmla="*/ 5065486 h 5147262"/>
                  <a:gd name="connsiteX10" fmla="*/ 5645961 w 8329349"/>
                  <a:gd name="connsiteY10" fmla="*/ 5147262 h 5147262"/>
                  <a:gd name="connsiteX11" fmla="*/ 6308234 w 8329349"/>
                  <a:gd name="connsiteY11" fmla="*/ 4503057 h 5147262"/>
                  <a:gd name="connsiteX12" fmla="*/ 7228018 w 8329349"/>
                  <a:gd name="connsiteY12" fmla="*/ 4581203 h 5147262"/>
                  <a:gd name="connsiteX13" fmla="*/ 8084361 w 8329349"/>
                  <a:gd name="connsiteY13" fmla="*/ 3913547 h 5147262"/>
                  <a:gd name="connsiteX14" fmla="*/ 8138849 w 8329349"/>
                  <a:gd name="connsiteY14" fmla="*/ 2677886 h 5147262"/>
                  <a:gd name="connsiteX15" fmla="*/ 8329349 w 8329349"/>
                  <a:gd name="connsiteY15" fmla="*/ 1594757 h 5147262"/>
                  <a:gd name="connsiteX16" fmla="*/ 7491149 w 8329349"/>
                  <a:gd name="connsiteY16" fmla="*/ 551543 h 5147262"/>
                  <a:gd name="connsiteX17" fmla="*/ 7148249 w 8329349"/>
                  <a:gd name="connsiteY17" fmla="*/ 611414 h 5147262"/>
                  <a:gd name="connsiteX18" fmla="*/ 6894249 w 8329349"/>
                  <a:gd name="connsiteY18" fmla="*/ 0 h 5147262"/>
                  <a:gd name="connsiteX0" fmla="*/ 3846249 w 8329349"/>
                  <a:gd name="connsiteY0" fmla="*/ 1155700 h 5147262"/>
                  <a:gd name="connsiteX1" fmla="*/ 2817549 w 8329349"/>
                  <a:gd name="connsiteY1" fmla="*/ 901700 h 5147262"/>
                  <a:gd name="connsiteX2" fmla="*/ 1431435 w 8329349"/>
                  <a:gd name="connsiteY2" fmla="*/ 676729 h 5147262"/>
                  <a:gd name="connsiteX3" fmla="*/ 0 w 8329349"/>
                  <a:gd name="connsiteY3" fmla="*/ 1680436 h 5147262"/>
                  <a:gd name="connsiteX4" fmla="*/ 139664 w 8329349"/>
                  <a:gd name="connsiteY4" fmla="*/ 3066143 h 5147262"/>
                  <a:gd name="connsiteX5" fmla="*/ 1854201 w 8329349"/>
                  <a:gd name="connsiteY5" fmla="*/ 3882978 h 5147262"/>
                  <a:gd name="connsiteX6" fmla="*/ 2478316 w 8329349"/>
                  <a:gd name="connsiteY6" fmla="*/ 4739321 h 5147262"/>
                  <a:gd name="connsiteX7" fmla="*/ 3387234 w 8329349"/>
                  <a:gd name="connsiteY7" fmla="*/ 4869543 h 5147262"/>
                  <a:gd name="connsiteX8" fmla="*/ 4009534 w 8329349"/>
                  <a:gd name="connsiteY8" fmla="*/ 4544785 h 5147262"/>
                  <a:gd name="connsiteX9" fmla="*/ 4557449 w 8329349"/>
                  <a:gd name="connsiteY9" fmla="*/ 5065486 h 5147262"/>
                  <a:gd name="connsiteX10" fmla="*/ 5645961 w 8329349"/>
                  <a:gd name="connsiteY10" fmla="*/ 5147262 h 5147262"/>
                  <a:gd name="connsiteX11" fmla="*/ 6308234 w 8329349"/>
                  <a:gd name="connsiteY11" fmla="*/ 4503057 h 5147262"/>
                  <a:gd name="connsiteX12" fmla="*/ 7228018 w 8329349"/>
                  <a:gd name="connsiteY12" fmla="*/ 4581203 h 5147262"/>
                  <a:gd name="connsiteX13" fmla="*/ 8084361 w 8329349"/>
                  <a:gd name="connsiteY13" fmla="*/ 3913547 h 5147262"/>
                  <a:gd name="connsiteX14" fmla="*/ 8138849 w 8329349"/>
                  <a:gd name="connsiteY14" fmla="*/ 2677886 h 5147262"/>
                  <a:gd name="connsiteX15" fmla="*/ 8329349 w 8329349"/>
                  <a:gd name="connsiteY15" fmla="*/ 1594757 h 5147262"/>
                  <a:gd name="connsiteX16" fmla="*/ 7491149 w 8329349"/>
                  <a:gd name="connsiteY16" fmla="*/ 551543 h 5147262"/>
                  <a:gd name="connsiteX17" fmla="*/ 6894249 w 8329349"/>
                  <a:gd name="connsiteY17" fmla="*/ 0 h 5147262"/>
                  <a:gd name="connsiteX0" fmla="*/ 3846249 w 8329349"/>
                  <a:gd name="connsiteY0" fmla="*/ 1155700 h 5147262"/>
                  <a:gd name="connsiteX1" fmla="*/ 2817549 w 8329349"/>
                  <a:gd name="connsiteY1" fmla="*/ 901700 h 5147262"/>
                  <a:gd name="connsiteX2" fmla="*/ 1431435 w 8329349"/>
                  <a:gd name="connsiteY2" fmla="*/ 676729 h 5147262"/>
                  <a:gd name="connsiteX3" fmla="*/ 0 w 8329349"/>
                  <a:gd name="connsiteY3" fmla="*/ 1680436 h 5147262"/>
                  <a:gd name="connsiteX4" fmla="*/ 139664 w 8329349"/>
                  <a:gd name="connsiteY4" fmla="*/ 3066143 h 5147262"/>
                  <a:gd name="connsiteX5" fmla="*/ 1854201 w 8329349"/>
                  <a:gd name="connsiteY5" fmla="*/ 3882978 h 5147262"/>
                  <a:gd name="connsiteX6" fmla="*/ 2478316 w 8329349"/>
                  <a:gd name="connsiteY6" fmla="*/ 4739321 h 5147262"/>
                  <a:gd name="connsiteX7" fmla="*/ 3387234 w 8329349"/>
                  <a:gd name="connsiteY7" fmla="*/ 4869543 h 5147262"/>
                  <a:gd name="connsiteX8" fmla="*/ 4009534 w 8329349"/>
                  <a:gd name="connsiteY8" fmla="*/ 4544785 h 5147262"/>
                  <a:gd name="connsiteX9" fmla="*/ 4557449 w 8329349"/>
                  <a:gd name="connsiteY9" fmla="*/ 5065486 h 5147262"/>
                  <a:gd name="connsiteX10" fmla="*/ 5645961 w 8329349"/>
                  <a:gd name="connsiteY10" fmla="*/ 5147262 h 5147262"/>
                  <a:gd name="connsiteX11" fmla="*/ 6308234 w 8329349"/>
                  <a:gd name="connsiteY11" fmla="*/ 4503057 h 5147262"/>
                  <a:gd name="connsiteX12" fmla="*/ 7228018 w 8329349"/>
                  <a:gd name="connsiteY12" fmla="*/ 4581203 h 5147262"/>
                  <a:gd name="connsiteX13" fmla="*/ 8084361 w 8329349"/>
                  <a:gd name="connsiteY13" fmla="*/ 3913547 h 5147262"/>
                  <a:gd name="connsiteX14" fmla="*/ 8138849 w 8329349"/>
                  <a:gd name="connsiteY14" fmla="*/ 2677886 h 5147262"/>
                  <a:gd name="connsiteX15" fmla="*/ 8329349 w 8329349"/>
                  <a:gd name="connsiteY15" fmla="*/ 1594757 h 5147262"/>
                  <a:gd name="connsiteX16" fmla="*/ 6894249 w 8329349"/>
                  <a:gd name="connsiteY16" fmla="*/ 0 h 5147262"/>
                  <a:gd name="connsiteX0" fmla="*/ 3846249 w 8329349"/>
                  <a:gd name="connsiteY0" fmla="*/ 1155700 h 5147262"/>
                  <a:gd name="connsiteX1" fmla="*/ 2817549 w 8329349"/>
                  <a:gd name="connsiteY1" fmla="*/ 901700 h 5147262"/>
                  <a:gd name="connsiteX2" fmla="*/ 1431435 w 8329349"/>
                  <a:gd name="connsiteY2" fmla="*/ 676729 h 5147262"/>
                  <a:gd name="connsiteX3" fmla="*/ 0 w 8329349"/>
                  <a:gd name="connsiteY3" fmla="*/ 1680436 h 5147262"/>
                  <a:gd name="connsiteX4" fmla="*/ 139664 w 8329349"/>
                  <a:gd name="connsiteY4" fmla="*/ 3066143 h 5147262"/>
                  <a:gd name="connsiteX5" fmla="*/ 1854201 w 8329349"/>
                  <a:gd name="connsiteY5" fmla="*/ 3882978 h 5147262"/>
                  <a:gd name="connsiteX6" fmla="*/ 2478316 w 8329349"/>
                  <a:gd name="connsiteY6" fmla="*/ 4739321 h 5147262"/>
                  <a:gd name="connsiteX7" fmla="*/ 3387234 w 8329349"/>
                  <a:gd name="connsiteY7" fmla="*/ 4869543 h 5147262"/>
                  <a:gd name="connsiteX8" fmla="*/ 4009534 w 8329349"/>
                  <a:gd name="connsiteY8" fmla="*/ 4544785 h 5147262"/>
                  <a:gd name="connsiteX9" fmla="*/ 4557449 w 8329349"/>
                  <a:gd name="connsiteY9" fmla="*/ 5065486 h 5147262"/>
                  <a:gd name="connsiteX10" fmla="*/ 5645961 w 8329349"/>
                  <a:gd name="connsiteY10" fmla="*/ 5147262 h 5147262"/>
                  <a:gd name="connsiteX11" fmla="*/ 6308234 w 8329349"/>
                  <a:gd name="connsiteY11" fmla="*/ 4503057 h 5147262"/>
                  <a:gd name="connsiteX12" fmla="*/ 8084361 w 8329349"/>
                  <a:gd name="connsiteY12" fmla="*/ 3913547 h 5147262"/>
                  <a:gd name="connsiteX13" fmla="*/ 8138849 w 8329349"/>
                  <a:gd name="connsiteY13" fmla="*/ 2677886 h 5147262"/>
                  <a:gd name="connsiteX14" fmla="*/ 8329349 w 8329349"/>
                  <a:gd name="connsiteY14" fmla="*/ 1594757 h 5147262"/>
                  <a:gd name="connsiteX15" fmla="*/ 6894249 w 8329349"/>
                  <a:gd name="connsiteY15" fmla="*/ 0 h 5147262"/>
                  <a:gd name="connsiteX0" fmla="*/ 3846249 w 8329349"/>
                  <a:gd name="connsiteY0" fmla="*/ 1155700 h 5147262"/>
                  <a:gd name="connsiteX1" fmla="*/ 2817549 w 8329349"/>
                  <a:gd name="connsiteY1" fmla="*/ 901700 h 5147262"/>
                  <a:gd name="connsiteX2" fmla="*/ 1431435 w 8329349"/>
                  <a:gd name="connsiteY2" fmla="*/ 676729 h 5147262"/>
                  <a:gd name="connsiteX3" fmla="*/ 0 w 8329349"/>
                  <a:gd name="connsiteY3" fmla="*/ 1680436 h 5147262"/>
                  <a:gd name="connsiteX4" fmla="*/ 139664 w 8329349"/>
                  <a:gd name="connsiteY4" fmla="*/ 3066143 h 5147262"/>
                  <a:gd name="connsiteX5" fmla="*/ 1854201 w 8329349"/>
                  <a:gd name="connsiteY5" fmla="*/ 3882978 h 5147262"/>
                  <a:gd name="connsiteX6" fmla="*/ 2478316 w 8329349"/>
                  <a:gd name="connsiteY6" fmla="*/ 4739321 h 5147262"/>
                  <a:gd name="connsiteX7" fmla="*/ 3387234 w 8329349"/>
                  <a:gd name="connsiteY7" fmla="*/ 4869543 h 5147262"/>
                  <a:gd name="connsiteX8" fmla="*/ 4557449 w 8329349"/>
                  <a:gd name="connsiteY8" fmla="*/ 5065486 h 5147262"/>
                  <a:gd name="connsiteX9" fmla="*/ 5645961 w 8329349"/>
                  <a:gd name="connsiteY9" fmla="*/ 5147262 h 5147262"/>
                  <a:gd name="connsiteX10" fmla="*/ 6308234 w 8329349"/>
                  <a:gd name="connsiteY10" fmla="*/ 4503057 h 5147262"/>
                  <a:gd name="connsiteX11" fmla="*/ 8084361 w 8329349"/>
                  <a:gd name="connsiteY11" fmla="*/ 3913547 h 5147262"/>
                  <a:gd name="connsiteX12" fmla="*/ 8138849 w 8329349"/>
                  <a:gd name="connsiteY12" fmla="*/ 2677886 h 5147262"/>
                  <a:gd name="connsiteX13" fmla="*/ 8329349 w 8329349"/>
                  <a:gd name="connsiteY13" fmla="*/ 1594757 h 5147262"/>
                  <a:gd name="connsiteX14" fmla="*/ 6894249 w 8329349"/>
                  <a:gd name="connsiteY14" fmla="*/ 0 h 5147262"/>
                  <a:gd name="connsiteX0" fmla="*/ 3846249 w 8329349"/>
                  <a:gd name="connsiteY0" fmla="*/ 1155700 h 5147262"/>
                  <a:gd name="connsiteX1" fmla="*/ 2817549 w 8329349"/>
                  <a:gd name="connsiteY1" fmla="*/ 901700 h 5147262"/>
                  <a:gd name="connsiteX2" fmla="*/ 1431435 w 8329349"/>
                  <a:gd name="connsiteY2" fmla="*/ 676729 h 5147262"/>
                  <a:gd name="connsiteX3" fmla="*/ 0 w 8329349"/>
                  <a:gd name="connsiteY3" fmla="*/ 1680436 h 5147262"/>
                  <a:gd name="connsiteX4" fmla="*/ 139664 w 8329349"/>
                  <a:gd name="connsiteY4" fmla="*/ 3066143 h 5147262"/>
                  <a:gd name="connsiteX5" fmla="*/ 1854201 w 8329349"/>
                  <a:gd name="connsiteY5" fmla="*/ 3882978 h 5147262"/>
                  <a:gd name="connsiteX6" fmla="*/ 2478316 w 8329349"/>
                  <a:gd name="connsiteY6" fmla="*/ 4739321 h 5147262"/>
                  <a:gd name="connsiteX7" fmla="*/ 3387234 w 8329349"/>
                  <a:gd name="connsiteY7" fmla="*/ 4869543 h 5147262"/>
                  <a:gd name="connsiteX8" fmla="*/ 4557449 w 8329349"/>
                  <a:gd name="connsiteY8" fmla="*/ 5065486 h 5147262"/>
                  <a:gd name="connsiteX9" fmla="*/ 5645961 w 8329349"/>
                  <a:gd name="connsiteY9" fmla="*/ 5147262 h 5147262"/>
                  <a:gd name="connsiteX10" fmla="*/ 6308234 w 8329349"/>
                  <a:gd name="connsiteY10" fmla="*/ 4503057 h 5147262"/>
                  <a:gd name="connsiteX11" fmla="*/ 8084361 w 8329349"/>
                  <a:gd name="connsiteY11" fmla="*/ 3913547 h 5147262"/>
                  <a:gd name="connsiteX12" fmla="*/ 8138849 w 8329349"/>
                  <a:gd name="connsiteY12" fmla="*/ 2677886 h 5147262"/>
                  <a:gd name="connsiteX13" fmla="*/ 8329349 w 8329349"/>
                  <a:gd name="connsiteY13" fmla="*/ 1594757 h 5147262"/>
                  <a:gd name="connsiteX14" fmla="*/ 6894249 w 8329349"/>
                  <a:gd name="connsiteY14" fmla="*/ 0 h 5147262"/>
                  <a:gd name="connsiteX15" fmla="*/ 3846249 w 8329349"/>
                  <a:gd name="connsiteY15" fmla="*/ 1155700 h 5147262"/>
                  <a:gd name="connsiteX0" fmla="*/ 3846249 w 8138849"/>
                  <a:gd name="connsiteY0" fmla="*/ 1155700 h 5147262"/>
                  <a:gd name="connsiteX1" fmla="*/ 2817549 w 8138849"/>
                  <a:gd name="connsiteY1" fmla="*/ 901700 h 5147262"/>
                  <a:gd name="connsiteX2" fmla="*/ 1431435 w 8138849"/>
                  <a:gd name="connsiteY2" fmla="*/ 676729 h 5147262"/>
                  <a:gd name="connsiteX3" fmla="*/ 0 w 8138849"/>
                  <a:gd name="connsiteY3" fmla="*/ 1680436 h 5147262"/>
                  <a:gd name="connsiteX4" fmla="*/ 139664 w 8138849"/>
                  <a:gd name="connsiteY4" fmla="*/ 3066143 h 5147262"/>
                  <a:gd name="connsiteX5" fmla="*/ 1854201 w 8138849"/>
                  <a:gd name="connsiteY5" fmla="*/ 3882978 h 5147262"/>
                  <a:gd name="connsiteX6" fmla="*/ 2478316 w 8138849"/>
                  <a:gd name="connsiteY6" fmla="*/ 4739321 h 5147262"/>
                  <a:gd name="connsiteX7" fmla="*/ 3387234 w 8138849"/>
                  <a:gd name="connsiteY7" fmla="*/ 4869543 h 5147262"/>
                  <a:gd name="connsiteX8" fmla="*/ 4557449 w 8138849"/>
                  <a:gd name="connsiteY8" fmla="*/ 5065486 h 5147262"/>
                  <a:gd name="connsiteX9" fmla="*/ 5645961 w 8138849"/>
                  <a:gd name="connsiteY9" fmla="*/ 5147262 h 5147262"/>
                  <a:gd name="connsiteX10" fmla="*/ 6308234 w 8138849"/>
                  <a:gd name="connsiteY10" fmla="*/ 4503057 h 5147262"/>
                  <a:gd name="connsiteX11" fmla="*/ 8084361 w 8138849"/>
                  <a:gd name="connsiteY11" fmla="*/ 3913547 h 5147262"/>
                  <a:gd name="connsiteX12" fmla="*/ 8138849 w 8138849"/>
                  <a:gd name="connsiteY12" fmla="*/ 2677886 h 5147262"/>
                  <a:gd name="connsiteX13" fmla="*/ 6894249 w 8138849"/>
                  <a:gd name="connsiteY13" fmla="*/ 0 h 5147262"/>
                  <a:gd name="connsiteX14" fmla="*/ 3846249 w 8138849"/>
                  <a:gd name="connsiteY14" fmla="*/ 1155700 h 5147262"/>
                  <a:gd name="connsiteX0" fmla="*/ 3846249 w 8084361"/>
                  <a:gd name="connsiteY0" fmla="*/ 1155700 h 5147262"/>
                  <a:gd name="connsiteX1" fmla="*/ 2817549 w 8084361"/>
                  <a:gd name="connsiteY1" fmla="*/ 901700 h 5147262"/>
                  <a:gd name="connsiteX2" fmla="*/ 1431435 w 8084361"/>
                  <a:gd name="connsiteY2" fmla="*/ 676729 h 5147262"/>
                  <a:gd name="connsiteX3" fmla="*/ 0 w 8084361"/>
                  <a:gd name="connsiteY3" fmla="*/ 1680436 h 5147262"/>
                  <a:gd name="connsiteX4" fmla="*/ 139664 w 8084361"/>
                  <a:gd name="connsiteY4" fmla="*/ 3066143 h 5147262"/>
                  <a:gd name="connsiteX5" fmla="*/ 1854201 w 8084361"/>
                  <a:gd name="connsiteY5" fmla="*/ 3882978 h 5147262"/>
                  <a:gd name="connsiteX6" fmla="*/ 2478316 w 8084361"/>
                  <a:gd name="connsiteY6" fmla="*/ 4739321 h 5147262"/>
                  <a:gd name="connsiteX7" fmla="*/ 3387234 w 8084361"/>
                  <a:gd name="connsiteY7" fmla="*/ 4869543 h 5147262"/>
                  <a:gd name="connsiteX8" fmla="*/ 4557449 w 8084361"/>
                  <a:gd name="connsiteY8" fmla="*/ 5065486 h 5147262"/>
                  <a:gd name="connsiteX9" fmla="*/ 5645961 w 8084361"/>
                  <a:gd name="connsiteY9" fmla="*/ 5147262 h 5147262"/>
                  <a:gd name="connsiteX10" fmla="*/ 6308234 w 8084361"/>
                  <a:gd name="connsiteY10" fmla="*/ 4503057 h 5147262"/>
                  <a:gd name="connsiteX11" fmla="*/ 8084361 w 8084361"/>
                  <a:gd name="connsiteY11" fmla="*/ 3913547 h 5147262"/>
                  <a:gd name="connsiteX12" fmla="*/ 6894249 w 8084361"/>
                  <a:gd name="connsiteY12" fmla="*/ 0 h 5147262"/>
                  <a:gd name="connsiteX13" fmla="*/ 3846249 w 8084361"/>
                  <a:gd name="connsiteY13" fmla="*/ 1155700 h 5147262"/>
                  <a:gd name="connsiteX0" fmla="*/ 3846249 w 6894249"/>
                  <a:gd name="connsiteY0" fmla="*/ 1155700 h 5147262"/>
                  <a:gd name="connsiteX1" fmla="*/ 2817549 w 6894249"/>
                  <a:gd name="connsiteY1" fmla="*/ 901700 h 5147262"/>
                  <a:gd name="connsiteX2" fmla="*/ 1431435 w 6894249"/>
                  <a:gd name="connsiteY2" fmla="*/ 676729 h 5147262"/>
                  <a:gd name="connsiteX3" fmla="*/ 0 w 6894249"/>
                  <a:gd name="connsiteY3" fmla="*/ 1680436 h 5147262"/>
                  <a:gd name="connsiteX4" fmla="*/ 139664 w 6894249"/>
                  <a:gd name="connsiteY4" fmla="*/ 3066143 h 5147262"/>
                  <a:gd name="connsiteX5" fmla="*/ 1854201 w 6894249"/>
                  <a:gd name="connsiteY5" fmla="*/ 3882978 h 5147262"/>
                  <a:gd name="connsiteX6" fmla="*/ 2478316 w 6894249"/>
                  <a:gd name="connsiteY6" fmla="*/ 4739321 h 5147262"/>
                  <a:gd name="connsiteX7" fmla="*/ 3387234 w 6894249"/>
                  <a:gd name="connsiteY7" fmla="*/ 4869543 h 5147262"/>
                  <a:gd name="connsiteX8" fmla="*/ 4557449 w 6894249"/>
                  <a:gd name="connsiteY8" fmla="*/ 5065486 h 5147262"/>
                  <a:gd name="connsiteX9" fmla="*/ 5645961 w 6894249"/>
                  <a:gd name="connsiteY9" fmla="*/ 5147262 h 5147262"/>
                  <a:gd name="connsiteX10" fmla="*/ 6308234 w 6894249"/>
                  <a:gd name="connsiteY10" fmla="*/ 4503057 h 5147262"/>
                  <a:gd name="connsiteX11" fmla="*/ 6894249 w 6894249"/>
                  <a:gd name="connsiteY11" fmla="*/ 0 h 5147262"/>
                  <a:gd name="connsiteX12" fmla="*/ 3846249 w 6894249"/>
                  <a:gd name="connsiteY12" fmla="*/ 1155700 h 5147262"/>
                  <a:gd name="connsiteX0" fmla="*/ 3846249 w 6308234"/>
                  <a:gd name="connsiteY0" fmla="*/ 478971 h 4470533"/>
                  <a:gd name="connsiteX1" fmla="*/ 2817549 w 6308234"/>
                  <a:gd name="connsiteY1" fmla="*/ 224971 h 4470533"/>
                  <a:gd name="connsiteX2" fmla="*/ 1431435 w 6308234"/>
                  <a:gd name="connsiteY2" fmla="*/ 0 h 4470533"/>
                  <a:gd name="connsiteX3" fmla="*/ 0 w 6308234"/>
                  <a:gd name="connsiteY3" fmla="*/ 1003707 h 4470533"/>
                  <a:gd name="connsiteX4" fmla="*/ 139664 w 6308234"/>
                  <a:gd name="connsiteY4" fmla="*/ 2389414 h 4470533"/>
                  <a:gd name="connsiteX5" fmla="*/ 1854201 w 6308234"/>
                  <a:gd name="connsiteY5" fmla="*/ 3206249 h 4470533"/>
                  <a:gd name="connsiteX6" fmla="*/ 2478316 w 6308234"/>
                  <a:gd name="connsiteY6" fmla="*/ 4062592 h 4470533"/>
                  <a:gd name="connsiteX7" fmla="*/ 3387234 w 6308234"/>
                  <a:gd name="connsiteY7" fmla="*/ 4192814 h 4470533"/>
                  <a:gd name="connsiteX8" fmla="*/ 4557449 w 6308234"/>
                  <a:gd name="connsiteY8" fmla="*/ 4388757 h 4470533"/>
                  <a:gd name="connsiteX9" fmla="*/ 5645961 w 6308234"/>
                  <a:gd name="connsiteY9" fmla="*/ 4470533 h 4470533"/>
                  <a:gd name="connsiteX10" fmla="*/ 6308234 w 6308234"/>
                  <a:gd name="connsiteY10" fmla="*/ 3826328 h 4470533"/>
                  <a:gd name="connsiteX11" fmla="*/ 3846249 w 6308234"/>
                  <a:gd name="connsiteY11" fmla="*/ 478971 h 4470533"/>
                  <a:gd name="connsiteX0" fmla="*/ 3846249 w 6308234"/>
                  <a:gd name="connsiteY0" fmla="*/ 478971 h 4388757"/>
                  <a:gd name="connsiteX1" fmla="*/ 2817549 w 6308234"/>
                  <a:gd name="connsiteY1" fmla="*/ 224971 h 4388757"/>
                  <a:gd name="connsiteX2" fmla="*/ 1431435 w 6308234"/>
                  <a:gd name="connsiteY2" fmla="*/ 0 h 4388757"/>
                  <a:gd name="connsiteX3" fmla="*/ 0 w 6308234"/>
                  <a:gd name="connsiteY3" fmla="*/ 1003707 h 4388757"/>
                  <a:gd name="connsiteX4" fmla="*/ 139664 w 6308234"/>
                  <a:gd name="connsiteY4" fmla="*/ 2389414 h 4388757"/>
                  <a:gd name="connsiteX5" fmla="*/ 1854201 w 6308234"/>
                  <a:gd name="connsiteY5" fmla="*/ 3206249 h 4388757"/>
                  <a:gd name="connsiteX6" fmla="*/ 2478316 w 6308234"/>
                  <a:gd name="connsiteY6" fmla="*/ 4062592 h 4388757"/>
                  <a:gd name="connsiteX7" fmla="*/ 3387234 w 6308234"/>
                  <a:gd name="connsiteY7" fmla="*/ 4192814 h 4388757"/>
                  <a:gd name="connsiteX8" fmla="*/ 4557449 w 6308234"/>
                  <a:gd name="connsiteY8" fmla="*/ 4388757 h 4388757"/>
                  <a:gd name="connsiteX9" fmla="*/ 6308234 w 6308234"/>
                  <a:gd name="connsiteY9" fmla="*/ 3826328 h 4388757"/>
                  <a:gd name="connsiteX10" fmla="*/ 3846249 w 6308234"/>
                  <a:gd name="connsiteY10" fmla="*/ 478971 h 4388757"/>
                  <a:gd name="connsiteX0" fmla="*/ 3846249 w 6308234"/>
                  <a:gd name="connsiteY0" fmla="*/ 478971 h 4192814"/>
                  <a:gd name="connsiteX1" fmla="*/ 2817549 w 6308234"/>
                  <a:gd name="connsiteY1" fmla="*/ 224971 h 4192814"/>
                  <a:gd name="connsiteX2" fmla="*/ 1431435 w 6308234"/>
                  <a:gd name="connsiteY2" fmla="*/ 0 h 4192814"/>
                  <a:gd name="connsiteX3" fmla="*/ 0 w 6308234"/>
                  <a:gd name="connsiteY3" fmla="*/ 1003707 h 4192814"/>
                  <a:gd name="connsiteX4" fmla="*/ 139664 w 6308234"/>
                  <a:gd name="connsiteY4" fmla="*/ 2389414 h 4192814"/>
                  <a:gd name="connsiteX5" fmla="*/ 1854201 w 6308234"/>
                  <a:gd name="connsiteY5" fmla="*/ 3206249 h 4192814"/>
                  <a:gd name="connsiteX6" fmla="*/ 2478316 w 6308234"/>
                  <a:gd name="connsiteY6" fmla="*/ 4062592 h 4192814"/>
                  <a:gd name="connsiteX7" fmla="*/ 3387234 w 6308234"/>
                  <a:gd name="connsiteY7" fmla="*/ 4192814 h 4192814"/>
                  <a:gd name="connsiteX8" fmla="*/ 6308234 w 6308234"/>
                  <a:gd name="connsiteY8" fmla="*/ 3826328 h 4192814"/>
                  <a:gd name="connsiteX9" fmla="*/ 3846249 w 6308234"/>
                  <a:gd name="connsiteY9" fmla="*/ 478971 h 4192814"/>
                  <a:gd name="connsiteX0" fmla="*/ 3846249 w 6308234"/>
                  <a:gd name="connsiteY0" fmla="*/ 478971 h 4062592"/>
                  <a:gd name="connsiteX1" fmla="*/ 2817549 w 6308234"/>
                  <a:gd name="connsiteY1" fmla="*/ 224971 h 4062592"/>
                  <a:gd name="connsiteX2" fmla="*/ 1431435 w 6308234"/>
                  <a:gd name="connsiteY2" fmla="*/ 0 h 4062592"/>
                  <a:gd name="connsiteX3" fmla="*/ 0 w 6308234"/>
                  <a:gd name="connsiteY3" fmla="*/ 1003707 h 4062592"/>
                  <a:gd name="connsiteX4" fmla="*/ 139664 w 6308234"/>
                  <a:gd name="connsiteY4" fmla="*/ 2389414 h 4062592"/>
                  <a:gd name="connsiteX5" fmla="*/ 1854201 w 6308234"/>
                  <a:gd name="connsiteY5" fmla="*/ 3206249 h 4062592"/>
                  <a:gd name="connsiteX6" fmla="*/ 2478316 w 6308234"/>
                  <a:gd name="connsiteY6" fmla="*/ 4062592 h 4062592"/>
                  <a:gd name="connsiteX7" fmla="*/ 6308234 w 6308234"/>
                  <a:gd name="connsiteY7" fmla="*/ 3826328 h 4062592"/>
                  <a:gd name="connsiteX8" fmla="*/ 3846249 w 6308234"/>
                  <a:gd name="connsiteY8" fmla="*/ 478971 h 4062592"/>
                  <a:gd name="connsiteX0" fmla="*/ 3846249 w 6308234"/>
                  <a:gd name="connsiteY0" fmla="*/ 478971 h 3826328"/>
                  <a:gd name="connsiteX1" fmla="*/ 2817549 w 6308234"/>
                  <a:gd name="connsiteY1" fmla="*/ 224971 h 3826328"/>
                  <a:gd name="connsiteX2" fmla="*/ 1431435 w 6308234"/>
                  <a:gd name="connsiteY2" fmla="*/ 0 h 3826328"/>
                  <a:gd name="connsiteX3" fmla="*/ 0 w 6308234"/>
                  <a:gd name="connsiteY3" fmla="*/ 1003707 h 3826328"/>
                  <a:gd name="connsiteX4" fmla="*/ 139664 w 6308234"/>
                  <a:gd name="connsiteY4" fmla="*/ 2389414 h 3826328"/>
                  <a:gd name="connsiteX5" fmla="*/ 1854201 w 6308234"/>
                  <a:gd name="connsiteY5" fmla="*/ 3206249 h 3826328"/>
                  <a:gd name="connsiteX6" fmla="*/ 3303816 w 6308234"/>
                  <a:gd name="connsiteY6" fmla="*/ 2475092 h 3826328"/>
                  <a:gd name="connsiteX7" fmla="*/ 6308234 w 6308234"/>
                  <a:gd name="connsiteY7" fmla="*/ 3826328 h 3826328"/>
                  <a:gd name="connsiteX8" fmla="*/ 3846249 w 6308234"/>
                  <a:gd name="connsiteY8" fmla="*/ 478971 h 3826328"/>
                  <a:gd name="connsiteX0" fmla="*/ 3846249 w 6308234"/>
                  <a:gd name="connsiteY0" fmla="*/ 478971 h 3826328"/>
                  <a:gd name="connsiteX1" fmla="*/ 2817549 w 6308234"/>
                  <a:gd name="connsiteY1" fmla="*/ 224971 h 3826328"/>
                  <a:gd name="connsiteX2" fmla="*/ 1431435 w 6308234"/>
                  <a:gd name="connsiteY2" fmla="*/ 0 h 3826328"/>
                  <a:gd name="connsiteX3" fmla="*/ 0 w 6308234"/>
                  <a:gd name="connsiteY3" fmla="*/ 1003707 h 3826328"/>
                  <a:gd name="connsiteX4" fmla="*/ 139664 w 6308234"/>
                  <a:gd name="connsiteY4" fmla="*/ 2389414 h 3826328"/>
                  <a:gd name="connsiteX5" fmla="*/ 1981201 w 6308234"/>
                  <a:gd name="connsiteY5" fmla="*/ 2520449 h 3826328"/>
                  <a:gd name="connsiteX6" fmla="*/ 3303816 w 6308234"/>
                  <a:gd name="connsiteY6" fmla="*/ 2475092 h 3826328"/>
                  <a:gd name="connsiteX7" fmla="*/ 6308234 w 6308234"/>
                  <a:gd name="connsiteY7" fmla="*/ 3826328 h 3826328"/>
                  <a:gd name="connsiteX8" fmla="*/ 3846249 w 6308234"/>
                  <a:gd name="connsiteY8" fmla="*/ 478971 h 3826328"/>
                  <a:gd name="connsiteX0" fmla="*/ 3846249 w 6308234"/>
                  <a:gd name="connsiteY0" fmla="*/ 478971 h 3826328"/>
                  <a:gd name="connsiteX1" fmla="*/ 2817549 w 6308234"/>
                  <a:gd name="connsiteY1" fmla="*/ 224971 h 3826328"/>
                  <a:gd name="connsiteX2" fmla="*/ 1431435 w 6308234"/>
                  <a:gd name="connsiteY2" fmla="*/ 0 h 3826328"/>
                  <a:gd name="connsiteX3" fmla="*/ 0 w 6308234"/>
                  <a:gd name="connsiteY3" fmla="*/ 1003707 h 3826328"/>
                  <a:gd name="connsiteX4" fmla="*/ 139664 w 6308234"/>
                  <a:gd name="connsiteY4" fmla="*/ 2389414 h 3826328"/>
                  <a:gd name="connsiteX5" fmla="*/ 1981201 w 6308234"/>
                  <a:gd name="connsiteY5" fmla="*/ 2520449 h 3826328"/>
                  <a:gd name="connsiteX6" fmla="*/ 3303816 w 6308234"/>
                  <a:gd name="connsiteY6" fmla="*/ 2475092 h 3826328"/>
                  <a:gd name="connsiteX7" fmla="*/ 6308234 w 6308234"/>
                  <a:gd name="connsiteY7" fmla="*/ 3826328 h 3826328"/>
                  <a:gd name="connsiteX8" fmla="*/ 3846249 w 6308234"/>
                  <a:gd name="connsiteY8" fmla="*/ 478971 h 3826328"/>
                  <a:gd name="connsiteX0" fmla="*/ 3846249 w 4339734"/>
                  <a:gd name="connsiteY0" fmla="*/ 478971 h 2589013"/>
                  <a:gd name="connsiteX1" fmla="*/ 2817549 w 4339734"/>
                  <a:gd name="connsiteY1" fmla="*/ 224971 h 2589013"/>
                  <a:gd name="connsiteX2" fmla="*/ 1431435 w 4339734"/>
                  <a:gd name="connsiteY2" fmla="*/ 0 h 2589013"/>
                  <a:gd name="connsiteX3" fmla="*/ 0 w 4339734"/>
                  <a:gd name="connsiteY3" fmla="*/ 1003707 h 2589013"/>
                  <a:gd name="connsiteX4" fmla="*/ 139664 w 4339734"/>
                  <a:gd name="connsiteY4" fmla="*/ 2389414 h 2589013"/>
                  <a:gd name="connsiteX5" fmla="*/ 1981201 w 4339734"/>
                  <a:gd name="connsiteY5" fmla="*/ 2520449 h 2589013"/>
                  <a:gd name="connsiteX6" fmla="*/ 3303816 w 4339734"/>
                  <a:gd name="connsiteY6" fmla="*/ 2475092 h 2589013"/>
                  <a:gd name="connsiteX7" fmla="*/ 4339734 w 4339734"/>
                  <a:gd name="connsiteY7" fmla="*/ 1070428 h 2589013"/>
                  <a:gd name="connsiteX8" fmla="*/ 3846249 w 4339734"/>
                  <a:gd name="connsiteY8" fmla="*/ 478971 h 2589013"/>
                  <a:gd name="connsiteX0" fmla="*/ 3846249 w 4339734"/>
                  <a:gd name="connsiteY0" fmla="*/ 478971 h 2589013"/>
                  <a:gd name="connsiteX1" fmla="*/ 2817549 w 4339734"/>
                  <a:gd name="connsiteY1" fmla="*/ 224971 h 2589013"/>
                  <a:gd name="connsiteX2" fmla="*/ 1431435 w 4339734"/>
                  <a:gd name="connsiteY2" fmla="*/ 0 h 2589013"/>
                  <a:gd name="connsiteX3" fmla="*/ 0 w 4339734"/>
                  <a:gd name="connsiteY3" fmla="*/ 1003707 h 2589013"/>
                  <a:gd name="connsiteX4" fmla="*/ 139664 w 4339734"/>
                  <a:gd name="connsiteY4" fmla="*/ 2389414 h 2589013"/>
                  <a:gd name="connsiteX5" fmla="*/ 1981201 w 4339734"/>
                  <a:gd name="connsiteY5" fmla="*/ 2520449 h 2589013"/>
                  <a:gd name="connsiteX6" fmla="*/ 4065816 w 4339734"/>
                  <a:gd name="connsiteY6" fmla="*/ 1827392 h 2589013"/>
                  <a:gd name="connsiteX7" fmla="*/ 4339734 w 4339734"/>
                  <a:gd name="connsiteY7" fmla="*/ 1070428 h 2589013"/>
                  <a:gd name="connsiteX8" fmla="*/ 3846249 w 4339734"/>
                  <a:gd name="connsiteY8" fmla="*/ 478971 h 2589013"/>
                  <a:gd name="connsiteX0" fmla="*/ 3846249 w 4339734"/>
                  <a:gd name="connsiteY0" fmla="*/ 478971 h 2589013"/>
                  <a:gd name="connsiteX1" fmla="*/ 2817549 w 4339734"/>
                  <a:gd name="connsiteY1" fmla="*/ 224971 h 2589013"/>
                  <a:gd name="connsiteX2" fmla="*/ 1431435 w 4339734"/>
                  <a:gd name="connsiteY2" fmla="*/ 0 h 2589013"/>
                  <a:gd name="connsiteX3" fmla="*/ 0 w 4339734"/>
                  <a:gd name="connsiteY3" fmla="*/ 1003707 h 2589013"/>
                  <a:gd name="connsiteX4" fmla="*/ 139664 w 4339734"/>
                  <a:gd name="connsiteY4" fmla="*/ 2389414 h 2589013"/>
                  <a:gd name="connsiteX5" fmla="*/ 1981201 w 4339734"/>
                  <a:gd name="connsiteY5" fmla="*/ 2520449 h 2589013"/>
                  <a:gd name="connsiteX6" fmla="*/ 3509581 w 4339734"/>
                  <a:gd name="connsiteY6" fmla="*/ 1976467 h 2589013"/>
                  <a:gd name="connsiteX7" fmla="*/ 4065816 w 4339734"/>
                  <a:gd name="connsiteY7" fmla="*/ 1827392 h 2589013"/>
                  <a:gd name="connsiteX8" fmla="*/ 4339734 w 4339734"/>
                  <a:gd name="connsiteY8" fmla="*/ 1070428 h 2589013"/>
                  <a:gd name="connsiteX9" fmla="*/ 3846249 w 4339734"/>
                  <a:gd name="connsiteY9" fmla="*/ 478971 h 2589013"/>
                  <a:gd name="connsiteX0" fmla="*/ 3846249 w 4339734"/>
                  <a:gd name="connsiteY0" fmla="*/ 478971 h 2589013"/>
                  <a:gd name="connsiteX1" fmla="*/ 2817549 w 4339734"/>
                  <a:gd name="connsiteY1" fmla="*/ 224971 h 2589013"/>
                  <a:gd name="connsiteX2" fmla="*/ 1431435 w 4339734"/>
                  <a:gd name="connsiteY2" fmla="*/ 0 h 2589013"/>
                  <a:gd name="connsiteX3" fmla="*/ 0 w 4339734"/>
                  <a:gd name="connsiteY3" fmla="*/ 1003707 h 2589013"/>
                  <a:gd name="connsiteX4" fmla="*/ 139664 w 4339734"/>
                  <a:gd name="connsiteY4" fmla="*/ 2389414 h 2589013"/>
                  <a:gd name="connsiteX5" fmla="*/ 1981201 w 4339734"/>
                  <a:gd name="connsiteY5" fmla="*/ 2520449 h 2589013"/>
                  <a:gd name="connsiteX6" fmla="*/ 3420681 w 4339734"/>
                  <a:gd name="connsiteY6" fmla="*/ 2357467 h 2589013"/>
                  <a:gd name="connsiteX7" fmla="*/ 4065816 w 4339734"/>
                  <a:gd name="connsiteY7" fmla="*/ 1827392 h 2589013"/>
                  <a:gd name="connsiteX8" fmla="*/ 4339734 w 4339734"/>
                  <a:gd name="connsiteY8" fmla="*/ 1070428 h 2589013"/>
                  <a:gd name="connsiteX9" fmla="*/ 3846249 w 4339734"/>
                  <a:gd name="connsiteY9" fmla="*/ 478971 h 2589013"/>
                  <a:gd name="connsiteX0" fmla="*/ 3846249 w 4339734"/>
                  <a:gd name="connsiteY0" fmla="*/ 478971 h 2717412"/>
                  <a:gd name="connsiteX1" fmla="*/ 2817549 w 4339734"/>
                  <a:gd name="connsiteY1" fmla="*/ 224971 h 2717412"/>
                  <a:gd name="connsiteX2" fmla="*/ 1431435 w 4339734"/>
                  <a:gd name="connsiteY2" fmla="*/ 0 h 2717412"/>
                  <a:gd name="connsiteX3" fmla="*/ 0 w 4339734"/>
                  <a:gd name="connsiteY3" fmla="*/ 1003707 h 2717412"/>
                  <a:gd name="connsiteX4" fmla="*/ 139664 w 4339734"/>
                  <a:gd name="connsiteY4" fmla="*/ 2389414 h 2717412"/>
                  <a:gd name="connsiteX5" fmla="*/ 2717801 w 4339734"/>
                  <a:gd name="connsiteY5" fmla="*/ 2710949 h 2717412"/>
                  <a:gd name="connsiteX6" fmla="*/ 3420681 w 4339734"/>
                  <a:gd name="connsiteY6" fmla="*/ 2357467 h 2717412"/>
                  <a:gd name="connsiteX7" fmla="*/ 4065816 w 4339734"/>
                  <a:gd name="connsiteY7" fmla="*/ 1827392 h 2717412"/>
                  <a:gd name="connsiteX8" fmla="*/ 4339734 w 4339734"/>
                  <a:gd name="connsiteY8" fmla="*/ 1070428 h 2717412"/>
                  <a:gd name="connsiteX9" fmla="*/ 3846249 w 4339734"/>
                  <a:gd name="connsiteY9" fmla="*/ 478971 h 2717412"/>
                  <a:gd name="connsiteX0" fmla="*/ 3846249 w 4339734"/>
                  <a:gd name="connsiteY0" fmla="*/ 478971 h 2717412"/>
                  <a:gd name="connsiteX1" fmla="*/ 2817549 w 4339734"/>
                  <a:gd name="connsiteY1" fmla="*/ 224971 h 2717412"/>
                  <a:gd name="connsiteX2" fmla="*/ 1431435 w 4339734"/>
                  <a:gd name="connsiteY2" fmla="*/ 0 h 2717412"/>
                  <a:gd name="connsiteX3" fmla="*/ 0 w 4339734"/>
                  <a:gd name="connsiteY3" fmla="*/ 1003707 h 2717412"/>
                  <a:gd name="connsiteX4" fmla="*/ 139664 w 4339734"/>
                  <a:gd name="connsiteY4" fmla="*/ 2389414 h 2717412"/>
                  <a:gd name="connsiteX5" fmla="*/ 2717801 w 4339734"/>
                  <a:gd name="connsiteY5" fmla="*/ 2710949 h 2717412"/>
                  <a:gd name="connsiteX6" fmla="*/ 3687381 w 4339734"/>
                  <a:gd name="connsiteY6" fmla="*/ 2408267 h 2717412"/>
                  <a:gd name="connsiteX7" fmla="*/ 4065816 w 4339734"/>
                  <a:gd name="connsiteY7" fmla="*/ 1827392 h 2717412"/>
                  <a:gd name="connsiteX8" fmla="*/ 4339734 w 4339734"/>
                  <a:gd name="connsiteY8" fmla="*/ 1070428 h 2717412"/>
                  <a:gd name="connsiteX9" fmla="*/ 3846249 w 4339734"/>
                  <a:gd name="connsiteY9" fmla="*/ 478971 h 2717412"/>
                  <a:gd name="connsiteX0" fmla="*/ 3846249 w 4137100"/>
                  <a:gd name="connsiteY0" fmla="*/ 478971 h 2717412"/>
                  <a:gd name="connsiteX1" fmla="*/ 2817549 w 4137100"/>
                  <a:gd name="connsiteY1" fmla="*/ 224971 h 2717412"/>
                  <a:gd name="connsiteX2" fmla="*/ 1431435 w 4137100"/>
                  <a:gd name="connsiteY2" fmla="*/ 0 h 2717412"/>
                  <a:gd name="connsiteX3" fmla="*/ 0 w 4137100"/>
                  <a:gd name="connsiteY3" fmla="*/ 1003707 h 2717412"/>
                  <a:gd name="connsiteX4" fmla="*/ 139664 w 4137100"/>
                  <a:gd name="connsiteY4" fmla="*/ 2389414 h 2717412"/>
                  <a:gd name="connsiteX5" fmla="*/ 2717801 w 4137100"/>
                  <a:gd name="connsiteY5" fmla="*/ 2710949 h 2717412"/>
                  <a:gd name="connsiteX6" fmla="*/ 3687381 w 4137100"/>
                  <a:gd name="connsiteY6" fmla="*/ 2408267 h 2717412"/>
                  <a:gd name="connsiteX7" fmla="*/ 4065816 w 4137100"/>
                  <a:gd name="connsiteY7" fmla="*/ 1827392 h 2717412"/>
                  <a:gd name="connsiteX8" fmla="*/ 4137100 w 4137100"/>
                  <a:gd name="connsiteY8" fmla="*/ 889124 h 2717412"/>
                  <a:gd name="connsiteX9" fmla="*/ 3846249 w 4137100"/>
                  <a:gd name="connsiteY9" fmla="*/ 478971 h 2717412"/>
                  <a:gd name="connsiteX0" fmla="*/ 3728934 w 4019785"/>
                  <a:gd name="connsiteY0" fmla="*/ 478971 h 2717412"/>
                  <a:gd name="connsiteX1" fmla="*/ 2700234 w 4019785"/>
                  <a:gd name="connsiteY1" fmla="*/ 224971 h 2717412"/>
                  <a:gd name="connsiteX2" fmla="*/ 1314120 w 4019785"/>
                  <a:gd name="connsiteY2" fmla="*/ 0 h 2717412"/>
                  <a:gd name="connsiteX3" fmla="*/ 0 w 4019785"/>
                  <a:gd name="connsiteY3" fmla="*/ 897058 h 2717412"/>
                  <a:gd name="connsiteX4" fmla="*/ 22349 w 4019785"/>
                  <a:gd name="connsiteY4" fmla="*/ 2389414 h 2717412"/>
                  <a:gd name="connsiteX5" fmla="*/ 2600486 w 4019785"/>
                  <a:gd name="connsiteY5" fmla="*/ 2710949 h 2717412"/>
                  <a:gd name="connsiteX6" fmla="*/ 3570066 w 4019785"/>
                  <a:gd name="connsiteY6" fmla="*/ 2408267 h 2717412"/>
                  <a:gd name="connsiteX7" fmla="*/ 3948501 w 4019785"/>
                  <a:gd name="connsiteY7" fmla="*/ 1827392 h 2717412"/>
                  <a:gd name="connsiteX8" fmla="*/ 4019785 w 4019785"/>
                  <a:gd name="connsiteY8" fmla="*/ 889124 h 2717412"/>
                  <a:gd name="connsiteX9" fmla="*/ 3728934 w 4019785"/>
                  <a:gd name="connsiteY9" fmla="*/ 478971 h 271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19785" h="2717412">
                    <a:moveTo>
                      <a:pt x="3728934" y="478971"/>
                    </a:moveTo>
                    <a:lnTo>
                      <a:pt x="2700234" y="224971"/>
                    </a:lnTo>
                    <a:lnTo>
                      <a:pt x="1314120" y="0"/>
                    </a:lnTo>
                    <a:lnTo>
                      <a:pt x="0" y="897058"/>
                    </a:lnTo>
                    <a:lnTo>
                      <a:pt x="22349" y="2389414"/>
                    </a:lnTo>
                    <a:cubicBezTo>
                      <a:pt x="-36905" y="2725192"/>
                      <a:pt x="2024740" y="2730771"/>
                      <a:pt x="2600486" y="2710949"/>
                    </a:cubicBezTo>
                    <a:cubicBezTo>
                      <a:pt x="3162139" y="2642125"/>
                      <a:pt x="3222630" y="2523777"/>
                      <a:pt x="3570066" y="2408267"/>
                    </a:cubicBezTo>
                    <a:cubicBezTo>
                      <a:pt x="3917502" y="2292757"/>
                      <a:pt x="3810142" y="1978399"/>
                      <a:pt x="3948501" y="1827392"/>
                    </a:cubicBezTo>
                    <a:lnTo>
                      <a:pt x="4019785" y="889124"/>
                    </a:lnTo>
                    <a:lnTo>
                      <a:pt x="3728934" y="478971"/>
                    </a:lnTo>
                    <a:close/>
                  </a:path>
                </a:pathLst>
              </a:custGeom>
              <a:solidFill>
                <a:srgbClr val="C1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C3B550F-EE2C-F6C2-F3D3-2EFD53DCCB43}"/>
                  </a:ext>
                </a:extLst>
              </p:cNvPr>
              <p:cNvGrpSpPr/>
              <p:nvPr/>
            </p:nvGrpSpPr>
            <p:grpSpPr>
              <a:xfrm rot="1741679">
                <a:off x="9378644" y="2762069"/>
                <a:ext cx="1873951" cy="1845995"/>
                <a:chOff x="5524169" y="3364427"/>
                <a:chExt cx="2098226" cy="2066925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A3E88162-6EFC-3579-0602-F386440ABD70}"/>
                    </a:ext>
                  </a:extLst>
                </p:cNvPr>
                <p:cNvSpPr/>
                <p:nvPr/>
              </p:nvSpPr>
              <p:spPr>
                <a:xfrm>
                  <a:off x="5524169" y="3364427"/>
                  <a:ext cx="2085975" cy="2066925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t="100000" r="100000"/>
                  </a:path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3" name="Freihandform 9">
                  <a:extLst>
                    <a:ext uri="{FF2B5EF4-FFF2-40B4-BE49-F238E27FC236}">
                      <a16:creationId xmlns:a16="http://schemas.microsoft.com/office/drawing/2014/main" id="{DB13BE82-8F7A-A52A-1F12-EE90ECDA7F40}"/>
                    </a:ext>
                  </a:extLst>
                </p:cNvPr>
                <p:cNvSpPr/>
                <p:nvPr/>
              </p:nvSpPr>
              <p:spPr>
                <a:xfrm rot="4935155">
                  <a:off x="6306080" y="4737958"/>
                  <a:ext cx="1017893" cy="288123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4" name="Freihandform 8">
                  <a:extLst>
                    <a:ext uri="{FF2B5EF4-FFF2-40B4-BE49-F238E27FC236}">
                      <a16:creationId xmlns:a16="http://schemas.microsoft.com/office/drawing/2014/main" id="{2CA748A3-6BB2-E371-450A-8785FF0A9E5B}"/>
                    </a:ext>
                  </a:extLst>
                </p:cNvPr>
                <p:cNvSpPr/>
                <p:nvPr/>
              </p:nvSpPr>
              <p:spPr>
                <a:xfrm rot="18792333" flipV="1">
                  <a:off x="6994176" y="4454273"/>
                  <a:ext cx="486594" cy="452635"/>
                </a:xfrm>
                <a:custGeom>
                  <a:avLst/>
                  <a:gdLst>
                    <a:gd name="connsiteX0" fmla="*/ 1721708 w 1721708"/>
                    <a:gd name="connsiteY0" fmla="*/ 0 h 774357"/>
                    <a:gd name="connsiteX1" fmla="*/ 922638 w 1721708"/>
                    <a:gd name="connsiteY1" fmla="*/ 403654 h 774357"/>
                    <a:gd name="connsiteX2" fmla="*/ 428368 w 1721708"/>
                    <a:gd name="connsiteY2" fmla="*/ 453081 h 774357"/>
                    <a:gd name="connsiteX3" fmla="*/ 0 w 1721708"/>
                    <a:gd name="connsiteY3" fmla="*/ 774357 h 77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708" h="774357">
                      <a:moveTo>
                        <a:pt x="1721708" y="0"/>
                      </a:moveTo>
                      <a:cubicBezTo>
                        <a:pt x="1429951" y="164070"/>
                        <a:pt x="1138195" y="328141"/>
                        <a:pt x="922638" y="403654"/>
                      </a:cubicBezTo>
                      <a:cubicBezTo>
                        <a:pt x="707081" y="479167"/>
                        <a:pt x="582141" y="391297"/>
                        <a:pt x="428368" y="453081"/>
                      </a:cubicBezTo>
                      <a:cubicBezTo>
                        <a:pt x="274595" y="514865"/>
                        <a:pt x="98854" y="689233"/>
                        <a:pt x="0" y="774357"/>
                      </a:cubicBezTo>
                    </a:path>
                  </a:pathLst>
                </a:custGeom>
                <a:noFill/>
                <a:ln w="11747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5" name="Freihandform 9">
                  <a:extLst>
                    <a:ext uri="{FF2B5EF4-FFF2-40B4-BE49-F238E27FC236}">
                      <a16:creationId xmlns:a16="http://schemas.microsoft.com/office/drawing/2014/main" id="{56B3EB30-E468-6FF6-220B-9DE479ECB762}"/>
                    </a:ext>
                  </a:extLst>
                </p:cNvPr>
                <p:cNvSpPr/>
                <p:nvPr/>
              </p:nvSpPr>
              <p:spPr>
                <a:xfrm rot="18792333" flipV="1">
                  <a:off x="6800873" y="4019919"/>
                  <a:ext cx="772963" cy="330330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6" name="Freihandform 10">
                  <a:extLst>
                    <a:ext uri="{FF2B5EF4-FFF2-40B4-BE49-F238E27FC236}">
                      <a16:creationId xmlns:a16="http://schemas.microsoft.com/office/drawing/2014/main" id="{0F5C9F2E-D4A4-133D-0F17-8CEB2DC25FE1}"/>
                    </a:ext>
                  </a:extLst>
                </p:cNvPr>
                <p:cNvSpPr/>
                <p:nvPr/>
              </p:nvSpPr>
              <p:spPr>
                <a:xfrm rot="18792333" flipV="1">
                  <a:off x="6627567" y="3491175"/>
                  <a:ext cx="526174" cy="542920"/>
                </a:xfrm>
                <a:custGeom>
                  <a:avLst/>
                  <a:gdLst>
                    <a:gd name="connsiteX0" fmla="*/ 1861751 w 1861751"/>
                    <a:gd name="connsiteY0" fmla="*/ 928816 h 928816"/>
                    <a:gd name="connsiteX1" fmla="*/ 1392194 w 1861751"/>
                    <a:gd name="connsiteY1" fmla="*/ 747583 h 928816"/>
                    <a:gd name="connsiteX2" fmla="*/ 963827 w 1861751"/>
                    <a:gd name="connsiteY2" fmla="*/ 871151 h 928816"/>
                    <a:gd name="connsiteX3" fmla="*/ 939113 w 1861751"/>
                    <a:gd name="connsiteY3" fmla="*/ 88556 h 928816"/>
                    <a:gd name="connsiteX4" fmla="*/ 0 w 1861751"/>
                    <a:gd name="connsiteY4" fmla="*/ 14416 h 92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751" h="928816">
                      <a:moveTo>
                        <a:pt x="1861751" y="928816"/>
                      </a:moveTo>
                      <a:cubicBezTo>
                        <a:pt x="1701799" y="843005"/>
                        <a:pt x="1541848" y="757194"/>
                        <a:pt x="1392194" y="747583"/>
                      </a:cubicBezTo>
                      <a:cubicBezTo>
                        <a:pt x="1242540" y="737972"/>
                        <a:pt x="1039340" y="980989"/>
                        <a:pt x="963827" y="871151"/>
                      </a:cubicBezTo>
                      <a:cubicBezTo>
                        <a:pt x="888314" y="761313"/>
                        <a:pt x="1099751" y="231345"/>
                        <a:pt x="939113" y="88556"/>
                      </a:cubicBezTo>
                      <a:cubicBezTo>
                        <a:pt x="778475" y="-54233"/>
                        <a:pt x="141416" y="19908"/>
                        <a:pt x="0" y="14416"/>
                      </a:cubicBezTo>
                    </a:path>
                  </a:pathLst>
                </a:custGeom>
                <a:noFill/>
                <a:ln w="6032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7" name="Freihandform 12">
                  <a:extLst>
                    <a:ext uri="{FF2B5EF4-FFF2-40B4-BE49-F238E27FC236}">
                      <a16:creationId xmlns:a16="http://schemas.microsoft.com/office/drawing/2014/main" id="{5D8DE01E-8A69-C927-8579-EDED8A66EBD2}"/>
                    </a:ext>
                  </a:extLst>
                </p:cNvPr>
                <p:cNvSpPr/>
                <p:nvPr/>
              </p:nvSpPr>
              <p:spPr>
                <a:xfrm rot="18792333" flipV="1">
                  <a:off x="7042912" y="3750336"/>
                  <a:ext cx="311979" cy="130911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8" name="Freihandform 8">
                  <a:extLst>
                    <a:ext uri="{FF2B5EF4-FFF2-40B4-BE49-F238E27FC236}">
                      <a16:creationId xmlns:a16="http://schemas.microsoft.com/office/drawing/2014/main" id="{3F8E32FD-16A5-559A-8C1C-49EBE9E6AF5D}"/>
                    </a:ext>
                  </a:extLst>
                </p:cNvPr>
                <p:cNvSpPr/>
                <p:nvPr/>
              </p:nvSpPr>
              <p:spPr>
                <a:xfrm rot="10131558" flipV="1">
                  <a:off x="5617183" y="3988298"/>
                  <a:ext cx="610173" cy="368444"/>
                </a:xfrm>
                <a:custGeom>
                  <a:avLst/>
                  <a:gdLst>
                    <a:gd name="connsiteX0" fmla="*/ 1721708 w 1721708"/>
                    <a:gd name="connsiteY0" fmla="*/ 0 h 774357"/>
                    <a:gd name="connsiteX1" fmla="*/ 922638 w 1721708"/>
                    <a:gd name="connsiteY1" fmla="*/ 403654 h 774357"/>
                    <a:gd name="connsiteX2" fmla="*/ 428368 w 1721708"/>
                    <a:gd name="connsiteY2" fmla="*/ 453081 h 774357"/>
                    <a:gd name="connsiteX3" fmla="*/ 0 w 1721708"/>
                    <a:gd name="connsiteY3" fmla="*/ 774357 h 77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708" h="774357">
                      <a:moveTo>
                        <a:pt x="1721708" y="0"/>
                      </a:moveTo>
                      <a:cubicBezTo>
                        <a:pt x="1429951" y="164070"/>
                        <a:pt x="1138195" y="328141"/>
                        <a:pt x="922638" y="403654"/>
                      </a:cubicBezTo>
                      <a:cubicBezTo>
                        <a:pt x="707081" y="479167"/>
                        <a:pt x="582141" y="391297"/>
                        <a:pt x="428368" y="453081"/>
                      </a:cubicBezTo>
                      <a:cubicBezTo>
                        <a:pt x="274595" y="514865"/>
                        <a:pt x="98854" y="689233"/>
                        <a:pt x="0" y="774357"/>
                      </a:cubicBezTo>
                    </a:path>
                  </a:pathLst>
                </a:custGeom>
                <a:noFill/>
                <a:ln w="9842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9" name="Freihandform 9">
                  <a:extLst>
                    <a:ext uri="{FF2B5EF4-FFF2-40B4-BE49-F238E27FC236}">
                      <a16:creationId xmlns:a16="http://schemas.microsoft.com/office/drawing/2014/main" id="{174B70A1-09A3-7B93-6C2D-497BFEA76C8F}"/>
                    </a:ext>
                  </a:extLst>
                </p:cNvPr>
                <p:cNvSpPr/>
                <p:nvPr/>
              </p:nvSpPr>
              <p:spPr>
                <a:xfrm rot="10131558" flipV="1">
                  <a:off x="5563503" y="4253838"/>
                  <a:ext cx="969270" cy="268888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80" name="Freihandform 10">
                  <a:extLst>
                    <a:ext uri="{FF2B5EF4-FFF2-40B4-BE49-F238E27FC236}">
                      <a16:creationId xmlns:a16="http://schemas.microsoft.com/office/drawing/2014/main" id="{C55537D1-7608-5788-2D2B-7CBD79D31DEC}"/>
                    </a:ext>
                  </a:extLst>
                </p:cNvPr>
                <p:cNvSpPr/>
                <p:nvPr/>
              </p:nvSpPr>
              <p:spPr>
                <a:xfrm rot="10131558" flipV="1">
                  <a:off x="5696686" y="4586729"/>
                  <a:ext cx="659804" cy="441937"/>
                </a:xfrm>
                <a:custGeom>
                  <a:avLst/>
                  <a:gdLst>
                    <a:gd name="connsiteX0" fmla="*/ 1861751 w 1861751"/>
                    <a:gd name="connsiteY0" fmla="*/ 928816 h 928816"/>
                    <a:gd name="connsiteX1" fmla="*/ 1392194 w 1861751"/>
                    <a:gd name="connsiteY1" fmla="*/ 747583 h 928816"/>
                    <a:gd name="connsiteX2" fmla="*/ 963827 w 1861751"/>
                    <a:gd name="connsiteY2" fmla="*/ 871151 h 928816"/>
                    <a:gd name="connsiteX3" fmla="*/ 939113 w 1861751"/>
                    <a:gd name="connsiteY3" fmla="*/ 88556 h 928816"/>
                    <a:gd name="connsiteX4" fmla="*/ 0 w 1861751"/>
                    <a:gd name="connsiteY4" fmla="*/ 14416 h 92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751" h="928816">
                      <a:moveTo>
                        <a:pt x="1861751" y="928816"/>
                      </a:moveTo>
                      <a:cubicBezTo>
                        <a:pt x="1701799" y="843005"/>
                        <a:pt x="1541848" y="757194"/>
                        <a:pt x="1392194" y="747583"/>
                      </a:cubicBezTo>
                      <a:cubicBezTo>
                        <a:pt x="1242540" y="737972"/>
                        <a:pt x="1039340" y="980989"/>
                        <a:pt x="963827" y="871151"/>
                      </a:cubicBezTo>
                      <a:cubicBezTo>
                        <a:pt x="888314" y="761313"/>
                        <a:pt x="1099751" y="231345"/>
                        <a:pt x="939113" y="88556"/>
                      </a:cubicBezTo>
                      <a:cubicBezTo>
                        <a:pt x="778475" y="-54233"/>
                        <a:pt x="141416" y="19908"/>
                        <a:pt x="0" y="14416"/>
                      </a:cubicBezTo>
                    </a:path>
                  </a:pathLst>
                </a:custGeom>
                <a:noFill/>
                <a:ln w="5397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81" name="Freihandform 12">
                  <a:extLst>
                    <a:ext uri="{FF2B5EF4-FFF2-40B4-BE49-F238E27FC236}">
                      <a16:creationId xmlns:a16="http://schemas.microsoft.com/office/drawing/2014/main" id="{26B1A08B-482B-09DD-372A-390EFF3124F4}"/>
                    </a:ext>
                  </a:extLst>
                </p:cNvPr>
                <p:cNvSpPr/>
                <p:nvPr/>
              </p:nvSpPr>
              <p:spPr>
                <a:xfrm rot="10131558" flipV="1">
                  <a:off x="5577949" y="4587650"/>
                  <a:ext cx="391212" cy="106561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82" name="Freihandform 12">
                  <a:extLst>
                    <a:ext uri="{FF2B5EF4-FFF2-40B4-BE49-F238E27FC236}">
                      <a16:creationId xmlns:a16="http://schemas.microsoft.com/office/drawing/2014/main" id="{3142891C-D08C-A5CB-6C46-DB661B3ED789}"/>
                    </a:ext>
                  </a:extLst>
                </p:cNvPr>
                <p:cNvSpPr/>
                <p:nvPr/>
              </p:nvSpPr>
              <p:spPr>
                <a:xfrm rot="753168">
                  <a:off x="7310416" y="4469238"/>
                  <a:ext cx="311979" cy="114184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83" name="Freihandform 12">
                  <a:extLst>
                    <a:ext uri="{FF2B5EF4-FFF2-40B4-BE49-F238E27FC236}">
                      <a16:creationId xmlns:a16="http://schemas.microsoft.com/office/drawing/2014/main" id="{5AACF40F-B262-5CEB-26F4-4CF27AA62FD1}"/>
                    </a:ext>
                  </a:extLst>
                </p:cNvPr>
                <p:cNvSpPr/>
                <p:nvPr/>
              </p:nvSpPr>
              <p:spPr>
                <a:xfrm rot="12733916">
                  <a:off x="5966829" y="3758064"/>
                  <a:ext cx="311979" cy="114184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11747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14" name="Freihandform 9">
                <a:extLst>
                  <a:ext uri="{FF2B5EF4-FFF2-40B4-BE49-F238E27FC236}">
                    <a16:creationId xmlns:a16="http://schemas.microsoft.com/office/drawing/2014/main" id="{7BEB6FE2-F484-3D48-C85A-9CD58DBB95D2}"/>
                  </a:ext>
                </a:extLst>
              </p:cNvPr>
              <p:cNvSpPr/>
              <p:nvPr/>
            </p:nvSpPr>
            <p:spPr>
              <a:xfrm rot="12817178">
                <a:off x="8390021" y="3529187"/>
                <a:ext cx="909092" cy="257326"/>
              </a:xfrm>
              <a:custGeom>
                <a:avLst/>
                <a:gdLst>
                  <a:gd name="connsiteX0" fmla="*/ 2734962 w 2734962"/>
                  <a:gd name="connsiteY0" fmla="*/ 4947 h 565120"/>
                  <a:gd name="connsiteX1" fmla="*/ 2372497 w 2734962"/>
                  <a:gd name="connsiteY1" fmla="*/ 62612 h 565120"/>
                  <a:gd name="connsiteX2" fmla="*/ 2001794 w 2734962"/>
                  <a:gd name="connsiteY2" fmla="*/ 13185 h 565120"/>
                  <a:gd name="connsiteX3" fmla="*/ 1103870 w 2734962"/>
                  <a:gd name="connsiteY3" fmla="*/ 350936 h 565120"/>
                  <a:gd name="connsiteX4" fmla="*/ 0 w 2734962"/>
                  <a:gd name="connsiteY4" fmla="*/ 565120 h 5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4962" h="565120">
                    <a:moveTo>
                      <a:pt x="2734962" y="4947"/>
                    </a:moveTo>
                    <a:cubicBezTo>
                      <a:pt x="2614827" y="33093"/>
                      <a:pt x="2494692" y="61239"/>
                      <a:pt x="2372497" y="62612"/>
                    </a:cubicBezTo>
                    <a:cubicBezTo>
                      <a:pt x="2250302" y="63985"/>
                      <a:pt x="2213232" y="-34869"/>
                      <a:pt x="2001794" y="13185"/>
                    </a:cubicBezTo>
                    <a:cubicBezTo>
                      <a:pt x="1790356" y="61239"/>
                      <a:pt x="1437502" y="258947"/>
                      <a:pt x="1103870" y="350936"/>
                    </a:cubicBezTo>
                    <a:cubicBezTo>
                      <a:pt x="770238" y="442925"/>
                      <a:pt x="194962" y="523931"/>
                      <a:pt x="0" y="565120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" name="Freihandform 10">
                <a:extLst>
                  <a:ext uri="{FF2B5EF4-FFF2-40B4-BE49-F238E27FC236}">
                    <a16:creationId xmlns:a16="http://schemas.microsoft.com/office/drawing/2014/main" id="{6644982E-FB91-2BA2-6982-C13EDFAA476D}"/>
                  </a:ext>
                </a:extLst>
              </p:cNvPr>
              <p:cNvSpPr/>
              <p:nvPr/>
            </p:nvSpPr>
            <p:spPr>
              <a:xfrm rot="12817178">
                <a:off x="8668131" y="3125194"/>
                <a:ext cx="794882" cy="422933"/>
              </a:xfrm>
              <a:custGeom>
                <a:avLst/>
                <a:gdLst>
                  <a:gd name="connsiteX0" fmla="*/ 1861751 w 1861751"/>
                  <a:gd name="connsiteY0" fmla="*/ 928816 h 928816"/>
                  <a:gd name="connsiteX1" fmla="*/ 1392194 w 1861751"/>
                  <a:gd name="connsiteY1" fmla="*/ 747583 h 928816"/>
                  <a:gd name="connsiteX2" fmla="*/ 963827 w 1861751"/>
                  <a:gd name="connsiteY2" fmla="*/ 871151 h 928816"/>
                  <a:gd name="connsiteX3" fmla="*/ 939113 w 1861751"/>
                  <a:gd name="connsiteY3" fmla="*/ 88556 h 928816"/>
                  <a:gd name="connsiteX4" fmla="*/ 0 w 1861751"/>
                  <a:gd name="connsiteY4" fmla="*/ 14416 h 9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1751" h="928816">
                    <a:moveTo>
                      <a:pt x="1861751" y="928816"/>
                    </a:moveTo>
                    <a:cubicBezTo>
                      <a:pt x="1701799" y="843005"/>
                      <a:pt x="1541848" y="757194"/>
                      <a:pt x="1392194" y="747583"/>
                    </a:cubicBezTo>
                    <a:cubicBezTo>
                      <a:pt x="1242540" y="737972"/>
                      <a:pt x="1039340" y="980989"/>
                      <a:pt x="963827" y="871151"/>
                    </a:cubicBezTo>
                    <a:cubicBezTo>
                      <a:pt x="888314" y="761313"/>
                      <a:pt x="1099751" y="231345"/>
                      <a:pt x="939113" y="88556"/>
                    </a:cubicBezTo>
                    <a:cubicBezTo>
                      <a:pt x="778475" y="-54233"/>
                      <a:pt x="141416" y="19908"/>
                      <a:pt x="0" y="14416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" name="Freihandform 12">
                <a:extLst>
                  <a:ext uri="{FF2B5EF4-FFF2-40B4-BE49-F238E27FC236}">
                    <a16:creationId xmlns:a16="http://schemas.microsoft.com/office/drawing/2014/main" id="{F2965570-940A-39B4-89DC-2F8053E8E281}"/>
                  </a:ext>
                </a:extLst>
              </p:cNvPr>
              <p:cNvSpPr/>
              <p:nvPr/>
            </p:nvSpPr>
            <p:spPr>
              <a:xfrm rot="12817178">
                <a:off x="8500581" y="3310923"/>
                <a:ext cx="471301" cy="101979"/>
              </a:xfrm>
              <a:custGeom>
                <a:avLst/>
                <a:gdLst>
                  <a:gd name="connsiteX0" fmla="*/ 1103870 w 1103870"/>
                  <a:gd name="connsiteY0" fmla="*/ 116867 h 223959"/>
                  <a:gd name="connsiteX1" fmla="*/ 939114 w 1103870"/>
                  <a:gd name="connsiteY1" fmla="*/ 125105 h 223959"/>
                  <a:gd name="connsiteX2" fmla="*/ 551935 w 1103870"/>
                  <a:gd name="connsiteY2" fmla="*/ 1538 h 223959"/>
                  <a:gd name="connsiteX3" fmla="*/ 0 w 1103870"/>
                  <a:gd name="connsiteY3" fmla="*/ 223959 h 2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870" h="223959">
                    <a:moveTo>
                      <a:pt x="1103870" y="116867"/>
                    </a:moveTo>
                    <a:cubicBezTo>
                      <a:pt x="1067486" y="130597"/>
                      <a:pt x="1031103" y="144327"/>
                      <a:pt x="939114" y="125105"/>
                    </a:cubicBezTo>
                    <a:cubicBezTo>
                      <a:pt x="847125" y="105883"/>
                      <a:pt x="708454" y="-14938"/>
                      <a:pt x="551935" y="1538"/>
                    </a:cubicBezTo>
                    <a:cubicBezTo>
                      <a:pt x="395416" y="18014"/>
                      <a:pt x="63157" y="166294"/>
                      <a:pt x="0" y="223959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3877B55-10F7-D7FB-5044-142114141FA1}"/>
                  </a:ext>
                </a:extLst>
              </p:cNvPr>
              <p:cNvGrpSpPr/>
              <p:nvPr/>
            </p:nvGrpSpPr>
            <p:grpSpPr>
              <a:xfrm rot="19800000">
                <a:off x="8080640" y="2700116"/>
                <a:ext cx="1863009" cy="1876902"/>
                <a:chOff x="5526026" y="789147"/>
                <a:chExt cx="2085975" cy="2101530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5510D010-05D2-5CD8-A6CF-EDA5A2177ABC}"/>
                    </a:ext>
                  </a:extLst>
                </p:cNvPr>
                <p:cNvSpPr/>
                <p:nvPr/>
              </p:nvSpPr>
              <p:spPr>
                <a:xfrm>
                  <a:off x="5526026" y="789147"/>
                  <a:ext cx="2085975" cy="2066925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t="100000" r="100000"/>
                  </a:path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2" name="Freihandform 8">
                  <a:extLst>
                    <a:ext uri="{FF2B5EF4-FFF2-40B4-BE49-F238E27FC236}">
                      <a16:creationId xmlns:a16="http://schemas.microsoft.com/office/drawing/2014/main" id="{AF37A6E2-6888-9372-97AB-80F2DD28EA80}"/>
                    </a:ext>
                  </a:extLst>
                </p:cNvPr>
                <p:cNvSpPr/>
                <p:nvPr/>
              </p:nvSpPr>
              <p:spPr>
                <a:xfrm>
                  <a:off x="6637760" y="1264267"/>
                  <a:ext cx="823066" cy="394800"/>
                </a:xfrm>
                <a:custGeom>
                  <a:avLst/>
                  <a:gdLst>
                    <a:gd name="connsiteX0" fmla="*/ 1721708 w 1721708"/>
                    <a:gd name="connsiteY0" fmla="*/ 0 h 774357"/>
                    <a:gd name="connsiteX1" fmla="*/ 922638 w 1721708"/>
                    <a:gd name="connsiteY1" fmla="*/ 403654 h 774357"/>
                    <a:gd name="connsiteX2" fmla="*/ 428368 w 1721708"/>
                    <a:gd name="connsiteY2" fmla="*/ 453081 h 774357"/>
                    <a:gd name="connsiteX3" fmla="*/ 0 w 1721708"/>
                    <a:gd name="connsiteY3" fmla="*/ 774357 h 77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708" h="774357">
                      <a:moveTo>
                        <a:pt x="1721708" y="0"/>
                      </a:moveTo>
                      <a:cubicBezTo>
                        <a:pt x="1429951" y="164070"/>
                        <a:pt x="1138195" y="328141"/>
                        <a:pt x="922638" y="403654"/>
                      </a:cubicBezTo>
                      <a:cubicBezTo>
                        <a:pt x="707081" y="479167"/>
                        <a:pt x="582141" y="391297"/>
                        <a:pt x="428368" y="453081"/>
                      </a:cubicBezTo>
                      <a:cubicBezTo>
                        <a:pt x="274595" y="514865"/>
                        <a:pt x="98854" y="689233"/>
                        <a:pt x="0" y="774357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3" name="Freihandform 9">
                  <a:extLst>
                    <a:ext uri="{FF2B5EF4-FFF2-40B4-BE49-F238E27FC236}">
                      <a16:creationId xmlns:a16="http://schemas.microsoft.com/office/drawing/2014/main" id="{EE5C6214-E1D7-4729-E621-0C8E4C4DE1AA}"/>
                    </a:ext>
                  </a:extLst>
                </p:cNvPr>
                <p:cNvSpPr/>
                <p:nvPr/>
              </p:nvSpPr>
              <p:spPr>
                <a:xfrm>
                  <a:off x="6554221" y="1528882"/>
                  <a:ext cx="1017893" cy="288123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" name="Freihandform 9">
                  <a:extLst>
                    <a:ext uri="{FF2B5EF4-FFF2-40B4-BE49-F238E27FC236}">
                      <a16:creationId xmlns:a16="http://schemas.microsoft.com/office/drawing/2014/main" id="{BB6F3AB3-D6C1-80A0-BBC1-2EDC431290CC}"/>
                    </a:ext>
                  </a:extLst>
                </p:cNvPr>
                <p:cNvSpPr/>
                <p:nvPr/>
              </p:nvSpPr>
              <p:spPr>
                <a:xfrm rot="13857178" flipV="1">
                  <a:off x="6035282" y="1067561"/>
                  <a:ext cx="772963" cy="330330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" name="Freihandform 10">
                  <a:extLst>
                    <a:ext uri="{FF2B5EF4-FFF2-40B4-BE49-F238E27FC236}">
                      <a16:creationId xmlns:a16="http://schemas.microsoft.com/office/drawing/2014/main" id="{227B2110-E4F5-5374-9CCC-074AA90C09C7}"/>
                    </a:ext>
                  </a:extLst>
                </p:cNvPr>
                <p:cNvSpPr/>
                <p:nvPr/>
              </p:nvSpPr>
              <p:spPr>
                <a:xfrm rot="13857178" flipV="1">
                  <a:off x="5718696" y="1213229"/>
                  <a:ext cx="526174" cy="542920"/>
                </a:xfrm>
                <a:custGeom>
                  <a:avLst/>
                  <a:gdLst>
                    <a:gd name="connsiteX0" fmla="*/ 1861751 w 1861751"/>
                    <a:gd name="connsiteY0" fmla="*/ 928816 h 928816"/>
                    <a:gd name="connsiteX1" fmla="*/ 1392194 w 1861751"/>
                    <a:gd name="connsiteY1" fmla="*/ 747583 h 928816"/>
                    <a:gd name="connsiteX2" fmla="*/ 963827 w 1861751"/>
                    <a:gd name="connsiteY2" fmla="*/ 871151 h 928816"/>
                    <a:gd name="connsiteX3" fmla="*/ 939113 w 1861751"/>
                    <a:gd name="connsiteY3" fmla="*/ 88556 h 928816"/>
                    <a:gd name="connsiteX4" fmla="*/ 0 w 1861751"/>
                    <a:gd name="connsiteY4" fmla="*/ 14416 h 92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751" h="928816">
                      <a:moveTo>
                        <a:pt x="1861751" y="928816"/>
                      </a:moveTo>
                      <a:cubicBezTo>
                        <a:pt x="1701799" y="843005"/>
                        <a:pt x="1541848" y="757194"/>
                        <a:pt x="1392194" y="747583"/>
                      </a:cubicBezTo>
                      <a:cubicBezTo>
                        <a:pt x="1242540" y="737972"/>
                        <a:pt x="1039340" y="980989"/>
                        <a:pt x="963827" y="871151"/>
                      </a:cubicBezTo>
                      <a:cubicBezTo>
                        <a:pt x="888314" y="761313"/>
                        <a:pt x="1099751" y="231345"/>
                        <a:pt x="939113" y="88556"/>
                      </a:cubicBezTo>
                      <a:cubicBezTo>
                        <a:pt x="778475" y="-54233"/>
                        <a:pt x="141416" y="19908"/>
                        <a:pt x="0" y="14416"/>
                      </a:cubicBezTo>
                    </a:path>
                  </a:pathLst>
                </a:custGeom>
                <a:noFill/>
                <a:ln w="6032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6" name="Freihandform 12">
                  <a:extLst>
                    <a:ext uri="{FF2B5EF4-FFF2-40B4-BE49-F238E27FC236}">
                      <a16:creationId xmlns:a16="http://schemas.microsoft.com/office/drawing/2014/main" id="{D4C069E8-A2D0-0822-529C-32BF73310292}"/>
                    </a:ext>
                  </a:extLst>
                </p:cNvPr>
                <p:cNvSpPr/>
                <p:nvPr/>
              </p:nvSpPr>
              <p:spPr>
                <a:xfrm rot="13857178" flipV="1">
                  <a:off x="5920019" y="1120965"/>
                  <a:ext cx="311979" cy="130911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7" name="Freihandform 8">
                  <a:extLst>
                    <a:ext uri="{FF2B5EF4-FFF2-40B4-BE49-F238E27FC236}">
                      <a16:creationId xmlns:a16="http://schemas.microsoft.com/office/drawing/2014/main" id="{002B98C0-F371-3666-DD7F-D91D8B83E4F1}"/>
                    </a:ext>
                  </a:extLst>
                </p:cNvPr>
                <p:cNvSpPr/>
                <p:nvPr/>
              </p:nvSpPr>
              <p:spPr>
                <a:xfrm rot="5196403" flipV="1">
                  <a:off x="6026383" y="2283661"/>
                  <a:ext cx="502552" cy="321441"/>
                </a:xfrm>
                <a:custGeom>
                  <a:avLst/>
                  <a:gdLst>
                    <a:gd name="connsiteX0" fmla="*/ 1721708 w 1721708"/>
                    <a:gd name="connsiteY0" fmla="*/ 0 h 774357"/>
                    <a:gd name="connsiteX1" fmla="*/ 922638 w 1721708"/>
                    <a:gd name="connsiteY1" fmla="*/ 403654 h 774357"/>
                    <a:gd name="connsiteX2" fmla="*/ 428368 w 1721708"/>
                    <a:gd name="connsiteY2" fmla="*/ 453081 h 774357"/>
                    <a:gd name="connsiteX3" fmla="*/ 0 w 1721708"/>
                    <a:gd name="connsiteY3" fmla="*/ 774357 h 77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708" h="774357">
                      <a:moveTo>
                        <a:pt x="1721708" y="0"/>
                      </a:moveTo>
                      <a:cubicBezTo>
                        <a:pt x="1429951" y="164070"/>
                        <a:pt x="1138195" y="328141"/>
                        <a:pt x="922638" y="403654"/>
                      </a:cubicBezTo>
                      <a:cubicBezTo>
                        <a:pt x="707081" y="479167"/>
                        <a:pt x="582141" y="391297"/>
                        <a:pt x="428368" y="453081"/>
                      </a:cubicBezTo>
                      <a:cubicBezTo>
                        <a:pt x="274595" y="514865"/>
                        <a:pt x="98854" y="689233"/>
                        <a:pt x="0" y="774357"/>
                      </a:cubicBezTo>
                    </a:path>
                  </a:pathLst>
                </a:custGeom>
                <a:noFill/>
                <a:ln w="9842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8" name="Freihandform 9">
                  <a:extLst>
                    <a:ext uri="{FF2B5EF4-FFF2-40B4-BE49-F238E27FC236}">
                      <a16:creationId xmlns:a16="http://schemas.microsoft.com/office/drawing/2014/main" id="{F5D9D9A5-6B32-4E89-4A4A-AD5844B71693}"/>
                    </a:ext>
                  </a:extLst>
                </p:cNvPr>
                <p:cNvSpPr/>
                <p:nvPr/>
              </p:nvSpPr>
              <p:spPr>
                <a:xfrm rot="5196403" flipV="1">
                  <a:off x="5984898" y="2254492"/>
                  <a:ext cx="969270" cy="268888"/>
                </a:xfrm>
                <a:custGeom>
                  <a:avLst/>
                  <a:gdLst>
                    <a:gd name="connsiteX0" fmla="*/ 2734962 w 2734962"/>
                    <a:gd name="connsiteY0" fmla="*/ 4947 h 565120"/>
                    <a:gd name="connsiteX1" fmla="*/ 2372497 w 2734962"/>
                    <a:gd name="connsiteY1" fmla="*/ 62612 h 565120"/>
                    <a:gd name="connsiteX2" fmla="*/ 2001794 w 2734962"/>
                    <a:gd name="connsiteY2" fmla="*/ 13185 h 565120"/>
                    <a:gd name="connsiteX3" fmla="*/ 1103870 w 2734962"/>
                    <a:gd name="connsiteY3" fmla="*/ 350936 h 565120"/>
                    <a:gd name="connsiteX4" fmla="*/ 0 w 2734962"/>
                    <a:gd name="connsiteY4" fmla="*/ 565120 h 565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4962" h="565120">
                      <a:moveTo>
                        <a:pt x="2734962" y="4947"/>
                      </a:moveTo>
                      <a:cubicBezTo>
                        <a:pt x="2614827" y="33093"/>
                        <a:pt x="2494692" y="61239"/>
                        <a:pt x="2372497" y="62612"/>
                      </a:cubicBezTo>
                      <a:cubicBezTo>
                        <a:pt x="2250302" y="63985"/>
                        <a:pt x="2213232" y="-34869"/>
                        <a:pt x="2001794" y="13185"/>
                      </a:cubicBezTo>
                      <a:cubicBezTo>
                        <a:pt x="1790356" y="61239"/>
                        <a:pt x="1437502" y="258947"/>
                        <a:pt x="1103870" y="350936"/>
                      </a:cubicBezTo>
                      <a:cubicBezTo>
                        <a:pt x="770238" y="442925"/>
                        <a:pt x="194962" y="523931"/>
                        <a:pt x="0" y="56512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9" name="Freihandform 12">
                  <a:extLst>
                    <a:ext uri="{FF2B5EF4-FFF2-40B4-BE49-F238E27FC236}">
                      <a16:creationId xmlns:a16="http://schemas.microsoft.com/office/drawing/2014/main" id="{17269D69-D72E-F6AF-70BC-61996A12F8E2}"/>
                    </a:ext>
                  </a:extLst>
                </p:cNvPr>
                <p:cNvSpPr/>
                <p:nvPr/>
              </p:nvSpPr>
              <p:spPr>
                <a:xfrm rot="5196403" flipV="1">
                  <a:off x="6487254" y="2641790"/>
                  <a:ext cx="391212" cy="106561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0" name="Freihandform 10">
                  <a:extLst>
                    <a:ext uri="{FF2B5EF4-FFF2-40B4-BE49-F238E27FC236}">
                      <a16:creationId xmlns:a16="http://schemas.microsoft.com/office/drawing/2014/main" id="{E74BF4B3-B106-45CB-A93C-12F78CA27A8C}"/>
                    </a:ext>
                  </a:extLst>
                </p:cNvPr>
                <p:cNvSpPr/>
                <p:nvPr/>
              </p:nvSpPr>
              <p:spPr>
                <a:xfrm rot="7798761">
                  <a:off x="5603430" y="1737491"/>
                  <a:ext cx="526174" cy="473550"/>
                </a:xfrm>
                <a:custGeom>
                  <a:avLst/>
                  <a:gdLst>
                    <a:gd name="connsiteX0" fmla="*/ 1861751 w 1861751"/>
                    <a:gd name="connsiteY0" fmla="*/ 928816 h 928816"/>
                    <a:gd name="connsiteX1" fmla="*/ 1392194 w 1861751"/>
                    <a:gd name="connsiteY1" fmla="*/ 747583 h 928816"/>
                    <a:gd name="connsiteX2" fmla="*/ 963827 w 1861751"/>
                    <a:gd name="connsiteY2" fmla="*/ 871151 h 928816"/>
                    <a:gd name="connsiteX3" fmla="*/ 939113 w 1861751"/>
                    <a:gd name="connsiteY3" fmla="*/ 88556 h 928816"/>
                    <a:gd name="connsiteX4" fmla="*/ 0 w 1861751"/>
                    <a:gd name="connsiteY4" fmla="*/ 14416 h 92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751" h="928816">
                      <a:moveTo>
                        <a:pt x="1861751" y="928816"/>
                      </a:moveTo>
                      <a:cubicBezTo>
                        <a:pt x="1701799" y="843005"/>
                        <a:pt x="1541848" y="757194"/>
                        <a:pt x="1392194" y="747583"/>
                      </a:cubicBezTo>
                      <a:cubicBezTo>
                        <a:pt x="1242540" y="737972"/>
                        <a:pt x="1039340" y="980989"/>
                        <a:pt x="963827" y="871151"/>
                      </a:cubicBezTo>
                      <a:cubicBezTo>
                        <a:pt x="888314" y="761313"/>
                        <a:pt x="1099751" y="231345"/>
                        <a:pt x="939113" y="88556"/>
                      </a:cubicBezTo>
                      <a:cubicBezTo>
                        <a:pt x="778475" y="-54233"/>
                        <a:pt x="141416" y="19908"/>
                        <a:pt x="0" y="14416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1" name="Freihandform 12">
                  <a:extLst>
                    <a:ext uri="{FF2B5EF4-FFF2-40B4-BE49-F238E27FC236}">
                      <a16:creationId xmlns:a16="http://schemas.microsoft.com/office/drawing/2014/main" id="{E068AE08-DA66-384E-7FD5-E3ADFA24D8B6}"/>
                    </a:ext>
                  </a:extLst>
                </p:cNvPr>
                <p:cNvSpPr/>
                <p:nvPr/>
              </p:nvSpPr>
              <p:spPr>
                <a:xfrm rot="7798761">
                  <a:off x="5774326" y="2195504"/>
                  <a:ext cx="311979" cy="114184"/>
                </a:xfrm>
                <a:custGeom>
                  <a:avLst/>
                  <a:gdLst>
                    <a:gd name="connsiteX0" fmla="*/ 1103870 w 1103870"/>
                    <a:gd name="connsiteY0" fmla="*/ 116867 h 223959"/>
                    <a:gd name="connsiteX1" fmla="*/ 939114 w 1103870"/>
                    <a:gd name="connsiteY1" fmla="*/ 125105 h 223959"/>
                    <a:gd name="connsiteX2" fmla="*/ 551935 w 1103870"/>
                    <a:gd name="connsiteY2" fmla="*/ 1538 h 223959"/>
                    <a:gd name="connsiteX3" fmla="*/ 0 w 1103870"/>
                    <a:gd name="connsiteY3" fmla="*/ 223959 h 22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3870" h="223959">
                      <a:moveTo>
                        <a:pt x="1103870" y="116867"/>
                      </a:moveTo>
                      <a:cubicBezTo>
                        <a:pt x="1067486" y="130597"/>
                        <a:pt x="1031103" y="144327"/>
                        <a:pt x="939114" y="125105"/>
                      </a:cubicBezTo>
                      <a:cubicBezTo>
                        <a:pt x="847125" y="105883"/>
                        <a:pt x="708454" y="-14938"/>
                        <a:pt x="551935" y="1538"/>
                      </a:cubicBezTo>
                      <a:cubicBezTo>
                        <a:pt x="395416" y="18014"/>
                        <a:pt x="63157" y="166294"/>
                        <a:pt x="0" y="223959"/>
                      </a:cubicBezTo>
                    </a:path>
                  </a:pathLst>
                </a:custGeom>
                <a:noFill/>
                <a:ln w="117475" cap="flat" cmpd="sng" algn="ctr">
                  <a:solidFill>
                    <a:srgbClr val="5BD4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18" name="Freeform: Shape 115">
                <a:extLst>
                  <a:ext uri="{FF2B5EF4-FFF2-40B4-BE49-F238E27FC236}">
                    <a16:creationId xmlns:a16="http://schemas.microsoft.com/office/drawing/2014/main" id="{83304D80-2D4A-D05B-57B2-4C7B59259500}"/>
                  </a:ext>
                </a:extLst>
              </p:cNvPr>
              <p:cNvSpPr/>
              <p:nvPr/>
            </p:nvSpPr>
            <p:spPr>
              <a:xfrm rot="19800000">
                <a:off x="7854177" y="1195134"/>
                <a:ext cx="3641774" cy="2752024"/>
              </a:xfrm>
              <a:custGeom>
                <a:avLst/>
                <a:gdLst>
                  <a:gd name="connsiteX0" fmla="*/ 1485900 w 4356100"/>
                  <a:gd name="connsiteY0" fmla="*/ 317500 h 1752600"/>
                  <a:gd name="connsiteX1" fmla="*/ 2108200 w 4356100"/>
                  <a:gd name="connsiteY1" fmla="*/ 812800 h 1752600"/>
                  <a:gd name="connsiteX2" fmla="*/ 2819400 w 4356100"/>
                  <a:gd name="connsiteY2" fmla="*/ 1143000 h 1752600"/>
                  <a:gd name="connsiteX3" fmla="*/ 3454400 w 4356100"/>
                  <a:gd name="connsiteY3" fmla="*/ 1473200 h 1752600"/>
                  <a:gd name="connsiteX4" fmla="*/ 4102100 w 4356100"/>
                  <a:gd name="connsiteY4" fmla="*/ 1752600 h 1752600"/>
                  <a:gd name="connsiteX5" fmla="*/ 4292600 w 4356100"/>
                  <a:gd name="connsiteY5" fmla="*/ 1663700 h 1752600"/>
                  <a:gd name="connsiteX6" fmla="*/ 4356100 w 4356100"/>
                  <a:gd name="connsiteY6" fmla="*/ 1460500 h 1752600"/>
                  <a:gd name="connsiteX7" fmla="*/ 3949700 w 4356100"/>
                  <a:gd name="connsiteY7" fmla="*/ 1041400 h 1752600"/>
                  <a:gd name="connsiteX8" fmla="*/ 3416300 w 4356100"/>
                  <a:gd name="connsiteY8" fmla="*/ 850900 h 1752600"/>
                  <a:gd name="connsiteX9" fmla="*/ 2641600 w 4356100"/>
                  <a:gd name="connsiteY9" fmla="*/ 342900 h 1752600"/>
                  <a:gd name="connsiteX10" fmla="*/ 2019300 w 4356100"/>
                  <a:gd name="connsiteY10" fmla="*/ 76200 h 1752600"/>
                  <a:gd name="connsiteX11" fmla="*/ 1193800 w 4356100"/>
                  <a:gd name="connsiteY11" fmla="*/ 0 h 1752600"/>
                  <a:gd name="connsiteX12" fmla="*/ 0 w 4356100"/>
                  <a:gd name="connsiteY12" fmla="*/ 190500 h 1752600"/>
                  <a:gd name="connsiteX13" fmla="*/ 101600 w 4356100"/>
                  <a:gd name="connsiteY13" fmla="*/ 431800 h 1752600"/>
                  <a:gd name="connsiteX14" fmla="*/ 266700 w 4356100"/>
                  <a:gd name="connsiteY14" fmla="*/ 520700 h 1752600"/>
                  <a:gd name="connsiteX15" fmla="*/ 673100 w 4356100"/>
                  <a:gd name="connsiteY15" fmla="*/ 304800 h 1752600"/>
                  <a:gd name="connsiteX16" fmla="*/ 1485900 w 4356100"/>
                  <a:gd name="connsiteY16" fmla="*/ 317500 h 1752600"/>
                  <a:gd name="connsiteX0" fmla="*/ 1485900 w 4356100"/>
                  <a:gd name="connsiteY0" fmla="*/ 738057 h 2173157"/>
                  <a:gd name="connsiteX1" fmla="*/ 2108200 w 4356100"/>
                  <a:gd name="connsiteY1" fmla="*/ 1233357 h 2173157"/>
                  <a:gd name="connsiteX2" fmla="*/ 2819400 w 4356100"/>
                  <a:gd name="connsiteY2" fmla="*/ 1563557 h 2173157"/>
                  <a:gd name="connsiteX3" fmla="*/ 3454400 w 4356100"/>
                  <a:gd name="connsiteY3" fmla="*/ 1893757 h 2173157"/>
                  <a:gd name="connsiteX4" fmla="*/ 4102100 w 4356100"/>
                  <a:gd name="connsiteY4" fmla="*/ 2173157 h 2173157"/>
                  <a:gd name="connsiteX5" fmla="*/ 4292600 w 4356100"/>
                  <a:gd name="connsiteY5" fmla="*/ 2084257 h 2173157"/>
                  <a:gd name="connsiteX6" fmla="*/ 4356100 w 4356100"/>
                  <a:gd name="connsiteY6" fmla="*/ 1881057 h 2173157"/>
                  <a:gd name="connsiteX7" fmla="*/ 3949700 w 4356100"/>
                  <a:gd name="connsiteY7" fmla="*/ 1461957 h 2173157"/>
                  <a:gd name="connsiteX8" fmla="*/ 3416300 w 4356100"/>
                  <a:gd name="connsiteY8" fmla="*/ 1271457 h 2173157"/>
                  <a:gd name="connsiteX9" fmla="*/ 2641600 w 4356100"/>
                  <a:gd name="connsiteY9" fmla="*/ 763457 h 2173157"/>
                  <a:gd name="connsiteX10" fmla="*/ 2019300 w 4356100"/>
                  <a:gd name="connsiteY10" fmla="*/ 496757 h 2173157"/>
                  <a:gd name="connsiteX11" fmla="*/ 1201974 w 4356100"/>
                  <a:gd name="connsiteY11" fmla="*/ 0 h 2173157"/>
                  <a:gd name="connsiteX12" fmla="*/ 0 w 4356100"/>
                  <a:gd name="connsiteY12" fmla="*/ 611057 h 2173157"/>
                  <a:gd name="connsiteX13" fmla="*/ 101600 w 4356100"/>
                  <a:gd name="connsiteY13" fmla="*/ 852357 h 2173157"/>
                  <a:gd name="connsiteX14" fmla="*/ 266700 w 4356100"/>
                  <a:gd name="connsiteY14" fmla="*/ 941257 h 2173157"/>
                  <a:gd name="connsiteX15" fmla="*/ 673100 w 4356100"/>
                  <a:gd name="connsiteY15" fmla="*/ 725357 h 2173157"/>
                  <a:gd name="connsiteX16" fmla="*/ 1485900 w 4356100"/>
                  <a:gd name="connsiteY16" fmla="*/ 738057 h 2173157"/>
                  <a:gd name="connsiteX0" fmla="*/ 1384300 w 4254500"/>
                  <a:gd name="connsiteY0" fmla="*/ 738057 h 2173157"/>
                  <a:gd name="connsiteX1" fmla="*/ 2006600 w 4254500"/>
                  <a:gd name="connsiteY1" fmla="*/ 1233357 h 2173157"/>
                  <a:gd name="connsiteX2" fmla="*/ 2717800 w 4254500"/>
                  <a:gd name="connsiteY2" fmla="*/ 1563557 h 2173157"/>
                  <a:gd name="connsiteX3" fmla="*/ 3352800 w 4254500"/>
                  <a:gd name="connsiteY3" fmla="*/ 1893757 h 2173157"/>
                  <a:gd name="connsiteX4" fmla="*/ 4000500 w 4254500"/>
                  <a:gd name="connsiteY4" fmla="*/ 2173157 h 2173157"/>
                  <a:gd name="connsiteX5" fmla="*/ 4191000 w 4254500"/>
                  <a:gd name="connsiteY5" fmla="*/ 2084257 h 2173157"/>
                  <a:gd name="connsiteX6" fmla="*/ 4254500 w 4254500"/>
                  <a:gd name="connsiteY6" fmla="*/ 1881057 h 2173157"/>
                  <a:gd name="connsiteX7" fmla="*/ 3848100 w 4254500"/>
                  <a:gd name="connsiteY7" fmla="*/ 1461957 h 2173157"/>
                  <a:gd name="connsiteX8" fmla="*/ 3314700 w 4254500"/>
                  <a:gd name="connsiteY8" fmla="*/ 1271457 h 2173157"/>
                  <a:gd name="connsiteX9" fmla="*/ 2540000 w 4254500"/>
                  <a:gd name="connsiteY9" fmla="*/ 763457 h 2173157"/>
                  <a:gd name="connsiteX10" fmla="*/ 1917700 w 4254500"/>
                  <a:gd name="connsiteY10" fmla="*/ 496757 h 2173157"/>
                  <a:gd name="connsiteX11" fmla="*/ 1100374 w 4254500"/>
                  <a:gd name="connsiteY11" fmla="*/ 0 h 2173157"/>
                  <a:gd name="connsiteX12" fmla="*/ 382580 w 4254500"/>
                  <a:gd name="connsiteY12" fmla="*/ 128034 h 2173157"/>
                  <a:gd name="connsiteX13" fmla="*/ 0 w 4254500"/>
                  <a:gd name="connsiteY13" fmla="*/ 852357 h 2173157"/>
                  <a:gd name="connsiteX14" fmla="*/ 165100 w 4254500"/>
                  <a:gd name="connsiteY14" fmla="*/ 941257 h 2173157"/>
                  <a:gd name="connsiteX15" fmla="*/ 571500 w 4254500"/>
                  <a:gd name="connsiteY15" fmla="*/ 725357 h 2173157"/>
                  <a:gd name="connsiteX16" fmla="*/ 1384300 w 4254500"/>
                  <a:gd name="connsiteY16" fmla="*/ 738057 h 2173157"/>
                  <a:gd name="connsiteX0" fmla="*/ 1384300 w 4254500"/>
                  <a:gd name="connsiteY0" fmla="*/ 738057 h 2173157"/>
                  <a:gd name="connsiteX1" fmla="*/ 2006600 w 4254500"/>
                  <a:gd name="connsiteY1" fmla="*/ 1233357 h 2173157"/>
                  <a:gd name="connsiteX2" fmla="*/ 2717800 w 4254500"/>
                  <a:gd name="connsiteY2" fmla="*/ 1563557 h 2173157"/>
                  <a:gd name="connsiteX3" fmla="*/ 3383182 w 4254500"/>
                  <a:gd name="connsiteY3" fmla="*/ 2145933 h 2173157"/>
                  <a:gd name="connsiteX4" fmla="*/ 4000500 w 4254500"/>
                  <a:gd name="connsiteY4" fmla="*/ 2173157 h 2173157"/>
                  <a:gd name="connsiteX5" fmla="*/ 4191000 w 4254500"/>
                  <a:gd name="connsiteY5" fmla="*/ 2084257 h 2173157"/>
                  <a:gd name="connsiteX6" fmla="*/ 4254500 w 4254500"/>
                  <a:gd name="connsiteY6" fmla="*/ 1881057 h 2173157"/>
                  <a:gd name="connsiteX7" fmla="*/ 3848100 w 4254500"/>
                  <a:gd name="connsiteY7" fmla="*/ 1461957 h 2173157"/>
                  <a:gd name="connsiteX8" fmla="*/ 3314700 w 4254500"/>
                  <a:gd name="connsiteY8" fmla="*/ 1271457 h 2173157"/>
                  <a:gd name="connsiteX9" fmla="*/ 2540000 w 4254500"/>
                  <a:gd name="connsiteY9" fmla="*/ 763457 h 2173157"/>
                  <a:gd name="connsiteX10" fmla="*/ 1917700 w 4254500"/>
                  <a:gd name="connsiteY10" fmla="*/ 496757 h 2173157"/>
                  <a:gd name="connsiteX11" fmla="*/ 1100374 w 4254500"/>
                  <a:gd name="connsiteY11" fmla="*/ 0 h 2173157"/>
                  <a:gd name="connsiteX12" fmla="*/ 382580 w 4254500"/>
                  <a:gd name="connsiteY12" fmla="*/ 128034 h 2173157"/>
                  <a:gd name="connsiteX13" fmla="*/ 0 w 4254500"/>
                  <a:gd name="connsiteY13" fmla="*/ 852357 h 2173157"/>
                  <a:gd name="connsiteX14" fmla="*/ 165100 w 4254500"/>
                  <a:gd name="connsiteY14" fmla="*/ 941257 h 2173157"/>
                  <a:gd name="connsiteX15" fmla="*/ 571500 w 4254500"/>
                  <a:gd name="connsiteY15" fmla="*/ 725357 h 2173157"/>
                  <a:gd name="connsiteX16" fmla="*/ 1384300 w 4254500"/>
                  <a:gd name="connsiteY16" fmla="*/ 738057 h 2173157"/>
                  <a:gd name="connsiteX0" fmla="*/ 1384300 w 4254500"/>
                  <a:gd name="connsiteY0" fmla="*/ 738057 h 2724784"/>
                  <a:gd name="connsiteX1" fmla="*/ 2006600 w 4254500"/>
                  <a:gd name="connsiteY1" fmla="*/ 1233357 h 2724784"/>
                  <a:gd name="connsiteX2" fmla="*/ 2717800 w 4254500"/>
                  <a:gd name="connsiteY2" fmla="*/ 1563557 h 2724784"/>
                  <a:gd name="connsiteX3" fmla="*/ 3383182 w 4254500"/>
                  <a:gd name="connsiteY3" fmla="*/ 2145933 h 2724784"/>
                  <a:gd name="connsiteX4" fmla="*/ 3711347 w 4254500"/>
                  <a:gd name="connsiteY4" fmla="*/ 2724784 h 2724784"/>
                  <a:gd name="connsiteX5" fmla="*/ 4191000 w 4254500"/>
                  <a:gd name="connsiteY5" fmla="*/ 2084257 h 2724784"/>
                  <a:gd name="connsiteX6" fmla="*/ 4254500 w 4254500"/>
                  <a:gd name="connsiteY6" fmla="*/ 1881057 h 2724784"/>
                  <a:gd name="connsiteX7" fmla="*/ 3848100 w 4254500"/>
                  <a:gd name="connsiteY7" fmla="*/ 1461957 h 2724784"/>
                  <a:gd name="connsiteX8" fmla="*/ 3314700 w 4254500"/>
                  <a:gd name="connsiteY8" fmla="*/ 1271457 h 2724784"/>
                  <a:gd name="connsiteX9" fmla="*/ 2540000 w 4254500"/>
                  <a:gd name="connsiteY9" fmla="*/ 763457 h 2724784"/>
                  <a:gd name="connsiteX10" fmla="*/ 1917700 w 4254500"/>
                  <a:gd name="connsiteY10" fmla="*/ 496757 h 2724784"/>
                  <a:gd name="connsiteX11" fmla="*/ 1100374 w 4254500"/>
                  <a:gd name="connsiteY11" fmla="*/ 0 h 2724784"/>
                  <a:gd name="connsiteX12" fmla="*/ 382580 w 4254500"/>
                  <a:gd name="connsiteY12" fmla="*/ 128034 h 2724784"/>
                  <a:gd name="connsiteX13" fmla="*/ 0 w 4254500"/>
                  <a:gd name="connsiteY13" fmla="*/ 852357 h 2724784"/>
                  <a:gd name="connsiteX14" fmla="*/ 165100 w 4254500"/>
                  <a:gd name="connsiteY14" fmla="*/ 941257 h 2724784"/>
                  <a:gd name="connsiteX15" fmla="*/ 571500 w 4254500"/>
                  <a:gd name="connsiteY15" fmla="*/ 725357 h 2724784"/>
                  <a:gd name="connsiteX16" fmla="*/ 1384300 w 4254500"/>
                  <a:gd name="connsiteY16" fmla="*/ 738057 h 2724784"/>
                  <a:gd name="connsiteX0" fmla="*/ 1384300 w 4254500"/>
                  <a:gd name="connsiteY0" fmla="*/ 738057 h 2724784"/>
                  <a:gd name="connsiteX1" fmla="*/ 2006600 w 4254500"/>
                  <a:gd name="connsiteY1" fmla="*/ 1233357 h 2724784"/>
                  <a:gd name="connsiteX2" fmla="*/ 2717800 w 4254500"/>
                  <a:gd name="connsiteY2" fmla="*/ 1563557 h 2724784"/>
                  <a:gd name="connsiteX3" fmla="*/ 3383182 w 4254500"/>
                  <a:gd name="connsiteY3" fmla="*/ 2145933 h 2724784"/>
                  <a:gd name="connsiteX4" fmla="*/ 3711347 w 4254500"/>
                  <a:gd name="connsiteY4" fmla="*/ 2724784 h 2724784"/>
                  <a:gd name="connsiteX5" fmla="*/ 3973065 w 4254500"/>
                  <a:gd name="connsiteY5" fmla="*/ 2207732 h 2724784"/>
                  <a:gd name="connsiteX6" fmla="*/ 4254500 w 4254500"/>
                  <a:gd name="connsiteY6" fmla="*/ 1881057 h 2724784"/>
                  <a:gd name="connsiteX7" fmla="*/ 3848100 w 4254500"/>
                  <a:gd name="connsiteY7" fmla="*/ 1461957 h 2724784"/>
                  <a:gd name="connsiteX8" fmla="*/ 3314700 w 4254500"/>
                  <a:gd name="connsiteY8" fmla="*/ 1271457 h 2724784"/>
                  <a:gd name="connsiteX9" fmla="*/ 2540000 w 4254500"/>
                  <a:gd name="connsiteY9" fmla="*/ 763457 h 2724784"/>
                  <a:gd name="connsiteX10" fmla="*/ 1917700 w 4254500"/>
                  <a:gd name="connsiteY10" fmla="*/ 496757 h 2724784"/>
                  <a:gd name="connsiteX11" fmla="*/ 1100374 w 4254500"/>
                  <a:gd name="connsiteY11" fmla="*/ 0 h 2724784"/>
                  <a:gd name="connsiteX12" fmla="*/ 382580 w 4254500"/>
                  <a:gd name="connsiteY12" fmla="*/ 128034 h 2724784"/>
                  <a:gd name="connsiteX13" fmla="*/ 0 w 4254500"/>
                  <a:gd name="connsiteY13" fmla="*/ 852357 h 2724784"/>
                  <a:gd name="connsiteX14" fmla="*/ 165100 w 4254500"/>
                  <a:gd name="connsiteY14" fmla="*/ 941257 h 2724784"/>
                  <a:gd name="connsiteX15" fmla="*/ 571500 w 4254500"/>
                  <a:gd name="connsiteY15" fmla="*/ 725357 h 2724784"/>
                  <a:gd name="connsiteX16" fmla="*/ 1384300 w 4254500"/>
                  <a:gd name="connsiteY16" fmla="*/ 738057 h 2724784"/>
                  <a:gd name="connsiteX0" fmla="*/ 1384300 w 4254500"/>
                  <a:gd name="connsiteY0" fmla="*/ 738057 h 2732713"/>
                  <a:gd name="connsiteX1" fmla="*/ 2006600 w 4254500"/>
                  <a:gd name="connsiteY1" fmla="*/ 1233357 h 2732713"/>
                  <a:gd name="connsiteX2" fmla="*/ 2717800 w 4254500"/>
                  <a:gd name="connsiteY2" fmla="*/ 1563557 h 2732713"/>
                  <a:gd name="connsiteX3" fmla="*/ 3383182 w 4254500"/>
                  <a:gd name="connsiteY3" fmla="*/ 2145933 h 2732713"/>
                  <a:gd name="connsiteX4" fmla="*/ 3369481 w 4254500"/>
                  <a:gd name="connsiteY4" fmla="*/ 2732713 h 2732713"/>
                  <a:gd name="connsiteX5" fmla="*/ 3973065 w 4254500"/>
                  <a:gd name="connsiteY5" fmla="*/ 2207732 h 2732713"/>
                  <a:gd name="connsiteX6" fmla="*/ 4254500 w 4254500"/>
                  <a:gd name="connsiteY6" fmla="*/ 1881057 h 2732713"/>
                  <a:gd name="connsiteX7" fmla="*/ 3848100 w 4254500"/>
                  <a:gd name="connsiteY7" fmla="*/ 1461957 h 2732713"/>
                  <a:gd name="connsiteX8" fmla="*/ 3314700 w 4254500"/>
                  <a:gd name="connsiteY8" fmla="*/ 1271457 h 2732713"/>
                  <a:gd name="connsiteX9" fmla="*/ 2540000 w 4254500"/>
                  <a:gd name="connsiteY9" fmla="*/ 763457 h 2732713"/>
                  <a:gd name="connsiteX10" fmla="*/ 1917700 w 4254500"/>
                  <a:gd name="connsiteY10" fmla="*/ 496757 h 2732713"/>
                  <a:gd name="connsiteX11" fmla="*/ 1100374 w 4254500"/>
                  <a:gd name="connsiteY11" fmla="*/ 0 h 2732713"/>
                  <a:gd name="connsiteX12" fmla="*/ 382580 w 4254500"/>
                  <a:gd name="connsiteY12" fmla="*/ 128034 h 2732713"/>
                  <a:gd name="connsiteX13" fmla="*/ 0 w 4254500"/>
                  <a:gd name="connsiteY13" fmla="*/ 852357 h 2732713"/>
                  <a:gd name="connsiteX14" fmla="*/ 165100 w 4254500"/>
                  <a:gd name="connsiteY14" fmla="*/ 941257 h 2732713"/>
                  <a:gd name="connsiteX15" fmla="*/ 571500 w 4254500"/>
                  <a:gd name="connsiteY15" fmla="*/ 725357 h 2732713"/>
                  <a:gd name="connsiteX16" fmla="*/ 1384300 w 4254500"/>
                  <a:gd name="connsiteY16" fmla="*/ 738057 h 2732713"/>
                  <a:gd name="connsiteX0" fmla="*/ 1384300 w 4254500"/>
                  <a:gd name="connsiteY0" fmla="*/ 738057 h 2854610"/>
                  <a:gd name="connsiteX1" fmla="*/ 2006600 w 4254500"/>
                  <a:gd name="connsiteY1" fmla="*/ 1233357 h 2854610"/>
                  <a:gd name="connsiteX2" fmla="*/ 2717800 w 4254500"/>
                  <a:gd name="connsiteY2" fmla="*/ 1563557 h 2854610"/>
                  <a:gd name="connsiteX3" fmla="*/ 3383182 w 4254500"/>
                  <a:gd name="connsiteY3" fmla="*/ 2145933 h 2854610"/>
                  <a:gd name="connsiteX4" fmla="*/ 3369481 w 4254500"/>
                  <a:gd name="connsiteY4" fmla="*/ 2732713 h 2854610"/>
                  <a:gd name="connsiteX5" fmla="*/ 3848890 w 4254500"/>
                  <a:gd name="connsiteY5" fmla="*/ 2854610 h 2854610"/>
                  <a:gd name="connsiteX6" fmla="*/ 4254500 w 4254500"/>
                  <a:gd name="connsiteY6" fmla="*/ 1881057 h 2854610"/>
                  <a:gd name="connsiteX7" fmla="*/ 3848100 w 4254500"/>
                  <a:gd name="connsiteY7" fmla="*/ 1461957 h 2854610"/>
                  <a:gd name="connsiteX8" fmla="*/ 3314700 w 4254500"/>
                  <a:gd name="connsiteY8" fmla="*/ 1271457 h 2854610"/>
                  <a:gd name="connsiteX9" fmla="*/ 2540000 w 4254500"/>
                  <a:gd name="connsiteY9" fmla="*/ 763457 h 2854610"/>
                  <a:gd name="connsiteX10" fmla="*/ 1917700 w 4254500"/>
                  <a:gd name="connsiteY10" fmla="*/ 496757 h 2854610"/>
                  <a:gd name="connsiteX11" fmla="*/ 1100374 w 4254500"/>
                  <a:gd name="connsiteY11" fmla="*/ 0 h 2854610"/>
                  <a:gd name="connsiteX12" fmla="*/ 382580 w 4254500"/>
                  <a:gd name="connsiteY12" fmla="*/ 128034 h 2854610"/>
                  <a:gd name="connsiteX13" fmla="*/ 0 w 4254500"/>
                  <a:gd name="connsiteY13" fmla="*/ 852357 h 2854610"/>
                  <a:gd name="connsiteX14" fmla="*/ 165100 w 4254500"/>
                  <a:gd name="connsiteY14" fmla="*/ 941257 h 2854610"/>
                  <a:gd name="connsiteX15" fmla="*/ 571500 w 4254500"/>
                  <a:gd name="connsiteY15" fmla="*/ 725357 h 2854610"/>
                  <a:gd name="connsiteX16" fmla="*/ 1384300 w 4254500"/>
                  <a:gd name="connsiteY16" fmla="*/ 738057 h 2854610"/>
                  <a:gd name="connsiteX0" fmla="*/ 1384300 w 3918529"/>
                  <a:gd name="connsiteY0" fmla="*/ 738057 h 2854610"/>
                  <a:gd name="connsiteX1" fmla="*/ 2006600 w 3918529"/>
                  <a:gd name="connsiteY1" fmla="*/ 1233357 h 2854610"/>
                  <a:gd name="connsiteX2" fmla="*/ 2717800 w 3918529"/>
                  <a:gd name="connsiteY2" fmla="*/ 1563557 h 2854610"/>
                  <a:gd name="connsiteX3" fmla="*/ 3383182 w 3918529"/>
                  <a:gd name="connsiteY3" fmla="*/ 2145933 h 2854610"/>
                  <a:gd name="connsiteX4" fmla="*/ 3369481 w 3918529"/>
                  <a:gd name="connsiteY4" fmla="*/ 2732713 h 2854610"/>
                  <a:gd name="connsiteX5" fmla="*/ 3848890 w 3918529"/>
                  <a:gd name="connsiteY5" fmla="*/ 2854610 h 2854610"/>
                  <a:gd name="connsiteX6" fmla="*/ 3918529 w 3918529"/>
                  <a:gd name="connsiteY6" fmla="*/ 1980378 h 2854610"/>
                  <a:gd name="connsiteX7" fmla="*/ 3848100 w 3918529"/>
                  <a:gd name="connsiteY7" fmla="*/ 1461957 h 2854610"/>
                  <a:gd name="connsiteX8" fmla="*/ 3314700 w 3918529"/>
                  <a:gd name="connsiteY8" fmla="*/ 1271457 h 2854610"/>
                  <a:gd name="connsiteX9" fmla="*/ 2540000 w 3918529"/>
                  <a:gd name="connsiteY9" fmla="*/ 763457 h 2854610"/>
                  <a:gd name="connsiteX10" fmla="*/ 1917700 w 3918529"/>
                  <a:gd name="connsiteY10" fmla="*/ 496757 h 2854610"/>
                  <a:gd name="connsiteX11" fmla="*/ 1100374 w 3918529"/>
                  <a:gd name="connsiteY11" fmla="*/ 0 h 2854610"/>
                  <a:gd name="connsiteX12" fmla="*/ 382580 w 3918529"/>
                  <a:gd name="connsiteY12" fmla="*/ 128034 h 2854610"/>
                  <a:gd name="connsiteX13" fmla="*/ 0 w 3918529"/>
                  <a:gd name="connsiteY13" fmla="*/ 852357 h 2854610"/>
                  <a:gd name="connsiteX14" fmla="*/ 165100 w 3918529"/>
                  <a:gd name="connsiteY14" fmla="*/ 941257 h 2854610"/>
                  <a:gd name="connsiteX15" fmla="*/ 571500 w 3918529"/>
                  <a:gd name="connsiteY15" fmla="*/ 725357 h 2854610"/>
                  <a:gd name="connsiteX16" fmla="*/ 1384300 w 3918529"/>
                  <a:gd name="connsiteY16" fmla="*/ 738057 h 2854610"/>
                  <a:gd name="connsiteX0" fmla="*/ 1384300 w 3918529"/>
                  <a:gd name="connsiteY0" fmla="*/ 738057 h 2854610"/>
                  <a:gd name="connsiteX1" fmla="*/ 2006600 w 3918529"/>
                  <a:gd name="connsiteY1" fmla="*/ 1233357 h 2854610"/>
                  <a:gd name="connsiteX2" fmla="*/ 2717800 w 3918529"/>
                  <a:gd name="connsiteY2" fmla="*/ 1563557 h 2854610"/>
                  <a:gd name="connsiteX3" fmla="*/ 3383182 w 3918529"/>
                  <a:gd name="connsiteY3" fmla="*/ 2145933 h 2854610"/>
                  <a:gd name="connsiteX4" fmla="*/ 3369481 w 3918529"/>
                  <a:gd name="connsiteY4" fmla="*/ 2732713 h 2854610"/>
                  <a:gd name="connsiteX5" fmla="*/ 3848890 w 3918529"/>
                  <a:gd name="connsiteY5" fmla="*/ 2854610 h 2854610"/>
                  <a:gd name="connsiteX6" fmla="*/ 3918529 w 3918529"/>
                  <a:gd name="connsiteY6" fmla="*/ 1980378 h 2854610"/>
                  <a:gd name="connsiteX7" fmla="*/ 3757498 w 3918529"/>
                  <a:gd name="connsiteY7" fmla="*/ 1644283 h 2854610"/>
                  <a:gd name="connsiteX8" fmla="*/ 3314700 w 3918529"/>
                  <a:gd name="connsiteY8" fmla="*/ 1271457 h 2854610"/>
                  <a:gd name="connsiteX9" fmla="*/ 2540000 w 3918529"/>
                  <a:gd name="connsiteY9" fmla="*/ 763457 h 2854610"/>
                  <a:gd name="connsiteX10" fmla="*/ 1917700 w 3918529"/>
                  <a:gd name="connsiteY10" fmla="*/ 496757 h 2854610"/>
                  <a:gd name="connsiteX11" fmla="*/ 1100374 w 3918529"/>
                  <a:gd name="connsiteY11" fmla="*/ 0 h 2854610"/>
                  <a:gd name="connsiteX12" fmla="*/ 382580 w 3918529"/>
                  <a:gd name="connsiteY12" fmla="*/ 128034 h 2854610"/>
                  <a:gd name="connsiteX13" fmla="*/ 0 w 3918529"/>
                  <a:gd name="connsiteY13" fmla="*/ 852357 h 2854610"/>
                  <a:gd name="connsiteX14" fmla="*/ 165100 w 3918529"/>
                  <a:gd name="connsiteY14" fmla="*/ 941257 h 2854610"/>
                  <a:gd name="connsiteX15" fmla="*/ 571500 w 3918529"/>
                  <a:gd name="connsiteY15" fmla="*/ 725357 h 2854610"/>
                  <a:gd name="connsiteX16" fmla="*/ 1384300 w 3918529"/>
                  <a:gd name="connsiteY16" fmla="*/ 738057 h 2854610"/>
                  <a:gd name="connsiteX0" fmla="*/ 1384300 w 3918529"/>
                  <a:gd name="connsiteY0" fmla="*/ 738057 h 2854610"/>
                  <a:gd name="connsiteX1" fmla="*/ 2006600 w 3918529"/>
                  <a:gd name="connsiteY1" fmla="*/ 1233357 h 2854610"/>
                  <a:gd name="connsiteX2" fmla="*/ 2717800 w 3918529"/>
                  <a:gd name="connsiteY2" fmla="*/ 1563557 h 2854610"/>
                  <a:gd name="connsiteX3" fmla="*/ 3383182 w 3918529"/>
                  <a:gd name="connsiteY3" fmla="*/ 2145933 h 2854610"/>
                  <a:gd name="connsiteX4" fmla="*/ 3369481 w 3918529"/>
                  <a:gd name="connsiteY4" fmla="*/ 2732713 h 2854610"/>
                  <a:gd name="connsiteX5" fmla="*/ 3848890 w 3918529"/>
                  <a:gd name="connsiteY5" fmla="*/ 2854610 h 2854610"/>
                  <a:gd name="connsiteX6" fmla="*/ 3918529 w 3918529"/>
                  <a:gd name="connsiteY6" fmla="*/ 1980378 h 2854610"/>
                  <a:gd name="connsiteX7" fmla="*/ 3757498 w 3918529"/>
                  <a:gd name="connsiteY7" fmla="*/ 1644283 h 2854610"/>
                  <a:gd name="connsiteX8" fmla="*/ 3314700 w 3918529"/>
                  <a:gd name="connsiteY8" fmla="*/ 1271457 h 2854610"/>
                  <a:gd name="connsiteX9" fmla="*/ 2540000 w 3918529"/>
                  <a:gd name="connsiteY9" fmla="*/ 763457 h 2854610"/>
                  <a:gd name="connsiteX10" fmla="*/ 2097992 w 3918529"/>
                  <a:gd name="connsiteY10" fmla="*/ 336884 h 2854610"/>
                  <a:gd name="connsiteX11" fmla="*/ 1100374 w 3918529"/>
                  <a:gd name="connsiteY11" fmla="*/ 0 h 2854610"/>
                  <a:gd name="connsiteX12" fmla="*/ 382580 w 3918529"/>
                  <a:gd name="connsiteY12" fmla="*/ 128034 h 2854610"/>
                  <a:gd name="connsiteX13" fmla="*/ 0 w 3918529"/>
                  <a:gd name="connsiteY13" fmla="*/ 852357 h 2854610"/>
                  <a:gd name="connsiteX14" fmla="*/ 165100 w 3918529"/>
                  <a:gd name="connsiteY14" fmla="*/ 941257 h 2854610"/>
                  <a:gd name="connsiteX15" fmla="*/ 571500 w 3918529"/>
                  <a:gd name="connsiteY15" fmla="*/ 725357 h 2854610"/>
                  <a:gd name="connsiteX16" fmla="*/ 1384300 w 3918529"/>
                  <a:gd name="connsiteY16" fmla="*/ 738057 h 2854610"/>
                  <a:gd name="connsiteX0" fmla="*/ 1384300 w 3918529"/>
                  <a:gd name="connsiteY0" fmla="*/ 964833 h 3081386"/>
                  <a:gd name="connsiteX1" fmla="*/ 2006600 w 3918529"/>
                  <a:gd name="connsiteY1" fmla="*/ 1460133 h 3081386"/>
                  <a:gd name="connsiteX2" fmla="*/ 2717800 w 3918529"/>
                  <a:gd name="connsiteY2" fmla="*/ 1790333 h 3081386"/>
                  <a:gd name="connsiteX3" fmla="*/ 3383182 w 3918529"/>
                  <a:gd name="connsiteY3" fmla="*/ 2372709 h 3081386"/>
                  <a:gd name="connsiteX4" fmla="*/ 3369481 w 3918529"/>
                  <a:gd name="connsiteY4" fmla="*/ 2959489 h 3081386"/>
                  <a:gd name="connsiteX5" fmla="*/ 3848890 w 3918529"/>
                  <a:gd name="connsiteY5" fmla="*/ 3081386 h 3081386"/>
                  <a:gd name="connsiteX6" fmla="*/ 3918529 w 3918529"/>
                  <a:gd name="connsiteY6" fmla="*/ 2207154 h 3081386"/>
                  <a:gd name="connsiteX7" fmla="*/ 3757498 w 3918529"/>
                  <a:gd name="connsiteY7" fmla="*/ 1871059 h 3081386"/>
                  <a:gd name="connsiteX8" fmla="*/ 3314700 w 3918529"/>
                  <a:gd name="connsiteY8" fmla="*/ 1498233 h 3081386"/>
                  <a:gd name="connsiteX9" fmla="*/ 2540000 w 3918529"/>
                  <a:gd name="connsiteY9" fmla="*/ 990233 h 3081386"/>
                  <a:gd name="connsiteX10" fmla="*/ 2097992 w 3918529"/>
                  <a:gd name="connsiteY10" fmla="*/ 563660 h 3081386"/>
                  <a:gd name="connsiteX11" fmla="*/ 1113986 w 3918529"/>
                  <a:gd name="connsiteY11" fmla="*/ 0 h 3081386"/>
                  <a:gd name="connsiteX12" fmla="*/ 382580 w 3918529"/>
                  <a:gd name="connsiteY12" fmla="*/ 354810 h 3081386"/>
                  <a:gd name="connsiteX13" fmla="*/ 0 w 3918529"/>
                  <a:gd name="connsiteY13" fmla="*/ 1079133 h 3081386"/>
                  <a:gd name="connsiteX14" fmla="*/ 165100 w 3918529"/>
                  <a:gd name="connsiteY14" fmla="*/ 1168033 h 3081386"/>
                  <a:gd name="connsiteX15" fmla="*/ 571500 w 3918529"/>
                  <a:gd name="connsiteY15" fmla="*/ 952133 h 3081386"/>
                  <a:gd name="connsiteX16" fmla="*/ 1384300 w 3918529"/>
                  <a:gd name="connsiteY16" fmla="*/ 964833 h 3081386"/>
                  <a:gd name="connsiteX0" fmla="*/ 1384300 w 3918529"/>
                  <a:gd name="connsiteY0" fmla="*/ 964833 h 3081386"/>
                  <a:gd name="connsiteX1" fmla="*/ 2006600 w 3918529"/>
                  <a:gd name="connsiteY1" fmla="*/ 1460133 h 3081386"/>
                  <a:gd name="connsiteX2" fmla="*/ 2717800 w 3918529"/>
                  <a:gd name="connsiteY2" fmla="*/ 1790333 h 3081386"/>
                  <a:gd name="connsiteX3" fmla="*/ 3383182 w 3918529"/>
                  <a:gd name="connsiteY3" fmla="*/ 2372709 h 3081386"/>
                  <a:gd name="connsiteX4" fmla="*/ 3369481 w 3918529"/>
                  <a:gd name="connsiteY4" fmla="*/ 2959489 h 3081386"/>
                  <a:gd name="connsiteX5" fmla="*/ 3848890 w 3918529"/>
                  <a:gd name="connsiteY5" fmla="*/ 3081386 h 3081386"/>
                  <a:gd name="connsiteX6" fmla="*/ 3918529 w 3918529"/>
                  <a:gd name="connsiteY6" fmla="*/ 2207154 h 3081386"/>
                  <a:gd name="connsiteX7" fmla="*/ 3757498 w 3918529"/>
                  <a:gd name="connsiteY7" fmla="*/ 1871059 h 3081386"/>
                  <a:gd name="connsiteX8" fmla="*/ 3314700 w 3918529"/>
                  <a:gd name="connsiteY8" fmla="*/ 1498233 h 3081386"/>
                  <a:gd name="connsiteX9" fmla="*/ 2826873 w 3918529"/>
                  <a:gd name="connsiteY9" fmla="*/ 950554 h 3081386"/>
                  <a:gd name="connsiteX10" fmla="*/ 2097992 w 3918529"/>
                  <a:gd name="connsiteY10" fmla="*/ 563660 h 3081386"/>
                  <a:gd name="connsiteX11" fmla="*/ 1113986 w 3918529"/>
                  <a:gd name="connsiteY11" fmla="*/ 0 h 3081386"/>
                  <a:gd name="connsiteX12" fmla="*/ 382580 w 3918529"/>
                  <a:gd name="connsiteY12" fmla="*/ 354810 h 3081386"/>
                  <a:gd name="connsiteX13" fmla="*/ 0 w 3918529"/>
                  <a:gd name="connsiteY13" fmla="*/ 1079133 h 3081386"/>
                  <a:gd name="connsiteX14" fmla="*/ 165100 w 3918529"/>
                  <a:gd name="connsiteY14" fmla="*/ 1168033 h 3081386"/>
                  <a:gd name="connsiteX15" fmla="*/ 571500 w 3918529"/>
                  <a:gd name="connsiteY15" fmla="*/ 952133 h 3081386"/>
                  <a:gd name="connsiteX16" fmla="*/ 1384300 w 3918529"/>
                  <a:gd name="connsiteY16" fmla="*/ 964833 h 3081386"/>
                  <a:gd name="connsiteX0" fmla="*/ 1384300 w 3918529"/>
                  <a:gd name="connsiteY0" fmla="*/ 964833 h 3081386"/>
                  <a:gd name="connsiteX1" fmla="*/ 2006600 w 3918529"/>
                  <a:gd name="connsiteY1" fmla="*/ 1460133 h 3081386"/>
                  <a:gd name="connsiteX2" fmla="*/ 2717800 w 3918529"/>
                  <a:gd name="connsiteY2" fmla="*/ 1790333 h 3081386"/>
                  <a:gd name="connsiteX3" fmla="*/ 3383182 w 3918529"/>
                  <a:gd name="connsiteY3" fmla="*/ 2372709 h 3081386"/>
                  <a:gd name="connsiteX4" fmla="*/ 3369481 w 3918529"/>
                  <a:gd name="connsiteY4" fmla="*/ 2959489 h 3081386"/>
                  <a:gd name="connsiteX5" fmla="*/ 3848890 w 3918529"/>
                  <a:gd name="connsiteY5" fmla="*/ 3081386 h 3081386"/>
                  <a:gd name="connsiteX6" fmla="*/ 3918529 w 3918529"/>
                  <a:gd name="connsiteY6" fmla="*/ 2207154 h 3081386"/>
                  <a:gd name="connsiteX7" fmla="*/ 3757498 w 3918529"/>
                  <a:gd name="connsiteY7" fmla="*/ 1871059 h 3081386"/>
                  <a:gd name="connsiteX8" fmla="*/ 3574472 w 3918529"/>
                  <a:gd name="connsiteY8" fmla="*/ 1530894 h 3081386"/>
                  <a:gd name="connsiteX9" fmla="*/ 2826873 w 3918529"/>
                  <a:gd name="connsiteY9" fmla="*/ 950554 h 3081386"/>
                  <a:gd name="connsiteX10" fmla="*/ 2097992 w 3918529"/>
                  <a:gd name="connsiteY10" fmla="*/ 563660 h 3081386"/>
                  <a:gd name="connsiteX11" fmla="*/ 1113986 w 3918529"/>
                  <a:gd name="connsiteY11" fmla="*/ 0 h 3081386"/>
                  <a:gd name="connsiteX12" fmla="*/ 382580 w 3918529"/>
                  <a:gd name="connsiteY12" fmla="*/ 354810 h 3081386"/>
                  <a:gd name="connsiteX13" fmla="*/ 0 w 3918529"/>
                  <a:gd name="connsiteY13" fmla="*/ 1079133 h 3081386"/>
                  <a:gd name="connsiteX14" fmla="*/ 165100 w 3918529"/>
                  <a:gd name="connsiteY14" fmla="*/ 1168033 h 3081386"/>
                  <a:gd name="connsiteX15" fmla="*/ 571500 w 3918529"/>
                  <a:gd name="connsiteY15" fmla="*/ 952133 h 3081386"/>
                  <a:gd name="connsiteX16" fmla="*/ 1384300 w 3918529"/>
                  <a:gd name="connsiteY16" fmla="*/ 964833 h 3081386"/>
                  <a:gd name="connsiteX0" fmla="*/ 1384300 w 3922932"/>
                  <a:gd name="connsiteY0" fmla="*/ 964833 h 3081386"/>
                  <a:gd name="connsiteX1" fmla="*/ 2006600 w 3922932"/>
                  <a:gd name="connsiteY1" fmla="*/ 1460133 h 3081386"/>
                  <a:gd name="connsiteX2" fmla="*/ 2717800 w 3922932"/>
                  <a:gd name="connsiteY2" fmla="*/ 1790333 h 3081386"/>
                  <a:gd name="connsiteX3" fmla="*/ 3383182 w 3922932"/>
                  <a:gd name="connsiteY3" fmla="*/ 2372709 h 3081386"/>
                  <a:gd name="connsiteX4" fmla="*/ 3369481 w 3922932"/>
                  <a:gd name="connsiteY4" fmla="*/ 2959489 h 3081386"/>
                  <a:gd name="connsiteX5" fmla="*/ 3848890 w 3922932"/>
                  <a:gd name="connsiteY5" fmla="*/ 3081386 h 3081386"/>
                  <a:gd name="connsiteX6" fmla="*/ 3918529 w 3922932"/>
                  <a:gd name="connsiteY6" fmla="*/ 2207154 h 3081386"/>
                  <a:gd name="connsiteX7" fmla="*/ 3922932 w 3922932"/>
                  <a:gd name="connsiteY7" fmla="*/ 1863919 h 3081386"/>
                  <a:gd name="connsiteX8" fmla="*/ 3574472 w 3922932"/>
                  <a:gd name="connsiteY8" fmla="*/ 1530894 h 3081386"/>
                  <a:gd name="connsiteX9" fmla="*/ 2826873 w 3922932"/>
                  <a:gd name="connsiteY9" fmla="*/ 950554 h 3081386"/>
                  <a:gd name="connsiteX10" fmla="*/ 2097992 w 3922932"/>
                  <a:gd name="connsiteY10" fmla="*/ 563660 h 3081386"/>
                  <a:gd name="connsiteX11" fmla="*/ 1113986 w 3922932"/>
                  <a:gd name="connsiteY11" fmla="*/ 0 h 3081386"/>
                  <a:gd name="connsiteX12" fmla="*/ 382580 w 3922932"/>
                  <a:gd name="connsiteY12" fmla="*/ 354810 h 3081386"/>
                  <a:gd name="connsiteX13" fmla="*/ 0 w 3922932"/>
                  <a:gd name="connsiteY13" fmla="*/ 1079133 h 3081386"/>
                  <a:gd name="connsiteX14" fmla="*/ 165100 w 3922932"/>
                  <a:gd name="connsiteY14" fmla="*/ 1168033 h 3081386"/>
                  <a:gd name="connsiteX15" fmla="*/ 571500 w 3922932"/>
                  <a:gd name="connsiteY15" fmla="*/ 952133 h 3081386"/>
                  <a:gd name="connsiteX16" fmla="*/ 1384300 w 3922932"/>
                  <a:gd name="connsiteY16" fmla="*/ 964833 h 3081386"/>
                  <a:gd name="connsiteX0" fmla="*/ 1384300 w 3922932"/>
                  <a:gd name="connsiteY0" fmla="*/ 964833 h 3081386"/>
                  <a:gd name="connsiteX1" fmla="*/ 2006600 w 3922932"/>
                  <a:gd name="connsiteY1" fmla="*/ 1460133 h 3081386"/>
                  <a:gd name="connsiteX2" fmla="*/ 2717800 w 3922932"/>
                  <a:gd name="connsiteY2" fmla="*/ 1790333 h 3081386"/>
                  <a:gd name="connsiteX3" fmla="*/ 3274442 w 3922932"/>
                  <a:gd name="connsiteY3" fmla="*/ 2383252 h 3081386"/>
                  <a:gd name="connsiteX4" fmla="*/ 3369481 w 3922932"/>
                  <a:gd name="connsiteY4" fmla="*/ 2959489 h 3081386"/>
                  <a:gd name="connsiteX5" fmla="*/ 3848890 w 3922932"/>
                  <a:gd name="connsiteY5" fmla="*/ 3081386 h 3081386"/>
                  <a:gd name="connsiteX6" fmla="*/ 3918529 w 3922932"/>
                  <a:gd name="connsiteY6" fmla="*/ 2207154 h 3081386"/>
                  <a:gd name="connsiteX7" fmla="*/ 3922932 w 3922932"/>
                  <a:gd name="connsiteY7" fmla="*/ 1863919 h 3081386"/>
                  <a:gd name="connsiteX8" fmla="*/ 3574472 w 3922932"/>
                  <a:gd name="connsiteY8" fmla="*/ 1530894 h 3081386"/>
                  <a:gd name="connsiteX9" fmla="*/ 2826873 w 3922932"/>
                  <a:gd name="connsiteY9" fmla="*/ 950554 h 3081386"/>
                  <a:gd name="connsiteX10" fmla="*/ 2097992 w 3922932"/>
                  <a:gd name="connsiteY10" fmla="*/ 563660 h 3081386"/>
                  <a:gd name="connsiteX11" fmla="*/ 1113986 w 3922932"/>
                  <a:gd name="connsiteY11" fmla="*/ 0 h 3081386"/>
                  <a:gd name="connsiteX12" fmla="*/ 382580 w 3922932"/>
                  <a:gd name="connsiteY12" fmla="*/ 354810 h 3081386"/>
                  <a:gd name="connsiteX13" fmla="*/ 0 w 3922932"/>
                  <a:gd name="connsiteY13" fmla="*/ 1079133 h 3081386"/>
                  <a:gd name="connsiteX14" fmla="*/ 165100 w 3922932"/>
                  <a:gd name="connsiteY14" fmla="*/ 1168033 h 3081386"/>
                  <a:gd name="connsiteX15" fmla="*/ 571500 w 3922932"/>
                  <a:gd name="connsiteY15" fmla="*/ 952133 h 3081386"/>
                  <a:gd name="connsiteX16" fmla="*/ 1384300 w 3922932"/>
                  <a:gd name="connsiteY16" fmla="*/ 964833 h 3081386"/>
                  <a:gd name="connsiteX0" fmla="*/ 1384300 w 4077623"/>
                  <a:gd name="connsiteY0" fmla="*/ 964833 h 3081386"/>
                  <a:gd name="connsiteX1" fmla="*/ 2006600 w 4077623"/>
                  <a:gd name="connsiteY1" fmla="*/ 1460133 h 3081386"/>
                  <a:gd name="connsiteX2" fmla="*/ 2717800 w 4077623"/>
                  <a:gd name="connsiteY2" fmla="*/ 1790333 h 3081386"/>
                  <a:gd name="connsiteX3" fmla="*/ 3274442 w 4077623"/>
                  <a:gd name="connsiteY3" fmla="*/ 2383252 h 3081386"/>
                  <a:gd name="connsiteX4" fmla="*/ 3369481 w 4077623"/>
                  <a:gd name="connsiteY4" fmla="*/ 2959489 h 3081386"/>
                  <a:gd name="connsiteX5" fmla="*/ 3848890 w 4077623"/>
                  <a:gd name="connsiteY5" fmla="*/ 3081386 h 3081386"/>
                  <a:gd name="connsiteX6" fmla="*/ 4077613 w 4077623"/>
                  <a:gd name="connsiteY6" fmla="*/ 2211013 h 3081386"/>
                  <a:gd name="connsiteX7" fmla="*/ 3922932 w 4077623"/>
                  <a:gd name="connsiteY7" fmla="*/ 1863919 h 3081386"/>
                  <a:gd name="connsiteX8" fmla="*/ 3574472 w 4077623"/>
                  <a:gd name="connsiteY8" fmla="*/ 1530894 h 3081386"/>
                  <a:gd name="connsiteX9" fmla="*/ 2826873 w 4077623"/>
                  <a:gd name="connsiteY9" fmla="*/ 950554 h 3081386"/>
                  <a:gd name="connsiteX10" fmla="*/ 2097992 w 4077623"/>
                  <a:gd name="connsiteY10" fmla="*/ 563660 h 3081386"/>
                  <a:gd name="connsiteX11" fmla="*/ 1113986 w 4077623"/>
                  <a:gd name="connsiteY11" fmla="*/ 0 h 3081386"/>
                  <a:gd name="connsiteX12" fmla="*/ 382580 w 4077623"/>
                  <a:gd name="connsiteY12" fmla="*/ 354810 h 3081386"/>
                  <a:gd name="connsiteX13" fmla="*/ 0 w 4077623"/>
                  <a:gd name="connsiteY13" fmla="*/ 1079133 h 3081386"/>
                  <a:gd name="connsiteX14" fmla="*/ 165100 w 4077623"/>
                  <a:gd name="connsiteY14" fmla="*/ 1168033 h 3081386"/>
                  <a:gd name="connsiteX15" fmla="*/ 571500 w 4077623"/>
                  <a:gd name="connsiteY15" fmla="*/ 952133 h 3081386"/>
                  <a:gd name="connsiteX16" fmla="*/ 1384300 w 4077623"/>
                  <a:gd name="connsiteY16" fmla="*/ 964833 h 3081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077623" h="3081386">
                    <a:moveTo>
                      <a:pt x="1384300" y="964833"/>
                    </a:moveTo>
                    <a:lnTo>
                      <a:pt x="2006600" y="1460133"/>
                    </a:lnTo>
                    <a:lnTo>
                      <a:pt x="2717800" y="1790333"/>
                    </a:lnTo>
                    <a:lnTo>
                      <a:pt x="3274442" y="2383252"/>
                    </a:lnTo>
                    <a:lnTo>
                      <a:pt x="3369481" y="2959489"/>
                    </a:lnTo>
                    <a:lnTo>
                      <a:pt x="3848890" y="3081386"/>
                    </a:lnTo>
                    <a:lnTo>
                      <a:pt x="4077613" y="2211013"/>
                    </a:lnTo>
                    <a:cubicBezTo>
                      <a:pt x="4079081" y="2096601"/>
                      <a:pt x="3921464" y="1978331"/>
                      <a:pt x="3922932" y="1863919"/>
                    </a:cubicBezTo>
                    <a:lnTo>
                      <a:pt x="3574472" y="1530894"/>
                    </a:lnTo>
                    <a:lnTo>
                      <a:pt x="2826873" y="950554"/>
                    </a:lnTo>
                    <a:lnTo>
                      <a:pt x="2097992" y="563660"/>
                    </a:lnTo>
                    <a:lnTo>
                      <a:pt x="1113986" y="0"/>
                    </a:lnTo>
                    <a:lnTo>
                      <a:pt x="382580" y="354810"/>
                    </a:lnTo>
                    <a:lnTo>
                      <a:pt x="0" y="1079133"/>
                    </a:lnTo>
                    <a:lnTo>
                      <a:pt x="165100" y="1168033"/>
                    </a:lnTo>
                    <a:lnTo>
                      <a:pt x="571500" y="952133"/>
                    </a:lnTo>
                    <a:lnTo>
                      <a:pt x="1384300" y="964833"/>
                    </a:lnTo>
                    <a:close/>
                  </a:path>
                </a:pathLst>
              </a:custGeom>
              <a:solidFill>
                <a:srgbClr val="FFB3B3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Flowchart: Connector 116">
                <a:extLst>
                  <a:ext uri="{FF2B5EF4-FFF2-40B4-BE49-F238E27FC236}">
                    <a16:creationId xmlns:a16="http://schemas.microsoft.com/office/drawing/2014/main" id="{64353319-C959-889C-392C-6F6E13E01C2C}"/>
                  </a:ext>
                </a:extLst>
              </p:cNvPr>
              <p:cNvSpPr/>
              <p:nvPr/>
            </p:nvSpPr>
            <p:spPr>
              <a:xfrm rot="19800000">
                <a:off x="8942265" y="349779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0" name="Flowchart: Connector 117">
                <a:extLst>
                  <a:ext uri="{FF2B5EF4-FFF2-40B4-BE49-F238E27FC236}">
                    <a16:creationId xmlns:a16="http://schemas.microsoft.com/office/drawing/2014/main" id="{1D6335E3-A99D-E811-86BE-0C9A844A22B2}"/>
                  </a:ext>
                </a:extLst>
              </p:cNvPr>
              <p:cNvSpPr/>
              <p:nvPr/>
            </p:nvSpPr>
            <p:spPr>
              <a:xfrm rot="19800000">
                <a:off x="9662295" y="3858737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1" name="Flowchart: Connector 118">
                <a:extLst>
                  <a:ext uri="{FF2B5EF4-FFF2-40B4-BE49-F238E27FC236}">
                    <a16:creationId xmlns:a16="http://schemas.microsoft.com/office/drawing/2014/main" id="{86AF3971-B89E-281E-9AF2-58140D9E79B2}"/>
                  </a:ext>
                </a:extLst>
              </p:cNvPr>
              <p:cNvSpPr/>
              <p:nvPr/>
            </p:nvSpPr>
            <p:spPr>
              <a:xfrm rot="19800000">
                <a:off x="9239223" y="292233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2" name="Flowchart: Connector 119">
                <a:extLst>
                  <a:ext uri="{FF2B5EF4-FFF2-40B4-BE49-F238E27FC236}">
                    <a16:creationId xmlns:a16="http://schemas.microsoft.com/office/drawing/2014/main" id="{D73A6E4C-BD97-5690-9B0B-417AF2F813F7}"/>
                  </a:ext>
                </a:extLst>
              </p:cNvPr>
              <p:cNvSpPr/>
              <p:nvPr/>
            </p:nvSpPr>
            <p:spPr>
              <a:xfrm rot="19800000">
                <a:off x="8049129" y="378677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3" name="Flowchart: Connector 120">
                <a:extLst>
                  <a:ext uri="{FF2B5EF4-FFF2-40B4-BE49-F238E27FC236}">
                    <a16:creationId xmlns:a16="http://schemas.microsoft.com/office/drawing/2014/main" id="{E6707AD1-15E1-DCB8-0DA1-34EF7CFBE329}"/>
                  </a:ext>
                </a:extLst>
              </p:cNvPr>
              <p:cNvSpPr/>
              <p:nvPr/>
            </p:nvSpPr>
            <p:spPr>
              <a:xfrm rot="19800000">
                <a:off x="9779340" y="314344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4" name="Flowchart: Connector 121">
                <a:extLst>
                  <a:ext uri="{FF2B5EF4-FFF2-40B4-BE49-F238E27FC236}">
                    <a16:creationId xmlns:a16="http://schemas.microsoft.com/office/drawing/2014/main" id="{9B0CC597-6983-19B1-F214-718A319338DB}"/>
                  </a:ext>
                </a:extLst>
              </p:cNvPr>
              <p:cNvSpPr/>
              <p:nvPr/>
            </p:nvSpPr>
            <p:spPr>
              <a:xfrm rot="19800000">
                <a:off x="8738733" y="2957428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" name="Flowchart: Connector 122">
                <a:extLst>
                  <a:ext uri="{FF2B5EF4-FFF2-40B4-BE49-F238E27FC236}">
                    <a16:creationId xmlns:a16="http://schemas.microsoft.com/office/drawing/2014/main" id="{22916CFF-113F-0101-2EF4-B355CF013BBD}"/>
                  </a:ext>
                </a:extLst>
              </p:cNvPr>
              <p:cNvSpPr/>
              <p:nvPr/>
            </p:nvSpPr>
            <p:spPr>
              <a:xfrm rot="19800000">
                <a:off x="8980169" y="4223030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6" name="Flowchart: Connector 123">
                <a:extLst>
                  <a:ext uri="{FF2B5EF4-FFF2-40B4-BE49-F238E27FC236}">
                    <a16:creationId xmlns:a16="http://schemas.microsoft.com/office/drawing/2014/main" id="{289F83E2-ED9B-8A92-0FA0-D9EA11B85D87}"/>
                  </a:ext>
                </a:extLst>
              </p:cNvPr>
              <p:cNvSpPr/>
              <p:nvPr/>
            </p:nvSpPr>
            <p:spPr>
              <a:xfrm rot="19800000">
                <a:off x="8603948" y="4086274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7" name="Flowchart: Connector 124">
                <a:extLst>
                  <a:ext uri="{FF2B5EF4-FFF2-40B4-BE49-F238E27FC236}">
                    <a16:creationId xmlns:a16="http://schemas.microsoft.com/office/drawing/2014/main" id="{D76507D8-EAE2-CF02-9995-D6F64E3E4B15}"/>
                  </a:ext>
                </a:extLst>
              </p:cNvPr>
              <p:cNvSpPr/>
              <p:nvPr/>
            </p:nvSpPr>
            <p:spPr>
              <a:xfrm rot="19800000">
                <a:off x="10184807" y="4116743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Flowchart: Connector 125">
                <a:extLst>
                  <a:ext uri="{FF2B5EF4-FFF2-40B4-BE49-F238E27FC236}">
                    <a16:creationId xmlns:a16="http://schemas.microsoft.com/office/drawing/2014/main" id="{F547A3C5-A338-7722-2C85-AC002461DC8E}"/>
                  </a:ext>
                </a:extLst>
              </p:cNvPr>
              <p:cNvSpPr/>
              <p:nvPr/>
            </p:nvSpPr>
            <p:spPr>
              <a:xfrm rot="19800000">
                <a:off x="10505604" y="400952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Flowchart: Connector 126">
                <a:extLst>
                  <a:ext uri="{FF2B5EF4-FFF2-40B4-BE49-F238E27FC236}">
                    <a16:creationId xmlns:a16="http://schemas.microsoft.com/office/drawing/2014/main" id="{B153A40E-7630-7DA9-B970-D36558AEE576}"/>
                  </a:ext>
                </a:extLst>
              </p:cNvPr>
              <p:cNvSpPr/>
              <p:nvPr/>
            </p:nvSpPr>
            <p:spPr>
              <a:xfrm rot="19800000">
                <a:off x="10534536" y="291856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Flowchart: Connector 127">
                <a:extLst>
                  <a:ext uri="{FF2B5EF4-FFF2-40B4-BE49-F238E27FC236}">
                    <a16:creationId xmlns:a16="http://schemas.microsoft.com/office/drawing/2014/main" id="{A8F08666-3B5B-FF07-C83C-BEA0163EE257}"/>
                  </a:ext>
                </a:extLst>
              </p:cNvPr>
              <p:cNvSpPr/>
              <p:nvPr/>
            </p:nvSpPr>
            <p:spPr>
              <a:xfrm rot="19800000">
                <a:off x="9942537" y="2838222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" name="Flowchart: Connector 128">
                <a:extLst>
                  <a:ext uri="{FF2B5EF4-FFF2-40B4-BE49-F238E27FC236}">
                    <a16:creationId xmlns:a16="http://schemas.microsoft.com/office/drawing/2014/main" id="{F7EECC77-A24F-598F-A12F-001EE5B99C0D}"/>
                  </a:ext>
                </a:extLst>
              </p:cNvPr>
              <p:cNvSpPr/>
              <p:nvPr/>
            </p:nvSpPr>
            <p:spPr>
              <a:xfrm rot="19800000">
                <a:off x="10743037" y="2969363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FE22AF-21CD-1448-1D47-9A9A341479DE}"/>
                  </a:ext>
                </a:extLst>
              </p:cNvPr>
              <p:cNvSpPr txBox="1"/>
              <p:nvPr/>
            </p:nvSpPr>
            <p:spPr>
              <a:xfrm>
                <a:off x="7815476" y="658880"/>
                <a:ext cx="5372853" cy="1144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Hydrophobic ionomer surface</a:t>
                </a:r>
              </a:p>
            </p:txBody>
          </p:sp>
          <p:sp>
            <p:nvSpPr>
              <p:cNvPr id="33" name="Flowchart: Connector 130">
                <a:extLst>
                  <a:ext uri="{FF2B5EF4-FFF2-40B4-BE49-F238E27FC236}">
                    <a16:creationId xmlns:a16="http://schemas.microsoft.com/office/drawing/2014/main" id="{B2478945-B30D-6A7B-A158-0CAB62A0AE3C}"/>
                  </a:ext>
                </a:extLst>
              </p:cNvPr>
              <p:cNvSpPr/>
              <p:nvPr/>
            </p:nvSpPr>
            <p:spPr>
              <a:xfrm rot="19800000">
                <a:off x="8728224" y="2579511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4" name="Flowchart: Connector 131">
                <a:extLst>
                  <a:ext uri="{FF2B5EF4-FFF2-40B4-BE49-F238E27FC236}">
                    <a16:creationId xmlns:a16="http://schemas.microsoft.com/office/drawing/2014/main" id="{DA583FF5-C95D-431C-C6B2-9BDFAA68AA25}"/>
                  </a:ext>
                </a:extLst>
              </p:cNvPr>
              <p:cNvSpPr/>
              <p:nvPr/>
            </p:nvSpPr>
            <p:spPr>
              <a:xfrm rot="19800000">
                <a:off x="9316657" y="268233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Flowchart: Connector 132">
                <a:extLst>
                  <a:ext uri="{FF2B5EF4-FFF2-40B4-BE49-F238E27FC236}">
                    <a16:creationId xmlns:a16="http://schemas.microsoft.com/office/drawing/2014/main" id="{A7F41F8F-A628-BAE5-CA69-DD64CCBB0A41}"/>
                  </a:ext>
                </a:extLst>
              </p:cNvPr>
              <p:cNvSpPr/>
              <p:nvPr/>
            </p:nvSpPr>
            <p:spPr>
              <a:xfrm rot="19800000">
                <a:off x="10350101" y="2627157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6" name="Flowchart: Connector 133">
                <a:extLst>
                  <a:ext uri="{FF2B5EF4-FFF2-40B4-BE49-F238E27FC236}">
                    <a16:creationId xmlns:a16="http://schemas.microsoft.com/office/drawing/2014/main" id="{0303D2B8-0DA8-89E4-A901-E1EBCB6F4E38}"/>
                  </a:ext>
                </a:extLst>
              </p:cNvPr>
              <p:cNvSpPr/>
              <p:nvPr/>
            </p:nvSpPr>
            <p:spPr>
              <a:xfrm rot="19800000">
                <a:off x="8331646" y="2715350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Flowchart: Connector 134">
                <a:extLst>
                  <a:ext uri="{FF2B5EF4-FFF2-40B4-BE49-F238E27FC236}">
                    <a16:creationId xmlns:a16="http://schemas.microsoft.com/office/drawing/2014/main" id="{971A3D4F-0C27-BE63-9F1D-7F9883312CD3}"/>
                  </a:ext>
                </a:extLst>
              </p:cNvPr>
              <p:cNvSpPr/>
              <p:nvPr/>
            </p:nvSpPr>
            <p:spPr>
              <a:xfrm rot="19800000">
                <a:off x="8580676" y="352168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8" name="Flowchart: Connector 135">
                <a:extLst>
                  <a:ext uri="{FF2B5EF4-FFF2-40B4-BE49-F238E27FC236}">
                    <a16:creationId xmlns:a16="http://schemas.microsoft.com/office/drawing/2014/main" id="{0BC30BFA-0471-D541-6FF0-38C0387C5BE3}"/>
                  </a:ext>
                </a:extLst>
              </p:cNvPr>
              <p:cNvSpPr/>
              <p:nvPr/>
            </p:nvSpPr>
            <p:spPr>
              <a:xfrm rot="19800000">
                <a:off x="10079345" y="3305253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9" name="Flowchart: Connector 136">
                <a:extLst>
                  <a:ext uri="{FF2B5EF4-FFF2-40B4-BE49-F238E27FC236}">
                    <a16:creationId xmlns:a16="http://schemas.microsoft.com/office/drawing/2014/main" id="{B7AD579A-BC74-0713-209E-9D055E63342A}"/>
                  </a:ext>
                </a:extLst>
              </p:cNvPr>
              <p:cNvSpPr/>
              <p:nvPr/>
            </p:nvSpPr>
            <p:spPr>
              <a:xfrm rot="19800000">
                <a:off x="10191645" y="3022727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0" name="Flowchart: Connector 137">
                <a:extLst>
                  <a:ext uri="{FF2B5EF4-FFF2-40B4-BE49-F238E27FC236}">
                    <a16:creationId xmlns:a16="http://schemas.microsoft.com/office/drawing/2014/main" id="{3F3992FB-E426-B662-9C6D-21AF3823E3F9}"/>
                  </a:ext>
                </a:extLst>
              </p:cNvPr>
              <p:cNvSpPr/>
              <p:nvPr/>
            </p:nvSpPr>
            <p:spPr>
              <a:xfrm rot="19800000">
                <a:off x="10701418" y="2770293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Flowchart: Connector 138">
                <a:extLst>
                  <a:ext uri="{FF2B5EF4-FFF2-40B4-BE49-F238E27FC236}">
                    <a16:creationId xmlns:a16="http://schemas.microsoft.com/office/drawing/2014/main" id="{849FE422-5F0C-7C62-6480-B0CE3F3C0EF5}"/>
                  </a:ext>
                </a:extLst>
              </p:cNvPr>
              <p:cNvSpPr/>
              <p:nvPr/>
            </p:nvSpPr>
            <p:spPr>
              <a:xfrm rot="19800000">
                <a:off x="9714922" y="2770876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2" name="Flowchart: Connector 139">
                <a:extLst>
                  <a:ext uri="{FF2B5EF4-FFF2-40B4-BE49-F238E27FC236}">
                    <a16:creationId xmlns:a16="http://schemas.microsoft.com/office/drawing/2014/main" id="{DA4F8A11-8A97-6026-7CDC-2E4EA405005E}"/>
                  </a:ext>
                </a:extLst>
              </p:cNvPr>
              <p:cNvSpPr/>
              <p:nvPr/>
            </p:nvSpPr>
            <p:spPr>
              <a:xfrm rot="19800000">
                <a:off x="8138018" y="2963319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3" name="Flowchart: Connector 140">
                <a:extLst>
                  <a:ext uri="{FF2B5EF4-FFF2-40B4-BE49-F238E27FC236}">
                    <a16:creationId xmlns:a16="http://schemas.microsoft.com/office/drawing/2014/main" id="{3D94C5B9-55B2-A066-57DA-BFE4FA568CB8}"/>
                  </a:ext>
                </a:extLst>
              </p:cNvPr>
              <p:cNvSpPr/>
              <p:nvPr/>
            </p:nvSpPr>
            <p:spPr>
              <a:xfrm rot="19800000">
                <a:off x="8024971" y="3260411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Flowchart: Connector 141">
                <a:extLst>
                  <a:ext uri="{FF2B5EF4-FFF2-40B4-BE49-F238E27FC236}">
                    <a16:creationId xmlns:a16="http://schemas.microsoft.com/office/drawing/2014/main" id="{4E1994C5-9DEA-96C6-9AB4-48DE4D902C83}"/>
                  </a:ext>
                </a:extLst>
              </p:cNvPr>
              <p:cNvSpPr/>
              <p:nvPr/>
            </p:nvSpPr>
            <p:spPr>
              <a:xfrm rot="19800000">
                <a:off x="11054891" y="3520972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Flowchart: Connector 142">
                <a:extLst>
                  <a:ext uri="{FF2B5EF4-FFF2-40B4-BE49-F238E27FC236}">
                    <a16:creationId xmlns:a16="http://schemas.microsoft.com/office/drawing/2014/main" id="{6ADD2BA4-0989-0A41-AC45-AFBFFF958A57}"/>
                  </a:ext>
                </a:extLst>
              </p:cNvPr>
              <p:cNvSpPr/>
              <p:nvPr/>
            </p:nvSpPr>
            <p:spPr>
              <a:xfrm rot="19800000">
                <a:off x="9420936" y="3566427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6" name="Flowchart: Connector 143">
                <a:extLst>
                  <a:ext uri="{FF2B5EF4-FFF2-40B4-BE49-F238E27FC236}">
                    <a16:creationId xmlns:a16="http://schemas.microsoft.com/office/drawing/2014/main" id="{D5EB10C2-2B06-0E12-685B-F459AEC13302}"/>
                  </a:ext>
                </a:extLst>
              </p:cNvPr>
              <p:cNvSpPr/>
              <p:nvPr/>
            </p:nvSpPr>
            <p:spPr>
              <a:xfrm rot="19800000">
                <a:off x="10191645" y="3497795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Flowchart: Connector 144">
                <a:extLst>
                  <a:ext uri="{FF2B5EF4-FFF2-40B4-BE49-F238E27FC236}">
                    <a16:creationId xmlns:a16="http://schemas.microsoft.com/office/drawing/2014/main" id="{A6615AE2-A469-5047-75AE-1DFD4CCA57E9}"/>
                  </a:ext>
                </a:extLst>
              </p:cNvPr>
              <p:cNvSpPr/>
              <p:nvPr/>
            </p:nvSpPr>
            <p:spPr>
              <a:xfrm rot="19800000">
                <a:off x="10031661" y="3697427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Flowchart: Connector 145">
                <a:extLst>
                  <a:ext uri="{FF2B5EF4-FFF2-40B4-BE49-F238E27FC236}">
                    <a16:creationId xmlns:a16="http://schemas.microsoft.com/office/drawing/2014/main" id="{66DC7D9B-3584-E1DA-166A-8603C3AFE55E}"/>
                  </a:ext>
                </a:extLst>
              </p:cNvPr>
              <p:cNvSpPr/>
              <p:nvPr/>
            </p:nvSpPr>
            <p:spPr>
              <a:xfrm rot="19800000">
                <a:off x="10384372" y="3293502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Flowchart: Connector 146">
                <a:extLst>
                  <a:ext uri="{FF2B5EF4-FFF2-40B4-BE49-F238E27FC236}">
                    <a16:creationId xmlns:a16="http://schemas.microsoft.com/office/drawing/2014/main" id="{B99015FF-94D4-5229-0BD1-BF26A17F2430}"/>
                  </a:ext>
                </a:extLst>
              </p:cNvPr>
              <p:cNvSpPr/>
              <p:nvPr/>
            </p:nvSpPr>
            <p:spPr>
              <a:xfrm rot="19800000">
                <a:off x="9239223" y="3794080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Flowchart: Connector 147">
                <a:extLst>
                  <a:ext uri="{FF2B5EF4-FFF2-40B4-BE49-F238E27FC236}">
                    <a16:creationId xmlns:a16="http://schemas.microsoft.com/office/drawing/2014/main" id="{DACD1A63-1177-3B6F-35A0-0BE5516E7478}"/>
                  </a:ext>
                </a:extLst>
              </p:cNvPr>
              <p:cNvSpPr/>
              <p:nvPr/>
            </p:nvSpPr>
            <p:spPr>
              <a:xfrm rot="19800000">
                <a:off x="9010853" y="2590966"/>
                <a:ext cx="176688" cy="181753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27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20F8D8C-B95F-CD6E-084A-CFB7F03456B6}"/>
                  </a:ext>
                </a:extLst>
              </p:cNvPr>
              <p:cNvGrpSpPr/>
              <p:nvPr/>
            </p:nvGrpSpPr>
            <p:grpSpPr>
              <a:xfrm>
                <a:off x="8111530" y="2036538"/>
                <a:ext cx="3306864" cy="473501"/>
                <a:chOff x="4910254" y="2787217"/>
                <a:chExt cx="3090580" cy="461109"/>
              </a:xfrm>
            </p:grpSpPr>
            <p:sp>
              <p:nvSpPr>
                <p:cNvPr id="52" name="Freeform 112">
                  <a:extLst>
                    <a:ext uri="{FF2B5EF4-FFF2-40B4-BE49-F238E27FC236}">
                      <a16:creationId xmlns:a16="http://schemas.microsoft.com/office/drawing/2014/main" id="{E67AF2E6-8610-D387-B0A3-D7B65DD5FBCD}"/>
                    </a:ext>
                  </a:extLst>
                </p:cNvPr>
                <p:cNvSpPr/>
                <p:nvPr/>
              </p:nvSpPr>
              <p:spPr>
                <a:xfrm>
                  <a:off x="4910254" y="2787217"/>
                  <a:ext cx="3090580" cy="261326"/>
                </a:xfrm>
                <a:custGeom>
                  <a:avLst/>
                  <a:gdLst>
                    <a:gd name="connsiteX0" fmla="*/ 0 w 3230880"/>
                    <a:gd name="connsiteY0" fmla="*/ 243990 h 280956"/>
                    <a:gd name="connsiteX1" fmla="*/ 955040 w 3230880"/>
                    <a:gd name="connsiteY1" fmla="*/ 150 h 280956"/>
                    <a:gd name="connsiteX2" fmla="*/ 1950720 w 3230880"/>
                    <a:gd name="connsiteY2" fmla="*/ 274470 h 280956"/>
                    <a:gd name="connsiteX3" fmla="*/ 3230880 w 3230880"/>
                    <a:gd name="connsiteY3" fmla="*/ 167790 h 280956"/>
                    <a:gd name="connsiteX0" fmla="*/ 0 w 2738737"/>
                    <a:gd name="connsiteY0" fmla="*/ 121478 h 292942"/>
                    <a:gd name="connsiteX1" fmla="*/ 462897 w 2738737"/>
                    <a:gd name="connsiteY1" fmla="*/ 12136 h 292942"/>
                    <a:gd name="connsiteX2" fmla="*/ 1458577 w 2738737"/>
                    <a:gd name="connsiteY2" fmla="*/ 286456 h 292942"/>
                    <a:gd name="connsiteX3" fmla="*/ 2738737 w 2738737"/>
                    <a:gd name="connsiteY3" fmla="*/ 179776 h 292942"/>
                    <a:gd name="connsiteX0" fmla="*/ 0 w 2738737"/>
                    <a:gd name="connsiteY0" fmla="*/ 114222 h 285686"/>
                    <a:gd name="connsiteX1" fmla="*/ 462897 w 2738737"/>
                    <a:gd name="connsiteY1" fmla="*/ 4880 h 285686"/>
                    <a:gd name="connsiteX2" fmla="*/ 1458577 w 2738737"/>
                    <a:gd name="connsiteY2" fmla="*/ 279200 h 285686"/>
                    <a:gd name="connsiteX3" fmla="*/ 2738737 w 2738737"/>
                    <a:gd name="connsiteY3" fmla="*/ 172520 h 285686"/>
                    <a:gd name="connsiteX0" fmla="*/ 0 w 2433689"/>
                    <a:gd name="connsiteY0" fmla="*/ 114222 h 292229"/>
                    <a:gd name="connsiteX1" fmla="*/ 462897 w 2433689"/>
                    <a:gd name="connsiteY1" fmla="*/ 4880 h 292229"/>
                    <a:gd name="connsiteX2" fmla="*/ 1458577 w 2433689"/>
                    <a:gd name="connsiteY2" fmla="*/ 279200 h 292229"/>
                    <a:gd name="connsiteX3" fmla="*/ 2433689 w 2433689"/>
                    <a:gd name="connsiteY3" fmla="*/ 223536 h 292229"/>
                    <a:gd name="connsiteX0" fmla="*/ 0 w 2693996"/>
                    <a:gd name="connsiteY0" fmla="*/ 114222 h 494972"/>
                    <a:gd name="connsiteX1" fmla="*/ 462897 w 2693996"/>
                    <a:gd name="connsiteY1" fmla="*/ 4880 h 494972"/>
                    <a:gd name="connsiteX2" fmla="*/ 1458577 w 2693996"/>
                    <a:gd name="connsiteY2" fmla="*/ 279200 h 494972"/>
                    <a:gd name="connsiteX3" fmla="*/ 2693996 w 2693996"/>
                    <a:gd name="connsiteY3" fmla="*/ 483255 h 494972"/>
                    <a:gd name="connsiteX0" fmla="*/ 0 w 2693996"/>
                    <a:gd name="connsiteY0" fmla="*/ 114222 h 483256"/>
                    <a:gd name="connsiteX1" fmla="*/ 462897 w 2693996"/>
                    <a:gd name="connsiteY1" fmla="*/ 4880 h 483256"/>
                    <a:gd name="connsiteX2" fmla="*/ 1458577 w 2693996"/>
                    <a:gd name="connsiteY2" fmla="*/ 279200 h 483256"/>
                    <a:gd name="connsiteX3" fmla="*/ 2693996 w 2693996"/>
                    <a:gd name="connsiteY3" fmla="*/ 483255 h 483256"/>
                    <a:gd name="connsiteX0" fmla="*/ 0 w 2693996"/>
                    <a:gd name="connsiteY0" fmla="*/ 3475 h 372509"/>
                    <a:gd name="connsiteX1" fmla="*/ 690666 w 2693996"/>
                    <a:gd name="connsiteY1" fmla="*/ 324524 h 372509"/>
                    <a:gd name="connsiteX2" fmla="*/ 1458577 w 2693996"/>
                    <a:gd name="connsiteY2" fmla="*/ 168453 h 372509"/>
                    <a:gd name="connsiteX3" fmla="*/ 2693996 w 2693996"/>
                    <a:gd name="connsiteY3" fmla="*/ 372508 h 372509"/>
                    <a:gd name="connsiteX0" fmla="*/ 0 w 2693996"/>
                    <a:gd name="connsiteY0" fmla="*/ 3783 h 372817"/>
                    <a:gd name="connsiteX1" fmla="*/ 697173 w 2693996"/>
                    <a:gd name="connsiteY1" fmla="*/ 295149 h 372817"/>
                    <a:gd name="connsiteX2" fmla="*/ 1458577 w 2693996"/>
                    <a:gd name="connsiteY2" fmla="*/ 168761 h 372817"/>
                    <a:gd name="connsiteX3" fmla="*/ 2693996 w 2693996"/>
                    <a:gd name="connsiteY3" fmla="*/ 372816 h 372817"/>
                    <a:gd name="connsiteX0" fmla="*/ 0 w 2693996"/>
                    <a:gd name="connsiteY0" fmla="*/ 3838 h 372872"/>
                    <a:gd name="connsiteX1" fmla="*/ 697173 w 2693996"/>
                    <a:gd name="connsiteY1" fmla="*/ 295204 h 372872"/>
                    <a:gd name="connsiteX2" fmla="*/ 1465085 w 2693996"/>
                    <a:gd name="connsiteY2" fmla="*/ 198498 h 372872"/>
                    <a:gd name="connsiteX3" fmla="*/ 2693996 w 2693996"/>
                    <a:gd name="connsiteY3" fmla="*/ 372871 h 372872"/>
                    <a:gd name="connsiteX0" fmla="*/ 0 w 2693996"/>
                    <a:gd name="connsiteY0" fmla="*/ 3927 h 372961"/>
                    <a:gd name="connsiteX1" fmla="*/ 703680 w 2693996"/>
                    <a:gd name="connsiteY1" fmla="*/ 287873 h 372961"/>
                    <a:gd name="connsiteX2" fmla="*/ 1465085 w 2693996"/>
                    <a:gd name="connsiteY2" fmla="*/ 198587 h 372961"/>
                    <a:gd name="connsiteX3" fmla="*/ 2693996 w 2693996"/>
                    <a:gd name="connsiteY3" fmla="*/ 372960 h 372961"/>
                    <a:gd name="connsiteX0" fmla="*/ 0 w 2667965"/>
                    <a:gd name="connsiteY0" fmla="*/ 47332 h 178906"/>
                    <a:gd name="connsiteX1" fmla="*/ 677649 w 2667965"/>
                    <a:gd name="connsiteY1" fmla="*/ 93818 h 178906"/>
                    <a:gd name="connsiteX2" fmla="*/ 1439054 w 2667965"/>
                    <a:gd name="connsiteY2" fmla="*/ 4532 h 178906"/>
                    <a:gd name="connsiteX3" fmla="*/ 2667965 w 2667965"/>
                    <a:gd name="connsiteY3" fmla="*/ 178905 h 178906"/>
                    <a:gd name="connsiteX0" fmla="*/ 0 w 2824149"/>
                    <a:gd name="connsiteY0" fmla="*/ 241652 h 241652"/>
                    <a:gd name="connsiteX1" fmla="*/ 833833 w 2824149"/>
                    <a:gd name="connsiteY1" fmla="*/ 95202 h 241652"/>
                    <a:gd name="connsiteX2" fmla="*/ 1595238 w 2824149"/>
                    <a:gd name="connsiteY2" fmla="*/ 5916 h 241652"/>
                    <a:gd name="connsiteX3" fmla="*/ 2824149 w 2824149"/>
                    <a:gd name="connsiteY3" fmla="*/ 180289 h 241652"/>
                    <a:gd name="connsiteX0" fmla="*/ 0 w 2824149"/>
                    <a:gd name="connsiteY0" fmla="*/ 241652 h 241652"/>
                    <a:gd name="connsiteX1" fmla="*/ 833833 w 2824149"/>
                    <a:gd name="connsiteY1" fmla="*/ 95202 h 241652"/>
                    <a:gd name="connsiteX2" fmla="*/ 1595238 w 2824149"/>
                    <a:gd name="connsiteY2" fmla="*/ 5916 h 241652"/>
                    <a:gd name="connsiteX3" fmla="*/ 2824149 w 2824149"/>
                    <a:gd name="connsiteY3" fmla="*/ 180289 h 241652"/>
                    <a:gd name="connsiteX0" fmla="*/ 0 w 2824149"/>
                    <a:gd name="connsiteY0" fmla="*/ 239457 h 239457"/>
                    <a:gd name="connsiteX1" fmla="*/ 892402 w 2824149"/>
                    <a:gd name="connsiteY1" fmla="*/ 152372 h 239457"/>
                    <a:gd name="connsiteX2" fmla="*/ 1595238 w 2824149"/>
                    <a:gd name="connsiteY2" fmla="*/ 3721 h 239457"/>
                    <a:gd name="connsiteX3" fmla="*/ 2824149 w 2824149"/>
                    <a:gd name="connsiteY3" fmla="*/ 178094 h 239457"/>
                    <a:gd name="connsiteX0" fmla="*/ 0 w 2824149"/>
                    <a:gd name="connsiteY0" fmla="*/ 297933 h 297933"/>
                    <a:gd name="connsiteX1" fmla="*/ 892402 w 2824149"/>
                    <a:gd name="connsiteY1" fmla="*/ 210848 h 297933"/>
                    <a:gd name="connsiteX2" fmla="*/ 1809992 w 2824149"/>
                    <a:gd name="connsiteY2" fmla="*/ 2832 h 297933"/>
                    <a:gd name="connsiteX3" fmla="*/ 2824149 w 2824149"/>
                    <a:gd name="connsiteY3" fmla="*/ 236570 h 297933"/>
                    <a:gd name="connsiteX0" fmla="*/ 0 w 2824149"/>
                    <a:gd name="connsiteY0" fmla="*/ 261328 h 261328"/>
                    <a:gd name="connsiteX1" fmla="*/ 892402 w 2824149"/>
                    <a:gd name="connsiteY1" fmla="*/ 174243 h 261328"/>
                    <a:gd name="connsiteX2" fmla="*/ 1855546 w 2824149"/>
                    <a:gd name="connsiteY2" fmla="*/ 3330 h 261328"/>
                    <a:gd name="connsiteX3" fmla="*/ 2824149 w 2824149"/>
                    <a:gd name="connsiteY3" fmla="*/ 199965 h 261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24149" h="261328">
                      <a:moveTo>
                        <a:pt x="0" y="261328"/>
                      </a:moveTo>
                      <a:cubicBezTo>
                        <a:pt x="367834" y="-24531"/>
                        <a:pt x="583144" y="217243"/>
                        <a:pt x="892402" y="174243"/>
                      </a:cubicBezTo>
                      <a:cubicBezTo>
                        <a:pt x="1201660" y="131243"/>
                        <a:pt x="1476239" y="-24610"/>
                        <a:pt x="1855546" y="3330"/>
                      </a:cubicBezTo>
                      <a:cubicBezTo>
                        <a:pt x="2234853" y="31270"/>
                        <a:pt x="2380229" y="200490"/>
                        <a:pt x="2824149" y="199965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1626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0C145218-741E-CFB0-2293-BA963E9A5BB2}"/>
                    </a:ext>
                  </a:extLst>
                </p:cNvPr>
                <p:cNvCxnSpPr/>
                <p:nvPr/>
              </p:nvCxnSpPr>
              <p:spPr>
                <a:xfrm flipH="1">
                  <a:off x="5295738" y="2889360"/>
                  <a:ext cx="40640" cy="156141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DACA0D86-FD28-F0E4-F488-9C6500F50EB6}"/>
                    </a:ext>
                  </a:extLst>
                </p:cNvPr>
                <p:cNvCxnSpPr/>
                <p:nvPr/>
              </p:nvCxnSpPr>
              <p:spPr>
                <a:xfrm>
                  <a:off x="7532928" y="2959556"/>
                  <a:ext cx="47171" cy="17798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ADB3470C-23AF-728D-4347-B6763C1FCD84}"/>
                    </a:ext>
                  </a:extLst>
                </p:cNvPr>
                <p:cNvCxnSpPr/>
                <p:nvPr/>
              </p:nvCxnSpPr>
              <p:spPr>
                <a:xfrm flipH="1">
                  <a:off x="6908788" y="2826626"/>
                  <a:ext cx="10160" cy="120468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432574E-2DC0-B96C-F5A6-375DBF0D0949}"/>
                    </a:ext>
                  </a:extLst>
                </p:cNvPr>
                <p:cNvCxnSpPr/>
                <p:nvPr/>
              </p:nvCxnSpPr>
              <p:spPr>
                <a:xfrm flipH="1">
                  <a:off x="6195754" y="2917263"/>
                  <a:ext cx="40640" cy="156141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ED24908-B902-2B26-73A3-4D4BC73D8264}"/>
                    </a:ext>
                  </a:extLst>
                </p:cNvPr>
                <p:cNvSpPr txBox="1"/>
                <p:nvPr/>
              </p:nvSpPr>
              <p:spPr>
                <a:xfrm>
                  <a:off x="5117944" y="3021019"/>
                  <a:ext cx="340360" cy="137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 defTabSz="1016264">
                    <a:lnSpc>
                      <a:spcPts val="2556"/>
                    </a:lnSpc>
                    <a:spcBef>
                      <a:spcPts val="556"/>
                    </a:spcBef>
                    <a:defRPr/>
                  </a:pPr>
                  <a:r>
                    <a:rPr lang="en-US" sz="700" b="1" kern="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SO</a:t>
                  </a:r>
                  <a:r>
                    <a:rPr lang="en-US" sz="700" b="1" kern="0" baseline="-25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3</a:t>
                  </a:r>
                  <a:r>
                    <a:rPr lang="en-US" sz="700" b="1" kern="0" baseline="30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-</a:t>
                  </a:r>
                  <a:endParaRPr lang="en-US" sz="1050" b="1" kern="0" baseline="30000" dirty="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2571DE0-C977-8041-D00B-040E53B7A06B}"/>
                    </a:ext>
                  </a:extLst>
                </p:cNvPr>
                <p:cNvSpPr txBox="1"/>
                <p:nvPr/>
              </p:nvSpPr>
              <p:spPr>
                <a:xfrm>
                  <a:off x="6098517" y="3021713"/>
                  <a:ext cx="340360" cy="137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 defTabSz="1016264">
                    <a:lnSpc>
                      <a:spcPts val="2556"/>
                    </a:lnSpc>
                    <a:spcBef>
                      <a:spcPts val="556"/>
                    </a:spcBef>
                    <a:defRPr/>
                  </a:pPr>
                  <a:r>
                    <a:rPr lang="en-US" sz="700" b="1" kern="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SO</a:t>
                  </a:r>
                  <a:r>
                    <a:rPr lang="en-US" sz="700" b="1" kern="0" baseline="-25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3</a:t>
                  </a:r>
                  <a:r>
                    <a:rPr lang="en-US" sz="700" b="1" kern="0" baseline="30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-</a:t>
                  </a:r>
                  <a:endParaRPr lang="en-US" sz="1050" b="1" kern="0" baseline="30000" dirty="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2185B92-95A1-2339-0DDF-E746E8A60F0F}"/>
                    </a:ext>
                  </a:extLst>
                </p:cNvPr>
                <p:cNvSpPr txBox="1"/>
                <p:nvPr/>
              </p:nvSpPr>
              <p:spPr>
                <a:xfrm>
                  <a:off x="6759215" y="2925734"/>
                  <a:ext cx="340360" cy="137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 defTabSz="1016264">
                    <a:lnSpc>
                      <a:spcPts val="2556"/>
                    </a:lnSpc>
                    <a:spcBef>
                      <a:spcPts val="556"/>
                    </a:spcBef>
                    <a:defRPr/>
                  </a:pPr>
                  <a:r>
                    <a:rPr lang="en-US" sz="700" b="1" kern="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SO</a:t>
                  </a:r>
                  <a:r>
                    <a:rPr lang="en-US" sz="700" b="1" kern="0" baseline="-25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3</a:t>
                  </a:r>
                  <a:r>
                    <a:rPr lang="en-US" sz="700" b="1" kern="0" baseline="30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-</a:t>
                  </a:r>
                  <a:endParaRPr lang="en-US" sz="1050" b="1" kern="0" baseline="30000" dirty="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8863B0C-4B73-F170-0432-70140A10FEB6}"/>
                    </a:ext>
                  </a:extLst>
                </p:cNvPr>
                <p:cNvSpPr txBox="1"/>
                <p:nvPr/>
              </p:nvSpPr>
              <p:spPr>
                <a:xfrm>
                  <a:off x="7471371" y="3110785"/>
                  <a:ext cx="340360" cy="137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 defTabSz="1016264">
                    <a:lnSpc>
                      <a:spcPts val="2556"/>
                    </a:lnSpc>
                    <a:spcBef>
                      <a:spcPts val="556"/>
                    </a:spcBef>
                    <a:defRPr/>
                  </a:pPr>
                  <a:r>
                    <a:rPr lang="en-US" sz="700" b="1" kern="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SO</a:t>
                  </a:r>
                  <a:r>
                    <a:rPr lang="en-US" sz="700" b="1" kern="0" baseline="-25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3</a:t>
                  </a:r>
                  <a:r>
                    <a:rPr lang="en-US" sz="700" b="1" kern="0" baseline="30000" dirty="0">
                      <a:solidFill>
                        <a:srgbClr val="000000"/>
                      </a:solidFill>
                      <a:latin typeface="Bosch Office Sans" pitchFamily="34" charset="0"/>
                    </a:rPr>
                    <a:t>-</a:t>
                  </a:r>
                  <a:endParaRPr lang="en-US" sz="1050" b="1" kern="0" baseline="30000" dirty="0">
                    <a:solidFill>
                      <a:srgbClr val="000000"/>
                    </a:solidFill>
                    <a:latin typeface="Bosch Office Sans" pitchFamily="34" charset="0"/>
                  </a:endParaRPr>
                </a:p>
              </p:txBody>
            </p:sp>
          </p:grpSp>
        </p:grpSp>
      </p:grpSp>
      <p:pic>
        <p:nvPicPr>
          <p:cNvPr id="181" name="Picture 180">
            <a:extLst>
              <a:ext uri="{FF2B5EF4-FFF2-40B4-BE49-F238E27FC236}">
                <a16:creationId xmlns:a16="http://schemas.microsoft.com/office/drawing/2014/main" id="{6BF6F5C2-7A33-9388-1415-0E5ED919B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93" y="4459649"/>
            <a:ext cx="6388436" cy="1888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3" name="TextBox 182">
            <a:extLst>
              <a:ext uri="{FF2B5EF4-FFF2-40B4-BE49-F238E27FC236}">
                <a16:creationId xmlns:a16="http://schemas.microsoft.com/office/drawing/2014/main" id="{8A4AEAFB-63B4-43AC-F588-E13EB2D75F13}"/>
              </a:ext>
            </a:extLst>
          </p:cNvPr>
          <p:cNvSpPr txBox="1"/>
          <p:nvPr/>
        </p:nvSpPr>
        <p:spPr>
          <a:xfrm>
            <a:off x="8381052" y="2061190"/>
            <a:ext cx="2755883" cy="2840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Ionomer inversion</a:t>
            </a:r>
          </a:p>
          <a:p>
            <a:pPr algn="l">
              <a:lnSpc>
                <a:spcPct val="95000"/>
              </a:lnSpc>
            </a:pPr>
            <a:r>
              <a:rPr lang="en-DE" sz="800" dirty="0"/>
              <a:t> </a:t>
            </a:r>
          </a:p>
          <a:p>
            <a:pPr marL="285750" indent="-285750" algn="l">
              <a:lnSpc>
                <a:spcPct val="95000"/>
              </a:lnSpc>
              <a:buFont typeface="Wingdings" pitchFamily="2" charset="2"/>
              <a:buChar char="q"/>
            </a:pPr>
            <a:r>
              <a:rPr lang="en-DE" dirty="0"/>
              <a:t>earlier MD simulations</a:t>
            </a:r>
          </a:p>
          <a:p>
            <a:pPr marL="285750" indent="-285750" algn="l">
              <a:lnSpc>
                <a:spcPct val="95000"/>
              </a:lnSpc>
              <a:buFont typeface="Wingdings" pitchFamily="2" charset="2"/>
              <a:buChar char="q"/>
            </a:pPr>
            <a:endParaRPr lang="en-DE" dirty="0"/>
          </a:p>
          <a:p>
            <a:pPr marL="285750" indent="-285750" algn="l">
              <a:lnSpc>
                <a:spcPct val="95000"/>
              </a:lnSpc>
              <a:buFont typeface="Wingdings" pitchFamily="2" charset="2"/>
              <a:buChar char="q"/>
            </a:pPr>
            <a:endParaRPr lang="en-DE" dirty="0"/>
          </a:p>
          <a:p>
            <a:pPr algn="l">
              <a:lnSpc>
                <a:spcPct val="95000"/>
              </a:lnSpc>
            </a:pPr>
            <a:endParaRPr lang="en-DE" dirty="0"/>
          </a:p>
          <a:p>
            <a:pPr algn="l">
              <a:lnSpc>
                <a:spcPct val="95000"/>
              </a:lnSpc>
            </a:pPr>
            <a:endParaRPr lang="en-DE" dirty="0"/>
          </a:p>
          <a:p>
            <a:pPr algn="l">
              <a:lnSpc>
                <a:spcPct val="95000"/>
              </a:lnSpc>
            </a:pPr>
            <a:endParaRPr lang="en-DE" dirty="0"/>
          </a:p>
          <a:p>
            <a:pPr algn="l">
              <a:lnSpc>
                <a:spcPct val="95000"/>
              </a:lnSpc>
            </a:pPr>
            <a:endParaRPr lang="en-DE" dirty="0"/>
          </a:p>
          <a:p>
            <a:pPr marL="285750" indent="-285750" algn="l">
              <a:lnSpc>
                <a:spcPct val="95000"/>
              </a:lnSpc>
              <a:buFont typeface="Wingdings" pitchFamily="2" charset="2"/>
              <a:buChar char="q"/>
            </a:pPr>
            <a:r>
              <a:rPr lang="en-DE" dirty="0"/>
              <a:t>experimental studies</a:t>
            </a:r>
          </a:p>
          <a:p>
            <a:pPr algn="l">
              <a:lnSpc>
                <a:spcPct val="95000"/>
              </a:lnSpc>
            </a:pPr>
            <a:endParaRPr lang="en-DE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A37BB427-A1B5-1C94-25C4-093F9A6EB315}"/>
              </a:ext>
            </a:extLst>
          </p:cNvPr>
          <p:cNvSpPr txBox="1"/>
          <p:nvPr/>
        </p:nvSpPr>
        <p:spPr>
          <a:xfrm>
            <a:off x="20081" y="3468443"/>
            <a:ext cx="96744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dirty="0">
                <a:solidFill>
                  <a:srgbClr val="C00000"/>
                </a:solidFill>
              </a:rPr>
              <a:t>HO surface</a:t>
            </a:r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7A2164DF-6E39-83B7-8686-E2B4CD106F34}"/>
              </a:ext>
            </a:extLst>
          </p:cNvPr>
          <p:cNvSpPr/>
          <p:nvPr/>
        </p:nvSpPr>
        <p:spPr>
          <a:xfrm>
            <a:off x="173350" y="3075552"/>
            <a:ext cx="337685" cy="424543"/>
          </a:xfrm>
          <a:custGeom>
            <a:avLst/>
            <a:gdLst>
              <a:gd name="connsiteX0" fmla="*/ 228 w 337685"/>
              <a:gd name="connsiteY0" fmla="*/ 424543 h 424543"/>
              <a:gd name="connsiteX1" fmla="*/ 54657 w 337685"/>
              <a:gd name="connsiteY1" fmla="*/ 228600 h 424543"/>
              <a:gd name="connsiteX2" fmla="*/ 337685 w 337685"/>
              <a:gd name="connsiteY2" fmla="*/ 0 h 42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685" h="424543">
                <a:moveTo>
                  <a:pt x="228" y="424543"/>
                </a:moveTo>
                <a:cubicBezTo>
                  <a:pt x="-679" y="361950"/>
                  <a:pt x="-1586" y="299357"/>
                  <a:pt x="54657" y="228600"/>
                </a:cubicBezTo>
                <a:cubicBezTo>
                  <a:pt x="110900" y="157843"/>
                  <a:pt x="224292" y="78921"/>
                  <a:pt x="337685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E3E4098-2C57-A925-D381-FCFF873C6291}"/>
              </a:ext>
            </a:extLst>
          </p:cNvPr>
          <p:cNvSpPr txBox="1"/>
          <p:nvPr/>
        </p:nvSpPr>
        <p:spPr>
          <a:xfrm>
            <a:off x="4351255" y="3489410"/>
            <a:ext cx="96744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dirty="0">
                <a:solidFill>
                  <a:schemeClr val="accent1"/>
                </a:solidFill>
              </a:rPr>
              <a:t>HI surface</a:t>
            </a:r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021D85AE-7EC5-C1F0-E0AF-FC8819EBF00E}"/>
              </a:ext>
            </a:extLst>
          </p:cNvPr>
          <p:cNvSpPr/>
          <p:nvPr/>
        </p:nvSpPr>
        <p:spPr>
          <a:xfrm>
            <a:off x="4504524" y="3096519"/>
            <a:ext cx="337685" cy="424543"/>
          </a:xfrm>
          <a:custGeom>
            <a:avLst/>
            <a:gdLst>
              <a:gd name="connsiteX0" fmla="*/ 228 w 337685"/>
              <a:gd name="connsiteY0" fmla="*/ 424543 h 424543"/>
              <a:gd name="connsiteX1" fmla="*/ 54657 w 337685"/>
              <a:gd name="connsiteY1" fmla="*/ 228600 h 424543"/>
              <a:gd name="connsiteX2" fmla="*/ 337685 w 337685"/>
              <a:gd name="connsiteY2" fmla="*/ 0 h 42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685" h="424543">
                <a:moveTo>
                  <a:pt x="228" y="424543"/>
                </a:moveTo>
                <a:cubicBezTo>
                  <a:pt x="-679" y="361950"/>
                  <a:pt x="-1586" y="299357"/>
                  <a:pt x="54657" y="228600"/>
                </a:cubicBezTo>
                <a:cubicBezTo>
                  <a:pt x="110900" y="157843"/>
                  <a:pt x="224292" y="78921"/>
                  <a:pt x="337685" y="0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10E59A7-AD6A-3DF8-BB31-140F08D5C838}"/>
              </a:ext>
            </a:extLst>
          </p:cNvPr>
          <p:cNvSpPr txBox="1"/>
          <p:nvPr/>
        </p:nvSpPr>
        <p:spPr>
          <a:xfrm>
            <a:off x="8766720" y="3714018"/>
            <a:ext cx="28397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K. Malek 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(2011). Electrocatalysis </a:t>
            </a:r>
            <a:r>
              <a:rPr lang="en-U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141-157. 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7237E3B-7F1E-1B65-EC70-6C48545C0187}"/>
              </a:ext>
            </a:extLst>
          </p:cNvPr>
          <p:cNvSpPr txBox="1"/>
          <p:nvPr/>
        </p:nvSpPr>
        <p:spPr>
          <a:xfrm>
            <a:off x="8766720" y="4609580"/>
            <a:ext cx="3456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131313"/>
                </a:solidFill>
                <a:effectLst/>
                <a:latin typeface="+mj-lt"/>
              </a:rPr>
              <a:t>Yu. M. </a:t>
            </a:r>
            <a:r>
              <a:rPr lang="en-GB" sz="1600" dirty="0" err="1">
                <a:solidFill>
                  <a:srgbClr val="131313"/>
                </a:solidFill>
                <a:effectLst/>
                <a:latin typeface="+mj-lt"/>
              </a:rPr>
              <a:t>Vol’fkovich</a:t>
            </a:r>
            <a:r>
              <a:rPr lang="en-GB" sz="1600" dirty="0">
                <a:solidFill>
                  <a:srgbClr val="131313"/>
                </a:solidFill>
                <a:effectLst/>
                <a:latin typeface="+mj-lt"/>
              </a:rPr>
              <a:t> </a:t>
            </a:r>
            <a:r>
              <a:rPr lang="en-GB" sz="1600" i="1" dirty="0">
                <a:solidFill>
                  <a:srgbClr val="131313"/>
                </a:solidFill>
                <a:effectLst/>
                <a:latin typeface="+mj-lt"/>
              </a:rPr>
              <a:t>et al</a:t>
            </a:r>
            <a:r>
              <a:rPr lang="en-GB" sz="1600" dirty="0">
                <a:solidFill>
                  <a:srgbClr val="131313"/>
                </a:solidFill>
                <a:effectLst/>
                <a:latin typeface="+mj-lt"/>
              </a:rPr>
              <a:t>. (2010). Russ. J. </a:t>
            </a:r>
            <a:r>
              <a:rPr lang="en-GB" sz="1600" dirty="0" err="1">
                <a:solidFill>
                  <a:srgbClr val="131313"/>
                </a:solidFill>
                <a:effectLst/>
                <a:latin typeface="+mj-lt"/>
              </a:rPr>
              <a:t>Electrochem</a:t>
            </a:r>
            <a:r>
              <a:rPr lang="en-GB" sz="1600" dirty="0">
                <a:solidFill>
                  <a:srgbClr val="131313"/>
                </a:solidFill>
                <a:effectLst/>
                <a:latin typeface="+mj-lt"/>
              </a:rPr>
              <a:t>. </a:t>
            </a:r>
            <a:r>
              <a:rPr lang="en-GB" sz="1600" b="1" dirty="0">
                <a:solidFill>
                  <a:srgbClr val="131313"/>
                </a:solidFill>
                <a:effectLst/>
                <a:latin typeface="+mj-lt"/>
              </a:rPr>
              <a:t>438</a:t>
            </a:r>
            <a:r>
              <a:rPr lang="en-GB" sz="1600" dirty="0">
                <a:solidFill>
                  <a:srgbClr val="131313"/>
                </a:solidFill>
                <a:effectLst/>
                <a:latin typeface="+mj-lt"/>
              </a:rPr>
              <a:t>, 46.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0AE5FC12-5DF2-F912-5393-F284B75D5429}"/>
              </a:ext>
            </a:extLst>
          </p:cNvPr>
          <p:cNvSpPr txBox="1"/>
          <p:nvPr/>
        </p:nvSpPr>
        <p:spPr>
          <a:xfrm>
            <a:off x="2301396" y="4264133"/>
            <a:ext cx="308289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dirty="0"/>
              <a:t>q</a:t>
            </a:r>
            <a:r>
              <a:rPr lang="en-DE" dirty="0"/>
              <a:t>uantitative analytical model</a:t>
            </a:r>
          </a:p>
        </p:txBody>
      </p:sp>
      <p:sp>
        <p:nvSpPr>
          <p:cNvPr id="194" name="Right Arrow 193">
            <a:extLst>
              <a:ext uri="{FF2B5EF4-FFF2-40B4-BE49-F238E27FC236}">
                <a16:creationId xmlns:a16="http://schemas.microsoft.com/office/drawing/2014/main" id="{A20FB3AE-E15B-36BB-37F2-1F80F03381DD}"/>
              </a:ext>
            </a:extLst>
          </p:cNvPr>
          <p:cNvSpPr/>
          <p:nvPr/>
        </p:nvSpPr>
        <p:spPr>
          <a:xfrm>
            <a:off x="1804598" y="4350146"/>
            <a:ext cx="496798" cy="21335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D0CA16E5-6364-1F6B-012D-8E79CD0389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429" y="2786027"/>
            <a:ext cx="3014009" cy="875659"/>
          </a:xfrm>
          <a:prstGeom prst="rect">
            <a:avLst/>
          </a:prstGeom>
        </p:spPr>
      </p:pic>
      <p:pic>
        <p:nvPicPr>
          <p:cNvPr id="198" name="Picture 2" descr="Munich International Patent Law">
            <a:extLst>
              <a:ext uri="{FF2B5EF4-FFF2-40B4-BE49-F238E27FC236}">
                <a16:creationId xmlns:a16="http://schemas.microsoft.com/office/drawing/2014/main" id="{7BF7B7CD-22E7-0D24-31A5-066B440A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Left Arrow 198">
            <a:extLst>
              <a:ext uri="{FF2B5EF4-FFF2-40B4-BE49-F238E27FC236}">
                <a16:creationId xmlns:a16="http://schemas.microsoft.com/office/drawing/2014/main" id="{065432B1-3113-77FA-192E-A0124FED8FB9}"/>
              </a:ext>
            </a:extLst>
          </p:cNvPr>
          <p:cNvSpPr/>
          <p:nvPr/>
        </p:nvSpPr>
        <p:spPr>
          <a:xfrm rot="18006702">
            <a:off x="1667320" y="2010893"/>
            <a:ext cx="348738" cy="22109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00" name="Left Arrow 199">
            <a:extLst>
              <a:ext uri="{FF2B5EF4-FFF2-40B4-BE49-F238E27FC236}">
                <a16:creationId xmlns:a16="http://schemas.microsoft.com/office/drawing/2014/main" id="{0DD91412-333D-04B1-FE9E-C008FB6B7C32}"/>
              </a:ext>
            </a:extLst>
          </p:cNvPr>
          <p:cNvSpPr/>
          <p:nvPr/>
        </p:nvSpPr>
        <p:spPr>
          <a:xfrm rot="18006702">
            <a:off x="6031881" y="1992039"/>
            <a:ext cx="348738" cy="22109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41951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2"/>
    </mc:Choice>
    <mc:Fallback xmlns="">
      <p:transition spd="slow" advTm="8282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A77FC-6A55-6381-7EFC-B5CDE4F0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DE" dirty="0"/>
              <a:t>nversion mechanism based on Vol’fkovich data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A3369-250F-2829-233B-62FBC6080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0" y="1420149"/>
            <a:ext cx="10416480" cy="4302459"/>
          </a:xfrm>
          <a:prstGeom prst="rect">
            <a:avLst/>
          </a:prstGeom>
        </p:spPr>
      </p:pic>
      <p:pic>
        <p:nvPicPr>
          <p:cNvPr id="8" name="Picture 2" descr="Munich International Patent Law">
            <a:extLst>
              <a:ext uri="{FF2B5EF4-FFF2-40B4-BE49-F238E27FC236}">
                <a16:creationId xmlns:a16="http://schemas.microsoft.com/office/drawing/2014/main" id="{B29695BE-383D-E338-6830-F38A1E81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537777-B040-0106-2709-46A26B57D09F}"/>
              </a:ext>
            </a:extLst>
          </p:cNvPr>
          <p:cNvSpPr txBox="1"/>
          <p:nvPr/>
        </p:nvSpPr>
        <p:spPr>
          <a:xfrm>
            <a:off x="887760" y="4591116"/>
            <a:ext cx="237626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600" dirty="0"/>
              <a:t>W. Olbrich et al. (2022). J. Electrochem. Soc. </a:t>
            </a:r>
            <a:r>
              <a:rPr lang="en-DE" sz="1600" b="1" dirty="0"/>
              <a:t>169</a:t>
            </a:r>
            <a:r>
              <a:rPr lang="en-DE" sz="1600" dirty="0"/>
              <a:t>, 054521. </a:t>
            </a:r>
          </a:p>
        </p:txBody>
      </p:sp>
    </p:spTree>
    <p:extLst>
      <p:ext uri="{BB962C8B-B14F-4D97-AF65-F5344CB8AC3E}">
        <p14:creationId xmlns:p14="http://schemas.microsoft.com/office/powerpoint/2010/main" val="35103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2"/>
    </mc:Choice>
    <mc:Fallback xmlns="">
      <p:transition spd="slow" advTm="4357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B303-8C4D-0E42-1AD9-CF5628EA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DE" dirty="0"/>
              <a:t>ettability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DAEB7-659A-FDAF-528B-D9269BCA7D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Stochastic process to generate heterogeneously wetted surfaces</a:t>
            </a:r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1F03D42E-BDDA-8EC8-1BBF-78AA0F353F8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3793" y="1442537"/>
            <a:ext cx="5702207" cy="4246546"/>
          </a:xfrm>
        </p:spPr>
        <p:txBody>
          <a:bodyPr/>
          <a:lstStyle/>
          <a:p>
            <a:r>
              <a:rPr lang="en-US" dirty="0"/>
              <a:t>ionomer (chunks of fixed size, </a:t>
            </a:r>
            <a:r>
              <a:rPr lang="en-US" dirty="0" err="1"/>
              <a:t>r</a:t>
            </a:r>
            <a:r>
              <a:rPr lang="en-US" baseline="-25000" dirty="0" err="1"/>
              <a:t>ion</a:t>
            </a:r>
            <a:r>
              <a:rPr lang="en-US" baseline="-25000" dirty="0"/>
              <a:t> </a:t>
            </a:r>
            <a:r>
              <a:rPr lang="en-US" dirty="0"/>
              <a:t>~ 5 nm) distributed randomly in secondary pore space</a:t>
            </a:r>
          </a:p>
          <a:p>
            <a:endParaRPr lang="en-US" dirty="0"/>
          </a:p>
          <a:p>
            <a:r>
              <a:rPr lang="en-US" dirty="0"/>
              <a:t>heterogeneous ionomer coverage → contact angle distribution (CAD)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Obtain water retention curve by integration over pore size distribution (PSD), contact angle distribution (CAD) and Young-Laplace criterion (YLP):</a:t>
            </a:r>
          </a:p>
          <a:p>
            <a:endParaRPr lang="en-US" sz="1400" b="1" dirty="0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86CA8A59-BE0F-0F66-0CEB-7CC2F849196D}"/>
              </a:ext>
            </a:extLst>
          </p:cNvPr>
          <p:cNvSpPr/>
          <p:nvPr/>
        </p:nvSpPr>
        <p:spPr>
          <a:xfrm rot="5400000">
            <a:off x="8368912" y="547675"/>
            <a:ext cx="252964" cy="183344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CB2459-2419-2421-84A0-741C6C03F895}"/>
              </a:ext>
            </a:extLst>
          </p:cNvPr>
          <p:cNvGrpSpPr/>
          <p:nvPr/>
        </p:nvGrpSpPr>
        <p:grpSpPr>
          <a:xfrm>
            <a:off x="8007500" y="624515"/>
            <a:ext cx="396222" cy="186433"/>
            <a:chOff x="381830" y="3454934"/>
            <a:chExt cx="449340" cy="9014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3558480-03AB-5DD1-B515-FB249282D4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830" y="4356425"/>
              <a:ext cx="4493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C9415C0-38D7-46F6-39CE-274345CC63F2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605562" y="3258036"/>
              <a:ext cx="1876" cy="4493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5EE387B-DFEF-5697-182F-D8B78A90C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430" y="3454934"/>
              <a:ext cx="4036" cy="872776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6A1B98F-E982-B8BB-F7CC-66421F91AC2A}"/>
              </a:ext>
            </a:extLst>
          </p:cNvPr>
          <p:cNvSpPr/>
          <p:nvPr/>
        </p:nvSpPr>
        <p:spPr>
          <a:xfrm>
            <a:off x="7571555" y="512863"/>
            <a:ext cx="443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i="1" kern="0" dirty="0" err="1">
                <a:solidFill>
                  <a:srgbClr val="193A83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r</a:t>
            </a:r>
            <a:r>
              <a:rPr lang="en-US" sz="1400" b="1" i="1" kern="0" baseline="-25000" dirty="0" err="1">
                <a:solidFill>
                  <a:srgbClr val="193A83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ion</a:t>
            </a:r>
            <a:endParaRPr lang="en-US" sz="1400" b="1" i="1" kern="0" baseline="-25000" dirty="0">
              <a:solidFill>
                <a:srgbClr val="193A83"/>
              </a:solidFill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BF935241-32A0-6BED-6F89-F2636FBFF754}"/>
              </a:ext>
            </a:extLst>
          </p:cNvPr>
          <p:cNvSpPr/>
          <p:nvPr/>
        </p:nvSpPr>
        <p:spPr>
          <a:xfrm rot="3178867">
            <a:off x="8705601" y="406739"/>
            <a:ext cx="235297" cy="195915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791AC301-26C3-EED2-55AA-47009AC2A0FE}"/>
              </a:ext>
            </a:extLst>
          </p:cNvPr>
          <p:cNvSpPr/>
          <p:nvPr/>
        </p:nvSpPr>
        <p:spPr>
          <a:xfrm rot="3178867">
            <a:off x="8481151" y="253146"/>
            <a:ext cx="237737" cy="178250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88EFE97B-2AD9-9848-C8BA-5B0141CD4D42}"/>
              </a:ext>
            </a:extLst>
          </p:cNvPr>
          <p:cNvSpPr/>
          <p:nvPr/>
        </p:nvSpPr>
        <p:spPr>
          <a:xfrm rot="5400000">
            <a:off x="8631545" y="696518"/>
            <a:ext cx="186447" cy="196960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E2D0ACAB-D0AB-A28C-5EF1-BA12D740FCAC}"/>
              </a:ext>
            </a:extLst>
          </p:cNvPr>
          <p:cNvSpPr/>
          <p:nvPr/>
        </p:nvSpPr>
        <p:spPr>
          <a:xfrm rot="6533783">
            <a:off x="8242092" y="298387"/>
            <a:ext cx="186447" cy="196960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F7F705-0668-92AF-EBC5-D96877633FBF}"/>
              </a:ext>
            </a:extLst>
          </p:cNvPr>
          <p:cNvCxnSpPr>
            <a:cxnSpLocks/>
          </p:cNvCxnSpPr>
          <p:nvPr/>
        </p:nvCxnSpPr>
        <p:spPr>
          <a:xfrm>
            <a:off x="9184642" y="498391"/>
            <a:ext cx="17691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1274EC8-0CD8-6D63-AC0E-150A15062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2199" y="592879"/>
            <a:ext cx="834865" cy="29559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3BC39DF-141E-6DD8-9D85-25508F4A2A32}"/>
              </a:ext>
            </a:extLst>
          </p:cNvPr>
          <p:cNvSpPr/>
          <p:nvPr/>
        </p:nvSpPr>
        <p:spPr>
          <a:xfrm>
            <a:off x="11172199" y="275756"/>
            <a:ext cx="834865" cy="358845"/>
          </a:xfrm>
          <a:prstGeom prst="rect">
            <a:avLst/>
          </a:prstGeom>
          <a:noFill/>
          <a:ln w="9525" cap="flat" cmpd="sng" algn="ctr">
            <a:solidFill>
              <a:srgbClr val="193A83"/>
            </a:solidFill>
            <a:prstDash val="dashDot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61C0C62D-9F6E-E1E8-A3F9-D636C4B89332}"/>
              </a:ext>
            </a:extLst>
          </p:cNvPr>
          <p:cNvSpPr/>
          <p:nvPr/>
        </p:nvSpPr>
        <p:spPr>
          <a:xfrm rot="5400000">
            <a:off x="11182040" y="474899"/>
            <a:ext cx="186447" cy="196960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666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982113DC-C3BE-A046-1B72-046446D35152}"/>
              </a:ext>
            </a:extLst>
          </p:cNvPr>
          <p:cNvSpPr/>
          <p:nvPr/>
        </p:nvSpPr>
        <p:spPr>
          <a:xfrm rot="6533783">
            <a:off x="11339445" y="456235"/>
            <a:ext cx="186447" cy="196960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666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EAACA858-F9BA-CA6C-AAD7-5D7E2857FC0E}"/>
              </a:ext>
            </a:extLst>
          </p:cNvPr>
          <p:cNvSpPr/>
          <p:nvPr/>
        </p:nvSpPr>
        <p:spPr>
          <a:xfrm rot="4334583" flipV="1">
            <a:off x="11487429" y="451830"/>
            <a:ext cx="186447" cy="205758"/>
          </a:xfrm>
          <a:custGeom>
            <a:avLst/>
            <a:gdLst>
              <a:gd name="connsiteX0" fmla="*/ 426720 w 1541417"/>
              <a:gd name="connsiteY0" fmla="*/ 27279 h 1455485"/>
              <a:gd name="connsiteX1" fmla="*/ 0 w 1541417"/>
              <a:gd name="connsiteY1" fmla="*/ 880719 h 1455485"/>
              <a:gd name="connsiteX2" fmla="*/ 418012 w 1541417"/>
              <a:gd name="connsiteY2" fmla="*/ 1229062 h 1455485"/>
              <a:gd name="connsiteX3" fmla="*/ 940526 w 1541417"/>
              <a:gd name="connsiteY3" fmla="*/ 1455485 h 1455485"/>
              <a:gd name="connsiteX4" fmla="*/ 1541417 w 1541417"/>
              <a:gd name="connsiteY4" fmla="*/ 1220353 h 1455485"/>
              <a:gd name="connsiteX5" fmla="*/ 1349829 w 1541417"/>
              <a:gd name="connsiteY5" fmla="*/ 854593 h 1455485"/>
              <a:gd name="connsiteX6" fmla="*/ 1436915 w 1541417"/>
              <a:gd name="connsiteY6" fmla="*/ 593336 h 1455485"/>
              <a:gd name="connsiteX7" fmla="*/ 1323703 w 1541417"/>
              <a:gd name="connsiteY7" fmla="*/ 149199 h 1455485"/>
              <a:gd name="connsiteX8" fmla="*/ 1175657 w 1541417"/>
              <a:gd name="connsiteY8" fmla="*/ 105656 h 1455485"/>
              <a:gd name="connsiteX9" fmla="*/ 1079863 w 1541417"/>
              <a:gd name="connsiteY9" fmla="*/ 131782 h 1455485"/>
              <a:gd name="connsiteX10" fmla="*/ 940526 w 1541417"/>
              <a:gd name="connsiteY10" fmla="*/ 210159 h 1455485"/>
              <a:gd name="connsiteX11" fmla="*/ 862149 w 1541417"/>
              <a:gd name="connsiteY11" fmla="*/ 149199 h 1455485"/>
              <a:gd name="connsiteX12" fmla="*/ 792480 w 1541417"/>
              <a:gd name="connsiteY12" fmla="*/ 53405 h 1455485"/>
              <a:gd name="connsiteX13" fmla="*/ 748937 w 1541417"/>
              <a:gd name="connsiteY13" fmla="*/ 1153 h 1455485"/>
              <a:gd name="connsiteX14" fmla="*/ 731520 w 1541417"/>
              <a:gd name="connsiteY14" fmla="*/ 1153 h 1455485"/>
              <a:gd name="connsiteX15" fmla="*/ 426720 w 1541417"/>
              <a:gd name="connsiteY15" fmla="*/ 27279 h 14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417" h="1455485">
                <a:moveTo>
                  <a:pt x="426720" y="27279"/>
                </a:moveTo>
                <a:lnTo>
                  <a:pt x="0" y="880719"/>
                </a:lnTo>
                <a:lnTo>
                  <a:pt x="418012" y="1229062"/>
                </a:lnTo>
                <a:lnTo>
                  <a:pt x="940526" y="1455485"/>
                </a:lnTo>
                <a:lnTo>
                  <a:pt x="1541417" y="1220353"/>
                </a:lnTo>
                <a:lnTo>
                  <a:pt x="1349829" y="854593"/>
                </a:lnTo>
                <a:lnTo>
                  <a:pt x="1436915" y="593336"/>
                </a:lnTo>
                <a:lnTo>
                  <a:pt x="1323703" y="149199"/>
                </a:lnTo>
                <a:lnTo>
                  <a:pt x="1175657" y="105656"/>
                </a:lnTo>
                <a:lnTo>
                  <a:pt x="1079863" y="131782"/>
                </a:lnTo>
                <a:lnTo>
                  <a:pt x="940526" y="210159"/>
                </a:lnTo>
                <a:cubicBezTo>
                  <a:pt x="914400" y="189839"/>
                  <a:pt x="884875" y="173261"/>
                  <a:pt x="862149" y="149199"/>
                </a:cubicBezTo>
                <a:cubicBezTo>
                  <a:pt x="835039" y="120494"/>
                  <a:pt x="815829" y="85244"/>
                  <a:pt x="792480" y="53405"/>
                </a:cubicBezTo>
                <a:cubicBezTo>
                  <a:pt x="790843" y="51173"/>
                  <a:pt x="759979" y="6674"/>
                  <a:pt x="748937" y="1153"/>
                </a:cubicBezTo>
                <a:cubicBezTo>
                  <a:pt x="743744" y="-1443"/>
                  <a:pt x="737326" y="1153"/>
                  <a:pt x="731520" y="1153"/>
                </a:cubicBezTo>
                <a:lnTo>
                  <a:pt x="426720" y="27279"/>
                </a:lnTo>
                <a:close/>
              </a:path>
            </a:pathLst>
          </a:custGeom>
          <a:solidFill>
            <a:srgbClr val="FF666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E6487D-AB01-5C40-EACC-49F56746C3FF}"/>
              </a:ext>
            </a:extLst>
          </p:cNvPr>
          <p:cNvSpPr txBox="1"/>
          <p:nvPr/>
        </p:nvSpPr>
        <p:spPr>
          <a:xfrm>
            <a:off x="9219944" y="238268"/>
            <a:ext cx="1682398" cy="6639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Bernoulli process</a:t>
            </a:r>
          </a:p>
          <a:p>
            <a:pPr marR="0" algn="ctr" defTabSz="91440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 = trials </a:t>
            </a:r>
            <a:b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 = chance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665359E-E5DB-4388-FE0C-C44619B5AC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" t="-15014" r="-559" b="-6549"/>
          <a:stretch/>
        </p:blipFill>
        <p:spPr>
          <a:xfrm>
            <a:off x="363142" y="5268234"/>
            <a:ext cx="7533058" cy="783614"/>
          </a:xfrm>
          <a:prstGeom prst="rect">
            <a:avLst/>
          </a:prstGeom>
          <a:ln w="6350">
            <a:solidFill>
              <a:srgbClr val="235BA2"/>
            </a:solidFill>
          </a:ln>
        </p:spPr>
      </p:pic>
      <p:pic>
        <p:nvPicPr>
          <p:cNvPr id="37" name="Picture 2" descr="Munich International Patent Law">
            <a:extLst>
              <a:ext uri="{FF2B5EF4-FFF2-40B4-BE49-F238E27FC236}">
                <a16:creationId xmlns:a16="http://schemas.microsoft.com/office/drawing/2014/main" id="{82E2FC74-AA5F-E6F4-FD0C-479EE4CB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226A336-06FC-2494-80F0-415DEE609344}"/>
              </a:ext>
            </a:extLst>
          </p:cNvPr>
          <p:cNvSpPr txBox="1"/>
          <p:nvPr/>
        </p:nvSpPr>
        <p:spPr>
          <a:xfrm>
            <a:off x="3003768" y="6207757"/>
            <a:ext cx="482003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600" dirty="0"/>
              <a:t>W. Olbrich </a:t>
            </a:r>
            <a:r>
              <a:rPr lang="en-DE" sz="1600" i="1" dirty="0"/>
              <a:t>et al.</a:t>
            </a:r>
            <a:r>
              <a:rPr lang="en-DE" sz="1600" dirty="0"/>
              <a:t>, Electrochim. Acta</a:t>
            </a:r>
            <a:r>
              <a:rPr lang="de-DE" sz="1600" dirty="0"/>
              <a:t> 431, 140850</a:t>
            </a:r>
            <a:r>
              <a:rPr lang="en-DE" sz="16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AC018E-5C92-4B65-B467-1F9F0FF596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0"/>
          <a:stretch/>
        </p:blipFill>
        <p:spPr>
          <a:xfrm>
            <a:off x="6312024" y="1230392"/>
            <a:ext cx="5601771" cy="397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89"/>
    </mc:Choice>
    <mc:Fallback xmlns="">
      <p:transition spd="slow" advTm="10958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2822-9985-756C-954A-BCA216DE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DE" dirty="0"/>
              <a:t>ettability model: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C8745-9D32-9C54-0BF6-14B550759D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Pore size and contact angle distribution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C876C1-0AED-2811-4396-90B2CE353144}"/>
              </a:ext>
            </a:extLst>
          </p:cNvPr>
          <p:cNvGrpSpPr/>
          <p:nvPr/>
        </p:nvGrpSpPr>
        <p:grpSpPr>
          <a:xfrm>
            <a:off x="178422" y="1448780"/>
            <a:ext cx="5107091" cy="4506338"/>
            <a:chOff x="459778" y="1502305"/>
            <a:chExt cx="5862559" cy="51729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22CB2C-FD31-A878-3E41-5AEBF547B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778" y="1742299"/>
              <a:ext cx="5068780" cy="493294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C0DB55-34E5-ACED-9C55-E6E03610ACAB}"/>
                </a:ext>
              </a:extLst>
            </p:cNvPr>
            <p:cNvSpPr/>
            <p:nvPr/>
          </p:nvSpPr>
          <p:spPr>
            <a:xfrm>
              <a:off x="1254937" y="1853647"/>
              <a:ext cx="2617417" cy="3713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F2EC3-B9F3-0BF7-D9DD-BD4A76EA196B}"/>
                </a:ext>
              </a:extLst>
            </p:cNvPr>
            <p:cNvSpPr txBox="1"/>
            <p:nvPr/>
          </p:nvSpPr>
          <p:spPr>
            <a:xfrm rot="3304096">
              <a:off x="4117346" y="2264836"/>
              <a:ext cx="813704" cy="31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AA0014"/>
                  </a:solidFill>
                </a:rPr>
                <a:t>-10</a:t>
              </a:r>
              <a:r>
                <a:rPr lang="en-US" sz="1200" baseline="30000" dirty="0">
                  <a:solidFill>
                    <a:srgbClr val="AA0014"/>
                  </a:solidFill>
                </a:rPr>
                <a:t>5  </a:t>
              </a:r>
              <a:r>
                <a:rPr lang="en-US" sz="1200" dirty="0">
                  <a:solidFill>
                    <a:srgbClr val="AA0014"/>
                  </a:solidFill>
                </a:rPr>
                <a:t>Pa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9F7920-085D-337F-A581-B1DEA2171659}"/>
                </a:ext>
              </a:extLst>
            </p:cNvPr>
            <p:cNvSpPr txBox="1"/>
            <p:nvPr/>
          </p:nvSpPr>
          <p:spPr>
            <a:xfrm rot="4846496">
              <a:off x="4575587" y="2082870"/>
              <a:ext cx="813704" cy="31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AA0014"/>
                  </a:solidFill>
                </a:rPr>
                <a:t>-10</a:t>
              </a:r>
              <a:r>
                <a:rPr lang="en-US" sz="1200" baseline="30000" dirty="0">
                  <a:solidFill>
                    <a:srgbClr val="AA0014"/>
                  </a:solidFill>
                </a:rPr>
                <a:t>4  </a:t>
              </a:r>
              <a:r>
                <a:rPr lang="en-US" sz="1200" dirty="0">
                  <a:solidFill>
                    <a:srgbClr val="AA0014"/>
                  </a:solidFill>
                </a:rPr>
                <a:t>Pa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62620A-D1B1-FC6B-5132-AA90CDBCDCEF}"/>
                </a:ext>
              </a:extLst>
            </p:cNvPr>
            <p:cNvSpPr txBox="1"/>
            <p:nvPr/>
          </p:nvSpPr>
          <p:spPr>
            <a:xfrm>
              <a:off x="4460643" y="3004871"/>
              <a:ext cx="697545" cy="423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(2)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88138E-43FF-B099-462E-64D253329E21}"/>
                </a:ext>
              </a:extLst>
            </p:cNvPr>
            <p:cNvSpPr txBox="1"/>
            <p:nvPr/>
          </p:nvSpPr>
          <p:spPr>
            <a:xfrm>
              <a:off x="1994664" y="3589218"/>
              <a:ext cx="644014" cy="423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(1)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F60C1B-C639-DFD6-2E49-69AD7E2A4132}"/>
                </a:ext>
              </a:extLst>
            </p:cNvPr>
            <p:cNvSpPr txBox="1"/>
            <p:nvPr/>
          </p:nvSpPr>
          <p:spPr>
            <a:xfrm rot="2207650">
              <a:off x="3695363" y="3327374"/>
              <a:ext cx="813705" cy="31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AA0014"/>
                  </a:solidFill>
                </a:rPr>
                <a:t>-10</a:t>
              </a:r>
              <a:r>
                <a:rPr lang="en-US" sz="1200" baseline="30000" dirty="0">
                  <a:solidFill>
                    <a:srgbClr val="AA0014"/>
                  </a:solidFill>
                </a:rPr>
                <a:t>6  </a:t>
              </a:r>
              <a:r>
                <a:rPr lang="en-US" sz="1200" dirty="0">
                  <a:solidFill>
                    <a:srgbClr val="AA0014"/>
                  </a:solidFill>
                </a:rPr>
                <a:t>Pa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FB3D842-1D30-123D-2958-F37BE9170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022" y="1502305"/>
              <a:ext cx="564315" cy="470448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8D9028-2C2B-BB18-1A73-68758F21CB3F}"/>
                </a:ext>
              </a:extLst>
            </p:cNvPr>
            <p:cNvSpPr txBox="1"/>
            <p:nvPr/>
          </p:nvSpPr>
          <p:spPr>
            <a:xfrm>
              <a:off x="1513048" y="1871726"/>
              <a:ext cx="2417779" cy="353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dirty="0"/>
                <a:t>Combined PSD &amp; CAD</a:t>
              </a:r>
              <a:endParaRPr lang="en-US" sz="14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8601B0-FBB7-F9F2-CFAB-73BA97D38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977" y="1932070"/>
              <a:ext cx="228802" cy="2314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0679CD3-FB02-DD5C-DC9A-348D06E3A1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334" y="713088"/>
            <a:ext cx="1934709" cy="193470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5E81DC-D876-200C-E62B-39B3A7A002D3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685270" y="2040844"/>
            <a:ext cx="452376" cy="304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E468C-0B26-AEE0-F565-21A863B1869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600392" y="921595"/>
            <a:ext cx="537254" cy="2907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46E3F1-A426-2CE7-A85E-397E5647843A}"/>
              </a:ext>
            </a:extLst>
          </p:cNvPr>
          <p:cNvSpPr txBox="1"/>
          <p:nvPr/>
        </p:nvSpPr>
        <p:spPr>
          <a:xfrm>
            <a:off x="9137646" y="459930"/>
            <a:ext cx="2118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 </a:t>
            </a:r>
            <a:r>
              <a:rPr lang="en-US" dirty="0"/>
              <a:t>Hydrophilic primary pores and Pt-free nanopores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26695-3E88-ABD2-93CB-97E050B8A932}"/>
              </a:ext>
            </a:extLst>
          </p:cNvPr>
          <p:cNvSpPr txBox="1"/>
          <p:nvPr/>
        </p:nvSpPr>
        <p:spPr>
          <a:xfrm>
            <a:off x="9137646" y="2069877"/>
            <a:ext cx="1934709" cy="551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 </a:t>
            </a:r>
            <a:r>
              <a:rPr lang="en-US" dirty="0"/>
              <a:t>Secondary pores with mixed wettability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81A07-8AA2-98D3-302E-C31ED1CECF0B}"/>
              </a:ext>
            </a:extLst>
          </p:cNvPr>
          <p:cNvSpPr txBox="1"/>
          <p:nvPr/>
        </p:nvSpPr>
        <p:spPr>
          <a:xfrm rot="1780690">
            <a:off x="3253082" y="4220961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AA0014"/>
                </a:solidFill>
              </a:rPr>
              <a:t>-10</a:t>
            </a:r>
            <a:r>
              <a:rPr lang="en-US" sz="1200" baseline="30000" dirty="0">
                <a:solidFill>
                  <a:srgbClr val="AA0014"/>
                </a:solidFill>
              </a:rPr>
              <a:t>7  </a:t>
            </a:r>
            <a:r>
              <a:rPr lang="en-US" sz="1200" dirty="0">
                <a:solidFill>
                  <a:srgbClr val="AA0014"/>
                </a:solidFill>
              </a:rPr>
              <a:t>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EBE970-6EB9-75AB-3359-226F87590594}"/>
              </a:ext>
            </a:extLst>
          </p:cNvPr>
          <p:cNvSpPr txBox="1"/>
          <p:nvPr/>
        </p:nvSpPr>
        <p:spPr>
          <a:xfrm>
            <a:off x="6347627" y="3155023"/>
            <a:ext cx="5109091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Contact angle distribution (secondary pores)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4432A0F-5095-97A4-BA65-3DB5966016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709" y="3519460"/>
            <a:ext cx="3822209" cy="20431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93660D-8FCE-E66F-B869-40647D45D2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579" y="3598189"/>
            <a:ext cx="1934709" cy="19250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A683083-E581-6739-0C10-91770282D0E1}"/>
              </a:ext>
            </a:extLst>
          </p:cNvPr>
          <p:cNvSpPr/>
          <p:nvPr/>
        </p:nvSpPr>
        <p:spPr>
          <a:xfrm>
            <a:off x="5982579" y="3598189"/>
            <a:ext cx="203499" cy="175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81DD81-7EEC-59CF-8749-345720D47ACD}"/>
              </a:ext>
            </a:extLst>
          </p:cNvPr>
          <p:cNvSpPr/>
          <p:nvPr/>
        </p:nvSpPr>
        <p:spPr>
          <a:xfrm>
            <a:off x="7859323" y="3580977"/>
            <a:ext cx="203499" cy="175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124840-C1CA-DF50-B579-424A14F57699}"/>
              </a:ext>
            </a:extLst>
          </p:cNvPr>
          <p:cNvSpPr/>
          <p:nvPr/>
        </p:nvSpPr>
        <p:spPr>
          <a:xfrm>
            <a:off x="9682189" y="3556305"/>
            <a:ext cx="203499" cy="175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FABA4ED-9A29-0225-86FC-6821DD9ED162}"/>
              </a:ext>
            </a:extLst>
          </p:cNvPr>
          <p:cNvSpPr/>
          <p:nvPr/>
        </p:nvSpPr>
        <p:spPr>
          <a:xfrm>
            <a:off x="5900410" y="3139885"/>
            <a:ext cx="6056632" cy="2702834"/>
          </a:xfrm>
          <a:prstGeom prst="roundRect">
            <a:avLst/>
          </a:prstGeom>
          <a:solidFill>
            <a:srgbClr val="023D6B">
              <a:alpha val="5098"/>
            </a:srgbClr>
          </a:solidFill>
          <a:ln w="28575"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BF124D-57AB-5039-BCE0-83AC6175144D}"/>
              </a:ext>
            </a:extLst>
          </p:cNvPr>
          <p:cNvSpPr txBox="1"/>
          <p:nvPr/>
        </p:nvSpPr>
        <p:spPr>
          <a:xfrm>
            <a:off x="8090147" y="5460959"/>
            <a:ext cx="173121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/>
              <a:t>i</a:t>
            </a:r>
            <a:r>
              <a:rPr lang="en-DE" sz="1600" dirty="0"/>
              <a:t>onomer content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D43C55-1012-2901-D0DC-ABA874B29E8C}"/>
              </a:ext>
            </a:extLst>
          </p:cNvPr>
          <p:cNvSpPr txBox="1"/>
          <p:nvPr/>
        </p:nvSpPr>
        <p:spPr>
          <a:xfrm>
            <a:off x="6186078" y="5460958"/>
            <a:ext cx="173121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600" dirty="0"/>
              <a:t>Pt</a:t>
            </a:r>
            <a:r>
              <a:rPr lang="en-DE" sz="1600" dirty="0"/>
              <a:t>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AA715D-8C2C-B62A-A0EE-240B206226D6}"/>
              </a:ext>
            </a:extLst>
          </p:cNvPr>
          <p:cNvSpPr txBox="1"/>
          <p:nvPr/>
        </p:nvSpPr>
        <p:spPr>
          <a:xfrm>
            <a:off x="9929947" y="5460958"/>
            <a:ext cx="179085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/>
              <a:t>dispersion param</a:t>
            </a:r>
            <a:endParaRPr lang="en-DE" sz="1600" dirty="0"/>
          </a:p>
        </p:txBody>
      </p:sp>
      <p:pic>
        <p:nvPicPr>
          <p:cNvPr id="35" name="Picture 2" descr="Munich International Patent Law">
            <a:extLst>
              <a:ext uri="{FF2B5EF4-FFF2-40B4-BE49-F238E27FC236}">
                <a16:creationId xmlns:a16="http://schemas.microsoft.com/office/drawing/2014/main" id="{4684A623-5E04-1E36-43E6-1216E079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F06F244-5C05-D658-8517-50F005050306}"/>
              </a:ext>
            </a:extLst>
          </p:cNvPr>
          <p:cNvSpPr txBox="1"/>
          <p:nvPr/>
        </p:nvSpPr>
        <p:spPr>
          <a:xfrm>
            <a:off x="3003768" y="6207757"/>
            <a:ext cx="482003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600" dirty="0"/>
              <a:t>W. Olbrich </a:t>
            </a:r>
            <a:r>
              <a:rPr lang="en-DE" sz="1600" i="1" dirty="0"/>
              <a:t>et al.</a:t>
            </a:r>
            <a:r>
              <a:rPr lang="en-DE" sz="1600" dirty="0"/>
              <a:t>, Electrochim. Acta</a:t>
            </a:r>
            <a:r>
              <a:rPr lang="de-DE" sz="1600" dirty="0"/>
              <a:t> 431, 140850</a:t>
            </a:r>
            <a:r>
              <a:rPr lang="en-DE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493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72"/>
    </mc:Choice>
    <mc:Fallback xmlns="">
      <p:transition spd="slow" advTm="10537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34324BD-0DF9-B4BF-22CD-0EAA835AA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319374"/>
            <a:ext cx="4257424" cy="45538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87AF110-7FAF-169C-89F8-4D12479DFF34}"/>
              </a:ext>
            </a:extLst>
          </p:cNvPr>
          <p:cNvSpPr txBox="1"/>
          <p:nvPr/>
        </p:nvSpPr>
        <p:spPr>
          <a:xfrm>
            <a:off x="10320958" y="3059668"/>
            <a:ext cx="19624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Helvetica" pitchFamily="2" charset="0"/>
              </a:rPr>
              <a:t>H. P. F. </a:t>
            </a:r>
            <a:r>
              <a:rPr lang="en-GB" sz="1400" dirty="0" err="1">
                <a:effectLst/>
                <a:latin typeface="Helvetica" pitchFamily="2" charset="0"/>
              </a:rPr>
              <a:t>Gunterman</a:t>
            </a:r>
            <a:r>
              <a:rPr lang="en-GB" sz="1400" dirty="0">
                <a:effectLst/>
                <a:latin typeface="Helvetica" pitchFamily="2" charset="0"/>
              </a:rPr>
              <a:t>, PhD thesis, UC Berkeley, 2011.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7D860A-030F-5A6C-C2AC-FC562B0A4822}"/>
              </a:ext>
            </a:extLst>
          </p:cNvPr>
          <p:cNvSpPr/>
          <p:nvPr/>
        </p:nvSpPr>
        <p:spPr>
          <a:xfrm>
            <a:off x="6969048" y="1407974"/>
            <a:ext cx="3024336" cy="24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D42822-9985-756C-954A-BCA216DE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DE" dirty="0"/>
              <a:t>ettability model: water retention curves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7066C-A5BF-4526-85C8-960C77A8EB84}"/>
              </a:ext>
            </a:extLst>
          </p:cNvPr>
          <p:cNvSpPr txBox="1"/>
          <p:nvPr/>
        </p:nvSpPr>
        <p:spPr>
          <a:xfrm>
            <a:off x="1766568" y="1019011"/>
            <a:ext cx="2185214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Parametric effects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85C98F-2A6F-878F-FB63-B36F729CA5BB}"/>
              </a:ext>
            </a:extLst>
          </p:cNvPr>
          <p:cNvSpPr txBox="1"/>
          <p:nvPr/>
        </p:nvSpPr>
        <p:spPr>
          <a:xfrm>
            <a:off x="6685948" y="1019011"/>
            <a:ext cx="310854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Comparison to experiment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46C826-FC4C-8CB2-1AE6-0ED01FCB5C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95" y="1374493"/>
            <a:ext cx="4608512" cy="4786974"/>
          </a:xfrm>
          <a:prstGeom prst="rect">
            <a:avLst/>
          </a:prstGeom>
        </p:spPr>
      </p:pic>
      <p:pic>
        <p:nvPicPr>
          <p:cNvPr id="32" name="Picture 2" descr="Munich International Patent Law">
            <a:extLst>
              <a:ext uri="{FF2B5EF4-FFF2-40B4-BE49-F238E27FC236}">
                <a16:creationId xmlns:a16="http://schemas.microsoft.com/office/drawing/2014/main" id="{53152425-C220-CEA0-D577-0C87B1BD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C586104-57E9-97DC-882D-DE5EBF2D03DF}"/>
              </a:ext>
            </a:extLst>
          </p:cNvPr>
          <p:cNvSpPr txBox="1"/>
          <p:nvPr/>
        </p:nvSpPr>
        <p:spPr>
          <a:xfrm>
            <a:off x="3003768" y="6207757"/>
            <a:ext cx="482003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600" dirty="0"/>
              <a:t>W. Olbrich </a:t>
            </a:r>
            <a:r>
              <a:rPr lang="en-DE" sz="1600" i="1" dirty="0"/>
              <a:t>et al.</a:t>
            </a:r>
            <a:r>
              <a:rPr lang="en-DE" sz="1600" dirty="0"/>
              <a:t>, Electrochim. Acta</a:t>
            </a:r>
            <a:r>
              <a:rPr lang="de-DE" sz="1600" dirty="0"/>
              <a:t> 431, 140850</a:t>
            </a:r>
            <a:r>
              <a:rPr lang="en-DE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22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7"/>
    </mc:Choice>
    <mc:Fallback xmlns="">
      <p:transition spd="slow" advTm="1692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BD0A-0954-4D9B-73D0-BE9FDEB1D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Wettability M</a:t>
            </a:r>
            <a:r>
              <a:rPr lang="en-DE" dirty="0"/>
              <a:t>odel: ccl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1D2A9-74E4-4506-630B-785BBACBE7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Materials selection, modification, and design: tune parameters for optimal wettability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BBE12-9529-F363-F202-5B24576DD9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62" y="1206797"/>
            <a:ext cx="3036034" cy="5137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78AEFA-9EFA-75C9-C5A3-9A4CE0A38A08}"/>
              </a:ext>
            </a:extLst>
          </p:cNvPr>
          <p:cNvSpPr txBox="1"/>
          <p:nvPr/>
        </p:nvSpPr>
        <p:spPr>
          <a:xfrm>
            <a:off x="3326139" y="1451237"/>
            <a:ext cx="1385339" cy="10279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600" dirty="0">
                <a:solidFill>
                  <a:schemeClr val="accent6"/>
                </a:solidFill>
              </a:rPr>
              <a:t>f</a:t>
            </a:r>
            <a:r>
              <a:rPr lang="en-DE" sz="1600" dirty="0">
                <a:solidFill>
                  <a:schemeClr val="accent6"/>
                </a:solidFill>
              </a:rPr>
              <a:t>raction of hydrophobic secondary pore volume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EB24B-B228-8972-03DC-8E4135F3D926}"/>
              </a:ext>
            </a:extLst>
          </p:cNvPr>
          <p:cNvSpPr/>
          <p:nvPr/>
        </p:nvSpPr>
        <p:spPr>
          <a:xfrm>
            <a:off x="371475" y="1206797"/>
            <a:ext cx="251917" cy="342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A56B2-7E2F-42E9-BBB9-6EEA3FE081AF}"/>
              </a:ext>
            </a:extLst>
          </p:cNvPr>
          <p:cNvSpPr/>
          <p:nvPr/>
        </p:nvSpPr>
        <p:spPr>
          <a:xfrm>
            <a:off x="358774" y="3727368"/>
            <a:ext cx="251917" cy="342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6E9B1B-57A5-4470-3A99-D6D93B8DB883}"/>
              </a:ext>
            </a:extLst>
          </p:cNvPr>
          <p:cNvSpPr/>
          <p:nvPr/>
        </p:nvSpPr>
        <p:spPr>
          <a:xfrm>
            <a:off x="358774" y="6076548"/>
            <a:ext cx="251917" cy="342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8F2D57-107E-5683-4F98-7E9E05A0DD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546" y="1580342"/>
            <a:ext cx="6510262" cy="27089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F0059D-0BF2-7612-8A43-EDA9EF6C9CE9}"/>
              </a:ext>
            </a:extLst>
          </p:cNvPr>
          <p:cNvSpPr txBox="1"/>
          <p:nvPr/>
        </p:nvSpPr>
        <p:spPr>
          <a:xfrm>
            <a:off x="7264987" y="1273318"/>
            <a:ext cx="2138278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i="1" dirty="0"/>
              <a:t>k</a:t>
            </a:r>
            <a:r>
              <a:rPr lang="en-DE" baseline="-25000" dirty="0"/>
              <a:t>A</a:t>
            </a:r>
            <a:r>
              <a:rPr lang="en-DE" dirty="0"/>
              <a:t> = 4.5, Pt:C = 0.4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899330-3D0A-BA5E-A35C-AA3FE83325C5}"/>
              </a:ext>
            </a:extLst>
          </p:cNvPr>
          <p:cNvSpPr txBox="1"/>
          <p:nvPr/>
        </p:nvSpPr>
        <p:spPr>
          <a:xfrm>
            <a:off x="4367808" y="4586729"/>
            <a:ext cx="7257567" cy="106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r</a:t>
            </a:r>
            <a:r>
              <a:rPr lang="en-DE" dirty="0"/>
              <a:t>educing Pt loading can tip the water balance (as seen earlier)</a:t>
            </a:r>
          </a:p>
          <a:p>
            <a:pPr marL="342900" indent="-34290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l</a:t>
            </a:r>
            <a:r>
              <a:rPr lang="en-DE" dirty="0"/>
              <a:t>ower Pt loading: ionomer content must be more finely tuned</a:t>
            </a:r>
          </a:p>
          <a:p>
            <a:pPr marL="342900" indent="-34290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support modification → </a:t>
            </a:r>
            <a:r>
              <a:rPr lang="en-DE" dirty="0"/>
              <a:t>less sensitive to Pt and ionomer loading</a:t>
            </a:r>
          </a:p>
        </p:txBody>
      </p:sp>
      <p:pic>
        <p:nvPicPr>
          <p:cNvPr id="13" name="Picture 2" descr="Munich International Patent Law">
            <a:extLst>
              <a:ext uri="{FF2B5EF4-FFF2-40B4-BE49-F238E27FC236}">
                <a16:creationId xmlns:a16="http://schemas.microsoft.com/office/drawing/2014/main" id="{9E2C4E47-05B2-024F-B5AC-A2198C14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EDF4AA-355C-CF4D-52D5-908E5945586A}"/>
              </a:ext>
            </a:extLst>
          </p:cNvPr>
          <p:cNvSpPr txBox="1"/>
          <p:nvPr/>
        </p:nvSpPr>
        <p:spPr>
          <a:xfrm>
            <a:off x="3003768" y="6207757"/>
            <a:ext cx="4728795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600" dirty="0"/>
              <a:t>W. Olbrich </a:t>
            </a:r>
            <a:r>
              <a:rPr lang="en-DE" sz="1600" i="1" dirty="0"/>
              <a:t>et al.</a:t>
            </a:r>
            <a:r>
              <a:rPr lang="en-DE" sz="1600" dirty="0"/>
              <a:t>, Electrochim. Acta</a:t>
            </a:r>
            <a:r>
              <a:rPr lang="de-DE" sz="1600" dirty="0"/>
              <a:t> 431, 140850</a:t>
            </a:r>
            <a:r>
              <a:rPr lang="en-DE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92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85"/>
    </mc:Choice>
    <mc:Fallback xmlns="">
      <p:transition spd="slow" advTm="10678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40AC93-1451-D235-8DAB-725F5603B34A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7A85-DCF7-0746-923D-7B0FEAC3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833" y="1183483"/>
            <a:ext cx="8724655" cy="1145291"/>
          </a:xfrm>
        </p:spPr>
        <p:txBody>
          <a:bodyPr/>
          <a:lstStyle/>
          <a:p>
            <a:pPr algn="ctr">
              <a:lnSpc>
                <a:spcPts val="5240"/>
              </a:lnSpc>
            </a:pPr>
            <a:r>
              <a:rPr lang="de-DE" dirty="0">
                <a:solidFill>
                  <a:schemeClr val="bg1"/>
                </a:solidFill>
              </a:rPr>
              <a:t>Modeling Liquid </a:t>
            </a:r>
            <a:r>
              <a:rPr lang="de-DE" dirty="0" err="1">
                <a:solidFill>
                  <a:schemeClr val="bg1"/>
                </a:solidFill>
              </a:rPr>
              <a:t>Water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Accumulation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Pem</a:t>
            </a:r>
            <a:r>
              <a:rPr lang="de-DE" dirty="0">
                <a:solidFill>
                  <a:schemeClr val="bg1"/>
                </a:solidFill>
              </a:rPr>
              <a:t> Fuel </a:t>
            </a:r>
            <a:r>
              <a:rPr lang="de-DE" dirty="0" err="1">
                <a:solidFill>
                  <a:schemeClr val="bg1"/>
                </a:solidFill>
              </a:rPr>
              <a:t>cell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Cathode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7" name="组合 4">
            <a:extLst>
              <a:ext uri="{FF2B5EF4-FFF2-40B4-BE49-F238E27FC236}">
                <a16:creationId xmlns:a16="http://schemas.microsoft.com/office/drawing/2014/main" id="{00750A2A-C565-F96B-B5B5-0022E40E4DF2}"/>
              </a:ext>
            </a:extLst>
          </p:cNvPr>
          <p:cNvGrpSpPr/>
          <p:nvPr/>
        </p:nvGrpSpPr>
        <p:grpSpPr>
          <a:xfrm>
            <a:off x="3647728" y="3009937"/>
            <a:ext cx="5806080" cy="3300619"/>
            <a:chOff x="2120651" y="4108449"/>
            <a:chExt cx="4652199" cy="2014801"/>
          </a:xfrm>
        </p:grpSpPr>
        <p:sp>
          <p:nvSpPr>
            <p:cNvPr id="8" name="矩形 98">
              <a:extLst>
                <a:ext uri="{FF2B5EF4-FFF2-40B4-BE49-F238E27FC236}">
                  <a16:creationId xmlns:a16="http://schemas.microsoft.com/office/drawing/2014/main" id="{341707F8-013E-0D12-C0FC-FA20C10757F3}"/>
                </a:ext>
              </a:extLst>
            </p:cNvPr>
            <p:cNvSpPr/>
            <p:nvPr/>
          </p:nvSpPr>
          <p:spPr>
            <a:xfrm>
              <a:off x="2966263" y="4108449"/>
              <a:ext cx="3806587" cy="201480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9" name="矩形 97">
              <a:extLst>
                <a:ext uri="{FF2B5EF4-FFF2-40B4-BE49-F238E27FC236}">
                  <a16:creationId xmlns:a16="http://schemas.microsoft.com/office/drawing/2014/main" id="{758CB1DA-C649-7697-3443-5B1E2387BA46}"/>
                </a:ext>
              </a:extLst>
            </p:cNvPr>
            <p:cNvSpPr/>
            <p:nvPr/>
          </p:nvSpPr>
          <p:spPr>
            <a:xfrm>
              <a:off x="2120651" y="4108449"/>
              <a:ext cx="845611" cy="20148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0" dirty="0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</a:t>
              </a:r>
              <a:endParaRPr lang="en-US" altLang="zh-CN" sz="54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C3654BA6-3DF4-0606-7492-4E2BF89C4B98}"/>
              </a:ext>
            </a:extLst>
          </p:cNvPr>
          <p:cNvSpPr/>
          <p:nvPr/>
        </p:nvSpPr>
        <p:spPr>
          <a:xfrm>
            <a:off x="5839157" y="5254306"/>
            <a:ext cx="907587" cy="907587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94801EF-20E1-3DEB-1290-6B992E494320}"/>
              </a:ext>
            </a:extLst>
          </p:cNvPr>
          <p:cNvSpPr/>
          <p:nvPr/>
        </p:nvSpPr>
        <p:spPr>
          <a:xfrm>
            <a:off x="5982078" y="4554144"/>
            <a:ext cx="621414" cy="621415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195C23C-6A3B-32FB-D429-34339F608419}"/>
              </a:ext>
            </a:extLst>
          </p:cNvPr>
          <p:cNvSpPr/>
          <p:nvPr/>
        </p:nvSpPr>
        <p:spPr>
          <a:xfrm>
            <a:off x="6059310" y="4061778"/>
            <a:ext cx="413617" cy="413618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9F682DC-3653-AE32-5C29-0928920F812D}"/>
              </a:ext>
            </a:extLst>
          </p:cNvPr>
          <p:cNvSpPr/>
          <p:nvPr/>
        </p:nvSpPr>
        <p:spPr>
          <a:xfrm>
            <a:off x="6124273" y="3680746"/>
            <a:ext cx="286860" cy="28686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9B7A9AC-C39A-BE76-FEBC-B704901A156B}"/>
              </a:ext>
            </a:extLst>
          </p:cNvPr>
          <p:cNvSpPr/>
          <p:nvPr/>
        </p:nvSpPr>
        <p:spPr>
          <a:xfrm>
            <a:off x="7382556" y="5254306"/>
            <a:ext cx="907587" cy="907587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AECC858-07EA-7BE0-CC53-FE836C92FDF4}"/>
              </a:ext>
            </a:extLst>
          </p:cNvPr>
          <p:cNvSpPr/>
          <p:nvPr/>
        </p:nvSpPr>
        <p:spPr>
          <a:xfrm>
            <a:off x="7525478" y="4554144"/>
            <a:ext cx="621414" cy="62141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7FE53EF-4E4E-1DE4-077C-F3CD37DD87D0}"/>
              </a:ext>
            </a:extLst>
          </p:cNvPr>
          <p:cNvSpPr/>
          <p:nvPr/>
        </p:nvSpPr>
        <p:spPr>
          <a:xfrm>
            <a:off x="7602709" y="4061778"/>
            <a:ext cx="413617" cy="41361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E0220F3-AFAB-0A93-29AB-FF34D7A3DA82}"/>
              </a:ext>
            </a:extLst>
          </p:cNvPr>
          <p:cNvSpPr/>
          <p:nvPr/>
        </p:nvSpPr>
        <p:spPr>
          <a:xfrm>
            <a:off x="7667672" y="3680746"/>
            <a:ext cx="286860" cy="28686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EBC4116-8F02-3EEA-CA3C-59EB33B56F78}"/>
              </a:ext>
            </a:extLst>
          </p:cNvPr>
          <p:cNvSpPr/>
          <p:nvPr/>
        </p:nvSpPr>
        <p:spPr>
          <a:xfrm>
            <a:off x="8406904" y="5254306"/>
            <a:ext cx="907587" cy="9075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12146C3-B027-9149-0783-417B5F2A8758}"/>
              </a:ext>
            </a:extLst>
          </p:cNvPr>
          <p:cNvSpPr/>
          <p:nvPr/>
        </p:nvSpPr>
        <p:spPr>
          <a:xfrm>
            <a:off x="8549825" y="4554144"/>
            <a:ext cx="621414" cy="62141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16DCCC1-E8F9-C771-F104-2C47401F5390}"/>
              </a:ext>
            </a:extLst>
          </p:cNvPr>
          <p:cNvSpPr/>
          <p:nvPr/>
        </p:nvSpPr>
        <p:spPr>
          <a:xfrm>
            <a:off x="8627056" y="4061778"/>
            <a:ext cx="413617" cy="41361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9DEA80FD-DE9E-3752-FB43-1E3188CE90A2}"/>
              </a:ext>
            </a:extLst>
          </p:cNvPr>
          <p:cNvSpPr/>
          <p:nvPr/>
        </p:nvSpPr>
        <p:spPr>
          <a:xfrm>
            <a:off x="8692019" y="3680746"/>
            <a:ext cx="286860" cy="28686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0FEDF66-DCEF-07CC-B2B0-C80EA9BD7C6A}"/>
              </a:ext>
            </a:extLst>
          </p:cNvPr>
          <p:cNvSpPr txBox="1"/>
          <p:nvPr/>
        </p:nvSpPr>
        <p:spPr>
          <a:xfrm>
            <a:off x="6809419" y="4329350"/>
            <a:ext cx="504106" cy="44529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Bahnschrift" panose="020B0502040204020203" pitchFamily="34" charset="0"/>
              </a:rPr>
              <a:t>…</a:t>
            </a:r>
            <a:endParaRPr lang="zh-CN" altLang="en-US" sz="2800" dirty="0">
              <a:latin typeface="Bahnschrift" panose="020B0502040204020203" pitchFamily="34" charset="0"/>
            </a:endParaRPr>
          </a:p>
        </p:txBody>
      </p:sp>
      <p:sp>
        <p:nvSpPr>
          <p:cNvPr id="23" name="椭圆 24">
            <a:extLst>
              <a:ext uri="{FF2B5EF4-FFF2-40B4-BE49-F238E27FC236}">
                <a16:creationId xmlns:a16="http://schemas.microsoft.com/office/drawing/2014/main" id="{04C6410F-8211-F105-C204-61AF23596FE7}"/>
              </a:ext>
            </a:extLst>
          </p:cNvPr>
          <p:cNvSpPr/>
          <p:nvPr/>
        </p:nvSpPr>
        <p:spPr>
          <a:xfrm>
            <a:off x="6231989" y="3212474"/>
            <a:ext cx="61276" cy="6127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6">
            <a:extLst>
              <a:ext uri="{FF2B5EF4-FFF2-40B4-BE49-F238E27FC236}">
                <a16:creationId xmlns:a16="http://schemas.microsoft.com/office/drawing/2014/main" id="{67754DB4-FF08-7252-5B49-2503919BDFFA}"/>
              </a:ext>
            </a:extLst>
          </p:cNvPr>
          <p:cNvSpPr/>
          <p:nvPr/>
        </p:nvSpPr>
        <p:spPr>
          <a:xfrm>
            <a:off x="7785127" y="3215660"/>
            <a:ext cx="61276" cy="6127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椭圆 27">
            <a:extLst>
              <a:ext uri="{FF2B5EF4-FFF2-40B4-BE49-F238E27FC236}">
                <a16:creationId xmlns:a16="http://schemas.microsoft.com/office/drawing/2014/main" id="{584D44FF-974F-38EE-7B5B-8F79F77FA114}"/>
              </a:ext>
            </a:extLst>
          </p:cNvPr>
          <p:cNvSpPr/>
          <p:nvPr/>
        </p:nvSpPr>
        <p:spPr>
          <a:xfrm>
            <a:off x="8801126" y="3219013"/>
            <a:ext cx="61276" cy="6127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6" name="组合 28">
            <a:extLst>
              <a:ext uri="{FF2B5EF4-FFF2-40B4-BE49-F238E27FC236}">
                <a16:creationId xmlns:a16="http://schemas.microsoft.com/office/drawing/2014/main" id="{AD778154-0FF2-81C2-CC00-2BFBF61593FE}"/>
              </a:ext>
            </a:extLst>
          </p:cNvPr>
          <p:cNvGrpSpPr/>
          <p:nvPr/>
        </p:nvGrpSpPr>
        <p:grpSpPr>
          <a:xfrm rot="10800000">
            <a:off x="4319316" y="4874537"/>
            <a:ext cx="245103" cy="1207363"/>
            <a:chOff x="2093951" y="1501877"/>
            <a:chExt cx="287999" cy="1418664"/>
          </a:xfrm>
        </p:grpSpPr>
        <p:sp>
          <p:nvSpPr>
            <p:cNvPr id="27" name="椭圆 37">
              <a:extLst>
                <a:ext uri="{FF2B5EF4-FFF2-40B4-BE49-F238E27FC236}">
                  <a16:creationId xmlns:a16="http://schemas.microsoft.com/office/drawing/2014/main" id="{22328CF4-411C-78AB-0FDF-66EA37E19FB0}"/>
                </a:ext>
              </a:extLst>
            </p:cNvPr>
            <p:cNvSpPr/>
            <p:nvPr/>
          </p:nvSpPr>
          <p:spPr>
            <a:xfrm>
              <a:off x="2180549" y="1745046"/>
              <a:ext cx="118006" cy="118007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椭圆 38">
              <a:extLst>
                <a:ext uri="{FF2B5EF4-FFF2-40B4-BE49-F238E27FC236}">
                  <a16:creationId xmlns:a16="http://schemas.microsoft.com/office/drawing/2014/main" id="{E4ABE50C-1EAF-29BE-2A5E-7245CAA44FAB}"/>
                </a:ext>
              </a:extLst>
            </p:cNvPr>
            <p:cNvSpPr/>
            <p:nvPr/>
          </p:nvSpPr>
          <p:spPr>
            <a:xfrm>
              <a:off x="2203551" y="1501877"/>
              <a:ext cx="72000" cy="72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椭圆 39">
              <a:extLst>
                <a:ext uri="{FF2B5EF4-FFF2-40B4-BE49-F238E27FC236}">
                  <a16:creationId xmlns:a16="http://schemas.microsoft.com/office/drawing/2014/main" id="{A2CAD34D-31FA-E82F-C869-2A553931E789}"/>
                </a:ext>
              </a:extLst>
            </p:cNvPr>
            <p:cNvSpPr/>
            <p:nvPr/>
          </p:nvSpPr>
          <p:spPr>
            <a:xfrm>
              <a:off x="2142018" y="2098790"/>
              <a:ext cx="196375" cy="196376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椭圆 40">
              <a:extLst>
                <a:ext uri="{FF2B5EF4-FFF2-40B4-BE49-F238E27FC236}">
                  <a16:creationId xmlns:a16="http://schemas.microsoft.com/office/drawing/2014/main" id="{27F76047-7FDD-1FC0-AAEA-51AF0FEF5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5129" y="1613285"/>
              <a:ext cx="86400" cy="864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椭圆 41">
              <a:extLst>
                <a:ext uri="{FF2B5EF4-FFF2-40B4-BE49-F238E27FC236}">
                  <a16:creationId xmlns:a16="http://schemas.microsoft.com/office/drawing/2014/main" id="{1309CE9C-5A5E-CC42-E4F5-9A2981604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15607" y="2335104"/>
              <a:ext cx="244799" cy="2448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椭圆 42">
              <a:extLst>
                <a:ext uri="{FF2B5EF4-FFF2-40B4-BE49-F238E27FC236}">
                  <a16:creationId xmlns:a16="http://schemas.microsoft.com/office/drawing/2014/main" id="{E3AE7477-37B3-205E-C8EA-6B7D00185610}"/>
                </a:ext>
              </a:extLst>
            </p:cNvPr>
            <p:cNvSpPr/>
            <p:nvPr/>
          </p:nvSpPr>
          <p:spPr>
            <a:xfrm>
              <a:off x="2160573" y="1902764"/>
              <a:ext cx="156090" cy="156091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43">
              <a:extLst>
                <a:ext uri="{FF2B5EF4-FFF2-40B4-BE49-F238E27FC236}">
                  <a16:creationId xmlns:a16="http://schemas.microsoft.com/office/drawing/2014/main" id="{AF8CE44F-DA29-880A-2FF4-D72CA3F07C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3951" y="2632541"/>
              <a:ext cx="287999" cy="28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4" name="组合 29">
            <a:extLst>
              <a:ext uri="{FF2B5EF4-FFF2-40B4-BE49-F238E27FC236}">
                <a16:creationId xmlns:a16="http://schemas.microsoft.com/office/drawing/2014/main" id="{5AB1B77D-883B-EBDB-A560-EE0FEE2B3DB2}"/>
              </a:ext>
            </a:extLst>
          </p:cNvPr>
          <p:cNvGrpSpPr/>
          <p:nvPr/>
        </p:nvGrpSpPr>
        <p:grpSpPr>
          <a:xfrm>
            <a:off x="4313081" y="3213562"/>
            <a:ext cx="245103" cy="1214491"/>
            <a:chOff x="2092821" y="1499758"/>
            <a:chExt cx="287999" cy="1427040"/>
          </a:xfrm>
        </p:grpSpPr>
        <p:sp>
          <p:nvSpPr>
            <p:cNvPr id="35" name="椭圆 30">
              <a:extLst>
                <a:ext uri="{FF2B5EF4-FFF2-40B4-BE49-F238E27FC236}">
                  <a16:creationId xmlns:a16="http://schemas.microsoft.com/office/drawing/2014/main" id="{26439736-407C-3653-0112-BDEE7CD6BDE0}"/>
                </a:ext>
              </a:extLst>
            </p:cNvPr>
            <p:cNvSpPr/>
            <p:nvPr/>
          </p:nvSpPr>
          <p:spPr>
            <a:xfrm>
              <a:off x="2180020" y="1743987"/>
              <a:ext cx="118006" cy="1180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31">
              <a:extLst>
                <a:ext uri="{FF2B5EF4-FFF2-40B4-BE49-F238E27FC236}">
                  <a16:creationId xmlns:a16="http://schemas.microsoft.com/office/drawing/2014/main" id="{7B0971F4-6A82-EFE5-5CC4-50C7DFBE8CB9}"/>
                </a:ext>
              </a:extLst>
            </p:cNvPr>
            <p:cNvSpPr/>
            <p:nvPr/>
          </p:nvSpPr>
          <p:spPr>
            <a:xfrm>
              <a:off x="2205139" y="1499758"/>
              <a:ext cx="64800" cy="64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椭圆 32">
              <a:extLst>
                <a:ext uri="{FF2B5EF4-FFF2-40B4-BE49-F238E27FC236}">
                  <a16:creationId xmlns:a16="http://schemas.microsoft.com/office/drawing/2014/main" id="{6ADF7508-578F-E5E3-5842-8A52E3A45A4E}"/>
                </a:ext>
              </a:extLst>
            </p:cNvPr>
            <p:cNvSpPr/>
            <p:nvPr/>
          </p:nvSpPr>
          <p:spPr>
            <a:xfrm>
              <a:off x="2139372" y="2100378"/>
              <a:ext cx="196375" cy="1963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椭圆 33">
              <a:extLst>
                <a:ext uri="{FF2B5EF4-FFF2-40B4-BE49-F238E27FC236}">
                  <a16:creationId xmlns:a16="http://schemas.microsoft.com/office/drawing/2014/main" id="{9810F187-CBCF-0A09-4EC3-94609147E8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4599" y="1610108"/>
              <a:ext cx="86400" cy="86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椭圆 34">
              <a:extLst>
                <a:ext uri="{FF2B5EF4-FFF2-40B4-BE49-F238E27FC236}">
                  <a16:creationId xmlns:a16="http://schemas.microsoft.com/office/drawing/2014/main" id="{F8BBC047-E7E4-032A-3C07-9B5A8CCDB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17195" y="2342514"/>
              <a:ext cx="244799" cy="244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椭圆 35">
              <a:extLst>
                <a:ext uri="{FF2B5EF4-FFF2-40B4-BE49-F238E27FC236}">
                  <a16:creationId xmlns:a16="http://schemas.microsoft.com/office/drawing/2014/main" id="{8330EBDC-6128-A86A-E5C1-E6B45C56E7E9}"/>
                </a:ext>
              </a:extLst>
            </p:cNvPr>
            <p:cNvSpPr/>
            <p:nvPr/>
          </p:nvSpPr>
          <p:spPr>
            <a:xfrm>
              <a:off x="2159515" y="1904352"/>
              <a:ext cx="156090" cy="15609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椭圆 36">
              <a:extLst>
                <a:ext uri="{FF2B5EF4-FFF2-40B4-BE49-F238E27FC236}">
                  <a16:creationId xmlns:a16="http://schemas.microsoft.com/office/drawing/2014/main" id="{0022B556-5E63-48DD-3846-01A1310F93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2821" y="2638798"/>
              <a:ext cx="287999" cy="28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2" name="组合 50">
            <a:extLst>
              <a:ext uri="{FF2B5EF4-FFF2-40B4-BE49-F238E27FC236}">
                <a16:creationId xmlns:a16="http://schemas.microsoft.com/office/drawing/2014/main" id="{E461D83E-16B7-F42C-3EA4-BAB88B638104}"/>
              </a:ext>
            </a:extLst>
          </p:cNvPr>
          <p:cNvGrpSpPr/>
          <p:nvPr/>
        </p:nvGrpSpPr>
        <p:grpSpPr>
          <a:xfrm rot="10800000">
            <a:off x="3786076" y="4878694"/>
            <a:ext cx="245103" cy="1207363"/>
            <a:chOff x="2093951" y="1501877"/>
            <a:chExt cx="287999" cy="1418664"/>
          </a:xfrm>
        </p:grpSpPr>
        <p:sp>
          <p:nvSpPr>
            <p:cNvPr id="43" name="椭圆 51">
              <a:extLst>
                <a:ext uri="{FF2B5EF4-FFF2-40B4-BE49-F238E27FC236}">
                  <a16:creationId xmlns:a16="http://schemas.microsoft.com/office/drawing/2014/main" id="{5B92B409-2994-B46E-5388-596D0F8496BB}"/>
                </a:ext>
              </a:extLst>
            </p:cNvPr>
            <p:cNvSpPr/>
            <p:nvPr/>
          </p:nvSpPr>
          <p:spPr>
            <a:xfrm>
              <a:off x="2180549" y="1745046"/>
              <a:ext cx="118006" cy="118007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椭圆 52">
              <a:extLst>
                <a:ext uri="{FF2B5EF4-FFF2-40B4-BE49-F238E27FC236}">
                  <a16:creationId xmlns:a16="http://schemas.microsoft.com/office/drawing/2014/main" id="{156FA868-C80F-FF48-DF1C-1472E1D8E220}"/>
                </a:ext>
              </a:extLst>
            </p:cNvPr>
            <p:cNvSpPr/>
            <p:nvPr/>
          </p:nvSpPr>
          <p:spPr>
            <a:xfrm>
              <a:off x="2203551" y="1501877"/>
              <a:ext cx="72000" cy="72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椭圆 53">
              <a:extLst>
                <a:ext uri="{FF2B5EF4-FFF2-40B4-BE49-F238E27FC236}">
                  <a16:creationId xmlns:a16="http://schemas.microsoft.com/office/drawing/2014/main" id="{BBD56B0C-B68C-08D7-661B-6C9039F5ED9F}"/>
                </a:ext>
              </a:extLst>
            </p:cNvPr>
            <p:cNvSpPr/>
            <p:nvPr/>
          </p:nvSpPr>
          <p:spPr>
            <a:xfrm>
              <a:off x="2142018" y="2098790"/>
              <a:ext cx="196375" cy="196376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椭圆 54">
              <a:extLst>
                <a:ext uri="{FF2B5EF4-FFF2-40B4-BE49-F238E27FC236}">
                  <a16:creationId xmlns:a16="http://schemas.microsoft.com/office/drawing/2014/main" id="{12588781-1F1B-7392-8D6D-6605784D5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5129" y="1613285"/>
              <a:ext cx="86400" cy="864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椭圆 55">
              <a:extLst>
                <a:ext uri="{FF2B5EF4-FFF2-40B4-BE49-F238E27FC236}">
                  <a16:creationId xmlns:a16="http://schemas.microsoft.com/office/drawing/2014/main" id="{69908E90-C9AB-C64C-BF56-473AC66649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15607" y="2335104"/>
              <a:ext cx="244799" cy="2448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椭圆 56">
              <a:extLst>
                <a:ext uri="{FF2B5EF4-FFF2-40B4-BE49-F238E27FC236}">
                  <a16:creationId xmlns:a16="http://schemas.microsoft.com/office/drawing/2014/main" id="{603EE33D-DC2B-B395-9048-64626FC75BB8}"/>
                </a:ext>
              </a:extLst>
            </p:cNvPr>
            <p:cNvSpPr/>
            <p:nvPr/>
          </p:nvSpPr>
          <p:spPr>
            <a:xfrm>
              <a:off x="2160573" y="1902764"/>
              <a:ext cx="156090" cy="156091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椭圆 57">
              <a:extLst>
                <a:ext uri="{FF2B5EF4-FFF2-40B4-BE49-F238E27FC236}">
                  <a16:creationId xmlns:a16="http://schemas.microsoft.com/office/drawing/2014/main" id="{AAF62C0A-841C-5559-7E0A-7481D6D8A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3951" y="2632541"/>
              <a:ext cx="287999" cy="28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0" name="组合 58">
            <a:extLst>
              <a:ext uri="{FF2B5EF4-FFF2-40B4-BE49-F238E27FC236}">
                <a16:creationId xmlns:a16="http://schemas.microsoft.com/office/drawing/2014/main" id="{8F4F79F3-7964-5DFC-9A9C-4DDACD0B7C6C}"/>
              </a:ext>
            </a:extLst>
          </p:cNvPr>
          <p:cNvGrpSpPr/>
          <p:nvPr/>
        </p:nvGrpSpPr>
        <p:grpSpPr>
          <a:xfrm>
            <a:off x="3789172" y="3217719"/>
            <a:ext cx="245103" cy="1214491"/>
            <a:chOff x="2092821" y="1499758"/>
            <a:chExt cx="287999" cy="1427040"/>
          </a:xfrm>
        </p:grpSpPr>
        <p:sp>
          <p:nvSpPr>
            <p:cNvPr id="51" name="椭圆 59">
              <a:extLst>
                <a:ext uri="{FF2B5EF4-FFF2-40B4-BE49-F238E27FC236}">
                  <a16:creationId xmlns:a16="http://schemas.microsoft.com/office/drawing/2014/main" id="{89AF6B2A-0454-A863-9740-F5BDFED4064E}"/>
                </a:ext>
              </a:extLst>
            </p:cNvPr>
            <p:cNvSpPr/>
            <p:nvPr/>
          </p:nvSpPr>
          <p:spPr>
            <a:xfrm>
              <a:off x="2180020" y="1743987"/>
              <a:ext cx="118006" cy="1180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椭圆 60">
              <a:extLst>
                <a:ext uri="{FF2B5EF4-FFF2-40B4-BE49-F238E27FC236}">
                  <a16:creationId xmlns:a16="http://schemas.microsoft.com/office/drawing/2014/main" id="{925EE7A3-B5FD-6E86-D7B6-6636325820BD}"/>
                </a:ext>
              </a:extLst>
            </p:cNvPr>
            <p:cNvSpPr/>
            <p:nvPr/>
          </p:nvSpPr>
          <p:spPr>
            <a:xfrm>
              <a:off x="2205139" y="1499758"/>
              <a:ext cx="64800" cy="64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椭圆 61">
              <a:extLst>
                <a:ext uri="{FF2B5EF4-FFF2-40B4-BE49-F238E27FC236}">
                  <a16:creationId xmlns:a16="http://schemas.microsoft.com/office/drawing/2014/main" id="{32015DD4-2915-AAA7-03D3-83E8622E6317}"/>
                </a:ext>
              </a:extLst>
            </p:cNvPr>
            <p:cNvSpPr/>
            <p:nvPr/>
          </p:nvSpPr>
          <p:spPr>
            <a:xfrm>
              <a:off x="2139372" y="2100378"/>
              <a:ext cx="196375" cy="1963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椭圆 62">
              <a:extLst>
                <a:ext uri="{FF2B5EF4-FFF2-40B4-BE49-F238E27FC236}">
                  <a16:creationId xmlns:a16="http://schemas.microsoft.com/office/drawing/2014/main" id="{48548963-008C-D123-329D-23C4BEE329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4599" y="1610108"/>
              <a:ext cx="86400" cy="86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椭圆 63">
              <a:extLst>
                <a:ext uri="{FF2B5EF4-FFF2-40B4-BE49-F238E27FC236}">
                  <a16:creationId xmlns:a16="http://schemas.microsoft.com/office/drawing/2014/main" id="{471C9839-321C-9DF0-3593-558EE32D3B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17195" y="2342514"/>
              <a:ext cx="244799" cy="244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椭圆 64">
              <a:extLst>
                <a:ext uri="{FF2B5EF4-FFF2-40B4-BE49-F238E27FC236}">
                  <a16:creationId xmlns:a16="http://schemas.microsoft.com/office/drawing/2014/main" id="{D7C610C2-BD89-16A9-A9EE-754867B0D608}"/>
                </a:ext>
              </a:extLst>
            </p:cNvPr>
            <p:cNvSpPr/>
            <p:nvPr/>
          </p:nvSpPr>
          <p:spPr>
            <a:xfrm>
              <a:off x="2159515" y="1904352"/>
              <a:ext cx="156090" cy="15609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椭圆 65">
              <a:extLst>
                <a:ext uri="{FF2B5EF4-FFF2-40B4-BE49-F238E27FC236}">
                  <a16:creationId xmlns:a16="http://schemas.microsoft.com/office/drawing/2014/main" id="{EDC47D72-01AA-3C92-7919-7E12C9E20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2821" y="2638798"/>
              <a:ext cx="287999" cy="28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127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8" name="组合 3">
            <a:extLst>
              <a:ext uri="{FF2B5EF4-FFF2-40B4-BE49-F238E27FC236}">
                <a16:creationId xmlns:a16="http://schemas.microsoft.com/office/drawing/2014/main" id="{AE40C002-1A8A-2FB9-354E-EBD7FC349A87}"/>
              </a:ext>
            </a:extLst>
          </p:cNvPr>
          <p:cNvGrpSpPr/>
          <p:nvPr/>
        </p:nvGrpSpPr>
        <p:grpSpPr>
          <a:xfrm>
            <a:off x="3647980" y="3224450"/>
            <a:ext cx="5778787" cy="2893734"/>
            <a:chOff x="2321594" y="1333095"/>
            <a:chExt cx="7005827" cy="3757636"/>
          </a:xfrm>
        </p:grpSpPr>
        <p:cxnSp>
          <p:nvCxnSpPr>
            <p:cNvPr id="59" name="直接连接符 67">
              <a:extLst>
                <a:ext uri="{FF2B5EF4-FFF2-40B4-BE49-F238E27FC236}">
                  <a16:creationId xmlns:a16="http://schemas.microsoft.com/office/drawing/2014/main" id="{3C785C99-A2E2-1FB1-D8BF-3C1A33B1A27F}"/>
                </a:ext>
              </a:extLst>
            </p:cNvPr>
            <p:cNvCxnSpPr>
              <a:cxnSpLocks/>
            </p:cNvCxnSpPr>
            <p:nvPr/>
          </p:nvCxnSpPr>
          <p:spPr>
            <a:xfrm>
              <a:off x="2321594" y="3059759"/>
              <a:ext cx="1230763" cy="118331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任意多边形: 形状 68">
              <a:extLst>
                <a:ext uri="{FF2B5EF4-FFF2-40B4-BE49-F238E27FC236}">
                  <a16:creationId xmlns:a16="http://schemas.microsoft.com/office/drawing/2014/main" id="{562140B0-E876-7110-FABE-0071A99A1E1C}"/>
                </a:ext>
              </a:extLst>
            </p:cNvPr>
            <p:cNvSpPr/>
            <p:nvPr/>
          </p:nvSpPr>
          <p:spPr>
            <a:xfrm>
              <a:off x="3577096" y="1333095"/>
              <a:ext cx="2709590" cy="2430257"/>
            </a:xfrm>
            <a:custGeom>
              <a:avLst/>
              <a:gdLst>
                <a:gd name="connsiteX0" fmla="*/ 0 w 5550694"/>
                <a:gd name="connsiteY0" fmla="*/ 1801016 h 3705743"/>
                <a:gd name="connsiteX1" fmla="*/ 42863 w 5550694"/>
                <a:gd name="connsiteY1" fmla="*/ 472278 h 3705743"/>
                <a:gd name="connsiteX2" fmla="*/ 135732 w 5550694"/>
                <a:gd name="connsiteY2" fmla="*/ 72228 h 3705743"/>
                <a:gd name="connsiteX3" fmla="*/ 378619 w 5550694"/>
                <a:gd name="connsiteY3" fmla="*/ 791 h 3705743"/>
                <a:gd name="connsiteX4" fmla="*/ 657225 w 5550694"/>
                <a:gd name="connsiteY4" fmla="*/ 50797 h 3705743"/>
                <a:gd name="connsiteX5" fmla="*/ 971550 w 5550694"/>
                <a:gd name="connsiteY5" fmla="*/ 279397 h 3705743"/>
                <a:gd name="connsiteX6" fmla="*/ 1128713 w 5550694"/>
                <a:gd name="connsiteY6" fmla="*/ 686591 h 3705743"/>
                <a:gd name="connsiteX7" fmla="*/ 1293019 w 5550694"/>
                <a:gd name="connsiteY7" fmla="*/ 979484 h 3705743"/>
                <a:gd name="connsiteX8" fmla="*/ 1728788 w 5550694"/>
                <a:gd name="connsiteY8" fmla="*/ 1179509 h 3705743"/>
                <a:gd name="connsiteX9" fmla="*/ 2178844 w 5550694"/>
                <a:gd name="connsiteY9" fmla="*/ 1350959 h 3705743"/>
                <a:gd name="connsiteX10" fmla="*/ 2386013 w 5550694"/>
                <a:gd name="connsiteY10" fmla="*/ 1429541 h 3705743"/>
                <a:gd name="connsiteX11" fmla="*/ 2914650 w 5550694"/>
                <a:gd name="connsiteY11" fmla="*/ 1622422 h 3705743"/>
                <a:gd name="connsiteX12" fmla="*/ 3136107 w 5550694"/>
                <a:gd name="connsiteY12" fmla="*/ 1765297 h 3705743"/>
                <a:gd name="connsiteX13" fmla="*/ 3236119 w 5550694"/>
                <a:gd name="connsiteY13" fmla="*/ 1936747 h 3705743"/>
                <a:gd name="connsiteX14" fmla="*/ 3414713 w 5550694"/>
                <a:gd name="connsiteY14" fmla="*/ 2243928 h 3705743"/>
                <a:gd name="connsiteX15" fmla="*/ 3921919 w 5550694"/>
                <a:gd name="connsiteY15" fmla="*/ 2543966 h 3705743"/>
                <a:gd name="connsiteX16" fmla="*/ 4236244 w 5550694"/>
                <a:gd name="connsiteY16" fmla="*/ 2729703 h 3705743"/>
                <a:gd name="connsiteX17" fmla="*/ 5086350 w 5550694"/>
                <a:gd name="connsiteY17" fmla="*/ 3558378 h 3705743"/>
                <a:gd name="connsiteX18" fmla="*/ 5550694 w 5550694"/>
                <a:gd name="connsiteY18" fmla="*/ 3701253 h 3705743"/>
                <a:gd name="connsiteX0" fmla="*/ 0 w 5550694"/>
                <a:gd name="connsiteY0" fmla="*/ 1801016 h 3705743"/>
                <a:gd name="connsiteX1" fmla="*/ 42863 w 5550694"/>
                <a:gd name="connsiteY1" fmla="*/ 472278 h 3705743"/>
                <a:gd name="connsiteX2" fmla="*/ 135732 w 5550694"/>
                <a:gd name="connsiteY2" fmla="*/ 72228 h 3705743"/>
                <a:gd name="connsiteX3" fmla="*/ 378619 w 5550694"/>
                <a:gd name="connsiteY3" fmla="*/ 791 h 3705743"/>
                <a:gd name="connsiteX4" fmla="*/ 657225 w 5550694"/>
                <a:gd name="connsiteY4" fmla="*/ 50797 h 3705743"/>
                <a:gd name="connsiteX5" fmla="*/ 971550 w 5550694"/>
                <a:gd name="connsiteY5" fmla="*/ 279397 h 3705743"/>
                <a:gd name="connsiteX6" fmla="*/ 1128713 w 5550694"/>
                <a:gd name="connsiteY6" fmla="*/ 686591 h 3705743"/>
                <a:gd name="connsiteX7" fmla="*/ 1293019 w 5550694"/>
                <a:gd name="connsiteY7" fmla="*/ 979484 h 3705743"/>
                <a:gd name="connsiteX8" fmla="*/ 1728788 w 5550694"/>
                <a:gd name="connsiteY8" fmla="*/ 1179509 h 3705743"/>
                <a:gd name="connsiteX9" fmla="*/ 2178844 w 5550694"/>
                <a:gd name="connsiteY9" fmla="*/ 1350959 h 3705743"/>
                <a:gd name="connsiteX10" fmla="*/ 2386013 w 5550694"/>
                <a:gd name="connsiteY10" fmla="*/ 1429541 h 3705743"/>
                <a:gd name="connsiteX11" fmla="*/ 2914650 w 5550694"/>
                <a:gd name="connsiteY11" fmla="*/ 1622422 h 3705743"/>
                <a:gd name="connsiteX12" fmla="*/ 3136107 w 5550694"/>
                <a:gd name="connsiteY12" fmla="*/ 1765297 h 3705743"/>
                <a:gd name="connsiteX13" fmla="*/ 3236119 w 5550694"/>
                <a:gd name="connsiteY13" fmla="*/ 1936747 h 3705743"/>
                <a:gd name="connsiteX14" fmla="*/ 3414713 w 5550694"/>
                <a:gd name="connsiteY14" fmla="*/ 2243928 h 3705743"/>
                <a:gd name="connsiteX15" fmla="*/ 3921919 w 5550694"/>
                <a:gd name="connsiteY15" fmla="*/ 2543966 h 3705743"/>
                <a:gd name="connsiteX16" fmla="*/ 4229100 w 5550694"/>
                <a:gd name="connsiteY16" fmla="*/ 3079746 h 3705743"/>
                <a:gd name="connsiteX17" fmla="*/ 5086350 w 5550694"/>
                <a:gd name="connsiteY17" fmla="*/ 3558378 h 3705743"/>
                <a:gd name="connsiteX18" fmla="*/ 5550694 w 5550694"/>
                <a:gd name="connsiteY18" fmla="*/ 3701253 h 3705743"/>
                <a:gd name="connsiteX0" fmla="*/ 0 w 5550694"/>
                <a:gd name="connsiteY0" fmla="*/ 1801016 h 3705743"/>
                <a:gd name="connsiteX1" fmla="*/ 42863 w 5550694"/>
                <a:gd name="connsiteY1" fmla="*/ 472278 h 3705743"/>
                <a:gd name="connsiteX2" fmla="*/ 135732 w 5550694"/>
                <a:gd name="connsiteY2" fmla="*/ 72228 h 3705743"/>
                <a:gd name="connsiteX3" fmla="*/ 378619 w 5550694"/>
                <a:gd name="connsiteY3" fmla="*/ 791 h 3705743"/>
                <a:gd name="connsiteX4" fmla="*/ 657225 w 5550694"/>
                <a:gd name="connsiteY4" fmla="*/ 50797 h 3705743"/>
                <a:gd name="connsiteX5" fmla="*/ 971550 w 5550694"/>
                <a:gd name="connsiteY5" fmla="*/ 279397 h 3705743"/>
                <a:gd name="connsiteX6" fmla="*/ 1128713 w 5550694"/>
                <a:gd name="connsiteY6" fmla="*/ 686591 h 3705743"/>
                <a:gd name="connsiteX7" fmla="*/ 1293019 w 5550694"/>
                <a:gd name="connsiteY7" fmla="*/ 979484 h 3705743"/>
                <a:gd name="connsiteX8" fmla="*/ 1728788 w 5550694"/>
                <a:gd name="connsiteY8" fmla="*/ 1179509 h 3705743"/>
                <a:gd name="connsiteX9" fmla="*/ 2178844 w 5550694"/>
                <a:gd name="connsiteY9" fmla="*/ 1350959 h 3705743"/>
                <a:gd name="connsiteX10" fmla="*/ 2386013 w 5550694"/>
                <a:gd name="connsiteY10" fmla="*/ 1429541 h 3705743"/>
                <a:gd name="connsiteX11" fmla="*/ 2914650 w 5550694"/>
                <a:gd name="connsiteY11" fmla="*/ 1622422 h 3705743"/>
                <a:gd name="connsiteX12" fmla="*/ 3136107 w 5550694"/>
                <a:gd name="connsiteY12" fmla="*/ 1765297 h 3705743"/>
                <a:gd name="connsiteX13" fmla="*/ 3236119 w 5550694"/>
                <a:gd name="connsiteY13" fmla="*/ 1936747 h 3705743"/>
                <a:gd name="connsiteX14" fmla="*/ 3414713 w 5550694"/>
                <a:gd name="connsiteY14" fmla="*/ 2243928 h 3705743"/>
                <a:gd name="connsiteX15" fmla="*/ 3921919 w 5550694"/>
                <a:gd name="connsiteY15" fmla="*/ 2543966 h 3705743"/>
                <a:gd name="connsiteX16" fmla="*/ 4229100 w 5550694"/>
                <a:gd name="connsiteY16" fmla="*/ 3079746 h 3705743"/>
                <a:gd name="connsiteX17" fmla="*/ 5086350 w 5550694"/>
                <a:gd name="connsiteY17" fmla="*/ 3558378 h 3705743"/>
                <a:gd name="connsiteX18" fmla="*/ 5550694 w 5550694"/>
                <a:gd name="connsiteY18" fmla="*/ 3701253 h 3705743"/>
                <a:gd name="connsiteX0" fmla="*/ 0 w 5550694"/>
                <a:gd name="connsiteY0" fmla="*/ 1801016 h 3705743"/>
                <a:gd name="connsiteX1" fmla="*/ 42863 w 5550694"/>
                <a:gd name="connsiteY1" fmla="*/ 472278 h 3705743"/>
                <a:gd name="connsiteX2" fmla="*/ 135732 w 5550694"/>
                <a:gd name="connsiteY2" fmla="*/ 72228 h 3705743"/>
                <a:gd name="connsiteX3" fmla="*/ 378619 w 5550694"/>
                <a:gd name="connsiteY3" fmla="*/ 791 h 3705743"/>
                <a:gd name="connsiteX4" fmla="*/ 657225 w 5550694"/>
                <a:gd name="connsiteY4" fmla="*/ 50797 h 3705743"/>
                <a:gd name="connsiteX5" fmla="*/ 971550 w 5550694"/>
                <a:gd name="connsiteY5" fmla="*/ 279397 h 3705743"/>
                <a:gd name="connsiteX6" fmla="*/ 1128713 w 5550694"/>
                <a:gd name="connsiteY6" fmla="*/ 686591 h 3705743"/>
                <a:gd name="connsiteX7" fmla="*/ 1293019 w 5550694"/>
                <a:gd name="connsiteY7" fmla="*/ 979484 h 3705743"/>
                <a:gd name="connsiteX8" fmla="*/ 1728788 w 5550694"/>
                <a:gd name="connsiteY8" fmla="*/ 1179509 h 3705743"/>
                <a:gd name="connsiteX9" fmla="*/ 2178844 w 5550694"/>
                <a:gd name="connsiteY9" fmla="*/ 1350959 h 3705743"/>
                <a:gd name="connsiteX10" fmla="*/ 2386013 w 5550694"/>
                <a:gd name="connsiteY10" fmla="*/ 1429541 h 3705743"/>
                <a:gd name="connsiteX11" fmla="*/ 2914650 w 5550694"/>
                <a:gd name="connsiteY11" fmla="*/ 1622422 h 3705743"/>
                <a:gd name="connsiteX12" fmla="*/ 3136107 w 5550694"/>
                <a:gd name="connsiteY12" fmla="*/ 1765297 h 3705743"/>
                <a:gd name="connsiteX13" fmla="*/ 3236119 w 5550694"/>
                <a:gd name="connsiteY13" fmla="*/ 1936747 h 3705743"/>
                <a:gd name="connsiteX14" fmla="*/ 3414713 w 5550694"/>
                <a:gd name="connsiteY14" fmla="*/ 2243928 h 3705743"/>
                <a:gd name="connsiteX15" fmla="*/ 3921919 w 5550694"/>
                <a:gd name="connsiteY15" fmla="*/ 2543966 h 3705743"/>
                <a:gd name="connsiteX16" fmla="*/ 4229100 w 5550694"/>
                <a:gd name="connsiteY16" fmla="*/ 3079746 h 3705743"/>
                <a:gd name="connsiteX17" fmla="*/ 5086350 w 5550694"/>
                <a:gd name="connsiteY17" fmla="*/ 3558378 h 3705743"/>
                <a:gd name="connsiteX18" fmla="*/ 5550694 w 5550694"/>
                <a:gd name="connsiteY18" fmla="*/ 3701253 h 3705743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3136107 w 5550694"/>
                <a:gd name="connsiteY12" fmla="*/ 1765297 h 3702786"/>
                <a:gd name="connsiteX13" fmla="*/ 3236119 w 5550694"/>
                <a:gd name="connsiteY13" fmla="*/ 1936747 h 3702786"/>
                <a:gd name="connsiteX14" fmla="*/ 3414713 w 5550694"/>
                <a:gd name="connsiteY14" fmla="*/ 2243928 h 3702786"/>
                <a:gd name="connsiteX15" fmla="*/ 3921919 w 5550694"/>
                <a:gd name="connsiteY15" fmla="*/ 2543966 h 3702786"/>
                <a:gd name="connsiteX16" fmla="*/ 4229100 w 5550694"/>
                <a:gd name="connsiteY16" fmla="*/ 3079746 h 3702786"/>
                <a:gd name="connsiteX17" fmla="*/ 5086350 w 5550694"/>
                <a:gd name="connsiteY17" fmla="*/ 3558378 h 3702786"/>
                <a:gd name="connsiteX18" fmla="*/ 5550694 w 5550694"/>
                <a:gd name="connsiteY18" fmla="*/ 3701253 h 3702786"/>
                <a:gd name="connsiteX0" fmla="*/ 0 w 5550694"/>
                <a:gd name="connsiteY0" fmla="*/ 1801016 h 3704454"/>
                <a:gd name="connsiteX1" fmla="*/ 42863 w 5550694"/>
                <a:gd name="connsiteY1" fmla="*/ 472278 h 3704454"/>
                <a:gd name="connsiteX2" fmla="*/ 135732 w 5550694"/>
                <a:gd name="connsiteY2" fmla="*/ 72228 h 3704454"/>
                <a:gd name="connsiteX3" fmla="*/ 378619 w 5550694"/>
                <a:gd name="connsiteY3" fmla="*/ 791 h 3704454"/>
                <a:gd name="connsiteX4" fmla="*/ 657225 w 5550694"/>
                <a:gd name="connsiteY4" fmla="*/ 50797 h 3704454"/>
                <a:gd name="connsiteX5" fmla="*/ 971550 w 5550694"/>
                <a:gd name="connsiteY5" fmla="*/ 279397 h 3704454"/>
                <a:gd name="connsiteX6" fmla="*/ 1128713 w 5550694"/>
                <a:gd name="connsiteY6" fmla="*/ 686591 h 3704454"/>
                <a:gd name="connsiteX7" fmla="*/ 1293019 w 5550694"/>
                <a:gd name="connsiteY7" fmla="*/ 979484 h 3704454"/>
                <a:gd name="connsiteX8" fmla="*/ 1728788 w 5550694"/>
                <a:gd name="connsiteY8" fmla="*/ 1179509 h 3704454"/>
                <a:gd name="connsiteX9" fmla="*/ 2178844 w 5550694"/>
                <a:gd name="connsiteY9" fmla="*/ 1350959 h 3704454"/>
                <a:gd name="connsiteX10" fmla="*/ 2386013 w 5550694"/>
                <a:gd name="connsiteY10" fmla="*/ 1429541 h 3704454"/>
                <a:gd name="connsiteX11" fmla="*/ 2914650 w 5550694"/>
                <a:gd name="connsiteY11" fmla="*/ 1622422 h 3704454"/>
                <a:gd name="connsiteX12" fmla="*/ 3136107 w 5550694"/>
                <a:gd name="connsiteY12" fmla="*/ 1765297 h 3704454"/>
                <a:gd name="connsiteX13" fmla="*/ 3236119 w 5550694"/>
                <a:gd name="connsiteY13" fmla="*/ 1936747 h 3704454"/>
                <a:gd name="connsiteX14" fmla="*/ 3414713 w 5550694"/>
                <a:gd name="connsiteY14" fmla="*/ 2243928 h 3704454"/>
                <a:gd name="connsiteX15" fmla="*/ 3921919 w 5550694"/>
                <a:gd name="connsiteY15" fmla="*/ 2543966 h 3704454"/>
                <a:gd name="connsiteX16" fmla="*/ 4229100 w 5550694"/>
                <a:gd name="connsiteY16" fmla="*/ 3079746 h 3704454"/>
                <a:gd name="connsiteX17" fmla="*/ 5029200 w 5550694"/>
                <a:gd name="connsiteY17" fmla="*/ 3586953 h 3704454"/>
                <a:gd name="connsiteX18" fmla="*/ 5550694 w 5550694"/>
                <a:gd name="connsiteY18" fmla="*/ 3701253 h 3704454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3136107 w 5550694"/>
                <a:gd name="connsiteY12" fmla="*/ 1765297 h 3702786"/>
                <a:gd name="connsiteX13" fmla="*/ 3236119 w 5550694"/>
                <a:gd name="connsiteY13" fmla="*/ 1936747 h 3702786"/>
                <a:gd name="connsiteX14" fmla="*/ 3414713 w 5550694"/>
                <a:gd name="connsiteY14" fmla="*/ 2243928 h 3702786"/>
                <a:gd name="connsiteX15" fmla="*/ 3921919 w 5550694"/>
                <a:gd name="connsiteY15" fmla="*/ 2543966 h 3702786"/>
                <a:gd name="connsiteX16" fmla="*/ 4229100 w 5550694"/>
                <a:gd name="connsiteY16" fmla="*/ 3079746 h 3702786"/>
                <a:gd name="connsiteX17" fmla="*/ 5014912 w 5550694"/>
                <a:gd name="connsiteY17" fmla="*/ 3558378 h 3702786"/>
                <a:gd name="connsiteX18" fmla="*/ 5550694 w 5550694"/>
                <a:gd name="connsiteY18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3136107 w 5550694"/>
                <a:gd name="connsiteY12" fmla="*/ 1765297 h 3702786"/>
                <a:gd name="connsiteX13" fmla="*/ 3236119 w 5550694"/>
                <a:gd name="connsiteY13" fmla="*/ 1936747 h 3702786"/>
                <a:gd name="connsiteX14" fmla="*/ 3414713 w 5550694"/>
                <a:gd name="connsiteY14" fmla="*/ 2243928 h 3702786"/>
                <a:gd name="connsiteX15" fmla="*/ 3921919 w 5550694"/>
                <a:gd name="connsiteY15" fmla="*/ 2543966 h 3702786"/>
                <a:gd name="connsiteX16" fmla="*/ 4221956 w 5550694"/>
                <a:gd name="connsiteY16" fmla="*/ 3029740 h 3702786"/>
                <a:gd name="connsiteX17" fmla="*/ 5014912 w 5550694"/>
                <a:gd name="connsiteY17" fmla="*/ 3558378 h 3702786"/>
                <a:gd name="connsiteX18" fmla="*/ 5550694 w 5550694"/>
                <a:gd name="connsiteY18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3136107 w 5550694"/>
                <a:gd name="connsiteY12" fmla="*/ 1765297 h 3702786"/>
                <a:gd name="connsiteX13" fmla="*/ 3236119 w 5550694"/>
                <a:gd name="connsiteY13" fmla="*/ 1936747 h 3702786"/>
                <a:gd name="connsiteX14" fmla="*/ 3414713 w 5550694"/>
                <a:gd name="connsiteY14" fmla="*/ 2243928 h 3702786"/>
                <a:gd name="connsiteX15" fmla="*/ 3836194 w 5550694"/>
                <a:gd name="connsiteY15" fmla="*/ 2536822 h 3702786"/>
                <a:gd name="connsiteX16" fmla="*/ 4221956 w 5550694"/>
                <a:gd name="connsiteY16" fmla="*/ 3029740 h 3702786"/>
                <a:gd name="connsiteX17" fmla="*/ 5014912 w 5550694"/>
                <a:gd name="connsiteY17" fmla="*/ 3558378 h 3702786"/>
                <a:gd name="connsiteX18" fmla="*/ 5550694 w 5550694"/>
                <a:gd name="connsiteY18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3136107 w 5550694"/>
                <a:gd name="connsiteY12" fmla="*/ 1765297 h 3702786"/>
                <a:gd name="connsiteX13" fmla="*/ 3236119 w 5550694"/>
                <a:gd name="connsiteY13" fmla="*/ 1936747 h 3702786"/>
                <a:gd name="connsiteX14" fmla="*/ 3414713 w 5550694"/>
                <a:gd name="connsiteY14" fmla="*/ 2243928 h 3702786"/>
                <a:gd name="connsiteX15" fmla="*/ 3836194 w 5550694"/>
                <a:gd name="connsiteY15" fmla="*/ 2536822 h 3702786"/>
                <a:gd name="connsiteX16" fmla="*/ 4271962 w 5550694"/>
                <a:gd name="connsiteY16" fmla="*/ 2944015 h 3702786"/>
                <a:gd name="connsiteX17" fmla="*/ 5014912 w 5550694"/>
                <a:gd name="connsiteY17" fmla="*/ 3558378 h 3702786"/>
                <a:gd name="connsiteX18" fmla="*/ 5550694 w 5550694"/>
                <a:gd name="connsiteY18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3136107 w 5550694"/>
                <a:gd name="connsiteY12" fmla="*/ 1765297 h 3702786"/>
                <a:gd name="connsiteX13" fmla="*/ 3236119 w 5550694"/>
                <a:gd name="connsiteY13" fmla="*/ 1936747 h 3702786"/>
                <a:gd name="connsiteX14" fmla="*/ 3236119 w 5550694"/>
                <a:gd name="connsiteY14" fmla="*/ 2272503 h 3702786"/>
                <a:gd name="connsiteX15" fmla="*/ 3836194 w 5550694"/>
                <a:gd name="connsiteY15" fmla="*/ 2536822 h 3702786"/>
                <a:gd name="connsiteX16" fmla="*/ 4271962 w 5550694"/>
                <a:gd name="connsiteY16" fmla="*/ 2944015 h 3702786"/>
                <a:gd name="connsiteX17" fmla="*/ 5014912 w 5550694"/>
                <a:gd name="connsiteY17" fmla="*/ 3558378 h 3702786"/>
                <a:gd name="connsiteX18" fmla="*/ 5550694 w 5550694"/>
                <a:gd name="connsiteY18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3136107 w 5550694"/>
                <a:gd name="connsiteY12" fmla="*/ 1765297 h 3702786"/>
                <a:gd name="connsiteX13" fmla="*/ 3236119 w 5550694"/>
                <a:gd name="connsiteY13" fmla="*/ 1936747 h 3702786"/>
                <a:gd name="connsiteX14" fmla="*/ 3236119 w 5550694"/>
                <a:gd name="connsiteY14" fmla="*/ 2272503 h 3702786"/>
                <a:gd name="connsiteX15" fmla="*/ 3793332 w 5550694"/>
                <a:gd name="connsiteY15" fmla="*/ 2551110 h 3702786"/>
                <a:gd name="connsiteX16" fmla="*/ 4271962 w 5550694"/>
                <a:gd name="connsiteY16" fmla="*/ 2944015 h 3702786"/>
                <a:gd name="connsiteX17" fmla="*/ 5014912 w 5550694"/>
                <a:gd name="connsiteY17" fmla="*/ 3558378 h 3702786"/>
                <a:gd name="connsiteX18" fmla="*/ 5550694 w 5550694"/>
                <a:gd name="connsiteY18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3136107 w 5550694"/>
                <a:gd name="connsiteY12" fmla="*/ 1765297 h 3702786"/>
                <a:gd name="connsiteX13" fmla="*/ 3236119 w 5550694"/>
                <a:gd name="connsiteY13" fmla="*/ 2272503 h 3702786"/>
                <a:gd name="connsiteX14" fmla="*/ 3793332 w 5550694"/>
                <a:gd name="connsiteY14" fmla="*/ 2551110 h 3702786"/>
                <a:gd name="connsiteX15" fmla="*/ 4271962 w 5550694"/>
                <a:gd name="connsiteY15" fmla="*/ 2944015 h 3702786"/>
                <a:gd name="connsiteX16" fmla="*/ 5014912 w 5550694"/>
                <a:gd name="connsiteY16" fmla="*/ 3558378 h 3702786"/>
                <a:gd name="connsiteX17" fmla="*/ 5550694 w 5550694"/>
                <a:gd name="connsiteY17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914650 w 5550694"/>
                <a:gd name="connsiteY11" fmla="*/ 1622422 h 3702786"/>
                <a:gd name="connsiteX12" fmla="*/ 2593182 w 5550694"/>
                <a:gd name="connsiteY12" fmla="*/ 1872453 h 3702786"/>
                <a:gd name="connsiteX13" fmla="*/ 3236119 w 5550694"/>
                <a:gd name="connsiteY13" fmla="*/ 2272503 h 3702786"/>
                <a:gd name="connsiteX14" fmla="*/ 3793332 w 5550694"/>
                <a:gd name="connsiteY14" fmla="*/ 2551110 h 3702786"/>
                <a:gd name="connsiteX15" fmla="*/ 4271962 w 5550694"/>
                <a:gd name="connsiteY15" fmla="*/ 2944015 h 3702786"/>
                <a:gd name="connsiteX16" fmla="*/ 5014912 w 5550694"/>
                <a:gd name="connsiteY16" fmla="*/ 3558378 h 3702786"/>
                <a:gd name="connsiteX17" fmla="*/ 5550694 w 5550694"/>
                <a:gd name="connsiteY17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386013 w 5550694"/>
                <a:gd name="connsiteY10" fmla="*/ 1429541 h 3702786"/>
                <a:gd name="connsiteX11" fmla="*/ 2593182 w 5550694"/>
                <a:gd name="connsiteY11" fmla="*/ 1872453 h 3702786"/>
                <a:gd name="connsiteX12" fmla="*/ 3236119 w 5550694"/>
                <a:gd name="connsiteY12" fmla="*/ 2272503 h 3702786"/>
                <a:gd name="connsiteX13" fmla="*/ 3793332 w 5550694"/>
                <a:gd name="connsiteY13" fmla="*/ 2551110 h 3702786"/>
                <a:gd name="connsiteX14" fmla="*/ 4271962 w 5550694"/>
                <a:gd name="connsiteY14" fmla="*/ 2944015 h 3702786"/>
                <a:gd name="connsiteX15" fmla="*/ 5014912 w 5550694"/>
                <a:gd name="connsiteY15" fmla="*/ 3558378 h 3702786"/>
                <a:gd name="connsiteX16" fmla="*/ 5550694 w 5550694"/>
                <a:gd name="connsiteY16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271713 w 5550694"/>
                <a:gd name="connsiteY10" fmla="*/ 1508122 h 3702786"/>
                <a:gd name="connsiteX11" fmla="*/ 2593182 w 5550694"/>
                <a:gd name="connsiteY11" fmla="*/ 1872453 h 3702786"/>
                <a:gd name="connsiteX12" fmla="*/ 3236119 w 5550694"/>
                <a:gd name="connsiteY12" fmla="*/ 2272503 h 3702786"/>
                <a:gd name="connsiteX13" fmla="*/ 3793332 w 5550694"/>
                <a:gd name="connsiteY13" fmla="*/ 2551110 h 3702786"/>
                <a:gd name="connsiteX14" fmla="*/ 4271962 w 5550694"/>
                <a:gd name="connsiteY14" fmla="*/ 2944015 h 3702786"/>
                <a:gd name="connsiteX15" fmla="*/ 5014912 w 5550694"/>
                <a:gd name="connsiteY15" fmla="*/ 3558378 h 3702786"/>
                <a:gd name="connsiteX16" fmla="*/ 5550694 w 5550694"/>
                <a:gd name="connsiteY16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2593182 w 5550694"/>
                <a:gd name="connsiteY10" fmla="*/ 1872453 h 3702786"/>
                <a:gd name="connsiteX11" fmla="*/ 3236119 w 5550694"/>
                <a:gd name="connsiteY11" fmla="*/ 2272503 h 3702786"/>
                <a:gd name="connsiteX12" fmla="*/ 3793332 w 5550694"/>
                <a:gd name="connsiteY12" fmla="*/ 2551110 h 3702786"/>
                <a:gd name="connsiteX13" fmla="*/ 4271962 w 5550694"/>
                <a:gd name="connsiteY13" fmla="*/ 2944015 h 3702786"/>
                <a:gd name="connsiteX14" fmla="*/ 5014912 w 5550694"/>
                <a:gd name="connsiteY14" fmla="*/ 3558378 h 3702786"/>
                <a:gd name="connsiteX15" fmla="*/ 5550694 w 5550694"/>
                <a:gd name="connsiteY15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3236119 w 5550694"/>
                <a:gd name="connsiteY10" fmla="*/ 2272503 h 3702786"/>
                <a:gd name="connsiteX11" fmla="*/ 3793332 w 5550694"/>
                <a:gd name="connsiteY11" fmla="*/ 2551110 h 3702786"/>
                <a:gd name="connsiteX12" fmla="*/ 4271962 w 5550694"/>
                <a:gd name="connsiteY12" fmla="*/ 2944015 h 3702786"/>
                <a:gd name="connsiteX13" fmla="*/ 5014912 w 5550694"/>
                <a:gd name="connsiteY13" fmla="*/ 3558378 h 3702786"/>
                <a:gd name="connsiteX14" fmla="*/ 5550694 w 5550694"/>
                <a:gd name="connsiteY14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3793332 w 5550694"/>
                <a:gd name="connsiteY10" fmla="*/ 2551110 h 3702786"/>
                <a:gd name="connsiteX11" fmla="*/ 4271962 w 5550694"/>
                <a:gd name="connsiteY11" fmla="*/ 2944015 h 3702786"/>
                <a:gd name="connsiteX12" fmla="*/ 5014912 w 5550694"/>
                <a:gd name="connsiteY12" fmla="*/ 3558378 h 3702786"/>
                <a:gd name="connsiteX13" fmla="*/ 5550694 w 5550694"/>
                <a:gd name="connsiteY13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4271962 w 5550694"/>
                <a:gd name="connsiteY10" fmla="*/ 2944015 h 3702786"/>
                <a:gd name="connsiteX11" fmla="*/ 5014912 w 5550694"/>
                <a:gd name="connsiteY11" fmla="*/ 3558378 h 3702786"/>
                <a:gd name="connsiteX12" fmla="*/ 5550694 w 5550694"/>
                <a:gd name="connsiteY12" fmla="*/ 3701253 h 3702786"/>
                <a:gd name="connsiteX0" fmla="*/ 0 w 5550694"/>
                <a:gd name="connsiteY0" fmla="*/ 1801016 h 3702786"/>
                <a:gd name="connsiteX1" fmla="*/ 42863 w 5550694"/>
                <a:gd name="connsiteY1" fmla="*/ 472278 h 3702786"/>
                <a:gd name="connsiteX2" fmla="*/ 135732 w 5550694"/>
                <a:gd name="connsiteY2" fmla="*/ 72228 h 3702786"/>
                <a:gd name="connsiteX3" fmla="*/ 378619 w 5550694"/>
                <a:gd name="connsiteY3" fmla="*/ 791 h 3702786"/>
                <a:gd name="connsiteX4" fmla="*/ 657225 w 5550694"/>
                <a:gd name="connsiteY4" fmla="*/ 50797 h 3702786"/>
                <a:gd name="connsiteX5" fmla="*/ 971550 w 5550694"/>
                <a:gd name="connsiteY5" fmla="*/ 279397 h 3702786"/>
                <a:gd name="connsiteX6" fmla="*/ 1128713 w 5550694"/>
                <a:gd name="connsiteY6" fmla="*/ 686591 h 3702786"/>
                <a:gd name="connsiteX7" fmla="*/ 1293019 w 5550694"/>
                <a:gd name="connsiteY7" fmla="*/ 979484 h 3702786"/>
                <a:gd name="connsiteX8" fmla="*/ 1728788 w 5550694"/>
                <a:gd name="connsiteY8" fmla="*/ 1179509 h 3702786"/>
                <a:gd name="connsiteX9" fmla="*/ 2178844 w 5550694"/>
                <a:gd name="connsiteY9" fmla="*/ 1350959 h 3702786"/>
                <a:gd name="connsiteX10" fmla="*/ 5014912 w 5550694"/>
                <a:gd name="connsiteY10" fmla="*/ 3558378 h 3702786"/>
                <a:gd name="connsiteX11" fmla="*/ 5550694 w 5550694"/>
                <a:gd name="connsiteY11" fmla="*/ 3701253 h 3702786"/>
                <a:gd name="connsiteX0" fmla="*/ 0 w 5550694"/>
                <a:gd name="connsiteY0" fmla="*/ 1801016 h 3701253"/>
                <a:gd name="connsiteX1" fmla="*/ 42863 w 5550694"/>
                <a:gd name="connsiteY1" fmla="*/ 472278 h 3701253"/>
                <a:gd name="connsiteX2" fmla="*/ 135732 w 5550694"/>
                <a:gd name="connsiteY2" fmla="*/ 72228 h 3701253"/>
                <a:gd name="connsiteX3" fmla="*/ 378619 w 5550694"/>
                <a:gd name="connsiteY3" fmla="*/ 791 h 3701253"/>
                <a:gd name="connsiteX4" fmla="*/ 657225 w 5550694"/>
                <a:gd name="connsiteY4" fmla="*/ 50797 h 3701253"/>
                <a:gd name="connsiteX5" fmla="*/ 971550 w 5550694"/>
                <a:gd name="connsiteY5" fmla="*/ 279397 h 3701253"/>
                <a:gd name="connsiteX6" fmla="*/ 1128713 w 5550694"/>
                <a:gd name="connsiteY6" fmla="*/ 686591 h 3701253"/>
                <a:gd name="connsiteX7" fmla="*/ 1293019 w 5550694"/>
                <a:gd name="connsiteY7" fmla="*/ 979484 h 3701253"/>
                <a:gd name="connsiteX8" fmla="*/ 1728788 w 5550694"/>
                <a:gd name="connsiteY8" fmla="*/ 1179509 h 3701253"/>
                <a:gd name="connsiteX9" fmla="*/ 2178844 w 5550694"/>
                <a:gd name="connsiteY9" fmla="*/ 1350959 h 3701253"/>
                <a:gd name="connsiteX10" fmla="*/ 5550694 w 5550694"/>
                <a:gd name="connsiteY10" fmla="*/ 3701253 h 3701253"/>
                <a:gd name="connsiteX0" fmla="*/ 0 w 2178844"/>
                <a:gd name="connsiteY0" fmla="*/ 1801016 h 1801016"/>
                <a:gd name="connsiteX1" fmla="*/ 42863 w 2178844"/>
                <a:gd name="connsiteY1" fmla="*/ 472278 h 1801016"/>
                <a:gd name="connsiteX2" fmla="*/ 135732 w 2178844"/>
                <a:gd name="connsiteY2" fmla="*/ 72228 h 1801016"/>
                <a:gd name="connsiteX3" fmla="*/ 378619 w 2178844"/>
                <a:gd name="connsiteY3" fmla="*/ 791 h 1801016"/>
                <a:gd name="connsiteX4" fmla="*/ 657225 w 2178844"/>
                <a:gd name="connsiteY4" fmla="*/ 50797 h 1801016"/>
                <a:gd name="connsiteX5" fmla="*/ 971550 w 2178844"/>
                <a:gd name="connsiteY5" fmla="*/ 279397 h 1801016"/>
                <a:gd name="connsiteX6" fmla="*/ 1128713 w 2178844"/>
                <a:gd name="connsiteY6" fmla="*/ 686591 h 1801016"/>
                <a:gd name="connsiteX7" fmla="*/ 1293019 w 2178844"/>
                <a:gd name="connsiteY7" fmla="*/ 979484 h 1801016"/>
                <a:gd name="connsiteX8" fmla="*/ 1728788 w 2178844"/>
                <a:gd name="connsiteY8" fmla="*/ 1179509 h 1801016"/>
                <a:gd name="connsiteX9" fmla="*/ 2178844 w 2178844"/>
                <a:gd name="connsiteY9" fmla="*/ 1350959 h 1801016"/>
                <a:gd name="connsiteX0" fmla="*/ 0 w 2470074"/>
                <a:gd name="connsiteY0" fmla="*/ 1801016 h 2071698"/>
                <a:gd name="connsiteX1" fmla="*/ 42863 w 2470074"/>
                <a:gd name="connsiteY1" fmla="*/ 472278 h 2071698"/>
                <a:gd name="connsiteX2" fmla="*/ 135732 w 2470074"/>
                <a:gd name="connsiteY2" fmla="*/ 72228 h 2071698"/>
                <a:gd name="connsiteX3" fmla="*/ 378619 w 2470074"/>
                <a:gd name="connsiteY3" fmla="*/ 791 h 2071698"/>
                <a:gd name="connsiteX4" fmla="*/ 657225 w 2470074"/>
                <a:gd name="connsiteY4" fmla="*/ 50797 h 2071698"/>
                <a:gd name="connsiteX5" fmla="*/ 971550 w 2470074"/>
                <a:gd name="connsiteY5" fmla="*/ 279397 h 2071698"/>
                <a:gd name="connsiteX6" fmla="*/ 1128713 w 2470074"/>
                <a:gd name="connsiteY6" fmla="*/ 686591 h 2071698"/>
                <a:gd name="connsiteX7" fmla="*/ 1293019 w 2470074"/>
                <a:gd name="connsiteY7" fmla="*/ 979484 h 2071698"/>
                <a:gd name="connsiteX8" fmla="*/ 1728788 w 2470074"/>
                <a:gd name="connsiteY8" fmla="*/ 1179509 h 2071698"/>
                <a:gd name="connsiteX9" fmla="*/ 2470074 w 2470074"/>
                <a:gd name="connsiteY9" fmla="*/ 2071698 h 2071698"/>
                <a:gd name="connsiteX0" fmla="*/ 0 w 2470074"/>
                <a:gd name="connsiteY0" fmla="*/ 1801016 h 2071698"/>
                <a:gd name="connsiteX1" fmla="*/ 42863 w 2470074"/>
                <a:gd name="connsiteY1" fmla="*/ 472278 h 2071698"/>
                <a:gd name="connsiteX2" fmla="*/ 135732 w 2470074"/>
                <a:gd name="connsiteY2" fmla="*/ 72228 h 2071698"/>
                <a:gd name="connsiteX3" fmla="*/ 378619 w 2470074"/>
                <a:gd name="connsiteY3" fmla="*/ 791 h 2071698"/>
                <a:gd name="connsiteX4" fmla="*/ 657225 w 2470074"/>
                <a:gd name="connsiteY4" fmla="*/ 50797 h 2071698"/>
                <a:gd name="connsiteX5" fmla="*/ 971550 w 2470074"/>
                <a:gd name="connsiteY5" fmla="*/ 279397 h 2071698"/>
                <a:gd name="connsiteX6" fmla="*/ 1128713 w 2470074"/>
                <a:gd name="connsiteY6" fmla="*/ 686591 h 2071698"/>
                <a:gd name="connsiteX7" fmla="*/ 1293019 w 2470074"/>
                <a:gd name="connsiteY7" fmla="*/ 979484 h 2071698"/>
                <a:gd name="connsiteX8" fmla="*/ 1751780 w 2470074"/>
                <a:gd name="connsiteY8" fmla="*/ 1444608 h 2071698"/>
                <a:gd name="connsiteX9" fmla="*/ 2470074 w 2470074"/>
                <a:gd name="connsiteY9" fmla="*/ 2071698 h 2071698"/>
                <a:gd name="connsiteX0" fmla="*/ 0 w 2470074"/>
                <a:gd name="connsiteY0" fmla="*/ 1801016 h 2071698"/>
                <a:gd name="connsiteX1" fmla="*/ 42863 w 2470074"/>
                <a:gd name="connsiteY1" fmla="*/ 472278 h 2071698"/>
                <a:gd name="connsiteX2" fmla="*/ 135732 w 2470074"/>
                <a:gd name="connsiteY2" fmla="*/ 72228 h 2071698"/>
                <a:gd name="connsiteX3" fmla="*/ 378619 w 2470074"/>
                <a:gd name="connsiteY3" fmla="*/ 791 h 2071698"/>
                <a:gd name="connsiteX4" fmla="*/ 657225 w 2470074"/>
                <a:gd name="connsiteY4" fmla="*/ 50797 h 2071698"/>
                <a:gd name="connsiteX5" fmla="*/ 971550 w 2470074"/>
                <a:gd name="connsiteY5" fmla="*/ 279397 h 2071698"/>
                <a:gd name="connsiteX6" fmla="*/ 1128713 w 2470074"/>
                <a:gd name="connsiteY6" fmla="*/ 686591 h 2071698"/>
                <a:gd name="connsiteX7" fmla="*/ 1293019 w 2470074"/>
                <a:gd name="connsiteY7" fmla="*/ 979484 h 2071698"/>
                <a:gd name="connsiteX8" fmla="*/ 1774772 w 2470074"/>
                <a:gd name="connsiteY8" fmla="*/ 1469461 h 2071698"/>
                <a:gd name="connsiteX9" fmla="*/ 2470074 w 2470074"/>
                <a:gd name="connsiteY9" fmla="*/ 2071698 h 2071698"/>
                <a:gd name="connsiteX0" fmla="*/ 0 w 2493066"/>
                <a:gd name="connsiteY0" fmla="*/ 1801016 h 2104836"/>
                <a:gd name="connsiteX1" fmla="*/ 42863 w 2493066"/>
                <a:gd name="connsiteY1" fmla="*/ 472278 h 2104836"/>
                <a:gd name="connsiteX2" fmla="*/ 135732 w 2493066"/>
                <a:gd name="connsiteY2" fmla="*/ 72228 h 2104836"/>
                <a:gd name="connsiteX3" fmla="*/ 378619 w 2493066"/>
                <a:gd name="connsiteY3" fmla="*/ 791 h 2104836"/>
                <a:gd name="connsiteX4" fmla="*/ 657225 w 2493066"/>
                <a:gd name="connsiteY4" fmla="*/ 50797 h 2104836"/>
                <a:gd name="connsiteX5" fmla="*/ 971550 w 2493066"/>
                <a:gd name="connsiteY5" fmla="*/ 279397 h 2104836"/>
                <a:gd name="connsiteX6" fmla="*/ 1128713 w 2493066"/>
                <a:gd name="connsiteY6" fmla="*/ 686591 h 2104836"/>
                <a:gd name="connsiteX7" fmla="*/ 1293019 w 2493066"/>
                <a:gd name="connsiteY7" fmla="*/ 979484 h 2104836"/>
                <a:gd name="connsiteX8" fmla="*/ 1774772 w 2493066"/>
                <a:gd name="connsiteY8" fmla="*/ 1469461 h 2104836"/>
                <a:gd name="connsiteX9" fmla="*/ 2493066 w 2493066"/>
                <a:gd name="connsiteY9" fmla="*/ 2104836 h 2104836"/>
                <a:gd name="connsiteX0" fmla="*/ 0 w 2493066"/>
                <a:gd name="connsiteY0" fmla="*/ 1801016 h 2104836"/>
                <a:gd name="connsiteX1" fmla="*/ 42863 w 2493066"/>
                <a:gd name="connsiteY1" fmla="*/ 472278 h 2104836"/>
                <a:gd name="connsiteX2" fmla="*/ 135732 w 2493066"/>
                <a:gd name="connsiteY2" fmla="*/ 72228 h 2104836"/>
                <a:gd name="connsiteX3" fmla="*/ 378619 w 2493066"/>
                <a:gd name="connsiteY3" fmla="*/ 791 h 2104836"/>
                <a:gd name="connsiteX4" fmla="*/ 657225 w 2493066"/>
                <a:gd name="connsiteY4" fmla="*/ 50797 h 2104836"/>
                <a:gd name="connsiteX5" fmla="*/ 971550 w 2493066"/>
                <a:gd name="connsiteY5" fmla="*/ 279397 h 2104836"/>
                <a:gd name="connsiteX6" fmla="*/ 1128713 w 2493066"/>
                <a:gd name="connsiteY6" fmla="*/ 686591 h 2104836"/>
                <a:gd name="connsiteX7" fmla="*/ 1293019 w 2493066"/>
                <a:gd name="connsiteY7" fmla="*/ 979484 h 2104836"/>
                <a:gd name="connsiteX8" fmla="*/ 1746249 w 2493066"/>
                <a:gd name="connsiteY8" fmla="*/ 1528859 h 2104836"/>
                <a:gd name="connsiteX9" fmla="*/ 1774772 w 2493066"/>
                <a:gd name="connsiteY9" fmla="*/ 1469461 h 2104836"/>
                <a:gd name="connsiteX10" fmla="*/ 2493066 w 2493066"/>
                <a:gd name="connsiteY10" fmla="*/ 2104836 h 2104836"/>
                <a:gd name="connsiteX0" fmla="*/ 0 w 2493066"/>
                <a:gd name="connsiteY0" fmla="*/ 1801016 h 2104836"/>
                <a:gd name="connsiteX1" fmla="*/ 42863 w 2493066"/>
                <a:gd name="connsiteY1" fmla="*/ 472278 h 2104836"/>
                <a:gd name="connsiteX2" fmla="*/ 135732 w 2493066"/>
                <a:gd name="connsiteY2" fmla="*/ 72228 h 2104836"/>
                <a:gd name="connsiteX3" fmla="*/ 378619 w 2493066"/>
                <a:gd name="connsiteY3" fmla="*/ 791 h 2104836"/>
                <a:gd name="connsiteX4" fmla="*/ 657225 w 2493066"/>
                <a:gd name="connsiteY4" fmla="*/ 50797 h 2104836"/>
                <a:gd name="connsiteX5" fmla="*/ 971550 w 2493066"/>
                <a:gd name="connsiteY5" fmla="*/ 279397 h 2104836"/>
                <a:gd name="connsiteX6" fmla="*/ 1128713 w 2493066"/>
                <a:gd name="connsiteY6" fmla="*/ 686591 h 2104836"/>
                <a:gd name="connsiteX7" fmla="*/ 1293019 w 2493066"/>
                <a:gd name="connsiteY7" fmla="*/ 979484 h 2104836"/>
                <a:gd name="connsiteX8" fmla="*/ 1746249 w 2493066"/>
                <a:gd name="connsiteY8" fmla="*/ 1528859 h 2104836"/>
                <a:gd name="connsiteX9" fmla="*/ 2150306 w 2493066"/>
                <a:gd name="connsiteY9" fmla="*/ 1958238 h 2104836"/>
                <a:gd name="connsiteX10" fmla="*/ 2493066 w 2493066"/>
                <a:gd name="connsiteY10" fmla="*/ 2104836 h 2104836"/>
                <a:gd name="connsiteX0" fmla="*/ 0 w 2722984"/>
                <a:gd name="connsiteY0" fmla="*/ 1801016 h 2328514"/>
                <a:gd name="connsiteX1" fmla="*/ 42863 w 2722984"/>
                <a:gd name="connsiteY1" fmla="*/ 472278 h 2328514"/>
                <a:gd name="connsiteX2" fmla="*/ 135732 w 2722984"/>
                <a:gd name="connsiteY2" fmla="*/ 72228 h 2328514"/>
                <a:gd name="connsiteX3" fmla="*/ 378619 w 2722984"/>
                <a:gd name="connsiteY3" fmla="*/ 791 h 2328514"/>
                <a:gd name="connsiteX4" fmla="*/ 657225 w 2722984"/>
                <a:gd name="connsiteY4" fmla="*/ 50797 h 2328514"/>
                <a:gd name="connsiteX5" fmla="*/ 971550 w 2722984"/>
                <a:gd name="connsiteY5" fmla="*/ 279397 h 2328514"/>
                <a:gd name="connsiteX6" fmla="*/ 1128713 w 2722984"/>
                <a:gd name="connsiteY6" fmla="*/ 686591 h 2328514"/>
                <a:gd name="connsiteX7" fmla="*/ 1293019 w 2722984"/>
                <a:gd name="connsiteY7" fmla="*/ 979484 h 2328514"/>
                <a:gd name="connsiteX8" fmla="*/ 1746249 w 2722984"/>
                <a:gd name="connsiteY8" fmla="*/ 1528859 h 2328514"/>
                <a:gd name="connsiteX9" fmla="*/ 2150306 w 2722984"/>
                <a:gd name="connsiteY9" fmla="*/ 1958238 h 2328514"/>
                <a:gd name="connsiteX10" fmla="*/ 2722984 w 2722984"/>
                <a:gd name="connsiteY10" fmla="*/ 2328514 h 232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22984" h="2328514">
                  <a:moveTo>
                    <a:pt x="0" y="1801016"/>
                  </a:moveTo>
                  <a:cubicBezTo>
                    <a:pt x="10120" y="1280712"/>
                    <a:pt x="20241" y="760409"/>
                    <a:pt x="42863" y="472278"/>
                  </a:cubicBezTo>
                  <a:cubicBezTo>
                    <a:pt x="65485" y="184147"/>
                    <a:pt x="79773" y="150809"/>
                    <a:pt x="135732" y="72228"/>
                  </a:cubicBezTo>
                  <a:cubicBezTo>
                    <a:pt x="191691" y="-6353"/>
                    <a:pt x="291704" y="4363"/>
                    <a:pt x="378619" y="791"/>
                  </a:cubicBezTo>
                  <a:cubicBezTo>
                    <a:pt x="465534" y="-2781"/>
                    <a:pt x="558403" y="4363"/>
                    <a:pt x="657225" y="50797"/>
                  </a:cubicBezTo>
                  <a:cubicBezTo>
                    <a:pt x="756047" y="97231"/>
                    <a:pt x="892969" y="173431"/>
                    <a:pt x="971550" y="279397"/>
                  </a:cubicBezTo>
                  <a:cubicBezTo>
                    <a:pt x="1050131" y="385363"/>
                    <a:pt x="1075135" y="569910"/>
                    <a:pt x="1128713" y="686591"/>
                  </a:cubicBezTo>
                  <a:cubicBezTo>
                    <a:pt x="1182291" y="803272"/>
                    <a:pt x="1190096" y="839106"/>
                    <a:pt x="1293019" y="979484"/>
                  </a:cubicBezTo>
                  <a:cubicBezTo>
                    <a:pt x="1395942" y="1119862"/>
                    <a:pt x="1665957" y="1447196"/>
                    <a:pt x="1746249" y="1528859"/>
                  </a:cubicBezTo>
                  <a:cubicBezTo>
                    <a:pt x="1826541" y="1610522"/>
                    <a:pt x="2018173" y="1842912"/>
                    <a:pt x="2150306" y="1958238"/>
                  </a:cubicBezTo>
                  <a:lnTo>
                    <a:pt x="2722984" y="2328514"/>
                  </a:lnTo>
                </a:path>
              </a:pathLst>
            </a:cu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1" name="任意多边形: 形状 69">
              <a:extLst>
                <a:ext uri="{FF2B5EF4-FFF2-40B4-BE49-F238E27FC236}">
                  <a16:creationId xmlns:a16="http://schemas.microsoft.com/office/drawing/2014/main" id="{49A28675-FF21-A2F9-53DE-F2C0BFCE8F18}"/>
                </a:ext>
              </a:extLst>
            </p:cNvPr>
            <p:cNvSpPr/>
            <p:nvPr/>
          </p:nvSpPr>
          <p:spPr>
            <a:xfrm>
              <a:off x="6275373" y="3763353"/>
              <a:ext cx="3052048" cy="1327378"/>
            </a:xfrm>
            <a:custGeom>
              <a:avLst/>
              <a:gdLst>
                <a:gd name="connsiteX0" fmla="*/ 0 w 2657475"/>
                <a:gd name="connsiteY0" fmla="*/ 0 h 1344869"/>
                <a:gd name="connsiteX1" fmla="*/ 378619 w 2657475"/>
                <a:gd name="connsiteY1" fmla="*/ 178594 h 1344869"/>
                <a:gd name="connsiteX2" fmla="*/ 1014413 w 2657475"/>
                <a:gd name="connsiteY2" fmla="*/ 257175 h 1344869"/>
                <a:gd name="connsiteX3" fmla="*/ 1471613 w 2657475"/>
                <a:gd name="connsiteY3" fmla="*/ 578644 h 1344869"/>
                <a:gd name="connsiteX4" fmla="*/ 1985963 w 2657475"/>
                <a:gd name="connsiteY4" fmla="*/ 1042987 h 1344869"/>
                <a:gd name="connsiteX5" fmla="*/ 2500313 w 2657475"/>
                <a:gd name="connsiteY5" fmla="*/ 1300162 h 1344869"/>
                <a:gd name="connsiteX6" fmla="*/ 2657475 w 2657475"/>
                <a:gd name="connsiteY6" fmla="*/ 1343025 h 1344869"/>
                <a:gd name="connsiteX0" fmla="*/ 0 w 2657475"/>
                <a:gd name="connsiteY0" fmla="*/ 0 h 1344869"/>
                <a:gd name="connsiteX1" fmla="*/ 378619 w 2657475"/>
                <a:gd name="connsiteY1" fmla="*/ 178594 h 1344869"/>
                <a:gd name="connsiteX2" fmla="*/ 1014413 w 2657475"/>
                <a:gd name="connsiteY2" fmla="*/ 257175 h 1344869"/>
                <a:gd name="connsiteX3" fmla="*/ 1471613 w 2657475"/>
                <a:gd name="connsiteY3" fmla="*/ 578644 h 1344869"/>
                <a:gd name="connsiteX4" fmla="*/ 2116975 w 2657475"/>
                <a:gd name="connsiteY4" fmla="*/ 1070854 h 1344869"/>
                <a:gd name="connsiteX5" fmla="*/ 2500313 w 2657475"/>
                <a:gd name="connsiteY5" fmla="*/ 1300162 h 1344869"/>
                <a:gd name="connsiteX6" fmla="*/ 2657475 w 2657475"/>
                <a:gd name="connsiteY6" fmla="*/ 1343025 h 1344869"/>
                <a:gd name="connsiteX0" fmla="*/ 0 w 2657475"/>
                <a:gd name="connsiteY0" fmla="*/ 0 h 1344869"/>
                <a:gd name="connsiteX1" fmla="*/ 378619 w 2657475"/>
                <a:gd name="connsiteY1" fmla="*/ 178594 h 1344869"/>
                <a:gd name="connsiteX2" fmla="*/ 1014413 w 2657475"/>
                <a:gd name="connsiteY2" fmla="*/ 257175 h 1344869"/>
                <a:gd name="connsiteX3" fmla="*/ 1692694 w 2657475"/>
                <a:gd name="connsiteY3" fmla="*/ 634380 h 1344869"/>
                <a:gd name="connsiteX4" fmla="*/ 2116975 w 2657475"/>
                <a:gd name="connsiteY4" fmla="*/ 1070854 h 1344869"/>
                <a:gd name="connsiteX5" fmla="*/ 2500313 w 2657475"/>
                <a:gd name="connsiteY5" fmla="*/ 1300162 h 1344869"/>
                <a:gd name="connsiteX6" fmla="*/ 2657475 w 2657475"/>
                <a:gd name="connsiteY6" fmla="*/ 1343025 h 1344869"/>
                <a:gd name="connsiteX0" fmla="*/ 0 w 2657475"/>
                <a:gd name="connsiteY0" fmla="*/ 0 h 1344869"/>
                <a:gd name="connsiteX1" fmla="*/ 378619 w 2657475"/>
                <a:gd name="connsiteY1" fmla="*/ 178594 h 1344869"/>
                <a:gd name="connsiteX2" fmla="*/ 1309188 w 2657475"/>
                <a:gd name="connsiteY2" fmla="*/ 396514 h 1344869"/>
                <a:gd name="connsiteX3" fmla="*/ 1692694 w 2657475"/>
                <a:gd name="connsiteY3" fmla="*/ 634380 h 1344869"/>
                <a:gd name="connsiteX4" fmla="*/ 2116975 w 2657475"/>
                <a:gd name="connsiteY4" fmla="*/ 1070854 h 1344869"/>
                <a:gd name="connsiteX5" fmla="*/ 2500313 w 2657475"/>
                <a:gd name="connsiteY5" fmla="*/ 1300162 h 1344869"/>
                <a:gd name="connsiteX6" fmla="*/ 2657475 w 2657475"/>
                <a:gd name="connsiteY6" fmla="*/ 1343025 h 1344869"/>
                <a:gd name="connsiteX0" fmla="*/ 0 w 2657475"/>
                <a:gd name="connsiteY0" fmla="*/ 0 h 1344869"/>
                <a:gd name="connsiteX1" fmla="*/ 378619 w 2657475"/>
                <a:gd name="connsiteY1" fmla="*/ 178594 h 1344869"/>
                <a:gd name="connsiteX2" fmla="*/ 1309188 w 2657475"/>
                <a:gd name="connsiteY2" fmla="*/ 396514 h 1344869"/>
                <a:gd name="connsiteX3" fmla="*/ 1725447 w 2657475"/>
                <a:gd name="connsiteY3" fmla="*/ 643669 h 1344869"/>
                <a:gd name="connsiteX4" fmla="*/ 2116975 w 2657475"/>
                <a:gd name="connsiteY4" fmla="*/ 1070854 h 1344869"/>
                <a:gd name="connsiteX5" fmla="*/ 2500313 w 2657475"/>
                <a:gd name="connsiteY5" fmla="*/ 1300162 h 1344869"/>
                <a:gd name="connsiteX6" fmla="*/ 2657475 w 2657475"/>
                <a:gd name="connsiteY6" fmla="*/ 1343025 h 1344869"/>
                <a:gd name="connsiteX0" fmla="*/ 0 w 2657475"/>
                <a:gd name="connsiteY0" fmla="*/ 0 h 1344869"/>
                <a:gd name="connsiteX1" fmla="*/ 788028 w 2657475"/>
                <a:gd name="connsiteY1" fmla="*/ 262197 h 1344869"/>
                <a:gd name="connsiteX2" fmla="*/ 1309188 w 2657475"/>
                <a:gd name="connsiteY2" fmla="*/ 396514 h 1344869"/>
                <a:gd name="connsiteX3" fmla="*/ 1725447 w 2657475"/>
                <a:gd name="connsiteY3" fmla="*/ 643669 h 1344869"/>
                <a:gd name="connsiteX4" fmla="*/ 2116975 w 2657475"/>
                <a:gd name="connsiteY4" fmla="*/ 1070854 h 1344869"/>
                <a:gd name="connsiteX5" fmla="*/ 2500313 w 2657475"/>
                <a:gd name="connsiteY5" fmla="*/ 1300162 h 1344869"/>
                <a:gd name="connsiteX6" fmla="*/ 2657475 w 2657475"/>
                <a:gd name="connsiteY6" fmla="*/ 1343025 h 1344869"/>
                <a:gd name="connsiteX0" fmla="*/ 0 w 2657475"/>
                <a:gd name="connsiteY0" fmla="*/ 0 h 1344869"/>
                <a:gd name="connsiteX1" fmla="*/ 788028 w 2657475"/>
                <a:gd name="connsiteY1" fmla="*/ 262197 h 1344869"/>
                <a:gd name="connsiteX2" fmla="*/ 1309188 w 2657475"/>
                <a:gd name="connsiteY2" fmla="*/ 396514 h 1344869"/>
                <a:gd name="connsiteX3" fmla="*/ 1725447 w 2657475"/>
                <a:gd name="connsiteY3" fmla="*/ 643669 h 1344869"/>
                <a:gd name="connsiteX4" fmla="*/ 2116975 w 2657475"/>
                <a:gd name="connsiteY4" fmla="*/ 1070854 h 1344869"/>
                <a:gd name="connsiteX5" fmla="*/ 2500313 w 2657475"/>
                <a:gd name="connsiteY5" fmla="*/ 1300162 h 1344869"/>
                <a:gd name="connsiteX6" fmla="*/ 2657475 w 2657475"/>
                <a:gd name="connsiteY6" fmla="*/ 1343025 h 1344869"/>
                <a:gd name="connsiteX0" fmla="*/ 0 w 2616534"/>
                <a:gd name="connsiteY0" fmla="*/ 0 h 1391315"/>
                <a:gd name="connsiteX1" fmla="*/ 747087 w 2616534"/>
                <a:gd name="connsiteY1" fmla="*/ 308643 h 1391315"/>
                <a:gd name="connsiteX2" fmla="*/ 1268247 w 2616534"/>
                <a:gd name="connsiteY2" fmla="*/ 442960 h 1391315"/>
                <a:gd name="connsiteX3" fmla="*/ 1684506 w 2616534"/>
                <a:gd name="connsiteY3" fmla="*/ 690115 h 1391315"/>
                <a:gd name="connsiteX4" fmla="*/ 2076034 w 2616534"/>
                <a:gd name="connsiteY4" fmla="*/ 1117300 h 1391315"/>
                <a:gd name="connsiteX5" fmla="*/ 2459372 w 2616534"/>
                <a:gd name="connsiteY5" fmla="*/ 1346608 h 1391315"/>
                <a:gd name="connsiteX6" fmla="*/ 2616534 w 2616534"/>
                <a:gd name="connsiteY6" fmla="*/ 1389471 h 1391315"/>
                <a:gd name="connsiteX0" fmla="*/ 0 w 2616534"/>
                <a:gd name="connsiteY0" fmla="*/ 0 h 1391315"/>
                <a:gd name="connsiteX1" fmla="*/ 747087 w 2616534"/>
                <a:gd name="connsiteY1" fmla="*/ 308643 h 1391315"/>
                <a:gd name="connsiteX2" fmla="*/ 1268247 w 2616534"/>
                <a:gd name="connsiteY2" fmla="*/ 442960 h 1391315"/>
                <a:gd name="connsiteX3" fmla="*/ 1684506 w 2616534"/>
                <a:gd name="connsiteY3" fmla="*/ 690115 h 1391315"/>
                <a:gd name="connsiteX4" fmla="*/ 2076034 w 2616534"/>
                <a:gd name="connsiteY4" fmla="*/ 1117300 h 1391315"/>
                <a:gd name="connsiteX5" fmla="*/ 2459372 w 2616534"/>
                <a:gd name="connsiteY5" fmla="*/ 1346608 h 1391315"/>
                <a:gd name="connsiteX6" fmla="*/ 2616534 w 2616534"/>
                <a:gd name="connsiteY6" fmla="*/ 1389471 h 1391315"/>
                <a:gd name="connsiteX0" fmla="*/ 0 w 2616534"/>
                <a:gd name="connsiteY0" fmla="*/ 0 h 1456339"/>
                <a:gd name="connsiteX1" fmla="*/ 747087 w 2616534"/>
                <a:gd name="connsiteY1" fmla="*/ 373667 h 1456339"/>
                <a:gd name="connsiteX2" fmla="*/ 1268247 w 2616534"/>
                <a:gd name="connsiteY2" fmla="*/ 507984 h 1456339"/>
                <a:gd name="connsiteX3" fmla="*/ 1684506 w 2616534"/>
                <a:gd name="connsiteY3" fmla="*/ 755139 h 1456339"/>
                <a:gd name="connsiteX4" fmla="*/ 2076034 w 2616534"/>
                <a:gd name="connsiteY4" fmla="*/ 1182324 h 1456339"/>
                <a:gd name="connsiteX5" fmla="*/ 2459372 w 2616534"/>
                <a:gd name="connsiteY5" fmla="*/ 1411632 h 1456339"/>
                <a:gd name="connsiteX6" fmla="*/ 2616534 w 2616534"/>
                <a:gd name="connsiteY6" fmla="*/ 1454495 h 1456339"/>
                <a:gd name="connsiteX0" fmla="*/ 0 w 2616534"/>
                <a:gd name="connsiteY0" fmla="*/ 0 h 1456339"/>
                <a:gd name="connsiteX1" fmla="*/ 747087 w 2616534"/>
                <a:gd name="connsiteY1" fmla="*/ 373667 h 1456339"/>
                <a:gd name="connsiteX2" fmla="*/ 1268247 w 2616534"/>
                <a:gd name="connsiteY2" fmla="*/ 507984 h 1456339"/>
                <a:gd name="connsiteX3" fmla="*/ 1684506 w 2616534"/>
                <a:gd name="connsiteY3" fmla="*/ 755139 h 1456339"/>
                <a:gd name="connsiteX4" fmla="*/ 2076034 w 2616534"/>
                <a:gd name="connsiteY4" fmla="*/ 1182324 h 1456339"/>
                <a:gd name="connsiteX5" fmla="*/ 2459372 w 2616534"/>
                <a:gd name="connsiteY5" fmla="*/ 1411632 h 1456339"/>
                <a:gd name="connsiteX6" fmla="*/ 2616534 w 2616534"/>
                <a:gd name="connsiteY6" fmla="*/ 1454495 h 1456339"/>
                <a:gd name="connsiteX0" fmla="*/ 0 w 2616534"/>
                <a:gd name="connsiteY0" fmla="*/ 0 h 1456339"/>
                <a:gd name="connsiteX1" fmla="*/ 788028 w 2616534"/>
                <a:gd name="connsiteY1" fmla="*/ 373667 h 1456339"/>
                <a:gd name="connsiteX2" fmla="*/ 1268247 w 2616534"/>
                <a:gd name="connsiteY2" fmla="*/ 507984 h 1456339"/>
                <a:gd name="connsiteX3" fmla="*/ 1684506 w 2616534"/>
                <a:gd name="connsiteY3" fmla="*/ 755139 h 1456339"/>
                <a:gd name="connsiteX4" fmla="*/ 2076034 w 2616534"/>
                <a:gd name="connsiteY4" fmla="*/ 1182324 h 1456339"/>
                <a:gd name="connsiteX5" fmla="*/ 2459372 w 2616534"/>
                <a:gd name="connsiteY5" fmla="*/ 1411632 h 1456339"/>
                <a:gd name="connsiteX6" fmla="*/ 2616534 w 2616534"/>
                <a:gd name="connsiteY6" fmla="*/ 1454495 h 1456339"/>
                <a:gd name="connsiteX0" fmla="*/ 0 w 2616534"/>
                <a:gd name="connsiteY0" fmla="*/ 0 h 1456339"/>
                <a:gd name="connsiteX1" fmla="*/ 788028 w 2616534"/>
                <a:gd name="connsiteY1" fmla="*/ 373667 h 1456339"/>
                <a:gd name="connsiteX2" fmla="*/ 1391070 w 2616534"/>
                <a:gd name="connsiteY2" fmla="*/ 545141 h 1456339"/>
                <a:gd name="connsiteX3" fmla="*/ 1684506 w 2616534"/>
                <a:gd name="connsiteY3" fmla="*/ 755139 h 1456339"/>
                <a:gd name="connsiteX4" fmla="*/ 2076034 w 2616534"/>
                <a:gd name="connsiteY4" fmla="*/ 1182324 h 1456339"/>
                <a:gd name="connsiteX5" fmla="*/ 2459372 w 2616534"/>
                <a:gd name="connsiteY5" fmla="*/ 1411632 h 1456339"/>
                <a:gd name="connsiteX6" fmla="*/ 2616534 w 2616534"/>
                <a:gd name="connsiteY6" fmla="*/ 1454495 h 1456339"/>
                <a:gd name="connsiteX0" fmla="*/ 0 w 2616534"/>
                <a:gd name="connsiteY0" fmla="*/ 0 h 1456339"/>
                <a:gd name="connsiteX1" fmla="*/ 788028 w 2616534"/>
                <a:gd name="connsiteY1" fmla="*/ 373667 h 1456339"/>
                <a:gd name="connsiteX2" fmla="*/ 1391070 w 2616534"/>
                <a:gd name="connsiteY2" fmla="*/ 545141 h 1456339"/>
                <a:gd name="connsiteX3" fmla="*/ 1758200 w 2616534"/>
                <a:gd name="connsiteY3" fmla="*/ 810875 h 1456339"/>
                <a:gd name="connsiteX4" fmla="*/ 2076034 w 2616534"/>
                <a:gd name="connsiteY4" fmla="*/ 1182324 h 1456339"/>
                <a:gd name="connsiteX5" fmla="*/ 2459372 w 2616534"/>
                <a:gd name="connsiteY5" fmla="*/ 1411632 h 1456339"/>
                <a:gd name="connsiteX6" fmla="*/ 2616534 w 2616534"/>
                <a:gd name="connsiteY6" fmla="*/ 1454495 h 1456339"/>
                <a:gd name="connsiteX0" fmla="*/ 0 w 2616534"/>
                <a:gd name="connsiteY0" fmla="*/ 0 h 1456339"/>
                <a:gd name="connsiteX1" fmla="*/ 788028 w 2616534"/>
                <a:gd name="connsiteY1" fmla="*/ 373667 h 1456339"/>
                <a:gd name="connsiteX2" fmla="*/ 1391070 w 2616534"/>
                <a:gd name="connsiteY2" fmla="*/ 545141 h 1456339"/>
                <a:gd name="connsiteX3" fmla="*/ 1758200 w 2616534"/>
                <a:gd name="connsiteY3" fmla="*/ 810875 h 1456339"/>
                <a:gd name="connsiteX4" fmla="*/ 2116974 w 2616534"/>
                <a:gd name="connsiteY4" fmla="*/ 1200904 h 1456339"/>
                <a:gd name="connsiteX5" fmla="*/ 2459372 w 2616534"/>
                <a:gd name="connsiteY5" fmla="*/ 1411632 h 1456339"/>
                <a:gd name="connsiteX6" fmla="*/ 2616534 w 2616534"/>
                <a:gd name="connsiteY6" fmla="*/ 1454495 h 1456339"/>
                <a:gd name="connsiteX0" fmla="*/ 0 w 2616534"/>
                <a:gd name="connsiteY0" fmla="*/ 0 h 1456339"/>
                <a:gd name="connsiteX1" fmla="*/ 788028 w 2616534"/>
                <a:gd name="connsiteY1" fmla="*/ 373667 h 1456339"/>
                <a:gd name="connsiteX2" fmla="*/ 1391070 w 2616534"/>
                <a:gd name="connsiteY2" fmla="*/ 545141 h 1456339"/>
                <a:gd name="connsiteX3" fmla="*/ 1815518 w 2616534"/>
                <a:gd name="connsiteY3" fmla="*/ 848032 h 1456339"/>
                <a:gd name="connsiteX4" fmla="*/ 2116974 w 2616534"/>
                <a:gd name="connsiteY4" fmla="*/ 1200904 h 1456339"/>
                <a:gd name="connsiteX5" fmla="*/ 2459372 w 2616534"/>
                <a:gd name="connsiteY5" fmla="*/ 1411632 h 1456339"/>
                <a:gd name="connsiteX6" fmla="*/ 2616534 w 2616534"/>
                <a:gd name="connsiteY6" fmla="*/ 1454495 h 145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6534" h="1456339">
                  <a:moveTo>
                    <a:pt x="0" y="0"/>
                  </a:moveTo>
                  <a:cubicBezTo>
                    <a:pt x="350421" y="170047"/>
                    <a:pt x="556183" y="282810"/>
                    <a:pt x="788028" y="373667"/>
                  </a:cubicBezTo>
                  <a:cubicBezTo>
                    <a:pt x="1019873" y="464524"/>
                    <a:pt x="1219822" y="466080"/>
                    <a:pt x="1391070" y="545141"/>
                  </a:cubicBezTo>
                  <a:cubicBezTo>
                    <a:pt x="1562318" y="624202"/>
                    <a:pt x="1694534" y="738738"/>
                    <a:pt x="1815518" y="848032"/>
                  </a:cubicBezTo>
                  <a:cubicBezTo>
                    <a:pt x="1936502" y="957326"/>
                    <a:pt x="2009665" y="1106971"/>
                    <a:pt x="2116974" y="1200904"/>
                  </a:cubicBezTo>
                  <a:cubicBezTo>
                    <a:pt x="2224283" y="1294837"/>
                    <a:pt x="2347453" y="1361626"/>
                    <a:pt x="2459372" y="1411632"/>
                  </a:cubicBezTo>
                  <a:cubicBezTo>
                    <a:pt x="2571291" y="1461638"/>
                    <a:pt x="2593912" y="1458066"/>
                    <a:pt x="2616534" y="1454495"/>
                  </a:cubicBezTo>
                </a:path>
              </a:pathLst>
            </a:cu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2" name="椭圆 70">
            <a:extLst>
              <a:ext uri="{FF2B5EF4-FFF2-40B4-BE49-F238E27FC236}">
                <a16:creationId xmlns:a16="http://schemas.microsoft.com/office/drawing/2014/main" id="{7498CF8F-5634-1BA9-C492-0C578B7A64AA}"/>
              </a:ext>
            </a:extLst>
          </p:cNvPr>
          <p:cNvSpPr/>
          <p:nvPr/>
        </p:nvSpPr>
        <p:spPr>
          <a:xfrm>
            <a:off x="4755956" y="5254306"/>
            <a:ext cx="907587" cy="907587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椭圆 71">
            <a:extLst>
              <a:ext uri="{FF2B5EF4-FFF2-40B4-BE49-F238E27FC236}">
                <a16:creationId xmlns:a16="http://schemas.microsoft.com/office/drawing/2014/main" id="{009D9E83-66F8-4312-FB4C-5E08226B7CB3}"/>
              </a:ext>
            </a:extLst>
          </p:cNvPr>
          <p:cNvSpPr/>
          <p:nvPr/>
        </p:nvSpPr>
        <p:spPr>
          <a:xfrm>
            <a:off x="4898877" y="4554144"/>
            <a:ext cx="621414" cy="621415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椭圆 72">
            <a:extLst>
              <a:ext uri="{FF2B5EF4-FFF2-40B4-BE49-F238E27FC236}">
                <a16:creationId xmlns:a16="http://schemas.microsoft.com/office/drawing/2014/main" id="{9CFC2522-1583-C94F-5714-B53925E4CEB8}"/>
              </a:ext>
            </a:extLst>
          </p:cNvPr>
          <p:cNvSpPr/>
          <p:nvPr/>
        </p:nvSpPr>
        <p:spPr>
          <a:xfrm>
            <a:off x="4976109" y="4061778"/>
            <a:ext cx="413617" cy="413618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5" name="椭圆 73">
            <a:extLst>
              <a:ext uri="{FF2B5EF4-FFF2-40B4-BE49-F238E27FC236}">
                <a16:creationId xmlns:a16="http://schemas.microsoft.com/office/drawing/2014/main" id="{6EF0F516-96C7-0A27-B57D-40D86605D8FE}"/>
              </a:ext>
            </a:extLst>
          </p:cNvPr>
          <p:cNvSpPr/>
          <p:nvPr/>
        </p:nvSpPr>
        <p:spPr>
          <a:xfrm>
            <a:off x="5041072" y="3680746"/>
            <a:ext cx="286860" cy="286861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椭圆 74">
            <a:extLst>
              <a:ext uri="{FF2B5EF4-FFF2-40B4-BE49-F238E27FC236}">
                <a16:creationId xmlns:a16="http://schemas.microsoft.com/office/drawing/2014/main" id="{C31378F7-CBA0-060B-1880-9393161545B4}"/>
              </a:ext>
            </a:extLst>
          </p:cNvPr>
          <p:cNvSpPr/>
          <p:nvPr/>
        </p:nvSpPr>
        <p:spPr>
          <a:xfrm>
            <a:off x="5148308" y="3207092"/>
            <a:ext cx="61276" cy="6127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文本框 75">
            <a:extLst>
              <a:ext uri="{FF2B5EF4-FFF2-40B4-BE49-F238E27FC236}">
                <a16:creationId xmlns:a16="http://schemas.microsoft.com/office/drawing/2014/main" id="{3777890C-5979-553B-511D-E3FF3AAB9E55}"/>
              </a:ext>
            </a:extLst>
          </p:cNvPr>
          <p:cNvSpPr txBox="1"/>
          <p:nvPr/>
        </p:nvSpPr>
        <p:spPr>
          <a:xfrm rot="5400000">
            <a:off x="5115343" y="3359870"/>
            <a:ext cx="370348" cy="3405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ahnschrift" panose="020B0502040204020203" pitchFamily="34" charset="0"/>
              </a:rPr>
              <a:t>…</a:t>
            </a:r>
            <a:endParaRPr lang="zh-CN" altLang="en-US" sz="2800" dirty="0">
              <a:latin typeface="Bahnschrift" panose="020B0502040204020203" pitchFamily="34" charset="0"/>
            </a:endParaRPr>
          </a:p>
        </p:txBody>
      </p:sp>
      <p:pic>
        <p:nvPicPr>
          <p:cNvPr id="68" name="图片 5">
            <a:extLst>
              <a:ext uri="{FF2B5EF4-FFF2-40B4-BE49-F238E27FC236}">
                <a16:creationId xmlns:a16="http://schemas.microsoft.com/office/drawing/2014/main" id="{6724AC7A-9679-2FC8-CC57-F95D9FFF64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833" y="3027929"/>
            <a:ext cx="1467430" cy="187935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2234B27-539C-CD5D-1ECD-186E469953FA}"/>
              </a:ext>
            </a:extLst>
          </p:cNvPr>
          <p:cNvSpPr/>
          <p:nvPr/>
        </p:nvSpPr>
        <p:spPr>
          <a:xfrm>
            <a:off x="1770769" y="4554874"/>
            <a:ext cx="774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>
                <a:solidFill>
                  <a:schemeClr val="bg1"/>
                </a:solidFill>
              </a:rPr>
              <a:t>Yufan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0"/>
    </mc:Choice>
    <mc:Fallback xmlns="">
      <p:transition spd="slow" advTm="1795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060D-5A69-6019-2A42-889AFA40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1701189" cy="1124780"/>
          </a:xfrm>
        </p:spPr>
        <p:txBody>
          <a:bodyPr/>
          <a:lstStyle/>
          <a:p>
            <a:r>
              <a:rPr lang="en-GB" dirty="0"/>
              <a:t>Account for cross component coupling</a:t>
            </a:r>
            <a:endParaRPr lang="en-D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7703B8D-10F0-0C8B-1623-A883F9BE50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en-US" dirty="0"/>
              <a:t>Comprehensive model for water balance in cathode CL and DM 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416C838-F989-F258-07E9-68041A3DD8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448" y="1483060"/>
            <a:ext cx="9649112" cy="3732471"/>
          </a:xfrm>
          <a:prstGeom prst="rect">
            <a:avLst/>
          </a:prstGeom>
          <a:noFill/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D2724325-C66B-726D-68F8-5D2EA03DB628}"/>
              </a:ext>
            </a:extLst>
          </p:cNvPr>
          <p:cNvSpPr txBox="1"/>
          <p:nvPr/>
        </p:nvSpPr>
        <p:spPr>
          <a:xfrm>
            <a:off x="1289432" y="5037790"/>
            <a:ext cx="6814686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Solution space: </a:t>
            </a:r>
            <a:r>
              <a:rPr lang="en-DE" dirty="0"/>
              <a:t>pressure distribution → liquid saturation, fluxes </a:t>
            </a:r>
          </a:p>
        </p:txBody>
      </p:sp>
    </p:spTree>
    <p:extLst>
      <p:ext uri="{BB962C8B-B14F-4D97-AF65-F5344CB8AC3E}">
        <p14:creationId xmlns:p14="http://schemas.microsoft.com/office/powerpoint/2010/main" val="57152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23"/>
    </mc:Choice>
    <mc:Fallback xmlns="">
      <p:transition spd="slow" advTm="3262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6F9B3-3252-A64E-A509-920050F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DE" dirty="0"/>
              <a:t>odel assumptions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5824DC3-416D-CF44-AA46-E229C6EAE723}"/>
              </a:ext>
            </a:extLst>
          </p:cNvPr>
          <p:cNvSpPr/>
          <p:nvPr/>
        </p:nvSpPr>
        <p:spPr>
          <a:xfrm>
            <a:off x="6586906" y="-891480"/>
            <a:ext cx="301181" cy="298108"/>
          </a:xfrm>
          <a:prstGeom prst="ellips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49E4F75-BF74-944E-A56C-F78440F1E441}"/>
              </a:ext>
            </a:extLst>
          </p:cNvPr>
          <p:cNvSpPr/>
          <p:nvPr/>
        </p:nvSpPr>
        <p:spPr>
          <a:xfrm>
            <a:off x="6739306" y="-739080"/>
            <a:ext cx="301181" cy="298108"/>
          </a:xfrm>
          <a:prstGeom prst="ellips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89" name="矩形 100">
            <a:extLst>
              <a:ext uri="{FF2B5EF4-FFF2-40B4-BE49-F238E27FC236}">
                <a16:creationId xmlns:a16="http://schemas.microsoft.com/office/drawing/2014/main" id="{2AA7CD07-986F-4B53-082C-6E4E98EB134E}"/>
              </a:ext>
            </a:extLst>
          </p:cNvPr>
          <p:cNvSpPr/>
          <p:nvPr/>
        </p:nvSpPr>
        <p:spPr>
          <a:xfrm>
            <a:off x="9984432" y="1340768"/>
            <a:ext cx="918107" cy="276778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</a:t>
            </a:r>
            <a:endParaRPr lang="zh-CN" altLang="en-US" sz="66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文本框 6">
            <a:extLst>
              <a:ext uri="{FF2B5EF4-FFF2-40B4-BE49-F238E27FC236}">
                <a16:creationId xmlns:a16="http://schemas.microsoft.com/office/drawing/2014/main" id="{356E2609-8277-4CB4-3854-18770A75AAE5}"/>
              </a:ext>
            </a:extLst>
          </p:cNvPr>
          <p:cNvSpPr txBox="1"/>
          <p:nvPr/>
        </p:nvSpPr>
        <p:spPr>
          <a:xfrm>
            <a:off x="225740" y="1340768"/>
            <a:ext cx="54221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cathode side: CL &amp; DM and DM-FF interface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transport of oxygen (air), liquid and vapor water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one-dimensional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macrohomogeneous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isothermal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组合 111">
            <a:extLst>
              <a:ext uri="{FF2B5EF4-FFF2-40B4-BE49-F238E27FC236}">
                <a16:creationId xmlns:a16="http://schemas.microsoft.com/office/drawing/2014/main" id="{F17A5717-A802-A3C2-C0F9-48C5D39B9B89}"/>
              </a:ext>
            </a:extLst>
          </p:cNvPr>
          <p:cNvGrpSpPr/>
          <p:nvPr/>
        </p:nvGrpSpPr>
        <p:grpSpPr>
          <a:xfrm>
            <a:off x="5983430" y="1340768"/>
            <a:ext cx="4001438" cy="2767780"/>
            <a:chOff x="1294715" y="1025533"/>
            <a:chExt cx="4001438" cy="2767780"/>
          </a:xfrm>
        </p:grpSpPr>
        <p:sp>
          <p:nvSpPr>
            <p:cNvPr id="92" name="矩形 97">
              <a:extLst>
                <a:ext uri="{FF2B5EF4-FFF2-40B4-BE49-F238E27FC236}">
                  <a16:creationId xmlns:a16="http://schemas.microsoft.com/office/drawing/2014/main" id="{800ED549-92AB-B774-7105-A6E8A68792E3}"/>
                </a:ext>
              </a:extLst>
            </p:cNvPr>
            <p:cNvSpPr/>
            <p:nvPr/>
          </p:nvSpPr>
          <p:spPr>
            <a:xfrm>
              <a:off x="1294715" y="1025533"/>
              <a:ext cx="2279148" cy="27677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800" dirty="0">
                  <a:solidFill>
                    <a:srgbClr val="FAF0C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  <a:p>
              <a:pPr algn="ctr"/>
              <a:r>
                <a:rPr lang="en-US" altLang="zh-CN" sz="8800" dirty="0">
                  <a:solidFill>
                    <a:srgbClr val="FAF0C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endParaRPr lang="zh-CN" altLang="en-US" sz="8800" dirty="0">
                <a:solidFill>
                  <a:srgbClr val="FAF0C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矩形 98">
              <a:extLst>
                <a:ext uri="{FF2B5EF4-FFF2-40B4-BE49-F238E27FC236}">
                  <a16:creationId xmlns:a16="http://schemas.microsoft.com/office/drawing/2014/main" id="{55154EFD-4321-BC73-1DA6-EBB008658851}"/>
                </a:ext>
              </a:extLst>
            </p:cNvPr>
            <p:cNvSpPr/>
            <p:nvPr/>
          </p:nvSpPr>
          <p:spPr>
            <a:xfrm>
              <a:off x="3573864" y="1025533"/>
              <a:ext cx="1722289" cy="27677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800" dirty="0">
                  <a:solidFill>
                    <a:srgbClr val="F5F5F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  <a:p>
              <a:pPr algn="ctr"/>
              <a:r>
                <a:rPr lang="en-US" altLang="zh-CN" sz="8800" dirty="0">
                  <a:solidFill>
                    <a:srgbClr val="F5F5F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8800" dirty="0">
                <a:solidFill>
                  <a:srgbClr val="F5F5F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4" name="组合 5">
            <a:extLst>
              <a:ext uri="{FF2B5EF4-FFF2-40B4-BE49-F238E27FC236}">
                <a16:creationId xmlns:a16="http://schemas.microsoft.com/office/drawing/2014/main" id="{75806FD3-4057-BEB0-2950-ED988E44FB34}"/>
              </a:ext>
            </a:extLst>
          </p:cNvPr>
          <p:cNvGrpSpPr/>
          <p:nvPr/>
        </p:nvGrpSpPr>
        <p:grpSpPr>
          <a:xfrm>
            <a:off x="5983430" y="1355375"/>
            <a:ext cx="4436277" cy="2682207"/>
            <a:chOff x="6125313" y="854644"/>
            <a:chExt cx="4436277" cy="2682207"/>
          </a:xfrm>
        </p:grpSpPr>
        <p:grpSp>
          <p:nvGrpSpPr>
            <p:cNvPr id="95" name="组合 4">
              <a:extLst>
                <a:ext uri="{FF2B5EF4-FFF2-40B4-BE49-F238E27FC236}">
                  <a16:creationId xmlns:a16="http://schemas.microsoft.com/office/drawing/2014/main" id="{8A969D2A-FF21-7090-D2DC-4CF476C46106}"/>
                </a:ext>
              </a:extLst>
            </p:cNvPr>
            <p:cNvGrpSpPr/>
            <p:nvPr/>
          </p:nvGrpSpPr>
          <p:grpSpPr>
            <a:xfrm>
              <a:off x="6125313" y="854644"/>
              <a:ext cx="4436277" cy="2682207"/>
              <a:chOff x="6125313" y="854644"/>
              <a:chExt cx="4436277" cy="2682207"/>
            </a:xfrm>
          </p:grpSpPr>
          <p:grpSp>
            <p:nvGrpSpPr>
              <p:cNvPr id="99" name="组合 35">
                <a:extLst>
                  <a:ext uri="{FF2B5EF4-FFF2-40B4-BE49-F238E27FC236}">
                    <a16:creationId xmlns:a16="http://schemas.microsoft.com/office/drawing/2014/main" id="{D3209035-1D94-FE73-6316-28114CC17E2C}"/>
                  </a:ext>
                </a:extLst>
              </p:cNvPr>
              <p:cNvGrpSpPr/>
              <p:nvPr/>
            </p:nvGrpSpPr>
            <p:grpSpPr>
              <a:xfrm>
                <a:off x="6125313" y="854644"/>
                <a:ext cx="4436277" cy="2682207"/>
                <a:chOff x="6332848" y="4600207"/>
                <a:chExt cx="3502567" cy="2117681"/>
              </a:xfrm>
            </p:grpSpPr>
            <p:cxnSp>
              <p:nvCxnSpPr>
                <p:cNvPr id="102" name="Straight Arrow Connector 20">
                  <a:extLst>
                    <a:ext uri="{FF2B5EF4-FFF2-40B4-BE49-F238E27FC236}">
                      <a16:creationId xmlns:a16="http://schemas.microsoft.com/office/drawing/2014/main" id="{80634C19-9D14-DB29-1B17-CF1F554873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242742" y="6630034"/>
                  <a:ext cx="1136924" cy="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21">
                  <a:extLst>
                    <a:ext uri="{FF2B5EF4-FFF2-40B4-BE49-F238E27FC236}">
                      <a16:creationId xmlns:a16="http://schemas.microsoft.com/office/drawing/2014/main" id="{07613B88-38BD-85A6-710A-D8D197426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55995" y="6630034"/>
                  <a:ext cx="1094290" cy="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30">
                  <a:extLst>
                    <a:ext uri="{FF2B5EF4-FFF2-40B4-BE49-F238E27FC236}">
                      <a16:creationId xmlns:a16="http://schemas.microsoft.com/office/drawing/2014/main" id="{2A22E5C9-24C4-785A-BB5B-E8FD9DF49A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81928" y="5773355"/>
                  <a:ext cx="1094290" cy="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32">
                  <a:extLst>
                    <a:ext uri="{FF2B5EF4-FFF2-40B4-BE49-F238E27FC236}">
                      <a16:creationId xmlns:a16="http://schemas.microsoft.com/office/drawing/2014/main" id="{3CF6FC2A-C33C-8629-2394-6848C3EA96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42742" y="5784713"/>
                  <a:ext cx="1136924" cy="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42">
                  <a:extLst>
                    <a:ext uri="{FF2B5EF4-FFF2-40B4-BE49-F238E27FC236}">
                      <a16:creationId xmlns:a16="http://schemas.microsoft.com/office/drawing/2014/main" id="{D1D9CB1E-B6B0-4E72-6A58-F42EC9D3C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6883" y="4872107"/>
                  <a:ext cx="1093151" cy="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44">
                  <a:extLst>
                    <a:ext uri="{FF2B5EF4-FFF2-40B4-BE49-F238E27FC236}">
                      <a16:creationId xmlns:a16="http://schemas.microsoft.com/office/drawing/2014/main" id="{C640C68A-F2E0-13AB-7D49-4E34AE5EF4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42742" y="4878442"/>
                  <a:ext cx="1136924" cy="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TextBox 50">
                  <a:extLst>
                    <a:ext uri="{FF2B5EF4-FFF2-40B4-BE49-F238E27FC236}">
                      <a16:creationId xmlns:a16="http://schemas.microsoft.com/office/drawing/2014/main" id="{FC4BB3C7-1641-1983-5D81-7495C34B3323}"/>
                    </a:ext>
                  </a:extLst>
                </p:cNvPr>
                <p:cNvSpPr txBox="1"/>
                <p:nvPr/>
              </p:nvSpPr>
              <p:spPr>
                <a:xfrm>
                  <a:off x="8397429" y="4600207"/>
                  <a:ext cx="866495" cy="315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diffusion</a:t>
                  </a:r>
                  <a:endParaRPr lang="en-CA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TextBox 51">
                  <a:extLst>
                    <a:ext uri="{FF2B5EF4-FFF2-40B4-BE49-F238E27FC236}">
                      <a16:creationId xmlns:a16="http://schemas.microsoft.com/office/drawing/2014/main" id="{67717F46-245A-D07E-DE31-A7B40C4C13F1}"/>
                    </a:ext>
                  </a:extLst>
                </p:cNvPr>
                <p:cNvSpPr txBox="1"/>
                <p:nvPr/>
              </p:nvSpPr>
              <p:spPr>
                <a:xfrm>
                  <a:off x="8376877" y="6370715"/>
                  <a:ext cx="866495" cy="315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diffusion</a:t>
                  </a:r>
                  <a:endParaRPr lang="en-CA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文本框 141">
                  <a:extLst>
                    <a:ext uri="{FF2B5EF4-FFF2-40B4-BE49-F238E27FC236}">
                      <a16:creationId xmlns:a16="http://schemas.microsoft.com/office/drawing/2014/main" id="{F1C45D47-D298-02EA-A3D2-72C3B629D9D9}"/>
                    </a:ext>
                  </a:extLst>
                </p:cNvPr>
                <p:cNvSpPr txBox="1"/>
                <p:nvPr/>
              </p:nvSpPr>
              <p:spPr>
                <a:xfrm>
                  <a:off x="6357644" y="6401989"/>
                  <a:ext cx="560073" cy="315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  <a:r>
                    <a:rPr lang="en-US" altLang="zh-CN" sz="2000" baseline="-25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endParaRPr lang="zh-CN" alt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文本框 141">
                  <a:extLst>
                    <a:ext uri="{FF2B5EF4-FFF2-40B4-BE49-F238E27FC236}">
                      <a16:creationId xmlns:a16="http://schemas.microsoft.com/office/drawing/2014/main" id="{695E2979-33C1-70A1-2C4C-3A704437D47E}"/>
                    </a:ext>
                  </a:extLst>
                </p:cNvPr>
                <p:cNvSpPr txBox="1"/>
                <p:nvPr/>
              </p:nvSpPr>
              <p:spPr>
                <a:xfrm>
                  <a:off x="6332848" y="5609892"/>
                  <a:ext cx="616773" cy="315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i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</a:t>
                  </a:r>
                  <a:r>
                    <a:rPr lang="en-US" altLang="zh-CN" sz="2000" b="0" i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iquid</a:t>
                  </a:r>
                  <a:endPara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文本框 141">
                  <a:extLst>
                    <a:ext uri="{FF2B5EF4-FFF2-40B4-BE49-F238E27FC236}">
                      <a16:creationId xmlns:a16="http://schemas.microsoft.com/office/drawing/2014/main" id="{D88002F2-237D-E54D-FFBA-A1438E67EB0E}"/>
                    </a:ext>
                  </a:extLst>
                </p:cNvPr>
                <p:cNvSpPr txBox="1"/>
                <p:nvPr/>
              </p:nvSpPr>
              <p:spPr>
                <a:xfrm>
                  <a:off x="6335496" y="4694436"/>
                  <a:ext cx="834272" cy="315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vapor</a:t>
                  </a:r>
                  <a:endPara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TextBox 52">
                  <a:extLst>
                    <a:ext uri="{FF2B5EF4-FFF2-40B4-BE49-F238E27FC236}">
                      <a16:creationId xmlns:a16="http://schemas.microsoft.com/office/drawing/2014/main" id="{C47DD355-D277-CDFA-507E-4C83DF25BE6A}"/>
                    </a:ext>
                  </a:extLst>
                </p:cNvPr>
                <p:cNvSpPr txBox="1"/>
                <p:nvPr/>
              </p:nvSpPr>
              <p:spPr>
                <a:xfrm>
                  <a:off x="7014099" y="4600207"/>
                  <a:ext cx="866495" cy="315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diffusion</a:t>
                  </a:r>
                  <a:endParaRPr lang="en-CA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TextBox 54">
                  <a:extLst>
                    <a:ext uri="{FF2B5EF4-FFF2-40B4-BE49-F238E27FC236}">
                      <a16:creationId xmlns:a16="http://schemas.microsoft.com/office/drawing/2014/main" id="{A627610A-4527-20C6-0753-1090694BE9CE}"/>
                    </a:ext>
                  </a:extLst>
                </p:cNvPr>
                <p:cNvSpPr txBox="1"/>
                <p:nvPr/>
              </p:nvSpPr>
              <p:spPr>
                <a:xfrm>
                  <a:off x="7053330" y="6367422"/>
                  <a:ext cx="866495" cy="315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diffusion</a:t>
                  </a:r>
                  <a:endParaRPr lang="en-CA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TextBox 45">
                  <a:extLst>
                    <a:ext uri="{FF2B5EF4-FFF2-40B4-BE49-F238E27FC236}">
                      <a16:creationId xmlns:a16="http://schemas.microsoft.com/office/drawing/2014/main" id="{1BED1A60-0C7C-F991-497A-723A1CD1AE21}"/>
                    </a:ext>
                  </a:extLst>
                </p:cNvPr>
                <p:cNvSpPr txBox="1"/>
                <p:nvPr/>
              </p:nvSpPr>
              <p:spPr>
                <a:xfrm>
                  <a:off x="6814733" y="5044121"/>
                  <a:ext cx="1161485" cy="315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2">
                          <a:lumMod val="1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vaporization</a:t>
                  </a:r>
                  <a:endParaRPr lang="en-CA" sz="2000" dirty="0">
                    <a:solidFill>
                      <a:schemeClr val="bg2">
                        <a:lumMod val="1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TextBox 65">
                  <a:extLst>
                    <a:ext uri="{FF2B5EF4-FFF2-40B4-BE49-F238E27FC236}">
                      <a16:creationId xmlns:a16="http://schemas.microsoft.com/office/drawing/2014/main" id="{0369B095-4A1A-F18D-9594-013D42DE98D2}"/>
                    </a:ext>
                  </a:extLst>
                </p:cNvPr>
                <p:cNvSpPr txBox="1"/>
                <p:nvPr/>
              </p:nvSpPr>
              <p:spPr>
                <a:xfrm>
                  <a:off x="6850967" y="5967797"/>
                  <a:ext cx="826552" cy="315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2">
                          <a:lumMod val="1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reaction</a:t>
                  </a:r>
                  <a:endParaRPr lang="en-CA" sz="2000" dirty="0">
                    <a:solidFill>
                      <a:schemeClr val="bg2">
                        <a:lumMod val="1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7" name="组合 28">
                  <a:extLst>
                    <a:ext uri="{FF2B5EF4-FFF2-40B4-BE49-F238E27FC236}">
                      <a16:creationId xmlns:a16="http://schemas.microsoft.com/office/drawing/2014/main" id="{6320FE70-5EDF-91F3-3822-0B1064AC2737}"/>
                    </a:ext>
                  </a:extLst>
                </p:cNvPr>
                <p:cNvGrpSpPr/>
                <p:nvPr/>
              </p:nvGrpSpPr>
              <p:grpSpPr>
                <a:xfrm>
                  <a:off x="9365969" y="5075435"/>
                  <a:ext cx="469446" cy="404887"/>
                  <a:chOff x="4803443" y="2115912"/>
                  <a:chExt cx="469446" cy="404887"/>
                </a:xfrm>
              </p:grpSpPr>
              <p:cxnSp>
                <p:nvCxnSpPr>
                  <p:cNvPr id="122" name="直接连接符 29">
                    <a:extLst>
                      <a:ext uri="{FF2B5EF4-FFF2-40B4-BE49-F238E27FC236}">
                        <a16:creationId xmlns:a16="http://schemas.microsoft.com/office/drawing/2014/main" id="{621A8C2C-1274-0938-368D-DD85B6956DE6}"/>
                      </a:ext>
                    </a:extLst>
                  </p:cNvPr>
                  <p:cNvCxnSpPr/>
                  <p:nvPr/>
                </p:nvCxnSpPr>
                <p:spPr>
                  <a:xfrm>
                    <a:off x="4803443" y="2175707"/>
                    <a:ext cx="126139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接连接符 30">
                    <a:extLst>
                      <a:ext uri="{FF2B5EF4-FFF2-40B4-BE49-F238E27FC236}">
                        <a16:creationId xmlns:a16="http://schemas.microsoft.com/office/drawing/2014/main" id="{710DBAE9-354D-B92A-CE3F-F18517B46119}"/>
                      </a:ext>
                    </a:extLst>
                  </p:cNvPr>
                  <p:cNvCxnSpPr/>
                  <p:nvPr/>
                </p:nvCxnSpPr>
                <p:spPr>
                  <a:xfrm>
                    <a:off x="4808394" y="2466373"/>
                    <a:ext cx="126139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任意多边形: 形状 31">
                    <a:extLst>
                      <a:ext uri="{FF2B5EF4-FFF2-40B4-BE49-F238E27FC236}">
                        <a16:creationId xmlns:a16="http://schemas.microsoft.com/office/drawing/2014/main" id="{3AC4CC2E-3DED-058A-DDB2-E520215156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4899906" y="2147817"/>
                    <a:ext cx="404887" cy="341078"/>
                  </a:xfrm>
                  <a:custGeom>
                    <a:avLst/>
                    <a:gdLst>
                      <a:gd name="connsiteX0" fmla="*/ 1059654 w 2119307"/>
                      <a:gd name="connsiteY0" fmla="*/ 0 h 1785304"/>
                      <a:gd name="connsiteX1" fmla="*/ 2119307 w 2119307"/>
                      <a:gd name="connsiteY1" fmla="*/ 1059654 h 1785304"/>
                      <a:gd name="connsiteX2" fmla="*/ 1877334 w 2119307"/>
                      <a:gd name="connsiteY2" fmla="*/ 1733692 h 1785304"/>
                      <a:gd name="connsiteX3" fmla="*/ 1830426 w 2119307"/>
                      <a:gd name="connsiteY3" fmla="*/ 1785304 h 1785304"/>
                      <a:gd name="connsiteX4" fmla="*/ 288882 w 2119307"/>
                      <a:gd name="connsiteY4" fmla="*/ 1785304 h 1785304"/>
                      <a:gd name="connsiteX5" fmla="*/ 241974 w 2119307"/>
                      <a:gd name="connsiteY5" fmla="*/ 1733692 h 1785304"/>
                      <a:gd name="connsiteX6" fmla="*/ 0 w 2119307"/>
                      <a:gd name="connsiteY6" fmla="*/ 1059654 h 1785304"/>
                      <a:gd name="connsiteX7" fmla="*/ 1059654 w 2119307"/>
                      <a:gd name="connsiteY7" fmla="*/ 0 h 178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19307" h="1785304">
                        <a:moveTo>
                          <a:pt x="1059654" y="0"/>
                        </a:moveTo>
                        <a:cubicBezTo>
                          <a:pt x="1644885" y="0"/>
                          <a:pt x="2119307" y="474423"/>
                          <a:pt x="2119307" y="1059654"/>
                        </a:cubicBezTo>
                        <a:cubicBezTo>
                          <a:pt x="2119307" y="1315692"/>
                          <a:pt x="2028500" y="1550521"/>
                          <a:pt x="1877334" y="1733692"/>
                        </a:cubicBezTo>
                        <a:lnTo>
                          <a:pt x="1830426" y="1785304"/>
                        </a:lnTo>
                        <a:lnTo>
                          <a:pt x="288882" y="1785304"/>
                        </a:lnTo>
                        <a:lnTo>
                          <a:pt x="241974" y="1733692"/>
                        </a:lnTo>
                        <a:cubicBezTo>
                          <a:pt x="90808" y="1550521"/>
                          <a:pt x="0" y="1315692"/>
                          <a:pt x="0" y="1059654"/>
                        </a:cubicBezTo>
                        <a:cubicBezTo>
                          <a:pt x="0" y="474423"/>
                          <a:pt x="474423" y="0"/>
                          <a:pt x="1059654" y="0"/>
                        </a:cubicBezTo>
                        <a:close/>
                      </a:path>
                    </a:pathLst>
                  </a:custGeom>
                  <a:noFill/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2000" dirty="0"/>
                  </a:p>
                </p:txBody>
              </p:sp>
              <p:cxnSp>
                <p:nvCxnSpPr>
                  <p:cNvPr id="125" name="直接连接符 32">
                    <a:extLst>
                      <a:ext uri="{FF2B5EF4-FFF2-40B4-BE49-F238E27FC236}">
                        <a16:creationId xmlns:a16="http://schemas.microsoft.com/office/drawing/2014/main" id="{5CBAB8D9-BF4E-6548-D857-8DD4BD7E71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37024" y="2183435"/>
                    <a:ext cx="0" cy="278546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8" name="箭头: 右弧形 33">
                  <a:extLst>
                    <a:ext uri="{FF2B5EF4-FFF2-40B4-BE49-F238E27FC236}">
                      <a16:creationId xmlns:a16="http://schemas.microsoft.com/office/drawing/2014/main" id="{3B1BDA5B-D8F6-45D2-AC92-14C52257A8D0}"/>
                    </a:ext>
                  </a:extLst>
                </p:cNvPr>
                <p:cNvSpPr/>
                <p:nvPr/>
              </p:nvSpPr>
              <p:spPr>
                <a:xfrm rot="10800000">
                  <a:off x="6843543" y="5841266"/>
                  <a:ext cx="198554" cy="638142"/>
                </a:xfrm>
                <a:prstGeom prst="curvedLeftArrow">
                  <a:avLst/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箭头: 右弧形 34">
                  <a:extLst>
                    <a:ext uri="{FF2B5EF4-FFF2-40B4-BE49-F238E27FC236}">
                      <a16:creationId xmlns:a16="http://schemas.microsoft.com/office/drawing/2014/main" id="{1B158337-8002-54FF-66A4-FD81355C3612}"/>
                    </a:ext>
                  </a:extLst>
                </p:cNvPr>
                <p:cNvSpPr/>
                <p:nvPr/>
              </p:nvSpPr>
              <p:spPr>
                <a:xfrm rot="10800000">
                  <a:off x="6792484" y="4918281"/>
                  <a:ext cx="194496" cy="614213"/>
                </a:xfrm>
                <a:prstGeom prst="curvedLeftArrow">
                  <a:avLst/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箭头: 右弧形 36">
                  <a:extLst>
                    <a:ext uri="{FF2B5EF4-FFF2-40B4-BE49-F238E27FC236}">
                      <a16:creationId xmlns:a16="http://schemas.microsoft.com/office/drawing/2014/main" id="{F1F62CEF-855B-5E2C-F96F-BBA5B6A68499}"/>
                    </a:ext>
                  </a:extLst>
                </p:cNvPr>
                <p:cNvSpPr/>
                <p:nvPr/>
              </p:nvSpPr>
              <p:spPr>
                <a:xfrm rot="10800000">
                  <a:off x="7637970" y="4912159"/>
                  <a:ext cx="194496" cy="614213"/>
                </a:xfrm>
                <a:prstGeom prst="curvedLeftArrow">
                  <a:avLst/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箭头: 右弧形 37">
                  <a:extLst>
                    <a:ext uri="{FF2B5EF4-FFF2-40B4-BE49-F238E27FC236}">
                      <a16:creationId xmlns:a16="http://schemas.microsoft.com/office/drawing/2014/main" id="{B92B92C6-745D-89A5-F22A-95E421C3450E}"/>
                    </a:ext>
                  </a:extLst>
                </p:cNvPr>
                <p:cNvSpPr/>
                <p:nvPr/>
              </p:nvSpPr>
              <p:spPr>
                <a:xfrm rot="10800000">
                  <a:off x="7628563" y="5830062"/>
                  <a:ext cx="198554" cy="638142"/>
                </a:xfrm>
                <a:prstGeom prst="curvedLeftArrow">
                  <a:avLst/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0" name="TextBox 49">
                <a:extLst>
                  <a:ext uri="{FF2B5EF4-FFF2-40B4-BE49-F238E27FC236}">
                    <a16:creationId xmlns:a16="http://schemas.microsoft.com/office/drawing/2014/main" id="{2B10117B-3D5D-FDF6-5604-105CCC0951B9}"/>
                  </a:ext>
                </a:extLst>
              </p:cNvPr>
              <p:cNvSpPr txBox="1"/>
              <p:nvPr/>
            </p:nvSpPr>
            <p:spPr>
              <a:xfrm>
                <a:off x="8590469" y="1953199"/>
                <a:ext cx="14069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permeation</a:t>
                </a:r>
                <a:endParaRPr lang="en-CA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TextBox 53">
                <a:extLst>
                  <a:ext uri="{FF2B5EF4-FFF2-40B4-BE49-F238E27FC236}">
                    <a16:creationId xmlns:a16="http://schemas.microsoft.com/office/drawing/2014/main" id="{9111BF56-7ADA-A482-F8FD-9C391E05C661}"/>
                  </a:ext>
                </a:extLst>
              </p:cNvPr>
              <p:cNvSpPr txBox="1"/>
              <p:nvPr/>
            </p:nvSpPr>
            <p:spPr>
              <a:xfrm>
                <a:off x="6951986" y="1951006"/>
                <a:ext cx="14069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permeation</a:t>
                </a:r>
                <a:endParaRPr lang="en-CA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6" name="TextBox 45">
              <a:extLst>
                <a:ext uri="{FF2B5EF4-FFF2-40B4-BE49-F238E27FC236}">
                  <a16:creationId xmlns:a16="http://schemas.microsoft.com/office/drawing/2014/main" id="{10F08E99-135B-2759-4BBF-E58C0CEAF0C8}"/>
                </a:ext>
              </a:extLst>
            </p:cNvPr>
            <p:cNvSpPr txBox="1"/>
            <p:nvPr/>
          </p:nvSpPr>
          <p:spPr>
            <a:xfrm>
              <a:off x="8568438" y="1432965"/>
              <a:ext cx="1471112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vaporization</a:t>
              </a:r>
              <a:endParaRPr lang="en-CA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箭头: 右弧形 98">
              <a:extLst>
                <a:ext uri="{FF2B5EF4-FFF2-40B4-BE49-F238E27FC236}">
                  <a16:creationId xmlns:a16="http://schemas.microsoft.com/office/drawing/2014/main" id="{D2ED9A24-86E8-F645-EF99-F30B21C691E2}"/>
                </a:ext>
              </a:extLst>
            </p:cNvPr>
            <p:cNvSpPr/>
            <p:nvPr/>
          </p:nvSpPr>
          <p:spPr>
            <a:xfrm rot="10800000">
              <a:off x="8540258" y="1273579"/>
              <a:ext cx="246345" cy="777948"/>
            </a:xfrm>
            <a:prstGeom prst="curvedLeftArrow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8" name="箭头: 右弧形 99">
              <a:extLst>
                <a:ext uri="{FF2B5EF4-FFF2-40B4-BE49-F238E27FC236}">
                  <a16:creationId xmlns:a16="http://schemas.microsoft.com/office/drawing/2014/main" id="{855AE252-9ED3-5301-551F-D51BEDFCA7B5}"/>
                </a:ext>
              </a:extLst>
            </p:cNvPr>
            <p:cNvSpPr/>
            <p:nvPr/>
          </p:nvSpPr>
          <p:spPr>
            <a:xfrm rot="10800000">
              <a:off x="9611133" y="1265825"/>
              <a:ext cx="246345" cy="777948"/>
            </a:xfrm>
            <a:prstGeom prst="curvedLeftArrow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8"/>
    </mc:Choice>
    <mc:Fallback xmlns="">
      <p:transition spd="slow" advTm="2309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A93D6-71D5-F75B-DB57-B6037AFC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2133237" cy="1124780"/>
          </a:xfrm>
        </p:spPr>
        <p:txBody>
          <a:bodyPr/>
          <a:lstStyle/>
          <a:p>
            <a:r>
              <a:rPr lang="en-GB" sz="2800" dirty="0"/>
              <a:t>P</a:t>
            </a:r>
            <a:r>
              <a:rPr lang="en-DE" sz="2800" dirty="0"/>
              <a:t>ore size distributions and water retention curves</a:t>
            </a:r>
          </a:p>
        </p:txBody>
      </p:sp>
      <p:grpSp>
        <p:nvGrpSpPr>
          <p:cNvPr id="5" name="组合 8">
            <a:extLst>
              <a:ext uri="{FF2B5EF4-FFF2-40B4-BE49-F238E27FC236}">
                <a16:creationId xmlns:a16="http://schemas.microsoft.com/office/drawing/2014/main" id="{AC8CCBBC-3BEC-DAAC-77C2-C9EE89137F5C}"/>
              </a:ext>
            </a:extLst>
          </p:cNvPr>
          <p:cNvGrpSpPr/>
          <p:nvPr/>
        </p:nvGrpSpPr>
        <p:grpSpPr>
          <a:xfrm>
            <a:off x="413038" y="1052736"/>
            <a:ext cx="3826106" cy="2772588"/>
            <a:chOff x="7905714" y="4005015"/>
            <a:chExt cx="3826106" cy="2772588"/>
          </a:xfrm>
        </p:grpSpPr>
        <p:pic>
          <p:nvPicPr>
            <p:cNvPr id="6" name="图片 70">
              <a:extLst>
                <a:ext uri="{FF2B5EF4-FFF2-40B4-BE49-F238E27FC236}">
                  <a16:creationId xmlns:a16="http://schemas.microsoft.com/office/drawing/2014/main" id="{65C71974-BB83-1154-CA59-7247DA461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8619" y="4005015"/>
              <a:ext cx="3423201" cy="2465534"/>
            </a:xfrm>
            <a:prstGeom prst="rect">
              <a:avLst/>
            </a:prstGeom>
          </p:spPr>
        </p:pic>
        <p:grpSp>
          <p:nvGrpSpPr>
            <p:cNvPr id="7" name="组合 97">
              <a:extLst>
                <a:ext uri="{FF2B5EF4-FFF2-40B4-BE49-F238E27FC236}">
                  <a16:creationId xmlns:a16="http://schemas.microsoft.com/office/drawing/2014/main" id="{A52D4FA8-BD92-4DFA-C4AA-686AD8477D5C}"/>
                </a:ext>
              </a:extLst>
            </p:cNvPr>
            <p:cNvGrpSpPr/>
            <p:nvPr/>
          </p:nvGrpSpPr>
          <p:grpSpPr>
            <a:xfrm>
              <a:off x="7905714" y="4172576"/>
              <a:ext cx="3213657" cy="2605027"/>
              <a:chOff x="7986558" y="4391319"/>
              <a:chExt cx="3213657" cy="260502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16">
                    <a:extLst>
                      <a:ext uri="{FF2B5EF4-FFF2-40B4-BE49-F238E27FC236}">
                        <a16:creationId xmlns:a16="http://schemas.microsoft.com/office/drawing/2014/main" id="{69197D16-16CE-FA27-6B94-8C74AD1349A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184100" y="5193777"/>
                    <a:ext cx="2021055" cy="41614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9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altLang="zh-CN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9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altLang="zh-CN" sz="19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19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altLang="zh-CN" sz="19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m:rPr>
                              <m:sty m:val="p"/>
                            </m:rPr>
                            <a:rPr lang="en-US" altLang="zh-CN" sz="19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zh-CN" sz="19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sSup>
                            <m:sSupPr>
                              <m:ctrlPr>
                                <a:rPr lang="en-US" altLang="zh-CN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9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e>
                            <m:sup>
                              <m:r>
                                <a:rPr lang="en-US" altLang="zh-CN" sz="19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zh-CN" sz="19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zh-CN" altLang="en-US" sz="19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文本框 116">
                    <a:extLst>
                      <a:ext uri="{FF2B5EF4-FFF2-40B4-BE49-F238E27FC236}">
                        <a16:creationId xmlns:a16="http://schemas.microsoft.com/office/drawing/2014/main" id="{69197D16-16CE-FA27-6B94-8C74AD1349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7184100" y="5193777"/>
                    <a:ext cx="2021055" cy="41614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7353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117">
                    <a:extLst>
                      <a:ext uri="{FF2B5EF4-FFF2-40B4-BE49-F238E27FC236}">
                        <a16:creationId xmlns:a16="http://schemas.microsoft.com/office/drawing/2014/main" id="{48F9C66C-E515-84C4-D901-86FCF406277D}"/>
                      </a:ext>
                    </a:extLst>
                  </p:cNvPr>
                  <p:cNvSpPr txBox="1"/>
                  <p:nvPr/>
                </p:nvSpPr>
                <p:spPr>
                  <a:xfrm>
                    <a:off x="9518841" y="6611625"/>
                    <a:ext cx="1681374" cy="3847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9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zh-CN" sz="19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μm</m:t>
                          </m:r>
                          <m:r>
                            <a:rPr lang="en-US" altLang="zh-CN" sz="19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zh-CN" altLang="en-US" sz="19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117">
                    <a:extLst>
                      <a:ext uri="{FF2B5EF4-FFF2-40B4-BE49-F238E27FC236}">
                        <a16:creationId xmlns:a16="http://schemas.microsoft.com/office/drawing/2014/main" id="{48F9C66C-E515-84C4-D901-86FCF40627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8841" y="6611625"/>
                    <a:ext cx="1681374" cy="3847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5625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F5C7AE89-2842-7324-C34C-F97F2CE81F80}"/>
                </a:ext>
              </a:extLst>
            </p:cNvPr>
            <p:cNvGrpSpPr/>
            <p:nvPr/>
          </p:nvGrpSpPr>
          <p:grpSpPr>
            <a:xfrm>
              <a:off x="10504706" y="4172576"/>
              <a:ext cx="1008025" cy="805598"/>
              <a:chOff x="10560997" y="4918380"/>
              <a:chExt cx="1008025" cy="805598"/>
            </a:xfrm>
          </p:grpSpPr>
          <p:sp>
            <p:nvSpPr>
              <p:cNvPr id="17" name="文本框 106">
                <a:extLst>
                  <a:ext uri="{FF2B5EF4-FFF2-40B4-BE49-F238E27FC236}">
                    <a16:creationId xmlns:a16="http://schemas.microsoft.com/office/drawing/2014/main" id="{77853510-77D9-A484-C4D6-DD6C133958B6}"/>
                  </a:ext>
                </a:extLst>
              </p:cNvPr>
              <p:cNvSpPr txBox="1"/>
              <p:nvPr/>
            </p:nvSpPr>
            <p:spPr>
              <a:xfrm>
                <a:off x="10560997" y="4918380"/>
                <a:ext cx="97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EE8A1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 HO</a:t>
                </a:r>
                <a:endParaRPr lang="zh-CN" altLang="en-US" dirty="0">
                  <a:solidFill>
                    <a:srgbClr val="EE8A1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直接连接符 107">
                <a:extLst>
                  <a:ext uri="{FF2B5EF4-FFF2-40B4-BE49-F238E27FC236}">
                    <a16:creationId xmlns:a16="http://schemas.microsoft.com/office/drawing/2014/main" id="{C08AE171-072A-23F8-C145-A23A191EC1AB}"/>
                  </a:ext>
                </a:extLst>
              </p:cNvPr>
              <p:cNvCxnSpPr/>
              <p:nvPr/>
            </p:nvCxnSpPr>
            <p:spPr>
              <a:xfrm>
                <a:off x="11008856" y="5236762"/>
                <a:ext cx="0" cy="179637"/>
              </a:xfrm>
              <a:prstGeom prst="line">
                <a:avLst/>
              </a:prstGeom>
              <a:ln w="12700">
                <a:solidFill>
                  <a:srgbClr val="EE8A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08">
                    <a:extLst>
                      <a:ext uri="{FF2B5EF4-FFF2-40B4-BE49-F238E27FC236}">
                        <a16:creationId xmlns:a16="http://schemas.microsoft.com/office/drawing/2014/main" id="{4051A021-41C1-9B22-7AB4-E632186FD373}"/>
                      </a:ext>
                    </a:extLst>
                  </p:cNvPr>
                  <p:cNvSpPr txBox="1"/>
                  <p:nvPr/>
                </p:nvSpPr>
                <p:spPr>
                  <a:xfrm>
                    <a:off x="10673306" y="5385424"/>
                    <a:ext cx="89571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solidFill>
                                <a:srgbClr val="EE8A1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10 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rgbClr val="EE8A1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μm</m:t>
                          </m:r>
                        </m:oMath>
                      </m:oMathPara>
                    </a14:m>
                    <a:endParaRPr lang="zh-CN" altLang="en-US" sz="1600" dirty="0">
                      <a:solidFill>
                        <a:srgbClr val="EE8A1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9" name="文本框 108">
                    <a:extLst>
                      <a:ext uri="{FF2B5EF4-FFF2-40B4-BE49-F238E27FC236}">
                        <a16:creationId xmlns:a16="http://schemas.microsoft.com/office/drawing/2014/main" id="{FA84FCE3-19B0-46A7-A8EA-513DACBF25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73306" y="5385424"/>
                    <a:ext cx="895716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535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组合 3">
              <a:extLst>
                <a:ext uri="{FF2B5EF4-FFF2-40B4-BE49-F238E27FC236}">
                  <a16:creationId xmlns:a16="http://schemas.microsoft.com/office/drawing/2014/main" id="{77E0D5F0-EF38-AA08-B7F7-15207FBF38C6}"/>
                </a:ext>
              </a:extLst>
            </p:cNvPr>
            <p:cNvGrpSpPr/>
            <p:nvPr/>
          </p:nvGrpSpPr>
          <p:grpSpPr>
            <a:xfrm>
              <a:off x="8655470" y="5226214"/>
              <a:ext cx="772294" cy="665780"/>
              <a:chOff x="8664661" y="4263689"/>
              <a:chExt cx="772294" cy="665780"/>
            </a:xfrm>
          </p:grpSpPr>
          <p:sp>
            <p:nvSpPr>
              <p:cNvPr id="14" name="文本框 103">
                <a:extLst>
                  <a:ext uri="{FF2B5EF4-FFF2-40B4-BE49-F238E27FC236}">
                    <a16:creationId xmlns:a16="http://schemas.microsoft.com/office/drawing/2014/main" id="{4CE38821-BAEA-C7EF-C7B3-DA11406D02A0}"/>
                  </a:ext>
                </a:extLst>
              </p:cNvPr>
              <p:cNvSpPr txBox="1"/>
              <p:nvPr/>
            </p:nvSpPr>
            <p:spPr>
              <a:xfrm>
                <a:off x="8664661" y="4263689"/>
                <a:ext cx="772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 HI</a:t>
                </a:r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直接连接符 105">
                <a:extLst>
                  <a:ext uri="{FF2B5EF4-FFF2-40B4-BE49-F238E27FC236}">
                    <a16:creationId xmlns:a16="http://schemas.microsoft.com/office/drawing/2014/main" id="{90C0E6A2-BC32-ACAD-A1FE-54E135344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80850" y="4749469"/>
                <a:ext cx="1478" cy="180000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14">
                    <a:extLst>
                      <a:ext uri="{FF2B5EF4-FFF2-40B4-BE49-F238E27FC236}">
                        <a16:creationId xmlns:a16="http://schemas.microsoft.com/office/drawing/2014/main" id="{804ECEC4-0969-605D-F344-8D9E9AF2F65C}"/>
                      </a:ext>
                    </a:extLst>
                  </p:cNvPr>
                  <p:cNvSpPr txBox="1"/>
                  <p:nvPr/>
                </p:nvSpPr>
                <p:spPr>
                  <a:xfrm>
                    <a:off x="8707275" y="4473263"/>
                    <a:ext cx="64894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nm</m:t>
                          </m:r>
                        </m:oMath>
                      </m:oMathPara>
                    </a14:m>
                    <a:endParaRPr lang="zh-CN" altLang="en-US" sz="1600" dirty="0">
                      <a:solidFill>
                        <a:srgbClr val="2F5597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5" name="文本框 114">
                    <a:extLst>
                      <a:ext uri="{FF2B5EF4-FFF2-40B4-BE49-F238E27FC236}">
                        <a16:creationId xmlns:a16="http://schemas.microsoft.com/office/drawing/2014/main" id="{65300507-36F2-472F-80F9-B13DC677C3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07275" y="4473263"/>
                    <a:ext cx="648943" cy="33855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组合 2">
              <a:extLst>
                <a:ext uri="{FF2B5EF4-FFF2-40B4-BE49-F238E27FC236}">
                  <a16:creationId xmlns:a16="http://schemas.microsoft.com/office/drawing/2014/main" id="{08CD3EEE-B6E6-D17C-91AF-4419200DE38D}"/>
                </a:ext>
              </a:extLst>
            </p:cNvPr>
            <p:cNvGrpSpPr/>
            <p:nvPr/>
          </p:nvGrpSpPr>
          <p:grpSpPr>
            <a:xfrm>
              <a:off x="9250063" y="4524233"/>
              <a:ext cx="897002" cy="705007"/>
              <a:chOff x="9310699" y="4310259"/>
              <a:chExt cx="897002" cy="705007"/>
            </a:xfrm>
          </p:grpSpPr>
          <p:sp>
            <p:nvSpPr>
              <p:cNvPr id="11" name="文本框 104">
                <a:extLst>
                  <a:ext uri="{FF2B5EF4-FFF2-40B4-BE49-F238E27FC236}">
                    <a16:creationId xmlns:a16="http://schemas.microsoft.com/office/drawing/2014/main" id="{69AE62B5-5CD2-FD84-1999-EA3D2F278213}"/>
                  </a:ext>
                </a:extLst>
              </p:cNvPr>
              <p:cNvSpPr txBox="1"/>
              <p:nvPr/>
            </p:nvSpPr>
            <p:spPr>
              <a:xfrm>
                <a:off x="9311985" y="4310259"/>
                <a:ext cx="8957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D74C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 HO</a:t>
                </a:r>
                <a:endParaRPr lang="zh-CN" altLang="en-US" dirty="0">
                  <a:solidFill>
                    <a:srgbClr val="D74C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2">
                    <a:extLst>
                      <a:ext uri="{FF2B5EF4-FFF2-40B4-BE49-F238E27FC236}">
                        <a16:creationId xmlns:a16="http://schemas.microsoft.com/office/drawing/2014/main" id="{A60D2214-8195-6EA7-E45D-39CC0F38DC7D}"/>
                      </a:ext>
                    </a:extLst>
                  </p:cNvPr>
                  <p:cNvSpPr txBox="1"/>
                  <p:nvPr/>
                </p:nvSpPr>
                <p:spPr>
                  <a:xfrm>
                    <a:off x="9310699" y="4554781"/>
                    <a:ext cx="89571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solidFill>
                                <a:srgbClr val="D74C1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35 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rgbClr val="D74C1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nm</m:t>
                          </m:r>
                        </m:oMath>
                      </m:oMathPara>
                    </a14:m>
                    <a:endParaRPr lang="zh-CN" altLang="en-US" sz="1600" dirty="0">
                      <a:solidFill>
                        <a:srgbClr val="D74C1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3" name="文本框 112">
                    <a:extLst>
                      <a:ext uri="{FF2B5EF4-FFF2-40B4-BE49-F238E27FC236}">
                        <a16:creationId xmlns:a16="http://schemas.microsoft.com/office/drawing/2014/main" id="{0B224DB4-8AEE-44C7-966C-A0E050833B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10699" y="4554781"/>
                    <a:ext cx="895716" cy="33855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直接连接符 115">
                <a:extLst>
                  <a:ext uri="{FF2B5EF4-FFF2-40B4-BE49-F238E27FC236}">
                    <a16:creationId xmlns:a16="http://schemas.microsoft.com/office/drawing/2014/main" id="{21D0C20A-705F-41EC-94B1-C8F4013117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5200" y="4835266"/>
                <a:ext cx="1478" cy="180000"/>
              </a:xfrm>
              <a:prstGeom prst="line">
                <a:avLst/>
              </a:prstGeom>
              <a:ln w="12700">
                <a:solidFill>
                  <a:srgbClr val="D74C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组合 3">
            <a:extLst>
              <a:ext uri="{FF2B5EF4-FFF2-40B4-BE49-F238E27FC236}">
                <a16:creationId xmlns:a16="http://schemas.microsoft.com/office/drawing/2014/main" id="{AC22953C-E1D6-710C-2C25-707E37870CF2}"/>
              </a:ext>
            </a:extLst>
          </p:cNvPr>
          <p:cNvGrpSpPr/>
          <p:nvPr/>
        </p:nvGrpSpPr>
        <p:grpSpPr>
          <a:xfrm>
            <a:off x="4888949" y="1094930"/>
            <a:ext cx="5023475" cy="2730394"/>
            <a:chOff x="5014283" y="4518290"/>
            <a:chExt cx="4056042" cy="2201084"/>
          </a:xfrm>
        </p:grpSpPr>
        <p:grpSp>
          <p:nvGrpSpPr>
            <p:cNvPr id="23" name="组合 4">
              <a:extLst>
                <a:ext uri="{FF2B5EF4-FFF2-40B4-BE49-F238E27FC236}">
                  <a16:creationId xmlns:a16="http://schemas.microsoft.com/office/drawing/2014/main" id="{CDAD263C-CF5A-A14A-B9FB-C7569C23C7D2}"/>
                </a:ext>
              </a:extLst>
            </p:cNvPr>
            <p:cNvGrpSpPr/>
            <p:nvPr/>
          </p:nvGrpSpPr>
          <p:grpSpPr>
            <a:xfrm>
              <a:off x="5398426" y="4518290"/>
              <a:ext cx="3671899" cy="1906366"/>
              <a:chOff x="4876775" y="4510419"/>
              <a:chExt cx="3671899" cy="1906366"/>
            </a:xfrm>
          </p:grpSpPr>
          <p:pic>
            <p:nvPicPr>
              <p:cNvPr id="31" name="图片 12">
                <a:extLst>
                  <a:ext uri="{FF2B5EF4-FFF2-40B4-BE49-F238E27FC236}">
                    <a16:creationId xmlns:a16="http://schemas.microsoft.com/office/drawing/2014/main" id="{1F1FF233-836D-C4D2-E41F-A71E69F5C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76775" y="4510419"/>
                <a:ext cx="3671899" cy="1906366"/>
              </a:xfrm>
              <a:prstGeom prst="rect">
                <a:avLst/>
              </a:prstGeom>
            </p:spPr>
          </p:pic>
          <p:cxnSp>
            <p:nvCxnSpPr>
              <p:cNvPr id="32" name="直接连接符 13">
                <a:extLst>
                  <a:ext uri="{FF2B5EF4-FFF2-40B4-BE49-F238E27FC236}">
                    <a16:creationId xmlns:a16="http://schemas.microsoft.com/office/drawing/2014/main" id="{704B1749-E354-0213-0C6B-3FEE3E4C01E6}"/>
                  </a:ext>
                </a:extLst>
              </p:cNvPr>
              <p:cNvCxnSpPr/>
              <p:nvPr/>
            </p:nvCxnSpPr>
            <p:spPr>
              <a:xfrm>
                <a:off x="6121403" y="5255357"/>
                <a:ext cx="110655" cy="0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14">
                <a:extLst>
                  <a:ext uri="{FF2B5EF4-FFF2-40B4-BE49-F238E27FC236}">
                    <a16:creationId xmlns:a16="http://schemas.microsoft.com/office/drawing/2014/main" id="{5E862DF0-BDBB-49C5-A136-B1AD15257B4D}"/>
                  </a:ext>
                </a:extLst>
              </p:cNvPr>
              <p:cNvCxnSpPr/>
              <p:nvPr/>
            </p:nvCxnSpPr>
            <p:spPr>
              <a:xfrm>
                <a:off x="6230090" y="5252914"/>
                <a:ext cx="72000" cy="0"/>
              </a:xfrm>
              <a:prstGeom prst="line">
                <a:avLst/>
              </a:prstGeom>
              <a:ln w="25400">
                <a:solidFill>
                  <a:srgbClr val="D9521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5">
              <a:extLst>
                <a:ext uri="{FF2B5EF4-FFF2-40B4-BE49-F238E27FC236}">
                  <a16:creationId xmlns:a16="http://schemas.microsoft.com/office/drawing/2014/main" id="{B53E6A30-A479-5812-40D7-4F33D02037DF}"/>
                </a:ext>
              </a:extLst>
            </p:cNvPr>
            <p:cNvGrpSpPr/>
            <p:nvPr/>
          </p:nvGrpSpPr>
          <p:grpSpPr>
            <a:xfrm>
              <a:off x="5014283" y="4652024"/>
              <a:ext cx="3688133" cy="2067350"/>
              <a:chOff x="729163" y="29907205"/>
              <a:chExt cx="3688133" cy="2067350"/>
            </a:xfrm>
          </p:grpSpPr>
          <p:grpSp>
            <p:nvGrpSpPr>
              <p:cNvPr id="25" name="组合 6">
                <a:extLst>
                  <a:ext uri="{FF2B5EF4-FFF2-40B4-BE49-F238E27FC236}">
                    <a16:creationId xmlns:a16="http://schemas.microsoft.com/office/drawing/2014/main" id="{60D92B56-BF69-452B-688D-D1A6970406E2}"/>
                  </a:ext>
                </a:extLst>
              </p:cNvPr>
              <p:cNvGrpSpPr/>
              <p:nvPr/>
            </p:nvGrpSpPr>
            <p:grpSpPr>
              <a:xfrm>
                <a:off x="729163" y="29907205"/>
                <a:ext cx="3688133" cy="2067350"/>
                <a:chOff x="7439052" y="5753988"/>
                <a:chExt cx="2357939" cy="132172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文本框 10">
                      <a:extLst>
                        <a:ext uri="{FF2B5EF4-FFF2-40B4-BE49-F238E27FC236}">
                          <a16:creationId xmlns:a16="http://schemas.microsoft.com/office/drawing/2014/main" id="{E4E03929-5883-BF77-69FF-2CE3C14494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19863" y="6819907"/>
                      <a:ext cx="1877128" cy="25580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bar</m:t>
                            </m:r>
                            <m: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3" name="文本框 92">
                      <a:extLst>
                        <a:ext uri="{FF2B5EF4-FFF2-40B4-BE49-F238E27FC236}">
                          <a16:creationId xmlns:a16="http://schemas.microsoft.com/office/drawing/2014/main" id="{7C23F3C2-A060-43C1-8F5F-E48D9229033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19863" y="6819907"/>
                      <a:ext cx="1877128" cy="255803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b="-563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文本框 11">
                      <a:extLst>
                        <a:ext uri="{FF2B5EF4-FFF2-40B4-BE49-F238E27FC236}">
                          <a16:creationId xmlns:a16="http://schemas.microsoft.com/office/drawing/2014/main" id="{026C8029-9FAF-D0A7-EF9D-BF01D92B427F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7110721" y="6082319"/>
                      <a:ext cx="932142" cy="2754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2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4" name="文本框 93">
                      <a:extLst>
                        <a:ext uri="{FF2B5EF4-FFF2-40B4-BE49-F238E27FC236}">
                          <a16:creationId xmlns:a16="http://schemas.microsoft.com/office/drawing/2014/main" id="{C2849939-B19C-4A64-A7A3-A4E07A956A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7110721" y="6082319"/>
                      <a:ext cx="932142" cy="275480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文本框 7">
                <a:extLst>
                  <a:ext uri="{FF2B5EF4-FFF2-40B4-BE49-F238E27FC236}">
                    <a16:creationId xmlns:a16="http://schemas.microsoft.com/office/drawing/2014/main" id="{798C78C5-3ACC-FD2D-C9D6-FB43AEB05966}"/>
                  </a:ext>
                </a:extLst>
              </p:cNvPr>
              <p:cNvSpPr txBox="1"/>
              <p:nvPr/>
            </p:nvSpPr>
            <p:spPr>
              <a:xfrm>
                <a:off x="1495643" y="30897493"/>
                <a:ext cx="10991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 HI</a:t>
                </a:r>
                <a:endParaRPr lang="zh-CN" altLang="en-US" sz="21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文本框 8">
                <a:extLst>
                  <a:ext uri="{FF2B5EF4-FFF2-40B4-BE49-F238E27FC236}">
                    <a16:creationId xmlns:a16="http://schemas.microsoft.com/office/drawing/2014/main" id="{4EBA2EC6-D236-9838-F2B3-F260F011FAA5}"/>
                  </a:ext>
                </a:extLst>
              </p:cNvPr>
              <p:cNvSpPr txBox="1"/>
              <p:nvPr/>
            </p:nvSpPr>
            <p:spPr>
              <a:xfrm>
                <a:off x="3099886" y="30061442"/>
                <a:ext cx="11594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 dirty="0">
                    <a:solidFill>
                      <a:srgbClr val="D74C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 HO</a:t>
                </a:r>
                <a:endParaRPr lang="zh-CN" altLang="en-US" sz="2100" dirty="0">
                  <a:solidFill>
                    <a:srgbClr val="D74C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文本框 9">
                <a:extLst>
                  <a:ext uri="{FF2B5EF4-FFF2-40B4-BE49-F238E27FC236}">
                    <a16:creationId xmlns:a16="http://schemas.microsoft.com/office/drawing/2014/main" id="{45D2787C-DE64-A9F5-EF77-E2DC4D9C9C74}"/>
                  </a:ext>
                </a:extLst>
              </p:cNvPr>
              <p:cNvSpPr txBox="1"/>
              <p:nvPr/>
            </p:nvSpPr>
            <p:spPr>
              <a:xfrm>
                <a:off x="1576922" y="29953255"/>
                <a:ext cx="114549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 dirty="0">
                    <a:solidFill>
                      <a:srgbClr val="EDB01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 HO</a:t>
                </a:r>
                <a:endParaRPr lang="zh-CN" altLang="en-US" sz="2100" dirty="0">
                  <a:solidFill>
                    <a:srgbClr val="EDB01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2">
                <a:extLst>
                  <a:ext uri="{FF2B5EF4-FFF2-40B4-BE49-F238E27FC236}">
                    <a16:creationId xmlns:a16="http://schemas.microsoft.com/office/drawing/2014/main" id="{B52F0F56-A3C4-450B-144D-70309AAA556B}"/>
                  </a:ext>
                </a:extLst>
              </p:cNvPr>
              <p:cNvSpPr/>
              <p:nvPr/>
            </p:nvSpPr>
            <p:spPr>
              <a:xfrm>
                <a:off x="2681824" y="4130563"/>
                <a:ext cx="536578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70C0"/>
                  </a:buClr>
                </a:pPr>
                <a:r>
                  <a:rPr lang="en-US" altLang="zh-CN" dirty="0">
                    <a:latin typeface="+mj-lt"/>
                    <a:ea typeface="黑体" panose="02010609060101010101" pitchFamily="49" charset="-122"/>
                    <a:cs typeface="Arial" panose="020B0604020202020204" pitchFamily="34" charset="0"/>
                  </a:rPr>
                  <a:t>At the 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黑体" panose="02010609060101010101" pitchFamily="49" charset="-122"/>
                    <a:cs typeface="Arial" panose="020B0604020202020204" pitchFamily="34" charset="0"/>
                  </a:rPr>
                  <a:t>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黑体" panose="02010609060101010101" pitchFamily="49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黑体" panose="02010609060101010101" pitchFamily="49" charset="-122"/>
                    <a:cs typeface="Arial" panose="020B0604020202020204" pitchFamily="34" charset="0"/>
                  </a:rPr>
                  <a:t> in </a:t>
                </a:r>
                <a:r>
                  <a:rPr lang="en-US" altLang="zh-CN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CL 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黑体" panose="02010609060101010101" pitchFamily="49" charset="-122"/>
                    <a:cs typeface="Arial" panose="020B0604020202020204" pitchFamily="34" charset="0"/>
                  </a:rPr>
                  <a:t>and in </a:t>
                </a:r>
                <a:r>
                  <a:rPr lang="en-US" altLang="zh-CN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DM 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  <a:ea typeface="黑体" panose="02010609060101010101" pitchFamily="49" charset="-122"/>
                    <a:cs typeface="Arial" panose="020B0604020202020204" pitchFamily="34" charset="0"/>
                  </a:rPr>
                  <a:t>are </a:t>
                </a:r>
                <a:r>
                  <a:rPr lang="en-US" altLang="zh-CN" dirty="0">
                    <a:latin typeface="+mj-lt"/>
                    <a:ea typeface="黑体" panose="02010609060101010101" pitchFamily="49" charset="-122"/>
                    <a:cs typeface="Arial" panose="020B0604020202020204" pitchFamily="34" charset="0"/>
                  </a:rPr>
                  <a:t>different.</a:t>
                </a:r>
              </a:p>
            </p:txBody>
          </p:sp>
        </mc:Choice>
        <mc:Fallback xmlns="">
          <p:sp>
            <p:nvSpPr>
              <p:cNvPr id="34" name="矩形 2">
                <a:extLst>
                  <a:ext uri="{FF2B5EF4-FFF2-40B4-BE49-F238E27FC236}">
                    <a16:creationId xmlns:a16="http://schemas.microsoft.com/office/drawing/2014/main" id="{B52F0F56-A3C4-450B-144D-70309AAA55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824" y="4130563"/>
                <a:ext cx="5365783" cy="369332"/>
              </a:xfrm>
              <a:prstGeom prst="rect">
                <a:avLst/>
              </a:prstGeom>
              <a:blipFill>
                <a:blip r:embed="rId27"/>
                <a:stretch>
                  <a:fillRect l="-946" t="-6667" b="-2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711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0"/>
    </mc:Choice>
    <mc:Fallback xmlns="">
      <p:transition spd="slow" advTm="6034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F869271-D593-3A41-BECF-1DBBAD87BE98}"/>
              </a:ext>
            </a:extLst>
          </p:cNvPr>
          <p:cNvSpPr/>
          <p:nvPr/>
        </p:nvSpPr>
        <p:spPr>
          <a:xfrm>
            <a:off x="9681488" y="5805264"/>
            <a:ext cx="2607200" cy="78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78DCE2-5C9C-7543-AA6A-6BC6C40E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computation</a:t>
            </a:r>
            <a:r>
              <a:rPr lang="de-DE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8AE027-A38A-8E49-9A21-490D4D139030}"/>
              </a:ext>
            </a:extLst>
          </p:cNvPr>
          <p:cNvSpPr/>
          <p:nvPr/>
        </p:nvSpPr>
        <p:spPr>
          <a:xfrm>
            <a:off x="9984433" y="871383"/>
            <a:ext cx="2207568" cy="5797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2EC689-4AAB-694F-BE16-77CBDD54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909" y="1025842"/>
            <a:ext cx="1816100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BC7B93-46DB-1942-8B05-0E122609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08" y="2856011"/>
            <a:ext cx="1817511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0E4E20-5443-2144-8FC4-0DF89F984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3085" y="4725820"/>
            <a:ext cx="1817924" cy="175345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B56431-5F4B-3446-9EC1-44B6BDEEF9ED}"/>
              </a:ext>
            </a:extLst>
          </p:cNvPr>
          <p:cNvCxnSpPr/>
          <p:nvPr/>
        </p:nvCxnSpPr>
        <p:spPr>
          <a:xfrm>
            <a:off x="5303912" y="3544721"/>
            <a:ext cx="302433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A73EEB-A676-ED4E-ACA7-4A974272FA67}"/>
              </a:ext>
            </a:extLst>
          </p:cNvPr>
          <p:cNvSpPr txBox="1"/>
          <p:nvPr/>
        </p:nvSpPr>
        <p:spPr>
          <a:xfrm>
            <a:off x="5819653" y="3114909"/>
            <a:ext cx="214674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DE" b="1" dirty="0">
                <a:solidFill>
                  <a:srgbClr val="FF0000"/>
                </a:solidFill>
              </a:rPr>
              <a:t>echnology needs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822D32-1088-B542-B4DC-E364698BD28A}"/>
              </a:ext>
            </a:extLst>
          </p:cNvPr>
          <p:cNvSpPr/>
          <p:nvPr/>
        </p:nvSpPr>
        <p:spPr>
          <a:xfrm>
            <a:off x="0" y="871383"/>
            <a:ext cx="9984433" cy="730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14146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1"/>
    </mc:Choice>
    <mc:Fallback xmlns="">
      <p:transition spd="slow" advTm="1782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8567-8F4C-6BDF-8FAF-E5B4D0FD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results</a:t>
            </a:r>
          </a:p>
        </p:txBody>
      </p:sp>
      <p:grpSp>
        <p:nvGrpSpPr>
          <p:cNvPr id="5" name="组合 169">
            <a:extLst>
              <a:ext uri="{FF2B5EF4-FFF2-40B4-BE49-F238E27FC236}">
                <a16:creationId xmlns:a16="http://schemas.microsoft.com/office/drawing/2014/main" id="{772BF889-7E14-5461-2F0B-14515D9AFC5D}"/>
              </a:ext>
            </a:extLst>
          </p:cNvPr>
          <p:cNvGrpSpPr/>
          <p:nvPr/>
        </p:nvGrpSpPr>
        <p:grpSpPr>
          <a:xfrm>
            <a:off x="2135560" y="4257401"/>
            <a:ext cx="4405002" cy="2296874"/>
            <a:chOff x="7681043" y="4468079"/>
            <a:chExt cx="4405002" cy="2296874"/>
          </a:xfrm>
        </p:grpSpPr>
        <p:grpSp>
          <p:nvGrpSpPr>
            <p:cNvPr id="8" name="组合 36">
              <a:extLst>
                <a:ext uri="{FF2B5EF4-FFF2-40B4-BE49-F238E27FC236}">
                  <a16:creationId xmlns:a16="http://schemas.microsoft.com/office/drawing/2014/main" id="{6BABF2AF-6160-3DDA-6CA6-2CE1A34A65E4}"/>
                </a:ext>
              </a:extLst>
            </p:cNvPr>
            <p:cNvGrpSpPr/>
            <p:nvPr/>
          </p:nvGrpSpPr>
          <p:grpSpPr>
            <a:xfrm>
              <a:off x="7681043" y="4588927"/>
              <a:ext cx="4003587" cy="2176026"/>
              <a:chOff x="5321051" y="3326633"/>
              <a:chExt cx="4003587" cy="2176026"/>
            </a:xfrm>
          </p:grpSpPr>
          <p:grpSp>
            <p:nvGrpSpPr>
              <p:cNvPr id="10" name="组合 37">
                <a:extLst>
                  <a:ext uri="{FF2B5EF4-FFF2-40B4-BE49-F238E27FC236}">
                    <a16:creationId xmlns:a16="http://schemas.microsoft.com/office/drawing/2014/main" id="{C0B8614C-5AD8-641C-5CF9-1D2A9B63D48F}"/>
                  </a:ext>
                </a:extLst>
              </p:cNvPr>
              <p:cNvGrpSpPr/>
              <p:nvPr/>
            </p:nvGrpSpPr>
            <p:grpSpPr>
              <a:xfrm>
                <a:off x="6076950" y="3379871"/>
                <a:ext cx="3247688" cy="1584436"/>
                <a:chOff x="4285149" y="2206599"/>
                <a:chExt cx="3247688" cy="1584436"/>
              </a:xfrm>
            </p:grpSpPr>
            <p:sp>
              <p:nvSpPr>
                <p:cNvPr id="13" name="矩形 40">
                  <a:extLst>
                    <a:ext uri="{FF2B5EF4-FFF2-40B4-BE49-F238E27FC236}">
                      <a16:creationId xmlns:a16="http://schemas.microsoft.com/office/drawing/2014/main" id="{7282CF26-CAFC-051E-743D-34B89A53B69D}"/>
                    </a:ext>
                  </a:extLst>
                </p:cNvPr>
                <p:cNvSpPr/>
                <p:nvPr/>
              </p:nvSpPr>
              <p:spPr>
                <a:xfrm>
                  <a:off x="4285149" y="2206976"/>
                  <a:ext cx="206037" cy="1583784"/>
                </a:xfrm>
                <a:prstGeom prst="rect">
                  <a:avLst/>
                </a:prstGeom>
                <a:solidFill>
                  <a:srgbClr val="FDEF99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14" name="矩形 41">
                  <a:extLst>
                    <a:ext uri="{FF2B5EF4-FFF2-40B4-BE49-F238E27FC236}">
                      <a16:creationId xmlns:a16="http://schemas.microsoft.com/office/drawing/2014/main" id="{997DBE94-7A9D-6417-C59E-1EB5217A8CF7}"/>
                    </a:ext>
                  </a:extLst>
                </p:cNvPr>
                <p:cNvSpPr/>
                <p:nvPr/>
              </p:nvSpPr>
              <p:spPr>
                <a:xfrm>
                  <a:off x="4497537" y="2206599"/>
                  <a:ext cx="3035300" cy="1584436"/>
                </a:xfrm>
                <a:prstGeom prst="rect">
                  <a:avLst/>
                </a:prstGeom>
                <a:solidFill>
                  <a:srgbClr val="F3F8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38">
                    <a:extLst>
                      <a:ext uri="{FF2B5EF4-FFF2-40B4-BE49-F238E27FC236}">
                        <a16:creationId xmlns:a16="http://schemas.microsoft.com/office/drawing/2014/main" id="{A36A4141-8519-EE06-EDAE-643ACFD21E76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658771" y="3988913"/>
                    <a:ext cx="1717682" cy="3931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a:rPr lang="en-US" altLang="zh-CN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bar</m:t>
                          </m:r>
                          <m: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zh-CN" altLang="en-US" dirty="0">
                      <a:solidFill>
                        <a:schemeClr val="tx1"/>
                      </a:solidFill>
                      <a:latin typeface="Bahnschrift" panose="020B05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ECE6D9D4-BD3E-435C-90DC-EF166E7A16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658771" y="3988913"/>
                    <a:ext cx="1717682" cy="3931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923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39">
                    <a:extLst>
                      <a:ext uri="{FF2B5EF4-FFF2-40B4-BE49-F238E27FC236}">
                        <a16:creationId xmlns:a16="http://schemas.microsoft.com/office/drawing/2014/main" id="{F297ACE2-3E0A-664C-B414-5E3512A0252C}"/>
                      </a:ext>
                    </a:extLst>
                  </p:cNvPr>
                  <p:cNvSpPr txBox="1"/>
                  <p:nvPr/>
                </p:nvSpPr>
                <p:spPr>
                  <a:xfrm>
                    <a:off x="6852811" y="5133327"/>
                    <a:ext cx="171768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zh-CN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μm</m:t>
                          </m:r>
                          <m:r>
                            <a:rPr lang="en-US" altLang="zh-CN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zh-CN" altLang="en-US" dirty="0">
                      <a:solidFill>
                        <a:schemeClr val="tx1"/>
                      </a:solidFill>
                      <a:latin typeface="Bahnschrift" panose="020B05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B582E0A2-71A3-4581-94A8-5D3238FE51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2811" y="5133327"/>
                    <a:ext cx="171768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80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图片 99">
              <a:extLst>
                <a:ext uri="{FF2B5EF4-FFF2-40B4-BE49-F238E27FC236}">
                  <a16:creationId xmlns:a16="http://schemas.microsoft.com/office/drawing/2014/main" id="{BD6DFF1F-B8E1-1B3D-56AA-21331D031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5855" y="4468079"/>
              <a:ext cx="4020190" cy="2113200"/>
            </a:xfrm>
            <a:prstGeom prst="rect">
              <a:avLst/>
            </a:prstGeom>
          </p:spPr>
        </p:pic>
      </p:grpSp>
      <p:grpSp>
        <p:nvGrpSpPr>
          <p:cNvPr id="15" name="组合 167">
            <a:extLst>
              <a:ext uri="{FF2B5EF4-FFF2-40B4-BE49-F238E27FC236}">
                <a16:creationId xmlns:a16="http://schemas.microsoft.com/office/drawing/2014/main" id="{146D147D-EFB5-2C0E-1FD6-5766489A0C45}"/>
              </a:ext>
            </a:extLst>
          </p:cNvPr>
          <p:cNvGrpSpPr/>
          <p:nvPr/>
        </p:nvGrpSpPr>
        <p:grpSpPr>
          <a:xfrm>
            <a:off x="2159401" y="32874"/>
            <a:ext cx="4361126" cy="2123321"/>
            <a:chOff x="7704884" y="243552"/>
            <a:chExt cx="4361126" cy="2123321"/>
          </a:xfrm>
        </p:grpSpPr>
        <p:grpSp>
          <p:nvGrpSpPr>
            <p:cNvPr id="16" name="组合 20">
              <a:extLst>
                <a:ext uri="{FF2B5EF4-FFF2-40B4-BE49-F238E27FC236}">
                  <a16:creationId xmlns:a16="http://schemas.microsoft.com/office/drawing/2014/main" id="{EE8DC758-2C36-0B3B-A613-53C0B7F743EC}"/>
                </a:ext>
              </a:extLst>
            </p:cNvPr>
            <p:cNvGrpSpPr/>
            <p:nvPr/>
          </p:nvGrpSpPr>
          <p:grpSpPr>
            <a:xfrm>
              <a:off x="7704884" y="243552"/>
              <a:ext cx="4098533" cy="2008326"/>
              <a:chOff x="7716530" y="962042"/>
              <a:chExt cx="4098533" cy="2008326"/>
            </a:xfrm>
          </p:grpSpPr>
          <p:grpSp>
            <p:nvGrpSpPr>
              <p:cNvPr id="22" name="组合 45">
                <a:extLst>
                  <a:ext uri="{FF2B5EF4-FFF2-40B4-BE49-F238E27FC236}">
                    <a16:creationId xmlns:a16="http://schemas.microsoft.com/office/drawing/2014/main" id="{98BB982F-D172-79C9-71A1-010C09480D93}"/>
                  </a:ext>
                </a:extLst>
              </p:cNvPr>
              <p:cNvGrpSpPr/>
              <p:nvPr/>
            </p:nvGrpSpPr>
            <p:grpSpPr>
              <a:xfrm>
                <a:off x="8465370" y="1393807"/>
                <a:ext cx="3202949" cy="1576561"/>
                <a:chOff x="2539154" y="1460143"/>
                <a:chExt cx="3257375" cy="1696928"/>
              </a:xfrm>
            </p:grpSpPr>
            <p:sp>
              <p:nvSpPr>
                <p:cNvPr id="41" name="矩形 46">
                  <a:extLst>
                    <a:ext uri="{FF2B5EF4-FFF2-40B4-BE49-F238E27FC236}">
                      <a16:creationId xmlns:a16="http://schemas.microsoft.com/office/drawing/2014/main" id="{4E2A54DB-368C-3EC3-10D7-4F1FAED1CB5A}"/>
                    </a:ext>
                  </a:extLst>
                </p:cNvPr>
                <p:cNvSpPr/>
                <p:nvPr/>
              </p:nvSpPr>
              <p:spPr>
                <a:xfrm>
                  <a:off x="2539154" y="1460143"/>
                  <a:ext cx="212348" cy="1696928"/>
                </a:xfrm>
                <a:prstGeom prst="rect">
                  <a:avLst/>
                </a:prstGeom>
                <a:solidFill>
                  <a:srgbClr val="FDEF99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42" name="矩形 47">
                  <a:extLst>
                    <a:ext uri="{FF2B5EF4-FFF2-40B4-BE49-F238E27FC236}">
                      <a16:creationId xmlns:a16="http://schemas.microsoft.com/office/drawing/2014/main" id="{18D12668-B4CE-58C1-F86A-D2013B5DAF26}"/>
                    </a:ext>
                  </a:extLst>
                </p:cNvPr>
                <p:cNvSpPr/>
                <p:nvPr/>
              </p:nvSpPr>
              <p:spPr>
                <a:xfrm>
                  <a:off x="2761229" y="1464432"/>
                  <a:ext cx="3035300" cy="1692639"/>
                </a:xfrm>
                <a:prstGeom prst="rect">
                  <a:avLst/>
                </a:prstGeom>
                <a:solidFill>
                  <a:srgbClr val="F3F8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</p:grpSp>
          <p:grpSp>
            <p:nvGrpSpPr>
              <p:cNvPr id="23" name="组合 49">
                <a:extLst>
                  <a:ext uri="{FF2B5EF4-FFF2-40B4-BE49-F238E27FC236}">
                    <a16:creationId xmlns:a16="http://schemas.microsoft.com/office/drawing/2014/main" id="{5DE52900-B5F0-BE92-5B84-266C7B050B6A}"/>
                  </a:ext>
                </a:extLst>
              </p:cNvPr>
              <p:cNvGrpSpPr/>
              <p:nvPr/>
            </p:nvGrpSpPr>
            <p:grpSpPr>
              <a:xfrm>
                <a:off x="8237259" y="962042"/>
                <a:ext cx="1454191" cy="377431"/>
                <a:chOff x="7859966" y="495495"/>
                <a:chExt cx="1454191" cy="377431"/>
              </a:xfrm>
            </p:grpSpPr>
            <p:cxnSp>
              <p:nvCxnSpPr>
                <p:cNvPr id="38" name="直接连接符 50">
                  <a:extLst>
                    <a:ext uri="{FF2B5EF4-FFF2-40B4-BE49-F238E27FC236}">
                      <a16:creationId xmlns:a16="http://schemas.microsoft.com/office/drawing/2014/main" id="{144A40BA-46D6-1BB3-F526-292E317B086E}"/>
                    </a:ext>
                  </a:extLst>
                </p:cNvPr>
                <p:cNvCxnSpPr/>
                <p:nvPr/>
              </p:nvCxnSpPr>
              <p:spPr>
                <a:xfrm flipV="1">
                  <a:off x="8303391" y="512926"/>
                  <a:ext cx="0" cy="360000"/>
                </a:xfrm>
                <a:prstGeom prst="line">
                  <a:avLst/>
                </a:prstGeom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文本框 51">
                  <a:extLst>
                    <a:ext uri="{FF2B5EF4-FFF2-40B4-BE49-F238E27FC236}">
                      <a16:creationId xmlns:a16="http://schemas.microsoft.com/office/drawing/2014/main" id="{7D5A2AFF-B142-362A-3096-0E9CCAE357A5}"/>
                    </a:ext>
                  </a:extLst>
                </p:cNvPr>
                <p:cNvSpPr txBox="1"/>
                <p:nvPr/>
              </p:nvSpPr>
              <p:spPr>
                <a:xfrm>
                  <a:off x="7859966" y="495495"/>
                  <a:ext cx="51693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" panose="020B0502040204020203" pitchFamily="34" charset="0"/>
                    </a:rPr>
                    <a:t>CL</a:t>
                  </a:r>
                  <a:endPara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" panose="020B0502040204020203" pitchFamily="34" charset="0"/>
                  </a:endParaRPr>
                </a:p>
              </p:txBody>
            </p:sp>
            <p:sp>
              <p:nvSpPr>
                <p:cNvPr id="40" name="文本框 52">
                  <a:extLst>
                    <a:ext uri="{FF2B5EF4-FFF2-40B4-BE49-F238E27FC236}">
                      <a16:creationId xmlns:a16="http://schemas.microsoft.com/office/drawing/2014/main" id="{D320BF7B-A3B2-FB96-99DB-98E43C1D5F04}"/>
                    </a:ext>
                  </a:extLst>
                </p:cNvPr>
                <p:cNvSpPr txBox="1"/>
                <p:nvPr/>
              </p:nvSpPr>
              <p:spPr>
                <a:xfrm>
                  <a:off x="8353406" y="499563"/>
                  <a:ext cx="9607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" panose="020B0502040204020203" pitchFamily="34" charset="0"/>
                    </a:rPr>
                    <a:t>GDL</a:t>
                  </a:r>
                  <a:endPara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" panose="020B0502040204020203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53">
                    <a:extLst>
                      <a:ext uri="{FF2B5EF4-FFF2-40B4-BE49-F238E27FC236}">
                        <a16:creationId xmlns:a16="http://schemas.microsoft.com/office/drawing/2014/main" id="{567BB03F-D534-DE0A-29BD-B1F907C358C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575665" y="1982656"/>
                    <a:ext cx="65106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>
                      <a:solidFill>
                        <a:schemeClr val="tx1"/>
                      </a:solidFill>
                      <a:latin typeface="Bahnschrift" panose="020B05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文本框 53">
                    <a:extLst>
                      <a:ext uri="{FF2B5EF4-FFF2-40B4-BE49-F238E27FC236}">
                        <a16:creationId xmlns:a16="http://schemas.microsoft.com/office/drawing/2014/main" id="{94870559-A501-48E6-9EF4-645A80141F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7575665" y="1982656"/>
                    <a:ext cx="651062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任意多边形: 形状 63">
                <a:extLst>
                  <a:ext uri="{FF2B5EF4-FFF2-40B4-BE49-F238E27FC236}">
                    <a16:creationId xmlns:a16="http://schemas.microsoft.com/office/drawing/2014/main" id="{54D83CC9-1962-CD6B-D53E-A4C6E1A81D6F}"/>
                  </a:ext>
                </a:extLst>
              </p:cNvPr>
              <p:cNvSpPr/>
              <p:nvPr/>
            </p:nvSpPr>
            <p:spPr>
              <a:xfrm rot="2540622">
                <a:off x="8708548" y="1428504"/>
                <a:ext cx="52388" cy="38100"/>
              </a:xfrm>
              <a:custGeom>
                <a:avLst/>
                <a:gdLst>
                  <a:gd name="connsiteX0" fmla="*/ 0 w 52388"/>
                  <a:gd name="connsiteY0" fmla="*/ 0 h 38100"/>
                  <a:gd name="connsiteX1" fmla="*/ 52388 w 52388"/>
                  <a:gd name="connsiteY1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388" h="38100">
                    <a:moveTo>
                      <a:pt x="0" y="0"/>
                    </a:moveTo>
                    <a:lnTo>
                      <a:pt x="52388" y="38100"/>
                    </a:lnTo>
                  </a:path>
                </a:pathLst>
              </a:custGeom>
              <a:noFill/>
              <a:ln w="22225">
                <a:solidFill>
                  <a:srgbClr val="FF9C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任意多边形: 形状 64">
                <a:extLst>
                  <a:ext uri="{FF2B5EF4-FFF2-40B4-BE49-F238E27FC236}">
                    <a16:creationId xmlns:a16="http://schemas.microsoft.com/office/drawing/2014/main" id="{55BCDD63-FAC9-99A1-540B-5712307EDDA2}"/>
                  </a:ext>
                </a:extLst>
              </p:cNvPr>
              <p:cNvSpPr/>
              <p:nvPr/>
            </p:nvSpPr>
            <p:spPr>
              <a:xfrm rot="2540622">
                <a:off x="8653937" y="1395509"/>
                <a:ext cx="36000" cy="36000"/>
              </a:xfrm>
              <a:custGeom>
                <a:avLst/>
                <a:gdLst>
                  <a:gd name="connsiteX0" fmla="*/ 0 w 52388"/>
                  <a:gd name="connsiteY0" fmla="*/ 0 h 38100"/>
                  <a:gd name="connsiteX1" fmla="*/ 52388 w 52388"/>
                  <a:gd name="connsiteY1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388" h="38100">
                    <a:moveTo>
                      <a:pt x="0" y="0"/>
                    </a:moveTo>
                    <a:lnTo>
                      <a:pt x="52388" y="38100"/>
                    </a:lnTo>
                  </a:path>
                </a:pathLst>
              </a:custGeom>
              <a:noFill/>
              <a:ln w="22225">
                <a:solidFill>
                  <a:srgbClr val="FF9C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7" name="直接连接符 66">
                <a:extLst>
                  <a:ext uri="{FF2B5EF4-FFF2-40B4-BE49-F238E27FC236}">
                    <a16:creationId xmlns:a16="http://schemas.microsoft.com/office/drawing/2014/main" id="{CE4AA157-EDB1-74ED-FE19-F7A772D70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6496" y="1742525"/>
                <a:ext cx="252000" cy="0"/>
              </a:xfrm>
              <a:prstGeom prst="line">
                <a:avLst/>
              </a:prstGeom>
              <a:ln w="22860">
                <a:solidFill>
                  <a:srgbClr val="FF8D0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67">
                <a:extLst>
                  <a:ext uri="{FF2B5EF4-FFF2-40B4-BE49-F238E27FC236}">
                    <a16:creationId xmlns:a16="http://schemas.microsoft.com/office/drawing/2014/main" id="{A8435A08-388D-3D53-8339-DDEFF3210C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6496" y="1923500"/>
                <a:ext cx="244800" cy="0"/>
              </a:xfrm>
              <a:prstGeom prst="line">
                <a:avLst/>
              </a:prstGeom>
              <a:ln w="22860">
                <a:solidFill>
                  <a:srgbClr val="9702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68">
                <a:extLst>
                  <a:ext uri="{FF2B5EF4-FFF2-40B4-BE49-F238E27FC236}">
                    <a16:creationId xmlns:a16="http://schemas.microsoft.com/office/drawing/2014/main" id="{2FE8EC11-B81C-7BAA-36C6-6AB5D2602F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6495" y="2115221"/>
                <a:ext cx="244800" cy="0"/>
              </a:xfrm>
              <a:prstGeom prst="line">
                <a:avLst/>
              </a:prstGeom>
              <a:ln w="22860">
                <a:solidFill>
                  <a:srgbClr val="FE040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69">
                <a:extLst>
                  <a:ext uri="{FF2B5EF4-FFF2-40B4-BE49-F238E27FC236}">
                    <a16:creationId xmlns:a16="http://schemas.microsoft.com/office/drawing/2014/main" id="{2F340FF6-E29E-2807-B236-6664078BE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6495" y="2296196"/>
                <a:ext cx="244800" cy="0"/>
              </a:xfrm>
              <a:prstGeom prst="line">
                <a:avLst/>
              </a:prstGeom>
              <a:ln w="22860">
                <a:solidFill>
                  <a:srgbClr val="BA50E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76">
                    <a:extLst>
                      <a:ext uri="{FF2B5EF4-FFF2-40B4-BE49-F238E27FC236}">
                        <a16:creationId xmlns:a16="http://schemas.microsoft.com/office/drawing/2014/main" id="{242BF899-7510-F52C-11E3-00716D2BF4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336" y="1578011"/>
                    <a:ext cx="560746" cy="3231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500" b="0" i="1" smtClean="0">
                              <a:solidFill>
                                <a:srgbClr val="FF8D05"/>
                              </a:solidFill>
                              <a:latin typeface="Cambria Math" panose="02040503050406030204" pitchFamily="18" charset="0"/>
                            </a:rPr>
                            <m:t>0.47</m:t>
                          </m:r>
                        </m:oMath>
                      </m:oMathPara>
                    </a14:m>
                    <a:endParaRPr lang="zh-CN" altLang="en-US" sz="1500" dirty="0"/>
                  </a:p>
                </p:txBody>
              </p:sp>
            </mc:Choice>
            <mc:Fallback xmlns="">
              <p:sp>
                <p:nvSpPr>
                  <p:cNvPr id="77" name="文本框 76">
                    <a:extLst>
                      <a:ext uri="{FF2B5EF4-FFF2-40B4-BE49-F238E27FC236}">
                        <a16:creationId xmlns:a16="http://schemas.microsoft.com/office/drawing/2014/main" id="{607359EC-ACBF-4274-989D-61B9D5DE0D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336" y="1578011"/>
                    <a:ext cx="560746" cy="3231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文本框 77">
                    <a:extLst>
                      <a:ext uri="{FF2B5EF4-FFF2-40B4-BE49-F238E27FC236}">
                        <a16:creationId xmlns:a16="http://schemas.microsoft.com/office/drawing/2014/main" id="{48A41811-FA5E-393B-D262-EEDCAD8EEB0B}"/>
                      </a:ext>
                    </a:extLst>
                  </p:cNvPr>
                  <p:cNvSpPr txBox="1"/>
                  <p:nvPr/>
                </p:nvSpPr>
                <p:spPr>
                  <a:xfrm>
                    <a:off x="10152716" y="1765083"/>
                    <a:ext cx="560746" cy="3231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500" b="0" i="1" smtClean="0">
                              <a:solidFill>
                                <a:srgbClr val="970215"/>
                              </a:solidFill>
                              <a:latin typeface="Cambria Math" panose="02040503050406030204" pitchFamily="18" charset="0"/>
                            </a:rPr>
                            <m:t>0.44</m:t>
                          </m:r>
                        </m:oMath>
                      </m:oMathPara>
                    </a14:m>
                    <a:endParaRPr lang="zh-CN" altLang="en-US" sz="1500" dirty="0">
                      <a:solidFill>
                        <a:srgbClr val="970215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文本框 77">
                    <a:extLst>
                      <a:ext uri="{FF2B5EF4-FFF2-40B4-BE49-F238E27FC236}">
                        <a16:creationId xmlns:a16="http://schemas.microsoft.com/office/drawing/2014/main" id="{6D97FDEF-D3C8-4669-A5E2-B6D794037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2716" y="1765083"/>
                    <a:ext cx="560746" cy="3231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本框 78">
                    <a:extLst>
                      <a:ext uri="{FF2B5EF4-FFF2-40B4-BE49-F238E27FC236}">
                        <a16:creationId xmlns:a16="http://schemas.microsoft.com/office/drawing/2014/main" id="{94BB7F95-5472-D9FD-B6E8-F4E3A1176D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153135" y="1957057"/>
                    <a:ext cx="560746" cy="3231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0.42</m:t>
                          </m:r>
                        </m:oMath>
                      </m:oMathPara>
                    </a14:m>
                    <a:endParaRPr lang="zh-CN" altLang="en-US" sz="15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文本框 78">
                    <a:extLst>
                      <a:ext uri="{FF2B5EF4-FFF2-40B4-BE49-F238E27FC236}">
                        <a16:creationId xmlns:a16="http://schemas.microsoft.com/office/drawing/2014/main" id="{9BC71C49-C4D7-47F0-94F4-CAD6E1DBED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135" y="1957057"/>
                    <a:ext cx="560746" cy="3231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文本框 79">
                    <a:extLst>
                      <a:ext uri="{FF2B5EF4-FFF2-40B4-BE49-F238E27FC236}">
                        <a16:creationId xmlns:a16="http://schemas.microsoft.com/office/drawing/2014/main" id="{BFF70380-009E-DA45-05CB-6161268650D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755" y="2144999"/>
                    <a:ext cx="560746" cy="3231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zh-CN" sz="1500" b="0" i="1" smtClean="0">
                              <a:solidFill>
                                <a:srgbClr val="BA50E4"/>
                              </a:solidFill>
                              <a:latin typeface="Cambria Math" panose="02040503050406030204" pitchFamily="18" charset="0"/>
                            </a:rPr>
                            <m:t>0.4</m:t>
                          </m:r>
                        </m:oMath>
                      </m:oMathPara>
                    </a14:m>
                    <a:endParaRPr lang="zh-CN" altLang="en-US" sz="1500" dirty="0">
                      <a:solidFill>
                        <a:srgbClr val="BA50E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文本框 79">
                    <a:extLst>
                      <a:ext uri="{FF2B5EF4-FFF2-40B4-BE49-F238E27FC236}">
                        <a16:creationId xmlns:a16="http://schemas.microsoft.com/office/drawing/2014/main" id="{C6CF8241-8612-4657-9FE4-7B885C00CC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755" y="2144999"/>
                    <a:ext cx="560746" cy="3231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80">
                    <a:extLst>
                      <a:ext uri="{FF2B5EF4-FFF2-40B4-BE49-F238E27FC236}">
                        <a16:creationId xmlns:a16="http://schemas.microsoft.com/office/drawing/2014/main" id="{DB08CA28-0733-69D6-016D-40321D6A31C8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7636" y="1338204"/>
                    <a:ext cx="56074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81" name="文本框 80">
                    <a:extLst>
                      <a:ext uri="{FF2B5EF4-FFF2-40B4-BE49-F238E27FC236}">
                        <a16:creationId xmlns:a16="http://schemas.microsoft.com/office/drawing/2014/main" id="{FC0280DD-9CEA-4809-8D4A-9245B5E8B5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7636" y="1338204"/>
                    <a:ext cx="560746" cy="33855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8696" b="-109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91">
                    <a:extLst>
                      <a:ext uri="{FF2B5EF4-FFF2-40B4-BE49-F238E27FC236}">
                        <a16:creationId xmlns:a16="http://schemas.microsoft.com/office/drawing/2014/main" id="{C403451D-C55C-6F48-2730-EEAE7944A2DB}"/>
                      </a:ext>
                    </a:extLst>
                  </p:cNvPr>
                  <p:cNvSpPr txBox="1"/>
                  <p:nvPr/>
                </p:nvSpPr>
                <p:spPr>
                  <a:xfrm>
                    <a:off x="10730550" y="1338204"/>
                    <a:ext cx="108451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altLang="zh-CN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92" name="文本框 91">
                    <a:extLst>
                      <a:ext uri="{FF2B5EF4-FFF2-40B4-BE49-F238E27FC236}">
                        <a16:creationId xmlns:a16="http://schemas.microsoft.com/office/drawing/2014/main" id="{9CB87545-4103-4373-B162-DDE2D6D1A5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30550" y="1338204"/>
                    <a:ext cx="1084513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09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92">
                  <a:extLst>
                    <a:ext uri="{FF2B5EF4-FFF2-40B4-BE49-F238E27FC236}">
                      <a16:creationId xmlns:a16="http://schemas.microsoft.com/office/drawing/2014/main" id="{E5E658FE-4BBE-CE0A-FDE7-44CE0F890BCC}"/>
                    </a:ext>
                  </a:extLst>
                </p:cNvPr>
                <p:cNvSpPr txBox="1"/>
                <p:nvPr/>
              </p:nvSpPr>
              <p:spPr>
                <a:xfrm>
                  <a:off x="10812836" y="857899"/>
                  <a:ext cx="56074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i="1">
                            <a:solidFill>
                              <a:srgbClr val="FF8D0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500" b="0" i="1" smtClean="0">
                            <a:solidFill>
                              <a:srgbClr val="FF8D05"/>
                            </a:solidFill>
                            <a:latin typeface="Cambria Math" panose="02040503050406030204" pitchFamily="18" charset="0"/>
                          </a:rPr>
                          <m:t>.02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93" name="文本框 92">
                  <a:extLst>
                    <a:ext uri="{FF2B5EF4-FFF2-40B4-BE49-F238E27FC236}">
                      <a16:creationId xmlns:a16="http://schemas.microsoft.com/office/drawing/2014/main" id="{7D45F715-6DDE-4D9B-A7CA-643EFE9E1E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836" y="857899"/>
                  <a:ext cx="560746" cy="3231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93">
                  <a:extLst>
                    <a:ext uri="{FF2B5EF4-FFF2-40B4-BE49-F238E27FC236}">
                      <a16:creationId xmlns:a16="http://schemas.microsoft.com/office/drawing/2014/main" id="{886F8A67-CACC-7C55-A0C9-0B8FBAF48F7C}"/>
                    </a:ext>
                  </a:extLst>
                </p:cNvPr>
                <p:cNvSpPr txBox="1"/>
                <p:nvPr/>
              </p:nvSpPr>
              <p:spPr>
                <a:xfrm>
                  <a:off x="10805216" y="1044971"/>
                  <a:ext cx="56074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b="0" i="1" smtClean="0">
                            <a:solidFill>
                              <a:srgbClr val="97021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zh-CN" altLang="en-US" sz="1500" dirty="0">
                    <a:solidFill>
                      <a:srgbClr val="970215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文本框 93">
                  <a:extLst>
                    <a:ext uri="{FF2B5EF4-FFF2-40B4-BE49-F238E27FC236}">
                      <a16:creationId xmlns:a16="http://schemas.microsoft.com/office/drawing/2014/main" id="{A0F69720-FF67-4817-AF42-B9D40CF683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5216" y="1044971"/>
                  <a:ext cx="560746" cy="3231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94">
                  <a:extLst>
                    <a:ext uri="{FF2B5EF4-FFF2-40B4-BE49-F238E27FC236}">
                      <a16:creationId xmlns:a16="http://schemas.microsoft.com/office/drawing/2014/main" id="{5B271ED0-8466-C978-9525-9B39C5AAA84F}"/>
                    </a:ext>
                  </a:extLst>
                </p:cNvPr>
                <p:cNvSpPr txBox="1"/>
                <p:nvPr/>
              </p:nvSpPr>
              <p:spPr>
                <a:xfrm>
                  <a:off x="10805635" y="1236945"/>
                  <a:ext cx="56074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0.96</m:t>
                        </m:r>
                      </m:oMath>
                    </m:oMathPara>
                  </a14:m>
                  <a:endParaRPr lang="zh-CN" altLang="en-US" sz="15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C1814CE5-15B3-451F-A8C5-931C789835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5635" y="1236945"/>
                  <a:ext cx="560746" cy="3231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95">
                  <a:extLst>
                    <a:ext uri="{FF2B5EF4-FFF2-40B4-BE49-F238E27FC236}">
                      <a16:creationId xmlns:a16="http://schemas.microsoft.com/office/drawing/2014/main" id="{E418D9A5-FBF5-9121-1627-6CBD7F40E03E}"/>
                    </a:ext>
                  </a:extLst>
                </p:cNvPr>
                <p:cNvSpPr txBox="1"/>
                <p:nvPr/>
              </p:nvSpPr>
              <p:spPr>
                <a:xfrm>
                  <a:off x="10813255" y="1424887"/>
                  <a:ext cx="56074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1500" b="0" i="1" smtClean="0">
                            <a:solidFill>
                              <a:srgbClr val="BA50E4"/>
                            </a:solidFill>
                            <a:latin typeface="Cambria Math" panose="02040503050406030204" pitchFamily="18" charset="0"/>
                          </a:rPr>
                          <m:t>0.53</m:t>
                        </m:r>
                      </m:oMath>
                    </m:oMathPara>
                  </a14:m>
                  <a:endParaRPr lang="zh-CN" altLang="en-US" sz="1500" dirty="0">
                    <a:solidFill>
                      <a:srgbClr val="BA50E4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文本框 95">
                  <a:extLst>
                    <a:ext uri="{FF2B5EF4-FFF2-40B4-BE49-F238E27FC236}">
                      <a16:creationId xmlns:a16="http://schemas.microsoft.com/office/drawing/2014/main" id="{40FB4A84-7A4B-47FA-9B16-A2E795FBCA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3255" y="1424887"/>
                  <a:ext cx="560746" cy="32316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图片 103">
              <a:extLst>
                <a:ext uri="{FF2B5EF4-FFF2-40B4-BE49-F238E27FC236}">
                  <a16:creationId xmlns:a16="http://schemas.microsoft.com/office/drawing/2014/main" id="{05FD2420-65FA-7D53-99CF-742220858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4068" y="499851"/>
              <a:ext cx="3941942" cy="1867022"/>
            </a:xfrm>
            <a:prstGeom prst="rect">
              <a:avLst/>
            </a:prstGeom>
          </p:spPr>
        </p:pic>
      </p:grpSp>
      <p:grpSp>
        <p:nvGrpSpPr>
          <p:cNvPr id="43" name="组合 3">
            <a:extLst>
              <a:ext uri="{FF2B5EF4-FFF2-40B4-BE49-F238E27FC236}">
                <a16:creationId xmlns:a16="http://schemas.microsoft.com/office/drawing/2014/main" id="{3C3A8D4E-A7BF-E6F8-18AC-C754118FF488}"/>
              </a:ext>
            </a:extLst>
          </p:cNvPr>
          <p:cNvGrpSpPr/>
          <p:nvPr/>
        </p:nvGrpSpPr>
        <p:grpSpPr>
          <a:xfrm>
            <a:off x="2153802" y="1889389"/>
            <a:ext cx="4366724" cy="2267224"/>
            <a:chOff x="6040605" y="2076956"/>
            <a:chExt cx="4366724" cy="2267224"/>
          </a:xfrm>
        </p:grpSpPr>
        <p:sp>
          <p:nvSpPr>
            <p:cNvPr id="44" name="矩形 109">
              <a:extLst>
                <a:ext uri="{FF2B5EF4-FFF2-40B4-BE49-F238E27FC236}">
                  <a16:creationId xmlns:a16="http://schemas.microsoft.com/office/drawing/2014/main" id="{A347614E-4B6A-8856-9868-77E13A1300C8}"/>
                </a:ext>
              </a:extLst>
            </p:cNvPr>
            <p:cNvSpPr/>
            <p:nvPr/>
          </p:nvSpPr>
          <p:spPr>
            <a:xfrm>
              <a:off x="6772054" y="2642280"/>
              <a:ext cx="218596" cy="1572576"/>
            </a:xfrm>
            <a:prstGeom prst="rect">
              <a:avLst/>
            </a:prstGeom>
            <a:solidFill>
              <a:srgbClr val="FDEF99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45" name="矩形 108">
              <a:extLst>
                <a:ext uri="{FF2B5EF4-FFF2-40B4-BE49-F238E27FC236}">
                  <a16:creationId xmlns:a16="http://schemas.microsoft.com/office/drawing/2014/main" id="{FC10F72B-83DA-C74C-3457-ABC7FD5CF2E9}"/>
                </a:ext>
              </a:extLst>
            </p:cNvPr>
            <p:cNvSpPr/>
            <p:nvPr/>
          </p:nvSpPr>
          <p:spPr>
            <a:xfrm>
              <a:off x="6990418" y="2642280"/>
              <a:ext cx="2984585" cy="1572576"/>
            </a:xfrm>
            <a:prstGeom prst="rect">
              <a:avLst/>
            </a:prstGeom>
            <a:solidFill>
              <a:srgbClr val="F3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pic>
          <p:nvPicPr>
            <p:cNvPr id="46" name="图片 127">
              <a:extLst>
                <a:ext uri="{FF2B5EF4-FFF2-40B4-BE49-F238E27FC236}">
                  <a16:creationId xmlns:a16="http://schemas.microsoft.com/office/drawing/2014/main" id="{A26145DE-A319-A860-9D05-64125DD7C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3497" r="-689"/>
            <a:stretch/>
          </p:blipFill>
          <p:spPr>
            <a:xfrm>
              <a:off x="6472618" y="2076956"/>
              <a:ext cx="3934711" cy="22201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61">
                  <a:extLst>
                    <a:ext uri="{FF2B5EF4-FFF2-40B4-BE49-F238E27FC236}">
                      <a16:creationId xmlns:a16="http://schemas.microsoft.com/office/drawing/2014/main" id="{983F524C-22FD-88F1-57FA-D3AE0573C857}"/>
                    </a:ext>
                  </a:extLst>
                </p:cNvPr>
                <p:cNvSpPr txBox="1"/>
                <p:nvPr/>
              </p:nvSpPr>
              <p:spPr>
                <a:xfrm rot="16200000">
                  <a:off x="5381082" y="3286021"/>
                  <a:ext cx="1717682" cy="3986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285F9413-BE7F-4433-A080-762A75B0B0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381082" y="3286021"/>
                  <a:ext cx="1717682" cy="398635"/>
                </a:xfrm>
                <a:prstGeom prst="rect">
                  <a:avLst/>
                </a:prstGeom>
                <a:blipFill>
                  <a:blip r:embed="rId21"/>
                  <a:stretch>
                    <a:fillRect r="-1076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矩形 161">
            <a:extLst>
              <a:ext uri="{FF2B5EF4-FFF2-40B4-BE49-F238E27FC236}">
                <a16:creationId xmlns:a16="http://schemas.microsoft.com/office/drawing/2014/main" id="{5F2A3C3F-B6C3-56FF-BFC4-6A49703ECC5B}"/>
              </a:ext>
            </a:extLst>
          </p:cNvPr>
          <p:cNvSpPr/>
          <p:nvPr/>
        </p:nvSpPr>
        <p:spPr>
          <a:xfrm rot="16200000">
            <a:off x="2730811" y="5056867"/>
            <a:ext cx="945620" cy="2122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箭头: 下 7">
            <a:extLst>
              <a:ext uri="{FF2B5EF4-FFF2-40B4-BE49-F238E27FC236}">
                <a16:creationId xmlns:a16="http://schemas.microsoft.com/office/drawing/2014/main" id="{CDEC51FA-7061-61E9-26E7-20CB13B9D7FA}"/>
              </a:ext>
            </a:extLst>
          </p:cNvPr>
          <p:cNvSpPr/>
          <p:nvPr/>
        </p:nvSpPr>
        <p:spPr>
          <a:xfrm rot="10800000">
            <a:off x="3282595" y="950082"/>
            <a:ext cx="297422" cy="89204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箭头: 下 146">
            <a:extLst>
              <a:ext uri="{FF2B5EF4-FFF2-40B4-BE49-F238E27FC236}">
                <a16:creationId xmlns:a16="http://schemas.microsoft.com/office/drawing/2014/main" id="{9BCAB43D-CF57-B2CE-64ED-89809F4144B9}"/>
              </a:ext>
            </a:extLst>
          </p:cNvPr>
          <p:cNvSpPr/>
          <p:nvPr/>
        </p:nvSpPr>
        <p:spPr>
          <a:xfrm>
            <a:off x="3279603" y="2804648"/>
            <a:ext cx="297422" cy="89204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箭头: 下 147">
            <a:extLst>
              <a:ext uri="{FF2B5EF4-FFF2-40B4-BE49-F238E27FC236}">
                <a16:creationId xmlns:a16="http://schemas.microsoft.com/office/drawing/2014/main" id="{BC037555-C82E-A50A-622C-284ADF60DFFC}"/>
              </a:ext>
            </a:extLst>
          </p:cNvPr>
          <p:cNvSpPr/>
          <p:nvPr/>
        </p:nvSpPr>
        <p:spPr>
          <a:xfrm rot="325327">
            <a:off x="3248026" y="4665792"/>
            <a:ext cx="162413" cy="94754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8D0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矩形 13">
            <a:extLst>
              <a:ext uri="{FF2B5EF4-FFF2-40B4-BE49-F238E27FC236}">
                <a16:creationId xmlns:a16="http://schemas.microsoft.com/office/drawing/2014/main" id="{317C851C-0DAC-6574-B8CA-CEC1D0DABD3C}"/>
              </a:ext>
            </a:extLst>
          </p:cNvPr>
          <p:cNvSpPr/>
          <p:nvPr/>
        </p:nvSpPr>
        <p:spPr>
          <a:xfrm>
            <a:off x="3014912" y="458912"/>
            <a:ext cx="265180" cy="683324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EFC6F1-0006-14A8-6BB0-0B88D33C51F2}"/>
              </a:ext>
            </a:extLst>
          </p:cNvPr>
          <p:cNvSpPr txBox="1"/>
          <p:nvPr/>
        </p:nvSpPr>
        <p:spPr>
          <a:xfrm>
            <a:off x="6322208" y="391095"/>
            <a:ext cx="551247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DE" b="1" dirty="0"/>
              <a:t>Liquid saturation: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d</a:t>
            </a:r>
            <a:r>
              <a:rPr lang="en-DE" dirty="0"/>
              <a:t>oes not change much in CCL with </a:t>
            </a:r>
            <a:r>
              <a:rPr lang="en-DE" i="1" dirty="0"/>
              <a:t>j </a:t>
            </a:r>
            <a:endParaRPr lang="en-DE" dirty="0"/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DE" dirty="0"/>
              <a:t>GDL: formation of water layer at CL|GDL above </a:t>
            </a:r>
            <a:r>
              <a:rPr lang="en-DE" i="1" dirty="0"/>
              <a:t>j</a:t>
            </a:r>
            <a:r>
              <a:rPr lang="en-DE" baseline="-25000" dirty="0"/>
              <a:t>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B2C91E3-D0A5-A5BE-CB78-62519512B7CD}"/>
              </a:ext>
            </a:extLst>
          </p:cNvPr>
          <p:cNvSpPr txBox="1"/>
          <p:nvPr/>
        </p:nvSpPr>
        <p:spPr>
          <a:xfrm>
            <a:off x="6306564" y="2048185"/>
            <a:ext cx="4886360" cy="106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DE" b="1" dirty="0"/>
              <a:t>O</a:t>
            </a:r>
            <a:r>
              <a:rPr lang="en-DE" b="1" baseline="-25000" dirty="0"/>
              <a:t>2</a:t>
            </a:r>
            <a:r>
              <a:rPr lang="en-DE" b="1" dirty="0"/>
              <a:t> diffusivity:</a:t>
            </a:r>
          </a:p>
          <a:p>
            <a:pPr marL="285750" indent="-285750" algn="l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water layer causes abrupt decrease in diffusivity (to residual value)</a:t>
            </a:r>
            <a:endParaRPr lang="en-DE" baseline="-25000" dirty="0"/>
          </a:p>
        </p:txBody>
      </p:sp>
      <p:sp>
        <p:nvSpPr>
          <p:cNvPr id="62" name="矩形 129">
            <a:extLst>
              <a:ext uri="{FF2B5EF4-FFF2-40B4-BE49-F238E27FC236}">
                <a16:creationId xmlns:a16="http://schemas.microsoft.com/office/drawing/2014/main" id="{00778432-59D6-89F8-E069-B09EE3BEB6E7}"/>
              </a:ext>
            </a:extLst>
          </p:cNvPr>
          <p:cNvSpPr/>
          <p:nvPr/>
        </p:nvSpPr>
        <p:spPr>
          <a:xfrm>
            <a:off x="3073420" y="3944334"/>
            <a:ext cx="144000" cy="90117"/>
          </a:xfrm>
          <a:prstGeom prst="rect">
            <a:avLst/>
          </a:prstGeom>
          <a:noFill/>
          <a:ln w="165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3" name="组合 2">
            <a:extLst>
              <a:ext uri="{FF2B5EF4-FFF2-40B4-BE49-F238E27FC236}">
                <a16:creationId xmlns:a16="http://schemas.microsoft.com/office/drawing/2014/main" id="{AF773288-A882-9225-4763-46F6FEC3688A}"/>
              </a:ext>
            </a:extLst>
          </p:cNvPr>
          <p:cNvGrpSpPr/>
          <p:nvPr/>
        </p:nvGrpSpPr>
        <p:grpSpPr>
          <a:xfrm rot="20852401">
            <a:off x="3336344" y="3581634"/>
            <a:ext cx="1511818" cy="671610"/>
            <a:chOff x="7292073" y="3860836"/>
            <a:chExt cx="757259" cy="622488"/>
          </a:xfrm>
        </p:grpSpPr>
        <p:grpSp>
          <p:nvGrpSpPr>
            <p:cNvPr id="64" name="组合 86">
              <a:extLst>
                <a:ext uri="{FF2B5EF4-FFF2-40B4-BE49-F238E27FC236}">
                  <a16:creationId xmlns:a16="http://schemas.microsoft.com/office/drawing/2014/main" id="{F3140FA3-1A94-8CEE-C796-5C3109ABE11A}"/>
                </a:ext>
              </a:extLst>
            </p:cNvPr>
            <p:cNvGrpSpPr/>
            <p:nvPr/>
          </p:nvGrpSpPr>
          <p:grpSpPr>
            <a:xfrm rot="12599172">
              <a:off x="7292073" y="3860836"/>
              <a:ext cx="757259" cy="622488"/>
              <a:chOff x="6905620" y="3307480"/>
              <a:chExt cx="1456127" cy="1838994"/>
            </a:xfrm>
          </p:grpSpPr>
          <p:sp>
            <p:nvSpPr>
              <p:cNvPr id="66" name="任意多边形: 形状 88">
                <a:extLst>
                  <a:ext uri="{FF2B5EF4-FFF2-40B4-BE49-F238E27FC236}">
                    <a16:creationId xmlns:a16="http://schemas.microsoft.com/office/drawing/2014/main" id="{5C99FA45-2A20-4D41-736A-445B3D616019}"/>
                  </a:ext>
                </a:extLst>
              </p:cNvPr>
              <p:cNvSpPr/>
              <p:nvPr/>
            </p:nvSpPr>
            <p:spPr>
              <a:xfrm rot="398599">
                <a:off x="8198986" y="3307480"/>
                <a:ext cx="162761" cy="161363"/>
              </a:xfrm>
              <a:custGeom>
                <a:avLst/>
                <a:gdLst>
                  <a:gd name="connsiteX0" fmla="*/ 0 w 142696"/>
                  <a:gd name="connsiteY0" fmla="*/ 22938 h 121363"/>
                  <a:gd name="connsiteX1" fmla="*/ 88900 w 142696"/>
                  <a:gd name="connsiteY1" fmla="*/ 7063 h 121363"/>
                  <a:gd name="connsiteX2" fmla="*/ 136525 w 142696"/>
                  <a:gd name="connsiteY2" fmla="*/ 713 h 121363"/>
                  <a:gd name="connsiteX3" fmla="*/ 139700 w 142696"/>
                  <a:gd name="connsiteY3" fmla="*/ 22938 h 121363"/>
                  <a:gd name="connsiteX4" fmla="*/ 114300 w 142696"/>
                  <a:gd name="connsiteY4" fmla="*/ 64213 h 121363"/>
                  <a:gd name="connsiteX5" fmla="*/ 82550 w 142696"/>
                  <a:gd name="connsiteY5" fmla="*/ 95963 h 121363"/>
                  <a:gd name="connsiteX6" fmla="*/ 69850 w 142696"/>
                  <a:gd name="connsiteY6" fmla="*/ 121363 h 12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96" h="121363">
                    <a:moveTo>
                      <a:pt x="0" y="22938"/>
                    </a:moveTo>
                    <a:lnTo>
                      <a:pt x="88900" y="7063"/>
                    </a:lnTo>
                    <a:cubicBezTo>
                      <a:pt x="111654" y="3359"/>
                      <a:pt x="128058" y="-1933"/>
                      <a:pt x="136525" y="713"/>
                    </a:cubicBezTo>
                    <a:cubicBezTo>
                      <a:pt x="144992" y="3359"/>
                      <a:pt x="143404" y="12355"/>
                      <a:pt x="139700" y="22938"/>
                    </a:cubicBezTo>
                    <a:cubicBezTo>
                      <a:pt x="135996" y="33521"/>
                      <a:pt x="123825" y="52042"/>
                      <a:pt x="114300" y="64213"/>
                    </a:cubicBezTo>
                    <a:cubicBezTo>
                      <a:pt x="104775" y="76384"/>
                      <a:pt x="89958" y="86438"/>
                      <a:pt x="82550" y="95963"/>
                    </a:cubicBezTo>
                    <a:cubicBezTo>
                      <a:pt x="75142" y="105488"/>
                      <a:pt x="72496" y="113425"/>
                      <a:pt x="69850" y="12136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p:sp>
            <p:nvSpPr>
              <p:cNvPr id="67" name="任意多边形: 形状 89">
                <a:extLst>
                  <a:ext uri="{FF2B5EF4-FFF2-40B4-BE49-F238E27FC236}">
                    <a16:creationId xmlns:a16="http://schemas.microsoft.com/office/drawing/2014/main" id="{E3DF4B6C-7251-A147-8A5B-77DEE7C32D5E}"/>
                  </a:ext>
                </a:extLst>
              </p:cNvPr>
              <p:cNvSpPr/>
              <p:nvPr/>
            </p:nvSpPr>
            <p:spPr>
              <a:xfrm rot="589865">
                <a:off x="6905620" y="4958152"/>
                <a:ext cx="121542" cy="188322"/>
              </a:xfrm>
              <a:custGeom>
                <a:avLst/>
                <a:gdLst>
                  <a:gd name="connsiteX0" fmla="*/ 0 w 101600"/>
                  <a:gd name="connsiteY0" fmla="*/ 0 h 130295"/>
                  <a:gd name="connsiteX1" fmla="*/ 6350 w 101600"/>
                  <a:gd name="connsiteY1" fmla="*/ 57150 h 130295"/>
                  <a:gd name="connsiteX2" fmla="*/ 9525 w 101600"/>
                  <a:gd name="connsiteY2" fmla="*/ 123825 h 130295"/>
                  <a:gd name="connsiteX3" fmla="*/ 12700 w 101600"/>
                  <a:gd name="connsiteY3" fmla="*/ 127000 h 130295"/>
                  <a:gd name="connsiteX4" fmla="*/ 31750 w 101600"/>
                  <a:gd name="connsiteY4" fmla="*/ 117475 h 130295"/>
                  <a:gd name="connsiteX5" fmla="*/ 63500 w 101600"/>
                  <a:gd name="connsiteY5" fmla="*/ 85725 h 130295"/>
                  <a:gd name="connsiteX6" fmla="*/ 88900 w 101600"/>
                  <a:gd name="connsiteY6" fmla="*/ 31750 h 130295"/>
                  <a:gd name="connsiteX7" fmla="*/ 101600 w 101600"/>
                  <a:gd name="connsiteY7" fmla="*/ 22225 h 13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00" h="130295">
                    <a:moveTo>
                      <a:pt x="0" y="0"/>
                    </a:moveTo>
                    <a:cubicBezTo>
                      <a:pt x="2381" y="18256"/>
                      <a:pt x="4763" y="36513"/>
                      <a:pt x="6350" y="57150"/>
                    </a:cubicBezTo>
                    <a:cubicBezTo>
                      <a:pt x="7937" y="77787"/>
                      <a:pt x="9525" y="123825"/>
                      <a:pt x="9525" y="123825"/>
                    </a:cubicBezTo>
                    <a:cubicBezTo>
                      <a:pt x="10583" y="135467"/>
                      <a:pt x="8996" y="128058"/>
                      <a:pt x="12700" y="127000"/>
                    </a:cubicBezTo>
                    <a:cubicBezTo>
                      <a:pt x="16404" y="125942"/>
                      <a:pt x="23283" y="124354"/>
                      <a:pt x="31750" y="117475"/>
                    </a:cubicBezTo>
                    <a:cubicBezTo>
                      <a:pt x="40217" y="110596"/>
                      <a:pt x="53975" y="100012"/>
                      <a:pt x="63500" y="85725"/>
                    </a:cubicBezTo>
                    <a:cubicBezTo>
                      <a:pt x="73025" y="71438"/>
                      <a:pt x="88900" y="31750"/>
                      <a:pt x="88900" y="31750"/>
                    </a:cubicBezTo>
                    <a:cubicBezTo>
                      <a:pt x="95250" y="21167"/>
                      <a:pt x="98425" y="21696"/>
                      <a:pt x="101600" y="22225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</p:grpSp>
        <p:sp>
          <p:nvSpPr>
            <p:cNvPr id="65" name="任意多边形: 形状 130">
              <a:extLst>
                <a:ext uri="{FF2B5EF4-FFF2-40B4-BE49-F238E27FC236}">
                  <a16:creationId xmlns:a16="http://schemas.microsoft.com/office/drawing/2014/main" id="{32B4541E-4E5E-9B02-40DE-3EBCEE3C11A5}"/>
                </a:ext>
              </a:extLst>
            </p:cNvPr>
            <p:cNvSpPr/>
            <p:nvPr/>
          </p:nvSpPr>
          <p:spPr>
            <a:xfrm rot="12599172">
              <a:off x="7294535" y="3880783"/>
              <a:ext cx="732826" cy="588374"/>
            </a:xfrm>
            <a:custGeom>
              <a:avLst/>
              <a:gdLst>
                <a:gd name="connsiteX0" fmla="*/ 0 w 557213"/>
                <a:gd name="connsiteY0" fmla="*/ 921544 h 921544"/>
                <a:gd name="connsiteX1" fmla="*/ 78581 w 557213"/>
                <a:gd name="connsiteY1" fmla="*/ 564357 h 921544"/>
                <a:gd name="connsiteX2" fmla="*/ 178594 w 557213"/>
                <a:gd name="connsiteY2" fmla="*/ 300038 h 921544"/>
                <a:gd name="connsiteX3" fmla="*/ 364331 w 557213"/>
                <a:gd name="connsiteY3" fmla="*/ 114300 h 921544"/>
                <a:gd name="connsiteX4" fmla="*/ 557213 w 557213"/>
                <a:gd name="connsiteY4" fmla="*/ 0 h 921544"/>
                <a:gd name="connsiteX0" fmla="*/ 0 w 557213"/>
                <a:gd name="connsiteY0" fmla="*/ 921544 h 921544"/>
                <a:gd name="connsiteX1" fmla="*/ 78581 w 557213"/>
                <a:gd name="connsiteY1" fmla="*/ 564357 h 921544"/>
                <a:gd name="connsiteX2" fmla="*/ 178594 w 557213"/>
                <a:gd name="connsiteY2" fmla="*/ 300038 h 921544"/>
                <a:gd name="connsiteX3" fmla="*/ 364331 w 557213"/>
                <a:gd name="connsiteY3" fmla="*/ 114301 h 921544"/>
                <a:gd name="connsiteX4" fmla="*/ 557213 w 557213"/>
                <a:gd name="connsiteY4" fmla="*/ 0 h 921544"/>
                <a:gd name="connsiteX0" fmla="*/ 0 w 557213"/>
                <a:gd name="connsiteY0" fmla="*/ 921544 h 921544"/>
                <a:gd name="connsiteX1" fmla="*/ 78581 w 557213"/>
                <a:gd name="connsiteY1" fmla="*/ 564357 h 921544"/>
                <a:gd name="connsiteX2" fmla="*/ 196089 w 557213"/>
                <a:gd name="connsiteY2" fmla="*/ 327845 h 921544"/>
                <a:gd name="connsiteX3" fmla="*/ 364331 w 557213"/>
                <a:gd name="connsiteY3" fmla="*/ 114301 h 921544"/>
                <a:gd name="connsiteX4" fmla="*/ 557213 w 557213"/>
                <a:gd name="connsiteY4" fmla="*/ 0 h 921544"/>
                <a:gd name="connsiteX0" fmla="*/ 0 w 557213"/>
                <a:gd name="connsiteY0" fmla="*/ 921544 h 921544"/>
                <a:gd name="connsiteX1" fmla="*/ 60478 w 557213"/>
                <a:gd name="connsiteY1" fmla="*/ 591231 h 921544"/>
                <a:gd name="connsiteX2" fmla="*/ 196089 w 557213"/>
                <a:gd name="connsiteY2" fmla="*/ 327845 h 921544"/>
                <a:gd name="connsiteX3" fmla="*/ 364331 w 557213"/>
                <a:gd name="connsiteY3" fmla="*/ 114301 h 921544"/>
                <a:gd name="connsiteX4" fmla="*/ 557213 w 557213"/>
                <a:gd name="connsiteY4" fmla="*/ 0 h 921544"/>
                <a:gd name="connsiteX0" fmla="*/ -1 w 601146"/>
                <a:gd name="connsiteY0" fmla="*/ 917175 h 917175"/>
                <a:gd name="connsiteX1" fmla="*/ 104411 w 601146"/>
                <a:gd name="connsiteY1" fmla="*/ 591231 h 917175"/>
                <a:gd name="connsiteX2" fmla="*/ 240022 w 601146"/>
                <a:gd name="connsiteY2" fmla="*/ 327845 h 917175"/>
                <a:gd name="connsiteX3" fmla="*/ 408264 w 601146"/>
                <a:gd name="connsiteY3" fmla="*/ 114301 h 917175"/>
                <a:gd name="connsiteX4" fmla="*/ 601146 w 601146"/>
                <a:gd name="connsiteY4" fmla="*/ 0 h 91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146" h="917175">
                  <a:moveTo>
                    <a:pt x="-1" y="917175"/>
                  </a:moveTo>
                  <a:cubicBezTo>
                    <a:pt x="24406" y="790373"/>
                    <a:pt x="64407" y="689453"/>
                    <a:pt x="104411" y="591231"/>
                  </a:cubicBezTo>
                  <a:cubicBezTo>
                    <a:pt x="144415" y="493009"/>
                    <a:pt x="189380" y="407333"/>
                    <a:pt x="240022" y="327845"/>
                  </a:cubicBezTo>
                  <a:cubicBezTo>
                    <a:pt x="290664" y="248357"/>
                    <a:pt x="345161" y="164307"/>
                    <a:pt x="408264" y="114301"/>
                  </a:cubicBezTo>
                  <a:cubicBezTo>
                    <a:pt x="471367" y="64295"/>
                    <a:pt x="536256" y="32147"/>
                    <a:pt x="601146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</p:grpSp>
      <p:grpSp>
        <p:nvGrpSpPr>
          <p:cNvPr id="59" name="组合 1">
            <a:extLst>
              <a:ext uri="{FF2B5EF4-FFF2-40B4-BE49-F238E27FC236}">
                <a16:creationId xmlns:a16="http://schemas.microsoft.com/office/drawing/2014/main" id="{4BFF6201-F223-7364-8D31-A83076B78493}"/>
              </a:ext>
            </a:extLst>
          </p:cNvPr>
          <p:cNvGrpSpPr/>
          <p:nvPr/>
        </p:nvGrpSpPr>
        <p:grpSpPr>
          <a:xfrm>
            <a:off x="4911821" y="2960391"/>
            <a:ext cx="1082261" cy="1199111"/>
            <a:chOff x="10443835" y="2584238"/>
            <a:chExt cx="1921576" cy="2081355"/>
          </a:xfrm>
        </p:grpSpPr>
        <p:pic>
          <p:nvPicPr>
            <p:cNvPr id="60" name="图片 104">
              <a:extLst>
                <a:ext uri="{FF2B5EF4-FFF2-40B4-BE49-F238E27FC236}">
                  <a16:creationId xmlns:a16="http://schemas.microsoft.com/office/drawing/2014/main" id="{8BED77EB-0F84-37E1-5C56-8669384AA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72468" y="2584238"/>
              <a:ext cx="1762226" cy="444107"/>
            </a:xfrm>
            <a:prstGeom prst="rect">
              <a:avLst/>
            </a:prstGeom>
          </p:spPr>
        </p:pic>
        <p:pic>
          <p:nvPicPr>
            <p:cNvPr id="61" name="图片 133">
              <a:extLst>
                <a:ext uri="{FF2B5EF4-FFF2-40B4-BE49-F238E27FC236}">
                  <a16:creationId xmlns:a16="http://schemas.microsoft.com/office/drawing/2014/main" id="{8CBDE799-166D-D808-EA4E-8DF56C6B9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43835" y="3043508"/>
              <a:ext cx="1921576" cy="1622085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0A4A863E-C33C-CE5A-9E08-8EE57E611A88}"/>
              </a:ext>
            </a:extLst>
          </p:cNvPr>
          <p:cNvSpPr txBox="1"/>
          <p:nvPr/>
        </p:nvSpPr>
        <p:spPr>
          <a:xfrm>
            <a:off x="6271469" y="3349048"/>
            <a:ext cx="3806240" cy="106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DE" b="1" dirty="0"/>
              <a:t>O</a:t>
            </a:r>
            <a:r>
              <a:rPr lang="en-DE" b="1" baseline="-25000" dirty="0"/>
              <a:t>2</a:t>
            </a:r>
            <a:r>
              <a:rPr lang="en-DE" b="1" dirty="0"/>
              <a:t> partial pressure:</a:t>
            </a:r>
          </a:p>
          <a:p>
            <a:pPr marL="285750" indent="-285750">
              <a:lnSpc>
                <a:spcPts val="2560"/>
              </a:lnSpc>
              <a:buFont typeface="Wingdings" pitchFamily="2" charset="2"/>
              <a:buChar char="q"/>
            </a:pPr>
            <a:r>
              <a:rPr lang="en-GB" dirty="0"/>
              <a:t>drops drastically above </a:t>
            </a:r>
            <a:r>
              <a:rPr lang="en-DE" i="1" dirty="0"/>
              <a:t>j</a:t>
            </a:r>
            <a:r>
              <a:rPr lang="en-DE" baseline="-25000" dirty="0"/>
              <a:t>c </a:t>
            </a:r>
            <a:r>
              <a:rPr lang="en-GB" dirty="0"/>
              <a:t>before even reaching the CCL</a:t>
            </a:r>
            <a:endParaRPr lang="en-DE" baseline="-25000" dirty="0"/>
          </a:p>
        </p:txBody>
      </p:sp>
      <p:pic>
        <p:nvPicPr>
          <p:cNvPr id="69" name="图片 184">
            <a:extLst>
              <a:ext uri="{FF2B5EF4-FFF2-40B4-BE49-F238E27FC236}">
                <a16:creationId xmlns:a16="http://schemas.microsoft.com/office/drawing/2014/main" id="{1E9D4642-FAC0-7CBA-5CF7-A199FD957513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030" y="4316667"/>
            <a:ext cx="3035299" cy="2237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DCF8B3-F942-436B-9005-60BEC3FABE9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382" y="1344236"/>
            <a:ext cx="2224431" cy="12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81"/>
    </mc:Choice>
    <mc:Fallback xmlns="">
      <p:transition spd="slow" advTm="12158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BD61-99F5-FC79-046C-CD4079EE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DE" dirty="0"/>
              <a:t>ow to suppress water layer formation?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376298E-3E1B-51A9-591E-0A5B6D7E80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en-DE" dirty="0"/>
              <a:t>Tune the water retention curve: pore size distribution or contact angle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126">
                <a:extLst>
                  <a:ext uri="{FF2B5EF4-FFF2-40B4-BE49-F238E27FC236}">
                    <a16:creationId xmlns:a16="http://schemas.microsoft.com/office/drawing/2014/main" id="{6ADB4E4A-7633-48F9-7D48-90D08CFBF75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9134" y="1340768"/>
              <a:ext cx="362731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97483">
                      <a:extLst>
                        <a:ext uri="{9D8B030D-6E8A-4147-A177-3AD203B41FA5}">
                          <a16:colId xmlns:a16="http://schemas.microsoft.com/office/drawing/2014/main" val="1717512497"/>
                        </a:ext>
                      </a:extLst>
                    </a:gridCol>
                    <a:gridCol w="743267">
                      <a:extLst>
                        <a:ext uri="{9D8B030D-6E8A-4147-A177-3AD203B41FA5}">
                          <a16:colId xmlns:a16="http://schemas.microsoft.com/office/drawing/2014/main" val="3198561239"/>
                        </a:ext>
                      </a:extLst>
                    </a:gridCol>
                    <a:gridCol w="843280">
                      <a:extLst>
                        <a:ext uri="{9D8B030D-6E8A-4147-A177-3AD203B41FA5}">
                          <a16:colId xmlns:a16="http://schemas.microsoft.com/office/drawing/2014/main" val="2583988037"/>
                        </a:ext>
                      </a:extLst>
                    </a:gridCol>
                    <a:gridCol w="843280">
                      <a:extLst>
                        <a:ext uri="{9D8B030D-6E8A-4147-A177-3AD203B41FA5}">
                          <a16:colId xmlns:a16="http://schemas.microsoft.com/office/drawing/2014/main" val="29579904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i="0" dirty="0">
                            <a:solidFill>
                              <a:srgbClr val="99001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basic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i="1" smtClean="0">
                                    <a:solidFill>
                                      <a:srgbClr val="53ADE0"/>
                                    </a:solidFill>
                                    <a:latin typeface="Cambria Math" panose="02040503050406030204" pitchFamily="18" charset="0"/>
                                  </a:rPr>
                                  <m:t>ca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53ADE0"/>
                                    </a:solidFill>
                                    <a:latin typeface="Cambria Math" panose="02040503050406030204" pitchFamily="18" charset="0"/>
                                  </a:rPr>
                                  <m:t>se</m:t>
                                </m:r>
                                <m:r>
                                  <a:rPr lang="en-US" altLang="zh-CN" b="0" i="0" smtClean="0">
                                    <a:solidFill>
                                      <a:srgbClr val="53ADE0"/>
                                    </a:solidFill>
                                    <a:latin typeface="Cambria Math" panose="02040503050406030204" pitchFamily="18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rgbClr val="53ADE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i="1" smtClean="0">
                                    <a:solidFill>
                                      <a:srgbClr val="5314FB"/>
                                    </a:solidFill>
                                    <a:latin typeface="Cambria Math" panose="02040503050406030204" pitchFamily="18" charset="0"/>
                                  </a:rPr>
                                  <m:t>ca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5314FB"/>
                                    </a:solidFill>
                                    <a:latin typeface="Cambria Math" panose="02040503050406030204" pitchFamily="18" charset="0"/>
                                  </a:rPr>
                                  <m:t>se</m:t>
                                </m:r>
                                <m:r>
                                  <a:rPr lang="en-US" altLang="zh-CN" b="0" i="0" smtClean="0">
                                    <a:solidFill>
                                      <a:srgbClr val="5314FB"/>
                                    </a:solidFill>
                                    <a:latin typeface="Cambria Math" panose="02040503050406030204" pitchFamily="18" charset="0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rgbClr val="5314FB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63738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GDL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μm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17.5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51ACE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51ACE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17.5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49897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GDL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[°]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133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133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5314FB"/>
                                    </a:solidFill>
                                    <a:latin typeface="Cambria Math" panose="02040503050406030204" pitchFamily="18" charset="0"/>
                                  </a:rPr>
                                  <m:t>145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5314FB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74295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126">
                <a:extLst>
                  <a:ext uri="{FF2B5EF4-FFF2-40B4-BE49-F238E27FC236}">
                    <a16:creationId xmlns:a16="http://schemas.microsoft.com/office/drawing/2014/main" id="{6ADB4E4A-7633-48F9-7D48-90D08CFBF7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8782407"/>
                  </p:ext>
                </p:extLst>
              </p:nvPr>
            </p:nvGraphicFramePr>
            <p:xfrm>
              <a:off x="339134" y="1340768"/>
              <a:ext cx="362731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97483">
                      <a:extLst>
                        <a:ext uri="{9D8B030D-6E8A-4147-A177-3AD203B41FA5}">
                          <a16:colId xmlns:a16="http://schemas.microsoft.com/office/drawing/2014/main" val="1717512497"/>
                        </a:ext>
                      </a:extLst>
                    </a:gridCol>
                    <a:gridCol w="743267">
                      <a:extLst>
                        <a:ext uri="{9D8B030D-6E8A-4147-A177-3AD203B41FA5}">
                          <a16:colId xmlns:a16="http://schemas.microsoft.com/office/drawing/2014/main" val="3198561239"/>
                        </a:ext>
                      </a:extLst>
                    </a:gridCol>
                    <a:gridCol w="843280">
                      <a:extLst>
                        <a:ext uri="{9D8B030D-6E8A-4147-A177-3AD203B41FA5}">
                          <a16:colId xmlns:a16="http://schemas.microsoft.com/office/drawing/2014/main" val="2583988037"/>
                        </a:ext>
                      </a:extLst>
                    </a:gridCol>
                    <a:gridCol w="843280">
                      <a:extLst>
                        <a:ext uri="{9D8B030D-6E8A-4147-A177-3AD203B41FA5}">
                          <a16:colId xmlns:a16="http://schemas.microsoft.com/office/drawing/2014/main" val="29579904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i="0" dirty="0">
                            <a:solidFill>
                              <a:srgbClr val="99001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62712" t="-3333" r="-227119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34848" t="-3333" r="-103030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329851" t="-3333" r="-1493" b="-2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63738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053" t="-106897" r="-203158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62712" t="-106897" r="-227119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34848" t="-106897" r="-103030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329851" t="-106897" r="-1493" b="-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49897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053" t="-200000" r="-203158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62712" t="-200000" r="-227119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34848" t="-200000" r="-103030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329851" t="-200000" r="-1493" b="-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74295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墨迹 1">
                <a:extLst>
                  <a:ext uri="{FF2B5EF4-FFF2-40B4-BE49-F238E27FC236}">
                    <a16:creationId xmlns:a16="http://schemas.microsoft.com/office/drawing/2014/main" id="{C97484DB-C4DF-1F2C-8133-81FFCB07C487}"/>
                  </a:ext>
                </a:extLst>
              </p14:cNvPr>
              <p14:cNvContentPartPr/>
              <p14:nvPr/>
            </p14:nvContentPartPr>
            <p14:xfrm>
              <a:off x="2528776" y="2521721"/>
              <a:ext cx="360" cy="360"/>
            </p14:xfrm>
          </p:contentPart>
        </mc:Choice>
        <mc:Fallback xmlns="">
          <p:pic>
            <p:nvPicPr>
              <p:cNvPr id="7" name="墨迹 1">
                <a:extLst>
                  <a:ext uri="{FF2B5EF4-FFF2-40B4-BE49-F238E27FC236}">
                    <a16:creationId xmlns:a16="http://schemas.microsoft.com/office/drawing/2014/main" id="{C97484DB-C4DF-1F2C-8133-81FFCB07C4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9416" y="2512361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矩形 65">
            <a:extLst>
              <a:ext uri="{FF2B5EF4-FFF2-40B4-BE49-F238E27FC236}">
                <a16:creationId xmlns:a16="http://schemas.microsoft.com/office/drawing/2014/main" id="{FBD6BF4A-F7B3-6E02-1DAB-00AFBF5C467D}"/>
              </a:ext>
            </a:extLst>
          </p:cNvPr>
          <p:cNvSpPr/>
          <p:nvPr/>
        </p:nvSpPr>
        <p:spPr>
          <a:xfrm>
            <a:off x="371475" y="2855270"/>
            <a:ext cx="3875977" cy="1626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  <a:spcBef>
                <a:spcPts val="600"/>
              </a:spcBef>
              <a:buClr>
                <a:srgbClr val="0070C0"/>
              </a:buClr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Strategies</a:t>
            </a:r>
          </a:p>
          <a:p>
            <a:pPr marL="285750" indent="-285750">
              <a:lnSpc>
                <a:spcPts val="2560"/>
              </a:lnSpc>
              <a:spcBef>
                <a:spcPts val="600"/>
              </a:spcBef>
              <a:buClr>
                <a:srgbClr val="000000"/>
              </a:buClr>
              <a:buFont typeface="Wingdings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smaller HO pores</a:t>
            </a:r>
          </a:p>
          <a:p>
            <a:pPr marL="285750" indent="-285750">
              <a:lnSpc>
                <a:spcPts val="2560"/>
              </a:lnSpc>
              <a:spcBef>
                <a:spcPts val="600"/>
              </a:spcBef>
              <a:buClr>
                <a:srgbClr val="000000"/>
              </a:buClr>
              <a:buFont typeface="Wingdings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larger contact angle</a:t>
            </a:r>
          </a:p>
          <a:p>
            <a:pPr>
              <a:lnSpc>
                <a:spcPts val="2560"/>
              </a:lnSpc>
              <a:spcBef>
                <a:spcPts val="600"/>
              </a:spcBef>
              <a:buClr>
                <a:srgbClr val="0070C0"/>
              </a:buClr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Water retention curve matters!</a:t>
            </a:r>
          </a:p>
        </p:txBody>
      </p:sp>
      <p:pic>
        <p:nvPicPr>
          <p:cNvPr id="18" name="图片 28">
            <a:extLst>
              <a:ext uri="{FF2B5EF4-FFF2-40B4-BE49-F238E27FC236}">
                <a16:creationId xmlns:a16="http://schemas.microsoft.com/office/drawing/2014/main" id="{4A19D5AD-B612-4E30-84B7-92F8D415ACB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88" y="1270200"/>
            <a:ext cx="6719935" cy="4723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3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0"/>
    </mc:Choice>
    <mc:Fallback xmlns="">
      <p:transition spd="slow" advTm="3821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BD61-99F5-FC79-046C-CD4079EE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DE" dirty="0"/>
              <a:t>ow to suppress water layer formation?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376298E-3E1B-51A9-591E-0A5B6D7E80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en-DE" dirty="0"/>
              <a:t>Introducing another porous layer, the MPL!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B297C-E4D1-8459-F007-0AD65190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29" y="1365876"/>
            <a:ext cx="3309652" cy="2543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4C4726-6FE0-E477-AF21-26A8ACAE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758" y="3909083"/>
            <a:ext cx="3704513" cy="236383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10B272B-8002-C2AC-06EE-1BF9E0EFB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731" y="1617648"/>
            <a:ext cx="5436535" cy="4242668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B5A2448B-D285-1BDC-026B-ECD0222E369E}"/>
              </a:ext>
            </a:extLst>
          </p:cNvPr>
          <p:cNvSpPr txBox="1"/>
          <p:nvPr/>
        </p:nvSpPr>
        <p:spPr>
          <a:xfrm>
            <a:off x="102906" y="4056096"/>
            <a:ext cx="2550775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600" dirty="0"/>
              <a:t>K. Totaka et al. (2014). </a:t>
            </a:r>
            <a:r>
              <a:rPr lang="en-GB" sz="1600" dirty="0"/>
              <a:t>ECS Trans. </a:t>
            </a:r>
            <a:r>
              <a:rPr lang="en-GB" sz="1600" b="1" dirty="0"/>
              <a:t>64</a:t>
            </a:r>
            <a:r>
              <a:rPr lang="en-GB" sz="1600" dirty="0"/>
              <a:t>, 839.</a:t>
            </a:r>
            <a:r>
              <a:rPr lang="en-DE" sz="1600" dirty="0"/>
              <a:t> 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2FB821A-F3A8-EE8A-C697-C5A19BD97E4B}"/>
              </a:ext>
            </a:extLst>
          </p:cNvPr>
          <p:cNvSpPr txBox="1"/>
          <p:nvPr/>
        </p:nvSpPr>
        <p:spPr>
          <a:xfrm>
            <a:off x="7869438" y="1274008"/>
            <a:ext cx="2775119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Underlying correlations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25">
                <a:extLst>
                  <a:ext uri="{FF2B5EF4-FFF2-40B4-BE49-F238E27FC236}">
                    <a16:creationId xmlns:a16="http://schemas.microsoft.com/office/drawing/2014/main" id="{483174C1-8D11-491F-A698-0933BBF0E814}"/>
                  </a:ext>
                </a:extLst>
              </p:cNvPr>
              <p:cNvSpPr txBox="1"/>
              <p:nvPr/>
            </p:nvSpPr>
            <p:spPr>
              <a:xfrm>
                <a:off x="10416480" y="3221603"/>
                <a:ext cx="93214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文本框 25">
                <a:extLst>
                  <a:ext uri="{FF2B5EF4-FFF2-40B4-BE49-F238E27FC236}">
                    <a16:creationId xmlns:a16="http://schemas.microsoft.com/office/drawing/2014/main" id="{483174C1-8D11-491F-A698-0933BBF0E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6480" y="3221603"/>
                <a:ext cx="93214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5">
                <a:extLst>
                  <a:ext uri="{FF2B5EF4-FFF2-40B4-BE49-F238E27FC236}">
                    <a16:creationId xmlns:a16="http://schemas.microsoft.com/office/drawing/2014/main" id="{B679EB67-E6FC-43EE-8DCB-3A646AF0B4FB}"/>
                  </a:ext>
                </a:extLst>
              </p:cNvPr>
              <p:cNvSpPr txBox="1"/>
              <p:nvPr/>
            </p:nvSpPr>
            <p:spPr>
              <a:xfrm rot="16200000">
                <a:off x="6201846" y="4484719"/>
                <a:ext cx="93214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25">
                <a:extLst>
                  <a:ext uri="{FF2B5EF4-FFF2-40B4-BE49-F238E27FC236}">
                    <a16:creationId xmlns:a16="http://schemas.microsoft.com/office/drawing/2014/main" id="{B679EB67-E6FC-43EE-8DCB-3A646AF0B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201846" y="4484719"/>
                <a:ext cx="932142" cy="246221"/>
              </a:xfrm>
              <a:prstGeom prst="rect">
                <a:avLst/>
              </a:prstGeom>
              <a:blipFill>
                <a:blip r:embed="rId6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6">
                <a:extLst>
                  <a:ext uri="{FF2B5EF4-FFF2-40B4-BE49-F238E27FC236}">
                    <a16:creationId xmlns:a16="http://schemas.microsoft.com/office/drawing/2014/main" id="{49BB230C-FF8F-417A-A541-D9D1904AB844}"/>
                  </a:ext>
                </a:extLst>
              </p:cNvPr>
              <p:cNvSpPr txBox="1"/>
              <p:nvPr/>
            </p:nvSpPr>
            <p:spPr>
              <a:xfrm rot="16200000">
                <a:off x="5961260" y="2367568"/>
                <a:ext cx="1518449" cy="272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zh-CN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μm</m:t>
                          </m:r>
                        </m:e>
                        <m:sup>
                          <m: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文本框 116">
                <a:extLst>
                  <a:ext uri="{FF2B5EF4-FFF2-40B4-BE49-F238E27FC236}">
                    <a16:creationId xmlns:a16="http://schemas.microsoft.com/office/drawing/2014/main" id="{49BB230C-FF8F-417A-A541-D9D1904AB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61260" y="2367568"/>
                <a:ext cx="1518449" cy="272575"/>
              </a:xfrm>
              <a:prstGeom prst="rect">
                <a:avLst/>
              </a:prstGeom>
              <a:blipFill>
                <a:blip r:embed="rId7"/>
                <a:stretch>
                  <a:fillRect t="-5221" r="-22222" b="-401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0">
                <a:extLst>
                  <a:ext uri="{FF2B5EF4-FFF2-40B4-BE49-F238E27FC236}">
                    <a16:creationId xmlns:a16="http://schemas.microsoft.com/office/drawing/2014/main" id="{25D958B5-33A2-4638-BAA3-13CBE9C7EF64}"/>
                  </a:ext>
                </a:extLst>
              </p:cNvPr>
              <p:cNvSpPr txBox="1"/>
              <p:nvPr/>
            </p:nvSpPr>
            <p:spPr>
              <a:xfrm>
                <a:off x="7514689" y="5538718"/>
                <a:ext cx="95757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bar</m:t>
                      </m:r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文本框 10">
                <a:extLst>
                  <a:ext uri="{FF2B5EF4-FFF2-40B4-BE49-F238E27FC236}">
                    <a16:creationId xmlns:a16="http://schemas.microsoft.com/office/drawing/2014/main" id="{25D958B5-33A2-4638-BAA3-13CBE9C7E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689" y="5538718"/>
                <a:ext cx="957575" cy="246221"/>
              </a:xfrm>
              <a:prstGeom prst="rect">
                <a:avLst/>
              </a:prstGeom>
              <a:blipFill>
                <a:blip r:embed="rId8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0">
                <a:extLst>
                  <a:ext uri="{FF2B5EF4-FFF2-40B4-BE49-F238E27FC236}">
                    <a16:creationId xmlns:a16="http://schemas.microsoft.com/office/drawing/2014/main" id="{517F5A68-C011-429C-A90F-FB0E211B08E9}"/>
                  </a:ext>
                </a:extLst>
              </p:cNvPr>
              <p:cNvSpPr txBox="1"/>
              <p:nvPr/>
            </p:nvSpPr>
            <p:spPr>
              <a:xfrm>
                <a:off x="10364401" y="5538717"/>
                <a:ext cx="95757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bar</m:t>
                      </m:r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文本框 10">
                <a:extLst>
                  <a:ext uri="{FF2B5EF4-FFF2-40B4-BE49-F238E27FC236}">
                    <a16:creationId xmlns:a16="http://schemas.microsoft.com/office/drawing/2014/main" id="{517F5A68-C011-429C-A90F-FB0E211B0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4401" y="5538717"/>
                <a:ext cx="957575" cy="246221"/>
              </a:xfrm>
              <a:prstGeom prst="rect">
                <a:avLst/>
              </a:prstGeom>
              <a:blipFill>
                <a:blip r:embed="rId9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17">
                <a:extLst>
                  <a:ext uri="{FF2B5EF4-FFF2-40B4-BE49-F238E27FC236}">
                    <a16:creationId xmlns:a16="http://schemas.microsoft.com/office/drawing/2014/main" id="{5E716C93-6C06-41F1-8565-106765F18128}"/>
                  </a:ext>
                </a:extLst>
              </p:cNvPr>
              <p:cNvSpPr txBox="1"/>
              <p:nvPr/>
            </p:nvSpPr>
            <p:spPr>
              <a:xfrm>
                <a:off x="7539336" y="3369518"/>
                <a:ext cx="78437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文本框 117">
                <a:extLst>
                  <a:ext uri="{FF2B5EF4-FFF2-40B4-BE49-F238E27FC236}">
                    <a16:creationId xmlns:a16="http://schemas.microsoft.com/office/drawing/2014/main" id="{5E716C93-6C06-41F1-8565-106765F18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336" y="3369518"/>
                <a:ext cx="784374" cy="246221"/>
              </a:xfrm>
              <a:prstGeom prst="rect">
                <a:avLst/>
              </a:prstGeom>
              <a:blipFill>
                <a:blip r:embed="rId10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D2B79C9B-21A6-D51C-8D02-C42A1E582AA2}"/>
              </a:ext>
            </a:extLst>
          </p:cNvPr>
          <p:cNvSpPr/>
          <p:nvPr/>
        </p:nvSpPr>
        <p:spPr>
          <a:xfrm>
            <a:off x="6538731" y="1274008"/>
            <a:ext cx="5449236" cy="4645206"/>
          </a:xfrm>
          <a:prstGeom prst="roundRect">
            <a:avLst/>
          </a:prstGeom>
          <a:solidFill>
            <a:srgbClr val="023D6B">
              <a:alpha val="5098"/>
            </a:srgbClr>
          </a:solidFill>
          <a:ln w="28575"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15534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1"/>
    </mc:Choice>
    <mc:Fallback xmlns="">
      <p:transition spd="slow" advTm="6613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Open Access Modeling </a:t>
            </a:r>
            <a:r>
              <a:rPr lang="de-DE" dirty="0" err="1"/>
              <a:t>Platform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Datum  I  Name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Subline</a:t>
            </a:r>
            <a:r>
              <a:rPr lang="de-DE" dirty="0"/>
              <a:t> der Präsentation bei umfänglicher Erläuterung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A503998-A297-4BCD-A479-FF485AEE81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Bildplatzhalter 8">
            <a:extLst>
              <a:ext uri="{FF2B5EF4-FFF2-40B4-BE49-F238E27FC236}">
                <a16:creationId xmlns:a16="http://schemas.microsoft.com/office/drawing/2014/main" id="{3AB83E54-B5DA-4F07-A071-4B9A6779BA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" b="1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ACA38C-DEAA-4A0C-BE94-0A1FA4EB5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1" y="836713"/>
            <a:ext cx="5310981" cy="3763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7FA51-2370-488C-A48A-0E4AE188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Access Modeling </a:t>
            </a:r>
            <a:r>
              <a:rPr lang="de-DE" dirty="0" err="1"/>
              <a:t>Platform</a:t>
            </a:r>
            <a:endParaRPr lang="en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38B7C4-8556-485A-8F75-74D8C6D70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3512" y="1196753"/>
            <a:ext cx="2969848" cy="4205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945F8F-8D91-4260-B3EE-4DF400AE3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937" y="5047780"/>
            <a:ext cx="1589070" cy="2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33904F-1D99-4DBC-9D7D-33869CAE6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967" y="5301209"/>
            <a:ext cx="5718952" cy="7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99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FE2C-4100-4A64-BB67-10FF4096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Access Modeling </a:t>
            </a:r>
            <a:r>
              <a:rPr lang="de-DE" dirty="0" err="1"/>
              <a:t>Platform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8194-DF36-4B79-984F-E0512FEF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share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, </a:t>
            </a:r>
            <a:r>
              <a:rPr lang="de-DE" dirty="0" err="1"/>
              <a:t>tools</a:t>
            </a:r>
            <a:r>
              <a:rPr lang="de-DE" dirty="0"/>
              <a:t> and </a:t>
            </a:r>
            <a:r>
              <a:rPr lang="de-DE" dirty="0" err="1"/>
              <a:t>method</a:t>
            </a:r>
            <a:endParaRPr lang="de-DE" dirty="0"/>
          </a:p>
          <a:p>
            <a:r>
              <a:rPr lang="de-DE" dirty="0" err="1"/>
              <a:t>foster</a:t>
            </a:r>
            <a:r>
              <a:rPr lang="de-DE" dirty="0"/>
              <a:t> </a:t>
            </a:r>
            <a:r>
              <a:rPr lang="de-DE" dirty="0" err="1"/>
              <a:t>collaboration</a:t>
            </a:r>
            <a:endParaRPr lang="de-DE" dirty="0"/>
          </a:p>
          <a:p>
            <a:r>
              <a:rPr lang="de-DE" dirty="0" err="1"/>
              <a:t>enable</a:t>
            </a:r>
            <a:r>
              <a:rPr lang="de-DE" dirty="0"/>
              <a:t> </a:t>
            </a:r>
            <a:r>
              <a:rPr lang="de-DE" dirty="0" err="1"/>
              <a:t>others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(and </a:t>
            </a:r>
            <a:r>
              <a:rPr lang="de-DE" dirty="0" err="1"/>
              <a:t>expand</a:t>
            </a:r>
            <a:r>
              <a:rPr lang="de-DE" dirty="0"/>
              <a:t>)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knowledge</a:t>
            </a:r>
            <a:endParaRPr lang="de-DE" dirty="0"/>
          </a:p>
          <a:p>
            <a:r>
              <a:rPr lang="de-DE" dirty="0" err="1"/>
              <a:t>provoke</a:t>
            </a:r>
            <a:r>
              <a:rPr lang="de-DE" dirty="0"/>
              <a:t> </a:t>
            </a:r>
            <a:r>
              <a:rPr lang="de-DE" dirty="0" err="1"/>
              <a:t>feedback</a:t>
            </a:r>
            <a:endParaRPr lang="de-DE" dirty="0"/>
          </a:p>
          <a:p>
            <a:r>
              <a:rPr lang="de-DE" dirty="0" err="1"/>
              <a:t>avoid</a:t>
            </a:r>
            <a:r>
              <a:rPr lang="de-DE" dirty="0"/>
              <a:t> redundant </a:t>
            </a:r>
            <a:r>
              <a:rPr lang="de-DE" dirty="0" err="1"/>
              <a:t>work</a:t>
            </a:r>
            <a:endParaRPr lang="en-CA" dirty="0"/>
          </a:p>
          <a:p>
            <a:r>
              <a:rPr lang="de-DE" dirty="0" err="1"/>
              <a:t>create</a:t>
            </a:r>
            <a:r>
              <a:rPr lang="de-DE" dirty="0"/>
              <a:t> </a:t>
            </a:r>
            <a:r>
              <a:rPr lang="de-DE" dirty="0" err="1"/>
              <a:t>visibility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325BA-7B14-4478-A578-94292F1649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Objectives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307ED-2B3C-4C4A-A624-7A01FC3FA2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Seite </a:t>
            </a:r>
            <a:fld id="{4DBDCA46-7E80-45F2-8C2B-D42C9D60F5C6}" type="slidenum">
              <a:rPr lang="de-DE" altLang="de-DE" smtClean="0"/>
              <a:pPr>
                <a:defRPr/>
              </a:pPr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8597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23DB9-61D3-4FA0-8984-91E00420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Access Modeling </a:t>
            </a:r>
            <a:r>
              <a:rPr lang="de-DE" dirty="0" err="1"/>
              <a:t>Platform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200B6-2CFB-44E7-BED0-5C16B7956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538" y="1563689"/>
            <a:ext cx="8600950" cy="4205287"/>
          </a:xfrm>
        </p:spPr>
        <p:txBody>
          <a:bodyPr/>
          <a:lstStyle/>
          <a:p>
            <a:r>
              <a:rPr lang="en-CA" dirty="0"/>
              <a:t>Modular Model Implementation</a:t>
            </a:r>
          </a:p>
          <a:p>
            <a:pPr lvl="1"/>
            <a:r>
              <a:rPr lang="en-CA" dirty="0"/>
              <a:t>modules for governing equations, kinetics, parameters, diagnostic and analysis tools (</a:t>
            </a:r>
            <a:r>
              <a:rPr lang="en-CA" dirty="0" err="1"/>
              <a:t>Polcurve</a:t>
            </a:r>
            <a:r>
              <a:rPr lang="en-CA" dirty="0"/>
              <a:t>, EIS, CV, </a:t>
            </a:r>
            <a:r>
              <a:rPr lang="en-CA" dirty="0" err="1"/>
              <a:t>curr</a:t>
            </a:r>
            <a:r>
              <a:rPr lang="en-CA" dirty="0"/>
              <a:t>.</a:t>
            </a:r>
            <a:r>
              <a:rPr lang="de-DE" dirty="0"/>
              <a:t>/</a:t>
            </a:r>
            <a:r>
              <a:rPr lang="de-DE" dirty="0" err="1"/>
              <a:t>volt</a:t>
            </a:r>
            <a:r>
              <a:rPr lang="de-DE" dirty="0"/>
              <a:t>. </a:t>
            </a:r>
            <a:r>
              <a:rPr lang="de-DE" dirty="0" err="1"/>
              <a:t>steps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restricting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-&gt;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platform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projects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Collaborative </a:t>
            </a:r>
            <a:r>
              <a:rPr lang="de-DE" dirty="0" err="1"/>
              <a:t>Programming</a:t>
            </a:r>
            <a:r>
              <a:rPr lang="de-DE" dirty="0"/>
              <a:t> Environment (</a:t>
            </a:r>
            <a:r>
              <a:rPr lang="de-DE" dirty="0" err="1"/>
              <a:t>GitLab</a:t>
            </a:r>
            <a:r>
              <a:rPr lang="de-DE" dirty="0"/>
              <a:t> etc.)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CC905-4E60-4C5E-A81C-85933D086A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Modus Operandi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703C-C853-4443-8E84-3E51344FC9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Seite </a:t>
            </a:r>
            <a:fld id="{4DBDCA46-7E80-45F2-8C2B-D42C9D60F5C6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9078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23DB9-61D3-4FA0-8984-91E00420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Access Modeling </a:t>
            </a:r>
            <a:r>
              <a:rPr lang="de-DE" dirty="0" err="1"/>
              <a:t>Platform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200B6-2CFB-44E7-BED0-5C16B7956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539" y="1563689"/>
            <a:ext cx="3921125" cy="4205287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Users</a:t>
            </a:r>
          </a:p>
          <a:p>
            <a:r>
              <a:rPr lang="de-DE" sz="1600" dirty="0" err="1"/>
              <a:t>want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apply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model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(e.g. </a:t>
            </a:r>
            <a:r>
              <a:rPr lang="de-DE" sz="1600" dirty="0" err="1"/>
              <a:t>Expermentalists</a:t>
            </a:r>
            <a:r>
              <a:rPr lang="de-DE" sz="1600" dirty="0"/>
              <a:t>)</a:t>
            </a:r>
          </a:p>
          <a:p>
            <a:r>
              <a:rPr lang="de-DE" sz="1600" dirty="0" err="1"/>
              <a:t>need</a:t>
            </a:r>
            <a:r>
              <a:rPr lang="de-DE" sz="1600" dirty="0"/>
              <a:t> easy </a:t>
            </a:r>
            <a:r>
              <a:rPr lang="de-DE" sz="1600" dirty="0" err="1"/>
              <a:t>use</a:t>
            </a:r>
            <a:r>
              <a:rPr lang="de-DE" sz="1600" dirty="0"/>
              <a:t> (GUI, </a:t>
            </a: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need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install</a:t>
            </a:r>
            <a:r>
              <a:rPr lang="de-DE" sz="1600" dirty="0"/>
              <a:t> </a:t>
            </a:r>
            <a:r>
              <a:rPr lang="de-DE" sz="1600" dirty="0" err="1"/>
              <a:t>software</a:t>
            </a:r>
            <a:r>
              <a:rPr lang="de-DE" sz="1600" dirty="0"/>
              <a:t>, </a:t>
            </a:r>
            <a:r>
              <a:rPr lang="de-DE" sz="1600" dirty="0" err="1"/>
              <a:t>runs</a:t>
            </a:r>
            <a:r>
              <a:rPr lang="de-DE" sz="1600" dirty="0"/>
              <a:t> on </a:t>
            </a:r>
            <a:r>
              <a:rPr lang="de-DE" sz="1600" dirty="0" err="1"/>
              <a:t>server</a:t>
            </a:r>
            <a:r>
              <a:rPr lang="de-DE" sz="1600" dirty="0"/>
              <a:t>)</a:t>
            </a:r>
          </a:p>
          <a:p>
            <a:endParaRPr lang="de-DE" sz="16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CC905-4E60-4C5E-A81C-85933D086A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„Customers“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703C-C853-4443-8E84-3E51344FC9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Seite </a:t>
            </a:r>
            <a:fld id="{4DBDCA46-7E80-45F2-8C2B-D42C9D60F5C6}" type="slidenum">
              <a:rPr lang="de-DE" altLang="de-DE" smtClean="0"/>
              <a:pPr>
                <a:defRPr/>
              </a:pPr>
              <a:t>37</a:t>
            </a:fld>
            <a:endParaRPr lang="de-DE" alt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15D494-DD90-4710-8CA2-7C40F1F6CDF3}"/>
              </a:ext>
            </a:extLst>
          </p:cNvPr>
          <p:cNvSpPr txBox="1">
            <a:spLocks/>
          </p:cNvSpPr>
          <p:nvPr/>
        </p:nvSpPr>
        <p:spPr>
          <a:xfrm>
            <a:off x="6388101" y="1563688"/>
            <a:ext cx="3921125" cy="42052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Developers</a:t>
            </a:r>
          </a:p>
          <a:p>
            <a:r>
              <a:rPr lang="de-DE" sz="1600" dirty="0" err="1"/>
              <a:t>want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modify</a:t>
            </a:r>
            <a:r>
              <a:rPr lang="de-DE" sz="1600" dirty="0"/>
              <a:t>/</a:t>
            </a:r>
            <a:r>
              <a:rPr lang="de-DE" sz="1600" dirty="0" err="1"/>
              <a:t>contribute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model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(</a:t>
            </a:r>
            <a:r>
              <a:rPr lang="de-DE" sz="1600" dirty="0" err="1"/>
              <a:t>Modelers</a:t>
            </a:r>
            <a:r>
              <a:rPr lang="de-DE" sz="1600" dirty="0"/>
              <a:t>)</a:t>
            </a:r>
          </a:p>
          <a:p>
            <a:r>
              <a:rPr lang="de-DE" sz="1600" dirty="0" err="1"/>
              <a:t>need</a:t>
            </a:r>
            <a:r>
              <a:rPr lang="de-DE" sz="1600" dirty="0"/>
              <a:t> easy </a:t>
            </a:r>
            <a:r>
              <a:rPr lang="de-DE" sz="1600" dirty="0" err="1"/>
              <a:t>understanding</a:t>
            </a:r>
            <a:r>
              <a:rPr lang="de-DE" sz="1600" dirty="0"/>
              <a:t> (</a:t>
            </a:r>
            <a:r>
              <a:rPr lang="de-DE" sz="1600" dirty="0" err="1"/>
              <a:t>documentation</a:t>
            </a:r>
            <a:r>
              <a:rPr lang="de-DE" sz="1600" dirty="0"/>
              <a:t>, </a:t>
            </a:r>
            <a:r>
              <a:rPr lang="de-DE" sz="1600" dirty="0" err="1"/>
              <a:t>programming</a:t>
            </a:r>
            <a:r>
              <a:rPr lang="de-DE" sz="1600" dirty="0"/>
              <a:t> </a:t>
            </a:r>
            <a:r>
              <a:rPr lang="de-DE" sz="1600" dirty="0" err="1"/>
              <a:t>language</a:t>
            </a:r>
            <a:r>
              <a:rPr lang="de-DE" sz="1600" dirty="0"/>
              <a:t>)</a:t>
            </a:r>
          </a:p>
          <a:p>
            <a:r>
              <a:rPr lang="de-DE" sz="1600" dirty="0" err="1"/>
              <a:t>need</a:t>
            </a:r>
            <a:r>
              <a:rPr lang="de-DE" sz="1600" dirty="0"/>
              <a:t> </a:t>
            </a:r>
            <a:r>
              <a:rPr lang="de-DE" sz="1600" dirty="0" err="1"/>
              <a:t>collaborative</a:t>
            </a:r>
            <a:r>
              <a:rPr lang="de-DE" sz="1600" dirty="0"/>
              <a:t> </a:t>
            </a:r>
            <a:r>
              <a:rPr lang="de-DE" sz="1600" dirty="0" err="1"/>
              <a:t>environment</a:t>
            </a:r>
            <a:r>
              <a:rPr lang="de-DE" sz="1600" dirty="0"/>
              <a:t> (</a:t>
            </a:r>
            <a:r>
              <a:rPr lang="de-DE" sz="1600" dirty="0" err="1"/>
              <a:t>Gitlab</a:t>
            </a:r>
            <a:r>
              <a:rPr lang="de-DE" sz="1600" dirty="0"/>
              <a:t>, </a:t>
            </a:r>
            <a:r>
              <a:rPr lang="de-DE" sz="1600" dirty="0" err="1"/>
              <a:t>guidance</a:t>
            </a:r>
            <a:r>
              <a:rPr lang="de-DE" sz="1600" dirty="0"/>
              <a:t>/</a:t>
            </a:r>
            <a:r>
              <a:rPr lang="de-DE" sz="1600" dirty="0" err="1"/>
              <a:t>structure</a:t>
            </a:r>
            <a:r>
              <a:rPr lang="de-DE" sz="1600" dirty="0"/>
              <a:t>)</a:t>
            </a:r>
          </a:p>
          <a:p>
            <a:r>
              <a:rPr lang="de-DE" sz="1600" dirty="0" err="1"/>
              <a:t>need</a:t>
            </a:r>
            <a:r>
              <a:rPr lang="de-DE" sz="1600" dirty="0"/>
              <a:t> </a:t>
            </a:r>
            <a:r>
              <a:rPr lang="de-DE" sz="1600" dirty="0" err="1"/>
              <a:t>exchange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 </a:t>
            </a:r>
            <a:r>
              <a:rPr lang="de-DE" sz="1600" dirty="0" err="1"/>
              <a:t>modelers</a:t>
            </a:r>
            <a:r>
              <a:rPr lang="de-DE" sz="1600" dirty="0"/>
              <a:t> (</a:t>
            </a:r>
            <a:r>
              <a:rPr lang="de-DE" sz="1600" dirty="0" err="1"/>
              <a:t>chat</a:t>
            </a:r>
            <a:r>
              <a:rPr lang="de-DE" sz="1600" dirty="0"/>
              <a:t>, </a:t>
            </a:r>
            <a:r>
              <a:rPr lang="de-DE" sz="1600" dirty="0" err="1"/>
              <a:t>meetings</a:t>
            </a:r>
            <a:r>
              <a:rPr lang="de-DE" sz="1600" dirty="0"/>
              <a:t>, </a:t>
            </a:r>
            <a:r>
              <a:rPr lang="de-DE" sz="1600" dirty="0" err="1"/>
              <a:t>workshops</a:t>
            </a:r>
            <a:r>
              <a:rPr lang="de-DE" sz="1600" dirty="0"/>
              <a:t>)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144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9652C-48E0-42D7-81C7-30CE67FD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323DD-05CB-4E3D-95BE-6F09E6682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design: a </a:t>
            </a:r>
            <a:r>
              <a:rPr lang="de-DE" dirty="0" err="1"/>
              <a:t>hierarchical</a:t>
            </a:r>
            <a:r>
              <a:rPr lang="de-DE" dirty="0"/>
              <a:t> </a:t>
            </a:r>
            <a:r>
              <a:rPr lang="de-DE" dirty="0" err="1"/>
              <a:t>challenge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role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ionomer</a:t>
            </a:r>
            <a:r>
              <a:rPr lang="de-DE" dirty="0"/>
              <a:t> on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retention</a:t>
            </a:r>
            <a:r>
              <a:rPr lang="de-DE" dirty="0"/>
              <a:t> in </a:t>
            </a:r>
            <a:r>
              <a:rPr lang="de-DE" dirty="0" err="1"/>
              <a:t>catalysts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interfaces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components</a:t>
            </a:r>
            <a:endParaRPr lang="de-DE" dirty="0"/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8B3D4-ED33-4AF4-B9C7-FA8941DDF4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9CAE82-9C5F-455D-9EB0-80EBEECA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2857059"/>
            <a:ext cx="2597121" cy="1594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8DEFAB-C62E-4814-8155-907E3A322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4556032"/>
            <a:ext cx="2619068" cy="1294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027C2E-1DFF-43F8-B6AB-9C9F296BB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3" r="6886" b="8932"/>
          <a:stretch/>
        </p:blipFill>
        <p:spPr>
          <a:xfrm>
            <a:off x="6456040" y="642793"/>
            <a:ext cx="4691161" cy="179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04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747D-DE9A-43C9-B2F7-F235AB66C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C5B69-39EE-4D53-8C2F-64D2C80EA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854A4-5A79-45C4-968A-C9E309E02B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770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BBDDB3-1D67-6B4B-9469-D04AE9451467}"/>
              </a:ext>
            </a:extLst>
          </p:cNvPr>
          <p:cNvSpPr/>
          <p:nvPr/>
        </p:nvSpPr>
        <p:spPr>
          <a:xfrm>
            <a:off x="0" y="871383"/>
            <a:ext cx="9984433" cy="730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398EE1-0A9C-E140-9BA6-FF82BB4F3A44}"/>
              </a:ext>
            </a:extLst>
          </p:cNvPr>
          <p:cNvSpPr/>
          <p:nvPr/>
        </p:nvSpPr>
        <p:spPr>
          <a:xfrm>
            <a:off x="9681488" y="5805264"/>
            <a:ext cx="2607200" cy="78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99C308-07A4-DB44-8E7D-D54FF26A5EF2}"/>
              </a:ext>
            </a:extLst>
          </p:cNvPr>
          <p:cNvCxnSpPr/>
          <p:nvPr/>
        </p:nvCxnSpPr>
        <p:spPr>
          <a:xfrm>
            <a:off x="5303912" y="3544721"/>
            <a:ext cx="302433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D0EA9D-9C4C-584A-80C4-8B3A86D2FD2E}"/>
              </a:ext>
            </a:extLst>
          </p:cNvPr>
          <p:cNvSpPr txBox="1"/>
          <p:nvPr/>
        </p:nvSpPr>
        <p:spPr>
          <a:xfrm>
            <a:off x="5819653" y="3114909"/>
            <a:ext cx="214674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DE" b="1" dirty="0">
                <a:solidFill>
                  <a:srgbClr val="FF0000"/>
                </a:solidFill>
              </a:rPr>
              <a:t>echnology needs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BBA3F9-BACE-BA43-BF42-83C33B36C02E}"/>
              </a:ext>
            </a:extLst>
          </p:cNvPr>
          <p:cNvSpPr txBox="1"/>
          <p:nvPr/>
        </p:nvSpPr>
        <p:spPr>
          <a:xfrm>
            <a:off x="5721653" y="4107682"/>
            <a:ext cx="236475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b="1" dirty="0">
                <a:solidFill>
                  <a:srgbClr val="0432FF"/>
                </a:solidFill>
              </a:rPr>
              <a:t>functional materials</a:t>
            </a:r>
            <a:endParaRPr lang="en-DE" b="1" dirty="0">
              <a:solidFill>
                <a:srgbClr val="0432FF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EC5102-B5EA-D640-882F-0431D64B3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78" y="3544721"/>
            <a:ext cx="1295400" cy="27568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2247A0-327A-EF40-84CA-B5F68E6035DB}"/>
              </a:ext>
            </a:extLst>
          </p:cNvPr>
          <p:cNvSpPr txBox="1"/>
          <p:nvPr/>
        </p:nvSpPr>
        <p:spPr>
          <a:xfrm>
            <a:off x="1492124" y="5297321"/>
            <a:ext cx="700752" cy="33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0" dirty="0"/>
              <a:t>ionic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19946D-7D51-5E41-B4AC-59E24427E487}"/>
              </a:ext>
            </a:extLst>
          </p:cNvPr>
          <p:cNvSpPr txBox="1"/>
          <p:nvPr/>
        </p:nvSpPr>
        <p:spPr>
          <a:xfrm>
            <a:off x="-228" y="2808268"/>
            <a:ext cx="92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0" dirty="0"/>
              <a:t>catalytic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3686CC4-0AE1-4945-8722-323BE35BD0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2" t="11689" r="16413"/>
          <a:stretch/>
        </p:blipFill>
        <p:spPr>
          <a:xfrm>
            <a:off x="1592831" y="3014095"/>
            <a:ext cx="2146742" cy="16183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9BF0AA-348D-E745-9C85-D77E500C5504}"/>
              </a:ext>
            </a:extLst>
          </p:cNvPr>
          <p:cNvSpPr txBox="1"/>
          <p:nvPr/>
        </p:nvSpPr>
        <p:spPr>
          <a:xfrm>
            <a:off x="2666202" y="4463164"/>
            <a:ext cx="1051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0" dirty="0"/>
              <a:t>electronic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99C308-07A4-DB44-8E7D-D54FF26A5EF2}"/>
              </a:ext>
            </a:extLst>
          </p:cNvPr>
          <p:cNvCxnSpPr>
            <a:cxnSpLocks/>
          </p:cNvCxnSpPr>
          <p:nvPr/>
        </p:nvCxnSpPr>
        <p:spPr>
          <a:xfrm flipH="1">
            <a:off x="5303912" y="3933056"/>
            <a:ext cx="3024336" cy="0"/>
          </a:xfrm>
          <a:prstGeom prst="straightConnector1">
            <a:avLst/>
          </a:prstGeom>
          <a:ln w="76200">
            <a:solidFill>
              <a:srgbClr val="0432FF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8D6F8A0-4FD1-1040-ABAB-FEE0F525A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72" y="1665268"/>
            <a:ext cx="1905000" cy="181741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066EDB3-D8AD-F04F-932A-F2464E70B8D9}"/>
              </a:ext>
            </a:extLst>
          </p:cNvPr>
          <p:cNvSpPr/>
          <p:nvPr/>
        </p:nvSpPr>
        <p:spPr>
          <a:xfrm>
            <a:off x="9984433" y="871383"/>
            <a:ext cx="2207568" cy="5797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59F6DCA-7B45-1E4D-B988-81509B320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4909" y="1025842"/>
            <a:ext cx="1816100" cy="1752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848ABD-D590-3C41-B02A-C62C9266E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4908" y="2856011"/>
            <a:ext cx="1817511" cy="1752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7F6CB1-B886-B94C-A9BC-A0017287F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3085" y="4725820"/>
            <a:ext cx="1817924" cy="1753459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B99DC57-F511-AB43-8E07-791F5CC7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computation</a:t>
            </a:r>
            <a:r>
              <a:rPr lang="de-DE" dirty="0"/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958794-6246-644C-90E4-50977BE63FA1}"/>
              </a:ext>
            </a:extLst>
          </p:cNvPr>
          <p:cNvSpPr txBox="1"/>
          <p:nvPr/>
        </p:nvSpPr>
        <p:spPr>
          <a:xfrm>
            <a:off x="455541" y="867994"/>
            <a:ext cx="2005677" cy="728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Molecular &amp; </a:t>
            </a:r>
          </a:p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atomistic design</a:t>
            </a:r>
          </a:p>
        </p:txBody>
      </p:sp>
    </p:spTree>
    <p:extLst>
      <p:ext uri="{BB962C8B-B14F-4D97-AF65-F5344CB8AC3E}">
        <p14:creationId xmlns:p14="http://schemas.microsoft.com/office/powerpoint/2010/main" val="11653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9"/>
    </mc:Choice>
    <mc:Fallback xmlns="">
      <p:transition spd="slow" advTm="1660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31FB695-2B78-D44F-A0D6-0EBA37519BFE}"/>
              </a:ext>
            </a:extLst>
          </p:cNvPr>
          <p:cNvGrpSpPr/>
          <p:nvPr/>
        </p:nvGrpSpPr>
        <p:grpSpPr>
          <a:xfrm>
            <a:off x="8117641" y="986936"/>
            <a:ext cx="1152704" cy="1124593"/>
            <a:chOff x="899059" y="3196238"/>
            <a:chExt cx="1997909" cy="1814297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871C531-72C2-6F42-8B53-1A8AE2AAB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38" t="11007" r="28232" b="20369"/>
            <a:stretch/>
          </p:blipFill>
          <p:spPr>
            <a:xfrm>
              <a:off x="970413" y="3253314"/>
              <a:ext cx="1826660" cy="175507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46645"/>
            </a:effectLst>
          </p:spPr>
        </p:pic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AE8D69C-FE4E-8649-967D-FA1BC7D1745B}"/>
                </a:ext>
              </a:extLst>
            </p:cNvPr>
            <p:cNvSpPr/>
            <p:nvPr/>
          </p:nvSpPr>
          <p:spPr>
            <a:xfrm>
              <a:off x="1098601" y="3196238"/>
              <a:ext cx="799412" cy="271110"/>
            </a:xfrm>
            <a:custGeom>
              <a:avLst/>
              <a:gdLst>
                <a:gd name="connsiteX0" fmla="*/ 249 w 799412"/>
                <a:gd name="connsiteY0" fmla="*/ 14269 h 271110"/>
                <a:gd name="connsiteX1" fmla="*/ 249 w 799412"/>
                <a:gd name="connsiteY1" fmla="*/ 14269 h 271110"/>
                <a:gd name="connsiteX2" fmla="*/ 670975 w 799412"/>
                <a:gd name="connsiteY2" fmla="*/ 0 h 271110"/>
                <a:gd name="connsiteX3" fmla="*/ 756600 w 799412"/>
                <a:gd name="connsiteY3" fmla="*/ 14269 h 271110"/>
                <a:gd name="connsiteX4" fmla="*/ 799412 w 799412"/>
                <a:gd name="connsiteY4" fmla="*/ 42807 h 271110"/>
                <a:gd name="connsiteX5" fmla="*/ 785141 w 799412"/>
                <a:gd name="connsiteY5" fmla="*/ 171227 h 271110"/>
                <a:gd name="connsiteX6" fmla="*/ 628163 w 799412"/>
                <a:gd name="connsiteY6" fmla="*/ 214034 h 271110"/>
                <a:gd name="connsiteX7" fmla="*/ 585351 w 799412"/>
                <a:gd name="connsiteY7" fmla="*/ 242572 h 271110"/>
                <a:gd name="connsiteX8" fmla="*/ 499726 w 799412"/>
                <a:gd name="connsiteY8" fmla="*/ 271110 h 271110"/>
                <a:gd name="connsiteX9" fmla="*/ 414101 w 799412"/>
                <a:gd name="connsiteY9" fmla="*/ 242572 h 271110"/>
                <a:gd name="connsiteX10" fmla="*/ 314206 w 799412"/>
                <a:gd name="connsiteY10" fmla="*/ 199765 h 271110"/>
                <a:gd name="connsiteX11" fmla="*/ 71603 w 799412"/>
                <a:gd name="connsiteY11" fmla="*/ 185496 h 271110"/>
                <a:gd name="connsiteX12" fmla="*/ 249 w 799412"/>
                <a:gd name="connsiteY12" fmla="*/ 114152 h 271110"/>
                <a:gd name="connsiteX13" fmla="*/ 14520 w 799412"/>
                <a:gd name="connsiteY13" fmla="*/ 71345 h 271110"/>
                <a:gd name="connsiteX14" fmla="*/ 14520 w 799412"/>
                <a:gd name="connsiteY14" fmla="*/ 71345 h 27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412" h="271110">
                  <a:moveTo>
                    <a:pt x="249" y="14269"/>
                  </a:moveTo>
                  <a:lnTo>
                    <a:pt x="249" y="14269"/>
                  </a:lnTo>
                  <a:cubicBezTo>
                    <a:pt x="223824" y="9513"/>
                    <a:pt x="447349" y="0"/>
                    <a:pt x="670975" y="0"/>
                  </a:cubicBezTo>
                  <a:cubicBezTo>
                    <a:pt x="699910" y="0"/>
                    <a:pt x="729149" y="5120"/>
                    <a:pt x="756600" y="14269"/>
                  </a:cubicBezTo>
                  <a:cubicBezTo>
                    <a:pt x="772871" y="19692"/>
                    <a:pt x="785141" y="33294"/>
                    <a:pt x="799412" y="42807"/>
                  </a:cubicBezTo>
                  <a:cubicBezTo>
                    <a:pt x="794655" y="85614"/>
                    <a:pt x="808266" y="134892"/>
                    <a:pt x="785141" y="171227"/>
                  </a:cubicBezTo>
                  <a:cubicBezTo>
                    <a:pt x="774579" y="187822"/>
                    <a:pt x="649947" y="209678"/>
                    <a:pt x="628163" y="214034"/>
                  </a:cubicBezTo>
                  <a:cubicBezTo>
                    <a:pt x="613892" y="223547"/>
                    <a:pt x="601024" y="235607"/>
                    <a:pt x="585351" y="242572"/>
                  </a:cubicBezTo>
                  <a:cubicBezTo>
                    <a:pt x="557858" y="254789"/>
                    <a:pt x="499726" y="271110"/>
                    <a:pt x="499726" y="271110"/>
                  </a:cubicBezTo>
                  <a:cubicBezTo>
                    <a:pt x="471184" y="261597"/>
                    <a:pt x="439134" y="259259"/>
                    <a:pt x="414101" y="242572"/>
                  </a:cubicBezTo>
                  <a:cubicBezTo>
                    <a:pt x="372429" y="214794"/>
                    <a:pt x="367961" y="204884"/>
                    <a:pt x="314206" y="199765"/>
                  </a:cubicBezTo>
                  <a:cubicBezTo>
                    <a:pt x="233563" y="192086"/>
                    <a:pt x="152471" y="190252"/>
                    <a:pt x="71603" y="185496"/>
                  </a:cubicBezTo>
                  <a:cubicBezTo>
                    <a:pt x="46632" y="168851"/>
                    <a:pt x="6195" y="149824"/>
                    <a:pt x="249" y="114152"/>
                  </a:cubicBezTo>
                  <a:cubicBezTo>
                    <a:pt x="-2224" y="99316"/>
                    <a:pt x="14520" y="71345"/>
                    <a:pt x="14520" y="71345"/>
                  </a:cubicBezTo>
                  <a:lnTo>
                    <a:pt x="14520" y="71345"/>
                  </a:lnTo>
                </a:path>
              </a:pathLst>
            </a:cu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39AA34-6068-C447-BAC3-AD98EAC97826}"/>
                </a:ext>
              </a:extLst>
            </p:cNvPr>
            <p:cNvSpPr/>
            <p:nvPr/>
          </p:nvSpPr>
          <p:spPr>
            <a:xfrm>
              <a:off x="2554254" y="3624306"/>
              <a:ext cx="342714" cy="499412"/>
            </a:xfrm>
            <a:custGeom>
              <a:avLst/>
              <a:gdLst>
                <a:gd name="connsiteX0" fmla="*/ 214277 w 342714"/>
                <a:gd name="connsiteY0" fmla="*/ 0 h 499412"/>
                <a:gd name="connsiteX1" fmla="*/ 214277 w 342714"/>
                <a:gd name="connsiteY1" fmla="*/ 0 h 499412"/>
                <a:gd name="connsiteX2" fmla="*/ 100110 w 342714"/>
                <a:gd name="connsiteY2" fmla="*/ 42807 h 499412"/>
                <a:gd name="connsiteX3" fmla="*/ 14486 w 342714"/>
                <a:gd name="connsiteY3" fmla="*/ 185496 h 499412"/>
                <a:gd name="connsiteX4" fmla="*/ 14486 w 342714"/>
                <a:gd name="connsiteY4" fmla="*/ 399530 h 499412"/>
                <a:gd name="connsiteX5" fmla="*/ 43027 w 342714"/>
                <a:gd name="connsiteY5" fmla="*/ 442336 h 499412"/>
                <a:gd name="connsiteX6" fmla="*/ 85840 w 342714"/>
                <a:gd name="connsiteY6" fmla="*/ 470874 h 499412"/>
                <a:gd name="connsiteX7" fmla="*/ 171464 w 342714"/>
                <a:gd name="connsiteY7" fmla="*/ 499412 h 499412"/>
                <a:gd name="connsiteX8" fmla="*/ 328443 w 342714"/>
                <a:gd name="connsiteY8" fmla="*/ 428067 h 499412"/>
                <a:gd name="connsiteX9" fmla="*/ 342714 w 342714"/>
                <a:gd name="connsiteY9" fmla="*/ 385261 h 499412"/>
                <a:gd name="connsiteX10" fmla="*/ 328443 w 342714"/>
                <a:gd name="connsiteY10" fmla="*/ 199765 h 499412"/>
                <a:gd name="connsiteX11" fmla="*/ 271360 w 342714"/>
                <a:gd name="connsiteY11" fmla="*/ 114151 h 499412"/>
                <a:gd name="connsiteX12" fmla="*/ 228547 w 342714"/>
                <a:gd name="connsiteY12" fmla="*/ 99882 h 499412"/>
                <a:gd name="connsiteX13" fmla="*/ 228547 w 342714"/>
                <a:gd name="connsiteY13" fmla="*/ 99882 h 499412"/>
                <a:gd name="connsiteX14" fmla="*/ 228547 w 342714"/>
                <a:gd name="connsiteY14" fmla="*/ 99882 h 499412"/>
                <a:gd name="connsiteX15" fmla="*/ 214277 w 342714"/>
                <a:gd name="connsiteY15" fmla="*/ 0 h 49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2714" h="499412">
                  <a:moveTo>
                    <a:pt x="214277" y="0"/>
                  </a:moveTo>
                  <a:lnTo>
                    <a:pt x="214277" y="0"/>
                  </a:lnTo>
                  <a:cubicBezTo>
                    <a:pt x="176221" y="14269"/>
                    <a:pt x="132626" y="18423"/>
                    <a:pt x="100110" y="42807"/>
                  </a:cubicBezTo>
                  <a:cubicBezTo>
                    <a:pt x="72555" y="63471"/>
                    <a:pt x="32737" y="148998"/>
                    <a:pt x="14486" y="185496"/>
                  </a:cubicBezTo>
                  <a:cubicBezTo>
                    <a:pt x="3308" y="274910"/>
                    <a:pt x="-11581" y="312652"/>
                    <a:pt x="14486" y="399530"/>
                  </a:cubicBezTo>
                  <a:cubicBezTo>
                    <a:pt x="19414" y="415956"/>
                    <a:pt x="30900" y="430210"/>
                    <a:pt x="43027" y="442336"/>
                  </a:cubicBezTo>
                  <a:cubicBezTo>
                    <a:pt x="55155" y="454463"/>
                    <a:pt x="70167" y="463909"/>
                    <a:pt x="85840" y="470874"/>
                  </a:cubicBezTo>
                  <a:cubicBezTo>
                    <a:pt x="113332" y="483091"/>
                    <a:pt x="171464" y="499412"/>
                    <a:pt x="171464" y="499412"/>
                  </a:cubicBezTo>
                  <a:cubicBezTo>
                    <a:pt x="306521" y="484407"/>
                    <a:pt x="287806" y="522873"/>
                    <a:pt x="328443" y="428067"/>
                  </a:cubicBezTo>
                  <a:cubicBezTo>
                    <a:pt x="334369" y="414243"/>
                    <a:pt x="337957" y="399530"/>
                    <a:pt x="342714" y="385261"/>
                  </a:cubicBezTo>
                  <a:cubicBezTo>
                    <a:pt x="337957" y="323429"/>
                    <a:pt x="344227" y="259737"/>
                    <a:pt x="328443" y="199765"/>
                  </a:cubicBezTo>
                  <a:cubicBezTo>
                    <a:pt x="319713" y="166595"/>
                    <a:pt x="303900" y="124996"/>
                    <a:pt x="271360" y="114151"/>
                  </a:cubicBezTo>
                  <a:lnTo>
                    <a:pt x="228547" y="99882"/>
                  </a:lnTo>
                  <a:lnTo>
                    <a:pt x="228547" y="99882"/>
                  </a:lnTo>
                  <a:lnTo>
                    <a:pt x="228547" y="99882"/>
                  </a:lnTo>
                  <a:lnTo>
                    <a:pt x="214277" y="0"/>
                  </a:lnTo>
                  <a:close/>
                </a:path>
              </a:pathLst>
            </a:custGeom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B68461D-003C-4444-9BA0-424C06DA8268}"/>
                </a:ext>
              </a:extLst>
            </p:cNvPr>
            <p:cNvSpPr/>
            <p:nvPr/>
          </p:nvSpPr>
          <p:spPr>
            <a:xfrm>
              <a:off x="2554469" y="3666913"/>
              <a:ext cx="301359" cy="428267"/>
            </a:xfrm>
            <a:custGeom>
              <a:avLst/>
              <a:gdLst>
                <a:gd name="connsiteX0" fmla="*/ 0 w 301359"/>
                <a:gd name="connsiteY0" fmla="*/ 85813 h 428267"/>
                <a:gd name="connsiteX1" fmla="*/ 0 w 301359"/>
                <a:gd name="connsiteY1" fmla="*/ 85813 h 428267"/>
                <a:gd name="connsiteX2" fmla="*/ 14271 w 301359"/>
                <a:gd name="connsiteY2" fmla="*/ 214233 h 428267"/>
                <a:gd name="connsiteX3" fmla="*/ 28542 w 301359"/>
                <a:gd name="connsiteY3" fmla="*/ 356923 h 428267"/>
                <a:gd name="connsiteX4" fmla="*/ 71354 w 301359"/>
                <a:gd name="connsiteY4" fmla="*/ 399729 h 428267"/>
                <a:gd name="connsiteX5" fmla="*/ 156979 w 301359"/>
                <a:gd name="connsiteY5" fmla="*/ 428267 h 428267"/>
                <a:gd name="connsiteX6" fmla="*/ 256874 w 301359"/>
                <a:gd name="connsiteY6" fmla="*/ 413998 h 428267"/>
                <a:gd name="connsiteX7" fmla="*/ 285416 w 301359"/>
                <a:gd name="connsiteY7" fmla="*/ 299847 h 428267"/>
                <a:gd name="connsiteX8" fmla="*/ 285416 w 301359"/>
                <a:gd name="connsiteY8" fmla="*/ 43006 h 428267"/>
                <a:gd name="connsiteX9" fmla="*/ 242603 w 301359"/>
                <a:gd name="connsiteY9" fmla="*/ 14469 h 428267"/>
                <a:gd name="connsiteX10" fmla="*/ 171249 w 301359"/>
                <a:gd name="connsiteY10" fmla="*/ 200 h 428267"/>
                <a:gd name="connsiteX11" fmla="*/ 171249 w 301359"/>
                <a:gd name="connsiteY11" fmla="*/ 200 h 42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359" h="428267">
                  <a:moveTo>
                    <a:pt x="0" y="85813"/>
                  </a:moveTo>
                  <a:lnTo>
                    <a:pt x="0" y="85813"/>
                  </a:lnTo>
                  <a:cubicBezTo>
                    <a:pt x="4757" y="128620"/>
                    <a:pt x="9762" y="171400"/>
                    <a:pt x="14271" y="214233"/>
                  </a:cubicBezTo>
                  <a:cubicBezTo>
                    <a:pt x="19276" y="261771"/>
                    <a:pt x="14483" y="311237"/>
                    <a:pt x="28542" y="356923"/>
                  </a:cubicBezTo>
                  <a:cubicBezTo>
                    <a:pt x="34477" y="376211"/>
                    <a:pt x="53713" y="389930"/>
                    <a:pt x="71354" y="399729"/>
                  </a:cubicBezTo>
                  <a:cubicBezTo>
                    <a:pt x="97654" y="414338"/>
                    <a:pt x="156979" y="428267"/>
                    <a:pt x="156979" y="428267"/>
                  </a:cubicBezTo>
                  <a:cubicBezTo>
                    <a:pt x="190277" y="423511"/>
                    <a:pt x="233088" y="437781"/>
                    <a:pt x="256874" y="413998"/>
                  </a:cubicBezTo>
                  <a:cubicBezTo>
                    <a:pt x="284610" y="386266"/>
                    <a:pt x="285416" y="299847"/>
                    <a:pt x="285416" y="299847"/>
                  </a:cubicBezTo>
                  <a:cubicBezTo>
                    <a:pt x="296382" y="212125"/>
                    <a:pt x="315012" y="131781"/>
                    <a:pt x="285416" y="43006"/>
                  </a:cubicBezTo>
                  <a:cubicBezTo>
                    <a:pt x="279992" y="26736"/>
                    <a:pt x="257944" y="22138"/>
                    <a:pt x="242603" y="14469"/>
                  </a:cubicBezTo>
                  <a:cubicBezTo>
                    <a:pt x="208043" y="-2808"/>
                    <a:pt x="203905" y="200"/>
                    <a:pt x="171249" y="200"/>
                  </a:cubicBezTo>
                  <a:lnTo>
                    <a:pt x="171249" y="200"/>
                  </a:lnTo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4CDEBDC-793D-0846-BF92-76EFD471F550}"/>
                </a:ext>
              </a:extLst>
            </p:cNvPr>
            <p:cNvSpPr/>
            <p:nvPr/>
          </p:nvSpPr>
          <p:spPr>
            <a:xfrm>
              <a:off x="2511413" y="4466172"/>
              <a:ext cx="299930" cy="544363"/>
            </a:xfrm>
            <a:custGeom>
              <a:avLst/>
              <a:gdLst>
                <a:gd name="connsiteX0" fmla="*/ 185764 w 299930"/>
                <a:gd name="connsiteY0" fmla="*/ 0 h 544363"/>
                <a:gd name="connsiteX1" fmla="*/ 185764 w 299930"/>
                <a:gd name="connsiteY1" fmla="*/ 0 h 544363"/>
                <a:gd name="connsiteX2" fmla="*/ 85868 w 299930"/>
                <a:gd name="connsiteY2" fmla="*/ 71345 h 544363"/>
                <a:gd name="connsiteX3" fmla="*/ 57327 w 299930"/>
                <a:gd name="connsiteY3" fmla="*/ 156958 h 544363"/>
                <a:gd name="connsiteX4" fmla="*/ 43056 w 299930"/>
                <a:gd name="connsiteY4" fmla="*/ 199765 h 544363"/>
                <a:gd name="connsiteX5" fmla="*/ 28785 w 299930"/>
                <a:gd name="connsiteY5" fmla="*/ 242572 h 544363"/>
                <a:gd name="connsiteX6" fmla="*/ 244 w 299930"/>
                <a:gd name="connsiteY6" fmla="*/ 342454 h 544363"/>
                <a:gd name="connsiteX7" fmla="*/ 14514 w 299930"/>
                <a:gd name="connsiteY7" fmla="*/ 527950 h 544363"/>
                <a:gd name="connsiteX8" fmla="*/ 85868 w 299930"/>
                <a:gd name="connsiteY8" fmla="*/ 542219 h 544363"/>
                <a:gd name="connsiteX9" fmla="*/ 214305 w 299930"/>
                <a:gd name="connsiteY9" fmla="*/ 513681 h 544363"/>
                <a:gd name="connsiteX10" fmla="*/ 257118 w 299930"/>
                <a:gd name="connsiteY10" fmla="*/ 485143 h 544363"/>
                <a:gd name="connsiteX11" fmla="*/ 271388 w 299930"/>
                <a:gd name="connsiteY11" fmla="*/ 442337 h 544363"/>
                <a:gd name="connsiteX12" fmla="*/ 299930 w 299930"/>
                <a:gd name="connsiteY12" fmla="*/ 328185 h 544363"/>
                <a:gd name="connsiteX13" fmla="*/ 285659 w 299930"/>
                <a:gd name="connsiteY13" fmla="*/ 114152 h 544363"/>
                <a:gd name="connsiteX14" fmla="*/ 271388 w 299930"/>
                <a:gd name="connsiteY14" fmla="*/ 71345 h 544363"/>
                <a:gd name="connsiteX15" fmla="*/ 228576 w 299930"/>
                <a:gd name="connsiteY15" fmla="*/ 42807 h 544363"/>
                <a:gd name="connsiteX16" fmla="*/ 185764 w 299930"/>
                <a:gd name="connsiteY16" fmla="*/ 0 h 5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930" h="544363">
                  <a:moveTo>
                    <a:pt x="185764" y="0"/>
                  </a:moveTo>
                  <a:lnTo>
                    <a:pt x="185764" y="0"/>
                  </a:lnTo>
                  <a:cubicBezTo>
                    <a:pt x="152465" y="23782"/>
                    <a:pt x="111782" y="39677"/>
                    <a:pt x="85868" y="71345"/>
                  </a:cubicBezTo>
                  <a:cubicBezTo>
                    <a:pt x="66818" y="94626"/>
                    <a:pt x="66841" y="128420"/>
                    <a:pt x="57327" y="156958"/>
                  </a:cubicBezTo>
                  <a:lnTo>
                    <a:pt x="43056" y="199765"/>
                  </a:lnTo>
                  <a:cubicBezTo>
                    <a:pt x="38299" y="214034"/>
                    <a:pt x="32433" y="227980"/>
                    <a:pt x="28785" y="242572"/>
                  </a:cubicBezTo>
                  <a:cubicBezTo>
                    <a:pt x="10866" y="314239"/>
                    <a:pt x="20716" y="281044"/>
                    <a:pt x="244" y="342454"/>
                  </a:cubicBezTo>
                  <a:cubicBezTo>
                    <a:pt x="5001" y="404286"/>
                    <a:pt x="-9917" y="470951"/>
                    <a:pt x="14514" y="527950"/>
                  </a:cubicBezTo>
                  <a:cubicBezTo>
                    <a:pt x="24070" y="550244"/>
                    <a:pt x="61674" y="543947"/>
                    <a:pt x="85868" y="542219"/>
                  </a:cubicBezTo>
                  <a:cubicBezTo>
                    <a:pt x="129613" y="539095"/>
                    <a:pt x="171493" y="523194"/>
                    <a:pt x="214305" y="513681"/>
                  </a:cubicBezTo>
                  <a:cubicBezTo>
                    <a:pt x="228576" y="504168"/>
                    <a:pt x="246403" y="498535"/>
                    <a:pt x="257118" y="485143"/>
                  </a:cubicBezTo>
                  <a:cubicBezTo>
                    <a:pt x="266515" y="473399"/>
                    <a:pt x="267740" y="456928"/>
                    <a:pt x="271388" y="442337"/>
                  </a:cubicBezTo>
                  <a:lnTo>
                    <a:pt x="299930" y="328185"/>
                  </a:lnTo>
                  <a:cubicBezTo>
                    <a:pt x="295173" y="256841"/>
                    <a:pt x="293556" y="185217"/>
                    <a:pt x="285659" y="114152"/>
                  </a:cubicBezTo>
                  <a:cubicBezTo>
                    <a:pt x="283998" y="99203"/>
                    <a:pt x="280785" y="83090"/>
                    <a:pt x="271388" y="71345"/>
                  </a:cubicBezTo>
                  <a:cubicBezTo>
                    <a:pt x="260673" y="57953"/>
                    <a:pt x="242847" y="52320"/>
                    <a:pt x="228576" y="42807"/>
                  </a:cubicBezTo>
                  <a:lnTo>
                    <a:pt x="185764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6AA7CCF8-05D6-134F-A8B1-B13717E82C9E}"/>
                </a:ext>
              </a:extLst>
            </p:cNvPr>
            <p:cNvSpPr/>
            <p:nvPr/>
          </p:nvSpPr>
          <p:spPr>
            <a:xfrm>
              <a:off x="899059" y="3909684"/>
              <a:ext cx="371040" cy="199765"/>
            </a:xfrm>
            <a:custGeom>
              <a:avLst/>
              <a:gdLst>
                <a:gd name="connsiteX0" fmla="*/ 57083 w 371040"/>
                <a:gd name="connsiteY0" fmla="*/ 0 h 199765"/>
                <a:gd name="connsiteX1" fmla="*/ 57083 w 371040"/>
                <a:gd name="connsiteY1" fmla="*/ 0 h 199765"/>
                <a:gd name="connsiteX2" fmla="*/ 185520 w 371040"/>
                <a:gd name="connsiteY2" fmla="*/ 42807 h 199765"/>
                <a:gd name="connsiteX3" fmla="*/ 371040 w 371040"/>
                <a:gd name="connsiteY3" fmla="*/ 99883 h 199765"/>
                <a:gd name="connsiteX4" fmla="*/ 285415 w 371040"/>
                <a:gd name="connsiteY4" fmla="*/ 114152 h 199765"/>
                <a:gd name="connsiteX5" fmla="*/ 199791 w 371040"/>
                <a:gd name="connsiteY5" fmla="*/ 171227 h 199765"/>
                <a:gd name="connsiteX6" fmla="*/ 85625 w 371040"/>
                <a:gd name="connsiteY6" fmla="*/ 199765 h 199765"/>
                <a:gd name="connsiteX7" fmla="*/ 28541 w 371040"/>
                <a:gd name="connsiteY7" fmla="*/ 171227 h 199765"/>
                <a:gd name="connsiteX8" fmla="*/ 0 w 371040"/>
                <a:gd name="connsiteY8" fmla="*/ 85614 h 199765"/>
                <a:gd name="connsiteX9" fmla="*/ 28541 w 371040"/>
                <a:gd name="connsiteY9" fmla="*/ 42807 h 199765"/>
                <a:gd name="connsiteX10" fmla="*/ 57083 w 371040"/>
                <a:gd name="connsiteY10" fmla="*/ 0 h 19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040" h="199765">
                  <a:moveTo>
                    <a:pt x="57083" y="0"/>
                  </a:moveTo>
                  <a:lnTo>
                    <a:pt x="57083" y="0"/>
                  </a:lnTo>
                  <a:cubicBezTo>
                    <a:pt x="99895" y="14269"/>
                    <a:pt x="141189" y="34364"/>
                    <a:pt x="185520" y="42807"/>
                  </a:cubicBezTo>
                  <a:cubicBezTo>
                    <a:pt x="378861" y="79629"/>
                    <a:pt x="336788" y="-2859"/>
                    <a:pt x="371040" y="99883"/>
                  </a:cubicBezTo>
                  <a:cubicBezTo>
                    <a:pt x="342498" y="104639"/>
                    <a:pt x="312125" y="103024"/>
                    <a:pt x="285415" y="114152"/>
                  </a:cubicBezTo>
                  <a:cubicBezTo>
                    <a:pt x="253752" y="127343"/>
                    <a:pt x="233426" y="164501"/>
                    <a:pt x="199791" y="171227"/>
                  </a:cubicBezTo>
                  <a:cubicBezTo>
                    <a:pt x="113687" y="188446"/>
                    <a:pt x="151448" y="177827"/>
                    <a:pt x="85625" y="199765"/>
                  </a:cubicBezTo>
                  <a:cubicBezTo>
                    <a:pt x="66597" y="190252"/>
                    <a:pt x="41306" y="188245"/>
                    <a:pt x="28541" y="171227"/>
                  </a:cubicBezTo>
                  <a:cubicBezTo>
                    <a:pt x="10490" y="147163"/>
                    <a:pt x="0" y="85614"/>
                    <a:pt x="0" y="85614"/>
                  </a:cubicBezTo>
                  <a:cubicBezTo>
                    <a:pt x="9514" y="71345"/>
                    <a:pt x="15365" y="53785"/>
                    <a:pt x="28541" y="42807"/>
                  </a:cubicBezTo>
                  <a:cubicBezTo>
                    <a:pt x="44885" y="29189"/>
                    <a:pt x="52326" y="7134"/>
                    <a:pt x="57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873C77AD-228E-824F-A256-47114DCF9DFE}"/>
              </a:ext>
            </a:extLst>
          </p:cNvPr>
          <p:cNvSpPr/>
          <p:nvPr/>
        </p:nvSpPr>
        <p:spPr>
          <a:xfrm>
            <a:off x="-386129" y="1717343"/>
            <a:ext cx="12964258" cy="3416926"/>
          </a:xfrm>
          <a:custGeom>
            <a:avLst/>
            <a:gdLst>
              <a:gd name="connsiteX0" fmla="*/ 85060 w 12709451"/>
              <a:gd name="connsiteY0" fmla="*/ 2785730 h 3147237"/>
              <a:gd name="connsiteX1" fmla="*/ 85060 w 12709451"/>
              <a:gd name="connsiteY1" fmla="*/ 2785730 h 3147237"/>
              <a:gd name="connsiteX2" fmla="*/ 1290083 w 12709451"/>
              <a:gd name="connsiteY2" fmla="*/ 2785730 h 3147237"/>
              <a:gd name="connsiteX3" fmla="*/ 1708297 w 12709451"/>
              <a:gd name="connsiteY3" fmla="*/ 2799907 h 3147237"/>
              <a:gd name="connsiteX4" fmla="*/ 2041451 w 12709451"/>
              <a:gd name="connsiteY4" fmla="*/ 2821172 h 3147237"/>
              <a:gd name="connsiteX5" fmla="*/ 2551814 w 12709451"/>
              <a:gd name="connsiteY5" fmla="*/ 2814084 h 3147237"/>
              <a:gd name="connsiteX6" fmla="*/ 2835349 w 12709451"/>
              <a:gd name="connsiteY6" fmla="*/ 2821172 h 3147237"/>
              <a:gd name="connsiteX7" fmla="*/ 2856614 w 12709451"/>
              <a:gd name="connsiteY7" fmla="*/ 2814084 h 3147237"/>
              <a:gd name="connsiteX8" fmla="*/ 2892056 w 12709451"/>
              <a:gd name="connsiteY8" fmla="*/ 2806996 h 3147237"/>
              <a:gd name="connsiteX9" fmla="*/ 2906232 w 12709451"/>
              <a:gd name="connsiteY9" fmla="*/ 2658140 h 3147237"/>
              <a:gd name="connsiteX10" fmla="*/ 2913321 w 12709451"/>
              <a:gd name="connsiteY10" fmla="*/ 2466754 h 3147237"/>
              <a:gd name="connsiteX11" fmla="*/ 2920409 w 12709451"/>
              <a:gd name="connsiteY11" fmla="*/ 2417135 h 3147237"/>
              <a:gd name="connsiteX12" fmla="*/ 2934586 w 12709451"/>
              <a:gd name="connsiteY12" fmla="*/ 2360428 h 3147237"/>
              <a:gd name="connsiteX13" fmla="*/ 2948762 w 12709451"/>
              <a:gd name="connsiteY13" fmla="*/ 2317898 h 3147237"/>
              <a:gd name="connsiteX14" fmla="*/ 2970028 w 12709451"/>
              <a:gd name="connsiteY14" fmla="*/ 2303721 h 3147237"/>
              <a:gd name="connsiteX15" fmla="*/ 3374065 w 12709451"/>
              <a:gd name="connsiteY15" fmla="*/ 2296633 h 3147237"/>
              <a:gd name="connsiteX16" fmla="*/ 3494567 w 12709451"/>
              <a:gd name="connsiteY16" fmla="*/ 2275368 h 3147237"/>
              <a:gd name="connsiteX17" fmla="*/ 3671776 w 12709451"/>
              <a:gd name="connsiteY17" fmla="*/ 2268279 h 3147237"/>
              <a:gd name="connsiteX18" fmla="*/ 3912781 w 12709451"/>
              <a:gd name="connsiteY18" fmla="*/ 2261191 h 3147237"/>
              <a:gd name="connsiteX19" fmla="*/ 4437321 w 12709451"/>
              <a:gd name="connsiteY19" fmla="*/ 2268279 h 3147237"/>
              <a:gd name="connsiteX20" fmla="*/ 4607442 w 12709451"/>
              <a:gd name="connsiteY20" fmla="*/ 2239926 h 3147237"/>
              <a:gd name="connsiteX21" fmla="*/ 4614530 w 12709451"/>
              <a:gd name="connsiteY21" fmla="*/ 2183219 h 3147237"/>
              <a:gd name="connsiteX22" fmla="*/ 4628707 w 12709451"/>
              <a:gd name="connsiteY22" fmla="*/ 2062716 h 3147237"/>
              <a:gd name="connsiteX23" fmla="*/ 4635795 w 12709451"/>
              <a:gd name="connsiteY23" fmla="*/ 2034363 h 3147237"/>
              <a:gd name="connsiteX24" fmla="*/ 4649972 w 12709451"/>
              <a:gd name="connsiteY24" fmla="*/ 1956391 h 3147237"/>
              <a:gd name="connsiteX25" fmla="*/ 4664149 w 12709451"/>
              <a:gd name="connsiteY25" fmla="*/ 1779182 h 3147237"/>
              <a:gd name="connsiteX26" fmla="*/ 4671237 w 12709451"/>
              <a:gd name="connsiteY26" fmla="*/ 1743740 h 3147237"/>
              <a:gd name="connsiteX27" fmla="*/ 4678325 w 12709451"/>
              <a:gd name="connsiteY27" fmla="*/ 1715386 h 3147237"/>
              <a:gd name="connsiteX28" fmla="*/ 4919330 w 12709451"/>
              <a:gd name="connsiteY28" fmla="*/ 1708298 h 3147237"/>
              <a:gd name="connsiteX29" fmla="*/ 5209953 w 12709451"/>
              <a:gd name="connsiteY29" fmla="*/ 1694121 h 3147237"/>
              <a:gd name="connsiteX30" fmla="*/ 5521842 w 12709451"/>
              <a:gd name="connsiteY30" fmla="*/ 1672856 h 3147237"/>
              <a:gd name="connsiteX31" fmla="*/ 5840818 w 12709451"/>
              <a:gd name="connsiteY31" fmla="*/ 1687033 h 3147237"/>
              <a:gd name="connsiteX32" fmla="*/ 5918790 w 12709451"/>
              <a:gd name="connsiteY32" fmla="*/ 1694121 h 3147237"/>
              <a:gd name="connsiteX33" fmla="*/ 5982586 w 12709451"/>
              <a:gd name="connsiteY33" fmla="*/ 1701209 h 3147237"/>
              <a:gd name="connsiteX34" fmla="*/ 6166883 w 12709451"/>
              <a:gd name="connsiteY34" fmla="*/ 1708298 h 3147237"/>
              <a:gd name="connsiteX35" fmla="*/ 6400800 w 12709451"/>
              <a:gd name="connsiteY35" fmla="*/ 1701209 h 3147237"/>
              <a:gd name="connsiteX36" fmla="*/ 6379535 w 12709451"/>
              <a:gd name="connsiteY36" fmla="*/ 1694121 h 3147237"/>
              <a:gd name="connsiteX37" fmla="*/ 6393711 w 12709451"/>
              <a:gd name="connsiteY37" fmla="*/ 1396409 h 3147237"/>
              <a:gd name="connsiteX38" fmla="*/ 6407888 w 12709451"/>
              <a:gd name="connsiteY38" fmla="*/ 1311349 h 3147237"/>
              <a:gd name="connsiteX39" fmla="*/ 6422065 w 12709451"/>
              <a:gd name="connsiteY39" fmla="*/ 1226289 h 3147237"/>
              <a:gd name="connsiteX40" fmla="*/ 6443330 w 12709451"/>
              <a:gd name="connsiteY40" fmla="*/ 1212112 h 3147237"/>
              <a:gd name="connsiteX41" fmla="*/ 6514214 w 12709451"/>
              <a:gd name="connsiteY41" fmla="*/ 1197935 h 3147237"/>
              <a:gd name="connsiteX42" fmla="*/ 6606362 w 12709451"/>
              <a:gd name="connsiteY42" fmla="*/ 1183758 h 3147237"/>
              <a:gd name="connsiteX43" fmla="*/ 6641804 w 12709451"/>
              <a:gd name="connsiteY43" fmla="*/ 1176670 h 3147237"/>
              <a:gd name="connsiteX44" fmla="*/ 6804837 w 12709451"/>
              <a:gd name="connsiteY44" fmla="*/ 1155405 h 3147237"/>
              <a:gd name="connsiteX45" fmla="*/ 6854456 w 12709451"/>
              <a:gd name="connsiteY45" fmla="*/ 1148316 h 3147237"/>
              <a:gd name="connsiteX46" fmla="*/ 6911162 w 12709451"/>
              <a:gd name="connsiteY46" fmla="*/ 1141228 h 3147237"/>
              <a:gd name="connsiteX47" fmla="*/ 6960781 w 12709451"/>
              <a:gd name="connsiteY47" fmla="*/ 1134140 h 3147237"/>
              <a:gd name="connsiteX48" fmla="*/ 7038753 w 12709451"/>
              <a:gd name="connsiteY48" fmla="*/ 1127051 h 3147237"/>
              <a:gd name="connsiteX49" fmla="*/ 7116725 w 12709451"/>
              <a:gd name="connsiteY49" fmla="*/ 1112875 h 3147237"/>
              <a:gd name="connsiteX50" fmla="*/ 7208874 w 12709451"/>
              <a:gd name="connsiteY50" fmla="*/ 1098698 h 3147237"/>
              <a:gd name="connsiteX51" fmla="*/ 7364818 w 12709451"/>
              <a:gd name="connsiteY51" fmla="*/ 1105786 h 3147237"/>
              <a:gd name="connsiteX52" fmla="*/ 7414437 w 12709451"/>
              <a:gd name="connsiteY52" fmla="*/ 1119963 h 3147237"/>
              <a:gd name="connsiteX53" fmla="*/ 7442790 w 12709451"/>
              <a:gd name="connsiteY53" fmla="*/ 1127051 h 3147237"/>
              <a:gd name="connsiteX54" fmla="*/ 7485321 w 12709451"/>
              <a:gd name="connsiteY54" fmla="*/ 1141228 h 3147237"/>
              <a:gd name="connsiteX55" fmla="*/ 7506586 w 12709451"/>
              <a:gd name="connsiteY55" fmla="*/ 1148316 h 3147237"/>
              <a:gd name="connsiteX56" fmla="*/ 7598735 w 12709451"/>
              <a:gd name="connsiteY56" fmla="*/ 1169582 h 3147237"/>
              <a:gd name="connsiteX57" fmla="*/ 7697972 w 12709451"/>
              <a:gd name="connsiteY57" fmla="*/ 1176670 h 3147237"/>
              <a:gd name="connsiteX58" fmla="*/ 7967330 w 12709451"/>
              <a:gd name="connsiteY58" fmla="*/ 1169582 h 3147237"/>
              <a:gd name="connsiteX59" fmla="*/ 8024037 w 12709451"/>
              <a:gd name="connsiteY59" fmla="*/ 1162493 h 3147237"/>
              <a:gd name="connsiteX60" fmla="*/ 8038214 w 12709451"/>
              <a:gd name="connsiteY60" fmla="*/ 1119963 h 3147237"/>
              <a:gd name="connsiteX61" fmla="*/ 8052390 w 12709451"/>
              <a:gd name="connsiteY61" fmla="*/ 1027814 h 3147237"/>
              <a:gd name="connsiteX62" fmla="*/ 8066567 w 12709451"/>
              <a:gd name="connsiteY62" fmla="*/ 914400 h 3147237"/>
              <a:gd name="connsiteX63" fmla="*/ 8080744 w 12709451"/>
              <a:gd name="connsiteY63" fmla="*/ 857693 h 3147237"/>
              <a:gd name="connsiteX64" fmla="*/ 8087832 w 12709451"/>
              <a:gd name="connsiteY64" fmla="*/ 836428 h 3147237"/>
              <a:gd name="connsiteX65" fmla="*/ 8102009 w 12709451"/>
              <a:gd name="connsiteY65" fmla="*/ 765544 h 3147237"/>
              <a:gd name="connsiteX66" fmla="*/ 8123274 w 12709451"/>
              <a:gd name="connsiteY66" fmla="*/ 687572 h 3147237"/>
              <a:gd name="connsiteX67" fmla="*/ 8144539 w 12709451"/>
              <a:gd name="connsiteY67" fmla="*/ 645042 h 3147237"/>
              <a:gd name="connsiteX68" fmla="*/ 8165804 w 12709451"/>
              <a:gd name="connsiteY68" fmla="*/ 637954 h 3147237"/>
              <a:gd name="connsiteX69" fmla="*/ 8399721 w 12709451"/>
              <a:gd name="connsiteY69" fmla="*/ 623777 h 3147237"/>
              <a:gd name="connsiteX70" fmla="*/ 8442251 w 12709451"/>
              <a:gd name="connsiteY70" fmla="*/ 616689 h 3147237"/>
              <a:gd name="connsiteX71" fmla="*/ 8647814 w 12709451"/>
              <a:gd name="connsiteY71" fmla="*/ 602512 h 3147237"/>
              <a:gd name="connsiteX72" fmla="*/ 8895907 w 12709451"/>
              <a:gd name="connsiteY72" fmla="*/ 609600 h 3147237"/>
              <a:gd name="connsiteX73" fmla="*/ 9058939 w 12709451"/>
              <a:gd name="connsiteY73" fmla="*/ 616689 h 3147237"/>
              <a:gd name="connsiteX74" fmla="*/ 9526772 w 12709451"/>
              <a:gd name="connsiteY74" fmla="*/ 623777 h 3147237"/>
              <a:gd name="connsiteX75" fmla="*/ 9555125 w 12709451"/>
              <a:gd name="connsiteY75" fmla="*/ 630865 h 3147237"/>
              <a:gd name="connsiteX76" fmla="*/ 9732335 w 12709451"/>
              <a:gd name="connsiteY76" fmla="*/ 652130 h 3147237"/>
              <a:gd name="connsiteX77" fmla="*/ 9781953 w 12709451"/>
              <a:gd name="connsiteY77" fmla="*/ 659219 h 3147237"/>
              <a:gd name="connsiteX78" fmla="*/ 9803218 w 12709451"/>
              <a:gd name="connsiteY78" fmla="*/ 567070 h 3147237"/>
              <a:gd name="connsiteX79" fmla="*/ 9810307 w 12709451"/>
              <a:gd name="connsiteY79" fmla="*/ 233916 h 3147237"/>
              <a:gd name="connsiteX80" fmla="*/ 9824483 w 12709451"/>
              <a:gd name="connsiteY80" fmla="*/ 155944 h 3147237"/>
              <a:gd name="connsiteX81" fmla="*/ 9831572 w 12709451"/>
              <a:gd name="connsiteY81" fmla="*/ 134679 h 3147237"/>
              <a:gd name="connsiteX82" fmla="*/ 9881190 w 12709451"/>
              <a:gd name="connsiteY82" fmla="*/ 120503 h 3147237"/>
              <a:gd name="connsiteX83" fmla="*/ 9923721 w 12709451"/>
              <a:gd name="connsiteY83" fmla="*/ 113414 h 3147237"/>
              <a:gd name="connsiteX84" fmla="*/ 10058400 w 12709451"/>
              <a:gd name="connsiteY84" fmla="*/ 99237 h 3147237"/>
              <a:gd name="connsiteX85" fmla="*/ 10129283 w 12709451"/>
              <a:gd name="connsiteY85" fmla="*/ 85061 h 3147237"/>
              <a:gd name="connsiteX86" fmla="*/ 10185990 w 12709451"/>
              <a:gd name="connsiteY86" fmla="*/ 70884 h 3147237"/>
              <a:gd name="connsiteX87" fmla="*/ 10249786 w 12709451"/>
              <a:gd name="connsiteY87" fmla="*/ 42530 h 3147237"/>
              <a:gd name="connsiteX88" fmla="*/ 10271051 w 12709451"/>
              <a:gd name="connsiteY88" fmla="*/ 35442 h 3147237"/>
              <a:gd name="connsiteX89" fmla="*/ 10292316 w 12709451"/>
              <a:gd name="connsiteY89" fmla="*/ 28354 h 3147237"/>
              <a:gd name="connsiteX90" fmla="*/ 10334846 w 12709451"/>
              <a:gd name="connsiteY90" fmla="*/ 21265 h 3147237"/>
              <a:gd name="connsiteX91" fmla="*/ 10469525 w 12709451"/>
              <a:gd name="connsiteY91" fmla="*/ 0 h 3147237"/>
              <a:gd name="connsiteX92" fmla="*/ 10689265 w 12709451"/>
              <a:gd name="connsiteY92" fmla="*/ 14177 h 3147237"/>
              <a:gd name="connsiteX93" fmla="*/ 10894828 w 12709451"/>
              <a:gd name="connsiteY93" fmla="*/ 7089 h 3147237"/>
              <a:gd name="connsiteX94" fmla="*/ 11171274 w 12709451"/>
              <a:gd name="connsiteY94" fmla="*/ 0 h 3147237"/>
              <a:gd name="connsiteX95" fmla="*/ 11256335 w 12709451"/>
              <a:gd name="connsiteY95" fmla="*/ 7089 h 3147237"/>
              <a:gd name="connsiteX96" fmla="*/ 11376837 w 12709451"/>
              <a:gd name="connsiteY96" fmla="*/ 14177 h 3147237"/>
              <a:gd name="connsiteX97" fmla="*/ 11476074 w 12709451"/>
              <a:gd name="connsiteY97" fmla="*/ 35442 h 3147237"/>
              <a:gd name="connsiteX98" fmla="*/ 11532781 w 12709451"/>
              <a:gd name="connsiteY98" fmla="*/ 42530 h 3147237"/>
              <a:gd name="connsiteX99" fmla="*/ 11568223 w 12709451"/>
              <a:gd name="connsiteY99" fmla="*/ 49619 h 3147237"/>
              <a:gd name="connsiteX100" fmla="*/ 11624930 w 12709451"/>
              <a:gd name="connsiteY100" fmla="*/ 56707 h 3147237"/>
              <a:gd name="connsiteX101" fmla="*/ 11887200 w 12709451"/>
              <a:gd name="connsiteY101" fmla="*/ 77972 h 3147237"/>
              <a:gd name="connsiteX102" fmla="*/ 12234530 w 12709451"/>
              <a:gd name="connsiteY102" fmla="*/ 77972 h 3147237"/>
              <a:gd name="connsiteX103" fmla="*/ 12305414 w 12709451"/>
              <a:gd name="connsiteY103" fmla="*/ 92149 h 3147237"/>
              <a:gd name="connsiteX104" fmla="*/ 12447181 w 12709451"/>
              <a:gd name="connsiteY104" fmla="*/ 106326 h 3147237"/>
              <a:gd name="connsiteX105" fmla="*/ 12510976 w 12709451"/>
              <a:gd name="connsiteY105" fmla="*/ 127591 h 3147237"/>
              <a:gd name="connsiteX106" fmla="*/ 12532242 w 12709451"/>
              <a:gd name="connsiteY106" fmla="*/ 134679 h 3147237"/>
              <a:gd name="connsiteX107" fmla="*/ 12567683 w 12709451"/>
              <a:gd name="connsiteY107" fmla="*/ 177209 h 3147237"/>
              <a:gd name="connsiteX108" fmla="*/ 12588949 w 12709451"/>
              <a:gd name="connsiteY108" fmla="*/ 219740 h 3147237"/>
              <a:gd name="connsiteX109" fmla="*/ 12610214 w 12709451"/>
              <a:gd name="connsiteY109" fmla="*/ 233916 h 3147237"/>
              <a:gd name="connsiteX110" fmla="*/ 12617302 w 12709451"/>
              <a:gd name="connsiteY110" fmla="*/ 255182 h 3147237"/>
              <a:gd name="connsiteX111" fmla="*/ 12624390 w 12709451"/>
              <a:gd name="connsiteY111" fmla="*/ 283535 h 3147237"/>
              <a:gd name="connsiteX112" fmla="*/ 12638567 w 12709451"/>
              <a:gd name="connsiteY112" fmla="*/ 311889 h 3147237"/>
              <a:gd name="connsiteX113" fmla="*/ 12645656 w 12709451"/>
              <a:gd name="connsiteY113" fmla="*/ 340242 h 3147237"/>
              <a:gd name="connsiteX114" fmla="*/ 12659832 w 12709451"/>
              <a:gd name="connsiteY114" fmla="*/ 375684 h 3147237"/>
              <a:gd name="connsiteX115" fmla="*/ 12666921 w 12709451"/>
              <a:gd name="connsiteY115" fmla="*/ 411126 h 3147237"/>
              <a:gd name="connsiteX116" fmla="*/ 12688186 w 12709451"/>
              <a:gd name="connsiteY116" fmla="*/ 474921 h 3147237"/>
              <a:gd name="connsiteX117" fmla="*/ 12695274 w 12709451"/>
              <a:gd name="connsiteY117" fmla="*/ 496186 h 3147237"/>
              <a:gd name="connsiteX118" fmla="*/ 12702362 w 12709451"/>
              <a:gd name="connsiteY118" fmla="*/ 524540 h 3147237"/>
              <a:gd name="connsiteX119" fmla="*/ 12709451 w 12709451"/>
              <a:gd name="connsiteY119" fmla="*/ 602512 h 3147237"/>
              <a:gd name="connsiteX120" fmla="*/ 12695274 w 12709451"/>
              <a:gd name="connsiteY120" fmla="*/ 900223 h 3147237"/>
              <a:gd name="connsiteX121" fmla="*/ 12688186 w 12709451"/>
              <a:gd name="connsiteY121" fmla="*/ 971107 h 3147237"/>
              <a:gd name="connsiteX122" fmla="*/ 12681097 w 12709451"/>
              <a:gd name="connsiteY122" fmla="*/ 1006549 h 3147237"/>
              <a:gd name="connsiteX123" fmla="*/ 12666921 w 12709451"/>
              <a:gd name="connsiteY123" fmla="*/ 1105786 h 3147237"/>
              <a:gd name="connsiteX124" fmla="*/ 12659832 w 12709451"/>
              <a:gd name="connsiteY124" fmla="*/ 1141228 h 3147237"/>
              <a:gd name="connsiteX125" fmla="*/ 12645656 w 12709451"/>
              <a:gd name="connsiteY125" fmla="*/ 1240465 h 3147237"/>
              <a:gd name="connsiteX126" fmla="*/ 12624390 w 12709451"/>
              <a:gd name="connsiteY126" fmla="*/ 1318437 h 3147237"/>
              <a:gd name="connsiteX127" fmla="*/ 12638567 w 12709451"/>
              <a:gd name="connsiteY127" fmla="*/ 1524000 h 3147237"/>
              <a:gd name="connsiteX128" fmla="*/ 12652744 w 12709451"/>
              <a:gd name="connsiteY128" fmla="*/ 1687033 h 3147237"/>
              <a:gd name="connsiteX129" fmla="*/ 12638567 w 12709451"/>
              <a:gd name="connsiteY129" fmla="*/ 1828800 h 3147237"/>
              <a:gd name="connsiteX130" fmla="*/ 12624390 w 12709451"/>
              <a:gd name="connsiteY130" fmla="*/ 1850065 h 3147237"/>
              <a:gd name="connsiteX131" fmla="*/ 12617302 w 12709451"/>
              <a:gd name="connsiteY131" fmla="*/ 1871330 h 3147237"/>
              <a:gd name="connsiteX132" fmla="*/ 12596037 w 12709451"/>
              <a:gd name="connsiteY132" fmla="*/ 1885507 h 3147237"/>
              <a:gd name="connsiteX133" fmla="*/ 12369209 w 12709451"/>
              <a:gd name="connsiteY133" fmla="*/ 1878419 h 3147237"/>
              <a:gd name="connsiteX134" fmla="*/ 12255795 w 12709451"/>
              <a:gd name="connsiteY134" fmla="*/ 1871330 h 3147237"/>
              <a:gd name="connsiteX135" fmla="*/ 12135293 w 12709451"/>
              <a:gd name="connsiteY135" fmla="*/ 1857154 h 3147237"/>
              <a:gd name="connsiteX136" fmla="*/ 11972260 w 12709451"/>
              <a:gd name="connsiteY136" fmla="*/ 1871330 h 3147237"/>
              <a:gd name="connsiteX137" fmla="*/ 11908465 w 12709451"/>
              <a:gd name="connsiteY137" fmla="*/ 1878419 h 3147237"/>
              <a:gd name="connsiteX138" fmla="*/ 11873023 w 12709451"/>
              <a:gd name="connsiteY138" fmla="*/ 1885507 h 3147237"/>
              <a:gd name="connsiteX139" fmla="*/ 11830493 w 12709451"/>
              <a:gd name="connsiteY139" fmla="*/ 1892596 h 3147237"/>
              <a:gd name="connsiteX140" fmla="*/ 11773786 w 12709451"/>
              <a:gd name="connsiteY140" fmla="*/ 1899684 h 3147237"/>
              <a:gd name="connsiteX141" fmla="*/ 11674549 w 12709451"/>
              <a:gd name="connsiteY141" fmla="*/ 1913861 h 3147237"/>
              <a:gd name="connsiteX142" fmla="*/ 11624930 w 12709451"/>
              <a:gd name="connsiteY142" fmla="*/ 1920949 h 3147237"/>
              <a:gd name="connsiteX143" fmla="*/ 11561135 w 12709451"/>
              <a:gd name="connsiteY143" fmla="*/ 1935126 h 3147237"/>
              <a:gd name="connsiteX144" fmla="*/ 11497339 w 12709451"/>
              <a:gd name="connsiteY144" fmla="*/ 1949303 h 3147237"/>
              <a:gd name="connsiteX145" fmla="*/ 11476074 w 12709451"/>
              <a:gd name="connsiteY145" fmla="*/ 1956391 h 3147237"/>
              <a:gd name="connsiteX146" fmla="*/ 11419367 w 12709451"/>
              <a:gd name="connsiteY146" fmla="*/ 1970568 h 3147237"/>
              <a:gd name="connsiteX147" fmla="*/ 11362660 w 12709451"/>
              <a:gd name="connsiteY147" fmla="*/ 1984744 h 3147237"/>
              <a:gd name="connsiteX148" fmla="*/ 11242158 w 12709451"/>
              <a:gd name="connsiteY148" fmla="*/ 2006009 h 3147237"/>
              <a:gd name="connsiteX149" fmla="*/ 11079125 w 12709451"/>
              <a:gd name="connsiteY149" fmla="*/ 2020186 h 3147237"/>
              <a:gd name="connsiteX150" fmla="*/ 10986976 w 12709451"/>
              <a:gd name="connsiteY150" fmla="*/ 2034363 h 3147237"/>
              <a:gd name="connsiteX151" fmla="*/ 10951535 w 12709451"/>
              <a:gd name="connsiteY151" fmla="*/ 2041451 h 3147237"/>
              <a:gd name="connsiteX152" fmla="*/ 10866474 w 12709451"/>
              <a:gd name="connsiteY152" fmla="*/ 2055628 h 3147237"/>
              <a:gd name="connsiteX153" fmla="*/ 10809767 w 12709451"/>
              <a:gd name="connsiteY153" fmla="*/ 2069805 h 3147237"/>
              <a:gd name="connsiteX154" fmla="*/ 10788502 w 12709451"/>
              <a:gd name="connsiteY154" fmla="*/ 2076893 h 3147237"/>
              <a:gd name="connsiteX155" fmla="*/ 10618381 w 12709451"/>
              <a:gd name="connsiteY155" fmla="*/ 2105247 h 3147237"/>
              <a:gd name="connsiteX156" fmla="*/ 10582939 w 12709451"/>
              <a:gd name="connsiteY156" fmla="*/ 2112335 h 3147237"/>
              <a:gd name="connsiteX157" fmla="*/ 10519144 w 12709451"/>
              <a:gd name="connsiteY157" fmla="*/ 2119423 h 3147237"/>
              <a:gd name="connsiteX158" fmla="*/ 10483702 w 12709451"/>
              <a:gd name="connsiteY158" fmla="*/ 2126512 h 3147237"/>
              <a:gd name="connsiteX159" fmla="*/ 10426995 w 12709451"/>
              <a:gd name="connsiteY159" fmla="*/ 2133600 h 3147237"/>
              <a:gd name="connsiteX160" fmla="*/ 10384465 w 12709451"/>
              <a:gd name="connsiteY160" fmla="*/ 2140689 h 3147237"/>
              <a:gd name="connsiteX161" fmla="*/ 10349023 w 12709451"/>
              <a:gd name="connsiteY161" fmla="*/ 2147777 h 3147237"/>
              <a:gd name="connsiteX162" fmla="*/ 10285228 w 12709451"/>
              <a:gd name="connsiteY162" fmla="*/ 2154865 h 3147237"/>
              <a:gd name="connsiteX163" fmla="*/ 10249786 w 12709451"/>
              <a:gd name="connsiteY163" fmla="*/ 2161954 h 3147237"/>
              <a:gd name="connsiteX164" fmla="*/ 10185990 w 12709451"/>
              <a:gd name="connsiteY164" fmla="*/ 2169042 h 3147237"/>
              <a:gd name="connsiteX165" fmla="*/ 10150549 w 12709451"/>
              <a:gd name="connsiteY165" fmla="*/ 2176130 h 3147237"/>
              <a:gd name="connsiteX166" fmla="*/ 10008781 w 12709451"/>
              <a:gd name="connsiteY166" fmla="*/ 2190307 h 3147237"/>
              <a:gd name="connsiteX167" fmla="*/ 9916632 w 12709451"/>
              <a:gd name="connsiteY167" fmla="*/ 2204484 h 3147237"/>
              <a:gd name="connsiteX168" fmla="*/ 9774865 w 12709451"/>
              <a:gd name="connsiteY168" fmla="*/ 2225749 h 3147237"/>
              <a:gd name="connsiteX169" fmla="*/ 9696893 w 12709451"/>
              <a:gd name="connsiteY169" fmla="*/ 2232837 h 3147237"/>
              <a:gd name="connsiteX170" fmla="*/ 9604744 w 12709451"/>
              <a:gd name="connsiteY170" fmla="*/ 2247014 h 3147237"/>
              <a:gd name="connsiteX171" fmla="*/ 9555125 w 12709451"/>
              <a:gd name="connsiteY171" fmla="*/ 2254103 h 3147237"/>
              <a:gd name="connsiteX172" fmla="*/ 9505507 w 12709451"/>
              <a:gd name="connsiteY172" fmla="*/ 2268279 h 3147237"/>
              <a:gd name="connsiteX173" fmla="*/ 9434623 w 12709451"/>
              <a:gd name="connsiteY173" fmla="*/ 2282456 h 3147237"/>
              <a:gd name="connsiteX174" fmla="*/ 9406269 w 12709451"/>
              <a:gd name="connsiteY174" fmla="*/ 2289544 h 3147237"/>
              <a:gd name="connsiteX175" fmla="*/ 9356651 w 12709451"/>
              <a:gd name="connsiteY175" fmla="*/ 2303721 h 3147237"/>
              <a:gd name="connsiteX176" fmla="*/ 9285767 w 12709451"/>
              <a:gd name="connsiteY176" fmla="*/ 2317898 h 3147237"/>
              <a:gd name="connsiteX177" fmla="*/ 9236149 w 12709451"/>
              <a:gd name="connsiteY177" fmla="*/ 2332075 h 3147237"/>
              <a:gd name="connsiteX178" fmla="*/ 9200707 w 12709451"/>
              <a:gd name="connsiteY178" fmla="*/ 2339163 h 3147237"/>
              <a:gd name="connsiteX179" fmla="*/ 9115646 w 12709451"/>
              <a:gd name="connsiteY179" fmla="*/ 2360428 h 3147237"/>
              <a:gd name="connsiteX180" fmla="*/ 9087293 w 12709451"/>
              <a:gd name="connsiteY180" fmla="*/ 2367516 h 3147237"/>
              <a:gd name="connsiteX181" fmla="*/ 9016409 w 12709451"/>
              <a:gd name="connsiteY181" fmla="*/ 2381693 h 3147237"/>
              <a:gd name="connsiteX182" fmla="*/ 8980967 w 12709451"/>
              <a:gd name="connsiteY182" fmla="*/ 2388782 h 3147237"/>
              <a:gd name="connsiteX183" fmla="*/ 8924260 w 12709451"/>
              <a:gd name="connsiteY183" fmla="*/ 2395870 h 3147237"/>
              <a:gd name="connsiteX184" fmla="*/ 8888818 w 12709451"/>
              <a:gd name="connsiteY184" fmla="*/ 2402958 h 3147237"/>
              <a:gd name="connsiteX185" fmla="*/ 8867553 w 12709451"/>
              <a:gd name="connsiteY185" fmla="*/ 2410047 h 3147237"/>
              <a:gd name="connsiteX186" fmla="*/ 8803758 w 12709451"/>
              <a:gd name="connsiteY186" fmla="*/ 2417135 h 3147237"/>
              <a:gd name="connsiteX187" fmla="*/ 8718697 w 12709451"/>
              <a:gd name="connsiteY187" fmla="*/ 2431312 h 3147237"/>
              <a:gd name="connsiteX188" fmla="*/ 8661990 w 12709451"/>
              <a:gd name="connsiteY188" fmla="*/ 2438400 h 3147237"/>
              <a:gd name="connsiteX189" fmla="*/ 8619460 w 12709451"/>
              <a:gd name="connsiteY189" fmla="*/ 2445489 h 3147237"/>
              <a:gd name="connsiteX190" fmla="*/ 8527311 w 12709451"/>
              <a:gd name="connsiteY190" fmla="*/ 2452577 h 3147237"/>
              <a:gd name="connsiteX191" fmla="*/ 8449339 w 12709451"/>
              <a:gd name="connsiteY191" fmla="*/ 2459665 h 3147237"/>
              <a:gd name="connsiteX192" fmla="*/ 8392632 w 12709451"/>
              <a:gd name="connsiteY192" fmla="*/ 2466754 h 3147237"/>
              <a:gd name="connsiteX193" fmla="*/ 8321749 w 12709451"/>
              <a:gd name="connsiteY193" fmla="*/ 2473842 h 3147237"/>
              <a:gd name="connsiteX194" fmla="*/ 8109097 w 12709451"/>
              <a:gd name="connsiteY194" fmla="*/ 2502196 h 3147237"/>
              <a:gd name="connsiteX195" fmla="*/ 8066567 w 12709451"/>
              <a:gd name="connsiteY195" fmla="*/ 2509284 h 3147237"/>
              <a:gd name="connsiteX196" fmla="*/ 8002772 w 12709451"/>
              <a:gd name="connsiteY196" fmla="*/ 2523461 h 3147237"/>
              <a:gd name="connsiteX197" fmla="*/ 7910623 w 12709451"/>
              <a:gd name="connsiteY197" fmla="*/ 2537637 h 3147237"/>
              <a:gd name="connsiteX198" fmla="*/ 7825562 w 12709451"/>
              <a:gd name="connsiteY198" fmla="*/ 2551814 h 3147237"/>
              <a:gd name="connsiteX199" fmla="*/ 7797209 w 12709451"/>
              <a:gd name="connsiteY199" fmla="*/ 2558903 h 3147237"/>
              <a:gd name="connsiteX200" fmla="*/ 7719237 w 12709451"/>
              <a:gd name="connsiteY200" fmla="*/ 2573079 h 3147237"/>
              <a:gd name="connsiteX201" fmla="*/ 7690883 w 12709451"/>
              <a:gd name="connsiteY201" fmla="*/ 2580168 h 3147237"/>
              <a:gd name="connsiteX202" fmla="*/ 7655442 w 12709451"/>
              <a:gd name="connsiteY202" fmla="*/ 2587256 h 3147237"/>
              <a:gd name="connsiteX203" fmla="*/ 7634176 w 12709451"/>
              <a:gd name="connsiteY203" fmla="*/ 2594344 h 3147237"/>
              <a:gd name="connsiteX204" fmla="*/ 7584558 w 12709451"/>
              <a:gd name="connsiteY204" fmla="*/ 2601433 h 3147237"/>
              <a:gd name="connsiteX205" fmla="*/ 7549116 w 12709451"/>
              <a:gd name="connsiteY205" fmla="*/ 2608521 h 3147237"/>
              <a:gd name="connsiteX206" fmla="*/ 7449879 w 12709451"/>
              <a:gd name="connsiteY206" fmla="*/ 2622698 h 3147237"/>
              <a:gd name="connsiteX207" fmla="*/ 7378995 w 12709451"/>
              <a:gd name="connsiteY207" fmla="*/ 2636875 h 3147237"/>
              <a:gd name="connsiteX208" fmla="*/ 7322288 w 12709451"/>
              <a:gd name="connsiteY208" fmla="*/ 2651051 h 3147237"/>
              <a:gd name="connsiteX209" fmla="*/ 7265581 w 12709451"/>
              <a:gd name="connsiteY209" fmla="*/ 2658140 h 3147237"/>
              <a:gd name="connsiteX210" fmla="*/ 7237228 w 12709451"/>
              <a:gd name="connsiteY210" fmla="*/ 2665228 h 3147237"/>
              <a:gd name="connsiteX211" fmla="*/ 7187609 w 12709451"/>
              <a:gd name="connsiteY211" fmla="*/ 2672316 h 3147237"/>
              <a:gd name="connsiteX212" fmla="*/ 7116725 w 12709451"/>
              <a:gd name="connsiteY212" fmla="*/ 2686493 h 3147237"/>
              <a:gd name="connsiteX213" fmla="*/ 7024576 w 12709451"/>
              <a:gd name="connsiteY213" fmla="*/ 2700670 h 3147237"/>
              <a:gd name="connsiteX214" fmla="*/ 7003311 w 12709451"/>
              <a:gd name="connsiteY214" fmla="*/ 2707758 h 3147237"/>
              <a:gd name="connsiteX215" fmla="*/ 6847367 w 12709451"/>
              <a:gd name="connsiteY215" fmla="*/ 2729023 h 3147237"/>
              <a:gd name="connsiteX216" fmla="*/ 6769395 w 12709451"/>
              <a:gd name="connsiteY216" fmla="*/ 2743200 h 3147237"/>
              <a:gd name="connsiteX217" fmla="*/ 6719776 w 12709451"/>
              <a:gd name="connsiteY217" fmla="*/ 2750289 h 3147237"/>
              <a:gd name="connsiteX218" fmla="*/ 6691423 w 12709451"/>
              <a:gd name="connsiteY218" fmla="*/ 2757377 h 3147237"/>
              <a:gd name="connsiteX219" fmla="*/ 6599274 w 12709451"/>
              <a:gd name="connsiteY219" fmla="*/ 2771554 h 3147237"/>
              <a:gd name="connsiteX220" fmla="*/ 6556744 w 12709451"/>
              <a:gd name="connsiteY220" fmla="*/ 2778642 h 3147237"/>
              <a:gd name="connsiteX221" fmla="*/ 6521302 w 12709451"/>
              <a:gd name="connsiteY221" fmla="*/ 2785730 h 3147237"/>
              <a:gd name="connsiteX222" fmla="*/ 6407888 w 12709451"/>
              <a:gd name="connsiteY222" fmla="*/ 2799907 h 3147237"/>
              <a:gd name="connsiteX223" fmla="*/ 6379535 w 12709451"/>
              <a:gd name="connsiteY223" fmla="*/ 2806996 h 3147237"/>
              <a:gd name="connsiteX224" fmla="*/ 6337004 w 12709451"/>
              <a:gd name="connsiteY224" fmla="*/ 2814084 h 3147237"/>
              <a:gd name="connsiteX225" fmla="*/ 6315739 w 12709451"/>
              <a:gd name="connsiteY225" fmla="*/ 2821172 h 3147237"/>
              <a:gd name="connsiteX226" fmla="*/ 6266121 w 12709451"/>
              <a:gd name="connsiteY226" fmla="*/ 2828261 h 3147237"/>
              <a:gd name="connsiteX227" fmla="*/ 6209414 w 12709451"/>
              <a:gd name="connsiteY227" fmla="*/ 2842437 h 3147237"/>
              <a:gd name="connsiteX228" fmla="*/ 6188149 w 12709451"/>
              <a:gd name="connsiteY228" fmla="*/ 2849526 h 3147237"/>
              <a:gd name="connsiteX229" fmla="*/ 6152707 w 12709451"/>
              <a:gd name="connsiteY229" fmla="*/ 2856614 h 3147237"/>
              <a:gd name="connsiteX230" fmla="*/ 6124353 w 12709451"/>
              <a:gd name="connsiteY230" fmla="*/ 2863703 h 3147237"/>
              <a:gd name="connsiteX231" fmla="*/ 6088911 w 12709451"/>
              <a:gd name="connsiteY231" fmla="*/ 2870791 h 3147237"/>
              <a:gd name="connsiteX232" fmla="*/ 6032204 w 12709451"/>
              <a:gd name="connsiteY232" fmla="*/ 2884968 h 3147237"/>
              <a:gd name="connsiteX233" fmla="*/ 5989674 w 12709451"/>
              <a:gd name="connsiteY233" fmla="*/ 2899144 h 3147237"/>
              <a:gd name="connsiteX234" fmla="*/ 5932967 w 12709451"/>
              <a:gd name="connsiteY234" fmla="*/ 2913321 h 3147237"/>
              <a:gd name="connsiteX235" fmla="*/ 5890437 w 12709451"/>
              <a:gd name="connsiteY235" fmla="*/ 2927498 h 3147237"/>
              <a:gd name="connsiteX236" fmla="*/ 5862083 w 12709451"/>
              <a:gd name="connsiteY236" fmla="*/ 2934586 h 3147237"/>
              <a:gd name="connsiteX237" fmla="*/ 5819553 w 12709451"/>
              <a:gd name="connsiteY237" fmla="*/ 2941675 h 3147237"/>
              <a:gd name="connsiteX238" fmla="*/ 5777023 w 12709451"/>
              <a:gd name="connsiteY238" fmla="*/ 2955851 h 3147237"/>
              <a:gd name="connsiteX239" fmla="*/ 5748669 w 12709451"/>
              <a:gd name="connsiteY239" fmla="*/ 2962940 h 3147237"/>
              <a:gd name="connsiteX240" fmla="*/ 5706139 w 12709451"/>
              <a:gd name="connsiteY240" fmla="*/ 2977116 h 3147237"/>
              <a:gd name="connsiteX241" fmla="*/ 5677786 w 12709451"/>
              <a:gd name="connsiteY241" fmla="*/ 2984205 h 3147237"/>
              <a:gd name="connsiteX242" fmla="*/ 5613990 w 12709451"/>
              <a:gd name="connsiteY242" fmla="*/ 3005470 h 3147237"/>
              <a:gd name="connsiteX243" fmla="*/ 5592725 w 12709451"/>
              <a:gd name="connsiteY243" fmla="*/ 3012558 h 3147237"/>
              <a:gd name="connsiteX244" fmla="*/ 5536018 w 12709451"/>
              <a:gd name="connsiteY244" fmla="*/ 3026735 h 3147237"/>
              <a:gd name="connsiteX245" fmla="*/ 5514753 w 12709451"/>
              <a:gd name="connsiteY245" fmla="*/ 3033823 h 3147237"/>
              <a:gd name="connsiteX246" fmla="*/ 5472223 w 12709451"/>
              <a:gd name="connsiteY246" fmla="*/ 3040912 h 3147237"/>
              <a:gd name="connsiteX247" fmla="*/ 5415516 w 12709451"/>
              <a:gd name="connsiteY247" fmla="*/ 3055089 h 3147237"/>
              <a:gd name="connsiteX248" fmla="*/ 5372986 w 12709451"/>
              <a:gd name="connsiteY248" fmla="*/ 3062177 h 3147237"/>
              <a:gd name="connsiteX249" fmla="*/ 5309190 w 12709451"/>
              <a:gd name="connsiteY249" fmla="*/ 3076354 h 3147237"/>
              <a:gd name="connsiteX250" fmla="*/ 5259572 w 12709451"/>
              <a:gd name="connsiteY250" fmla="*/ 3083442 h 3147237"/>
              <a:gd name="connsiteX251" fmla="*/ 5224130 w 12709451"/>
              <a:gd name="connsiteY251" fmla="*/ 3090530 h 3147237"/>
              <a:gd name="connsiteX252" fmla="*/ 5160335 w 12709451"/>
              <a:gd name="connsiteY252" fmla="*/ 3097619 h 3147237"/>
              <a:gd name="connsiteX253" fmla="*/ 5117804 w 12709451"/>
              <a:gd name="connsiteY253" fmla="*/ 3104707 h 3147237"/>
              <a:gd name="connsiteX254" fmla="*/ 5039832 w 12709451"/>
              <a:gd name="connsiteY254" fmla="*/ 3111796 h 3147237"/>
              <a:gd name="connsiteX255" fmla="*/ 4905153 w 12709451"/>
              <a:gd name="connsiteY255" fmla="*/ 3125972 h 3147237"/>
              <a:gd name="connsiteX256" fmla="*/ 4805916 w 12709451"/>
              <a:gd name="connsiteY256" fmla="*/ 3133061 h 3147237"/>
              <a:gd name="connsiteX257" fmla="*/ 3501656 w 12709451"/>
              <a:gd name="connsiteY257" fmla="*/ 3147237 h 3147237"/>
              <a:gd name="connsiteX258" fmla="*/ 1566530 w 12709451"/>
              <a:gd name="connsiteY258" fmla="*/ 3125972 h 3147237"/>
              <a:gd name="connsiteX259" fmla="*/ 1148316 w 12709451"/>
              <a:gd name="connsiteY259" fmla="*/ 3118884 h 3147237"/>
              <a:gd name="connsiteX260" fmla="*/ 666307 w 12709451"/>
              <a:gd name="connsiteY260" fmla="*/ 3104707 h 3147237"/>
              <a:gd name="connsiteX261" fmla="*/ 368595 w 12709451"/>
              <a:gd name="connsiteY261" fmla="*/ 3097619 h 3147237"/>
              <a:gd name="connsiteX262" fmla="*/ 42530 w 12709451"/>
              <a:gd name="connsiteY262" fmla="*/ 3083442 h 3147237"/>
              <a:gd name="connsiteX263" fmla="*/ 28353 w 12709451"/>
              <a:gd name="connsiteY263" fmla="*/ 3062177 h 3147237"/>
              <a:gd name="connsiteX264" fmla="*/ 14176 w 12709451"/>
              <a:gd name="connsiteY264" fmla="*/ 3005470 h 3147237"/>
              <a:gd name="connsiteX265" fmla="*/ 7088 w 12709451"/>
              <a:gd name="connsiteY265" fmla="*/ 2955851 h 3147237"/>
              <a:gd name="connsiteX266" fmla="*/ 0 w 12709451"/>
              <a:gd name="connsiteY266" fmla="*/ 2913321 h 3147237"/>
              <a:gd name="connsiteX267" fmla="*/ 14176 w 12709451"/>
              <a:gd name="connsiteY267" fmla="*/ 2849526 h 3147237"/>
              <a:gd name="connsiteX268" fmla="*/ 21265 w 12709451"/>
              <a:gd name="connsiteY268" fmla="*/ 2828261 h 3147237"/>
              <a:gd name="connsiteX269" fmla="*/ 85060 w 12709451"/>
              <a:gd name="connsiteY269" fmla="*/ 2785730 h 3147237"/>
              <a:gd name="connsiteX0" fmla="*/ 85060 w 12709451"/>
              <a:gd name="connsiteY0" fmla="*/ 2785730 h 3395331"/>
              <a:gd name="connsiteX1" fmla="*/ 85060 w 12709451"/>
              <a:gd name="connsiteY1" fmla="*/ 2785730 h 3395331"/>
              <a:gd name="connsiteX2" fmla="*/ 1290083 w 12709451"/>
              <a:gd name="connsiteY2" fmla="*/ 2785730 h 3395331"/>
              <a:gd name="connsiteX3" fmla="*/ 1708297 w 12709451"/>
              <a:gd name="connsiteY3" fmla="*/ 2799907 h 3395331"/>
              <a:gd name="connsiteX4" fmla="*/ 2041451 w 12709451"/>
              <a:gd name="connsiteY4" fmla="*/ 2821172 h 3395331"/>
              <a:gd name="connsiteX5" fmla="*/ 2551814 w 12709451"/>
              <a:gd name="connsiteY5" fmla="*/ 2814084 h 3395331"/>
              <a:gd name="connsiteX6" fmla="*/ 2835349 w 12709451"/>
              <a:gd name="connsiteY6" fmla="*/ 2821172 h 3395331"/>
              <a:gd name="connsiteX7" fmla="*/ 2856614 w 12709451"/>
              <a:gd name="connsiteY7" fmla="*/ 2814084 h 3395331"/>
              <a:gd name="connsiteX8" fmla="*/ 2892056 w 12709451"/>
              <a:gd name="connsiteY8" fmla="*/ 2806996 h 3395331"/>
              <a:gd name="connsiteX9" fmla="*/ 2906232 w 12709451"/>
              <a:gd name="connsiteY9" fmla="*/ 2658140 h 3395331"/>
              <a:gd name="connsiteX10" fmla="*/ 2913321 w 12709451"/>
              <a:gd name="connsiteY10" fmla="*/ 2466754 h 3395331"/>
              <a:gd name="connsiteX11" fmla="*/ 2920409 w 12709451"/>
              <a:gd name="connsiteY11" fmla="*/ 2417135 h 3395331"/>
              <a:gd name="connsiteX12" fmla="*/ 2934586 w 12709451"/>
              <a:gd name="connsiteY12" fmla="*/ 2360428 h 3395331"/>
              <a:gd name="connsiteX13" fmla="*/ 2948762 w 12709451"/>
              <a:gd name="connsiteY13" fmla="*/ 2317898 h 3395331"/>
              <a:gd name="connsiteX14" fmla="*/ 2970028 w 12709451"/>
              <a:gd name="connsiteY14" fmla="*/ 2303721 h 3395331"/>
              <a:gd name="connsiteX15" fmla="*/ 3374065 w 12709451"/>
              <a:gd name="connsiteY15" fmla="*/ 2296633 h 3395331"/>
              <a:gd name="connsiteX16" fmla="*/ 3494567 w 12709451"/>
              <a:gd name="connsiteY16" fmla="*/ 2275368 h 3395331"/>
              <a:gd name="connsiteX17" fmla="*/ 3671776 w 12709451"/>
              <a:gd name="connsiteY17" fmla="*/ 2268279 h 3395331"/>
              <a:gd name="connsiteX18" fmla="*/ 3912781 w 12709451"/>
              <a:gd name="connsiteY18" fmla="*/ 2261191 h 3395331"/>
              <a:gd name="connsiteX19" fmla="*/ 4437321 w 12709451"/>
              <a:gd name="connsiteY19" fmla="*/ 2268279 h 3395331"/>
              <a:gd name="connsiteX20" fmla="*/ 4607442 w 12709451"/>
              <a:gd name="connsiteY20" fmla="*/ 2239926 h 3395331"/>
              <a:gd name="connsiteX21" fmla="*/ 4614530 w 12709451"/>
              <a:gd name="connsiteY21" fmla="*/ 2183219 h 3395331"/>
              <a:gd name="connsiteX22" fmla="*/ 4628707 w 12709451"/>
              <a:gd name="connsiteY22" fmla="*/ 2062716 h 3395331"/>
              <a:gd name="connsiteX23" fmla="*/ 4635795 w 12709451"/>
              <a:gd name="connsiteY23" fmla="*/ 2034363 h 3395331"/>
              <a:gd name="connsiteX24" fmla="*/ 4649972 w 12709451"/>
              <a:gd name="connsiteY24" fmla="*/ 1956391 h 3395331"/>
              <a:gd name="connsiteX25" fmla="*/ 4664149 w 12709451"/>
              <a:gd name="connsiteY25" fmla="*/ 1779182 h 3395331"/>
              <a:gd name="connsiteX26" fmla="*/ 4671237 w 12709451"/>
              <a:gd name="connsiteY26" fmla="*/ 1743740 h 3395331"/>
              <a:gd name="connsiteX27" fmla="*/ 4678325 w 12709451"/>
              <a:gd name="connsiteY27" fmla="*/ 1715386 h 3395331"/>
              <a:gd name="connsiteX28" fmla="*/ 4919330 w 12709451"/>
              <a:gd name="connsiteY28" fmla="*/ 1708298 h 3395331"/>
              <a:gd name="connsiteX29" fmla="*/ 5209953 w 12709451"/>
              <a:gd name="connsiteY29" fmla="*/ 1694121 h 3395331"/>
              <a:gd name="connsiteX30" fmla="*/ 5521842 w 12709451"/>
              <a:gd name="connsiteY30" fmla="*/ 1672856 h 3395331"/>
              <a:gd name="connsiteX31" fmla="*/ 5840818 w 12709451"/>
              <a:gd name="connsiteY31" fmla="*/ 1687033 h 3395331"/>
              <a:gd name="connsiteX32" fmla="*/ 5918790 w 12709451"/>
              <a:gd name="connsiteY32" fmla="*/ 1694121 h 3395331"/>
              <a:gd name="connsiteX33" fmla="*/ 5982586 w 12709451"/>
              <a:gd name="connsiteY33" fmla="*/ 1701209 h 3395331"/>
              <a:gd name="connsiteX34" fmla="*/ 6166883 w 12709451"/>
              <a:gd name="connsiteY34" fmla="*/ 1708298 h 3395331"/>
              <a:gd name="connsiteX35" fmla="*/ 6400800 w 12709451"/>
              <a:gd name="connsiteY35" fmla="*/ 1701209 h 3395331"/>
              <a:gd name="connsiteX36" fmla="*/ 6379535 w 12709451"/>
              <a:gd name="connsiteY36" fmla="*/ 1694121 h 3395331"/>
              <a:gd name="connsiteX37" fmla="*/ 6393711 w 12709451"/>
              <a:gd name="connsiteY37" fmla="*/ 1396409 h 3395331"/>
              <a:gd name="connsiteX38" fmla="*/ 6407888 w 12709451"/>
              <a:gd name="connsiteY38" fmla="*/ 1311349 h 3395331"/>
              <a:gd name="connsiteX39" fmla="*/ 6422065 w 12709451"/>
              <a:gd name="connsiteY39" fmla="*/ 1226289 h 3395331"/>
              <a:gd name="connsiteX40" fmla="*/ 6443330 w 12709451"/>
              <a:gd name="connsiteY40" fmla="*/ 1212112 h 3395331"/>
              <a:gd name="connsiteX41" fmla="*/ 6514214 w 12709451"/>
              <a:gd name="connsiteY41" fmla="*/ 1197935 h 3395331"/>
              <a:gd name="connsiteX42" fmla="*/ 6606362 w 12709451"/>
              <a:gd name="connsiteY42" fmla="*/ 1183758 h 3395331"/>
              <a:gd name="connsiteX43" fmla="*/ 6641804 w 12709451"/>
              <a:gd name="connsiteY43" fmla="*/ 1176670 h 3395331"/>
              <a:gd name="connsiteX44" fmla="*/ 6804837 w 12709451"/>
              <a:gd name="connsiteY44" fmla="*/ 1155405 h 3395331"/>
              <a:gd name="connsiteX45" fmla="*/ 6854456 w 12709451"/>
              <a:gd name="connsiteY45" fmla="*/ 1148316 h 3395331"/>
              <a:gd name="connsiteX46" fmla="*/ 6911162 w 12709451"/>
              <a:gd name="connsiteY46" fmla="*/ 1141228 h 3395331"/>
              <a:gd name="connsiteX47" fmla="*/ 6960781 w 12709451"/>
              <a:gd name="connsiteY47" fmla="*/ 1134140 h 3395331"/>
              <a:gd name="connsiteX48" fmla="*/ 7038753 w 12709451"/>
              <a:gd name="connsiteY48" fmla="*/ 1127051 h 3395331"/>
              <a:gd name="connsiteX49" fmla="*/ 7116725 w 12709451"/>
              <a:gd name="connsiteY49" fmla="*/ 1112875 h 3395331"/>
              <a:gd name="connsiteX50" fmla="*/ 7208874 w 12709451"/>
              <a:gd name="connsiteY50" fmla="*/ 1098698 h 3395331"/>
              <a:gd name="connsiteX51" fmla="*/ 7364818 w 12709451"/>
              <a:gd name="connsiteY51" fmla="*/ 1105786 h 3395331"/>
              <a:gd name="connsiteX52" fmla="*/ 7414437 w 12709451"/>
              <a:gd name="connsiteY52" fmla="*/ 1119963 h 3395331"/>
              <a:gd name="connsiteX53" fmla="*/ 7442790 w 12709451"/>
              <a:gd name="connsiteY53" fmla="*/ 1127051 h 3395331"/>
              <a:gd name="connsiteX54" fmla="*/ 7485321 w 12709451"/>
              <a:gd name="connsiteY54" fmla="*/ 1141228 h 3395331"/>
              <a:gd name="connsiteX55" fmla="*/ 7506586 w 12709451"/>
              <a:gd name="connsiteY55" fmla="*/ 1148316 h 3395331"/>
              <a:gd name="connsiteX56" fmla="*/ 7598735 w 12709451"/>
              <a:gd name="connsiteY56" fmla="*/ 1169582 h 3395331"/>
              <a:gd name="connsiteX57" fmla="*/ 7697972 w 12709451"/>
              <a:gd name="connsiteY57" fmla="*/ 1176670 h 3395331"/>
              <a:gd name="connsiteX58" fmla="*/ 7967330 w 12709451"/>
              <a:gd name="connsiteY58" fmla="*/ 1169582 h 3395331"/>
              <a:gd name="connsiteX59" fmla="*/ 8024037 w 12709451"/>
              <a:gd name="connsiteY59" fmla="*/ 1162493 h 3395331"/>
              <a:gd name="connsiteX60" fmla="*/ 8038214 w 12709451"/>
              <a:gd name="connsiteY60" fmla="*/ 1119963 h 3395331"/>
              <a:gd name="connsiteX61" fmla="*/ 8052390 w 12709451"/>
              <a:gd name="connsiteY61" fmla="*/ 1027814 h 3395331"/>
              <a:gd name="connsiteX62" fmla="*/ 8066567 w 12709451"/>
              <a:gd name="connsiteY62" fmla="*/ 914400 h 3395331"/>
              <a:gd name="connsiteX63" fmla="*/ 8080744 w 12709451"/>
              <a:gd name="connsiteY63" fmla="*/ 857693 h 3395331"/>
              <a:gd name="connsiteX64" fmla="*/ 8087832 w 12709451"/>
              <a:gd name="connsiteY64" fmla="*/ 836428 h 3395331"/>
              <a:gd name="connsiteX65" fmla="*/ 8102009 w 12709451"/>
              <a:gd name="connsiteY65" fmla="*/ 765544 h 3395331"/>
              <a:gd name="connsiteX66" fmla="*/ 8123274 w 12709451"/>
              <a:gd name="connsiteY66" fmla="*/ 687572 h 3395331"/>
              <a:gd name="connsiteX67" fmla="*/ 8144539 w 12709451"/>
              <a:gd name="connsiteY67" fmla="*/ 645042 h 3395331"/>
              <a:gd name="connsiteX68" fmla="*/ 8165804 w 12709451"/>
              <a:gd name="connsiteY68" fmla="*/ 637954 h 3395331"/>
              <a:gd name="connsiteX69" fmla="*/ 8399721 w 12709451"/>
              <a:gd name="connsiteY69" fmla="*/ 623777 h 3395331"/>
              <a:gd name="connsiteX70" fmla="*/ 8442251 w 12709451"/>
              <a:gd name="connsiteY70" fmla="*/ 616689 h 3395331"/>
              <a:gd name="connsiteX71" fmla="*/ 8647814 w 12709451"/>
              <a:gd name="connsiteY71" fmla="*/ 602512 h 3395331"/>
              <a:gd name="connsiteX72" fmla="*/ 8895907 w 12709451"/>
              <a:gd name="connsiteY72" fmla="*/ 609600 h 3395331"/>
              <a:gd name="connsiteX73" fmla="*/ 9058939 w 12709451"/>
              <a:gd name="connsiteY73" fmla="*/ 616689 h 3395331"/>
              <a:gd name="connsiteX74" fmla="*/ 9526772 w 12709451"/>
              <a:gd name="connsiteY74" fmla="*/ 623777 h 3395331"/>
              <a:gd name="connsiteX75" fmla="*/ 9555125 w 12709451"/>
              <a:gd name="connsiteY75" fmla="*/ 630865 h 3395331"/>
              <a:gd name="connsiteX76" fmla="*/ 9732335 w 12709451"/>
              <a:gd name="connsiteY76" fmla="*/ 652130 h 3395331"/>
              <a:gd name="connsiteX77" fmla="*/ 9781953 w 12709451"/>
              <a:gd name="connsiteY77" fmla="*/ 659219 h 3395331"/>
              <a:gd name="connsiteX78" fmla="*/ 9803218 w 12709451"/>
              <a:gd name="connsiteY78" fmla="*/ 567070 h 3395331"/>
              <a:gd name="connsiteX79" fmla="*/ 9810307 w 12709451"/>
              <a:gd name="connsiteY79" fmla="*/ 233916 h 3395331"/>
              <a:gd name="connsiteX80" fmla="*/ 9824483 w 12709451"/>
              <a:gd name="connsiteY80" fmla="*/ 155944 h 3395331"/>
              <a:gd name="connsiteX81" fmla="*/ 9831572 w 12709451"/>
              <a:gd name="connsiteY81" fmla="*/ 134679 h 3395331"/>
              <a:gd name="connsiteX82" fmla="*/ 9881190 w 12709451"/>
              <a:gd name="connsiteY82" fmla="*/ 120503 h 3395331"/>
              <a:gd name="connsiteX83" fmla="*/ 9923721 w 12709451"/>
              <a:gd name="connsiteY83" fmla="*/ 113414 h 3395331"/>
              <a:gd name="connsiteX84" fmla="*/ 10058400 w 12709451"/>
              <a:gd name="connsiteY84" fmla="*/ 99237 h 3395331"/>
              <a:gd name="connsiteX85" fmla="*/ 10129283 w 12709451"/>
              <a:gd name="connsiteY85" fmla="*/ 85061 h 3395331"/>
              <a:gd name="connsiteX86" fmla="*/ 10185990 w 12709451"/>
              <a:gd name="connsiteY86" fmla="*/ 70884 h 3395331"/>
              <a:gd name="connsiteX87" fmla="*/ 10249786 w 12709451"/>
              <a:gd name="connsiteY87" fmla="*/ 42530 h 3395331"/>
              <a:gd name="connsiteX88" fmla="*/ 10271051 w 12709451"/>
              <a:gd name="connsiteY88" fmla="*/ 35442 h 3395331"/>
              <a:gd name="connsiteX89" fmla="*/ 10292316 w 12709451"/>
              <a:gd name="connsiteY89" fmla="*/ 28354 h 3395331"/>
              <a:gd name="connsiteX90" fmla="*/ 10334846 w 12709451"/>
              <a:gd name="connsiteY90" fmla="*/ 21265 h 3395331"/>
              <a:gd name="connsiteX91" fmla="*/ 10469525 w 12709451"/>
              <a:gd name="connsiteY91" fmla="*/ 0 h 3395331"/>
              <a:gd name="connsiteX92" fmla="*/ 10689265 w 12709451"/>
              <a:gd name="connsiteY92" fmla="*/ 14177 h 3395331"/>
              <a:gd name="connsiteX93" fmla="*/ 10894828 w 12709451"/>
              <a:gd name="connsiteY93" fmla="*/ 7089 h 3395331"/>
              <a:gd name="connsiteX94" fmla="*/ 11171274 w 12709451"/>
              <a:gd name="connsiteY94" fmla="*/ 0 h 3395331"/>
              <a:gd name="connsiteX95" fmla="*/ 11256335 w 12709451"/>
              <a:gd name="connsiteY95" fmla="*/ 7089 h 3395331"/>
              <a:gd name="connsiteX96" fmla="*/ 11376837 w 12709451"/>
              <a:gd name="connsiteY96" fmla="*/ 14177 h 3395331"/>
              <a:gd name="connsiteX97" fmla="*/ 11476074 w 12709451"/>
              <a:gd name="connsiteY97" fmla="*/ 35442 h 3395331"/>
              <a:gd name="connsiteX98" fmla="*/ 11532781 w 12709451"/>
              <a:gd name="connsiteY98" fmla="*/ 42530 h 3395331"/>
              <a:gd name="connsiteX99" fmla="*/ 11568223 w 12709451"/>
              <a:gd name="connsiteY99" fmla="*/ 49619 h 3395331"/>
              <a:gd name="connsiteX100" fmla="*/ 11624930 w 12709451"/>
              <a:gd name="connsiteY100" fmla="*/ 56707 h 3395331"/>
              <a:gd name="connsiteX101" fmla="*/ 11887200 w 12709451"/>
              <a:gd name="connsiteY101" fmla="*/ 77972 h 3395331"/>
              <a:gd name="connsiteX102" fmla="*/ 12234530 w 12709451"/>
              <a:gd name="connsiteY102" fmla="*/ 77972 h 3395331"/>
              <a:gd name="connsiteX103" fmla="*/ 12305414 w 12709451"/>
              <a:gd name="connsiteY103" fmla="*/ 92149 h 3395331"/>
              <a:gd name="connsiteX104" fmla="*/ 12447181 w 12709451"/>
              <a:gd name="connsiteY104" fmla="*/ 106326 h 3395331"/>
              <a:gd name="connsiteX105" fmla="*/ 12510976 w 12709451"/>
              <a:gd name="connsiteY105" fmla="*/ 127591 h 3395331"/>
              <a:gd name="connsiteX106" fmla="*/ 12532242 w 12709451"/>
              <a:gd name="connsiteY106" fmla="*/ 134679 h 3395331"/>
              <a:gd name="connsiteX107" fmla="*/ 12567683 w 12709451"/>
              <a:gd name="connsiteY107" fmla="*/ 177209 h 3395331"/>
              <a:gd name="connsiteX108" fmla="*/ 12588949 w 12709451"/>
              <a:gd name="connsiteY108" fmla="*/ 219740 h 3395331"/>
              <a:gd name="connsiteX109" fmla="*/ 12610214 w 12709451"/>
              <a:gd name="connsiteY109" fmla="*/ 233916 h 3395331"/>
              <a:gd name="connsiteX110" fmla="*/ 12617302 w 12709451"/>
              <a:gd name="connsiteY110" fmla="*/ 255182 h 3395331"/>
              <a:gd name="connsiteX111" fmla="*/ 12624390 w 12709451"/>
              <a:gd name="connsiteY111" fmla="*/ 283535 h 3395331"/>
              <a:gd name="connsiteX112" fmla="*/ 12638567 w 12709451"/>
              <a:gd name="connsiteY112" fmla="*/ 311889 h 3395331"/>
              <a:gd name="connsiteX113" fmla="*/ 12645656 w 12709451"/>
              <a:gd name="connsiteY113" fmla="*/ 340242 h 3395331"/>
              <a:gd name="connsiteX114" fmla="*/ 12659832 w 12709451"/>
              <a:gd name="connsiteY114" fmla="*/ 375684 h 3395331"/>
              <a:gd name="connsiteX115" fmla="*/ 12666921 w 12709451"/>
              <a:gd name="connsiteY115" fmla="*/ 411126 h 3395331"/>
              <a:gd name="connsiteX116" fmla="*/ 12688186 w 12709451"/>
              <a:gd name="connsiteY116" fmla="*/ 474921 h 3395331"/>
              <a:gd name="connsiteX117" fmla="*/ 12695274 w 12709451"/>
              <a:gd name="connsiteY117" fmla="*/ 496186 h 3395331"/>
              <a:gd name="connsiteX118" fmla="*/ 12702362 w 12709451"/>
              <a:gd name="connsiteY118" fmla="*/ 524540 h 3395331"/>
              <a:gd name="connsiteX119" fmla="*/ 12709451 w 12709451"/>
              <a:gd name="connsiteY119" fmla="*/ 602512 h 3395331"/>
              <a:gd name="connsiteX120" fmla="*/ 12695274 w 12709451"/>
              <a:gd name="connsiteY120" fmla="*/ 900223 h 3395331"/>
              <a:gd name="connsiteX121" fmla="*/ 12688186 w 12709451"/>
              <a:gd name="connsiteY121" fmla="*/ 971107 h 3395331"/>
              <a:gd name="connsiteX122" fmla="*/ 12681097 w 12709451"/>
              <a:gd name="connsiteY122" fmla="*/ 1006549 h 3395331"/>
              <a:gd name="connsiteX123" fmla="*/ 12666921 w 12709451"/>
              <a:gd name="connsiteY123" fmla="*/ 1105786 h 3395331"/>
              <a:gd name="connsiteX124" fmla="*/ 12659832 w 12709451"/>
              <a:gd name="connsiteY124" fmla="*/ 1141228 h 3395331"/>
              <a:gd name="connsiteX125" fmla="*/ 12645656 w 12709451"/>
              <a:gd name="connsiteY125" fmla="*/ 1240465 h 3395331"/>
              <a:gd name="connsiteX126" fmla="*/ 12624390 w 12709451"/>
              <a:gd name="connsiteY126" fmla="*/ 1318437 h 3395331"/>
              <a:gd name="connsiteX127" fmla="*/ 12638567 w 12709451"/>
              <a:gd name="connsiteY127" fmla="*/ 1524000 h 3395331"/>
              <a:gd name="connsiteX128" fmla="*/ 12652744 w 12709451"/>
              <a:gd name="connsiteY128" fmla="*/ 1687033 h 3395331"/>
              <a:gd name="connsiteX129" fmla="*/ 12638567 w 12709451"/>
              <a:gd name="connsiteY129" fmla="*/ 1828800 h 3395331"/>
              <a:gd name="connsiteX130" fmla="*/ 12624390 w 12709451"/>
              <a:gd name="connsiteY130" fmla="*/ 1850065 h 3395331"/>
              <a:gd name="connsiteX131" fmla="*/ 12617302 w 12709451"/>
              <a:gd name="connsiteY131" fmla="*/ 1871330 h 3395331"/>
              <a:gd name="connsiteX132" fmla="*/ 12596037 w 12709451"/>
              <a:gd name="connsiteY132" fmla="*/ 1885507 h 3395331"/>
              <a:gd name="connsiteX133" fmla="*/ 12369209 w 12709451"/>
              <a:gd name="connsiteY133" fmla="*/ 1878419 h 3395331"/>
              <a:gd name="connsiteX134" fmla="*/ 12255795 w 12709451"/>
              <a:gd name="connsiteY134" fmla="*/ 1871330 h 3395331"/>
              <a:gd name="connsiteX135" fmla="*/ 12135293 w 12709451"/>
              <a:gd name="connsiteY135" fmla="*/ 1857154 h 3395331"/>
              <a:gd name="connsiteX136" fmla="*/ 11972260 w 12709451"/>
              <a:gd name="connsiteY136" fmla="*/ 1871330 h 3395331"/>
              <a:gd name="connsiteX137" fmla="*/ 11908465 w 12709451"/>
              <a:gd name="connsiteY137" fmla="*/ 1878419 h 3395331"/>
              <a:gd name="connsiteX138" fmla="*/ 11873023 w 12709451"/>
              <a:gd name="connsiteY138" fmla="*/ 1885507 h 3395331"/>
              <a:gd name="connsiteX139" fmla="*/ 11830493 w 12709451"/>
              <a:gd name="connsiteY139" fmla="*/ 1892596 h 3395331"/>
              <a:gd name="connsiteX140" fmla="*/ 11773786 w 12709451"/>
              <a:gd name="connsiteY140" fmla="*/ 1899684 h 3395331"/>
              <a:gd name="connsiteX141" fmla="*/ 11674549 w 12709451"/>
              <a:gd name="connsiteY141" fmla="*/ 1913861 h 3395331"/>
              <a:gd name="connsiteX142" fmla="*/ 11624930 w 12709451"/>
              <a:gd name="connsiteY142" fmla="*/ 1920949 h 3395331"/>
              <a:gd name="connsiteX143" fmla="*/ 11561135 w 12709451"/>
              <a:gd name="connsiteY143" fmla="*/ 1935126 h 3395331"/>
              <a:gd name="connsiteX144" fmla="*/ 11497339 w 12709451"/>
              <a:gd name="connsiteY144" fmla="*/ 1949303 h 3395331"/>
              <a:gd name="connsiteX145" fmla="*/ 11476074 w 12709451"/>
              <a:gd name="connsiteY145" fmla="*/ 1956391 h 3395331"/>
              <a:gd name="connsiteX146" fmla="*/ 11419367 w 12709451"/>
              <a:gd name="connsiteY146" fmla="*/ 1970568 h 3395331"/>
              <a:gd name="connsiteX147" fmla="*/ 11362660 w 12709451"/>
              <a:gd name="connsiteY147" fmla="*/ 1984744 h 3395331"/>
              <a:gd name="connsiteX148" fmla="*/ 11242158 w 12709451"/>
              <a:gd name="connsiteY148" fmla="*/ 2006009 h 3395331"/>
              <a:gd name="connsiteX149" fmla="*/ 11079125 w 12709451"/>
              <a:gd name="connsiteY149" fmla="*/ 2020186 h 3395331"/>
              <a:gd name="connsiteX150" fmla="*/ 10986976 w 12709451"/>
              <a:gd name="connsiteY150" fmla="*/ 2034363 h 3395331"/>
              <a:gd name="connsiteX151" fmla="*/ 10951535 w 12709451"/>
              <a:gd name="connsiteY151" fmla="*/ 2041451 h 3395331"/>
              <a:gd name="connsiteX152" fmla="*/ 10866474 w 12709451"/>
              <a:gd name="connsiteY152" fmla="*/ 2055628 h 3395331"/>
              <a:gd name="connsiteX153" fmla="*/ 10809767 w 12709451"/>
              <a:gd name="connsiteY153" fmla="*/ 2069805 h 3395331"/>
              <a:gd name="connsiteX154" fmla="*/ 10788502 w 12709451"/>
              <a:gd name="connsiteY154" fmla="*/ 2076893 h 3395331"/>
              <a:gd name="connsiteX155" fmla="*/ 10618381 w 12709451"/>
              <a:gd name="connsiteY155" fmla="*/ 2105247 h 3395331"/>
              <a:gd name="connsiteX156" fmla="*/ 10582939 w 12709451"/>
              <a:gd name="connsiteY156" fmla="*/ 2112335 h 3395331"/>
              <a:gd name="connsiteX157" fmla="*/ 10519144 w 12709451"/>
              <a:gd name="connsiteY157" fmla="*/ 2119423 h 3395331"/>
              <a:gd name="connsiteX158" fmla="*/ 10483702 w 12709451"/>
              <a:gd name="connsiteY158" fmla="*/ 2126512 h 3395331"/>
              <a:gd name="connsiteX159" fmla="*/ 10426995 w 12709451"/>
              <a:gd name="connsiteY159" fmla="*/ 2133600 h 3395331"/>
              <a:gd name="connsiteX160" fmla="*/ 10384465 w 12709451"/>
              <a:gd name="connsiteY160" fmla="*/ 2140689 h 3395331"/>
              <a:gd name="connsiteX161" fmla="*/ 10349023 w 12709451"/>
              <a:gd name="connsiteY161" fmla="*/ 2147777 h 3395331"/>
              <a:gd name="connsiteX162" fmla="*/ 10285228 w 12709451"/>
              <a:gd name="connsiteY162" fmla="*/ 2154865 h 3395331"/>
              <a:gd name="connsiteX163" fmla="*/ 10249786 w 12709451"/>
              <a:gd name="connsiteY163" fmla="*/ 2161954 h 3395331"/>
              <a:gd name="connsiteX164" fmla="*/ 10185990 w 12709451"/>
              <a:gd name="connsiteY164" fmla="*/ 2169042 h 3395331"/>
              <a:gd name="connsiteX165" fmla="*/ 10150549 w 12709451"/>
              <a:gd name="connsiteY165" fmla="*/ 2176130 h 3395331"/>
              <a:gd name="connsiteX166" fmla="*/ 10008781 w 12709451"/>
              <a:gd name="connsiteY166" fmla="*/ 2190307 h 3395331"/>
              <a:gd name="connsiteX167" fmla="*/ 9916632 w 12709451"/>
              <a:gd name="connsiteY167" fmla="*/ 2204484 h 3395331"/>
              <a:gd name="connsiteX168" fmla="*/ 9774865 w 12709451"/>
              <a:gd name="connsiteY168" fmla="*/ 2225749 h 3395331"/>
              <a:gd name="connsiteX169" fmla="*/ 9696893 w 12709451"/>
              <a:gd name="connsiteY169" fmla="*/ 2232837 h 3395331"/>
              <a:gd name="connsiteX170" fmla="*/ 9604744 w 12709451"/>
              <a:gd name="connsiteY170" fmla="*/ 2247014 h 3395331"/>
              <a:gd name="connsiteX171" fmla="*/ 9555125 w 12709451"/>
              <a:gd name="connsiteY171" fmla="*/ 2254103 h 3395331"/>
              <a:gd name="connsiteX172" fmla="*/ 9505507 w 12709451"/>
              <a:gd name="connsiteY172" fmla="*/ 2268279 h 3395331"/>
              <a:gd name="connsiteX173" fmla="*/ 9434623 w 12709451"/>
              <a:gd name="connsiteY173" fmla="*/ 2282456 h 3395331"/>
              <a:gd name="connsiteX174" fmla="*/ 9406269 w 12709451"/>
              <a:gd name="connsiteY174" fmla="*/ 2289544 h 3395331"/>
              <a:gd name="connsiteX175" fmla="*/ 9356651 w 12709451"/>
              <a:gd name="connsiteY175" fmla="*/ 2303721 h 3395331"/>
              <a:gd name="connsiteX176" fmla="*/ 9285767 w 12709451"/>
              <a:gd name="connsiteY176" fmla="*/ 2317898 h 3395331"/>
              <a:gd name="connsiteX177" fmla="*/ 9236149 w 12709451"/>
              <a:gd name="connsiteY177" fmla="*/ 2332075 h 3395331"/>
              <a:gd name="connsiteX178" fmla="*/ 9200707 w 12709451"/>
              <a:gd name="connsiteY178" fmla="*/ 2339163 h 3395331"/>
              <a:gd name="connsiteX179" fmla="*/ 9115646 w 12709451"/>
              <a:gd name="connsiteY179" fmla="*/ 2360428 h 3395331"/>
              <a:gd name="connsiteX180" fmla="*/ 9087293 w 12709451"/>
              <a:gd name="connsiteY180" fmla="*/ 2367516 h 3395331"/>
              <a:gd name="connsiteX181" fmla="*/ 9016409 w 12709451"/>
              <a:gd name="connsiteY181" fmla="*/ 2381693 h 3395331"/>
              <a:gd name="connsiteX182" fmla="*/ 8980967 w 12709451"/>
              <a:gd name="connsiteY182" fmla="*/ 2388782 h 3395331"/>
              <a:gd name="connsiteX183" fmla="*/ 8924260 w 12709451"/>
              <a:gd name="connsiteY183" fmla="*/ 2395870 h 3395331"/>
              <a:gd name="connsiteX184" fmla="*/ 8888818 w 12709451"/>
              <a:gd name="connsiteY184" fmla="*/ 2402958 h 3395331"/>
              <a:gd name="connsiteX185" fmla="*/ 8867553 w 12709451"/>
              <a:gd name="connsiteY185" fmla="*/ 2410047 h 3395331"/>
              <a:gd name="connsiteX186" fmla="*/ 8803758 w 12709451"/>
              <a:gd name="connsiteY186" fmla="*/ 2417135 h 3395331"/>
              <a:gd name="connsiteX187" fmla="*/ 8718697 w 12709451"/>
              <a:gd name="connsiteY187" fmla="*/ 2431312 h 3395331"/>
              <a:gd name="connsiteX188" fmla="*/ 8661990 w 12709451"/>
              <a:gd name="connsiteY188" fmla="*/ 2438400 h 3395331"/>
              <a:gd name="connsiteX189" fmla="*/ 8619460 w 12709451"/>
              <a:gd name="connsiteY189" fmla="*/ 2445489 h 3395331"/>
              <a:gd name="connsiteX190" fmla="*/ 8527311 w 12709451"/>
              <a:gd name="connsiteY190" fmla="*/ 2452577 h 3395331"/>
              <a:gd name="connsiteX191" fmla="*/ 8449339 w 12709451"/>
              <a:gd name="connsiteY191" fmla="*/ 2459665 h 3395331"/>
              <a:gd name="connsiteX192" fmla="*/ 8392632 w 12709451"/>
              <a:gd name="connsiteY192" fmla="*/ 2466754 h 3395331"/>
              <a:gd name="connsiteX193" fmla="*/ 8321749 w 12709451"/>
              <a:gd name="connsiteY193" fmla="*/ 2473842 h 3395331"/>
              <a:gd name="connsiteX194" fmla="*/ 8109097 w 12709451"/>
              <a:gd name="connsiteY194" fmla="*/ 2502196 h 3395331"/>
              <a:gd name="connsiteX195" fmla="*/ 8066567 w 12709451"/>
              <a:gd name="connsiteY195" fmla="*/ 2509284 h 3395331"/>
              <a:gd name="connsiteX196" fmla="*/ 8002772 w 12709451"/>
              <a:gd name="connsiteY196" fmla="*/ 2523461 h 3395331"/>
              <a:gd name="connsiteX197" fmla="*/ 7910623 w 12709451"/>
              <a:gd name="connsiteY197" fmla="*/ 2537637 h 3395331"/>
              <a:gd name="connsiteX198" fmla="*/ 7825562 w 12709451"/>
              <a:gd name="connsiteY198" fmla="*/ 2551814 h 3395331"/>
              <a:gd name="connsiteX199" fmla="*/ 7797209 w 12709451"/>
              <a:gd name="connsiteY199" fmla="*/ 2558903 h 3395331"/>
              <a:gd name="connsiteX200" fmla="*/ 7719237 w 12709451"/>
              <a:gd name="connsiteY200" fmla="*/ 2573079 h 3395331"/>
              <a:gd name="connsiteX201" fmla="*/ 7690883 w 12709451"/>
              <a:gd name="connsiteY201" fmla="*/ 2580168 h 3395331"/>
              <a:gd name="connsiteX202" fmla="*/ 7655442 w 12709451"/>
              <a:gd name="connsiteY202" fmla="*/ 2587256 h 3395331"/>
              <a:gd name="connsiteX203" fmla="*/ 7634176 w 12709451"/>
              <a:gd name="connsiteY203" fmla="*/ 2594344 h 3395331"/>
              <a:gd name="connsiteX204" fmla="*/ 7584558 w 12709451"/>
              <a:gd name="connsiteY204" fmla="*/ 2601433 h 3395331"/>
              <a:gd name="connsiteX205" fmla="*/ 7549116 w 12709451"/>
              <a:gd name="connsiteY205" fmla="*/ 2608521 h 3395331"/>
              <a:gd name="connsiteX206" fmla="*/ 7449879 w 12709451"/>
              <a:gd name="connsiteY206" fmla="*/ 2622698 h 3395331"/>
              <a:gd name="connsiteX207" fmla="*/ 7378995 w 12709451"/>
              <a:gd name="connsiteY207" fmla="*/ 2636875 h 3395331"/>
              <a:gd name="connsiteX208" fmla="*/ 7322288 w 12709451"/>
              <a:gd name="connsiteY208" fmla="*/ 2651051 h 3395331"/>
              <a:gd name="connsiteX209" fmla="*/ 7265581 w 12709451"/>
              <a:gd name="connsiteY209" fmla="*/ 2658140 h 3395331"/>
              <a:gd name="connsiteX210" fmla="*/ 7237228 w 12709451"/>
              <a:gd name="connsiteY210" fmla="*/ 2665228 h 3395331"/>
              <a:gd name="connsiteX211" fmla="*/ 7187609 w 12709451"/>
              <a:gd name="connsiteY211" fmla="*/ 2672316 h 3395331"/>
              <a:gd name="connsiteX212" fmla="*/ 7116725 w 12709451"/>
              <a:gd name="connsiteY212" fmla="*/ 2686493 h 3395331"/>
              <a:gd name="connsiteX213" fmla="*/ 7024576 w 12709451"/>
              <a:gd name="connsiteY213" fmla="*/ 2700670 h 3395331"/>
              <a:gd name="connsiteX214" fmla="*/ 7003311 w 12709451"/>
              <a:gd name="connsiteY214" fmla="*/ 2707758 h 3395331"/>
              <a:gd name="connsiteX215" fmla="*/ 6847367 w 12709451"/>
              <a:gd name="connsiteY215" fmla="*/ 2729023 h 3395331"/>
              <a:gd name="connsiteX216" fmla="*/ 6769395 w 12709451"/>
              <a:gd name="connsiteY216" fmla="*/ 2743200 h 3395331"/>
              <a:gd name="connsiteX217" fmla="*/ 6719776 w 12709451"/>
              <a:gd name="connsiteY217" fmla="*/ 2750289 h 3395331"/>
              <a:gd name="connsiteX218" fmla="*/ 6691423 w 12709451"/>
              <a:gd name="connsiteY218" fmla="*/ 2757377 h 3395331"/>
              <a:gd name="connsiteX219" fmla="*/ 6599274 w 12709451"/>
              <a:gd name="connsiteY219" fmla="*/ 2771554 h 3395331"/>
              <a:gd name="connsiteX220" fmla="*/ 6556744 w 12709451"/>
              <a:gd name="connsiteY220" fmla="*/ 2778642 h 3395331"/>
              <a:gd name="connsiteX221" fmla="*/ 6521302 w 12709451"/>
              <a:gd name="connsiteY221" fmla="*/ 2785730 h 3395331"/>
              <a:gd name="connsiteX222" fmla="*/ 6407888 w 12709451"/>
              <a:gd name="connsiteY222" fmla="*/ 2799907 h 3395331"/>
              <a:gd name="connsiteX223" fmla="*/ 6379535 w 12709451"/>
              <a:gd name="connsiteY223" fmla="*/ 2806996 h 3395331"/>
              <a:gd name="connsiteX224" fmla="*/ 6337004 w 12709451"/>
              <a:gd name="connsiteY224" fmla="*/ 2814084 h 3395331"/>
              <a:gd name="connsiteX225" fmla="*/ 6315739 w 12709451"/>
              <a:gd name="connsiteY225" fmla="*/ 2821172 h 3395331"/>
              <a:gd name="connsiteX226" fmla="*/ 6266121 w 12709451"/>
              <a:gd name="connsiteY226" fmla="*/ 2828261 h 3395331"/>
              <a:gd name="connsiteX227" fmla="*/ 6209414 w 12709451"/>
              <a:gd name="connsiteY227" fmla="*/ 2842437 h 3395331"/>
              <a:gd name="connsiteX228" fmla="*/ 6188149 w 12709451"/>
              <a:gd name="connsiteY228" fmla="*/ 2849526 h 3395331"/>
              <a:gd name="connsiteX229" fmla="*/ 6152707 w 12709451"/>
              <a:gd name="connsiteY229" fmla="*/ 2856614 h 3395331"/>
              <a:gd name="connsiteX230" fmla="*/ 6124353 w 12709451"/>
              <a:gd name="connsiteY230" fmla="*/ 2863703 h 3395331"/>
              <a:gd name="connsiteX231" fmla="*/ 6088911 w 12709451"/>
              <a:gd name="connsiteY231" fmla="*/ 2870791 h 3395331"/>
              <a:gd name="connsiteX232" fmla="*/ 6032204 w 12709451"/>
              <a:gd name="connsiteY232" fmla="*/ 2884968 h 3395331"/>
              <a:gd name="connsiteX233" fmla="*/ 5989674 w 12709451"/>
              <a:gd name="connsiteY233" fmla="*/ 2899144 h 3395331"/>
              <a:gd name="connsiteX234" fmla="*/ 5932967 w 12709451"/>
              <a:gd name="connsiteY234" fmla="*/ 2913321 h 3395331"/>
              <a:gd name="connsiteX235" fmla="*/ 5890437 w 12709451"/>
              <a:gd name="connsiteY235" fmla="*/ 2927498 h 3395331"/>
              <a:gd name="connsiteX236" fmla="*/ 5862083 w 12709451"/>
              <a:gd name="connsiteY236" fmla="*/ 2934586 h 3395331"/>
              <a:gd name="connsiteX237" fmla="*/ 5819553 w 12709451"/>
              <a:gd name="connsiteY237" fmla="*/ 2941675 h 3395331"/>
              <a:gd name="connsiteX238" fmla="*/ 5777023 w 12709451"/>
              <a:gd name="connsiteY238" fmla="*/ 2955851 h 3395331"/>
              <a:gd name="connsiteX239" fmla="*/ 5748669 w 12709451"/>
              <a:gd name="connsiteY239" fmla="*/ 2962940 h 3395331"/>
              <a:gd name="connsiteX240" fmla="*/ 5706139 w 12709451"/>
              <a:gd name="connsiteY240" fmla="*/ 2977116 h 3395331"/>
              <a:gd name="connsiteX241" fmla="*/ 5677786 w 12709451"/>
              <a:gd name="connsiteY241" fmla="*/ 2984205 h 3395331"/>
              <a:gd name="connsiteX242" fmla="*/ 5613990 w 12709451"/>
              <a:gd name="connsiteY242" fmla="*/ 3005470 h 3395331"/>
              <a:gd name="connsiteX243" fmla="*/ 5592725 w 12709451"/>
              <a:gd name="connsiteY243" fmla="*/ 3012558 h 3395331"/>
              <a:gd name="connsiteX244" fmla="*/ 5536018 w 12709451"/>
              <a:gd name="connsiteY244" fmla="*/ 3026735 h 3395331"/>
              <a:gd name="connsiteX245" fmla="*/ 5514753 w 12709451"/>
              <a:gd name="connsiteY245" fmla="*/ 3033823 h 3395331"/>
              <a:gd name="connsiteX246" fmla="*/ 5472223 w 12709451"/>
              <a:gd name="connsiteY246" fmla="*/ 3040912 h 3395331"/>
              <a:gd name="connsiteX247" fmla="*/ 5415516 w 12709451"/>
              <a:gd name="connsiteY247" fmla="*/ 3055089 h 3395331"/>
              <a:gd name="connsiteX248" fmla="*/ 5372986 w 12709451"/>
              <a:gd name="connsiteY248" fmla="*/ 3062177 h 3395331"/>
              <a:gd name="connsiteX249" fmla="*/ 5309190 w 12709451"/>
              <a:gd name="connsiteY249" fmla="*/ 3076354 h 3395331"/>
              <a:gd name="connsiteX250" fmla="*/ 5259572 w 12709451"/>
              <a:gd name="connsiteY250" fmla="*/ 3083442 h 3395331"/>
              <a:gd name="connsiteX251" fmla="*/ 5224130 w 12709451"/>
              <a:gd name="connsiteY251" fmla="*/ 3090530 h 3395331"/>
              <a:gd name="connsiteX252" fmla="*/ 5160335 w 12709451"/>
              <a:gd name="connsiteY252" fmla="*/ 3097619 h 3395331"/>
              <a:gd name="connsiteX253" fmla="*/ 5117804 w 12709451"/>
              <a:gd name="connsiteY253" fmla="*/ 3104707 h 3395331"/>
              <a:gd name="connsiteX254" fmla="*/ 5039832 w 12709451"/>
              <a:gd name="connsiteY254" fmla="*/ 3111796 h 3395331"/>
              <a:gd name="connsiteX255" fmla="*/ 4905153 w 12709451"/>
              <a:gd name="connsiteY255" fmla="*/ 3125972 h 3395331"/>
              <a:gd name="connsiteX256" fmla="*/ 3175590 w 12709451"/>
              <a:gd name="connsiteY256" fmla="*/ 3395331 h 3395331"/>
              <a:gd name="connsiteX257" fmla="*/ 3501656 w 12709451"/>
              <a:gd name="connsiteY257" fmla="*/ 3147237 h 3395331"/>
              <a:gd name="connsiteX258" fmla="*/ 1566530 w 12709451"/>
              <a:gd name="connsiteY258" fmla="*/ 3125972 h 3395331"/>
              <a:gd name="connsiteX259" fmla="*/ 1148316 w 12709451"/>
              <a:gd name="connsiteY259" fmla="*/ 3118884 h 3395331"/>
              <a:gd name="connsiteX260" fmla="*/ 666307 w 12709451"/>
              <a:gd name="connsiteY260" fmla="*/ 3104707 h 3395331"/>
              <a:gd name="connsiteX261" fmla="*/ 368595 w 12709451"/>
              <a:gd name="connsiteY261" fmla="*/ 3097619 h 3395331"/>
              <a:gd name="connsiteX262" fmla="*/ 42530 w 12709451"/>
              <a:gd name="connsiteY262" fmla="*/ 3083442 h 3395331"/>
              <a:gd name="connsiteX263" fmla="*/ 28353 w 12709451"/>
              <a:gd name="connsiteY263" fmla="*/ 3062177 h 3395331"/>
              <a:gd name="connsiteX264" fmla="*/ 14176 w 12709451"/>
              <a:gd name="connsiteY264" fmla="*/ 3005470 h 3395331"/>
              <a:gd name="connsiteX265" fmla="*/ 7088 w 12709451"/>
              <a:gd name="connsiteY265" fmla="*/ 2955851 h 3395331"/>
              <a:gd name="connsiteX266" fmla="*/ 0 w 12709451"/>
              <a:gd name="connsiteY266" fmla="*/ 2913321 h 3395331"/>
              <a:gd name="connsiteX267" fmla="*/ 14176 w 12709451"/>
              <a:gd name="connsiteY267" fmla="*/ 2849526 h 3395331"/>
              <a:gd name="connsiteX268" fmla="*/ 21265 w 12709451"/>
              <a:gd name="connsiteY268" fmla="*/ 2828261 h 3395331"/>
              <a:gd name="connsiteX269" fmla="*/ 85060 w 12709451"/>
              <a:gd name="connsiteY269" fmla="*/ 2785730 h 3395331"/>
              <a:gd name="connsiteX0" fmla="*/ 85060 w 12709451"/>
              <a:gd name="connsiteY0" fmla="*/ 2785730 h 3411303"/>
              <a:gd name="connsiteX1" fmla="*/ 85060 w 12709451"/>
              <a:gd name="connsiteY1" fmla="*/ 2785730 h 3411303"/>
              <a:gd name="connsiteX2" fmla="*/ 1290083 w 12709451"/>
              <a:gd name="connsiteY2" fmla="*/ 2785730 h 3411303"/>
              <a:gd name="connsiteX3" fmla="*/ 1708297 w 12709451"/>
              <a:gd name="connsiteY3" fmla="*/ 2799907 h 3411303"/>
              <a:gd name="connsiteX4" fmla="*/ 2041451 w 12709451"/>
              <a:gd name="connsiteY4" fmla="*/ 2821172 h 3411303"/>
              <a:gd name="connsiteX5" fmla="*/ 2551814 w 12709451"/>
              <a:gd name="connsiteY5" fmla="*/ 2814084 h 3411303"/>
              <a:gd name="connsiteX6" fmla="*/ 2835349 w 12709451"/>
              <a:gd name="connsiteY6" fmla="*/ 2821172 h 3411303"/>
              <a:gd name="connsiteX7" fmla="*/ 2856614 w 12709451"/>
              <a:gd name="connsiteY7" fmla="*/ 2814084 h 3411303"/>
              <a:gd name="connsiteX8" fmla="*/ 2892056 w 12709451"/>
              <a:gd name="connsiteY8" fmla="*/ 2806996 h 3411303"/>
              <a:gd name="connsiteX9" fmla="*/ 2906232 w 12709451"/>
              <a:gd name="connsiteY9" fmla="*/ 2658140 h 3411303"/>
              <a:gd name="connsiteX10" fmla="*/ 2913321 w 12709451"/>
              <a:gd name="connsiteY10" fmla="*/ 2466754 h 3411303"/>
              <a:gd name="connsiteX11" fmla="*/ 2920409 w 12709451"/>
              <a:gd name="connsiteY11" fmla="*/ 2417135 h 3411303"/>
              <a:gd name="connsiteX12" fmla="*/ 2934586 w 12709451"/>
              <a:gd name="connsiteY12" fmla="*/ 2360428 h 3411303"/>
              <a:gd name="connsiteX13" fmla="*/ 2948762 w 12709451"/>
              <a:gd name="connsiteY13" fmla="*/ 2317898 h 3411303"/>
              <a:gd name="connsiteX14" fmla="*/ 2970028 w 12709451"/>
              <a:gd name="connsiteY14" fmla="*/ 2303721 h 3411303"/>
              <a:gd name="connsiteX15" fmla="*/ 3374065 w 12709451"/>
              <a:gd name="connsiteY15" fmla="*/ 2296633 h 3411303"/>
              <a:gd name="connsiteX16" fmla="*/ 3494567 w 12709451"/>
              <a:gd name="connsiteY16" fmla="*/ 2275368 h 3411303"/>
              <a:gd name="connsiteX17" fmla="*/ 3671776 w 12709451"/>
              <a:gd name="connsiteY17" fmla="*/ 2268279 h 3411303"/>
              <a:gd name="connsiteX18" fmla="*/ 3912781 w 12709451"/>
              <a:gd name="connsiteY18" fmla="*/ 2261191 h 3411303"/>
              <a:gd name="connsiteX19" fmla="*/ 4437321 w 12709451"/>
              <a:gd name="connsiteY19" fmla="*/ 2268279 h 3411303"/>
              <a:gd name="connsiteX20" fmla="*/ 4607442 w 12709451"/>
              <a:gd name="connsiteY20" fmla="*/ 2239926 h 3411303"/>
              <a:gd name="connsiteX21" fmla="*/ 4614530 w 12709451"/>
              <a:gd name="connsiteY21" fmla="*/ 2183219 h 3411303"/>
              <a:gd name="connsiteX22" fmla="*/ 4628707 w 12709451"/>
              <a:gd name="connsiteY22" fmla="*/ 2062716 h 3411303"/>
              <a:gd name="connsiteX23" fmla="*/ 4635795 w 12709451"/>
              <a:gd name="connsiteY23" fmla="*/ 2034363 h 3411303"/>
              <a:gd name="connsiteX24" fmla="*/ 4649972 w 12709451"/>
              <a:gd name="connsiteY24" fmla="*/ 1956391 h 3411303"/>
              <a:gd name="connsiteX25" fmla="*/ 4664149 w 12709451"/>
              <a:gd name="connsiteY25" fmla="*/ 1779182 h 3411303"/>
              <a:gd name="connsiteX26" fmla="*/ 4671237 w 12709451"/>
              <a:gd name="connsiteY26" fmla="*/ 1743740 h 3411303"/>
              <a:gd name="connsiteX27" fmla="*/ 4678325 w 12709451"/>
              <a:gd name="connsiteY27" fmla="*/ 1715386 h 3411303"/>
              <a:gd name="connsiteX28" fmla="*/ 4919330 w 12709451"/>
              <a:gd name="connsiteY28" fmla="*/ 1708298 h 3411303"/>
              <a:gd name="connsiteX29" fmla="*/ 5209953 w 12709451"/>
              <a:gd name="connsiteY29" fmla="*/ 1694121 h 3411303"/>
              <a:gd name="connsiteX30" fmla="*/ 5521842 w 12709451"/>
              <a:gd name="connsiteY30" fmla="*/ 1672856 h 3411303"/>
              <a:gd name="connsiteX31" fmla="*/ 5840818 w 12709451"/>
              <a:gd name="connsiteY31" fmla="*/ 1687033 h 3411303"/>
              <a:gd name="connsiteX32" fmla="*/ 5918790 w 12709451"/>
              <a:gd name="connsiteY32" fmla="*/ 1694121 h 3411303"/>
              <a:gd name="connsiteX33" fmla="*/ 5982586 w 12709451"/>
              <a:gd name="connsiteY33" fmla="*/ 1701209 h 3411303"/>
              <a:gd name="connsiteX34" fmla="*/ 6166883 w 12709451"/>
              <a:gd name="connsiteY34" fmla="*/ 1708298 h 3411303"/>
              <a:gd name="connsiteX35" fmla="*/ 6400800 w 12709451"/>
              <a:gd name="connsiteY35" fmla="*/ 1701209 h 3411303"/>
              <a:gd name="connsiteX36" fmla="*/ 6379535 w 12709451"/>
              <a:gd name="connsiteY36" fmla="*/ 1694121 h 3411303"/>
              <a:gd name="connsiteX37" fmla="*/ 6393711 w 12709451"/>
              <a:gd name="connsiteY37" fmla="*/ 1396409 h 3411303"/>
              <a:gd name="connsiteX38" fmla="*/ 6407888 w 12709451"/>
              <a:gd name="connsiteY38" fmla="*/ 1311349 h 3411303"/>
              <a:gd name="connsiteX39" fmla="*/ 6422065 w 12709451"/>
              <a:gd name="connsiteY39" fmla="*/ 1226289 h 3411303"/>
              <a:gd name="connsiteX40" fmla="*/ 6443330 w 12709451"/>
              <a:gd name="connsiteY40" fmla="*/ 1212112 h 3411303"/>
              <a:gd name="connsiteX41" fmla="*/ 6514214 w 12709451"/>
              <a:gd name="connsiteY41" fmla="*/ 1197935 h 3411303"/>
              <a:gd name="connsiteX42" fmla="*/ 6606362 w 12709451"/>
              <a:gd name="connsiteY42" fmla="*/ 1183758 h 3411303"/>
              <a:gd name="connsiteX43" fmla="*/ 6641804 w 12709451"/>
              <a:gd name="connsiteY43" fmla="*/ 1176670 h 3411303"/>
              <a:gd name="connsiteX44" fmla="*/ 6804837 w 12709451"/>
              <a:gd name="connsiteY44" fmla="*/ 1155405 h 3411303"/>
              <a:gd name="connsiteX45" fmla="*/ 6854456 w 12709451"/>
              <a:gd name="connsiteY45" fmla="*/ 1148316 h 3411303"/>
              <a:gd name="connsiteX46" fmla="*/ 6911162 w 12709451"/>
              <a:gd name="connsiteY46" fmla="*/ 1141228 h 3411303"/>
              <a:gd name="connsiteX47" fmla="*/ 6960781 w 12709451"/>
              <a:gd name="connsiteY47" fmla="*/ 1134140 h 3411303"/>
              <a:gd name="connsiteX48" fmla="*/ 7038753 w 12709451"/>
              <a:gd name="connsiteY48" fmla="*/ 1127051 h 3411303"/>
              <a:gd name="connsiteX49" fmla="*/ 7116725 w 12709451"/>
              <a:gd name="connsiteY49" fmla="*/ 1112875 h 3411303"/>
              <a:gd name="connsiteX50" fmla="*/ 7208874 w 12709451"/>
              <a:gd name="connsiteY50" fmla="*/ 1098698 h 3411303"/>
              <a:gd name="connsiteX51" fmla="*/ 7364818 w 12709451"/>
              <a:gd name="connsiteY51" fmla="*/ 1105786 h 3411303"/>
              <a:gd name="connsiteX52" fmla="*/ 7414437 w 12709451"/>
              <a:gd name="connsiteY52" fmla="*/ 1119963 h 3411303"/>
              <a:gd name="connsiteX53" fmla="*/ 7442790 w 12709451"/>
              <a:gd name="connsiteY53" fmla="*/ 1127051 h 3411303"/>
              <a:gd name="connsiteX54" fmla="*/ 7485321 w 12709451"/>
              <a:gd name="connsiteY54" fmla="*/ 1141228 h 3411303"/>
              <a:gd name="connsiteX55" fmla="*/ 7506586 w 12709451"/>
              <a:gd name="connsiteY55" fmla="*/ 1148316 h 3411303"/>
              <a:gd name="connsiteX56" fmla="*/ 7598735 w 12709451"/>
              <a:gd name="connsiteY56" fmla="*/ 1169582 h 3411303"/>
              <a:gd name="connsiteX57" fmla="*/ 7697972 w 12709451"/>
              <a:gd name="connsiteY57" fmla="*/ 1176670 h 3411303"/>
              <a:gd name="connsiteX58" fmla="*/ 7967330 w 12709451"/>
              <a:gd name="connsiteY58" fmla="*/ 1169582 h 3411303"/>
              <a:gd name="connsiteX59" fmla="*/ 8024037 w 12709451"/>
              <a:gd name="connsiteY59" fmla="*/ 1162493 h 3411303"/>
              <a:gd name="connsiteX60" fmla="*/ 8038214 w 12709451"/>
              <a:gd name="connsiteY60" fmla="*/ 1119963 h 3411303"/>
              <a:gd name="connsiteX61" fmla="*/ 8052390 w 12709451"/>
              <a:gd name="connsiteY61" fmla="*/ 1027814 h 3411303"/>
              <a:gd name="connsiteX62" fmla="*/ 8066567 w 12709451"/>
              <a:gd name="connsiteY62" fmla="*/ 914400 h 3411303"/>
              <a:gd name="connsiteX63" fmla="*/ 8080744 w 12709451"/>
              <a:gd name="connsiteY63" fmla="*/ 857693 h 3411303"/>
              <a:gd name="connsiteX64" fmla="*/ 8087832 w 12709451"/>
              <a:gd name="connsiteY64" fmla="*/ 836428 h 3411303"/>
              <a:gd name="connsiteX65" fmla="*/ 8102009 w 12709451"/>
              <a:gd name="connsiteY65" fmla="*/ 765544 h 3411303"/>
              <a:gd name="connsiteX66" fmla="*/ 8123274 w 12709451"/>
              <a:gd name="connsiteY66" fmla="*/ 687572 h 3411303"/>
              <a:gd name="connsiteX67" fmla="*/ 8144539 w 12709451"/>
              <a:gd name="connsiteY67" fmla="*/ 645042 h 3411303"/>
              <a:gd name="connsiteX68" fmla="*/ 8165804 w 12709451"/>
              <a:gd name="connsiteY68" fmla="*/ 637954 h 3411303"/>
              <a:gd name="connsiteX69" fmla="*/ 8399721 w 12709451"/>
              <a:gd name="connsiteY69" fmla="*/ 623777 h 3411303"/>
              <a:gd name="connsiteX70" fmla="*/ 8442251 w 12709451"/>
              <a:gd name="connsiteY70" fmla="*/ 616689 h 3411303"/>
              <a:gd name="connsiteX71" fmla="*/ 8647814 w 12709451"/>
              <a:gd name="connsiteY71" fmla="*/ 602512 h 3411303"/>
              <a:gd name="connsiteX72" fmla="*/ 8895907 w 12709451"/>
              <a:gd name="connsiteY72" fmla="*/ 609600 h 3411303"/>
              <a:gd name="connsiteX73" fmla="*/ 9058939 w 12709451"/>
              <a:gd name="connsiteY73" fmla="*/ 616689 h 3411303"/>
              <a:gd name="connsiteX74" fmla="*/ 9526772 w 12709451"/>
              <a:gd name="connsiteY74" fmla="*/ 623777 h 3411303"/>
              <a:gd name="connsiteX75" fmla="*/ 9555125 w 12709451"/>
              <a:gd name="connsiteY75" fmla="*/ 630865 h 3411303"/>
              <a:gd name="connsiteX76" fmla="*/ 9732335 w 12709451"/>
              <a:gd name="connsiteY76" fmla="*/ 652130 h 3411303"/>
              <a:gd name="connsiteX77" fmla="*/ 9781953 w 12709451"/>
              <a:gd name="connsiteY77" fmla="*/ 659219 h 3411303"/>
              <a:gd name="connsiteX78" fmla="*/ 9803218 w 12709451"/>
              <a:gd name="connsiteY78" fmla="*/ 567070 h 3411303"/>
              <a:gd name="connsiteX79" fmla="*/ 9810307 w 12709451"/>
              <a:gd name="connsiteY79" fmla="*/ 233916 h 3411303"/>
              <a:gd name="connsiteX80" fmla="*/ 9824483 w 12709451"/>
              <a:gd name="connsiteY80" fmla="*/ 155944 h 3411303"/>
              <a:gd name="connsiteX81" fmla="*/ 9831572 w 12709451"/>
              <a:gd name="connsiteY81" fmla="*/ 134679 h 3411303"/>
              <a:gd name="connsiteX82" fmla="*/ 9881190 w 12709451"/>
              <a:gd name="connsiteY82" fmla="*/ 120503 h 3411303"/>
              <a:gd name="connsiteX83" fmla="*/ 9923721 w 12709451"/>
              <a:gd name="connsiteY83" fmla="*/ 113414 h 3411303"/>
              <a:gd name="connsiteX84" fmla="*/ 10058400 w 12709451"/>
              <a:gd name="connsiteY84" fmla="*/ 99237 h 3411303"/>
              <a:gd name="connsiteX85" fmla="*/ 10129283 w 12709451"/>
              <a:gd name="connsiteY85" fmla="*/ 85061 h 3411303"/>
              <a:gd name="connsiteX86" fmla="*/ 10185990 w 12709451"/>
              <a:gd name="connsiteY86" fmla="*/ 70884 h 3411303"/>
              <a:gd name="connsiteX87" fmla="*/ 10249786 w 12709451"/>
              <a:gd name="connsiteY87" fmla="*/ 42530 h 3411303"/>
              <a:gd name="connsiteX88" fmla="*/ 10271051 w 12709451"/>
              <a:gd name="connsiteY88" fmla="*/ 35442 h 3411303"/>
              <a:gd name="connsiteX89" fmla="*/ 10292316 w 12709451"/>
              <a:gd name="connsiteY89" fmla="*/ 28354 h 3411303"/>
              <a:gd name="connsiteX90" fmla="*/ 10334846 w 12709451"/>
              <a:gd name="connsiteY90" fmla="*/ 21265 h 3411303"/>
              <a:gd name="connsiteX91" fmla="*/ 10469525 w 12709451"/>
              <a:gd name="connsiteY91" fmla="*/ 0 h 3411303"/>
              <a:gd name="connsiteX92" fmla="*/ 10689265 w 12709451"/>
              <a:gd name="connsiteY92" fmla="*/ 14177 h 3411303"/>
              <a:gd name="connsiteX93" fmla="*/ 10894828 w 12709451"/>
              <a:gd name="connsiteY93" fmla="*/ 7089 h 3411303"/>
              <a:gd name="connsiteX94" fmla="*/ 11171274 w 12709451"/>
              <a:gd name="connsiteY94" fmla="*/ 0 h 3411303"/>
              <a:gd name="connsiteX95" fmla="*/ 11256335 w 12709451"/>
              <a:gd name="connsiteY95" fmla="*/ 7089 h 3411303"/>
              <a:gd name="connsiteX96" fmla="*/ 11376837 w 12709451"/>
              <a:gd name="connsiteY96" fmla="*/ 14177 h 3411303"/>
              <a:gd name="connsiteX97" fmla="*/ 11476074 w 12709451"/>
              <a:gd name="connsiteY97" fmla="*/ 35442 h 3411303"/>
              <a:gd name="connsiteX98" fmla="*/ 11532781 w 12709451"/>
              <a:gd name="connsiteY98" fmla="*/ 42530 h 3411303"/>
              <a:gd name="connsiteX99" fmla="*/ 11568223 w 12709451"/>
              <a:gd name="connsiteY99" fmla="*/ 49619 h 3411303"/>
              <a:gd name="connsiteX100" fmla="*/ 11624930 w 12709451"/>
              <a:gd name="connsiteY100" fmla="*/ 56707 h 3411303"/>
              <a:gd name="connsiteX101" fmla="*/ 11887200 w 12709451"/>
              <a:gd name="connsiteY101" fmla="*/ 77972 h 3411303"/>
              <a:gd name="connsiteX102" fmla="*/ 12234530 w 12709451"/>
              <a:gd name="connsiteY102" fmla="*/ 77972 h 3411303"/>
              <a:gd name="connsiteX103" fmla="*/ 12305414 w 12709451"/>
              <a:gd name="connsiteY103" fmla="*/ 92149 h 3411303"/>
              <a:gd name="connsiteX104" fmla="*/ 12447181 w 12709451"/>
              <a:gd name="connsiteY104" fmla="*/ 106326 h 3411303"/>
              <a:gd name="connsiteX105" fmla="*/ 12510976 w 12709451"/>
              <a:gd name="connsiteY105" fmla="*/ 127591 h 3411303"/>
              <a:gd name="connsiteX106" fmla="*/ 12532242 w 12709451"/>
              <a:gd name="connsiteY106" fmla="*/ 134679 h 3411303"/>
              <a:gd name="connsiteX107" fmla="*/ 12567683 w 12709451"/>
              <a:gd name="connsiteY107" fmla="*/ 177209 h 3411303"/>
              <a:gd name="connsiteX108" fmla="*/ 12588949 w 12709451"/>
              <a:gd name="connsiteY108" fmla="*/ 219740 h 3411303"/>
              <a:gd name="connsiteX109" fmla="*/ 12610214 w 12709451"/>
              <a:gd name="connsiteY109" fmla="*/ 233916 h 3411303"/>
              <a:gd name="connsiteX110" fmla="*/ 12617302 w 12709451"/>
              <a:gd name="connsiteY110" fmla="*/ 255182 h 3411303"/>
              <a:gd name="connsiteX111" fmla="*/ 12624390 w 12709451"/>
              <a:gd name="connsiteY111" fmla="*/ 283535 h 3411303"/>
              <a:gd name="connsiteX112" fmla="*/ 12638567 w 12709451"/>
              <a:gd name="connsiteY112" fmla="*/ 311889 h 3411303"/>
              <a:gd name="connsiteX113" fmla="*/ 12645656 w 12709451"/>
              <a:gd name="connsiteY113" fmla="*/ 340242 h 3411303"/>
              <a:gd name="connsiteX114" fmla="*/ 12659832 w 12709451"/>
              <a:gd name="connsiteY114" fmla="*/ 375684 h 3411303"/>
              <a:gd name="connsiteX115" fmla="*/ 12666921 w 12709451"/>
              <a:gd name="connsiteY115" fmla="*/ 411126 h 3411303"/>
              <a:gd name="connsiteX116" fmla="*/ 12688186 w 12709451"/>
              <a:gd name="connsiteY116" fmla="*/ 474921 h 3411303"/>
              <a:gd name="connsiteX117" fmla="*/ 12695274 w 12709451"/>
              <a:gd name="connsiteY117" fmla="*/ 496186 h 3411303"/>
              <a:gd name="connsiteX118" fmla="*/ 12702362 w 12709451"/>
              <a:gd name="connsiteY118" fmla="*/ 524540 h 3411303"/>
              <a:gd name="connsiteX119" fmla="*/ 12709451 w 12709451"/>
              <a:gd name="connsiteY119" fmla="*/ 602512 h 3411303"/>
              <a:gd name="connsiteX120" fmla="*/ 12695274 w 12709451"/>
              <a:gd name="connsiteY120" fmla="*/ 900223 h 3411303"/>
              <a:gd name="connsiteX121" fmla="*/ 12688186 w 12709451"/>
              <a:gd name="connsiteY121" fmla="*/ 971107 h 3411303"/>
              <a:gd name="connsiteX122" fmla="*/ 12681097 w 12709451"/>
              <a:gd name="connsiteY122" fmla="*/ 1006549 h 3411303"/>
              <a:gd name="connsiteX123" fmla="*/ 12666921 w 12709451"/>
              <a:gd name="connsiteY123" fmla="*/ 1105786 h 3411303"/>
              <a:gd name="connsiteX124" fmla="*/ 12659832 w 12709451"/>
              <a:gd name="connsiteY124" fmla="*/ 1141228 h 3411303"/>
              <a:gd name="connsiteX125" fmla="*/ 12645656 w 12709451"/>
              <a:gd name="connsiteY125" fmla="*/ 1240465 h 3411303"/>
              <a:gd name="connsiteX126" fmla="*/ 12624390 w 12709451"/>
              <a:gd name="connsiteY126" fmla="*/ 1318437 h 3411303"/>
              <a:gd name="connsiteX127" fmla="*/ 12638567 w 12709451"/>
              <a:gd name="connsiteY127" fmla="*/ 1524000 h 3411303"/>
              <a:gd name="connsiteX128" fmla="*/ 12652744 w 12709451"/>
              <a:gd name="connsiteY128" fmla="*/ 1687033 h 3411303"/>
              <a:gd name="connsiteX129" fmla="*/ 12638567 w 12709451"/>
              <a:gd name="connsiteY129" fmla="*/ 1828800 h 3411303"/>
              <a:gd name="connsiteX130" fmla="*/ 12624390 w 12709451"/>
              <a:gd name="connsiteY130" fmla="*/ 1850065 h 3411303"/>
              <a:gd name="connsiteX131" fmla="*/ 12617302 w 12709451"/>
              <a:gd name="connsiteY131" fmla="*/ 1871330 h 3411303"/>
              <a:gd name="connsiteX132" fmla="*/ 12596037 w 12709451"/>
              <a:gd name="connsiteY132" fmla="*/ 1885507 h 3411303"/>
              <a:gd name="connsiteX133" fmla="*/ 12369209 w 12709451"/>
              <a:gd name="connsiteY133" fmla="*/ 1878419 h 3411303"/>
              <a:gd name="connsiteX134" fmla="*/ 12255795 w 12709451"/>
              <a:gd name="connsiteY134" fmla="*/ 1871330 h 3411303"/>
              <a:gd name="connsiteX135" fmla="*/ 12135293 w 12709451"/>
              <a:gd name="connsiteY135" fmla="*/ 1857154 h 3411303"/>
              <a:gd name="connsiteX136" fmla="*/ 11972260 w 12709451"/>
              <a:gd name="connsiteY136" fmla="*/ 1871330 h 3411303"/>
              <a:gd name="connsiteX137" fmla="*/ 11908465 w 12709451"/>
              <a:gd name="connsiteY137" fmla="*/ 1878419 h 3411303"/>
              <a:gd name="connsiteX138" fmla="*/ 11873023 w 12709451"/>
              <a:gd name="connsiteY138" fmla="*/ 1885507 h 3411303"/>
              <a:gd name="connsiteX139" fmla="*/ 11830493 w 12709451"/>
              <a:gd name="connsiteY139" fmla="*/ 1892596 h 3411303"/>
              <a:gd name="connsiteX140" fmla="*/ 11773786 w 12709451"/>
              <a:gd name="connsiteY140" fmla="*/ 1899684 h 3411303"/>
              <a:gd name="connsiteX141" fmla="*/ 11674549 w 12709451"/>
              <a:gd name="connsiteY141" fmla="*/ 1913861 h 3411303"/>
              <a:gd name="connsiteX142" fmla="*/ 11624930 w 12709451"/>
              <a:gd name="connsiteY142" fmla="*/ 1920949 h 3411303"/>
              <a:gd name="connsiteX143" fmla="*/ 11561135 w 12709451"/>
              <a:gd name="connsiteY143" fmla="*/ 1935126 h 3411303"/>
              <a:gd name="connsiteX144" fmla="*/ 11497339 w 12709451"/>
              <a:gd name="connsiteY144" fmla="*/ 1949303 h 3411303"/>
              <a:gd name="connsiteX145" fmla="*/ 11476074 w 12709451"/>
              <a:gd name="connsiteY145" fmla="*/ 1956391 h 3411303"/>
              <a:gd name="connsiteX146" fmla="*/ 11419367 w 12709451"/>
              <a:gd name="connsiteY146" fmla="*/ 1970568 h 3411303"/>
              <a:gd name="connsiteX147" fmla="*/ 11362660 w 12709451"/>
              <a:gd name="connsiteY147" fmla="*/ 1984744 h 3411303"/>
              <a:gd name="connsiteX148" fmla="*/ 11242158 w 12709451"/>
              <a:gd name="connsiteY148" fmla="*/ 2006009 h 3411303"/>
              <a:gd name="connsiteX149" fmla="*/ 11079125 w 12709451"/>
              <a:gd name="connsiteY149" fmla="*/ 2020186 h 3411303"/>
              <a:gd name="connsiteX150" fmla="*/ 10986976 w 12709451"/>
              <a:gd name="connsiteY150" fmla="*/ 2034363 h 3411303"/>
              <a:gd name="connsiteX151" fmla="*/ 10951535 w 12709451"/>
              <a:gd name="connsiteY151" fmla="*/ 2041451 h 3411303"/>
              <a:gd name="connsiteX152" fmla="*/ 10866474 w 12709451"/>
              <a:gd name="connsiteY152" fmla="*/ 2055628 h 3411303"/>
              <a:gd name="connsiteX153" fmla="*/ 10809767 w 12709451"/>
              <a:gd name="connsiteY153" fmla="*/ 2069805 h 3411303"/>
              <a:gd name="connsiteX154" fmla="*/ 10788502 w 12709451"/>
              <a:gd name="connsiteY154" fmla="*/ 2076893 h 3411303"/>
              <a:gd name="connsiteX155" fmla="*/ 10618381 w 12709451"/>
              <a:gd name="connsiteY155" fmla="*/ 2105247 h 3411303"/>
              <a:gd name="connsiteX156" fmla="*/ 10582939 w 12709451"/>
              <a:gd name="connsiteY156" fmla="*/ 2112335 h 3411303"/>
              <a:gd name="connsiteX157" fmla="*/ 10519144 w 12709451"/>
              <a:gd name="connsiteY157" fmla="*/ 2119423 h 3411303"/>
              <a:gd name="connsiteX158" fmla="*/ 10483702 w 12709451"/>
              <a:gd name="connsiteY158" fmla="*/ 2126512 h 3411303"/>
              <a:gd name="connsiteX159" fmla="*/ 10426995 w 12709451"/>
              <a:gd name="connsiteY159" fmla="*/ 2133600 h 3411303"/>
              <a:gd name="connsiteX160" fmla="*/ 10384465 w 12709451"/>
              <a:gd name="connsiteY160" fmla="*/ 2140689 h 3411303"/>
              <a:gd name="connsiteX161" fmla="*/ 10349023 w 12709451"/>
              <a:gd name="connsiteY161" fmla="*/ 2147777 h 3411303"/>
              <a:gd name="connsiteX162" fmla="*/ 10285228 w 12709451"/>
              <a:gd name="connsiteY162" fmla="*/ 2154865 h 3411303"/>
              <a:gd name="connsiteX163" fmla="*/ 10249786 w 12709451"/>
              <a:gd name="connsiteY163" fmla="*/ 2161954 h 3411303"/>
              <a:gd name="connsiteX164" fmla="*/ 10185990 w 12709451"/>
              <a:gd name="connsiteY164" fmla="*/ 2169042 h 3411303"/>
              <a:gd name="connsiteX165" fmla="*/ 10150549 w 12709451"/>
              <a:gd name="connsiteY165" fmla="*/ 2176130 h 3411303"/>
              <a:gd name="connsiteX166" fmla="*/ 10008781 w 12709451"/>
              <a:gd name="connsiteY166" fmla="*/ 2190307 h 3411303"/>
              <a:gd name="connsiteX167" fmla="*/ 9916632 w 12709451"/>
              <a:gd name="connsiteY167" fmla="*/ 2204484 h 3411303"/>
              <a:gd name="connsiteX168" fmla="*/ 9774865 w 12709451"/>
              <a:gd name="connsiteY168" fmla="*/ 2225749 h 3411303"/>
              <a:gd name="connsiteX169" fmla="*/ 9696893 w 12709451"/>
              <a:gd name="connsiteY169" fmla="*/ 2232837 h 3411303"/>
              <a:gd name="connsiteX170" fmla="*/ 9604744 w 12709451"/>
              <a:gd name="connsiteY170" fmla="*/ 2247014 h 3411303"/>
              <a:gd name="connsiteX171" fmla="*/ 9555125 w 12709451"/>
              <a:gd name="connsiteY171" fmla="*/ 2254103 h 3411303"/>
              <a:gd name="connsiteX172" fmla="*/ 9505507 w 12709451"/>
              <a:gd name="connsiteY172" fmla="*/ 2268279 h 3411303"/>
              <a:gd name="connsiteX173" fmla="*/ 9434623 w 12709451"/>
              <a:gd name="connsiteY173" fmla="*/ 2282456 h 3411303"/>
              <a:gd name="connsiteX174" fmla="*/ 9406269 w 12709451"/>
              <a:gd name="connsiteY174" fmla="*/ 2289544 h 3411303"/>
              <a:gd name="connsiteX175" fmla="*/ 9356651 w 12709451"/>
              <a:gd name="connsiteY175" fmla="*/ 2303721 h 3411303"/>
              <a:gd name="connsiteX176" fmla="*/ 9285767 w 12709451"/>
              <a:gd name="connsiteY176" fmla="*/ 2317898 h 3411303"/>
              <a:gd name="connsiteX177" fmla="*/ 9236149 w 12709451"/>
              <a:gd name="connsiteY177" fmla="*/ 2332075 h 3411303"/>
              <a:gd name="connsiteX178" fmla="*/ 9200707 w 12709451"/>
              <a:gd name="connsiteY178" fmla="*/ 2339163 h 3411303"/>
              <a:gd name="connsiteX179" fmla="*/ 9115646 w 12709451"/>
              <a:gd name="connsiteY179" fmla="*/ 2360428 h 3411303"/>
              <a:gd name="connsiteX180" fmla="*/ 9087293 w 12709451"/>
              <a:gd name="connsiteY180" fmla="*/ 2367516 h 3411303"/>
              <a:gd name="connsiteX181" fmla="*/ 9016409 w 12709451"/>
              <a:gd name="connsiteY181" fmla="*/ 2381693 h 3411303"/>
              <a:gd name="connsiteX182" fmla="*/ 8980967 w 12709451"/>
              <a:gd name="connsiteY182" fmla="*/ 2388782 h 3411303"/>
              <a:gd name="connsiteX183" fmla="*/ 8924260 w 12709451"/>
              <a:gd name="connsiteY183" fmla="*/ 2395870 h 3411303"/>
              <a:gd name="connsiteX184" fmla="*/ 8888818 w 12709451"/>
              <a:gd name="connsiteY184" fmla="*/ 2402958 h 3411303"/>
              <a:gd name="connsiteX185" fmla="*/ 8867553 w 12709451"/>
              <a:gd name="connsiteY185" fmla="*/ 2410047 h 3411303"/>
              <a:gd name="connsiteX186" fmla="*/ 8803758 w 12709451"/>
              <a:gd name="connsiteY186" fmla="*/ 2417135 h 3411303"/>
              <a:gd name="connsiteX187" fmla="*/ 8718697 w 12709451"/>
              <a:gd name="connsiteY187" fmla="*/ 2431312 h 3411303"/>
              <a:gd name="connsiteX188" fmla="*/ 8661990 w 12709451"/>
              <a:gd name="connsiteY188" fmla="*/ 2438400 h 3411303"/>
              <a:gd name="connsiteX189" fmla="*/ 8619460 w 12709451"/>
              <a:gd name="connsiteY189" fmla="*/ 2445489 h 3411303"/>
              <a:gd name="connsiteX190" fmla="*/ 8527311 w 12709451"/>
              <a:gd name="connsiteY190" fmla="*/ 2452577 h 3411303"/>
              <a:gd name="connsiteX191" fmla="*/ 8449339 w 12709451"/>
              <a:gd name="connsiteY191" fmla="*/ 2459665 h 3411303"/>
              <a:gd name="connsiteX192" fmla="*/ 8392632 w 12709451"/>
              <a:gd name="connsiteY192" fmla="*/ 2466754 h 3411303"/>
              <a:gd name="connsiteX193" fmla="*/ 8321749 w 12709451"/>
              <a:gd name="connsiteY193" fmla="*/ 2473842 h 3411303"/>
              <a:gd name="connsiteX194" fmla="*/ 8109097 w 12709451"/>
              <a:gd name="connsiteY194" fmla="*/ 2502196 h 3411303"/>
              <a:gd name="connsiteX195" fmla="*/ 8066567 w 12709451"/>
              <a:gd name="connsiteY195" fmla="*/ 2509284 h 3411303"/>
              <a:gd name="connsiteX196" fmla="*/ 8002772 w 12709451"/>
              <a:gd name="connsiteY196" fmla="*/ 2523461 h 3411303"/>
              <a:gd name="connsiteX197" fmla="*/ 7910623 w 12709451"/>
              <a:gd name="connsiteY197" fmla="*/ 2537637 h 3411303"/>
              <a:gd name="connsiteX198" fmla="*/ 7825562 w 12709451"/>
              <a:gd name="connsiteY198" fmla="*/ 2551814 h 3411303"/>
              <a:gd name="connsiteX199" fmla="*/ 7797209 w 12709451"/>
              <a:gd name="connsiteY199" fmla="*/ 2558903 h 3411303"/>
              <a:gd name="connsiteX200" fmla="*/ 7719237 w 12709451"/>
              <a:gd name="connsiteY200" fmla="*/ 2573079 h 3411303"/>
              <a:gd name="connsiteX201" fmla="*/ 7690883 w 12709451"/>
              <a:gd name="connsiteY201" fmla="*/ 2580168 h 3411303"/>
              <a:gd name="connsiteX202" fmla="*/ 7655442 w 12709451"/>
              <a:gd name="connsiteY202" fmla="*/ 2587256 h 3411303"/>
              <a:gd name="connsiteX203" fmla="*/ 7634176 w 12709451"/>
              <a:gd name="connsiteY203" fmla="*/ 2594344 h 3411303"/>
              <a:gd name="connsiteX204" fmla="*/ 7584558 w 12709451"/>
              <a:gd name="connsiteY204" fmla="*/ 2601433 h 3411303"/>
              <a:gd name="connsiteX205" fmla="*/ 7549116 w 12709451"/>
              <a:gd name="connsiteY205" fmla="*/ 2608521 h 3411303"/>
              <a:gd name="connsiteX206" fmla="*/ 7449879 w 12709451"/>
              <a:gd name="connsiteY206" fmla="*/ 2622698 h 3411303"/>
              <a:gd name="connsiteX207" fmla="*/ 7378995 w 12709451"/>
              <a:gd name="connsiteY207" fmla="*/ 2636875 h 3411303"/>
              <a:gd name="connsiteX208" fmla="*/ 7322288 w 12709451"/>
              <a:gd name="connsiteY208" fmla="*/ 2651051 h 3411303"/>
              <a:gd name="connsiteX209" fmla="*/ 7265581 w 12709451"/>
              <a:gd name="connsiteY209" fmla="*/ 2658140 h 3411303"/>
              <a:gd name="connsiteX210" fmla="*/ 7237228 w 12709451"/>
              <a:gd name="connsiteY210" fmla="*/ 2665228 h 3411303"/>
              <a:gd name="connsiteX211" fmla="*/ 7187609 w 12709451"/>
              <a:gd name="connsiteY211" fmla="*/ 2672316 h 3411303"/>
              <a:gd name="connsiteX212" fmla="*/ 7116725 w 12709451"/>
              <a:gd name="connsiteY212" fmla="*/ 2686493 h 3411303"/>
              <a:gd name="connsiteX213" fmla="*/ 7024576 w 12709451"/>
              <a:gd name="connsiteY213" fmla="*/ 2700670 h 3411303"/>
              <a:gd name="connsiteX214" fmla="*/ 7003311 w 12709451"/>
              <a:gd name="connsiteY214" fmla="*/ 2707758 h 3411303"/>
              <a:gd name="connsiteX215" fmla="*/ 6847367 w 12709451"/>
              <a:gd name="connsiteY215" fmla="*/ 2729023 h 3411303"/>
              <a:gd name="connsiteX216" fmla="*/ 6769395 w 12709451"/>
              <a:gd name="connsiteY216" fmla="*/ 2743200 h 3411303"/>
              <a:gd name="connsiteX217" fmla="*/ 6719776 w 12709451"/>
              <a:gd name="connsiteY217" fmla="*/ 2750289 h 3411303"/>
              <a:gd name="connsiteX218" fmla="*/ 6691423 w 12709451"/>
              <a:gd name="connsiteY218" fmla="*/ 2757377 h 3411303"/>
              <a:gd name="connsiteX219" fmla="*/ 6599274 w 12709451"/>
              <a:gd name="connsiteY219" fmla="*/ 2771554 h 3411303"/>
              <a:gd name="connsiteX220" fmla="*/ 6556744 w 12709451"/>
              <a:gd name="connsiteY220" fmla="*/ 2778642 h 3411303"/>
              <a:gd name="connsiteX221" fmla="*/ 6521302 w 12709451"/>
              <a:gd name="connsiteY221" fmla="*/ 2785730 h 3411303"/>
              <a:gd name="connsiteX222" fmla="*/ 6407888 w 12709451"/>
              <a:gd name="connsiteY222" fmla="*/ 2799907 h 3411303"/>
              <a:gd name="connsiteX223" fmla="*/ 6379535 w 12709451"/>
              <a:gd name="connsiteY223" fmla="*/ 2806996 h 3411303"/>
              <a:gd name="connsiteX224" fmla="*/ 6337004 w 12709451"/>
              <a:gd name="connsiteY224" fmla="*/ 2814084 h 3411303"/>
              <a:gd name="connsiteX225" fmla="*/ 6315739 w 12709451"/>
              <a:gd name="connsiteY225" fmla="*/ 2821172 h 3411303"/>
              <a:gd name="connsiteX226" fmla="*/ 6266121 w 12709451"/>
              <a:gd name="connsiteY226" fmla="*/ 2828261 h 3411303"/>
              <a:gd name="connsiteX227" fmla="*/ 6209414 w 12709451"/>
              <a:gd name="connsiteY227" fmla="*/ 2842437 h 3411303"/>
              <a:gd name="connsiteX228" fmla="*/ 6188149 w 12709451"/>
              <a:gd name="connsiteY228" fmla="*/ 2849526 h 3411303"/>
              <a:gd name="connsiteX229" fmla="*/ 6152707 w 12709451"/>
              <a:gd name="connsiteY229" fmla="*/ 2856614 h 3411303"/>
              <a:gd name="connsiteX230" fmla="*/ 6124353 w 12709451"/>
              <a:gd name="connsiteY230" fmla="*/ 2863703 h 3411303"/>
              <a:gd name="connsiteX231" fmla="*/ 6088911 w 12709451"/>
              <a:gd name="connsiteY231" fmla="*/ 2870791 h 3411303"/>
              <a:gd name="connsiteX232" fmla="*/ 6032204 w 12709451"/>
              <a:gd name="connsiteY232" fmla="*/ 2884968 h 3411303"/>
              <a:gd name="connsiteX233" fmla="*/ 5989674 w 12709451"/>
              <a:gd name="connsiteY233" fmla="*/ 2899144 h 3411303"/>
              <a:gd name="connsiteX234" fmla="*/ 5932967 w 12709451"/>
              <a:gd name="connsiteY234" fmla="*/ 2913321 h 3411303"/>
              <a:gd name="connsiteX235" fmla="*/ 5890437 w 12709451"/>
              <a:gd name="connsiteY235" fmla="*/ 2927498 h 3411303"/>
              <a:gd name="connsiteX236" fmla="*/ 5862083 w 12709451"/>
              <a:gd name="connsiteY236" fmla="*/ 2934586 h 3411303"/>
              <a:gd name="connsiteX237" fmla="*/ 5819553 w 12709451"/>
              <a:gd name="connsiteY237" fmla="*/ 2941675 h 3411303"/>
              <a:gd name="connsiteX238" fmla="*/ 5777023 w 12709451"/>
              <a:gd name="connsiteY238" fmla="*/ 2955851 h 3411303"/>
              <a:gd name="connsiteX239" fmla="*/ 5748669 w 12709451"/>
              <a:gd name="connsiteY239" fmla="*/ 2962940 h 3411303"/>
              <a:gd name="connsiteX240" fmla="*/ 5706139 w 12709451"/>
              <a:gd name="connsiteY240" fmla="*/ 2977116 h 3411303"/>
              <a:gd name="connsiteX241" fmla="*/ 5677786 w 12709451"/>
              <a:gd name="connsiteY241" fmla="*/ 2984205 h 3411303"/>
              <a:gd name="connsiteX242" fmla="*/ 5613990 w 12709451"/>
              <a:gd name="connsiteY242" fmla="*/ 3005470 h 3411303"/>
              <a:gd name="connsiteX243" fmla="*/ 5592725 w 12709451"/>
              <a:gd name="connsiteY243" fmla="*/ 3012558 h 3411303"/>
              <a:gd name="connsiteX244" fmla="*/ 5536018 w 12709451"/>
              <a:gd name="connsiteY244" fmla="*/ 3026735 h 3411303"/>
              <a:gd name="connsiteX245" fmla="*/ 5514753 w 12709451"/>
              <a:gd name="connsiteY245" fmla="*/ 3033823 h 3411303"/>
              <a:gd name="connsiteX246" fmla="*/ 5472223 w 12709451"/>
              <a:gd name="connsiteY246" fmla="*/ 3040912 h 3411303"/>
              <a:gd name="connsiteX247" fmla="*/ 5415516 w 12709451"/>
              <a:gd name="connsiteY247" fmla="*/ 3055089 h 3411303"/>
              <a:gd name="connsiteX248" fmla="*/ 5372986 w 12709451"/>
              <a:gd name="connsiteY248" fmla="*/ 3062177 h 3411303"/>
              <a:gd name="connsiteX249" fmla="*/ 5309190 w 12709451"/>
              <a:gd name="connsiteY249" fmla="*/ 3076354 h 3411303"/>
              <a:gd name="connsiteX250" fmla="*/ 5259572 w 12709451"/>
              <a:gd name="connsiteY250" fmla="*/ 3083442 h 3411303"/>
              <a:gd name="connsiteX251" fmla="*/ 5224130 w 12709451"/>
              <a:gd name="connsiteY251" fmla="*/ 3090530 h 3411303"/>
              <a:gd name="connsiteX252" fmla="*/ 5160335 w 12709451"/>
              <a:gd name="connsiteY252" fmla="*/ 3097619 h 3411303"/>
              <a:gd name="connsiteX253" fmla="*/ 5117804 w 12709451"/>
              <a:gd name="connsiteY253" fmla="*/ 3104707 h 3411303"/>
              <a:gd name="connsiteX254" fmla="*/ 5039832 w 12709451"/>
              <a:gd name="connsiteY254" fmla="*/ 3111796 h 3411303"/>
              <a:gd name="connsiteX255" fmla="*/ 4905153 w 12709451"/>
              <a:gd name="connsiteY255" fmla="*/ 3125972 h 3411303"/>
              <a:gd name="connsiteX256" fmla="*/ 3175590 w 12709451"/>
              <a:gd name="connsiteY256" fmla="*/ 3395331 h 3411303"/>
              <a:gd name="connsiteX257" fmla="*/ 2459665 w 12709451"/>
              <a:gd name="connsiteY257" fmla="*/ 3352800 h 3411303"/>
              <a:gd name="connsiteX258" fmla="*/ 1566530 w 12709451"/>
              <a:gd name="connsiteY258" fmla="*/ 3125972 h 3411303"/>
              <a:gd name="connsiteX259" fmla="*/ 1148316 w 12709451"/>
              <a:gd name="connsiteY259" fmla="*/ 3118884 h 3411303"/>
              <a:gd name="connsiteX260" fmla="*/ 666307 w 12709451"/>
              <a:gd name="connsiteY260" fmla="*/ 3104707 h 3411303"/>
              <a:gd name="connsiteX261" fmla="*/ 368595 w 12709451"/>
              <a:gd name="connsiteY261" fmla="*/ 3097619 h 3411303"/>
              <a:gd name="connsiteX262" fmla="*/ 42530 w 12709451"/>
              <a:gd name="connsiteY262" fmla="*/ 3083442 h 3411303"/>
              <a:gd name="connsiteX263" fmla="*/ 28353 w 12709451"/>
              <a:gd name="connsiteY263" fmla="*/ 3062177 h 3411303"/>
              <a:gd name="connsiteX264" fmla="*/ 14176 w 12709451"/>
              <a:gd name="connsiteY264" fmla="*/ 3005470 h 3411303"/>
              <a:gd name="connsiteX265" fmla="*/ 7088 w 12709451"/>
              <a:gd name="connsiteY265" fmla="*/ 2955851 h 3411303"/>
              <a:gd name="connsiteX266" fmla="*/ 0 w 12709451"/>
              <a:gd name="connsiteY266" fmla="*/ 2913321 h 3411303"/>
              <a:gd name="connsiteX267" fmla="*/ 14176 w 12709451"/>
              <a:gd name="connsiteY267" fmla="*/ 2849526 h 3411303"/>
              <a:gd name="connsiteX268" fmla="*/ 21265 w 12709451"/>
              <a:gd name="connsiteY268" fmla="*/ 2828261 h 3411303"/>
              <a:gd name="connsiteX269" fmla="*/ 85060 w 12709451"/>
              <a:gd name="connsiteY269" fmla="*/ 2785730 h 3411303"/>
              <a:gd name="connsiteX0" fmla="*/ 85060 w 12709451"/>
              <a:gd name="connsiteY0" fmla="*/ 2785730 h 3406345"/>
              <a:gd name="connsiteX1" fmla="*/ 85060 w 12709451"/>
              <a:gd name="connsiteY1" fmla="*/ 2785730 h 3406345"/>
              <a:gd name="connsiteX2" fmla="*/ 1290083 w 12709451"/>
              <a:gd name="connsiteY2" fmla="*/ 2785730 h 3406345"/>
              <a:gd name="connsiteX3" fmla="*/ 1708297 w 12709451"/>
              <a:gd name="connsiteY3" fmla="*/ 2799907 h 3406345"/>
              <a:gd name="connsiteX4" fmla="*/ 2041451 w 12709451"/>
              <a:gd name="connsiteY4" fmla="*/ 2821172 h 3406345"/>
              <a:gd name="connsiteX5" fmla="*/ 2551814 w 12709451"/>
              <a:gd name="connsiteY5" fmla="*/ 2814084 h 3406345"/>
              <a:gd name="connsiteX6" fmla="*/ 2835349 w 12709451"/>
              <a:gd name="connsiteY6" fmla="*/ 2821172 h 3406345"/>
              <a:gd name="connsiteX7" fmla="*/ 2856614 w 12709451"/>
              <a:gd name="connsiteY7" fmla="*/ 2814084 h 3406345"/>
              <a:gd name="connsiteX8" fmla="*/ 2892056 w 12709451"/>
              <a:gd name="connsiteY8" fmla="*/ 2806996 h 3406345"/>
              <a:gd name="connsiteX9" fmla="*/ 2906232 w 12709451"/>
              <a:gd name="connsiteY9" fmla="*/ 2658140 h 3406345"/>
              <a:gd name="connsiteX10" fmla="*/ 2913321 w 12709451"/>
              <a:gd name="connsiteY10" fmla="*/ 2466754 h 3406345"/>
              <a:gd name="connsiteX11" fmla="*/ 2920409 w 12709451"/>
              <a:gd name="connsiteY11" fmla="*/ 2417135 h 3406345"/>
              <a:gd name="connsiteX12" fmla="*/ 2934586 w 12709451"/>
              <a:gd name="connsiteY12" fmla="*/ 2360428 h 3406345"/>
              <a:gd name="connsiteX13" fmla="*/ 2948762 w 12709451"/>
              <a:gd name="connsiteY13" fmla="*/ 2317898 h 3406345"/>
              <a:gd name="connsiteX14" fmla="*/ 2970028 w 12709451"/>
              <a:gd name="connsiteY14" fmla="*/ 2303721 h 3406345"/>
              <a:gd name="connsiteX15" fmla="*/ 3374065 w 12709451"/>
              <a:gd name="connsiteY15" fmla="*/ 2296633 h 3406345"/>
              <a:gd name="connsiteX16" fmla="*/ 3494567 w 12709451"/>
              <a:gd name="connsiteY16" fmla="*/ 2275368 h 3406345"/>
              <a:gd name="connsiteX17" fmla="*/ 3671776 w 12709451"/>
              <a:gd name="connsiteY17" fmla="*/ 2268279 h 3406345"/>
              <a:gd name="connsiteX18" fmla="*/ 3912781 w 12709451"/>
              <a:gd name="connsiteY18" fmla="*/ 2261191 h 3406345"/>
              <a:gd name="connsiteX19" fmla="*/ 4437321 w 12709451"/>
              <a:gd name="connsiteY19" fmla="*/ 2268279 h 3406345"/>
              <a:gd name="connsiteX20" fmla="*/ 4607442 w 12709451"/>
              <a:gd name="connsiteY20" fmla="*/ 2239926 h 3406345"/>
              <a:gd name="connsiteX21" fmla="*/ 4614530 w 12709451"/>
              <a:gd name="connsiteY21" fmla="*/ 2183219 h 3406345"/>
              <a:gd name="connsiteX22" fmla="*/ 4628707 w 12709451"/>
              <a:gd name="connsiteY22" fmla="*/ 2062716 h 3406345"/>
              <a:gd name="connsiteX23" fmla="*/ 4635795 w 12709451"/>
              <a:gd name="connsiteY23" fmla="*/ 2034363 h 3406345"/>
              <a:gd name="connsiteX24" fmla="*/ 4649972 w 12709451"/>
              <a:gd name="connsiteY24" fmla="*/ 1956391 h 3406345"/>
              <a:gd name="connsiteX25" fmla="*/ 4664149 w 12709451"/>
              <a:gd name="connsiteY25" fmla="*/ 1779182 h 3406345"/>
              <a:gd name="connsiteX26" fmla="*/ 4671237 w 12709451"/>
              <a:gd name="connsiteY26" fmla="*/ 1743740 h 3406345"/>
              <a:gd name="connsiteX27" fmla="*/ 4678325 w 12709451"/>
              <a:gd name="connsiteY27" fmla="*/ 1715386 h 3406345"/>
              <a:gd name="connsiteX28" fmla="*/ 4919330 w 12709451"/>
              <a:gd name="connsiteY28" fmla="*/ 1708298 h 3406345"/>
              <a:gd name="connsiteX29" fmla="*/ 5209953 w 12709451"/>
              <a:gd name="connsiteY29" fmla="*/ 1694121 h 3406345"/>
              <a:gd name="connsiteX30" fmla="*/ 5521842 w 12709451"/>
              <a:gd name="connsiteY30" fmla="*/ 1672856 h 3406345"/>
              <a:gd name="connsiteX31" fmla="*/ 5840818 w 12709451"/>
              <a:gd name="connsiteY31" fmla="*/ 1687033 h 3406345"/>
              <a:gd name="connsiteX32" fmla="*/ 5918790 w 12709451"/>
              <a:gd name="connsiteY32" fmla="*/ 1694121 h 3406345"/>
              <a:gd name="connsiteX33" fmla="*/ 5982586 w 12709451"/>
              <a:gd name="connsiteY33" fmla="*/ 1701209 h 3406345"/>
              <a:gd name="connsiteX34" fmla="*/ 6166883 w 12709451"/>
              <a:gd name="connsiteY34" fmla="*/ 1708298 h 3406345"/>
              <a:gd name="connsiteX35" fmla="*/ 6400800 w 12709451"/>
              <a:gd name="connsiteY35" fmla="*/ 1701209 h 3406345"/>
              <a:gd name="connsiteX36" fmla="*/ 6379535 w 12709451"/>
              <a:gd name="connsiteY36" fmla="*/ 1694121 h 3406345"/>
              <a:gd name="connsiteX37" fmla="*/ 6393711 w 12709451"/>
              <a:gd name="connsiteY37" fmla="*/ 1396409 h 3406345"/>
              <a:gd name="connsiteX38" fmla="*/ 6407888 w 12709451"/>
              <a:gd name="connsiteY38" fmla="*/ 1311349 h 3406345"/>
              <a:gd name="connsiteX39" fmla="*/ 6422065 w 12709451"/>
              <a:gd name="connsiteY39" fmla="*/ 1226289 h 3406345"/>
              <a:gd name="connsiteX40" fmla="*/ 6443330 w 12709451"/>
              <a:gd name="connsiteY40" fmla="*/ 1212112 h 3406345"/>
              <a:gd name="connsiteX41" fmla="*/ 6514214 w 12709451"/>
              <a:gd name="connsiteY41" fmla="*/ 1197935 h 3406345"/>
              <a:gd name="connsiteX42" fmla="*/ 6606362 w 12709451"/>
              <a:gd name="connsiteY42" fmla="*/ 1183758 h 3406345"/>
              <a:gd name="connsiteX43" fmla="*/ 6641804 w 12709451"/>
              <a:gd name="connsiteY43" fmla="*/ 1176670 h 3406345"/>
              <a:gd name="connsiteX44" fmla="*/ 6804837 w 12709451"/>
              <a:gd name="connsiteY44" fmla="*/ 1155405 h 3406345"/>
              <a:gd name="connsiteX45" fmla="*/ 6854456 w 12709451"/>
              <a:gd name="connsiteY45" fmla="*/ 1148316 h 3406345"/>
              <a:gd name="connsiteX46" fmla="*/ 6911162 w 12709451"/>
              <a:gd name="connsiteY46" fmla="*/ 1141228 h 3406345"/>
              <a:gd name="connsiteX47" fmla="*/ 6960781 w 12709451"/>
              <a:gd name="connsiteY47" fmla="*/ 1134140 h 3406345"/>
              <a:gd name="connsiteX48" fmla="*/ 7038753 w 12709451"/>
              <a:gd name="connsiteY48" fmla="*/ 1127051 h 3406345"/>
              <a:gd name="connsiteX49" fmla="*/ 7116725 w 12709451"/>
              <a:gd name="connsiteY49" fmla="*/ 1112875 h 3406345"/>
              <a:gd name="connsiteX50" fmla="*/ 7208874 w 12709451"/>
              <a:gd name="connsiteY50" fmla="*/ 1098698 h 3406345"/>
              <a:gd name="connsiteX51" fmla="*/ 7364818 w 12709451"/>
              <a:gd name="connsiteY51" fmla="*/ 1105786 h 3406345"/>
              <a:gd name="connsiteX52" fmla="*/ 7414437 w 12709451"/>
              <a:gd name="connsiteY52" fmla="*/ 1119963 h 3406345"/>
              <a:gd name="connsiteX53" fmla="*/ 7442790 w 12709451"/>
              <a:gd name="connsiteY53" fmla="*/ 1127051 h 3406345"/>
              <a:gd name="connsiteX54" fmla="*/ 7485321 w 12709451"/>
              <a:gd name="connsiteY54" fmla="*/ 1141228 h 3406345"/>
              <a:gd name="connsiteX55" fmla="*/ 7506586 w 12709451"/>
              <a:gd name="connsiteY55" fmla="*/ 1148316 h 3406345"/>
              <a:gd name="connsiteX56" fmla="*/ 7598735 w 12709451"/>
              <a:gd name="connsiteY56" fmla="*/ 1169582 h 3406345"/>
              <a:gd name="connsiteX57" fmla="*/ 7697972 w 12709451"/>
              <a:gd name="connsiteY57" fmla="*/ 1176670 h 3406345"/>
              <a:gd name="connsiteX58" fmla="*/ 7967330 w 12709451"/>
              <a:gd name="connsiteY58" fmla="*/ 1169582 h 3406345"/>
              <a:gd name="connsiteX59" fmla="*/ 8024037 w 12709451"/>
              <a:gd name="connsiteY59" fmla="*/ 1162493 h 3406345"/>
              <a:gd name="connsiteX60" fmla="*/ 8038214 w 12709451"/>
              <a:gd name="connsiteY60" fmla="*/ 1119963 h 3406345"/>
              <a:gd name="connsiteX61" fmla="*/ 8052390 w 12709451"/>
              <a:gd name="connsiteY61" fmla="*/ 1027814 h 3406345"/>
              <a:gd name="connsiteX62" fmla="*/ 8066567 w 12709451"/>
              <a:gd name="connsiteY62" fmla="*/ 914400 h 3406345"/>
              <a:gd name="connsiteX63" fmla="*/ 8080744 w 12709451"/>
              <a:gd name="connsiteY63" fmla="*/ 857693 h 3406345"/>
              <a:gd name="connsiteX64" fmla="*/ 8087832 w 12709451"/>
              <a:gd name="connsiteY64" fmla="*/ 836428 h 3406345"/>
              <a:gd name="connsiteX65" fmla="*/ 8102009 w 12709451"/>
              <a:gd name="connsiteY65" fmla="*/ 765544 h 3406345"/>
              <a:gd name="connsiteX66" fmla="*/ 8123274 w 12709451"/>
              <a:gd name="connsiteY66" fmla="*/ 687572 h 3406345"/>
              <a:gd name="connsiteX67" fmla="*/ 8144539 w 12709451"/>
              <a:gd name="connsiteY67" fmla="*/ 645042 h 3406345"/>
              <a:gd name="connsiteX68" fmla="*/ 8165804 w 12709451"/>
              <a:gd name="connsiteY68" fmla="*/ 637954 h 3406345"/>
              <a:gd name="connsiteX69" fmla="*/ 8399721 w 12709451"/>
              <a:gd name="connsiteY69" fmla="*/ 623777 h 3406345"/>
              <a:gd name="connsiteX70" fmla="*/ 8442251 w 12709451"/>
              <a:gd name="connsiteY70" fmla="*/ 616689 h 3406345"/>
              <a:gd name="connsiteX71" fmla="*/ 8647814 w 12709451"/>
              <a:gd name="connsiteY71" fmla="*/ 602512 h 3406345"/>
              <a:gd name="connsiteX72" fmla="*/ 8895907 w 12709451"/>
              <a:gd name="connsiteY72" fmla="*/ 609600 h 3406345"/>
              <a:gd name="connsiteX73" fmla="*/ 9058939 w 12709451"/>
              <a:gd name="connsiteY73" fmla="*/ 616689 h 3406345"/>
              <a:gd name="connsiteX74" fmla="*/ 9526772 w 12709451"/>
              <a:gd name="connsiteY74" fmla="*/ 623777 h 3406345"/>
              <a:gd name="connsiteX75" fmla="*/ 9555125 w 12709451"/>
              <a:gd name="connsiteY75" fmla="*/ 630865 h 3406345"/>
              <a:gd name="connsiteX76" fmla="*/ 9732335 w 12709451"/>
              <a:gd name="connsiteY76" fmla="*/ 652130 h 3406345"/>
              <a:gd name="connsiteX77" fmla="*/ 9781953 w 12709451"/>
              <a:gd name="connsiteY77" fmla="*/ 659219 h 3406345"/>
              <a:gd name="connsiteX78" fmla="*/ 9803218 w 12709451"/>
              <a:gd name="connsiteY78" fmla="*/ 567070 h 3406345"/>
              <a:gd name="connsiteX79" fmla="*/ 9810307 w 12709451"/>
              <a:gd name="connsiteY79" fmla="*/ 233916 h 3406345"/>
              <a:gd name="connsiteX80" fmla="*/ 9824483 w 12709451"/>
              <a:gd name="connsiteY80" fmla="*/ 155944 h 3406345"/>
              <a:gd name="connsiteX81" fmla="*/ 9831572 w 12709451"/>
              <a:gd name="connsiteY81" fmla="*/ 134679 h 3406345"/>
              <a:gd name="connsiteX82" fmla="*/ 9881190 w 12709451"/>
              <a:gd name="connsiteY82" fmla="*/ 120503 h 3406345"/>
              <a:gd name="connsiteX83" fmla="*/ 9923721 w 12709451"/>
              <a:gd name="connsiteY83" fmla="*/ 113414 h 3406345"/>
              <a:gd name="connsiteX84" fmla="*/ 10058400 w 12709451"/>
              <a:gd name="connsiteY84" fmla="*/ 99237 h 3406345"/>
              <a:gd name="connsiteX85" fmla="*/ 10129283 w 12709451"/>
              <a:gd name="connsiteY85" fmla="*/ 85061 h 3406345"/>
              <a:gd name="connsiteX86" fmla="*/ 10185990 w 12709451"/>
              <a:gd name="connsiteY86" fmla="*/ 70884 h 3406345"/>
              <a:gd name="connsiteX87" fmla="*/ 10249786 w 12709451"/>
              <a:gd name="connsiteY87" fmla="*/ 42530 h 3406345"/>
              <a:gd name="connsiteX88" fmla="*/ 10271051 w 12709451"/>
              <a:gd name="connsiteY88" fmla="*/ 35442 h 3406345"/>
              <a:gd name="connsiteX89" fmla="*/ 10292316 w 12709451"/>
              <a:gd name="connsiteY89" fmla="*/ 28354 h 3406345"/>
              <a:gd name="connsiteX90" fmla="*/ 10334846 w 12709451"/>
              <a:gd name="connsiteY90" fmla="*/ 21265 h 3406345"/>
              <a:gd name="connsiteX91" fmla="*/ 10469525 w 12709451"/>
              <a:gd name="connsiteY91" fmla="*/ 0 h 3406345"/>
              <a:gd name="connsiteX92" fmla="*/ 10689265 w 12709451"/>
              <a:gd name="connsiteY92" fmla="*/ 14177 h 3406345"/>
              <a:gd name="connsiteX93" fmla="*/ 10894828 w 12709451"/>
              <a:gd name="connsiteY93" fmla="*/ 7089 h 3406345"/>
              <a:gd name="connsiteX94" fmla="*/ 11171274 w 12709451"/>
              <a:gd name="connsiteY94" fmla="*/ 0 h 3406345"/>
              <a:gd name="connsiteX95" fmla="*/ 11256335 w 12709451"/>
              <a:gd name="connsiteY95" fmla="*/ 7089 h 3406345"/>
              <a:gd name="connsiteX96" fmla="*/ 11376837 w 12709451"/>
              <a:gd name="connsiteY96" fmla="*/ 14177 h 3406345"/>
              <a:gd name="connsiteX97" fmla="*/ 11476074 w 12709451"/>
              <a:gd name="connsiteY97" fmla="*/ 35442 h 3406345"/>
              <a:gd name="connsiteX98" fmla="*/ 11532781 w 12709451"/>
              <a:gd name="connsiteY98" fmla="*/ 42530 h 3406345"/>
              <a:gd name="connsiteX99" fmla="*/ 11568223 w 12709451"/>
              <a:gd name="connsiteY99" fmla="*/ 49619 h 3406345"/>
              <a:gd name="connsiteX100" fmla="*/ 11624930 w 12709451"/>
              <a:gd name="connsiteY100" fmla="*/ 56707 h 3406345"/>
              <a:gd name="connsiteX101" fmla="*/ 11887200 w 12709451"/>
              <a:gd name="connsiteY101" fmla="*/ 77972 h 3406345"/>
              <a:gd name="connsiteX102" fmla="*/ 12234530 w 12709451"/>
              <a:gd name="connsiteY102" fmla="*/ 77972 h 3406345"/>
              <a:gd name="connsiteX103" fmla="*/ 12305414 w 12709451"/>
              <a:gd name="connsiteY103" fmla="*/ 92149 h 3406345"/>
              <a:gd name="connsiteX104" fmla="*/ 12447181 w 12709451"/>
              <a:gd name="connsiteY104" fmla="*/ 106326 h 3406345"/>
              <a:gd name="connsiteX105" fmla="*/ 12510976 w 12709451"/>
              <a:gd name="connsiteY105" fmla="*/ 127591 h 3406345"/>
              <a:gd name="connsiteX106" fmla="*/ 12532242 w 12709451"/>
              <a:gd name="connsiteY106" fmla="*/ 134679 h 3406345"/>
              <a:gd name="connsiteX107" fmla="*/ 12567683 w 12709451"/>
              <a:gd name="connsiteY107" fmla="*/ 177209 h 3406345"/>
              <a:gd name="connsiteX108" fmla="*/ 12588949 w 12709451"/>
              <a:gd name="connsiteY108" fmla="*/ 219740 h 3406345"/>
              <a:gd name="connsiteX109" fmla="*/ 12610214 w 12709451"/>
              <a:gd name="connsiteY109" fmla="*/ 233916 h 3406345"/>
              <a:gd name="connsiteX110" fmla="*/ 12617302 w 12709451"/>
              <a:gd name="connsiteY110" fmla="*/ 255182 h 3406345"/>
              <a:gd name="connsiteX111" fmla="*/ 12624390 w 12709451"/>
              <a:gd name="connsiteY111" fmla="*/ 283535 h 3406345"/>
              <a:gd name="connsiteX112" fmla="*/ 12638567 w 12709451"/>
              <a:gd name="connsiteY112" fmla="*/ 311889 h 3406345"/>
              <a:gd name="connsiteX113" fmla="*/ 12645656 w 12709451"/>
              <a:gd name="connsiteY113" fmla="*/ 340242 h 3406345"/>
              <a:gd name="connsiteX114" fmla="*/ 12659832 w 12709451"/>
              <a:gd name="connsiteY114" fmla="*/ 375684 h 3406345"/>
              <a:gd name="connsiteX115" fmla="*/ 12666921 w 12709451"/>
              <a:gd name="connsiteY115" fmla="*/ 411126 h 3406345"/>
              <a:gd name="connsiteX116" fmla="*/ 12688186 w 12709451"/>
              <a:gd name="connsiteY116" fmla="*/ 474921 h 3406345"/>
              <a:gd name="connsiteX117" fmla="*/ 12695274 w 12709451"/>
              <a:gd name="connsiteY117" fmla="*/ 496186 h 3406345"/>
              <a:gd name="connsiteX118" fmla="*/ 12702362 w 12709451"/>
              <a:gd name="connsiteY118" fmla="*/ 524540 h 3406345"/>
              <a:gd name="connsiteX119" fmla="*/ 12709451 w 12709451"/>
              <a:gd name="connsiteY119" fmla="*/ 602512 h 3406345"/>
              <a:gd name="connsiteX120" fmla="*/ 12695274 w 12709451"/>
              <a:gd name="connsiteY120" fmla="*/ 900223 h 3406345"/>
              <a:gd name="connsiteX121" fmla="*/ 12688186 w 12709451"/>
              <a:gd name="connsiteY121" fmla="*/ 971107 h 3406345"/>
              <a:gd name="connsiteX122" fmla="*/ 12681097 w 12709451"/>
              <a:gd name="connsiteY122" fmla="*/ 1006549 h 3406345"/>
              <a:gd name="connsiteX123" fmla="*/ 12666921 w 12709451"/>
              <a:gd name="connsiteY123" fmla="*/ 1105786 h 3406345"/>
              <a:gd name="connsiteX124" fmla="*/ 12659832 w 12709451"/>
              <a:gd name="connsiteY124" fmla="*/ 1141228 h 3406345"/>
              <a:gd name="connsiteX125" fmla="*/ 12645656 w 12709451"/>
              <a:gd name="connsiteY125" fmla="*/ 1240465 h 3406345"/>
              <a:gd name="connsiteX126" fmla="*/ 12624390 w 12709451"/>
              <a:gd name="connsiteY126" fmla="*/ 1318437 h 3406345"/>
              <a:gd name="connsiteX127" fmla="*/ 12638567 w 12709451"/>
              <a:gd name="connsiteY127" fmla="*/ 1524000 h 3406345"/>
              <a:gd name="connsiteX128" fmla="*/ 12652744 w 12709451"/>
              <a:gd name="connsiteY128" fmla="*/ 1687033 h 3406345"/>
              <a:gd name="connsiteX129" fmla="*/ 12638567 w 12709451"/>
              <a:gd name="connsiteY129" fmla="*/ 1828800 h 3406345"/>
              <a:gd name="connsiteX130" fmla="*/ 12624390 w 12709451"/>
              <a:gd name="connsiteY130" fmla="*/ 1850065 h 3406345"/>
              <a:gd name="connsiteX131" fmla="*/ 12617302 w 12709451"/>
              <a:gd name="connsiteY131" fmla="*/ 1871330 h 3406345"/>
              <a:gd name="connsiteX132" fmla="*/ 12596037 w 12709451"/>
              <a:gd name="connsiteY132" fmla="*/ 1885507 h 3406345"/>
              <a:gd name="connsiteX133" fmla="*/ 12369209 w 12709451"/>
              <a:gd name="connsiteY133" fmla="*/ 1878419 h 3406345"/>
              <a:gd name="connsiteX134" fmla="*/ 12255795 w 12709451"/>
              <a:gd name="connsiteY134" fmla="*/ 1871330 h 3406345"/>
              <a:gd name="connsiteX135" fmla="*/ 12135293 w 12709451"/>
              <a:gd name="connsiteY135" fmla="*/ 1857154 h 3406345"/>
              <a:gd name="connsiteX136" fmla="*/ 11972260 w 12709451"/>
              <a:gd name="connsiteY136" fmla="*/ 1871330 h 3406345"/>
              <a:gd name="connsiteX137" fmla="*/ 11908465 w 12709451"/>
              <a:gd name="connsiteY137" fmla="*/ 1878419 h 3406345"/>
              <a:gd name="connsiteX138" fmla="*/ 11873023 w 12709451"/>
              <a:gd name="connsiteY138" fmla="*/ 1885507 h 3406345"/>
              <a:gd name="connsiteX139" fmla="*/ 11830493 w 12709451"/>
              <a:gd name="connsiteY139" fmla="*/ 1892596 h 3406345"/>
              <a:gd name="connsiteX140" fmla="*/ 11773786 w 12709451"/>
              <a:gd name="connsiteY140" fmla="*/ 1899684 h 3406345"/>
              <a:gd name="connsiteX141" fmla="*/ 11674549 w 12709451"/>
              <a:gd name="connsiteY141" fmla="*/ 1913861 h 3406345"/>
              <a:gd name="connsiteX142" fmla="*/ 11624930 w 12709451"/>
              <a:gd name="connsiteY142" fmla="*/ 1920949 h 3406345"/>
              <a:gd name="connsiteX143" fmla="*/ 11561135 w 12709451"/>
              <a:gd name="connsiteY143" fmla="*/ 1935126 h 3406345"/>
              <a:gd name="connsiteX144" fmla="*/ 11497339 w 12709451"/>
              <a:gd name="connsiteY144" fmla="*/ 1949303 h 3406345"/>
              <a:gd name="connsiteX145" fmla="*/ 11476074 w 12709451"/>
              <a:gd name="connsiteY145" fmla="*/ 1956391 h 3406345"/>
              <a:gd name="connsiteX146" fmla="*/ 11419367 w 12709451"/>
              <a:gd name="connsiteY146" fmla="*/ 1970568 h 3406345"/>
              <a:gd name="connsiteX147" fmla="*/ 11362660 w 12709451"/>
              <a:gd name="connsiteY147" fmla="*/ 1984744 h 3406345"/>
              <a:gd name="connsiteX148" fmla="*/ 11242158 w 12709451"/>
              <a:gd name="connsiteY148" fmla="*/ 2006009 h 3406345"/>
              <a:gd name="connsiteX149" fmla="*/ 11079125 w 12709451"/>
              <a:gd name="connsiteY149" fmla="*/ 2020186 h 3406345"/>
              <a:gd name="connsiteX150" fmla="*/ 10986976 w 12709451"/>
              <a:gd name="connsiteY150" fmla="*/ 2034363 h 3406345"/>
              <a:gd name="connsiteX151" fmla="*/ 10951535 w 12709451"/>
              <a:gd name="connsiteY151" fmla="*/ 2041451 h 3406345"/>
              <a:gd name="connsiteX152" fmla="*/ 10866474 w 12709451"/>
              <a:gd name="connsiteY152" fmla="*/ 2055628 h 3406345"/>
              <a:gd name="connsiteX153" fmla="*/ 10809767 w 12709451"/>
              <a:gd name="connsiteY153" fmla="*/ 2069805 h 3406345"/>
              <a:gd name="connsiteX154" fmla="*/ 10788502 w 12709451"/>
              <a:gd name="connsiteY154" fmla="*/ 2076893 h 3406345"/>
              <a:gd name="connsiteX155" fmla="*/ 10618381 w 12709451"/>
              <a:gd name="connsiteY155" fmla="*/ 2105247 h 3406345"/>
              <a:gd name="connsiteX156" fmla="*/ 10582939 w 12709451"/>
              <a:gd name="connsiteY156" fmla="*/ 2112335 h 3406345"/>
              <a:gd name="connsiteX157" fmla="*/ 10519144 w 12709451"/>
              <a:gd name="connsiteY157" fmla="*/ 2119423 h 3406345"/>
              <a:gd name="connsiteX158" fmla="*/ 10483702 w 12709451"/>
              <a:gd name="connsiteY158" fmla="*/ 2126512 h 3406345"/>
              <a:gd name="connsiteX159" fmla="*/ 10426995 w 12709451"/>
              <a:gd name="connsiteY159" fmla="*/ 2133600 h 3406345"/>
              <a:gd name="connsiteX160" fmla="*/ 10384465 w 12709451"/>
              <a:gd name="connsiteY160" fmla="*/ 2140689 h 3406345"/>
              <a:gd name="connsiteX161" fmla="*/ 10349023 w 12709451"/>
              <a:gd name="connsiteY161" fmla="*/ 2147777 h 3406345"/>
              <a:gd name="connsiteX162" fmla="*/ 10285228 w 12709451"/>
              <a:gd name="connsiteY162" fmla="*/ 2154865 h 3406345"/>
              <a:gd name="connsiteX163" fmla="*/ 10249786 w 12709451"/>
              <a:gd name="connsiteY163" fmla="*/ 2161954 h 3406345"/>
              <a:gd name="connsiteX164" fmla="*/ 10185990 w 12709451"/>
              <a:gd name="connsiteY164" fmla="*/ 2169042 h 3406345"/>
              <a:gd name="connsiteX165" fmla="*/ 10150549 w 12709451"/>
              <a:gd name="connsiteY165" fmla="*/ 2176130 h 3406345"/>
              <a:gd name="connsiteX166" fmla="*/ 10008781 w 12709451"/>
              <a:gd name="connsiteY166" fmla="*/ 2190307 h 3406345"/>
              <a:gd name="connsiteX167" fmla="*/ 9916632 w 12709451"/>
              <a:gd name="connsiteY167" fmla="*/ 2204484 h 3406345"/>
              <a:gd name="connsiteX168" fmla="*/ 9774865 w 12709451"/>
              <a:gd name="connsiteY168" fmla="*/ 2225749 h 3406345"/>
              <a:gd name="connsiteX169" fmla="*/ 9696893 w 12709451"/>
              <a:gd name="connsiteY169" fmla="*/ 2232837 h 3406345"/>
              <a:gd name="connsiteX170" fmla="*/ 9604744 w 12709451"/>
              <a:gd name="connsiteY170" fmla="*/ 2247014 h 3406345"/>
              <a:gd name="connsiteX171" fmla="*/ 9555125 w 12709451"/>
              <a:gd name="connsiteY171" fmla="*/ 2254103 h 3406345"/>
              <a:gd name="connsiteX172" fmla="*/ 9505507 w 12709451"/>
              <a:gd name="connsiteY172" fmla="*/ 2268279 h 3406345"/>
              <a:gd name="connsiteX173" fmla="*/ 9434623 w 12709451"/>
              <a:gd name="connsiteY173" fmla="*/ 2282456 h 3406345"/>
              <a:gd name="connsiteX174" fmla="*/ 9406269 w 12709451"/>
              <a:gd name="connsiteY174" fmla="*/ 2289544 h 3406345"/>
              <a:gd name="connsiteX175" fmla="*/ 9356651 w 12709451"/>
              <a:gd name="connsiteY175" fmla="*/ 2303721 h 3406345"/>
              <a:gd name="connsiteX176" fmla="*/ 9285767 w 12709451"/>
              <a:gd name="connsiteY176" fmla="*/ 2317898 h 3406345"/>
              <a:gd name="connsiteX177" fmla="*/ 9236149 w 12709451"/>
              <a:gd name="connsiteY177" fmla="*/ 2332075 h 3406345"/>
              <a:gd name="connsiteX178" fmla="*/ 9200707 w 12709451"/>
              <a:gd name="connsiteY178" fmla="*/ 2339163 h 3406345"/>
              <a:gd name="connsiteX179" fmla="*/ 9115646 w 12709451"/>
              <a:gd name="connsiteY179" fmla="*/ 2360428 h 3406345"/>
              <a:gd name="connsiteX180" fmla="*/ 9087293 w 12709451"/>
              <a:gd name="connsiteY180" fmla="*/ 2367516 h 3406345"/>
              <a:gd name="connsiteX181" fmla="*/ 9016409 w 12709451"/>
              <a:gd name="connsiteY181" fmla="*/ 2381693 h 3406345"/>
              <a:gd name="connsiteX182" fmla="*/ 8980967 w 12709451"/>
              <a:gd name="connsiteY182" fmla="*/ 2388782 h 3406345"/>
              <a:gd name="connsiteX183" fmla="*/ 8924260 w 12709451"/>
              <a:gd name="connsiteY183" fmla="*/ 2395870 h 3406345"/>
              <a:gd name="connsiteX184" fmla="*/ 8888818 w 12709451"/>
              <a:gd name="connsiteY184" fmla="*/ 2402958 h 3406345"/>
              <a:gd name="connsiteX185" fmla="*/ 8867553 w 12709451"/>
              <a:gd name="connsiteY185" fmla="*/ 2410047 h 3406345"/>
              <a:gd name="connsiteX186" fmla="*/ 8803758 w 12709451"/>
              <a:gd name="connsiteY186" fmla="*/ 2417135 h 3406345"/>
              <a:gd name="connsiteX187" fmla="*/ 8718697 w 12709451"/>
              <a:gd name="connsiteY187" fmla="*/ 2431312 h 3406345"/>
              <a:gd name="connsiteX188" fmla="*/ 8661990 w 12709451"/>
              <a:gd name="connsiteY188" fmla="*/ 2438400 h 3406345"/>
              <a:gd name="connsiteX189" fmla="*/ 8619460 w 12709451"/>
              <a:gd name="connsiteY189" fmla="*/ 2445489 h 3406345"/>
              <a:gd name="connsiteX190" fmla="*/ 8527311 w 12709451"/>
              <a:gd name="connsiteY190" fmla="*/ 2452577 h 3406345"/>
              <a:gd name="connsiteX191" fmla="*/ 8449339 w 12709451"/>
              <a:gd name="connsiteY191" fmla="*/ 2459665 h 3406345"/>
              <a:gd name="connsiteX192" fmla="*/ 8392632 w 12709451"/>
              <a:gd name="connsiteY192" fmla="*/ 2466754 h 3406345"/>
              <a:gd name="connsiteX193" fmla="*/ 8321749 w 12709451"/>
              <a:gd name="connsiteY193" fmla="*/ 2473842 h 3406345"/>
              <a:gd name="connsiteX194" fmla="*/ 8109097 w 12709451"/>
              <a:gd name="connsiteY194" fmla="*/ 2502196 h 3406345"/>
              <a:gd name="connsiteX195" fmla="*/ 8066567 w 12709451"/>
              <a:gd name="connsiteY195" fmla="*/ 2509284 h 3406345"/>
              <a:gd name="connsiteX196" fmla="*/ 8002772 w 12709451"/>
              <a:gd name="connsiteY196" fmla="*/ 2523461 h 3406345"/>
              <a:gd name="connsiteX197" fmla="*/ 7910623 w 12709451"/>
              <a:gd name="connsiteY197" fmla="*/ 2537637 h 3406345"/>
              <a:gd name="connsiteX198" fmla="*/ 7825562 w 12709451"/>
              <a:gd name="connsiteY198" fmla="*/ 2551814 h 3406345"/>
              <a:gd name="connsiteX199" fmla="*/ 7797209 w 12709451"/>
              <a:gd name="connsiteY199" fmla="*/ 2558903 h 3406345"/>
              <a:gd name="connsiteX200" fmla="*/ 7719237 w 12709451"/>
              <a:gd name="connsiteY200" fmla="*/ 2573079 h 3406345"/>
              <a:gd name="connsiteX201" fmla="*/ 7690883 w 12709451"/>
              <a:gd name="connsiteY201" fmla="*/ 2580168 h 3406345"/>
              <a:gd name="connsiteX202" fmla="*/ 7655442 w 12709451"/>
              <a:gd name="connsiteY202" fmla="*/ 2587256 h 3406345"/>
              <a:gd name="connsiteX203" fmla="*/ 7634176 w 12709451"/>
              <a:gd name="connsiteY203" fmla="*/ 2594344 h 3406345"/>
              <a:gd name="connsiteX204" fmla="*/ 7584558 w 12709451"/>
              <a:gd name="connsiteY204" fmla="*/ 2601433 h 3406345"/>
              <a:gd name="connsiteX205" fmla="*/ 7549116 w 12709451"/>
              <a:gd name="connsiteY205" fmla="*/ 2608521 h 3406345"/>
              <a:gd name="connsiteX206" fmla="*/ 7449879 w 12709451"/>
              <a:gd name="connsiteY206" fmla="*/ 2622698 h 3406345"/>
              <a:gd name="connsiteX207" fmla="*/ 7378995 w 12709451"/>
              <a:gd name="connsiteY207" fmla="*/ 2636875 h 3406345"/>
              <a:gd name="connsiteX208" fmla="*/ 7322288 w 12709451"/>
              <a:gd name="connsiteY208" fmla="*/ 2651051 h 3406345"/>
              <a:gd name="connsiteX209" fmla="*/ 7265581 w 12709451"/>
              <a:gd name="connsiteY209" fmla="*/ 2658140 h 3406345"/>
              <a:gd name="connsiteX210" fmla="*/ 7237228 w 12709451"/>
              <a:gd name="connsiteY210" fmla="*/ 2665228 h 3406345"/>
              <a:gd name="connsiteX211" fmla="*/ 7187609 w 12709451"/>
              <a:gd name="connsiteY211" fmla="*/ 2672316 h 3406345"/>
              <a:gd name="connsiteX212" fmla="*/ 7116725 w 12709451"/>
              <a:gd name="connsiteY212" fmla="*/ 2686493 h 3406345"/>
              <a:gd name="connsiteX213" fmla="*/ 7024576 w 12709451"/>
              <a:gd name="connsiteY213" fmla="*/ 2700670 h 3406345"/>
              <a:gd name="connsiteX214" fmla="*/ 7003311 w 12709451"/>
              <a:gd name="connsiteY214" fmla="*/ 2707758 h 3406345"/>
              <a:gd name="connsiteX215" fmla="*/ 6847367 w 12709451"/>
              <a:gd name="connsiteY215" fmla="*/ 2729023 h 3406345"/>
              <a:gd name="connsiteX216" fmla="*/ 6769395 w 12709451"/>
              <a:gd name="connsiteY216" fmla="*/ 2743200 h 3406345"/>
              <a:gd name="connsiteX217" fmla="*/ 6719776 w 12709451"/>
              <a:gd name="connsiteY217" fmla="*/ 2750289 h 3406345"/>
              <a:gd name="connsiteX218" fmla="*/ 6691423 w 12709451"/>
              <a:gd name="connsiteY218" fmla="*/ 2757377 h 3406345"/>
              <a:gd name="connsiteX219" fmla="*/ 6599274 w 12709451"/>
              <a:gd name="connsiteY219" fmla="*/ 2771554 h 3406345"/>
              <a:gd name="connsiteX220" fmla="*/ 6556744 w 12709451"/>
              <a:gd name="connsiteY220" fmla="*/ 2778642 h 3406345"/>
              <a:gd name="connsiteX221" fmla="*/ 6521302 w 12709451"/>
              <a:gd name="connsiteY221" fmla="*/ 2785730 h 3406345"/>
              <a:gd name="connsiteX222" fmla="*/ 6407888 w 12709451"/>
              <a:gd name="connsiteY222" fmla="*/ 2799907 h 3406345"/>
              <a:gd name="connsiteX223" fmla="*/ 6379535 w 12709451"/>
              <a:gd name="connsiteY223" fmla="*/ 2806996 h 3406345"/>
              <a:gd name="connsiteX224" fmla="*/ 6337004 w 12709451"/>
              <a:gd name="connsiteY224" fmla="*/ 2814084 h 3406345"/>
              <a:gd name="connsiteX225" fmla="*/ 6315739 w 12709451"/>
              <a:gd name="connsiteY225" fmla="*/ 2821172 h 3406345"/>
              <a:gd name="connsiteX226" fmla="*/ 6266121 w 12709451"/>
              <a:gd name="connsiteY226" fmla="*/ 2828261 h 3406345"/>
              <a:gd name="connsiteX227" fmla="*/ 6209414 w 12709451"/>
              <a:gd name="connsiteY227" fmla="*/ 2842437 h 3406345"/>
              <a:gd name="connsiteX228" fmla="*/ 6188149 w 12709451"/>
              <a:gd name="connsiteY228" fmla="*/ 2849526 h 3406345"/>
              <a:gd name="connsiteX229" fmla="*/ 6152707 w 12709451"/>
              <a:gd name="connsiteY229" fmla="*/ 2856614 h 3406345"/>
              <a:gd name="connsiteX230" fmla="*/ 6124353 w 12709451"/>
              <a:gd name="connsiteY230" fmla="*/ 2863703 h 3406345"/>
              <a:gd name="connsiteX231" fmla="*/ 6088911 w 12709451"/>
              <a:gd name="connsiteY231" fmla="*/ 2870791 h 3406345"/>
              <a:gd name="connsiteX232" fmla="*/ 6032204 w 12709451"/>
              <a:gd name="connsiteY232" fmla="*/ 2884968 h 3406345"/>
              <a:gd name="connsiteX233" fmla="*/ 5989674 w 12709451"/>
              <a:gd name="connsiteY233" fmla="*/ 2899144 h 3406345"/>
              <a:gd name="connsiteX234" fmla="*/ 5932967 w 12709451"/>
              <a:gd name="connsiteY234" fmla="*/ 2913321 h 3406345"/>
              <a:gd name="connsiteX235" fmla="*/ 5890437 w 12709451"/>
              <a:gd name="connsiteY235" fmla="*/ 2927498 h 3406345"/>
              <a:gd name="connsiteX236" fmla="*/ 5862083 w 12709451"/>
              <a:gd name="connsiteY236" fmla="*/ 2934586 h 3406345"/>
              <a:gd name="connsiteX237" fmla="*/ 5819553 w 12709451"/>
              <a:gd name="connsiteY237" fmla="*/ 2941675 h 3406345"/>
              <a:gd name="connsiteX238" fmla="*/ 5777023 w 12709451"/>
              <a:gd name="connsiteY238" fmla="*/ 2955851 h 3406345"/>
              <a:gd name="connsiteX239" fmla="*/ 5748669 w 12709451"/>
              <a:gd name="connsiteY239" fmla="*/ 2962940 h 3406345"/>
              <a:gd name="connsiteX240" fmla="*/ 5706139 w 12709451"/>
              <a:gd name="connsiteY240" fmla="*/ 2977116 h 3406345"/>
              <a:gd name="connsiteX241" fmla="*/ 5677786 w 12709451"/>
              <a:gd name="connsiteY241" fmla="*/ 2984205 h 3406345"/>
              <a:gd name="connsiteX242" fmla="*/ 5613990 w 12709451"/>
              <a:gd name="connsiteY242" fmla="*/ 3005470 h 3406345"/>
              <a:gd name="connsiteX243" fmla="*/ 5592725 w 12709451"/>
              <a:gd name="connsiteY243" fmla="*/ 3012558 h 3406345"/>
              <a:gd name="connsiteX244" fmla="*/ 5536018 w 12709451"/>
              <a:gd name="connsiteY244" fmla="*/ 3026735 h 3406345"/>
              <a:gd name="connsiteX245" fmla="*/ 5514753 w 12709451"/>
              <a:gd name="connsiteY245" fmla="*/ 3033823 h 3406345"/>
              <a:gd name="connsiteX246" fmla="*/ 5472223 w 12709451"/>
              <a:gd name="connsiteY246" fmla="*/ 3040912 h 3406345"/>
              <a:gd name="connsiteX247" fmla="*/ 5415516 w 12709451"/>
              <a:gd name="connsiteY247" fmla="*/ 3055089 h 3406345"/>
              <a:gd name="connsiteX248" fmla="*/ 5372986 w 12709451"/>
              <a:gd name="connsiteY248" fmla="*/ 3062177 h 3406345"/>
              <a:gd name="connsiteX249" fmla="*/ 5309190 w 12709451"/>
              <a:gd name="connsiteY249" fmla="*/ 3076354 h 3406345"/>
              <a:gd name="connsiteX250" fmla="*/ 5259572 w 12709451"/>
              <a:gd name="connsiteY250" fmla="*/ 3083442 h 3406345"/>
              <a:gd name="connsiteX251" fmla="*/ 5224130 w 12709451"/>
              <a:gd name="connsiteY251" fmla="*/ 3090530 h 3406345"/>
              <a:gd name="connsiteX252" fmla="*/ 5160335 w 12709451"/>
              <a:gd name="connsiteY252" fmla="*/ 3097619 h 3406345"/>
              <a:gd name="connsiteX253" fmla="*/ 5117804 w 12709451"/>
              <a:gd name="connsiteY253" fmla="*/ 3104707 h 3406345"/>
              <a:gd name="connsiteX254" fmla="*/ 5039832 w 12709451"/>
              <a:gd name="connsiteY254" fmla="*/ 3111796 h 3406345"/>
              <a:gd name="connsiteX255" fmla="*/ 4905153 w 12709451"/>
              <a:gd name="connsiteY255" fmla="*/ 3125972 h 3406345"/>
              <a:gd name="connsiteX256" fmla="*/ 3175590 w 12709451"/>
              <a:gd name="connsiteY256" fmla="*/ 3395331 h 3406345"/>
              <a:gd name="connsiteX257" fmla="*/ 2459665 w 12709451"/>
              <a:gd name="connsiteY257" fmla="*/ 3352800 h 3406345"/>
              <a:gd name="connsiteX258" fmla="*/ 1460204 w 12709451"/>
              <a:gd name="connsiteY258" fmla="*/ 3338623 h 3406345"/>
              <a:gd name="connsiteX259" fmla="*/ 1148316 w 12709451"/>
              <a:gd name="connsiteY259" fmla="*/ 3118884 h 3406345"/>
              <a:gd name="connsiteX260" fmla="*/ 666307 w 12709451"/>
              <a:gd name="connsiteY260" fmla="*/ 3104707 h 3406345"/>
              <a:gd name="connsiteX261" fmla="*/ 368595 w 12709451"/>
              <a:gd name="connsiteY261" fmla="*/ 3097619 h 3406345"/>
              <a:gd name="connsiteX262" fmla="*/ 42530 w 12709451"/>
              <a:gd name="connsiteY262" fmla="*/ 3083442 h 3406345"/>
              <a:gd name="connsiteX263" fmla="*/ 28353 w 12709451"/>
              <a:gd name="connsiteY263" fmla="*/ 3062177 h 3406345"/>
              <a:gd name="connsiteX264" fmla="*/ 14176 w 12709451"/>
              <a:gd name="connsiteY264" fmla="*/ 3005470 h 3406345"/>
              <a:gd name="connsiteX265" fmla="*/ 7088 w 12709451"/>
              <a:gd name="connsiteY265" fmla="*/ 2955851 h 3406345"/>
              <a:gd name="connsiteX266" fmla="*/ 0 w 12709451"/>
              <a:gd name="connsiteY266" fmla="*/ 2913321 h 3406345"/>
              <a:gd name="connsiteX267" fmla="*/ 14176 w 12709451"/>
              <a:gd name="connsiteY267" fmla="*/ 2849526 h 3406345"/>
              <a:gd name="connsiteX268" fmla="*/ 21265 w 12709451"/>
              <a:gd name="connsiteY268" fmla="*/ 2828261 h 3406345"/>
              <a:gd name="connsiteX269" fmla="*/ 85060 w 12709451"/>
              <a:gd name="connsiteY269" fmla="*/ 2785730 h 3406345"/>
              <a:gd name="connsiteX0" fmla="*/ 85060 w 12709451"/>
              <a:gd name="connsiteY0" fmla="*/ 2785730 h 3420467"/>
              <a:gd name="connsiteX1" fmla="*/ 85060 w 12709451"/>
              <a:gd name="connsiteY1" fmla="*/ 2785730 h 3420467"/>
              <a:gd name="connsiteX2" fmla="*/ 1290083 w 12709451"/>
              <a:gd name="connsiteY2" fmla="*/ 2785730 h 3420467"/>
              <a:gd name="connsiteX3" fmla="*/ 1708297 w 12709451"/>
              <a:gd name="connsiteY3" fmla="*/ 2799907 h 3420467"/>
              <a:gd name="connsiteX4" fmla="*/ 2041451 w 12709451"/>
              <a:gd name="connsiteY4" fmla="*/ 2821172 h 3420467"/>
              <a:gd name="connsiteX5" fmla="*/ 2551814 w 12709451"/>
              <a:gd name="connsiteY5" fmla="*/ 2814084 h 3420467"/>
              <a:gd name="connsiteX6" fmla="*/ 2835349 w 12709451"/>
              <a:gd name="connsiteY6" fmla="*/ 2821172 h 3420467"/>
              <a:gd name="connsiteX7" fmla="*/ 2856614 w 12709451"/>
              <a:gd name="connsiteY7" fmla="*/ 2814084 h 3420467"/>
              <a:gd name="connsiteX8" fmla="*/ 2892056 w 12709451"/>
              <a:gd name="connsiteY8" fmla="*/ 2806996 h 3420467"/>
              <a:gd name="connsiteX9" fmla="*/ 2906232 w 12709451"/>
              <a:gd name="connsiteY9" fmla="*/ 2658140 h 3420467"/>
              <a:gd name="connsiteX10" fmla="*/ 2913321 w 12709451"/>
              <a:gd name="connsiteY10" fmla="*/ 2466754 h 3420467"/>
              <a:gd name="connsiteX11" fmla="*/ 2920409 w 12709451"/>
              <a:gd name="connsiteY11" fmla="*/ 2417135 h 3420467"/>
              <a:gd name="connsiteX12" fmla="*/ 2934586 w 12709451"/>
              <a:gd name="connsiteY12" fmla="*/ 2360428 h 3420467"/>
              <a:gd name="connsiteX13" fmla="*/ 2948762 w 12709451"/>
              <a:gd name="connsiteY13" fmla="*/ 2317898 h 3420467"/>
              <a:gd name="connsiteX14" fmla="*/ 2970028 w 12709451"/>
              <a:gd name="connsiteY14" fmla="*/ 2303721 h 3420467"/>
              <a:gd name="connsiteX15" fmla="*/ 3374065 w 12709451"/>
              <a:gd name="connsiteY15" fmla="*/ 2296633 h 3420467"/>
              <a:gd name="connsiteX16" fmla="*/ 3494567 w 12709451"/>
              <a:gd name="connsiteY16" fmla="*/ 2275368 h 3420467"/>
              <a:gd name="connsiteX17" fmla="*/ 3671776 w 12709451"/>
              <a:gd name="connsiteY17" fmla="*/ 2268279 h 3420467"/>
              <a:gd name="connsiteX18" fmla="*/ 3912781 w 12709451"/>
              <a:gd name="connsiteY18" fmla="*/ 2261191 h 3420467"/>
              <a:gd name="connsiteX19" fmla="*/ 4437321 w 12709451"/>
              <a:gd name="connsiteY19" fmla="*/ 2268279 h 3420467"/>
              <a:gd name="connsiteX20" fmla="*/ 4607442 w 12709451"/>
              <a:gd name="connsiteY20" fmla="*/ 2239926 h 3420467"/>
              <a:gd name="connsiteX21" fmla="*/ 4614530 w 12709451"/>
              <a:gd name="connsiteY21" fmla="*/ 2183219 h 3420467"/>
              <a:gd name="connsiteX22" fmla="*/ 4628707 w 12709451"/>
              <a:gd name="connsiteY22" fmla="*/ 2062716 h 3420467"/>
              <a:gd name="connsiteX23" fmla="*/ 4635795 w 12709451"/>
              <a:gd name="connsiteY23" fmla="*/ 2034363 h 3420467"/>
              <a:gd name="connsiteX24" fmla="*/ 4649972 w 12709451"/>
              <a:gd name="connsiteY24" fmla="*/ 1956391 h 3420467"/>
              <a:gd name="connsiteX25" fmla="*/ 4664149 w 12709451"/>
              <a:gd name="connsiteY25" fmla="*/ 1779182 h 3420467"/>
              <a:gd name="connsiteX26" fmla="*/ 4671237 w 12709451"/>
              <a:gd name="connsiteY26" fmla="*/ 1743740 h 3420467"/>
              <a:gd name="connsiteX27" fmla="*/ 4678325 w 12709451"/>
              <a:gd name="connsiteY27" fmla="*/ 1715386 h 3420467"/>
              <a:gd name="connsiteX28" fmla="*/ 4919330 w 12709451"/>
              <a:gd name="connsiteY28" fmla="*/ 1708298 h 3420467"/>
              <a:gd name="connsiteX29" fmla="*/ 5209953 w 12709451"/>
              <a:gd name="connsiteY29" fmla="*/ 1694121 h 3420467"/>
              <a:gd name="connsiteX30" fmla="*/ 5521842 w 12709451"/>
              <a:gd name="connsiteY30" fmla="*/ 1672856 h 3420467"/>
              <a:gd name="connsiteX31" fmla="*/ 5840818 w 12709451"/>
              <a:gd name="connsiteY31" fmla="*/ 1687033 h 3420467"/>
              <a:gd name="connsiteX32" fmla="*/ 5918790 w 12709451"/>
              <a:gd name="connsiteY32" fmla="*/ 1694121 h 3420467"/>
              <a:gd name="connsiteX33" fmla="*/ 5982586 w 12709451"/>
              <a:gd name="connsiteY33" fmla="*/ 1701209 h 3420467"/>
              <a:gd name="connsiteX34" fmla="*/ 6166883 w 12709451"/>
              <a:gd name="connsiteY34" fmla="*/ 1708298 h 3420467"/>
              <a:gd name="connsiteX35" fmla="*/ 6400800 w 12709451"/>
              <a:gd name="connsiteY35" fmla="*/ 1701209 h 3420467"/>
              <a:gd name="connsiteX36" fmla="*/ 6379535 w 12709451"/>
              <a:gd name="connsiteY36" fmla="*/ 1694121 h 3420467"/>
              <a:gd name="connsiteX37" fmla="*/ 6393711 w 12709451"/>
              <a:gd name="connsiteY37" fmla="*/ 1396409 h 3420467"/>
              <a:gd name="connsiteX38" fmla="*/ 6407888 w 12709451"/>
              <a:gd name="connsiteY38" fmla="*/ 1311349 h 3420467"/>
              <a:gd name="connsiteX39" fmla="*/ 6422065 w 12709451"/>
              <a:gd name="connsiteY39" fmla="*/ 1226289 h 3420467"/>
              <a:gd name="connsiteX40" fmla="*/ 6443330 w 12709451"/>
              <a:gd name="connsiteY40" fmla="*/ 1212112 h 3420467"/>
              <a:gd name="connsiteX41" fmla="*/ 6514214 w 12709451"/>
              <a:gd name="connsiteY41" fmla="*/ 1197935 h 3420467"/>
              <a:gd name="connsiteX42" fmla="*/ 6606362 w 12709451"/>
              <a:gd name="connsiteY42" fmla="*/ 1183758 h 3420467"/>
              <a:gd name="connsiteX43" fmla="*/ 6641804 w 12709451"/>
              <a:gd name="connsiteY43" fmla="*/ 1176670 h 3420467"/>
              <a:gd name="connsiteX44" fmla="*/ 6804837 w 12709451"/>
              <a:gd name="connsiteY44" fmla="*/ 1155405 h 3420467"/>
              <a:gd name="connsiteX45" fmla="*/ 6854456 w 12709451"/>
              <a:gd name="connsiteY45" fmla="*/ 1148316 h 3420467"/>
              <a:gd name="connsiteX46" fmla="*/ 6911162 w 12709451"/>
              <a:gd name="connsiteY46" fmla="*/ 1141228 h 3420467"/>
              <a:gd name="connsiteX47" fmla="*/ 6960781 w 12709451"/>
              <a:gd name="connsiteY47" fmla="*/ 1134140 h 3420467"/>
              <a:gd name="connsiteX48" fmla="*/ 7038753 w 12709451"/>
              <a:gd name="connsiteY48" fmla="*/ 1127051 h 3420467"/>
              <a:gd name="connsiteX49" fmla="*/ 7116725 w 12709451"/>
              <a:gd name="connsiteY49" fmla="*/ 1112875 h 3420467"/>
              <a:gd name="connsiteX50" fmla="*/ 7208874 w 12709451"/>
              <a:gd name="connsiteY50" fmla="*/ 1098698 h 3420467"/>
              <a:gd name="connsiteX51" fmla="*/ 7364818 w 12709451"/>
              <a:gd name="connsiteY51" fmla="*/ 1105786 h 3420467"/>
              <a:gd name="connsiteX52" fmla="*/ 7414437 w 12709451"/>
              <a:gd name="connsiteY52" fmla="*/ 1119963 h 3420467"/>
              <a:gd name="connsiteX53" fmla="*/ 7442790 w 12709451"/>
              <a:gd name="connsiteY53" fmla="*/ 1127051 h 3420467"/>
              <a:gd name="connsiteX54" fmla="*/ 7485321 w 12709451"/>
              <a:gd name="connsiteY54" fmla="*/ 1141228 h 3420467"/>
              <a:gd name="connsiteX55" fmla="*/ 7506586 w 12709451"/>
              <a:gd name="connsiteY55" fmla="*/ 1148316 h 3420467"/>
              <a:gd name="connsiteX56" fmla="*/ 7598735 w 12709451"/>
              <a:gd name="connsiteY56" fmla="*/ 1169582 h 3420467"/>
              <a:gd name="connsiteX57" fmla="*/ 7697972 w 12709451"/>
              <a:gd name="connsiteY57" fmla="*/ 1176670 h 3420467"/>
              <a:gd name="connsiteX58" fmla="*/ 7967330 w 12709451"/>
              <a:gd name="connsiteY58" fmla="*/ 1169582 h 3420467"/>
              <a:gd name="connsiteX59" fmla="*/ 8024037 w 12709451"/>
              <a:gd name="connsiteY59" fmla="*/ 1162493 h 3420467"/>
              <a:gd name="connsiteX60" fmla="*/ 8038214 w 12709451"/>
              <a:gd name="connsiteY60" fmla="*/ 1119963 h 3420467"/>
              <a:gd name="connsiteX61" fmla="*/ 8052390 w 12709451"/>
              <a:gd name="connsiteY61" fmla="*/ 1027814 h 3420467"/>
              <a:gd name="connsiteX62" fmla="*/ 8066567 w 12709451"/>
              <a:gd name="connsiteY62" fmla="*/ 914400 h 3420467"/>
              <a:gd name="connsiteX63" fmla="*/ 8080744 w 12709451"/>
              <a:gd name="connsiteY63" fmla="*/ 857693 h 3420467"/>
              <a:gd name="connsiteX64" fmla="*/ 8087832 w 12709451"/>
              <a:gd name="connsiteY64" fmla="*/ 836428 h 3420467"/>
              <a:gd name="connsiteX65" fmla="*/ 8102009 w 12709451"/>
              <a:gd name="connsiteY65" fmla="*/ 765544 h 3420467"/>
              <a:gd name="connsiteX66" fmla="*/ 8123274 w 12709451"/>
              <a:gd name="connsiteY66" fmla="*/ 687572 h 3420467"/>
              <a:gd name="connsiteX67" fmla="*/ 8144539 w 12709451"/>
              <a:gd name="connsiteY67" fmla="*/ 645042 h 3420467"/>
              <a:gd name="connsiteX68" fmla="*/ 8165804 w 12709451"/>
              <a:gd name="connsiteY68" fmla="*/ 637954 h 3420467"/>
              <a:gd name="connsiteX69" fmla="*/ 8399721 w 12709451"/>
              <a:gd name="connsiteY69" fmla="*/ 623777 h 3420467"/>
              <a:gd name="connsiteX70" fmla="*/ 8442251 w 12709451"/>
              <a:gd name="connsiteY70" fmla="*/ 616689 h 3420467"/>
              <a:gd name="connsiteX71" fmla="*/ 8647814 w 12709451"/>
              <a:gd name="connsiteY71" fmla="*/ 602512 h 3420467"/>
              <a:gd name="connsiteX72" fmla="*/ 8895907 w 12709451"/>
              <a:gd name="connsiteY72" fmla="*/ 609600 h 3420467"/>
              <a:gd name="connsiteX73" fmla="*/ 9058939 w 12709451"/>
              <a:gd name="connsiteY73" fmla="*/ 616689 h 3420467"/>
              <a:gd name="connsiteX74" fmla="*/ 9526772 w 12709451"/>
              <a:gd name="connsiteY74" fmla="*/ 623777 h 3420467"/>
              <a:gd name="connsiteX75" fmla="*/ 9555125 w 12709451"/>
              <a:gd name="connsiteY75" fmla="*/ 630865 h 3420467"/>
              <a:gd name="connsiteX76" fmla="*/ 9732335 w 12709451"/>
              <a:gd name="connsiteY76" fmla="*/ 652130 h 3420467"/>
              <a:gd name="connsiteX77" fmla="*/ 9781953 w 12709451"/>
              <a:gd name="connsiteY77" fmla="*/ 659219 h 3420467"/>
              <a:gd name="connsiteX78" fmla="*/ 9803218 w 12709451"/>
              <a:gd name="connsiteY78" fmla="*/ 567070 h 3420467"/>
              <a:gd name="connsiteX79" fmla="*/ 9810307 w 12709451"/>
              <a:gd name="connsiteY79" fmla="*/ 233916 h 3420467"/>
              <a:gd name="connsiteX80" fmla="*/ 9824483 w 12709451"/>
              <a:gd name="connsiteY80" fmla="*/ 155944 h 3420467"/>
              <a:gd name="connsiteX81" fmla="*/ 9831572 w 12709451"/>
              <a:gd name="connsiteY81" fmla="*/ 134679 h 3420467"/>
              <a:gd name="connsiteX82" fmla="*/ 9881190 w 12709451"/>
              <a:gd name="connsiteY82" fmla="*/ 120503 h 3420467"/>
              <a:gd name="connsiteX83" fmla="*/ 9923721 w 12709451"/>
              <a:gd name="connsiteY83" fmla="*/ 113414 h 3420467"/>
              <a:gd name="connsiteX84" fmla="*/ 10058400 w 12709451"/>
              <a:gd name="connsiteY84" fmla="*/ 99237 h 3420467"/>
              <a:gd name="connsiteX85" fmla="*/ 10129283 w 12709451"/>
              <a:gd name="connsiteY85" fmla="*/ 85061 h 3420467"/>
              <a:gd name="connsiteX86" fmla="*/ 10185990 w 12709451"/>
              <a:gd name="connsiteY86" fmla="*/ 70884 h 3420467"/>
              <a:gd name="connsiteX87" fmla="*/ 10249786 w 12709451"/>
              <a:gd name="connsiteY87" fmla="*/ 42530 h 3420467"/>
              <a:gd name="connsiteX88" fmla="*/ 10271051 w 12709451"/>
              <a:gd name="connsiteY88" fmla="*/ 35442 h 3420467"/>
              <a:gd name="connsiteX89" fmla="*/ 10292316 w 12709451"/>
              <a:gd name="connsiteY89" fmla="*/ 28354 h 3420467"/>
              <a:gd name="connsiteX90" fmla="*/ 10334846 w 12709451"/>
              <a:gd name="connsiteY90" fmla="*/ 21265 h 3420467"/>
              <a:gd name="connsiteX91" fmla="*/ 10469525 w 12709451"/>
              <a:gd name="connsiteY91" fmla="*/ 0 h 3420467"/>
              <a:gd name="connsiteX92" fmla="*/ 10689265 w 12709451"/>
              <a:gd name="connsiteY92" fmla="*/ 14177 h 3420467"/>
              <a:gd name="connsiteX93" fmla="*/ 10894828 w 12709451"/>
              <a:gd name="connsiteY93" fmla="*/ 7089 h 3420467"/>
              <a:gd name="connsiteX94" fmla="*/ 11171274 w 12709451"/>
              <a:gd name="connsiteY94" fmla="*/ 0 h 3420467"/>
              <a:gd name="connsiteX95" fmla="*/ 11256335 w 12709451"/>
              <a:gd name="connsiteY95" fmla="*/ 7089 h 3420467"/>
              <a:gd name="connsiteX96" fmla="*/ 11376837 w 12709451"/>
              <a:gd name="connsiteY96" fmla="*/ 14177 h 3420467"/>
              <a:gd name="connsiteX97" fmla="*/ 11476074 w 12709451"/>
              <a:gd name="connsiteY97" fmla="*/ 35442 h 3420467"/>
              <a:gd name="connsiteX98" fmla="*/ 11532781 w 12709451"/>
              <a:gd name="connsiteY98" fmla="*/ 42530 h 3420467"/>
              <a:gd name="connsiteX99" fmla="*/ 11568223 w 12709451"/>
              <a:gd name="connsiteY99" fmla="*/ 49619 h 3420467"/>
              <a:gd name="connsiteX100" fmla="*/ 11624930 w 12709451"/>
              <a:gd name="connsiteY100" fmla="*/ 56707 h 3420467"/>
              <a:gd name="connsiteX101" fmla="*/ 11887200 w 12709451"/>
              <a:gd name="connsiteY101" fmla="*/ 77972 h 3420467"/>
              <a:gd name="connsiteX102" fmla="*/ 12234530 w 12709451"/>
              <a:gd name="connsiteY102" fmla="*/ 77972 h 3420467"/>
              <a:gd name="connsiteX103" fmla="*/ 12305414 w 12709451"/>
              <a:gd name="connsiteY103" fmla="*/ 92149 h 3420467"/>
              <a:gd name="connsiteX104" fmla="*/ 12447181 w 12709451"/>
              <a:gd name="connsiteY104" fmla="*/ 106326 h 3420467"/>
              <a:gd name="connsiteX105" fmla="*/ 12510976 w 12709451"/>
              <a:gd name="connsiteY105" fmla="*/ 127591 h 3420467"/>
              <a:gd name="connsiteX106" fmla="*/ 12532242 w 12709451"/>
              <a:gd name="connsiteY106" fmla="*/ 134679 h 3420467"/>
              <a:gd name="connsiteX107" fmla="*/ 12567683 w 12709451"/>
              <a:gd name="connsiteY107" fmla="*/ 177209 h 3420467"/>
              <a:gd name="connsiteX108" fmla="*/ 12588949 w 12709451"/>
              <a:gd name="connsiteY108" fmla="*/ 219740 h 3420467"/>
              <a:gd name="connsiteX109" fmla="*/ 12610214 w 12709451"/>
              <a:gd name="connsiteY109" fmla="*/ 233916 h 3420467"/>
              <a:gd name="connsiteX110" fmla="*/ 12617302 w 12709451"/>
              <a:gd name="connsiteY110" fmla="*/ 255182 h 3420467"/>
              <a:gd name="connsiteX111" fmla="*/ 12624390 w 12709451"/>
              <a:gd name="connsiteY111" fmla="*/ 283535 h 3420467"/>
              <a:gd name="connsiteX112" fmla="*/ 12638567 w 12709451"/>
              <a:gd name="connsiteY112" fmla="*/ 311889 h 3420467"/>
              <a:gd name="connsiteX113" fmla="*/ 12645656 w 12709451"/>
              <a:gd name="connsiteY113" fmla="*/ 340242 h 3420467"/>
              <a:gd name="connsiteX114" fmla="*/ 12659832 w 12709451"/>
              <a:gd name="connsiteY114" fmla="*/ 375684 h 3420467"/>
              <a:gd name="connsiteX115" fmla="*/ 12666921 w 12709451"/>
              <a:gd name="connsiteY115" fmla="*/ 411126 h 3420467"/>
              <a:gd name="connsiteX116" fmla="*/ 12688186 w 12709451"/>
              <a:gd name="connsiteY116" fmla="*/ 474921 h 3420467"/>
              <a:gd name="connsiteX117" fmla="*/ 12695274 w 12709451"/>
              <a:gd name="connsiteY117" fmla="*/ 496186 h 3420467"/>
              <a:gd name="connsiteX118" fmla="*/ 12702362 w 12709451"/>
              <a:gd name="connsiteY118" fmla="*/ 524540 h 3420467"/>
              <a:gd name="connsiteX119" fmla="*/ 12709451 w 12709451"/>
              <a:gd name="connsiteY119" fmla="*/ 602512 h 3420467"/>
              <a:gd name="connsiteX120" fmla="*/ 12695274 w 12709451"/>
              <a:gd name="connsiteY120" fmla="*/ 900223 h 3420467"/>
              <a:gd name="connsiteX121" fmla="*/ 12688186 w 12709451"/>
              <a:gd name="connsiteY121" fmla="*/ 971107 h 3420467"/>
              <a:gd name="connsiteX122" fmla="*/ 12681097 w 12709451"/>
              <a:gd name="connsiteY122" fmla="*/ 1006549 h 3420467"/>
              <a:gd name="connsiteX123" fmla="*/ 12666921 w 12709451"/>
              <a:gd name="connsiteY123" fmla="*/ 1105786 h 3420467"/>
              <a:gd name="connsiteX124" fmla="*/ 12659832 w 12709451"/>
              <a:gd name="connsiteY124" fmla="*/ 1141228 h 3420467"/>
              <a:gd name="connsiteX125" fmla="*/ 12645656 w 12709451"/>
              <a:gd name="connsiteY125" fmla="*/ 1240465 h 3420467"/>
              <a:gd name="connsiteX126" fmla="*/ 12624390 w 12709451"/>
              <a:gd name="connsiteY126" fmla="*/ 1318437 h 3420467"/>
              <a:gd name="connsiteX127" fmla="*/ 12638567 w 12709451"/>
              <a:gd name="connsiteY127" fmla="*/ 1524000 h 3420467"/>
              <a:gd name="connsiteX128" fmla="*/ 12652744 w 12709451"/>
              <a:gd name="connsiteY128" fmla="*/ 1687033 h 3420467"/>
              <a:gd name="connsiteX129" fmla="*/ 12638567 w 12709451"/>
              <a:gd name="connsiteY129" fmla="*/ 1828800 h 3420467"/>
              <a:gd name="connsiteX130" fmla="*/ 12624390 w 12709451"/>
              <a:gd name="connsiteY130" fmla="*/ 1850065 h 3420467"/>
              <a:gd name="connsiteX131" fmla="*/ 12617302 w 12709451"/>
              <a:gd name="connsiteY131" fmla="*/ 1871330 h 3420467"/>
              <a:gd name="connsiteX132" fmla="*/ 12596037 w 12709451"/>
              <a:gd name="connsiteY132" fmla="*/ 1885507 h 3420467"/>
              <a:gd name="connsiteX133" fmla="*/ 12369209 w 12709451"/>
              <a:gd name="connsiteY133" fmla="*/ 1878419 h 3420467"/>
              <a:gd name="connsiteX134" fmla="*/ 12255795 w 12709451"/>
              <a:gd name="connsiteY134" fmla="*/ 1871330 h 3420467"/>
              <a:gd name="connsiteX135" fmla="*/ 12135293 w 12709451"/>
              <a:gd name="connsiteY135" fmla="*/ 1857154 h 3420467"/>
              <a:gd name="connsiteX136" fmla="*/ 11972260 w 12709451"/>
              <a:gd name="connsiteY136" fmla="*/ 1871330 h 3420467"/>
              <a:gd name="connsiteX137" fmla="*/ 11908465 w 12709451"/>
              <a:gd name="connsiteY137" fmla="*/ 1878419 h 3420467"/>
              <a:gd name="connsiteX138" fmla="*/ 11873023 w 12709451"/>
              <a:gd name="connsiteY138" fmla="*/ 1885507 h 3420467"/>
              <a:gd name="connsiteX139" fmla="*/ 11830493 w 12709451"/>
              <a:gd name="connsiteY139" fmla="*/ 1892596 h 3420467"/>
              <a:gd name="connsiteX140" fmla="*/ 11773786 w 12709451"/>
              <a:gd name="connsiteY140" fmla="*/ 1899684 h 3420467"/>
              <a:gd name="connsiteX141" fmla="*/ 11674549 w 12709451"/>
              <a:gd name="connsiteY141" fmla="*/ 1913861 h 3420467"/>
              <a:gd name="connsiteX142" fmla="*/ 11624930 w 12709451"/>
              <a:gd name="connsiteY142" fmla="*/ 1920949 h 3420467"/>
              <a:gd name="connsiteX143" fmla="*/ 11561135 w 12709451"/>
              <a:gd name="connsiteY143" fmla="*/ 1935126 h 3420467"/>
              <a:gd name="connsiteX144" fmla="*/ 11497339 w 12709451"/>
              <a:gd name="connsiteY144" fmla="*/ 1949303 h 3420467"/>
              <a:gd name="connsiteX145" fmla="*/ 11476074 w 12709451"/>
              <a:gd name="connsiteY145" fmla="*/ 1956391 h 3420467"/>
              <a:gd name="connsiteX146" fmla="*/ 11419367 w 12709451"/>
              <a:gd name="connsiteY146" fmla="*/ 1970568 h 3420467"/>
              <a:gd name="connsiteX147" fmla="*/ 11362660 w 12709451"/>
              <a:gd name="connsiteY147" fmla="*/ 1984744 h 3420467"/>
              <a:gd name="connsiteX148" fmla="*/ 11242158 w 12709451"/>
              <a:gd name="connsiteY148" fmla="*/ 2006009 h 3420467"/>
              <a:gd name="connsiteX149" fmla="*/ 11079125 w 12709451"/>
              <a:gd name="connsiteY149" fmla="*/ 2020186 h 3420467"/>
              <a:gd name="connsiteX150" fmla="*/ 10986976 w 12709451"/>
              <a:gd name="connsiteY150" fmla="*/ 2034363 h 3420467"/>
              <a:gd name="connsiteX151" fmla="*/ 10951535 w 12709451"/>
              <a:gd name="connsiteY151" fmla="*/ 2041451 h 3420467"/>
              <a:gd name="connsiteX152" fmla="*/ 10866474 w 12709451"/>
              <a:gd name="connsiteY152" fmla="*/ 2055628 h 3420467"/>
              <a:gd name="connsiteX153" fmla="*/ 10809767 w 12709451"/>
              <a:gd name="connsiteY153" fmla="*/ 2069805 h 3420467"/>
              <a:gd name="connsiteX154" fmla="*/ 10788502 w 12709451"/>
              <a:gd name="connsiteY154" fmla="*/ 2076893 h 3420467"/>
              <a:gd name="connsiteX155" fmla="*/ 10618381 w 12709451"/>
              <a:gd name="connsiteY155" fmla="*/ 2105247 h 3420467"/>
              <a:gd name="connsiteX156" fmla="*/ 10582939 w 12709451"/>
              <a:gd name="connsiteY156" fmla="*/ 2112335 h 3420467"/>
              <a:gd name="connsiteX157" fmla="*/ 10519144 w 12709451"/>
              <a:gd name="connsiteY157" fmla="*/ 2119423 h 3420467"/>
              <a:gd name="connsiteX158" fmla="*/ 10483702 w 12709451"/>
              <a:gd name="connsiteY158" fmla="*/ 2126512 h 3420467"/>
              <a:gd name="connsiteX159" fmla="*/ 10426995 w 12709451"/>
              <a:gd name="connsiteY159" fmla="*/ 2133600 h 3420467"/>
              <a:gd name="connsiteX160" fmla="*/ 10384465 w 12709451"/>
              <a:gd name="connsiteY160" fmla="*/ 2140689 h 3420467"/>
              <a:gd name="connsiteX161" fmla="*/ 10349023 w 12709451"/>
              <a:gd name="connsiteY161" fmla="*/ 2147777 h 3420467"/>
              <a:gd name="connsiteX162" fmla="*/ 10285228 w 12709451"/>
              <a:gd name="connsiteY162" fmla="*/ 2154865 h 3420467"/>
              <a:gd name="connsiteX163" fmla="*/ 10249786 w 12709451"/>
              <a:gd name="connsiteY163" fmla="*/ 2161954 h 3420467"/>
              <a:gd name="connsiteX164" fmla="*/ 10185990 w 12709451"/>
              <a:gd name="connsiteY164" fmla="*/ 2169042 h 3420467"/>
              <a:gd name="connsiteX165" fmla="*/ 10150549 w 12709451"/>
              <a:gd name="connsiteY165" fmla="*/ 2176130 h 3420467"/>
              <a:gd name="connsiteX166" fmla="*/ 10008781 w 12709451"/>
              <a:gd name="connsiteY166" fmla="*/ 2190307 h 3420467"/>
              <a:gd name="connsiteX167" fmla="*/ 9916632 w 12709451"/>
              <a:gd name="connsiteY167" fmla="*/ 2204484 h 3420467"/>
              <a:gd name="connsiteX168" fmla="*/ 9774865 w 12709451"/>
              <a:gd name="connsiteY168" fmla="*/ 2225749 h 3420467"/>
              <a:gd name="connsiteX169" fmla="*/ 9696893 w 12709451"/>
              <a:gd name="connsiteY169" fmla="*/ 2232837 h 3420467"/>
              <a:gd name="connsiteX170" fmla="*/ 9604744 w 12709451"/>
              <a:gd name="connsiteY170" fmla="*/ 2247014 h 3420467"/>
              <a:gd name="connsiteX171" fmla="*/ 9555125 w 12709451"/>
              <a:gd name="connsiteY171" fmla="*/ 2254103 h 3420467"/>
              <a:gd name="connsiteX172" fmla="*/ 9505507 w 12709451"/>
              <a:gd name="connsiteY172" fmla="*/ 2268279 h 3420467"/>
              <a:gd name="connsiteX173" fmla="*/ 9434623 w 12709451"/>
              <a:gd name="connsiteY173" fmla="*/ 2282456 h 3420467"/>
              <a:gd name="connsiteX174" fmla="*/ 9406269 w 12709451"/>
              <a:gd name="connsiteY174" fmla="*/ 2289544 h 3420467"/>
              <a:gd name="connsiteX175" fmla="*/ 9356651 w 12709451"/>
              <a:gd name="connsiteY175" fmla="*/ 2303721 h 3420467"/>
              <a:gd name="connsiteX176" fmla="*/ 9285767 w 12709451"/>
              <a:gd name="connsiteY176" fmla="*/ 2317898 h 3420467"/>
              <a:gd name="connsiteX177" fmla="*/ 9236149 w 12709451"/>
              <a:gd name="connsiteY177" fmla="*/ 2332075 h 3420467"/>
              <a:gd name="connsiteX178" fmla="*/ 9200707 w 12709451"/>
              <a:gd name="connsiteY178" fmla="*/ 2339163 h 3420467"/>
              <a:gd name="connsiteX179" fmla="*/ 9115646 w 12709451"/>
              <a:gd name="connsiteY179" fmla="*/ 2360428 h 3420467"/>
              <a:gd name="connsiteX180" fmla="*/ 9087293 w 12709451"/>
              <a:gd name="connsiteY180" fmla="*/ 2367516 h 3420467"/>
              <a:gd name="connsiteX181" fmla="*/ 9016409 w 12709451"/>
              <a:gd name="connsiteY181" fmla="*/ 2381693 h 3420467"/>
              <a:gd name="connsiteX182" fmla="*/ 8980967 w 12709451"/>
              <a:gd name="connsiteY182" fmla="*/ 2388782 h 3420467"/>
              <a:gd name="connsiteX183" fmla="*/ 8924260 w 12709451"/>
              <a:gd name="connsiteY183" fmla="*/ 2395870 h 3420467"/>
              <a:gd name="connsiteX184" fmla="*/ 8888818 w 12709451"/>
              <a:gd name="connsiteY184" fmla="*/ 2402958 h 3420467"/>
              <a:gd name="connsiteX185" fmla="*/ 8867553 w 12709451"/>
              <a:gd name="connsiteY185" fmla="*/ 2410047 h 3420467"/>
              <a:gd name="connsiteX186" fmla="*/ 8803758 w 12709451"/>
              <a:gd name="connsiteY186" fmla="*/ 2417135 h 3420467"/>
              <a:gd name="connsiteX187" fmla="*/ 8718697 w 12709451"/>
              <a:gd name="connsiteY187" fmla="*/ 2431312 h 3420467"/>
              <a:gd name="connsiteX188" fmla="*/ 8661990 w 12709451"/>
              <a:gd name="connsiteY188" fmla="*/ 2438400 h 3420467"/>
              <a:gd name="connsiteX189" fmla="*/ 8619460 w 12709451"/>
              <a:gd name="connsiteY189" fmla="*/ 2445489 h 3420467"/>
              <a:gd name="connsiteX190" fmla="*/ 8527311 w 12709451"/>
              <a:gd name="connsiteY190" fmla="*/ 2452577 h 3420467"/>
              <a:gd name="connsiteX191" fmla="*/ 8449339 w 12709451"/>
              <a:gd name="connsiteY191" fmla="*/ 2459665 h 3420467"/>
              <a:gd name="connsiteX192" fmla="*/ 8392632 w 12709451"/>
              <a:gd name="connsiteY192" fmla="*/ 2466754 h 3420467"/>
              <a:gd name="connsiteX193" fmla="*/ 8321749 w 12709451"/>
              <a:gd name="connsiteY193" fmla="*/ 2473842 h 3420467"/>
              <a:gd name="connsiteX194" fmla="*/ 8109097 w 12709451"/>
              <a:gd name="connsiteY194" fmla="*/ 2502196 h 3420467"/>
              <a:gd name="connsiteX195" fmla="*/ 8066567 w 12709451"/>
              <a:gd name="connsiteY195" fmla="*/ 2509284 h 3420467"/>
              <a:gd name="connsiteX196" fmla="*/ 8002772 w 12709451"/>
              <a:gd name="connsiteY196" fmla="*/ 2523461 h 3420467"/>
              <a:gd name="connsiteX197" fmla="*/ 7910623 w 12709451"/>
              <a:gd name="connsiteY197" fmla="*/ 2537637 h 3420467"/>
              <a:gd name="connsiteX198" fmla="*/ 7825562 w 12709451"/>
              <a:gd name="connsiteY198" fmla="*/ 2551814 h 3420467"/>
              <a:gd name="connsiteX199" fmla="*/ 7797209 w 12709451"/>
              <a:gd name="connsiteY199" fmla="*/ 2558903 h 3420467"/>
              <a:gd name="connsiteX200" fmla="*/ 7719237 w 12709451"/>
              <a:gd name="connsiteY200" fmla="*/ 2573079 h 3420467"/>
              <a:gd name="connsiteX201" fmla="*/ 7690883 w 12709451"/>
              <a:gd name="connsiteY201" fmla="*/ 2580168 h 3420467"/>
              <a:gd name="connsiteX202" fmla="*/ 7655442 w 12709451"/>
              <a:gd name="connsiteY202" fmla="*/ 2587256 h 3420467"/>
              <a:gd name="connsiteX203" fmla="*/ 7634176 w 12709451"/>
              <a:gd name="connsiteY203" fmla="*/ 2594344 h 3420467"/>
              <a:gd name="connsiteX204" fmla="*/ 7584558 w 12709451"/>
              <a:gd name="connsiteY204" fmla="*/ 2601433 h 3420467"/>
              <a:gd name="connsiteX205" fmla="*/ 7549116 w 12709451"/>
              <a:gd name="connsiteY205" fmla="*/ 2608521 h 3420467"/>
              <a:gd name="connsiteX206" fmla="*/ 7449879 w 12709451"/>
              <a:gd name="connsiteY206" fmla="*/ 2622698 h 3420467"/>
              <a:gd name="connsiteX207" fmla="*/ 7378995 w 12709451"/>
              <a:gd name="connsiteY207" fmla="*/ 2636875 h 3420467"/>
              <a:gd name="connsiteX208" fmla="*/ 7322288 w 12709451"/>
              <a:gd name="connsiteY208" fmla="*/ 2651051 h 3420467"/>
              <a:gd name="connsiteX209" fmla="*/ 7265581 w 12709451"/>
              <a:gd name="connsiteY209" fmla="*/ 2658140 h 3420467"/>
              <a:gd name="connsiteX210" fmla="*/ 7237228 w 12709451"/>
              <a:gd name="connsiteY210" fmla="*/ 2665228 h 3420467"/>
              <a:gd name="connsiteX211" fmla="*/ 7187609 w 12709451"/>
              <a:gd name="connsiteY211" fmla="*/ 2672316 h 3420467"/>
              <a:gd name="connsiteX212" fmla="*/ 7116725 w 12709451"/>
              <a:gd name="connsiteY212" fmla="*/ 2686493 h 3420467"/>
              <a:gd name="connsiteX213" fmla="*/ 7024576 w 12709451"/>
              <a:gd name="connsiteY213" fmla="*/ 2700670 h 3420467"/>
              <a:gd name="connsiteX214" fmla="*/ 7003311 w 12709451"/>
              <a:gd name="connsiteY214" fmla="*/ 2707758 h 3420467"/>
              <a:gd name="connsiteX215" fmla="*/ 6847367 w 12709451"/>
              <a:gd name="connsiteY215" fmla="*/ 2729023 h 3420467"/>
              <a:gd name="connsiteX216" fmla="*/ 6769395 w 12709451"/>
              <a:gd name="connsiteY216" fmla="*/ 2743200 h 3420467"/>
              <a:gd name="connsiteX217" fmla="*/ 6719776 w 12709451"/>
              <a:gd name="connsiteY217" fmla="*/ 2750289 h 3420467"/>
              <a:gd name="connsiteX218" fmla="*/ 6691423 w 12709451"/>
              <a:gd name="connsiteY218" fmla="*/ 2757377 h 3420467"/>
              <a:gd name="connsiteX219" fmla="*/ 6599274 w 12709451"/>
              <a:gd name="connsiteY219" fmla="*/ 2771554 h 3420467"/>
              <a:gd name="connsiteX220" fmla="*/ 6556744 w 12709451"/>
              <a:gd name="connsiteY220" fmla="*/ 2778642 h 3420467"/>
              <a:gd name="connsiteX221" fmla="*/ 6521302 w 12709451"/>
              <a:gd name="connsiteY221" fmla="*/ 2785730 h 3420467"/>
              <a:gd name="connsiteX222" fmla="*/ 6407888 w 12709451"/>
              <a:gd name="connsiteY222" fmla="*/ 2799907 h 3420467"/>
              <a:gd name="connsiteX223" fmla="*/ 6379535 w 12709451"/>
              <a:gd name="connsiteY223" fmla="*/ 2806996 h 3420467"/>
              <a:gd name="connsiteX224" fmla="*/ 6337004 w 12709451"/>
              <a:gd name="connsiteY224" fmla="*/ 2814084 h 3420467"/>
              <a:gd name="connsiteX225" fmla="*/ 6315739 w 12709451"/>
              <a:gd name="connsiteY225" fmla="*/ 2821172 h 3420467"/>
              <a:gd name="connsiteX226" fmla="*/ 6266121 w 12709451"/>
              <a:gd name="connsiteY226" fmla="*/ 2828261 h 3420467"/>
              <a:gd name="connsiteX227" fmla="*/ 6209414 w 12709451"/>
              <a:gd name="connsiteY227" fmla="*/ 2842437 h 3420467"/>
              <a:gd name="connsiteX228" fmla="*/ 6188149 w 12709451"/>
              <a:gd name="connsiteY228" fmla="*/ 2849526 h 3420467"/>
              <a:gd name="connsiteX229" fmla="*/ 6152707 w 12709451"/>
              <a:gd name="connsiteY229" fmla="*/ 2856614 h 3420467"/>
              <a:gd name="connsiteX230" fmla="*/ 6124353 w 12709451"/>
              <a:gd name="connsiteY230" fmla="*/ 2863703 h 3420467"/>
              <a:gd name="connsiteX231" fmla="*/ 6088911 w 12709451"/>
              <a:gd name="connsiteY231" fmla="*/ 2870791 h 3420467"/>
              <a:gd name="connsiteX232" fmla="*/ 6032204 w 12709451"/>
              <a:gd name="connsiteY232" fmla="*/ 2884968 h 3420467"/>
              <a:gd name="connsiteX233" fmla="*/ 5989674 w 12709451"/>
              <a:gd name="connsiteY233" fmla="*/ 2899144 h 3420467"/>
              <a:gd name="connsiteX234" fmla="*/ 5932967 w 12709451"/>
              <a:gd name="connsiteY234" fmla="*/ 2913321 h 3420467"/>
              <a:gd name="connsiteX235" fmla="*/ 5890437 w 12709451"/>
              <a:gd name="connsiteY235" fmla="*/ 2927498 h 3420467"/>
              <a:gd name="connsiteX236" fmla="*/ 5862083 w 12709451"/>
              <a:gd name="connsiteY236" fmla="*/ 2934586 h 3420467"/>
              <a:gd name="connsiteX237" fmla="*/ 5819553 w 12709451"/>
              <a:gd name="connsiteY237" fmla="*/ 2941675 h 3420467"/>
              <a:gd name="connsiteX238" fmla="*/ 5777023 w 12709451"/>
              <a:gd name="connsiteY238" fmla="*/ 2955851 h 3420467"/>
              <a:gd name="connsiteX239" fmla="*/ 5748669 w 12709451"/>
              <a:gd name="connsiteY239" fmla="*/ 2962940 h 3420467"/>
              <a:gd name="connsiteX240" fmla="*/ 5706139 w 12709451"/>
              <a:gd name="connsiteY240" fmla="*/ 2977116 h 3420467"/>
              <a:gd name="connsiteX241" fmla="*/ 5677786 w 12709451"/>
              <a:gd name="connsiteY241" fmla="*/ 2984205 h 3420467"/>
              <a:gd name="connsiteX242" fmla="*/ 5613990 w 12709451"/>
              <a:gd name="connsiteY242" fmla="*/ 3005470 h 3420467"/>
              <a:gd name="connsiteX243" fmla="*/ 5592725 w 12709451"/>
              <a:gd name="connsiteY243" fmla="*/ 3012558 h 3420467"/>
              <a:gd name="connsiteX244" fmla="*/ 5536018 w 12709451"/>
              <a:gd name="connsiteY244" fmla="*/ 3026735 h 3420467"/>
              <a:gd name="connsiteX245" fmla="*/ 5514753 w 12709451"/>
              <a:gd name="connsiteY245" fmla="*/ 3033823 h 3420467"/>
              <a:gd name="connsiteX246" fmla="*/ 5472223 w 12709451"/>
              <a:gd name="connsiteY246" fmla="*/ 3040912 h 3420467"/>
              <a:gd name="connsiteX247" fmla="*/ 5415516 w 12709451"/>
              <a:gd name="connsiteY247" fmla="*/ 3055089 h 3420467"/>
              <a:gd name="connsiteX248" fmla="*/ 5372986 w 12709451"/>
              <a:gd name="connsiteY248" fmla="*/ 3062177 h 3420467"/>
              <a:gd name="connsiteX249" fmla="*/ 5309190 w 12709451"/>
              <a:gd name="connsiteY249" fmla="*/ 3076354 h 3420467"/>
              <a:gd name="connsiteX250" fmla="*/ 5259572 w 12709451"/>
              <a:gd name="connsiteY250" fmla="*/ 3083442 h 3420467"/>
              <a:gd name="connsiteX251" fmla="*/ 5224130 w 12709451"/>
              <a:gd name="connsiteY251" fmla="*/ 3090530 h 3420467"/>
              <a:gd name="connsiteX252" fmla="*/ 5160335 w 12709451"/>
              <a:gd name="connsiteY252" fmla="*/ 3097619 h 3420467"/>
              <a:gd name="connsiteX253" fmla="*/ 5117804 w 12709451"/>
              <a:gd name="connsiteY253" fmla="*/ 3104707 h 3420467"/>
              <a:gd name="connsiteX254" fmla="*/ 5039832 w 12709451"/>
              <a:gd name="connsiteY254" fmla="*/ 3111796 h 3420467"/>
              <a:gd name="connsiteX255" fmla="*/ 4905153 w 12709451"/>
              <a:gd name="connsiteY255" fmla="*/ 3125972 h 3420467"/>
              <a:gd name="connsiteX256" fmla="*/ 3175590 w 12709451"/>
              <a:gd name="connsiteY256" fmla="*/ 3395331 h 3420467"/>
              <a:gd name="connsiteX257" fmla="*/ 2438400 w 12709451"/>
              <a:gd name="connsiteY257" fmla="*/ 3402418 h 3420467"/>
              <a:gd name="connsiteX258" fmla="*/ 1460204 w 12709451"/>
              <a:gd name="connsiteY258" fmla="*/ 3338623 h 3420467"/>
              <a:gd name="connsiteX259" fmla="*/ 1148316 w 12709451"/>
              <a:gd name="connsiteY259" fmla="*/ 3118884 h 3420467"/>
              <a:gd name="connsiteX260" fmla="*/ 666307 w 12709451"/>
              <a:gd name="connsiteY260" fmla="*/ 3104707 h 3420467"/>
              <a:gd name="connsiteX261" fmla="*/ 368595 w 12709451"/>
              <a:gd name="connsiteY261" fmla="*/ 3097619 h 3420467"/>
              <a:gd name="connsiteX262" fmla="*/ 42530 w 12709451"/>
              <a:gd name="connsiteY262" fmla="*/ 3083442 h 3420467"/>
              <a:gd name="connsiteX263" fmla="*/ 28353 w 12709451"/>
              <a:gd name="connsiteY263" fmla="*/ 3062177 h 3420467"/>
              <a:gd name="connsiteX264" fmla="*/ 14176 w 12709451"/>
              <a:gd name="connsiteY264" fmla="*/ 3005470 h 3420467"/>
              <a:gd name="connsiteX265" fmla="*/ 7088 w 12709451"/>
              <a:gd name="connsiteY265" fmla="*/ 2955851 h 3420467"/>
              <a:gd name="connsiteX266" fmla="*/ 0 w 12709451"/>
              <a:gd name="connsiteY266" fmla="*/ 2913321 h 3420467"/>
              <a:gd name="connsiteX267" fmla="*/ 14176 w 12709451"/>
              <a:gd name="connsiteY267" fmla="*/ 2849526 h 3420467"/>
              <a:gd name="connsiteX268" fmla="*/ 21265 w 12709451"/>
              <a:gd name="connsiteY268" fmla="*/ 2828261 h 3420467"/>
              <a:gd name="connsiteX269" fmla="*/ 85060 w 12709451"/>
              <a:gd name="connsiteY269" fmla="*/ 2785730 h 3420467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1148316 w 12709451"/>
              <a:gd name="connsiteY259" fmla="*/ 3118884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474921 w 12709451"/>
              <a:gd name="connsiteY260" fmla="*/ 3359889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343773 w 12968164"/>
              <a:gd name="connsiteY0" fmla="*/ 2785730 h 3418448"/>
              <a:gd name="connsiteX1" fmla="*/ 343773 w 12968164"/>
              <a:gd name="connsiteY1" fmla="*/ 2785730 h 3418448"/>
              <a:gd name="connsiteX2" fmla="*/ 1548796 w 12968164"/>
              <a:gd name="connsiteY2" fmla="*/ 2785730 h 3418448"/>
              <a:gd name="connsiteX3" fmla="*/ 1967010 w 12968164"/>
              <a:gd name="connsiteY3" fmla="*/ 2799907 h 3418448"/>
              <a:gd name="connsiteX4" fmla="*/ 2300164 w 12968164"/>
              <a:gd name="connsiteY4" fmla="*/ 2821172 h 3418448"/>
              <a:gd name="connsiteX5" fmla="*/ 2810527 w 12968164"/>
              <a:gd name="connsiteY5" fmla="*/ 2814084 h 3418448"/>
              <a:gd name="connsiteX6" fmla="*/ 3094062 w 12968164"/>
              <a:gd name="connsiteY6" fmla="*/ 2821172 h 3418448"/>
              <a:gd name="connsiteX7" fmla="*/ 3115327 w 12968164"/>
              <a:gd name="connsiteY7" fmla="*/ 2814084 h 3418448"/>
              <a:gd name="connsiteX8" fmla="*/ 3150769 w 12968164"/>
              <a:gd name="connsiteY8" fmla="*/ 2806996 h 3418448"/>
              <a:gd name="connsiteX9" fmla="*/ 3164945 w 12968164"/>
              <a:gd name="connsiteY9" fmla="*/ 2658140 h 3418448"/>
              <a:gd name="connsiteX10" fmla="*/ 3172034 w 12968164"/>
              <a:gd name="connsiteY10" fmla="*/ 2466754 h 3418448"/>
              <a:gd name="connsiteX11" fmla="*/ 3179122 w 12968164"/>
              <a:gd name="connsiteY11" fmla="*/ 2417135 h 3418448"/>
              <a:gd name="connsiteX12" fmla="*/ 3193299 w 12968164"/>
              <a:gd name="connsiteY12" fmla="*/ 2360428 h 3418448"/>
              <a:gd name="connsiteX13" fmla="*/ 3207475 w 12968164"/>
              <a:gd name="connsiteY13" fmla="*/ 2317898 h 3418448"/>
              <a:gd name="connsiteX14" fmla="*/ 3228741 w 12968164"/>
              <a:gd name="connsiteY14" fmla="*/ 2303721 h 3418448"/>
              <a:gd name="connsiteX15" fmla="*/ 3632778 w 12968164"/>
              <a:gd name="connsiteY15" fmla="*/ 2296633 h 3418448"/>
              <a:gd name="connsiteX16" fmla="*/ 3753280 w 12968164"/>
              <a:gd name="connsiteY16" fmla="*/ 2275368 h 3418448"/>
              <a:gd name="connsiteX17" fmla="*/ 3930489 w 12968164"/>
              <a:gd name="connsiteY17" fmla="*/ 2268279 h 3418448"/>
              <a:gd name="connsiteX18" fmla="*/ 4171494 w 12968164"/>
              <a:gd name="connsiteY18" fmla="*/ 2261191 h 3418448"/>
              <a:gd name="connsiteX19" fmla="*/ 4696034 w 12968164"/>
              <a:gd name="connsiteY19" fmla="*/ 2268279 h 3418448"/>
              <a:gd name="connsiteX20" fmla="*/ 4866155 w 12968164"/>
              <a:gd name="connsiteY20" fmla="*/ 2239926 h 3418448"/>
              <a:gd name="connsiteX21" fmla="*/ 4873243 w 12968164"/>
              <a:gd name="connsiteY21" fmla="*/ 2183219 h 3418448"/>
              <a:gd name="connsiteX22" fmla="*/ 4887420 w 12968164"/>
              <a:gd name="connsiteY22" fmla="*/ 2062716 h 3418448"/>
              <a:gd name="connsiteX23" fmla="*/ 4894508 w 12968164"/>
              <a:gd name="connsiteY23" fmla="*/ 2034363 h 3418448"/>
              <a:gd name="connsiteX24" fmla="*/ 4908685 w 12968164"/>
              <a:gd name="connsiteY24" fmla="*/ 1956391 h 3418448"/>
              <a:gd name="connsiteX25" fmla="*/ 4922862 w 12968164"/>
              <a:gd name="connsiteY25" fmla="*/ 1779182 h 3418448"/>
              <a:gd name="connsiteX26" fmla="*/ 4929950 w 12968164"/>
              <a:gd name="connsiteY26" fmla="*/ 1743740 h 3418448"/>
              <a:gd name="connsiteX27" fmla="*/ 4937038 w 12968164"/>
              <a:gd name="connsiteY27" fmla="*/ 1715386 h 3418448"/>
              <a:gd name="connsiteX28" fmla="*/ 5178043 w 12968164"/>
              <a:gd name="connsiteY28" fmla="*/ 1708298 h 3418448"/>
              <a:gd name="connsiteX29" fmla="*/ 5468666 w 12968164"/>
              <a:gd name="connsiteY29" fmla="*/ 1694121 h 3418448"/>
              <a:gd name="connsiteX30" fmla="*/ 5780555 w 12968164"/>
              <a:gd name="connsiteY30" fmla="*/ 1672856 h 3418448"/>
              <a:gd name="connsiteX31" fmla="*/ 6099531 w 12968164"/>
              <a:gd name="connsiteY31" fmla="*/ 1687033 h 3418448"/>
              <a:gd name="connsiteX32" fmla="*/ 6177503 w 12968164"/>
              <a:gd name="connsiteY32" fmla="*/ 1694121 h 3418448"/>
              <a:gd name="connsiteX33" fmla="*/ 6241299 w 12968164"/>
              <a:gd name="connsiteY33" fmla="*/ 1701209 h 3418448"/>
              <a:gd name="connsiteX34" fmla="*/ 6425596 w 12968164"/>
              <a:gd name="connsiteY34" fmla="*/ 1708298 h 3418448"/>
              <a:gd name="connsiteX35" fmla="*/ 6659513 w 12968164"/>
              <a:gd name="connsiteY35" fmla="*/ 1701209 h 3418448"/>
              <a:gd name="connsiteX36" fmla="*/ 6638248 w 12968164"/>
              <a:gd name="connsiteY36" fmla="*/ 1694121 h 3418448"/>
              <a:gd name="connsiteX37" fmla="*/ 6652424 w 12968164"/>
              <a:gd name="connsiteY37" fmla="*/ 1396409 h 3418448"/>
              <a:gd name="connsiteX38" fmla="*/ 6666601 w 12968164"/>
              <a:gd name="connsiteY38" fmla="*/ 1311349 h 3418448"/>
              <a:gd name="connsiteX39" fmla="*/ 6680778 w 12968164"/>
              <a:gd name="connsiteY39" fmla="*/ 1226289 h 3418448"/>
              <a:gd name="connsiteX40" fmla="*/ 6702043 w 12968164"/>
              <a:gd name="connsiteY40" fmla="*/ 1212112 h 3418448"/>
              <a:gd name="connsiteX41" fmla="*/ 6772927 w 12968164"/>
              <a:gd name="connsiteY41" fmla="*/ 1197935 h 3418448"/>
              <a:gd name="connsiteX42" fmla="*/ 6865075 w 12968164"/>
              <a:gd name="connsiteY42" fmla="*/ 1183758 h 3418448"/>
              <a:gd name="connsiteX43" fmla="*/ 6900517 w 12968164"/>
              <a:gd name="connsiteY43" fmla="*/ 1176670 h 3418448"/>
              <a:gd name="connsiteX44" fmla="*/ 7063550 w 12968164"/>
              <a:gd name="connsiteY44" fmla="*/ 1155405 h 3418448"/>
              <a:gd name="connsiteX45" fmla="*/ 7113169 w 12968164"/>
              <a:gd name="connsiteY45" fmla="*/ 1148316 h 3418448"/>
              <a:gd name="connsiteX46" fmla="*/ 7169875 w 12968164"/>
              <a:gd name="connsiteY46" fmla="*/ 1141228 h 3418448"/>
              <a:gd name="connsiteX47" fmla="*/ 7219494 w 12968164"/>
              <a:gd name="connsiteY47" fmla="*/ 1134140 h 3418448"/>
              <a:gd name="connsiteX48" fmla="*/ 7297466 w 12968164"/>
              <a:gd name="connsiteY48" fmla="*/ 1127051 h 3418448"/>
              <a:gd name="connsiteX49" fmla="*/ 7375438 w 12968164"/>
              <a:gd name="connsiteY49" fmla="*/ 1112875 h 3418448"/>
              <a:gd name="connsiteX50" fmla="*/ 7467587 w 12968164"/>
              <a:gd name="connsiteY50" fmla="*/ 1098698 h 3418448"/>
              <a:gd name="connsiteX51" fmla="*/ 7623531 w 12968164"/>
              <a:gd name="connsiteY51" fmla="*/ 1105786 h 3418448"/>
              <a:gd name="connsiteX52" fmla="*/ 7673150 w 12968164"/>
              <a:gd name="connsiteY52" fmla="*/ 1119963 h 3418448"/>
              <a:gd name="connsiteX53" fmla="*/ 7701503 w 12968164"/>
              <a:gd name="connsiteY53" fmla="*/ 1127051 h 3418448"/>
              <a:gd name="connsiteX54" fmla="*/ 7744034 w 12968164"/>
              <a:gd name="connsiteY54" fmla="*/ 1141228 h 3418448"/>
              <a:gd name="connsiteX55" fmla="*/ 7765299 w 12968164"/>
              <a:gd name="connsiteY55" fmla="*/ 1148316 h 3418448"/>
              <a:gd name="connsiteX56" fmla="*/ 7857448 w 12968164"/>
              <a:gd name="connsiteY56" fmla="*/ 1169582 h 3418448"/>
              <a:gd name="connsiteX57" fmla="*/ 7956685 w 12968164"/>
              <a:gd name="connsiteY57" fmla="*/ 1176670 h 3418448"/>
              <a:gd name="connsiteX58" fmla="*/ 8226043 w 12968164"/>
              <a:gd name="connsiteY58" fmla="*/ 1169582 h 3418448"/>
              <a:gd name="connsiteX59" fmla="*/ 8282750 w 12968164"/>
              <a:gd name="connsiteY59" fmla="*/ 1162493 h 3418448"/>
              <a:gd name="connsiteX60" fmla="*/ 8296927 w 12968164"/>
              <a:gd name="connsiteY60" fmla="*/ 1119963 h 3418448"/>
              <a:gd name="connsiteX61" fmla="*/ 8311103 w 12968164"/>
              <a:gd name="connsiteY61" fmla="*/ 1027814 h 3418448"/>
              <a:gd name="connsiteX62" fmla="*/ 8325280 w 12968164"/>
              <a:gd name="connsiteY62" fmla="*/ 914400 h 3418448"/>
              <a:gd name="connsiteX63" fmla="*/ 8339457 w 12968164"/>
              <a:gd name="connsiteY63" fmla="*/ 857693 h 3418448"/>
              <a:gd name="connsiteX64" fmla="*/ 8346545 w 12968164"/>
              <a:gd name="connsiteY64" fmla="*/ 836428 h 3418448"/>
              <a:gd name="connsiteX65" fmla="*/ 8360722 w 12968164"/>
              <a:gd name="connsiteY65" fmla="*/ 765544 h 3418448"/>
              <a:gd name="connsiteX66" fmla="*/ 8381987 w 12968164"/>
              <a:gd name="connsiteY66" fmla="*/ 687572 h 3418448"/>
              <a:gd name="connsiteX67" fmla="*/ 8403252 w 12968164"/>
              <a:gd name="connsiteY67" fmla="*/ 645042 h 3418448"/>
              <a:gd name="connsiteX68" fmla="*/ 8424517 w 12968164"/>
              <a:gd name="connsiteY68" fmla="*/ 637954 h 3418448"/>
              <a:gd name="connsiteX69" fmla="*/ 8658434 w 12968164"/>
              <a:gd name="connsiteY69" fmla="*/ 623777 h 3418448"/>
              <a:gd name="connsiteX70" fmla="*/ 8700964 w 12968164"/>
              <a:gd name="connsiteY70" fmla="*/ 616689 h 3418448"/>
              <a:gd name="connsiteX71" fmla="*/ 8906527 w 12968164"/>
              <a:gd name="connsiteY71" fmla="*/ 602512 h 3418448"/>
              <a:gd name="connsiteX72" fmla="*/ 9154620 w 12968164"/>
              <a:gd name="connsiteY72" fmla="*/ 609600 h 3418448"/>
              <a:gd name="connsiteX73" fmla="*/ 9317652 w 12968164"/>
              <a:gd name="connsiteY73" fmla="*/ 616689 h 3418448"/>
              <a:gd name="connsiteX74" fmla="*/ 9785485 w 12968164"/>
              <a:gd name="connsiteY74" fmla="*/ 623777 h 3418448"/>
              <a:gd name="connsiteX75" fmla="*/ 9813838 w 12968164"/>
              <a:gd name="connsiteY75" fmla="*/ 630865 h 3418448"/>
              <a:gd name="connsiteX76" fmla="*/ 9991048 w 12968164"/>
              <a:gd name="connsiteY76" fmla="*/ 652130 h 3418448"/>
              <a:gd name="connsiteX77" fmla="*/ 10040666 w 12968164"/>
              <a:gd name="connsiteY77" fmla="*/ 659219 h 3418448"/>
              <a:gd name="connsiteX78" fmla="*/ 10061931 w 12968164"/>
              <a:gd name="connsiteY78" fmla="*/ 567070 h 3418448"/>
              <a:gd name="connsiteX79" fmla="*/ 10069020 w 12968164"/>
              <a:gd name="connsiteY79" fmla="*/ 233916 h 3418448"/>
              <a:gd name="connsiteX80" fmla="*/ 10083196 w 12968164"/>
              <a:gd name="connsiteY80" fmla="*/ 155944 h 3418448"/>
              <a:gd name="connsiteX81" fmla="*/ 10090285 w 12968164"/>
              <a:gd name="connsiteY81" fmla="*/ 134679 h 3418448"/>
              <a:gd name="connsiteX82" fmla="*/ 10139903 w 12968164"/>
              <a:gd name="connsiteY82" fmla="*/ 120503 h 3418448"/>
              <a:gd name="connsiteX83" fmla="*/ 10182434 w 12968164"/>
              <a:gd name="connsiteY83" fmla="*/ 113414 h 3418448"/>
              <a:gd name="connsiteX84" fmla="*/ 10317113 w 12968164"/>
              <a:gd name="connsiteY84" fmla="*/ 99237 h 3418448"/>
              <a:gd name="connsiteX85" fmla="*/ 10387996 w 12968164"/>
              <a:gd name="connsiteY85" fmla="*/ 85061 h 3418448"/>
              <a:gd name="connsiteX86" fmla="*/ 10444703 w 12968164"/>
              <a:gd name="connsiteY86" fmla="*/ 70884 h 3418448"/>
              <a:gd name="connsiteX87" fmla="*/ 10508499 w 12968164"/>
              <a:gd name="connsiteY87" fmla="*/ 42530 h 3418448"/>
              <a:gd name="connsiteX88" fmla="*/ 10529764 w 12968164"/>
              <a:gd name="connsiteY88" fmla="*/ 35442 h 3418448"/>
              <a:gd name="connsiteX89" fmla="*/ 10551029 w 12968164"/>
              <a:gd name="connsiteY89" fmla="*/ 28354 h 3418448"/>
              <a:gd name="connsiteX90" fmla="*/ 10593559 w 12968164"/>
              <a:gd name="connsiteY90" fmla="*/ 21265 h 3418448"/>
              <a:gd name="connsiteX91" fmla="*/ 10728238 w 12968164"/>
              <a:gd name="connsiteY91" fmla="*/ 0 h 3418448"/>
              <a:gd name="connsiteX92" fmla="*/ 10947978 w 12968164"/>
              <a:gd name="connsiteY92" fmla="*/ 14177 h 3418448"/>
              <a:gd name="connsiteX93" fmla="*/ 11153541 w 12968164"/>
              <a:gd name="connsiteY93" fmla="*/ 7089 h 3418448"/>
              <a:gd name="connsiteX94" fmla="*/ 11429987 w 12968164"/>
              <a:gd name="connsiteY94" fmla="*/ 0 h 3418448"/>
              <a:gd name="connsiteX95" fmla="*/ 11515048 w 12968164"/>
              <a:gd name="connsiteY95" fmla="*/ 7089 h 3418448"/>
              <a:gd name="connsiteX96" fmla="*/ 11635550 w 12968164"/>
              <a:gd name="connsiteY96" fmla="*/ 14177 h 3418448"/>
              <a:gd name="connsiteX97" fmla="*/ 11734787 w 12968164"/>
              <a:gd name="connsiteY97" fmla="*/ 35442 h 3418448"/>
              <a:gd name="connsiteX98" fmla="*/ 11791494 w 12968164"/>
              <a:gd name="connsiteY98" fmla="*/ 42530 h 3418448"/>
              <a:gd name="connsiteX99" fmla="*/ 11826936 w 12968164"/>
              <a:gd name="connsiteY99" fmla="*/ 49619 h 3418448"/>
              <a:gd name="connsiteX100" fmla="*/ 11883643 w 12968164"/>
              <a:gd name="connsiteY100" fmla="*/ 56707 h 3418448"/>
              <a:gd name="connsiteX101" fmla="*/ 12145913 w 12968164"/>
              <a:gd name="connsiteY101" fmla="*/ 77972 h 3418448"/>
              <a:gd name="connsiteX102" fmla="*/ 12493243 w 12968164"/>
              <a:gd name="connsiteY102" fmla="*/ 77972 h 3418448"/>
              <a:gd name="connsiteX103" fmla="*/ 12564127 w 12968164"/>
              <a:gd name="connsiteY103" fmla="*/ 92149 h 3418448"/>
              <a:gd name="connsiteX104" fmla="*/ 12705894 w 12968164"/>
              <a:gd name="connsiteY104" fmla="*/ 106326 h 3418448"/>
              <a:gd name="connsiteX105" fmla="*/ 12769689 w 12968164"/>
              <a:gd name="connsiteY105" fmla="*/ 127591 h 3418448"/>
              <a:gd name="connsiteX106" fmla="*/ 12790955 w 12968164"/>
              <a:gd name="connsiteY106" fmla="*/ 134679 h 3418448"/>
              <a:gd name="connsiteX107" fmla="*/ 12826396 w 12968164"/>
              <a:gd name="connsiteY107" fmla="*/ 177209 h 3418448"/>
              <a:gd name="connsiteX108" fmla="*/ 12847662 w 12968164"/>
              <a:gd name="connsiteY108" fmla="*/ 219740 h 3418448"/>
              <a:gd name="connsiteX109" fmla="*/ 12868927 w 12968164"/>
              <a:gd name="connsiteY109" fmla="*/ 233916 h 3418448"/>
              <a:gd name="connsiteX110" fmla="*/ 12876015 w 12968164"/>
              <a:gd name="connsiteY110" fmla="*/ 255182 h 3418448"/>
              <a:gd name="connsiteX111" fmla="*/ 12883103 w 12968164"/>
              <a:gd name="connsiteY111" fmla="*/ 283535 h 3418448"/>
              <a:gd name="connsiteX112" fmla="*/ 12897280 w 12968164"/>
              <a:gd name="connsiteY112" fmla="*/ 311889 h 3418448"/>
              <a:gd name="connsiteX113" fmla="*/ 12904369 w 12968164"/>
              <a:gd name="connsiteY113" fmla="*/ 340242 h 3418448"/>
              <a:gd name="connsiteX114" fmla="*/ 12918545 w 12968164"/>
              <a:gd name="connsiteY114" fmla="*/ 375684 h 3418448"/>
              <a:gd name="connsiteX115" fmla="*/ 12925634 w 12968164"/>
              <a:gd name="connsiteY115" fmla="*/ 411126 h 3418448"/>
              <a:gd name="connsiteX116" fmla="*/ 12946899 w 12968164"/>
              <a:gd name="connsiteY116" fmla="*/ 474921 h 3418448"/>
              <a:gd name="connsiteX117" fmla="*/ 12953987 w 12968164"/>
              <a:gd name="connsiteY117" fmla="*/ 496186 h 3418448"/>
              <a:gd name="connsiteX118" fmla="*/ 12961075 w 12968164"/>
              <a:gd name="connsiteY118" fmla="*/ 524540 h 3418448"/>
              <a:gd name="connsiteX119" fmla="*/ 12968164 w 12968164"/>
              <a:gd name="connsiteY119" fmla="*/ 602512 h 3418448"/>
              <a:gd name="connsiteX120" fmla="*/ 12953987 w 12968164"/>
              <a:gd name="connsiteY120" fmla="*/ 900223 h 3418448"/>
              <a:gd name="connsiteX121" fmla="*/ 12946899 w 12968164"/>
              <a:gd name="connsiteY121" fmla="*/ 971107 h 3418448"/>
              <a:gd name="connsiteX122" fmla="*/ 12939810 w 12968164"/>
              <a:gd name="connsiteY122" fmla="*/ 1006549 h 3418448"/>
              <a:gd name="connsiteX123" fmla="*/ 12925634 w 12968164"/>
              <a:gd name="connsiteY123" fmla="*/ 1105786 h 3418448"/>
              <a:gd name="connsiteX124" fmla="*/ 12918545 w 12968164"/>
              <a:gd name="connsiteY124" fmla="*/ 1141228 h 3418448"/>
              <a:gd name="connsiteX125" fmla="*/ 12904369 w 12968164"/>
              <a:gd name="connsiteY125" fmla="*/ 1240465 h 3418448"/>
              <a:gd name="connsiteX126" fmla="*/ 12883103 w 12968164"/>
              <a:gd name="connsiteY126" fmla="*/ 1318437 h 3418448"/>
              <a:gd name="connsiteX127" fmla="*/ 12897280 w 12968164"/>
              <a:gd name="connsiteY127" fmla="*/ 1524000 h 3418448"/>
              <a:gd name="connsiteX128" fmla="*/ 12911457 w 12968164"/>
              <a:gd name="connsiteY128" fmla="*/ 1687033 h 3418448"/>
              <a:gd name="connsiteX129" fmla="*/ 12897280 w 12968164"/>
              <a:gd name="connsiteY129" fmla="*/ 1828800 h 3418448"/>
              <a:gd name="connsiteX130" fmla="*/ 12883103 w 12968164"/>
              <a:gd name="connsiteY130" fmla="*/ 1850065 h 3418448"/>
              <a:gd name="connsiteX131" fmla="*/ 12876015 w 12968164"/>
              <a:gd name="connsiteY131" fmla="*/ 1871330 h 3418448"/>
              <a:gd name="connsiteX132" fmla="*/ 12854750 w 12968164"/>
              <a:gd name="connsiteY132" fmla="*/ 1885507 h 3418448"/>
              <a:gd name="connsiteX133" fmla="*/ 12627922 w 12968164"/>
              <a:gd name="connsiteY133" fmla="*/ 1878419 h 3418448"/>
              <a:gd name="connsiteX134" fmla="*/ 12514508 w 12968164"/>
              <a:gd name="connsiteY134" fmla="*/ 1871330 h 3418448"/>
              <a:gd name="connsiteX135" fmla="*/ 12394006 w 12968164"/>
              <a:gd name="connsiteY135" fmla="*/ 1857154 h 3418448"/>
              <a:gd name="connsiteX136" fmla="*/ 12230973 w 12968164"/>
              <a:gd name="connsiteY136" fmla="*/ 1871330 h 3418448"/>
              <a:gd name="connsiteX137" fmla="*/ 12167178 w 12968164"/>
              <a:gd name="connsiteY137" fmla="*/ 1878419 h 3418448"/>
              <a:gd name="connsiteX138" fmla="*/ 12131736 w 12968164"/>
              <a:gd name="connsiteY138" fmla="*/ 1885507 h 3418448"/>
              <a:gd name="connsiteX139" fmla="*/ 12089206 w 12968164"/>
              <a:gd name="connsiteY139" fmla="*/ 1892596 h 3418448"/>
              <a:gd name="connsiteX140" fmla="*/ 12032499 w 12968164"/>
              <a:gd name="connsiteY140" fmla="*/ 1899684 h 3418448"/>
              <a:gd name="connsiteX141" fmla="*/ 11933262 w 12968164"/>
              <a:gd name="connsiteY141" fmla="*/ 1913861 h 3418448"/>
              <a:gd name="connsiteX142" fmla="*/ 11883643 w 12968164"/>
              <a:gd name="connsiteY142" fmla="*/ 1920949 h 3418448"/>
              <a:gd name="connsiteX143" fmla="*/ 11819848 w 12968164"/>
              <a:gd name="connsiteY143" fmla="*/ 1935126 h 3418448"/>
              <a:gd name="connsiteX144" fmla="*/ 11756052 w 12968164"/>
              <a:gd name="connsiteY144" fmla="*/ 1949303 h 3418448"/>
              <a:gd name="connsiteX145" fmla="*/ 11734787 w 12968164"/>
              <a:gd name="connsiteY145" fmla="*/ 1956391 h 3418448"/>
              <a:gd name="connsiteX146" fmla="*/ 11678080 w 12968164"/>
              <a:gd name="connsiteY146" fmla="*/ 1970568 h 3418448"/>
              <a:gd name="connsiteX147" fmla="*/ 11621373 w 12968164"/>
              <a:gd name="connsiteY147" fmla="*/ 1984744 h 3418448"/>
              <a:gd name="connsiteX148" fmla="*/ 11500871 w 12968164"/>
              <a:gd name="connsiteY148" fmla="*/ 2006009 h 3418448"/>
              <a:gd name="connsiteX149" fmla="*/ 11337838 w 12968164"/>
              <a:gd name="connsiteY149" fmla="*/ 2020186 h 3418448"/>
              <a:gd name="connsiteX150" fmla="*/ 11245689 w 12968164"/>
              <a:gd name="connsiteY150" fmla="*/ 2034363 h 3418448"/>
              <a:gd name="connsiteX151" fmla="*/ 11210248 w 12968164"/>
              <a:gd name="connsiteY151" fmla="*/ 2041451 h 3418448"/>
              <a:gd name="connsiteX152" fmla="*/ 11125187 w 12968164"/>
              <a:gd name="connsiteY152" fmla="*/ 2055628 h 3418448"/>
              <a:gd name="connsiteX153" fmla="*/ 11068480 w 12968164"/>
              <a:gd name="connsiteY153" fmla="*/ 2069805 h 3418448"/>
              <a:gd name="connsiteX154" fmla="*/ 11047215 w 12968164"/>
              <a:gd name="connsiteY154" fmla="*/ 2076893 h 3418448"/>
              <a:gd name="connsiteX155" fmla="*/ 10877094 w 12968164"/>
              <a:gd name="connsiteY155" fmla="*/ 2105247 h 3418448"/>
              <a:gd name="connsiteX156" fmla="*/ 10841652 w 12968164"/>
              <a:gd name="connsiteY156" fmla="*/ 2112335 h 3418448"/>
              <a:gd name="connsiteX157" fmla="*/ 10777857 w 12968164"/>
              <a:gd name="connsiteY157" fmla="*/ 2119423 h 3418448"/>
              <a:gd name="connsiteX158" fmla="*/ 10742415 w 12968164"/>
              <a:gd name="connsiteY158" fmla="*/ 2126512 h 3418448"/>
              <a:gd name="connsiteX159" fmla="*/ 10685708 w 12968164"/>
              <a:gd name="connsiteY159" fmla="*/ 2133600 h 3418448"/>
              <a:gd name="connsiteX160" fmla="*/ 10643178 w 12968164"/>
              <a:gd name="connsiteY160" fmla="*/ 2140689 h 3418448"/>
              <a:gd name="connsiteX161" fmla="*/ 10607736 w 12968164"/>
              <a:gd name="connsiteY161" fmla="*/ 2147777 h 3418448"/>
              <a:gd name="connsiteX162" fmla="*/ 10543941 w 12968164"/>
              <a:gd name="connsiteY162" fmla="*/ 2154865 h 3418448"/>
              <a:gd name="connsiteX163" fmla="*/ 10508499 w 12968164"/>
              <a:gd name="connsiteY163" fmla="*/ 2161954 h 3418448"/>
              <a:gd name="connsiteX164" fmla="*/ 10444703 w 12968164"/>
              <a:gd name="connsiteY164" fmla="*/ 2169042 h 3418448"/>
              <a:gd name="connsiteX165" fmla="*/ 10409262 w 12968164"/>
              <a:gd name="connsiteY165" fmla="*/ 2176130 h 3418448"/>
              <a:gd name="connsiteX166" fmla="*/ 10267494 w 12968164"/>
              <a:gd name="connsiteY166" fmla="*/ 2190307 h 3418448"/>
              <a:gd name="connsiteX167" fmla="*/ 10175345 w 12968164"/>
              <a:gd name="connsiteY167" fmla="*/ 2204484 h 3418448"/>
              <a:gd name="connsiteX168" fmla="*/ 10033578 w 12968164"/>
              <a:gd name="connsiteY168" fmla="*/ 2225749 h 3418448"/>
              <a:gd name="connsiteX169" fmla="*/ 9955606 w 12968164"/>
              <a:gd name="connsiteY169" fmla="*/ 2232837 h 3418448"/>
              <a:gd name="connsiteX170" fmla="*/ 9863457 w 12968164"/>
              <a:gd name="connsiteY170" fmla="*/ 2247014 h 3418448"/>
              <a:gd name="connsiteX171" fmla="*/ 9813838 w 12968164"/>
              <a:gd name="connsiteY171" fmla="*/ 2254103 h 3418448"/>
              <a:gd name="connsiteX172" fmla="*/ 9764220 w 12968164"/>
              <a:gd name="connsiteY172" fmla="*/ 2268279 h 3418448"/>
              <a:gd name="connsiteX173" fmla="*/ 9693336 w 12968164"/>
              <a:gd name="connsiteY173" fmla="*/ 2282456 h 3418448"/>
              <a:gd name="connsiteX174" fmla="*/ 9664982 w 12968164"/>
              <a:gd name="connsiteY174" fmla="*/ 2289544 h 3418448"/>
              <a:gd name="connsiteX175" fmla="*/ 9615364 w 12968164"/>
              <a:gd name="connsiteY175" fmla="*/ 2303721 h 3418448"/>
              <a:gd name="connsiteX176" fmla="*/ 9544480 w 12968164"/>
              <a:gd name="connsiteY176" fmla="*/ 2317898 h 3418448"/>
              <a:gd name="connsiteX177" fmla="*/ 9494862 w 12968164"/>
              <a:gd name="connsiteY177" fmla="*/ 2332075 h 3418448"/>
              <a:gd name="connsiteX178" fmla="*/ 9459420 w 12968164"/>
              <a:gd name="connsiteY178" fmla="*/ 2339163 h 3418448"/>
              <a:gd name="connsiteX179" fmla="*/ 9374359 w 12968164"/>
              <a:gd name="connsiteY179" fmla="*/ 2360428 h 3418448"/>
              <a:gd name="connsiteX180" fmla="*/ 9346006 w 12968164"/>
              <a:gd name="connsiteY180" fmla="*/ 2367516 h 3418448"/>
              <a:gd name="connsiteX181" fmla="*/ 9275122 w 12968164"/>
              <a:gd name="connsiteY181" fmla="*/ 2381693 h 3418448"/>
              <a:gd name="connsiteX182" fmla="*/ 9239680 w 12968164"/>
              <a:gd name="connsiteY182" fmla="*/ 2388782 h 3418448"/>
              <a:gd name="connsiteX183" fmla="*/ 9182973 w 12968164"/>
              <a:gd name="connsiteY183" fmla="*/ 2395870 h 3418448"/>
              <a:gd name="connsiteX184" fmla="*/ 9147531 w 12968164"/>
              <a:gd name="connsiteY184" fmla="*/ 2402958 h 3418448"/>
              <a:gd name="connsiteX185" fmla="*/ 9126266 w 12968164"/>
              <a:gd name="connsiteY185" fmla="*/ 2410047 h 3418448"/>
              <a:gd name="connsiteX186" fmla="*/ 9062471 w 12968164"/>
              <a:gd name="connsiteY186" fmla="*/ 2417135 h 3418448"/>
              <a:gd name="connsiteX187" fmla="*/ 8977410 w 12968164"/>
              <a:gd name="connsiteY187" fmla="*/ 2431312 h 3418448"/>
              <a:gd name="connsiteX188" fmla="*/ 8920703 w 12968164"/>
              <a:gd name="connsiteY188" fmla="*/ 2438400 h 3418448"/>
              <a:gd name="connsiteX189" fmla="*/ 8878173 w 12968164"/>
              <a:gd name="connsiteY189" fmla="*/ 2445489 h 3418448"/>
              <a:gd name="connsiteX190" fmla="*/ 8786024 w 12968164"/>
              <a:gd name="connsiteY190" fmla="*/ 2452577 h 3418448"/>
              <a:gd name="connsiteX191" fmla="*/ 8708052 w 12968164"/>
              <a:gd name="connsiteY191" fmla="*/ 2459665 h 3418448"/>
              <a:gd name="connsiteX192" fmla="*/ 8651345 w 12968164"/>
              <a:gd name="connsiteY192" fmla="*/ 2466754 h 3418448"/>
              <a:gd name="connsiteX193" fmla="*/ 8580462 w 12968164"/>
              <a:gd name="connsiteY193" fmla="*/ 2473842 h 3418448"/>
              <a:gd name="connsiteX194" fmla="*/ 8367810 w 12968164"/>
              <a:gd name="connsiteY194" fmla="*/ 2502196 h 3418448"/>
              <a:gd name="connsiteX195" fmla="*/ 8325280 w 12968164"/>
              <a:gd name="connsiteY195" fmla="*/ 2509284 h 3418448"/>
              <a:gd name="connsiteX196" fmla="*/ 8261485 w 12968164"/>
              <a:gd name="connsiteY196" fmla="*/ 2523461 h 3418448"/>
              <a:gd name="connsiteX197" fmla="*/ 8169336 w 12968164"/>
              <a:gd name="connsiteY197" fmla="*/ 2537637 h 3418448"/>
              <a:gd name="connsiteX198" fmla="*/ 8084275 w 12968164"/>
              <a:gd name="connsiteY198" fmla="*/ 2551814 h 3418448"/>
              <a:gd name="connsiteX199" fmla="*/ 8055922 w 12968164"/>
              <a:gd name="connsiteY199" fmla="*/ 2558903 h 3418448"/>
              <a:gd name="connsiteX200" fmla="*/ 7977950 w 12968164"/>
              <a:gd name="connsiteY200" fmla="*/ 2573079 h 3418448"/>
              <a:gd name="connsiteX201" fmla="*/ 7949596 w 12968164"/>
              <a:gd name="connsiteY201" fmla="*/ 2580168 h 3418448"/>
              <a:gd name="connsiteX202" fmla="*/ 7914155 w 12968164"/>
              <a:gd name="connsiteY202" fmla="*/ 2587256 h 3418448"/>
              <a:gd name="connsiteX203" fmla="*/ 7892889 w 12968164"/>
              <a:gd name="connsiteY203" fmla="*/ 2594344 h 3418448"/>
              <a:gd name="connsiteX204" fmla="*/ 7843271 w 12968164"/>
              <a:gd name="connsiteY204" fmla="*/ 2601433 h 3418448"/>
              <a:gd name="connsiteX205" fmla="*/ 7807829 w 12968164"/>
              <a:gd name="connsiteY205" fmla="*/ 2608521 h 3418448"/>
              <a:gd name="connsiteX206" fmla="*/ 7708592 w 12968164"/>
              <a:gd name="connsiteY206" fmla="*/ 2622698 h 3418448"/>
              <a:gd name="connsiteX207" fmla="*/ 7637708 w 12968164"/>
              <a:gd name="connsiteY207" fmla="*/ 2636875 h 3418448"/>
              <a:gd name="connsiteX208" fmla="*/ 7581001 w 12968164"/>
              <a:gd name="connsiteY208" fmla="*/ 2651051 h 3418448"/>
              <a:gd name="connsiteX209" fmla="*/ 7524294 w 12968164"/>
              <a:gd name="connsiteY209" fmla="*/ 2658140 h 3418448"/>
              <a:gd name="connsiteX210" fmla="*/ 7495941 w 12968164"/>
              <a:gd name="connsiteY210" fmla="*/ 2665228 h 3418448"/>
              <a:gd name="connsiteX211" fmla="*/ 7446322 w 12968164"/>
              <a:gd name="connsiteY211" fmla="*/ 2672316 h 3418448"/>
              <a:gd name="connsiteX212" fmla="*/ 7375438 w 12968164"/>
              <a:gd name="connsiteY212" fmla="*/ 2686493 h 3418448"/>
              <a:gd name="connsiteX213" fmla="*/ 7283289 w 12968164"/>
              <a:gd name="connsiteY213" fmla="*/ 2700670 h 3418448"/>
              <a:gd name="connsiteX214" fmla="*/ 7262024 w 12968164"/>
              <a:gd name="connsiteY214" fmla="*/ 2707758 h 3418448"/>
              <a:gd name="connsiteX215" fmla="*/ 7106080 w 12968164"/>
              <a:gd name="connsiteY215" fmla="*/ 2729023 h 3418448"/>
              <a:gd name="connsiteX216" fmla="*/ 7028108 w 12968164"/>
              <a:gd name="connsiteY216" fmla="*/ 2743200 h 3418448"/>
              <a:gd name="connsiteX217" fmla="*/ 6978489 w 12968164"/>
              <a:gd name="connsiteY217" fmla="*/ 2750289 h 3418448"/>
              <a:gd name="connsiteX218" fmla="*/ 6950136 w 12968164"/>
              <a:gd name="connsiteY218" fmla="*/ 2757377 h 3418448"/>
              <a:gd name="connsiteX219" fmla="*/ 6857987 w 12968164"/>
              <a:gd name="connsiteY219" fmla="*/ 2771554 h 3418448"/>
              <a:gd name="connsiteX220" fmla="*/ 6815457 w 12968164"/>
              <a:gd name="connsiteY220" fmla="*/ 2778642 h 3418448"/>
              <a:gd name="connsiteX221" fmla="*/ 6780015 w 12968164"/>
              <a:gd name="connsiteY221" fmla="*/ 2785730 h 3418448"/>
              <a:gd name="connsiteX222" fmla="*/ 6666601 w 12968164"/>
              <a:gd name="connsiteY222" fmla="*/ 2799907 h 3418448"/>
              <a:gd name="connsiteX223" fmla="*/ 6638248 w 12968164"/>
              <a:gd name="connsiteY223" fmla="*/ 2806996 h 3418448"/>
              <a:gd name="connsiteX224" fmla="*/ 6595717 w 12968164"/>
              <a:gd name="connsiteY224" fmla="*/ 2814084 h 3418448"/>
              <a:gd name="connsiteX225" fmla="*/ 6574452 w 12968164"/>
              <a:gd name="connsiteY225" fmla="*/ 2821172 h 3418448"/>
              <a:gd name="connsiteX226" fmla="*/ 6524834 w 12968164"/>
              <a:gd name="connsiteY226" fmla="*/ 2828261 h 3418448"/>
              <a:gd name="connsiteX227" fmla="*/ 6468127 w 12968164"/>
              <a:gd name="connsiteY227" fmla="*/ 2842437 h 3418448"/>
              <a:gd name="connsiteX228" fmla="*/ 6446862 w 12968164"/>
              <a:gd name="connsiteY228" fmla="*/ 2849526 h 3418448"/>
              <a:gd name="connsiteX229" fmla="*/ 6411420 w 12968164"/>
              <a:gd name="connsiteY229" fmla="*/ 2856614 h 3418448"/>
              <a:gd name="connsiteX230" fmla="*/ 6383066 w 12968164"/>
              <a:gd name="connsiteY230" fmla="*/ 2863703 h 3418448"/>
              <a:gd name="connsiteX231" fmla="*/ 6347624 w 12968164"/>
              <a:gd name="connsiteY231" fmla="*/ 2870791 h 3418448"/>
              <a:gd name="connsiteX232" fmla="*/ 6290917 w 12968164"/>
              <a:gd name="connsiteY232" fmla="*/ 2884968 h 3418448"/>
              <a:gd name="connsiteX233" fmla="*/ 6248387 w 12968164"/>
              <a:gd name="connsiteY233" fmla="*/ 2899144 h 3418448"/>
              <a:gd name="connsiteX234" fmla="*/ 6191680 w 12968164"/>
              <a:gd name="connsiteY234" fmla="*/ 2913321 h 3418448"/>
              <a:gd name="connsiteX235" fmla="*/ 6149150 w 12968164"/>
              <a:gd name="connsiteY235" fmla="*/ 2927498 h 3418448"/>
              <a:gd name="connsiteX236" fmla="*/ 6120796 w 12968164"/>
              <a:gd name="connsiteY236" fmla="*/ 2934586 h 3418448"/>
              <a:gd name="connsiteX237" fmla="*/ 6078266 w 12968164"/>
              <a:gd name="connsiteY237" fmla="*/ 2941675 h 3418448"/>
              <a:gd name="connsiteX238" fmla="*/ 6035736 w 12968164"/>
              <a:gd name="connsiteY238" fmla="*/ 2955851 h 3418448"/>
              <a:gd name="connsiteX239" fmla="*/ 6007382 w 12968164"/>
              <a:gd name="connsiteY239" fmla="*/ 2962940 h 3418448"/>
              <a:gd name="connsiteX240" fmla="*/ 5964852 w 12968164"/>
              <a:gd name="connsiteY240" fmla="*/ 2977116 h 3418448"/>
              <a:gd name="connsiteX241" fmla="*/ 5936499 w 12968164"/>
              <a:gd name="connsiteY241" fmla="*/ 2984205 h 3418448"/>
              <a:gd name="connsiteX242" fmla="*/ 5872703 w 12968164"/>
              <a:gd name="connsiteY242" fmla="*/ 3005470 h 3418448"/>
              <a:gd name="connsiteX243" fmla="*/ 5851438 w 12968164"/>
              <a:gd name="connsiteY243" fmla="*/ 3012558 h 3418448"/>
              <a:gd name="connsiteX244" fmla="*/ 5794731 w 12968164"/>
              <a:gd name="connsiteY244" fmla="*/ 3026735 h 3418448"/>
              <a:gd name="connsiteX245" fmla="*/ 5773466 w 12968164"/>
              <a:gd name="connsiteY245" fmla="*/ 3033823 h 3418448"/>
              <a:gd name="connsiteX246" fmla="*/ 5730936 w 12968164"/>
              <a:gd name="connsiteY246" fmla="*/ 3040912 h 3418448"/>
              <a:gd name="connsiteX247" fmla="*/ 5674229 w 12968164"/>
              <a:gd name="connsiteY247" fmla="*/ 3055089 h 3418448"/>
              <a:gd name="connsiteX248" fmla="*/ 5631699 w 12968164"/>
              <a:gd name="connsiteY248" fmla="*/ 3062177 h 3418448"/>
              <a:gd name="connsiteX249" fmla="*/ 5567903 w 12968164"/>
              <a:gd name="connsiteY249" fmla="*/ 3076354 h 3418448"/>
              <a:gd name="connsiteX250" fmla="*/ 5518285 w 12968164"/>
              <a:gd name="connsiteY250" fmla="*/ 3083442 h 3418448"/>
              <a:gd name="connsiteX251" fmla="*/ 5482843 w 12968164"/>
              <a:gd name="connsiteY251" fmla="*/ 3090530 h 3418448"/>
              <a:gd name="connsiteX252" fmla="*/ 5419048 w 12968164"/>
              <a:gd name="connsiteY252" fmla="*/ 3097619 h 3418448"/>
              <a:gd name="connsiteX253" fmla="*/ 5376517 w 12968164"/>
              <a:gd name="connsiteY253" fmla="*/ 3104707 h 3418448"/>
              <a:gd name="connsiteX254" fmla="*/ 5298545 w 12968164"/>
              <a:gd name="connsiteY254" fmla="*/ 3111796 h 3418448"/>
              <a:gd name="connsiteX255" fmla="*/ 5163866 w 12968164"/>
              <a:gd name="connsiteY255" fmla="*/ 3125972 h 3418448"/>
              <a:gd name="connsiteX256" fmla="*/ 3434303 w 12968164"/>
              <a:gd name="connsiteY256" fmla="*/ 3395331 h 3418448"/>
              <a:gd name="connsiteX257" fmla="*/ 2697113 w 12968164"/>
              <a:gd name="connsiteY257" fmla="*/ 3402418 h 3418448"/>
              <a:gd name="connsiteX258" fmla="*/ 1676387 w 12968164"/>
              <a:gd name="connsiteY258" fmla="*/ 3381153 h 3418448"/>
              <a:gd name="connsiteX259" fmla="*/ 1208555 w 12968164"/>
              <a:gd name="connsiteY259" fmla="*/ 3352800 h 3418448"/>
              <a:gd name="connsiteX260" fmla="*/ 733634 w 12968164"/>
              <a:gd name="connsiteY260" fmla="*/ 3359889 h 3418448"/>
              <a:gd name="connsiteX261" fmla="*/ 10620 w 12968164"/>
              <a:gd name="connsiteY261" fmla="*/ 3147237 h 3418448"/>
              <a:gd name="connsiteX262" fmla="*/ 301243 w 12968164"/>
              <a:gd name="connsiteY262" fmla="*/ 3083442 h 3418448"/>
              <a:gd name="connsiteX263" fmla="*/ 287066 w 12968164"/>
              <a:gd name="connsiteY263" fmla="*/ 3062177 h 3418448"/>
              <a:gd name="connsiteX264" fmla="*/ 272889 w 12968164"/>
              <a:gd name="connsiteY264" fmla="*/ 3005470 h 3418448"/>
              <a:gd name="connsiteX265" fmla="*/ 265801 w 12968164"/>
              <a:gd name="connsiteY265" fmla="*/ 2955851 h 3418448"/>
              <a:gd name="connsiteX266" fmla="*/ 258713 w 12968164"/>
              <a:gd name="connsiteY266" fmla="*/ 2913321 h 3418448"/>
              <a:gd name="connsiteX267" fmla="*/ 272889 w 12968164"/>
              <a:gd name="connsiteY267" fmla="*/ 2849526 h 3418448"/>
              <a:gd name="connsiteX268" fmla="*/ 279978 w 12968164"/>
              <a:gd name="connsiteY268" fmla="*/ 2828261 h 3418448"/>
              <a:gd name="connsiteX269" fmla="*/ 343773 w 12968164"/>
              <a:gd name="connsiteY269" fmla="*/ 2785730 h 3418448"/>
              <a:gd name="connsiteX0" fmla="*/ 367191 w 12991582"/>
              <a:gd name="connsiteY0" fmla="*/ 2785730 h 3418448"/>
              <a:gd name="connsiteX1" fmla="*/ 367191 w 12991582"/>
              <a:gd name="connsiteY1" fmla="*/ 2785730 h 3418448"/>
              <a:gd name="connsiteX2" fmla="*/ 1572214 w 12991582"/>
              <a:gd name="connsiteY2" fmla="*/ 2785730 h 3418448"/>
              <a:gd name="connsiteX3" fmla="*/ 1990428 w 12991582"/>
              <a:gd name="connsiteY3" fmla="*/ 2799907 h 3418448"/>
              <a:gd name="connsiteX4" fmla="*/ 2323582 w 12991582"/>
              <a:gd name="connsiteY4" fmla="*/ 2821172 h 3418448"/>
              <a:gd name="connsiteX5" fmla="*/ 2833945 w 12991582"/>
              <a:gd name="connsiteY5" fmla="*/ 2814084 h 3418448"/>
              <a:gd name="connsiteX6" fmla="*/ 3117480 w 12991582"/>
              <a:gd name="connsiteY6" fmla="*/ 2821172 h 3418448"/>
              <a:gd name="connsiteX7" fmla="*/ 3138745 w 12991582"/>
              <a:gd name="connsiteY7" fmla="*/ 2814084 h 3418448"/>
              <a:gd name="connsiteX8" fmla="*/ 3174187 w 12991582"/>
              <a:gd name="connsiteY8" fmla="*/ 2806996 h 3418448"/>
              <a:gd name="connsiteX9" fmla="*/ 3188363 w 12991582"/>
              <a:gd name="connsiteY9" fmla="*/ 2658140 h 3418448"/>
              <a:gd name="connsiteX10" fmla="*/ 3195452 w 12991582"/>
              <a:gd name="connsiteY10" fmla="*/ 2466754 h 3418448"/>
              <a:gd name="connsiteX11" fmla="*/ 3202540 w 12991582"/>
              <a:gd name="connsiteY11" fmla="*/ 2417135 h 3418448"/>
              <a:gd name="connsiteX12" fmla="*/ 3216717 w 12991582"/>
              <a:gd name="connsiteY12" fmla="*/ 2360428 h 3418448"/>
              <a:gd name="connsiteX13" fmla="*/ 3230893 w 12991582"/>
              <a:gd name="connsiteY13" fmla="*/ 2317898 h 3418448"/>
              <a:gd name="connsiteX14" fmla="*/ 3252159 w 12991582"/>
              <a:gd name="connsiteY14" fmla="*/ 2303721 h 3418448"/>
              <a:gd name="connsiteX15" fmla="*/ 3656196 w 12991582"/>
              <a:gd name="connsiteY15" fmla="*/ 2296633 h 3418448"/>
              <a:gd name="connsiteX16" fmla="*/ 3776698 w 12991582"/>
              <a:gd name="connsiteY16" fmla="*/ 2275368 h 3418448"/>
              <a:gd name="connsiteX17" fmla="*/ 3953907 w 12991582"/>
              <a:gd name="connsiteY17" fmla="*/ 2268279 h 3418448"/>
              <a:gd name="connsiteX18" fmla="*/ 4194912 w 12991582"/>
              <a:gd name="connsiteY18" fmla="*/ 2261191 h 3418448"/>
              <a:gd name="connsiteX19" fmla="*/ 4719452 w 12991582"/>
              <a:gd name="connsiteY19" fmla="*/ 2268279 h 3418448"/>
              <a:gd name="connsiteX20" fmla="*/ 4889573 w 12991582"/>
              <a:gd name="connsiteY20" fmla="*/ 2239926 h 3418448"/>
              <a:gd name="connsiteX21" fmla="*/ 4896661 w 12991582"/>
              <a:gd name="connsiteY21" fmla="*/ 2183219 h 3418448"/>
              <a:gd name="connsiteX22" fmla="*/ 4910838 w 12991582"/>
              <a:gd name="connsiteY22" fmla="*/ 2062716 h 3418448"/>
              <a:gd name="connsiteX23" fmla="*/ 4917926 w 12991582"/>
              <a:gd name="connsiteY23" fmla="*/ 2034363 h 3418448"/>
              <a:gd name="connsiteX24" fmla="*/ 4932103 w 12991582"/>
              <a:gd name="connsiteY24" fmla="*/ 1956391 h 3418448"/>
              <a:gd name="connsiteX25" fmla="*/ 4946280 w 12991582"/>
              <a:gd name="connsiteY25" fmla="*/ 1779182 h 3418448"/>
              <a:gd name="connsiteX26" fmla="*/ 4953368 w 12991582"/>
              <a:gd name="connsiteY26" fmla="*/ 1743740 h 3418448"/>
              <a:gd name="connsiteX27" fmla="*/ 4960456 w 12991582"/>
              <a:gd name="connsiteY27" fmla="*/ 1715386 h 3418448"/>
              <a:gd name="connsiteX28" fmla="*/ 5201461 w 12991582"/>
              <a:gd name="connsiteY28" fmla="*/ 1708298 h 3418448"/>
              <a:gd name="connsiteX29" fmla="*/ 5492084 w 12991582"/>
              <a:gd name="connsiteY29" fmla="*/ 1694121 h 3418448"/>
              <a:gd name="connsiteX30" fmla="*/ 5803973 w 12991582"/>
              <a:gd name="connsiteY30" fmla="*/ 1672856 h 3418448"/>
              <a:gd name="connsiteX31" fmla="*/ 6122949 w 12991582"/>
              <a:gd name="connsiteY31" fmla="*/ 1687033 h 3418448"/>
              <a:gd name="connsiteX32" fmla="*/ 6200921 w 12991582"/>
              <a:gd name="connsiteY32" fmla="*/ 1694121 h 3418448"/>
              <a:gd name="connsiteX33" fmla="*/ 6264717 w 12991582"/>
              <a:gd name="connsiteY33" fmla="*/ 1701209 h 3418448"/>
              <a:gd name="connsiteX34" fmla="*/ 6449014 w 12991582"/>
              <a:gd name="connsiteY34" fmla="*/ 1708298 h 3418448"/>
              <a:gd name="connsiteX35" fmla="*/ 6682931 w 12991582"/>
              <a:gd name="connsiteY35" fmla="*/ 1701209 h 3418448"/>
              <a:gd name="connsiteX36" fmla="*/ 6661666 w 12991582"/>
              <a:gd name="connsiteY36" fmla="*/ 1694121 h 3418448"/>
              <a:gd name="connsiteX37" fmla="*/ 6675842 w 12991582"/>
              <a:gd name="connsiteY37" fmla="*/ 1396409 h 3418448"/>
              <a:gd name="connsiteX38" fmla="*/ 6690019 w 12991582"/>
              <a:gd name="connsiteY38" fmla="*/ 1311349 h 3418448"/>
              <a:gd name="connsiteX39" fmla="*/ 6704196 w 12991582"/>
              <a:gd name="connsiteY39" fmla="*/ 1226289 h 3418448"/>
              <a:gd name="connsiteX40" fmla="*/ 6725461 w 12991582"/>
              <a:gd name="connsiteY40" fmla="*/ 1212112 h 3418448"/>
              <a:gd name="connsiteX41" fmla="*/ 6796345 w 12991582"/>
              <a:gd name="connsiteY41" fmla="*/ 1197935 h 3418448"/>
              <a:gd name="connsiteX42" fmla="*/ 6888493 w 12991582"/>
              <a:gd name="connsiteY42" fmla="*/ 1183758 h 3418448"/>
              <a:gd name="connsiteX43" fmla="*/ 6923935 w 12991582"/>
              <a:gd name="connsiteY43" fmla="*/ 1176670 h 3418448"/>
              <a:gd name="connsiteX44" fmla="*/ 7086968 w 12991582"/>
              <a:gd name="connsiteY44" fmla="*/ 1155405 h 3418448"/>
              <a:gd name="connsiteX45" fmla="*/ 7136587 w 12991582"/>
              <a:gd name="connsiteY45" fmla="*/ 1148316 h 3418448"/>
              <a:gd name="connsiteX46" fmla="*/ 7193293 w 12991582"/>
              <a:gd name="connsiteY46" fmla="*/ 1141228 h 3418448"/>
              <a:gd name="connsiteX47" fmla="*/ 7242912 w 12991582"/>
              <a:gd name="connsiteY47" fmla="*/ 1134140 h 3418448"/>
              <a:gd name="connsiteX48" fmla="*/ 7320884 w 12991582"/>
              <a:gd name="connsiteY48" fmla="*/ 1127051 h 3418448"/>
              <a:gd name="connsiteX49" fmla="*/ 7398856 w 12991582"/>
              <a:gd name="connsiteY49" fmla="*/ 1112875 h 3418448"/>
              <a:gd name="connsiteX50" fmla="*/ 7491005 w 12991582"/>
              <a:gd name="connsiteY50" fmla="*/ 1098698 h 3418448"/>
              <a:gd name="connsiteX51" fmla="*/ 7646949 w 12991582"/>
              <a:gd name="connsiteY51" fmla="*/ 1105786 h 3418448"/>
              <a:gd name="connsiteX52" fmla="*/ 7696568 w 12991582"/>
              <a:gd name="connsiteY52" fmla="*/ 1119963 h 3418448"/>
              <a:gd name="connsiteX53" fmla="*/ 7724921 w 12991582"/>
              <a:gd name="connsiteY53" fmla="*/ 1127051 h 3418448"/>
              <a:gd name="connsiteX54" fmla="*/ 7767452 w 12991582"/>
              <a:gd name="connsiteY54" fmla="*/ 1141228 h 3418448"/>
              <a:gd name="connsiteX55" fmla="*/ 7788717 w 12991582"/>
              <a:gd name="connsiteY55" fmla="*/ 1148316 h 3418448"/>
              <a:gd name="connsiteX56" fmla="*/ 7880866 w 12991582"/>
              <a:gd name="connsiteY56" fmla="*/ 1169582 h 3418448"/>
              <a:gd name="connsiteX57" fmla="*/ 7980103 w 12991582"/>
              <a:gd name="connsiteY57" fmla="*/ 1176670 h 3418448"/>
              <a:gd name="connsiteX58" fmla="*/ 8249461 w 12991582"/>
              <a:gd name="connsiteY58" fmla="*/ 1169582 h 3418448"/>
              <a:gd name="connsiteX59" fmla="*/ 8306168 w 12991582"/>
              <a:gd name="connsiteY59" fmla="*/ 1162493 h 3418448"/>
              <a:gd name="connsiteX60" fmla="*/ 8320345 w 12991582"/>
              <a:gd name="connsiteY60" fmla="*/ 1119963 h 3418448"/>
              <a:gd name="connsiteX61" fmla="*/ 8334521 w 12991582"/>
              <a:gd name="connsiteY61" fmla="*/ 1027814 h 3418448"/>
              <a:gd name="connsiteX62" fmla="*/ 8348698 w 12991582"/>
              <a:gd name="connsiteY62" fmla="*/ 914400 h 3418448"/>
              <a:gd name="connsiteX63" fmla="*/ 8362875 w 12991582"/>
              <a:gd name="connsiteY63" fmla="*/ 857693 h 3418448"/>
              <a:gd name="connsiteX64" fmla="*/ 8369963 w 12991582"/>
              <a:gd name="connsiteY64" fmla="*/ 836428 h 3418448"/>
              <a:gd name="connsiteX65" fmla="*/ 8384140 w 12991582"/>
              <a:gd name="connsiteY65" fmla="*/ 765544 h 3418448"/>
              <a:gd name="connsiteX66" fmla="*/ 8405405 w 12991582"/>
              <a:gd name="connsiteY66" fmla="*/ 687572 h 3418448"/>
              <a:gd name="connsiteX67" fmla="*/ 8426670 w 12991582"/>
              <a:gd name="connsiteY67" fmla="*/ 645042 h 3418448"/>
              <a:gd name="connsiteX68" fmla="*/ 8447935 w 12991582"/>
              <a:gd name="connsiteY68" fmla="*/ 637954 h 3418448"/>
              <a:gd name="connsiteX69" fmla="*/ 8681852 w 12991582"/>
              <a:gd name="connsiteY69" fmla="*/ 623777 h 3418448"/>
              <a:gd name="connsiteX70" fmla="*/ 8724382 w 12991582"/>
              <a:gd name="connsiteY70" fmla="*/ 616689 h 3418448"/>
              <a:gd name="connsiteX71" fmla="*/ 8929945 w 12991582"/>
              <a:gd name="connsiteY71" fmla="*/ 602512 h 3418448"/>
              <a:gd name="connsiteX72" fmla="*/ 9178038 w 12991582"/>
              <a:gd name="connsiteY72" fmla="*/ 609600 h 3418448"/>
              <a:gd name="connsiteX73" fmla="*/ 9341070 w 12991582"/>
              <a:gd name="connsiteY73" fmla="*/ 616689 h 3418448"/>
              <a:gd name="connsiteX74" fmla="*/ 9808903 w 12991582"/>
              <a:gd name="connsiteY74" fmla="*/ 623777 h 3418448"/>
              <a:gd name="connsiteX75" fmla="*/ 9837256 w 12991582"/>
              <a:gd name="connsiteY75" fmla="*/ 630865 h 3418448"/>
              <a:gd name="connsiteX76" fmla="*/ 10014466 w 12991582"/>
              <a:gd name="connsiteY76" fmla="*/ 652130 h 3418448"/>
              <a:gd name="connsiteX77" fmla="*/ 10064084 w 12991582"/>
              <a:gd name="connsiteY77" fmla="*/ 659219 h 3418448"/>
              <a:gd name="connsiteX78" fmla="*/ 10085349 w 12991582"/>
              <a:gd name="connsiteY78" fmla="*/ 567070 h 3418448"/>
              <a:gd name="connsiteX79" fmla="*/ 10092438 w 12991582"/>
              <a:gd name="connsiteY79" fmla="*/ 233916 h 3418448"/>
              <a:gd name="connsiteX80" fmla="*/ 10106614 w 12991582"/>
              <a:gd name="connsiteY80" fmla="*/ 155944 h 3418448"/>
              <a:gd name="connsiteX81" fmla="*/ 10113703 w 12991582"/>
              <a:gd name="connsiteY81" fmla="*/ 134679 h 3418448"/>
              <a:gd name="connsiteX82" fmla="*/ 10163321 w 12991582"/>
              <a:gd name="connsiteY82" fmla="*/ 120503 h 3418448"/>
              <a:gd name="connsiteX83" fmla="*/ 10205852 w 12991582"/>
              <a:gd name="connsiteY83" fmla="*/ 113414 h 3418448"/>
              <a:gd name="connsiteX84" fmla="*/ 10340531 w 12991582"/>
              <a:gd name="connsiteY84" fmla="*/ 99237 h 3418448"/>
              <a:gd name="connsiteX85" fmla="*/ 10411414 w 12991582"/>
              <a:gd name="connsiteY85" fmla="*/ 85061 h 3418448"/>
              <a:gd name="connsiteX86" fmla="*/ 10468121 w 12991582"/>
              <a:gd name="connsiteY86" fmla="*/ 70884 h 3418448"/>
              <a:gd name="connsiteX87" fmla="*/ 10531917 w 12991582"/>
              <a:gd name="connsiteY87" fmla="*/ 42530 h 3418448"/>
              <a:gd name="connsiteX88" fmla="*/ 10553182 w 12991582"/>
              <a:gd name="connsiteY88" fmla="*/ 35442 h 3418448"/>
              <a:gd name="connsiteX89" fmla="*/ 10574447 w 12991582"/>
              <a:gd name="connsiteY89" fmla="*/ 28354 h 3418448"/>
              <a:gd name="connsiteX90" fmla="*/ 10616977 w 12991582"/>
              <a:gd name="connsiteY90" fmla="*/ 21265 h 3418448"/>
              <a:gd name="connsiteX91" fmla="*/ 10751656 w 12991582"/>
              <a:gd name="connsiteY91" fmla="*/ 0 h 3418448"/>
              <a:gd name="connsiteX92" fmla="*/ 10971396 w 12991582"/>
              <a:gd name="connsiteY92" fmla="*/ 14177 h 3418448"/>
              <a:gd name="connsiteX93" fmla="*/ 11176959 w 12991582"/>
              <a:gd name="connsiteY93" fmla="*/ 7089 h 3418448"/>
              <a:gd name="connsiteX94" fmla="*/ 11453405 w 12991582"/>
              <a:gd name="connsiteY94" fmla="*/ 0 h 3418448"/>
              <a:gd name="connsiteX95" fmla="*/ 11538466 w 12991582"/>
              <a:gd name="connsiteY95" fmla="*/ 7089 h 3418448"/>
              <a:gd name="connsiteX96" fmla="*/ 11658968 w 12991582"/>
              <a:gd name="connsiteY96" fmla="*/ 14177 h 3418448"/>
              <a:gd name="connsiteX97" fmla="*/ 11758205 w 12991582"/>
              <a:gd name="connsiteY97" fmla="*/ 35442 h 3418448"/>
              <a:gd name="connsiteX98" fmla="*/ 11814912 w 12991582"/>
              <a:gd name="connsiteY98" fmla="*/ 42530 h 3418448"/>
              <a:gd name="connsiteX99" fmla="*/ 11850354 w 12991582"/>
              <a:gd name="connsiteY99" fmla="*/ 49619 h 3418448"/>
              <a:gd name="connsiteX100" fmla="*/ 11907061 w 12991582"/>
              <a:gd name="connsiteY100" fmla="*/ 56707 h 3418448"/>
              <a:gd name="connsiteX101" fmla="*/ 12169331 w 12991582"/>
              <a:gd name="connsiteY101" fmla="*/ 77972 h 3418448"/>
              <a:gd name="connsiteX102" fmla="*/ 12516661 w 12991582"/>
              <a:gd name="connsiteY102" fmla="*/ 77972 h 3418448"/>
              <a:gd name="connsiteX103" fmla="*/ 12587545 w 12991582"/>
              <a:gd name="connsiteY103" fmla="*/ 92149 h 3418448"/>
              <a:gd name="connsiteX104" fmla="*/ 12729312 w 12991582"/>
              <a:gd name="connsiteY104" fmla="*/ 106326 h 3418448"/>
              <a:gd name="connsiteX105" fmla="*/ 12793107 w 12991582"/>
              <a:gd name="connsiteY105" fmla="*/ 127591 h 3418448"/>
              <a:gd name="connsiteX106" fmla="*/ 12814373 w 12991582"/>
              <a:gd name="connsiteY106" fmla="*/ 134679 h 3418448"/>
              <a:gd name="connsiteX107" fmla="*/ 12849814 w 12991582"/>
              <a:gd name="connsiteY107" fmla="*/ 177209 h 3418448"/>
              <a:gd name="connsiteX108" fmla="*/ 12871080 w 12991582"/>
              <a:gd name="connsiteY108" fmla="*/ 219740 h 3418448"/>
              <a:gd name="connsiteX109" fmla="*/ 12892345 w 12991582"/>
              <a:gd name="connsiteY109" fmla="*/ 233916 h 3418448"/>
              <a:gd name="connsiteX110" fmla="*/ 12899433 w 12991582"/>
              <a:gd name="connsiteY110" fmla="*/ 255182 h 3418448"/>
              <a:gd name="connsiteX111" fmla="*/ 12906521 w 12991582"/>
              <a:gd name="connsiteY111" fmla="*/ 283535 h 3418448"/>
              <a:gd name="connsiteX112" fmla="*/ 12920698 w 12991582"/>
              <a:gd name="connsiteY112" fmla="*/ 311889 h 3418448"/>
              <a:gd name="connsiteX113" fmla="*/ 12927787 w 12991582"/>
              <a:gd name="connsiteY113" fmla="*/ 340242 h 3418448"/>
              <a:gd name="connsiteX114" fmla="*/ 12941963 w 12991582"/>
              <a:gd name="connsiteY114" fmla="*/ 375684 h 3418448"/>
              <a:gd name="connsiteX115" fmla="*/ 12949052 w 12991582"/>
              <a:gd name="connsiteY115" fmla="*/ 411126 h 3418448"/>
              <a:gd name="connsiteX116" fmla="*/ 12970317 w 12991582"/>
              <a:gd name="connsiteY116" fmla="*/ 474921 h 3418448"/>
              <a:gd name="connsiteX117" fmla="*/ 12977405 w 12991582"/>
              <a:gd name="connsiteY117" fmla="*/ 496186 h 3418448"/>
              <a:gd name="connsiteX118" fmla="*/ 12984493 w 12991582"/>
              <a:gd name="connsiteY118" fmla="*/ 524540 h 3418448"/>
              <a:gd name="connsiteX119" fmla="*/ 12991582 w 12991582"/>
              <a:gd name="connsiteY119" fmla="*/ 602512 h 3418448"/>
              <a:gd name="connsiteX120" fmla="*/ 12977405 w 12991582"/>
              <a:gd name="connsiteY120" fmla="*/ 900223 h 3418448"/>
              <a:gd name="connsiteX121" fmla="*/ 12970317 w 12991582"/>
              <a:gd name="connsiteY121" fmla="*/ 971107 h 3418448"/>
              <a:gd name="connsiteX122" fmla="*/ 12963228 w 12991582"/>
              <a:gd name="connsiteY122" fmla="*/ 1006549 h 3418448"/>
              <a:gd name="connsiteX123" fmla="*/ 12949052 w 12991582"/>
              <a:gd name="connsiteY123" fmla="*/ 1105786 h 3418448"/>
              <a:gd name="connsiteX124" fmla="*/ 12941963 w 12991582"/>
              <a:gd name="connsiteY124" fmla="*/ 1141228 h 3418448"/>
              <a:gd name="connsiteX125" fmla="*/ 12927787 w 12991582"/>
              <a:gd name="connsiteY125" fmla="*/ 1240465 h 3418448"/>
              <a:gd name="connsiteX126" fmla="*/ 12906521 w 12991582"/>
              <a:gd name="connsiteY126" fmla="*/ 1318437 h 3418448"/>
              <a:gd name="connsiteX127" fmla="*/ 12920698 w 12991582"/>
              <a:gd name="connsiteY127" fmla="*/ 1524000 h 3418448"/>
              <a:gd name="connsiteX128" fmla="*/ 12934875 w 12991582"/>
              <a:gd name="connsiteY128" fmla="*/ 1687033 h 3418448"/>
              <a:gd name="connsiteX129" fmla="*/ 12920698 w 12991582"/>
              <a:gd name="connsiteY129" fmla="*/ 1828800 h 3418448"/>
              <a:gd name="connsiteX130" fmla="*/ 12906521 w 12991582"/>
              <a:gd name="connsiteY130" fmla="*/ 1850065 h 3418448"/>
              <a:gd name="connsiteX131" fmla="*/ 12899433 w 12991582"/>
              <a:gd name="connsiteY131" fmla="*/ 1871330 h 3418448"/>
              <a:gd name="connsiteX132" fmla="*/ 12878168 w 12991582"/>
              <a:gd name="connsiteY132" fmla="*/ 1885507 h 3418448"/>
              <a:gd name="connsiteX133" fmla="*/ 12651340 w 12991582"/>
              <a:gd name="connsiteY133" fmla="*/ 1878419 h 3418448"/>
              <a:gd name="connsiteX134" fmla="*/ 12537926 w 12991582"/>
              <a:gd name="connsiteY134" fmla="*/ 1871330 h 3418448"/>
              <a:gd name="connsiteX135" fmla="*/ 12417424 w 12991582"/>
              <a:gd name="connsiteY135" fmla="*/ 1857154 h 3418448"/>
              <a:gd name="connsiteX136" fmla="*/ 12254391 w 12991582"/>
              <a:gd name="connsiteY136" fmla="*/ 1871330 h 3418448"/>
              <a:gd name="connsiteX137" fmla="*/ 12190596 w 12991582"/>
              <a:gd name="connsiteY137" fmla="*/ 1878419 h 3418448"/>
              <a:gd name="connsiteX138" fmla="*/ 12155154 w 12991582"/>
              <a:gd name="connsiteY138" fmla="*/ 1885507 h 3418448"/>
              <a:gd name="connsiteX139" fmla="*/ 12112624 w 12991582"/>
              <a:gd name="connsiteY139" fmla="*/ 1892596 h 3418448"/>
              <a:gd name="connsiteX140" fmla="*/ 12055917 w 12991582"/>
              <a:gd name="connsiteY140" fmla="*/ 1899684 h 3418448"/>
              <a:gd name="connsiteX141" fmla="*/ 11956680 w 12991582"/>
              <a:gd name="connsiteY141" fmla="*/ 1913861 h 3418448"/>
              <a:gd name="connsiteX142" fmla="*/ 11907061 w 12991582"/>
              <a:gd name="connsiteY142" fmla="*/ 1920949 h 3418448"/>
              <a:gd name="connsiteX143" fmla="*/ 11843266 w 12991582"/>
              <a:gd name="connsiteY143" fmla="*/ 1935126 h 3418448"/>
              <a:gd name="connsiteX144" fmla="*/ 11779470 w 12991582"/>
              <a:gd name="connsiteY144" fmla="*/ 1949303 h 3418448"/>
              <a:gd name="connsiteX145" fmla="*/ 11758205 w 12991582"/>
              <a:gd name="connsiteY145" fmla="*/ 1956391 h 3418448"/>
              <a:gd name="connsiteX146" fmla="*/ 11701498 w 12991582"/>
              <a:gd name="connsiteY146" fmla="*/ 1970568 h 3418448"/>
              <a:gd name="connsiteX147" fmla="*/ 11644791 w 12991582"/>
              <a:gd name="connsiteY147" fmla="*/ 1984744 h 3418448"/>
              <a:gd name="connsiteX148" fmla="*/ 11524289 w 12991582"/>
              <a:gd name="connsiteY148" fmla="*/ 2006009 h 3418448"/>
              <a:gd name="connsiteX149" fmla="*/ 11361256 w 12991582"/>
              <a:gd name="connsiteY149" fmla="*/ 2020186 h 3418448"/>
              <a:gd name="connsiteX150" fmla="*/ 11269107 w 12991582"/>
              <a:gd name="connsiteY150" fmla="*/ 2034363 h 3418448"/>
              <a:gd name="connsiteX151" fmla="*/ 11233666 w 12991582"/>
              <a:gd name="connsiteY151" fmla="*/ 2041451 h 3418448"/>
              <a:gd name="connsiteX152" fmla="*/ 11148605 w 12991582"/>
              <a:gd name="connsiteY152" fmla="*/ 2055628 h 3418448"/>
              <a:gd name="connsiteX153" fmla="*/ 11091898 w 12991582"/>
              <a:gd name="connsiteY153" fmla="*/ 2069805 h 3418448"/>
              <a:gd name="connsiteX154" fmla="*/ 11070633 w 12991582"/>
              <a:gd name="connsiteY154" fmla="*/ 2076893 h 3418448"/>
              <a:gd name="connsiteX155" fmla="*/ 10900512 w 12991582"/>
              <a:gd name="connsiteY155" fmla="*/ 2105247 h 3418448"/>
              <a:gd name="connsiteX156" fmla="*/ 10865070 w 12991582"/>
              <a:gd name="connsiteY156" fmla="*/ 2112335 h 3418448"/>
              <a:gd name="connsiteX157" fmla="*/ 10801275 w 12991582"/>
              <a:gd name="connsiteY157" fmla="*/ 2119423 h 3418448"/>
              <a:gd name="connsiteX158" fmla="*/ 10765833 w 12991582"/>
              <a:gd name="connsiteY158" fmla="*/ 2126512 h 3418448"/>
              <a:gd name="connsiteX159" fmla="*/ 10709126 w 12991582"/>
              <a:gd name="connsiteY159" fmla="*/ 2133600 h 3418448"/>
              <a:gd name="connsiteX160" fmla="*/ 10666596 w 12991582"/>
              <a:gd name="connsiteY160" fmla="*/ 2140689 h 3418448"/>
              <a:gd name="connsiteX161" fmla="*/ 10631154 w 12991582"/>
              <a:gd name="connsiteY161" fmla="*/ 2147777 h 3418448"/>
              <a:gd name="connsiteX162" fmla="*/ 10567359 w 12991582"/>
              <a:gd name="connsiteY162" fmla="*/ 2154865 h 3418448"/>
              <a:gd name="connsiteX163" fmla="*/ 10531917 w 12991582"/>
              <a:gd name="connsiteY163" fmla="*/ 2161954 h 3418448"/>
              <a:gd name="connsiteX164" fmla="*/ 10468121 w 12991582"/>
              <a:gd name="connsiteY164" fmla="*/ 2169042 h 3418448"/>
              <a:gd name="connsiteX165" fmla="*/ 10432680 w 12991582"/>
              <a:gd name="connsiteY165" fmla="*/ 2176130 h 3418448"/>
              <a:gd name="connsiteX166" fmla="*/ 10290912 w 12991582"/>
              <a:gd name="connsiteY166" fmla="*/ 2190307 h 3418448"/>
              <a:gd name="connsiteX167" fmla="*/ 10198763 w 12991582"/>
              <a:gd name="connsiteY167" fmla="*/ 2204484 h 3418448"/>
              <a:gd name="connsiteX168" fmla="*/ 10056996 w 12991582"/>
              <a:gd name="connsiteY168" fmla="*/ 2225749 h 3418448"/>
              <a:gd name="connsiteX169" fmla="*/ 9979024 w 12991582"/>
              <a:gd name="connsiteY169" fmla="*/ 2232837 h 3418448"/>
              <a:gd name="connsiteX170" fmla="*/ 9886875 w 12991582"/>
              <a:gd name="connsiteY170" fmla="*/ 2247014 h 3418448"/>
              <a:gd name="connsiteX171" fmla="*/ 9837256 w 12991582"/>
              <a:gd name="connsiteY171" fmla="*/ 2254103 h 3418448"/>
              <a:gd name="connsiteX172" fmla="*/ 9787638 w 12991582"/>
              <a:gd name="connsiteY172" fmla="*/ 2268279 h 3418448"/>
              <a:gd name="connsiteX173" fmla="*/ 9716754 w 12991582"/>
              <a:gd name="connsiteY173" fmla="*/ 2282456 h 3418448"/>
              <a:gd name="connsiteX174" fmla="*/ 9688400 w 12991582"/>
              <a:gd name="connsiteY174" fmla="*/ 2289544 h 3418448"/>
              <a:gd name="connsiteX175" fmla="*/ 9638782 w 12991582"/>
              <a:gd name="connsiteY175" fmla="*/ 2303721 h 3418448"/>
              <a:gd name="connsiteX176" fmla="*/ 9567898 w 12991582"/>
              <a:gd name="connsiteY176" fmla="*/ 2317898 h 3418448"/>
              <a:gd name="connsiteX177" fmla="*/ 9518280 w 12991582"/>
              <a:gd name="connsiteY177" fmla="*/ 2332075 h 3418448"/>
              <a:gd name="connsiteX178" fmla="*/ 9482838 w 12991582"/>
              <a:gd name="connsiteY178" fmla="*/ 2339163 h 3418448"/>
              <a:gd name="connsiteX179" fmla="*/ 9397777 w 12991582"/>
              <a:gd name="connsiteY179" fmla="*/ 2360428 h 3418448"/>
              <a:gd name="connsiteX180" fmla="*/ 9369424 w 12991582"/>
              <a:gd name="connsiteY180" fmla="*/ 2367516 h 3418448"/>
              <a:gd name="connsiteX181" fmla="*/ 9298540 w 12991582"/>
              <a:gd name="connsiteY181" fmla="*/ 2381693 h 3418448"/>
              <a:gd name="connsiteX182" fmla="*/ 9263098 w 12991582"/>
              <a:gd name="connsiteY182" fmla="*/ 2388782 h 3418448"/>
              <a:gd name="connsiteX183" fmla="*/ 9206391 w 12991582"/>
              <a:gd name="connsiteY183" fmla="*/ 2395870 h 3418448"/>
              <a:gd name="connsiteX184" fmla="*/ 9170949 w 12991582"/>
              <a:gd name="connsiteY184" fmla="*/ 2402958 h 3418448"/>
              <a:gd name="connsiteX185" fmla="*/ 9149684 w 12991582"/>
              <a:gd name="connsiteY185" fmla="*/ 2410047 h 3418448"/>
              <a:gd name="connsiteX186" fmla="*/ 9085889 w 12991582"/>
              <a:gd name="connsiteY186" fmla="*/ 2417135 h 3418448"/>
              <a:gd name="connsiteX187" fmla="*/ 9000828 w 12991582"/>
              <a:gd name="connsiteY187" fmla="*/ 2431312 h 3418448"/>
              <a:gd name="connsiteX188" fmla="*/ 8944121 w 12991582"/>
              <a:gd name="connsiteY188" fmla="*/ 2438400 h 3418448"/>
              <a:gd name="connsiteX189" fmla="*/ 8901591 w 12991582"/>
              <a:gd name="connsiteY189" fmla="*/ 2445489 h 3418448"/>
              <a:gd name="connsiteX190" fmla="*/ 8809442 w 12991582"/>
              <a:gd name="connsiteY190" fmla="*/ 2452577 h 3418448"/>
              <a:gd name="connsiteX191" fmla="*/ 8731470 w 12991582"/>
              <a:gd name="connsiteY191" fmla="*/ 2459665 h 3418448"/>
              <a:gd name="connsiteX192" fmla="*/ 8674763 w 12991582"/>
              <a:gd name="connsiteY192" fmla="*/ 2466754 h 3418448"/>
              <a:gd name="connsiteX193" fmla="*/ 8603880 w 12991582"/>
              <a:gd name="connsiteY193" fmla="*/ 2473842 h 3418448"/>
              <a:gd name="connsiteX194" fmla="*/ 8391228 w 12991582"/>
              <a:gd name="connsiteY194" fmla="*/ 2502196 h 3418448"/>
              <a:gd name="connsiteX195" fmla="*/ 8348698 w 12991582"/>
              <a:gd name="connsiteY195" fmla="*/ 2509284 h 3418448"/>
              <a:gd name="connsiteX196" fmla="*/ 8284903 w 12991582"/>
              <a:gd name="connsiteY196" fmla="*/ 2523461 h 3418448"/>
              <a:gd name="connsiteX197" fmla="*/ 8192754 w 12991582"/>
              <a:gd name="connsiteY197" fmla="*/ 2537637 h 3418448"/>
              <a:gd name="connsiteX198" fmla="*/ 8107693 w 12991582"/>
              <a:gd name="connsiteY198" fmla="*/ 2551814 h 3418448"/>
              <a:gd name="connsiteX199" fmla="*/ 8079340 w 12991582"/>
              <a:gd name="connsiteY199" fmla="*/ 2558903 h 3418448"/>
              <a:gd name="connsiteX200" fmla="*/ 8001368 w 12991582"/>
              <a:gd name="connsiteY200" fmla="*/ 2573079 h 3418448"/>
              <a:gd name="connsiteX201" fmla="*/ 7973014 w 12991582"/>
              <a:gd name="connsiteY201" fmla="*/ 2580168 h 3418448"/>
              <a:gd name="connsiteX202" fmla="*/ 7937573 w 12991582"/>
              <a:gd name="connsiteY202" fmla="*/ 2587256 h 3418448"/>
              <a:gd name="connsiteX203" fmla="*/ 7916307 w 12991582"/>
              <a:gd name="connsiteY203" fmla="*/ 2594344 h 3418448"/>
              <a:gd name="connsiteX204" fmla="*/ 7866689 w 12991582"/>
              <a:gd name="connsiteY204" fmla="*/ 2601433 h 3418448"/>
              <a:gd name="connsiteX205" fmla="*/ 7831247 w 12991582"/>
              <a:gd name="connsiteY205" fmla="*/ 2608521 h 3418448"/>
              <a:gd name="connsiteX206" fmla="*/ 7732010 w 12991582"/>
              <a:gd name="connsiteY206" fmla="*/ 2622698 h 3418448"/>
              <a:gd name="connsiteX207" fmla="*/ 7661126 w 12991582"/>
              <a:gd name="connsiteY207" fmla="*/ 2636875 h 3418448"/>
              <a:gd name="connsiteX208" fmla="*/ 7604419 w 12991582"/>
              <a:gd name="connsiteY208" fmla="*/ 2651051 h 3418448"/>
              <a:gd name="connsiteX209" fmla="*/ 7547712 w 12991582"/>
              <a:gd name="connsiteY209" fmla="*/ 2658140 h 3418448"/>
              <a:gd name="connsiteX210" fmla="*/ 7519359 w 12991582"/>
              <a:gd name="connsiteY210" fmla="*/ 2665228 h 3418448"/>
              <a:gd name="connsiteX211" fmla="*/ 7469740 w 12991582"/>
              <a:gd name="connsiteY211" fmla="*/ 2672316 h 3418448"/>
              <a:gd name="connsiteX212" fmla="*/ 7398856 w 12991582"/>
              <a:gd name="connsiteY212" fmla="*/ 2686493 h 3418448"/>
              <a:gd name="connsiteX213" fmla="*/ 7306707 w 12991582"/>
              <a:gd name="connsiteY213" fmla="*/ 2700670 h 3418448"/>
              <a:gd name="connsiteX214" fmla="*/ 7285442 w 12991582"/>
              <a:gd name="connsiteY214" fmla="*/ 2707758 h 3418448"/>
              <a:gd name="connsiteX215" fmla="*/ 7129498 w 12991582"/>
              <a:gd name="connsiteY215" fmla="*/ 2729023 h 3418448"/>
              <a:gd name="connsiteX216" fmla="*/ 7051526 w 12991582"/>
              <a:gd name="connsiteY216" fmla="*/ 2743200 h 3418448"/>
              <a:gd name="connsiteX217" fmla="*/ 7001907 w 12991582"/>
              <a:gd name="connsiteY217" fmla="*/ 2750289 h 3418448"/>
              <a:gd name="connsiteX218" fmla="*/ 6973554 w 12991582"/>
              <a:gd name="connsiteY218" fmla="*/ 2757377 h 3418448"/>
              <a:gd name="connsiteX219" fmla="*/ 6881405 w 12991582"/>
              <a:gd name="connsiteY219" fmla="*/ 2771554 h 3418448"/>
              <a:gd name="connsiteX220" fmla="*/ 6838875 w 12991582"/>
              <a:gd name="connsiteY220" fmla="*/ 2778642 h 3418448"/>
              <a:gd name="connsiteX221" fmla="*/ 6803433 w 12991582"/>
              <a:gd name="connsiteY221" fmla="*/ 2785730 h 3418448"/>
              <a:gd name="connsiteX222" fmla="*/ 6690019 w 12991582"/>
              <a:gd name="connsiteY222" fmla="*/ 2799907 h 3418448"/>
              <a:gd name="connsiteX223" fmla="*/ 6661666 w 12991582"/>
              <a:gd name="connsiteY223" fmla="*/ 2806996 h 3418448"/>
              <a:gd name="connsiteX224" fmla="*/ 6619135 w 12991582"/>
              <a:gd name="connsiteY224" fmla="*/ 2814084 h 3418448"/>
              <a:gd name="connsiteX225" fmla="*/ 6597870 w 12991582"/>
              <a:gd name="connsiteY225" fmla="*/ 2821172 h 3418448"/>
              <a:gd name="connsiteX226" fmla="*/ 6548252 w 12991582"/>
              <a:gd name="connsiteY226" fmla="*/ 2828261 h 3418448"/>
              <a:gd name="connsiteX227" fmla="*/ 6491545 w 12991582"/>
              <a:gd name="connsiteY227" fmla="*/ 2842437 h 3418448"/>
              <a:gd name="connsiteX228" fmla="*/ 6470280 w 12991582"/>
              <a:gd name="connsiteY228" fmla="*/ 2849526 h 3418448"/>
              <a:gd name="connsiteX229" fmla="*/ 6434838 w 12991582"/>
              <a:gd name="connsiteY229" fmla="*/ 2856614 h 3418448"/>
              <a:gd name="connsiteX230" fmla="*/ 6406484 w 12991582"/>
              <a:gd name="connsiteY230" fmla="*/ 2863703 h 3418448"/>
              <a:gd name="connsiteX231" fmla="*/ 6371042 w 12991582"/>
              <a:gd name="connsiteY231" fmla="*/ 2870791 h 3418448"/>
              <a:gd name="connsiteX232" fmla="*/ 6314335 w 12991582"/>
              <a:gd name="connsiteY232" fmla="*/ 2884968 h 3418448"/>
              <a:gd name="connsiteX233" fmla="*/ 6271805 w 12991582"/>
              <a:gd name="connsiteY233" fmla="*/ 2899144 h 3418448"/>
              <a:gd name="connsiteX234" fmla="*/ 6215098 w 12991582"/>
              <a:gd name="connsiteY234" fmla="*/ 2913321 h 3418448"/>
              <a:gd name="connsiteX235" fmla="*/ 6172568 w 12991582"/>
              <a:gd name="connsiteY235" fmla="*/ 2927498 h 3418448"/>
              <a:gd name="connsiteX236" fmla="*/ 6144214 w 12991582"/>
              <a:gd name="connsiteY236" fmla="*/ 2934586 h 3418448"/>
              <a:gd name="connsiteX237" fmla="*/ 6101684 w 12991582"/>
              <a:gd name="connsiteY237" fmla="*/ 2941675 h 3418448"/>
              <a:gd name="connsiteX238" fmla="*/ 6059154 w 12991582"/>
              <a:gd name="connsiteY238" fmla="*/ 2955851 h 3418448"/>
              <a:gd name="connsiteX239" fmla="*/ 6030800 w 12991582"/>
              <a:gd name="connsiteY239" fmla="*/ 2962940 h 3418448"/>
              <a:gd name="connsiteX240" fmla="*/ 5988270 w 12991582"/>
              <a:gd name="connsiteY240" fmla="*/ 2977116 h 3418448"/>
              <a:gd name="connsiteX241" fmla="*/ 5959917 w 12991582"/>
              <a:gd name="connsiteY241" fmla="*/ 2984205 h 3418448"/>
              <a:gd name="connsiteX242" fmla="*/ 5896121 w 12991582"/>
              <a:gd name="connsiteY242" fmla="*/ 3005470 h 3418448"/>
              <a:gd name="connsiteX243" fmla="*/ 5874856 w 12991582"/>
              <a:gd name="connsiteY243" fmla="*/ 3012558 h 3418448"/>
              <a:gd name="connsiteX244" fmla="*/ 5818149 w 12991582"/>
              <a:gd name="connsiteY244" fmla="*/ 3026735 h 3418448"/>
              <a:gd name="connsiteX245" fmla="*/ 5796884 w 12991582"/>
              <a:gd name="connsiteY245" fmla="*/ 3033823 h 3418448"/>
              <a:gd name="connsiteX246" fmla="*/ 5754354 w 12991582"/>
              <a:gd name="connsiteY246" fmla="*/ 3040912 h 3418448"/>
              <a:gd name="connsiteX247" fmla="*/ 5697647 w 12991582"/>
              <a:gd name="connsiteY247" fmla="*/ 3055089 h 3418448"/>
              <a:gd name="connsiteX248" fmla="*/ 5655117 w 12991582"/>
              <a:gd name="connsiteY248" fmla="*/ 3062177 h 3418448"/>
              <a:gd name="connsiteX249" fmla="*/ 5591321 w 12991582"/>
              <a:gd name="connsiteY249" fmla="*/ 3076354 h 3418448"/>
              <a:gd name="connsiteX250" fmla="*/ 5541703 w 12991582"/>
              <a:gd name="connsiteY250" fmla="*/ 3083442 h 3418448"/>
              <a:gd name="connsiteX251" fmla="*/ 5506261 w 12991582"/>
              <a:gd name="connsiteY251" fmla="*/ 3090530 h 3418448"/>
              <a:gd name="connsiteX252" fmla="*/ 5442466 w 12991582"/>
              <a:gd name="connsiteY252" fmla="*/ 3097619 h 3418448"/>
              <a:gd name="connsiteX253" fmla="*/ 5399935 w 12991582"/>
              <a:gd name="connsiteY253" fmla="*/ 3104707 h 3418448"/>
              <a:gd name="connsiteX254" fmla="*/ 5321963 w 12991582"/>
              <a:gd name="connsiteY254" fmla="*/ 3111796 h 3418448"/>
              <a:gd name="connsiteX255" fmla="*/ 5187284 w 12991582"/>
              <a:gd name="connsiteY255" fmla="*/ 3125972 h 3418448"/>
              <a:gd name="connsiteX256" fmla="*/ 3457721 w 12991582"/>
              <a:gd name="connsiteY256" fmla="*/ 3395331 h 3418448"/>
              <a:gd name="connsiteX257" fmla="*/ 2720531 w 12991582"/>
              <a:gd name="connsiteY257" fmla="*/ 3402418 h 3418448"/>
              <a:gd name="connsiteX258" fmla="*/ 1699805 w 12991582"/>
              <a:gd name="connsiteY258" fmla="*/ 3381153 h 3418448"/>
              <a:gd name="connsiteX259" fmla="*/ 1231973 w 12991582"/>
              <a:gd name="connsiteY259" fmla="*/ 3352800 h 3418448"/>
              <a:gd name="connsiteX260" fmla="*/ 140364 w 12991582"/>
              <a:gd name="connsiteY260" fmla="*/ 3352800 h 3418448"/>
              <a:gd name="connsiteX261" fmla="*/ 34038 w 12991582"/>
              <a:gd name="connsiteY261" fmla="*/ 3147237 h 3418448"/>
              <a:gd name="connsiteX262" fmla="*/ 324661 w 12991582"/>
              <a:gd name="connsiteY262" fmla="*/ 3083442 h 3418448"/>
              <a:gd name="connsiteX263" fmla="*/ 310484 w 12991582"/>
              <a:gd name="connsiteY263" fmla="*/ 3062177 h 3418448"/>
              <a:gd name="connsiteX264" fmla="*/ 296307 w 12991582"/>
              <a:gd name="connsiteY264" fmla="*/ 3005470 h 3418448"/>
              <a:gd name="connsiteX265" fmla="*/ 289219 w 12991582"/>
              <a:gd name="connsiteY265" fmla="*/ 2955851 h 3418448"/>
              <a:gd name="connsiteX266" fmla="*/ 282131 w 12991582"/>
              <a:gd name="connsiteY266" fmla="*/ 2913321 h 3418448"/>
              <a:gd name="connsiteX267" fmla="*/ 296307 w 12991582"/>
              <a:gd name="connsiteY267" fmla="*/ 2849526 h 3418448"/>
              <a:gd name="connsiteX268" fmla="*/ 303396 w 12991582"/>
              <a:gd name="connsiteY268" fmla="*/ 2828261 h 3418448"/>
              <a:gd name="connsiteX269" fmla="*/ 367191 w 12991582"/>
              <a:gd name="connsiteY269" fmla="*/ 2785730 h 3418448"/>
              <a:gd name="connsiteX0" fmla="*/ 342058 w 12966449"/>
              <a:gd name="connsiteY0" fmla="*/ 2785730 h 3418448"/>
              <a:gd name="connsiteX1" fmla="*/ 342058 w 12966449"/>
              <a:gd name="connsiteY1" fmla="*/ 2785730 h 3418448"/>
              <a:gd name="connsiteX2" fmla="*/ 1547081 w 12966449"/>
              <a:gd name="connsiteY2" fmla="*/ 2785730 h 3418448"/>
              <a:gd name="connsiteX3" fmla="*/ 1965295 w 12966449"/>
              <a:gd name="connsiteY3" fmla="*/ 2799907 h 3418448"/>
              <a:gd name="connsiteX4" fmla="*/ 2298449 w 12966449"/>
              <a:gd name="connsiteY4" fmla="*/ 2821172 h 3418448"/>
              <a:gd name="connsiteX5" fmla="*/ 2808812 w 12966449"/>
              <a:gd name="connsiteY5" fmla="*/ 2814084 h 3418448"/>
              <a:gd name="connsiteX6" fmla="*/ 3092347 w 12966449"/>
              <a:gd name="connsiteY6" fmla="*/ 2821172 h 3418448"/>
              <a:gd name="connsiteX7" fmla="*/ 3113612 w 12966449"/>
              <a:gd name="connsiteY7" fmla="*/ 2814084 h 3418448"/>
              <a:gd name="connsiteX8" fmla="*/ 3149054 w 12966449"/>
              <a:gd name="connsiteY8" fmla="*/ 2806996 h 3418448"/>
              <a:gd name="connsiteX9" fmla="*/ 3163230 w 12966449"/>
              <a:gd name="connsiteY9" fmla="*/ 2658140 h 3418448"/>
              <a:gd name="connsiteX10" fmla="*/ 3170319 w 12966449"/>
              <a:gd name="connsiteY10" fmla="*/ 2466754 h 3418448"/>
              <a:gd name="connsiteX11" fmla="*/ 3177407 w 12966449"/>
              <a:gd name="connsiteY11" fmla="*/ 2417135 h 3418448"/>
              <a:gd name="connsiteX12" fmla="*/ 3191584 w 12966449"/>
              <a:gd name="connsiteY12" fmla="*/ 2360428 h 3418448"/>
              <a:gd name="connsiteX13" fmla="*/ 3205760 w 12966449"/>
              <a:gd name="connsiteY13" fmla="*/ 2317898 h 3418448"/>
              <a:gd name="connsiteX14" fmla="*/ 3227026 w 12966449"/>
              <a:gd name="connsiteY14" fmla="*/ 2303721 h 3418448"/>
              <a:gd name="connsiteX15" fmla="*/ 3631063 w 12966449"/>
              <a:gd name="connsiteY15" fmla="*/ 2296633 h 3418448"/>
              <a:gd name="connsiteX16" fmla="*/ 3751565 w 12966449"/>
              <a:gd name="connsiteY16" fmla="*/ 2275368 h 3418448"/>
              <a:gd name="connsiteX17" fmla="*/ 3928774 w 12966449"/>
              <a:gd name="connsiteY17" fmla="*/ 2268279 h 3418448"/>
              <a:gd name="connsiteX18" fmla="*/ 4169779 w 12966449"/>
              <a:gd name="connsiteY18" fmla="*/ 2261191 h 3418448"/>
              <a:gd name="connsiteX19" fmla="*/ 4694319 w 12966449"/>
              <a:gd name="connsiteY19" fmla="*/ 2268279 h 3418448"/>
              <a:gd name="connsiteX20" fmla="*/ 4864440 w 12966449"/>
              <a:gd name="connsiteY20" fmla="*/ 2239926 h 3418448"/>
              <a:gd name="connsiteX21" fmla="*/ 4871528 w 12966449"/>
              <a:gd name="connsiteY21" fmla="*/ 2183219 h 3418448"/>
              <a:gd name="connsiteX22" fmla="*/ 4885705 w 12966449"/>
              <a:gd name="connsiteY22" fmla="*/ 2062716 h 3418448"/>
              <a:gd name="connsiteX23" fmla="*/ 4892793 w 12966449"/>
              <a:gd name="connsiteY23" fmla="*/ 2034363 h 3418448"/>
              <a:gd name="connsiteX24" fmla="*/ 4906970 w 12966449"/>
              <a:gd name="connsiteY24" fmla="*/ 1956391 h 3418448"/>
              <a:gd name="connsiteX25" fmla="*/ 4921147 w 12966449"/>
              <a:gd name="connsiteY25" fmla="*/ 1779182 h 3418448"/>
              <a:gd name="connsiteX26" fmla="*/ 4928235 w 12966449"/>
              <a:gd name="connsiteY26" fmla="*/ 1743740 h 3418448"/>
              <a:gd name="connsiteX27" fmla="*/ 4935323 w 12966449"/>
              <a:gd name="connsiteY27" fmla="*/ 1715386 h 3418448"/>
              <a:gd name="connsiteX28" fmla="*/ 5176328 w 12966449"/>
              <a:gd name="connsiteY28" fmla="*/ 1708298 h 3418448"/>
              <a:gd name="connsiteX29" fmla="*/ 5466951 w 12966449"/>
              <a:gd name="connsiteY29" fmla="*/ 1694121 h 3418448"/>
              <a:gd name="connsiteX30" fmla="*/ 5778840 w 12966449"/>
              <a:gd name="connsiteY30" fmla="*/ 1672856 h 3418448"/>
              <a:gd name="connsiteX31" fmla="*/ 6097816 w 12966449"/>
              <a:gd name="connsiteY31" fmla="*/ 1687033 h 3418448"/>
              <a:gd name="connsiteX32" fmla="*/ 6175788 w 12966449"/>
              <a:gd name="connsiteY32" fmla="*/ 1694121 h 3418448"/>
              <a:gd name="connsiteX33" fmla="*/ 6239584 w 12966449"/>
              <a:gd name="connsiteY33" fmla="*/ 1701209 h 3418448"/>
              <a:gd name="connsiteX34" fmla="*/ 6423881 w 12966449"/>
              <a:gd name="connsiteY34" fmla="*/ 1708298 h 3418448"/>
              <a:gd name="connsiteX35" fmla="*/ 6657798 w 12966449"/>
              <a:gd name="connsiteY35" fmla="*/ 1701209 h 3418448"/>
              <a:gd name="connsiteX36" fmla="*/ 6636533 w 12966449"/>
              <a:gd name="connsiteY36" fmla="*/ 1694121 h 3418448"/>
              <a:gd name="connsiteX37" fmla="*/ 6650709 w 12966449"/>
              <a:gd name="connsiteY37" fmla="*/ 1396409 h 3418448"/>
              <a:gd name="connsiteX38" fmla="*/ 6664886 w 12966449"/>
              <a:gd name="connsiteY38" fmla="*/ 1311349 h 3418448"/>
              <a:gd name="connsiteX39" fmla="*/ 6679063 w 12966449"/>
              <a:gd name="connsiteY39" fmla="*/ 1226289 h 3418448"/>
              <a:gd name="connsiteX40" fmla="*/ 6700328 w 12966449"/>
              <a:gd name="connsiteY40" fmla="*/ 1212112 h 3418448"/>
              <a:gd name="connsiteX41" fmla="*/ 6771212 w 12966449"/>
              <a:gd name="connsiteY41" fmla="*/ 1197935 h 3418448"/>
              <a:gd name="connsiteX42" fmla="*/ 6863360 w 12966449"/>
              <a:gd name="connsiteY42" fmla="*/ 1183758 h 3418448"/>
              <a:gd name="connsiteX43" fmla="*/ 6898802 w 12966449"/>
              <a:gd name="connsiteY43" fmla="*/ 1176670 h 3418448"/>
              <a:gd name="connsiteX44" fmla="*/ 7061835 w 12966449"/>
              <a:gd name="connsiteY44" fmla="*/ 1155405 h 3418448"/>
              <a:gd name="connsiteX45" fmla="*/ 7111454 w 12966449"/>
              <a:gd name="connsiteY45" fmla="*/ 1148316 h 3418448"/>
              <a:gd name="connsiteX46" fmla="*/ 7168160 w 12966449"/>
              <a:gd name="connsiteY46" fmla="*/ 1141228 h 3418448"/>
              <a:gd name="connsiteX47" fmla="*/ 7217779 w 12966449"/>
              <a:gd name="connsiteY47" fmla="*/ 1134140 h 3418448"/>
              <a:gd name="connsiteX48" fmla="*/ 7295751 w 12966449"/>
              <a:gd name="connsiteY48" fmla="*/ 1127051 h 3418448"/>
              <a:gd name="connsiteX49" fmla="*/ 7373723 w 12966449"/>
              <a:gd name="connsiteY49" fmla="*/ 1112875 h 3418448"/>
              <a:gd name="connsiteX50" fmla="*/ 7465872 w 12966449"/>
              <a:gd name="connsiteY50" fmla="*/ 1098698 h 3418448"/>
              <a:gd name="connsiteX51" fmla="*/ 7621816 w 12966449"/>
              <a:gd name="connsiteY51" fmla="*/ 1105786 h 3418448"/>
              <a:gd name="connsiteX52" fmla="*/ 7671435 w 12966449"/>
              <a:gd name="connsiteY52" fmla="*/ 1119963 h 3418448"/>
              <a:gd name="connsiteX53" fmla="*/ 7699788 w 12966449"/>
              <a:gd name="connsiteY53" fmla="*/ 1127051 h 3418448"/>
              <a:gd name="connsiteX54" fmla="*/ 7742319 w 12966449"/>
              <a:gd name="connsiteY54" fmla="*/ 1141228 h 3418448"/>
              <a:gd name="connsiteX55" fmla="*/ 7763584 w 12966449"/>
              <a:gd name="connsiteY55" fmla="*/ 1148316 h 3418448"/>
              <a:gd name="connsiteX56" fmla="*/ 7855733 w 12966449"/>
              <a:gd name="connsiteY56" fmla="*/ 1169582 h 3418448"/>
              <a:gd name="connsiteX57" fmla="*/ 7954970 w 12966449"/>
              <a:gd name="connsiteY57" fmla="*/ 1176670 h 3418448"/>
              <a:gd name="connsiteX58" fmla="*/ 8224328 w 12966449"/>
              <a:gd name="connsiteY58" fmla="*/ 1169582 h 3418448"/>
              <a:gd name="connsiteX59" fmla="*/ 8281035 w 12966449"/>
              <a:gd name="connsiteY59" fmla="*/ 1162493 h 3418448"/>
              <a:gd name="connsiteX60" fmla="*/ 8295212 w 12966449"/>
              <a:gd name="connsiteY60" fmla="*/ 1119963 h 3418448"/>
              <a:gd name="connsiteX61" fmla="*/ 8309388 w 12966449"/>
              <a:gd name="connsiteY61" fmla="*/ 1027814 h 3418448"/>
              <a:gd name="connsiteX62" fmla="*/ 8323565 w 12966449"/>
              <a:gd name="connsiteY62" fmla="*/ 914400 h 3418448"/>
              <a:gd name="connsiteX63" fmla="*/ 8337742 w 12966449"/>
              <a:gd name="connsiteY63" fmla="*/ 857693 h 3418448"/>
              <a:gd name="connsiteX64" fmla="*/ 8344830 w 12966449"/>
              <a:gd name="connsiteY64" fmla="*/ 836428 h 3418448"/>
              <a:gd name="connsiteX65" fmla="*/ 8359007 w 12966449"/>
              <a:gd name="connsiteY65" fmla="*/ 765544 h 3418448"/>
              <a:gd name="connsiteX66" fmla="*/ 8380272 w 12966449"/>
              <a:gd name="connsiteY66" fmla="*/ 687572 h 3418448"/>
              <a:gd name="connsiteX67" fmla="*/ 8401537 w 12966449"/>
              <a:gd name="connsiteY67" fmla="*/ 645042 h 3418448"/>
              <a:gd name="connsiteX68" fmla="*/ 8422802 w 12966449"/>
              <a:gd name="connsiteY68" fmla="*/ 637954 h 3418448"/>
              <a:gd name="connsiteX69" fmla="*/ 8656719 w 12966449"/>
              <a:gd name="connsiteY69" fmla="*/ 623777 h 3418448"/>
              <a:gd name="connsiteX70" fmla="*/ 8699249 w 12966449"/>
              <a:gd name="connsiteY70" fmla="*/ 616689 h 3418448"/>
              <a:gd name="connsiteX71" fmla="*/ 8904812 w 12966449"/>
              <a:gd name="connsiteY71" fmla="*/ 602512 h 3418448"/>
              <a:gd name="connsiteX72" fmla="*/ 9152905 w 12966449"/>
              <a:gd name="connsiteY72" fmla="*/ 609600 h 3418448"/>
              <a:gd name="connsiteX73" fmla="*/ 9315937 w 12966449"/>
              <a:gd name="connsiteY73" fmla="*/ 616689 h 3418448"/>
              <a:gd name="connsiteX74" fmla="*/ 9783770 w 12966449"/>
              <a:gd name="connsiteY74" fmla="*/ 623777 h 3418448"/>
              <a:gd name="connsiteX75" fmla="*/ 9812123 w 12966449"/>
              <a:gd name="connsiteY75" fmla="*/ 630865 h 3418448"/>
              <a:gd name="connsiteX76" fmla="*/ 9989333 w 12966449"/>
              <a:gd name="connsiteY76" fmla="*/ 652130 h 3418448"/>
              <a:gd name="connsiteX77" fmla="*/ 10038951 w 12966449"/>
              <a:gd name="connsiteY77" fmla="*/ 659219 h 3418448"/>
              <a:gd name="connsiteX78" fmla="*/ 10060216 w 12966449"/>
              <a:gd name="connsiteY78" fmla="*/ 567070 h 3418448"/>
              <a:gd name="connsiteX79" fmla="*/ 10067305 w 12966449"/>
              <a:gd name="connsiteY79" fmla="*/ 233916 h 3418448"/>
              <a:gd name="connsiteX80" fmla="*/ 10081481 w 12966449"/>
              <a:gd name="connsiteY80" fmla="*/ 155944 h 3418448"/>
              <a:gd name="connsiteX81" fmla="*/ 10088570 w 12966449"/>
              <a:gd name="connsiteY81" fmla="*/ 134679 h 3418448"/>
              <a:gd name="connsiteX82" fmla="*/ 10138188 w 12966449"/>
              <a:gd name="connsiteY82" fmla="*/ 120503 h 3418448"/>
              <a:gd name="connsiteX83" fmla="*/ 10180719 w 12966449"/>
              <a:gd name="connsiteY83" fmla="*/ 113414 h 3418448"/>
              <a:gd name="connsiteX84" fmla="*/ 10315398 w 12966449"/>
              <a:gd name="connsiteY84" fmla="*/ 99237 h 3418448"/>
              <a:gd name="connsiteX85" fmla="*/ 10386281 w 12966449"/>
              <a:gd name="connsiteY85" fmla="*/ 85061 h 3418448"/>
              <a:gd name="connsiteX86" fmla="*/ 10442988 w 12966449"/>
              <a:gd name="connsiteY86" fmla="*/ 70884 h 3418448"/>
              <a:gd name="connsiteX87" fmla="*/ 10506784 w 12966449"/>
              <a:gd name="connsiteY87" fmla="*/ 42530 h 3418448"/>
              <a:gd name="connsiteX88" fmla="*/ 10528049 w 12966449"/>
              <a:gd name="connsiteY88" fmla="*/ 35442 h 3418448"/>
              <a:gd name="connsiteX89" fmla="*/ 10549314 w 12966449"/>
              <a:gd name="connsiteY89" fmla="*/ 28354 h 3418448"/>
              <a:gd name="connsiteX90" fmla="*/ 10591844 w 12966449"/>
              <a:gd name="connsiteY90" fmla="*/ 21265 h 3418448"/>
              <a:gd name="connsiteX91" fmla="*/ 10726523 w 12966449"/>
              <a:gd name="connsiteY91" fmla="*/ 0 h 3418448"/>
              <a:gd name="connsiteX92" fmla="*/ 10946263 w 12966449"/>
              <a:gd name="connsiteY92" fmla="*/ 14177 h 3418448"/>
              <a:gd name="connsiteX93" fmla="*/ 11151826 w 12966449"/>
              <a:gd name="connsiteY93" fmla="*/ 7089 h 3418448"/>
              <a:gd name="connsiteX94" fmla="*/ 11428272 w 12966449"/>
              <a:gd name="connsiteY94" fmla="*/ 0 h 3418448"/>
              <a:gd name="connsiteX95" fmla="*/ 11513333 w 12966449"/>
              <a:gd name="connsiteY95" fmla="*/ 7089 h 3418448"/>
              <a:gd name="connsiteX96" fmla="*/ 11633835 w 12966449"/>
              <a:gd name="connsiteY96" fmla="*/ 14177 h 3418448"/>
              <a:gd name="connsiteX97" fmla="*/ 11733072 w 12966449"/>
              <a:gd name="connsiteY97" fmla="*/ 35442 h 3418448"/>
              <a:gd name="connsiteX98" fmla="*/ 11789779 w 12966449"/>
              <a:gd name="connsiteY98" fmla="*/ 42530 h 3418448"/>
              <a:gd name="connsiteX99" fmla="*/ 11825221 w 12966449"/>
              <a:gd name="connsiteY99" fmla="*/ 49619 h 3418448"/>
              <a:gd name="connsiteX100" fmla="*/ 11881928 w 12966449"/>
              <a:gd name="connsiteY100" fmla="*/ 56707 h 3418448"/>
              <a:gd name="connsiteX101" fmla="*/ 12144198 w 12966449"/>
              <a:gd name="connsiteY101" fmla="*/ 77972 h 3418448"/>
              <a:gd name="connsiteX102" fmla="*/ 12491528 w 12966449"/>
              <a:gd name="connsiteY102" fmla="*/ 77972 h 3418448"/>
              <a:gd name="connsiteX103" fmla="*/ 12562412 w 12966449"/>
              <a:gd name="connsiteY103" fmla="*/ 92149 h 3418448"/>
              <a:gd name="connsiteX104" fmla="*/ 12704179 w 12966449"/>
              <a:gd name="connsiteY104" fmla="*/ 106326 h 3418448"/>
              <a:gd name="connsiteX105" fmla="*/ 12767974 w 12966449"/>
              <a:gd name="connsiteY105" fmla="*/ 127591 h 3418448"/>
              <a:gd name="connsiteX106" fmla="*/ 12789240 w 12966449"/>
              <a:gd name="connsiteY106" fmla="*/ 134679 h 3418448"/>
              <a:gd name="connsiteX107" fmla="*/ 12824681 w 12966449"/>
              <a:gd name="connsiteY107" fmla="*/ 177209 h 3418448"/>
              <a:gd name="connsiteX108" fmla="*/ 12845947 w 12966449"/>
              <a:gd name="connsiteY108" fmla="*/ 219740 h 3418448"/>
              <a:gd name="connsiteX109" fmla="*/ 12867212 w 12966449"/>
              <a:gd name="connsiteY109" fmla="*/ 233916 h 3418448"/>
              <a:gd name="connsiteX110" fmla="*/ 12874300 w 12966449"/>
              <a:gd name="connsiteY110" fmla="*/ 255182 h 3418448"/>
              <a:gd name="connsiteX111" fmla="*/ 12881388 w 12966449"/>
              <a:gd name="connsiteY111" fmla="*/ 283535 h 3418448"/>
              <a:gd name="connsiteX112" fmla="*/ 12895565 w 12966449"/>
              <a:gd name="connsiteY112" fmla="*/ 311889 h 3418448"/>
              <a:gd name="connsiteX113" fmla="*/ 12902654 w 12966449"/>
              <a:gd name="connsiteY113" fmla="*/ 340242 h 3418448"/>
              <a:gd name="connsiteX114" fmla="*/ 12916830 w 12966449"/>
              <a:gd name="connsiteY114" fmla="*/ 375684 h 3418448"/>
              <a:gd name="connsiteX115" fmla="*/ 12923919 w 12966449"/>
              <a:gd name="connsiteY115" fmla="*/ 411126 h 3418448"/>
              <a:gd name="connsiteX116" fmla="*/ 12945184 w 12966449"/>
              <a:gd name="connsiteY116" fmla="*/ 474921 h 3418448"/>
              <a:gd name="connsiteX117" fmla="*/ 12952272 w 12966449"/>
              <a:gd name="connsiteY117" fmla="*/ 496186 h 3418448"/>
              <a:gd name="connsiteX118" fmla="*/ 12959360 w 12966449"/>
              <a:gd name="connsiteY118" fmla="*/ 524540 h 3418448"/>
              <a:gd name="connsiteX119" fmla="*/ 12966449 w 12966449"/>
              <a:gd name="connsiteY119" fmla="*/ 602512 h 3418448"/>
              <a:gd name="connsiteX120" fmla="*/ 12952272 w 12966449"/>
              <a:gd name="connsiteY120" fmla="*/ 900223 h 3418448"/>
              <a:gd name="connsiteX121" fmla="*/ 12945184 w 12966449"/>
              <a:gd name="connsiteY121" fmla="*/ 971107 h 3418448"/>
              <a:gd name="connsiteX122" fmla="*/ 12938095 w 12966449"/>
              <a:gd name="connsiteY122" fmla="*/ 1006549 h 3418448"/>
              <a:gd name="connsiteX123" fmla="*/ 12923919 w 12966449"/>
              <a:gd name="connsiteY123" fmla="*/ 1105786 h 3418448"/>
              <a:gd name="connsiteX124" fmla="*/ 12916830 w 12966449"/>
              <a:gd name="connsiteY124" fmla="*/ 1141228 h 3418448"/>
              <a:gd name="connsiteX125" fmla="*/ 12902654 w 12966449"/>
              <a:gd name="connsiteY125" fmla="*/ 1240465 h 3418448"/>
              <a:gd name="connsiteX126" fmla="*/ 12881388 w 12966449"/>
              <a:gd name="connsiteY126" fmla="*/ 1318437 h 3418448"/>
              <a:gd name="connsiteX127" fmla="*/ 12895565 w 12966449"/>
              <a:gd name="connsiteY127" fmla="*/ 1524000 h 3418448"/>
              <a:gd name="connsiteX128" fmla="*/ 12909742 w 12966449"/>
              <a:gd name="connsiteY128" fmla="*/ 1687033 h 3418448"/>
              <a:gd name="connsiteX129" fmla="*/ 12895565 w 12966449"/>
              <a:gd name="connsiteY129" fmla="*/ 1828800 h 3418448"/>
              <a:gd name="connsiteX130" fmla="*/ 12881388 w 12966449"/>
              <a:gd name="connsiteY130" fmla="*/ 1850065 h 3418448"/>
              <a:gd name="connsiteX131" fmla="*/ 12874300 w 12966449"/>
              <a:gd name="connsiteY131" fmla="*/ 1871330 h 3418448"/>
              <a:gd name="connsiteX132" fmla="*/ 12853035 w 12966449"/>
              <a:gd name="connsiteY132" fmla="*/ 1885507 h 3418448"/>
              <a:gd name="connsiteX133" fmla="*/ 12626207 w 12966449"/>
              <a:gd name="connsiteY133" fmla="*/ 1878419 h 3418448"/>
              <a:gd name="connsiteX134" fmla="*/ 12512793 w 12966449"/>
              <a:gd name="connsiteY134" fmla="*/ 1871330 h 3418448"/>
              <a:gd name="connsiteX135" fmla="*/ 12392291 w 12966449"/>
              <a:gd name="connsiteY135" fmla="*/ 1857154 h 3418448"/>
              <a:gd name="connsiteX136" fmla="*/ 12229258 w 12966449"/>
              <a:gd name="connsiteY136" fmla="*/ 1871330 h 3418448"/>
              <a:gd name="connsiteX137" fmla="*/ 12165463 w 12966449"/>
              <a:gd name="connsiteY137" fmla="*/ 1878419 h 3418448"/>
              <a:gd name="connsiteX138" fmla="*/ 12130021 w 12966449"/>
              <a:gd name="connsiteY138" fmla="*/ 1885507 h 3418448"/>
              <a:gd name="connsiteX139" fmla="*/ 12087491 w 12966449"/>
              <a:gd name="connsiteY139" fmla="*/ 1892596 h 3418448"/>
              <a:gd name="connsiteX140" fmla="*/ 12030784 w 12966449"/>
              <a:gd name="connsiteY140" fmla="*/ 1899684 h 3418448"/>
              <a:gd name="connsiteX141" fmla="*/ 11931547 w 12966449"/>
              <a:gd name="connsiteY141" fmla="*/ 1913861 h 3418448"/>
              <a:gd name="connsiteX142" fmla="*/ 11881928 w 12966449"/>
              <a:gd name="connsiteY142" fmla="*/ 1920949 h 3418448"/>
              <a:gd name="connsiteX143" fmla="*/ 11818133 w 12966449"/>
              <a:gd name="connsiteY143" fmla="*/ 1935126 h 3418448"/>
              <a:gd name="connsiteX144" fmla="*/ 11754337 w 12966449"/>
              <a:gd name="connsiteY144" fmla="*/ 1949303 h 3418448"/>
              <a:gd name="connsiteX145" fmla="*/ 11733072 w 12966449"/>
              <a:gd name="connsiteY145" fmla="*/ 1956391 h 3418448"/>
              <a:gd name="connsiteX146" fmla="*/ 11676365 w 12966449"/>
              <a:gd name="connsiteY146" fmla="*/ 1970568 h 3418448"/>
              <a:gd name="connsiteX147" fmla="*/ 11619658 w 12966449"/>
              <a:gd name="connsiteY147" fmla="*/ 1984744 h 3418448"/>
              <a:gd name="connsiteX148" fmla="*/ 11499156 w 12966449"/>
              <a:gd name="connsiteY148" fmla="*/ 2006009 h 3418448"/>
              <a:gd name="connsiteX149" fmla="*/ 11336123 w 12966449"/>
              <a:gd name="connsiteY149" fmla="*/ 2020186 h 3418448"/>
              <a:gd name="connsiteX150" fmla="*/ 11243974 w 12966449"/>
              <a:gd name="connsiteY150" fmla="*/ 2034363 h 3418448"/>
              <a:gd name="connsiteX151" fmla="*/ 11208533 w 12966449"/>
              <a:gd name="connsiteY151" fmla="*/ 2041451 h 3418448"/>
              <a:gd name="connsiteX152" fmla="*/ 11123472 w 12966449"/>
              <a:gd name="connsiteY152" fmla="*/ 2055628 h 3418448"/>
              <a:gd name="connsiteX153" fmla="*/ 11066765 w 12966449"/>
              <a:gd name="connsiteY153" fmla="*/ 2069805 h 3418448"/>
              <a:gd name="connsiteX154" fmla="*/ 11045500 w 12966449"/>
              <a:gd name="connsiteY154" fmla="*/ 2076893 h 3418448"/>
              <a:gd name="connsiteX155" fmla="*/ 10875379 w 12966449"/>
              <a:gd name="connsiteY155" fmla="*/ 2105247 h 3418448"/>
              <a:gd name="connsiteX156" fmla="*/ 10839937 w 12966449"/>
              <a:gd name="connsiteY156" fmla="*/ 2112335 h 3418448"/>
              <a:gd name="connsiteX157" fmla="*/ 10776142 w 12966449"/>
              <a:gd name="connsiteY157" fmla="*/ 2119423 h 3418448"/>
              <a:gd name="connsiteX158" fmla="*/ 10740700 w 12966449"/>
              <a:gd name="connsiteY158" fmla="*/ 2126512 h 3418448"/>
              <a:gd name="connsiteX159" fmla="*/ 10683993 w 12966449"/>
              <a:gd name="connsiteY159" fmla="*/ 2133600 h 3418448"/>
              <a:gd name="connsiteX160" fmla="*/ 10641463 w 12966449"/>
              <a:gd name="connsiteY160" fmla="*/ 2140689 h 3418448"/>
              <a:gd name="connsiteX161" fmla="*/ 10606021 w 12966449"/>
              <a:gd name="connsiteY161" fmla="*/ 2147777 h 3418448"/>
              <a:gd name="connsiteX162" fmla="*/ 10542226 w 12966449"/>
              <a:gd name="connsiteY162" fmla="*/ 2154865 h 3418448"/>
              <a:gd name="connsiteX163" fmla="*/ 10506784 w 12966449"/>
              <a:gd name="connsiteY163" fmla="*/ 2161954 h 3418448"/>
              <a:gd name="connsiteX164" fmla="*/ 10442988 w 12966449"/>
              <a:gd name="connsiteY164" fmla="*/ 2169042 h 3418448"/>
              <a:gd name="connsiteX165" fmla="*/ 10407547 w 12966449"/>
              <a:gd name="connsiteY165" fmla="*/ 2176130 h 3418448"/>
              <a:gd name="connsiteX166" fmla="*/ 10265779 w 12966449"/>
              <a:gd name="connsiteY166" fmla="*/ 2190307 h 3418448"/>
              <a:gd name="connsiteX167" fmla="*/ 10173630 w 12966449"/>
              <a:gd name="connsiteY167" fmla="*/ 2204484 h 3418448"/>
              <a:gd name="connsiteX168" fmla="*/ 10031863 w 12966449"/>
              <a:gd name="connsiteY168" fmla="*/ 2225749 h 3418448"/>
              <a:gd name="connsiteX169" fmla="*/ 9953891 w 12966449"/>
              <a:gd name="connsiteY169" fmla="*/ 2232837 h 3418448"/>
              <a:gd name="connsiteX170" fmla="*/ 9861742 w 12966449"/>
              <a:gd name="connsiteY170" fmla="*/ 2247014 h 3418448"/>
              <a:gd name="connsiteX171" fmla="*/ 9812123 w 12966449"/>
              <a:gd name="connsiteY171" fmla="*/ 2254103 h 3418448"/>
              <a:gd name="connsiteX172" fmla="*/ 9762505 w 12966449"/>
              <a:gd name="connsiteY172" fmla="*/ 2268279 h 3418448"/>
              <a:gd name="connsiteX173" fmla="*/ 9691621 w 12966449"/>
              <a:gd name="connsiteY173" fmla="*/ 2282456 h 3418448"/>
              <a:gd name="connsiteX174" fmla="*/ 9663267 w 12966449"/>
              <a:gd name="connsiteY174" fmla="*/ 2289544 h 3418448"/>
              <a:gd name="connsiteX175" fmla="*/ 9613649 w 12966449"/>
              <a:gd name="connsiteY175" fmla="*/ 2303721 h 3418448"/>
              <a:gd name="connsiteX176" fmla="*/ 9542765 w 12966449"/>
              <a:gd name="connsiteY176" fmla="*/ 2317898 h 3418448"/>
              <a:gd name="connsiteX177" fmla="*/ 9493147 w 12966449"/>
              <a:gd name="connsiteY177" fmla="*/ 2332075 h 3418448"/>
              <a:gd name="connsiteX178" fmla="*/ 9457705 w 12966449"/>
              <a:gd name="connsiteY178" fmla="*/ 2339163 h 3418448"/>
              <a:gd name="connsiteX179" fmla="*/ 9372644 w 12966449"/>
              <a:gd name="connsiteY179" fmla="*/ 2360428 h 3418448"/>
              <a:gd name="connsiteX180" fmla="*/ 9344291 w 12966449"/>
              <a:gd name="connsiteY180" fmla="*/ 2367516 h 3418448"/>
              <a:gd name="connsiteX181" fmla="*/ 9273407 w 12966449"/>
              <a:gd name="connsiteY181" fmla="*/ 2381693 h 3418448"/>
              <a:gd name="connsiteX182" fmla="*/ 9237965 w 12966449"/>
              <a:gd name="connsiteY182" fmla="*/ 2388782 h 3418448"/>
              <a:gd name="connsiteX183" fmla="*/ 9181258 w 12966449"/>
              <a:gd name="connsiteY183" fmla="*/ 2395870 h 3418448"/>
              <a:gd name="connsiteX184" fmla="*/ 9145816 w 12966449"/>
              <a:gd name="connsiteY184" fmla="*/ 2402958 h 3418448"/>
              <a:gd name="connsiteX185" fmla="*/ 9124551 w 12966449"/>
              <a:gd name="connsiteY185" fmla="*/ 2410047 h 3418448"/>
              <a:gd name="connsiteX186" fmla="*/ 9060756 w 12966449"/>
              <a:gd name="connsiteY186" fmla="*/ 2417135 h 3418448"/>
              <a:gd name="connsiteX187" fmla="*/ 8975695 w 12966449"/>
              <a:gd name="connsiteY187" fmla="*/ 2431312 h 3418448"/>
              <a:gd name="connsiteX188" fmla="*/ 8918988 w 12966449"/>
              <a:gd name="connsiteY188" fmla="*/ 2438400 h 3418448"/>
              <a:gd name="connsiteX189" fmla="*/ 8876458 w 12966449"/>
              <a:gd name="connsiteY189" fmla="*/ 2445489 h 3418448"/>
              <a:gd name="connsiteX190" fmla="*/ 8784309 w 12966449"/>
              <a:gd name="connsiteY190" fmla="*/ 2452577 h 3418448"/>
              <a:gd name="connsiteX191" fmla="*/ 8706337 w 12966449"/>
              <a:gd name="connsiteY191" fmla="*/ 2459665 h 3418448"/>
              <a:gd name="connsiteX192" fmla="*/ 8649630 w 12966449"/>
              <a:gd name="connsiteY192" fmla="*/ 2466754 h 3418448"/>
              <a:gd name="connsiteX193" fmla="*/ 8578747 w 12966449"/>
              <a:gd name="connsiteY193" fmla="*/ 2473842 h 3418448"/>
              <a:gd name="connsiteX194" fmla="*/ 8366095 w 12966449"/>
              <a:gd name="connsiteY194" fmla="*/ 2502196 h 3418448"/>
              <a:gd name="connsiteX195" fmla="*/ 8323565 w 12966449"/>
              <a:gd name="connsiteY195" fmla="*/ 2509284 h 3418448"/>
              <a:gd name="connsiteX196" fmla="*/ 8259770 w 12966449"/>
              <a:gd name="connsiteY196" fmla="*/ 2523461 h 3418448"/>
              <a:gd name="connsiteX197" fmla="*/ 8167621 w 12966449"/>
              <a:gd name="connsiteY197" fmla="*/ 2537637 h 3418448"/>
              <a:gd name="connsiteX198" fmla="*/ 8082560 w 12966449"/>
              <a:gd name="connsiteY198" fmla="*/ 2551814 h 3418448"/>
              <a:gd name="connsiteX199" fmla="*/ 8054207 w 12966449"/>
              <a:gd name="connsiteY199" fmla="*/ 2558903 h 3418448"/>
              <a:gd name="connsiteX200" fmla="*/ 7976235 w 12966449"/>
              <a:gd name="connsiteY200" fmla="*/ 2573079 h 3418448"/>
              <a:gd name="connsiteX201" fmla="*/ 7947881 w 12966449"/>
              <a:gd name="connsiteY201" fmla="*/ 2580168 h 3418448"/>
              <a:gd name="connsiteX202" fmla="*/ 7912440 w 12966449"/>
              <a:gd name="connsiteY202" fmla="*/ 2587256 h 3418448"/>
              <a:gd name="connsiteX203" fmla="*/ 7891174 w 12966449"/>
              <a:gd name="connsiteY203" fmla="*/ 2594344 h 3418448"/>
              <a:gd name="connsiteX204" fmla="*/ 7841556 w 12966449"/>
              <a:gd name="connsiteY204" fmla="*/ 2601433 h 3418448"/>
              <a:gd name="connsiteX205" fmla="*/ 7806114 w 12966449"/>
              <a:gd name="connsiteY205" fmla="*/ 2608521 h 3418448"/>
              <a:gd name="connsiteX206" fmla="*/ 7706877 w 12966449"/>
              <a:gd name="connsiteY206" fmla="*/ 2622698 h 3418448"/>
              <a:gd name="connsiteX207" fmla="*/ 7635993 w 12966449"/>
              <a:gd name="connsiteY207" fmla="*/ 2636875 h 3418448"/>
              <a:gd name="connsiteX208" fmla="*/ 7579286 w 12966449"/>
              <a:gd name="connsiteY208" fmla="*/ 2651051 h 3418448"/>
              <a:gd name="connsiteX209" fmla="*/ 7522579 w 12966449"/>
              <a:gd name="connsiteY209" fmla="*/ 2658140 h 3418448"/>
              <a:gd name="connsiteX210" fmla="*/ 7494226 w 12966449"/>
              <a:gd name="connsiteY210" fmla="*/ 2665228 h 3418448"/>
              <a:gd name="connsiteX211" fmla="*/ 7444607 w 12966449"/>
              <a:gd name="connsiteY211" fmla="*/ 2672316 h 3418448"/>
              <a:gd name="connsiteX212" fmla="*/ 7373723 w 12966449"/>
              <a:gd name="connsiteY212" fmla="*/ 2686493 h 3418448"/>
              <a:gd name="connsiteX213" fmla="*/ 7281574 w 12966449"/>
              <a:gd name="connsiteY213" fmla="*/ 2700670 h 3418448"/>
              <a:gd name="connsiteX214" fmla="*/ 7260309 w 12966449"/>
              <a:gd name="connsiteY214" fmla="*/ 2707758 h 3418448"/>
              <a:gd name="connsiteX215" fmla="*/ 7104365 w 12966449"/>
              <a:gd name="connsiteY215" fmla="*/ 2729023 h 3418448"/>
              <a:gd name="connsiteX216" fmla="*/ 7026393 w 12966449"/>
              <a:gd name="connsiteY216" fmla="*/ 2743200 h 3418448"/>
              <a:gd name="connsiteX217" fmla="*/ 6976774 w 12966449"/>
              <a:gd name="connsiteY217" fmla="*/ 2750289 h 3418448"/>
              <a:gd name="connsiteX218" fmla="*/ 6948421 w 12966449"/>
              <a:gd name="connsiteY218" fmla="*/ 2757377 h 3418448"/>
              <a:gd name="connsiteX219" fmla="*/ 6856272 w 12966449"/>
              <a:gd name="connsiteY219" fmla="*/ 2771554 h 3418448"/>
              <a:gd name="connsiteX220" fmla="*/ 6813742 w 12966449"/>
              <a:gd name="connsiteY220" fmla="*/ 2778642 h 3418448"/>
              <a:gd name="connsiteX221" fmla="*/ 6778300 w 12966449"/>
              <a:gd name="connsiteY221" fmla="*/ 2785730 h 3418448"/>
              <a:gd name="connsiteX222" fmla="*/ 6664886 w 12966449"/>
              <a:gd name="connsiteY222" fmla="*/ 2799907 h 3418448"/>
              <a:gd name="connsiteX223" fmla="*/ 6636533 w 12966449"/>
              <a:gd name="connsiteY223" fmla="*/ 2806996 h 3418448"/>
              <a:gd name="connsiteX224" fmla="*/ 6594002 w 12966449"/>
              <a:gd name="connsiteY224" fmla="*/ 2814084 h 3418448"/>
              <a:gd name="connsiteX225" fmla="*/ 6572737 w 12966449"/>
              <a:gd name="connsiteY225" fmla="*/ 2821172 h 3418448"/>
              <a:gd name="connsiteX226" fmla="*/ 6523119 w 12966449"/>
              <a:gd name="connsiteY226" fmla="*/ 2828261 h 3418448"/>
              <a:gd name="connsiteX227" fmla="*/ 6466412 w 12966449"/>
              <a:gd name="connsiteY227" fmla="*/ 2842437 h 3418448"/>
              <a:gd name="connsiteX228" fmla="*/ 6445147 w 12966449"/>
              <a:gd name="connsiteY228" fmla="*/ 2849526 h 3418448"/>
              <a:gd name="connsiteX229" fmla="*/ 6409705 w 12966449"/>
              <a:gd name="connsiteY229" fmla="*/ 2856614 h 3418448"/>
              <a:gd name="connsiteX230" fmla="*/ 6381351 w 12966449"/>
              <a:gd name="connsiteY230" fmla="*/ 2863703 h 3418448"/>
              <a:gd name="connsiteX231" fmla="*/ 6345909 w 12966449"/>
              <a:gd name="connsiteY231" fmla="*/ 2870791 h 3418448"/>
              <a:gd name="connsiteX232" fmla="*/ 6289202 w 12966449"/>
              <a:gd name="connsiteY232" fmla="*/ 2884968 h 3418448"/>
              <a:gd name="connsiteX233" fmla="*/ 6246672 w 12966449"/>
              <a:gd name="connsiteY233" fmla="*/ 2899144 h 3418448"/>
              <a:gd name="connsiteX234" fmla="*/ 6189965 w 12966449"/>
              <a:gd name="connsiteY234" fmla="*/ 2913321 h 3418448"/>
              <a:gd name="connsiteX235" fmla="*/ 6147435 w 12966449"/>
              <a:gd name="connsiteY235" fmla="*/ 2927498 h 3418448"/>
              <a:gd name="connsiteX236" fmla="*/ 6119081 w 12966449"/>
              <a:gd name="connsiteY236" fmla="*/ 2934586 h 3418448"/>
              <a:gd name="connsiteX237" fmla="*/ 6076551 w 12966449"/>
              <a:gd name="connsiteY237" fmla="*/ 2941675 h 3418448"/>
              <a:gd name="connsiteX238" fmla="*/ 6034021 w 12966449"/>
              <a:gd name="connsiteY238" fmla="*/ 2955851 h 3418448"/>
              <a:gd name="connsiteX239" fmla="*/ 6005667 w 12966449"/>
              <a:gd name="connsiteY239" fmla="*/ 2962940 h 3418448"/>
              <a:gd name="connsiteX240" fmla="*/ 5963137 w 12966449"/>
              <a:gd name="connsiteY240" fmla="*/ 2977116 h 3418448"/>
              <a:gd name="connsiteX241" fmla="*/ 5934784 w 12966449"/>
              <a:gd name="connsiteY241" fmla="*/ 2984205 h 3418448"/>
              <a:gd name="connsiteX242" fmla="*/ 5870988 w 12966449"/>
              <a:gd name="connsiteY242" fmla="*/ 3005470 h 3418448"/>
              <a:gd name="connsiteX243" fmla="*/ 5849723 w 12966449"/>
              <a:gd name="connsiteY243" fmla="*/ 3012558 h 3418448"/>
              <a:gd name="connsiteX244" fmla="*/ 5793016 w 12966449"/>
              <a:gd name="connsiteY244" fmla="*/ 3026735 h 3418448"/>
              <a:gd name="connsiteX245" fmla="*/ 5771751 w 12966449"/>
              <a:gd name="connsiteY245" fmla="*/ 3033823 h 3418448"/>
              <a:gd name="connsiteX246" fmla="*/ 5729221 w 12966449"/>
              <a:gd name="connsiteY246" fmla="*/ 3040912 h 3418448"/>
              <a:gd name="connsiteX247" fmla="*/ 5672514 w 12966449"/>
              <a:gd name="connsiteY247" fmla="*/ 3055089 h 3418448"/>
              <a:gd name="connsiteX248" fmla="*/ 5629984 w 12966449"/>
              <a:gd name="connsiteY248" fmla="*/ 3062177 h 3418448"/>
              <a:gd name="connsiteX249" fmla="*/ 5566188 w 12966449"/>
              <a:gd name="connsiteY249" fmla="*/ 3076354 h 3418448"/>
              <a:gd name="connsiteX250" fmla="*/ 5516570 w 12966449"/>
              <a:gd name="connsiteY250" fmla="*/ 3083442 h 3418448"/>
              <a:gd name="connsiteX251" fmla="*/ 5481128 w 12966449"/>
              <a:gd name="connsiteY251" fmla="*/ 3090530 h 3418448"/>
              <a:gd name="connsiteX252" fmla="*/ 5417333 w 12966449"/>
              <a:gd name="connsiteY252" fmla="*/ 3097619 h 3418448"/>
              <a:gd name="connsiteX253" fmla="*/ 5374802 w 12966449"/>
              <a:gd name="connsiteY253" fmla="*/ 3104707 h 3418448"/>
              <a:gd name="connsiteX254" fmla="*/ 5296830 w 12966449"/>
              <a:gd name="connsiteY254" fmla="*/ 3111796 h 3418448"/>
              <a:gd name="connsiteX255" fmla="*/ 5162151 w 12966449"/>
              <a:gd name="connsiteY255" fmla="*/ 3125972 h 3418448"/>
              <a:gd name="connsiteX256" fmla="*/ 3432588 w 12966449"/>
              <a:gd name="connsiteY256" fmla="*/ 3395331 h 3418448"/>
              <a:gd name="connsiteX257" fmla="*/ 2695398 w 12966449"/>
              <a:gd name="connsiteY257" fmla="*/ 3402418 h 3418448"/>
              <a:gd name="connsiteX258" fmla="*/ 1674672 w 12966449"/>
              <a:gd name="connsiteY258" fmla="*/ 3381153 h 3418448"/>
              <a:gd name="connsiteX259" fmla="*/ 519268 w 12966449"/>
              <a:gd name="connsiteY259" fmla="*/ 3374065 h 3418448"/>
              <a:gd name="connsiteX260" fmla="*/ 115231 w 12966449"/>
              <a:gd name="connsiteY260" fmla="*/ 3352800 h 3418448"/>
              <a:gd name="connsiteX261" fmla="*/ 8905 w 12966449"/>
              <a:gd name="connsiteY261" fmla="*/ 3147237 h 3418448"/>
              <a:gd name="connsiteX262" fmla="*/ 299528 w 12966449"/>
              <a:gd name="connsiteY262" fmla="*/ 3083442 h 3418448"/>
              <a:gd name="connsiteX263" fmla="*/ 285351 w 12966449"/>
              <a:gd name="connsiteY263" fmla="*/ 3062177 h 3418448"/>
              <a:gd name="connsiteX264" fmla="*/ 271174 w 12966449"/>
              <a:gd name="connsiteY264" fmla="*/ 3005470 h 3418448"/>
              <a:gd name="connsiteX265" fmla="*/ 264086 w 12966449"/>
              <a:gd name="connsiteY265" fmla="*/ 2955851 h 3418448"/>
              <a:gd name="connsiteX266" fmla="*/ 256998 w 12966449"/>
              <a:gd name="connsiteY266" fmla="*/ 2913321 h 3418448"/>
              <a:gd name="connsiteX267" fmla="*/ 271174 w 12966449"/>
              <a:gd name="connsiteY267" fmla="*/ 2849526 h 3418448"/>
              <a:gd name="connsiteX268" fmla="*/ 278263 w 12966449"/>
              <a:gd name="connsiteY268" fmla="*/ 2828261 h 3418448"/>
              <a:gd name="connsiteX269" fmla="*/ 342058 w 12966449"/>
              <a:gd name="connsiteY269" fmla="*/ 2785730 h 3418448"/>
              <a:gd name="connsiteX0" fmla="*/ 339867 w 12964258"/>
              <a:gd name="connsiteY0" fmla="*/ 2785730 h 3418448"/>
              <a:gd name="connsiteX1" fmla="*/ 339867 w 12964258"/>
              <a:gd name="connsiteY1" fmla="*/ 2785730 h 3418448"/>
              <a:gd name="connsiteX2" fmla="*/ 1544890 w 12964258"/>
              <a:gd name="connsiteY2" fmla="*/ 2785730 h 3418448"/>
              <a:gd name="connsiteX3" fmla="*/ 1963104 w 12964258"/>
              <a:gd name="connsiteY3" fmla="*/ 2799907 h 3418448"/>
              <a:gd name="connsiteX4" fmla="*/ 2296258 w 12964258"/>
              <a:gd name="connsiteY4" fmla="*/ 2821172 h 3418448"/>
              <a:gd name="connsiteX5" fmla="*/ 2806621 w 12964258"/>
              <a:gd name="connsiteY5" fmla="*/ 2814084 h 3418448"/>
              <a:gd name="connsiteX6" fmla="*/ 3090156 w 12964258"/>
              <a:gd name="connsiteY6" fmla="*/ 2821172 h 3418448"/>
              <a:gd name="connsiteX7" fmla="*/ 3111421 w 12964258"/>
              <a:gd name="connsiteY7" fmla="*/ 2814084 h 3418448"/>
              <a:gd name="connsiteX8" fmla="*/ 3146863 w 12964258"/>
              <a:gd name="connsiteY8" fmla="*/ 2806996 h 3418448"/>
              <a:gd name="connsiteX9" fmla="*/ 3161039 w 12964258"/>
              <a:gd name="connsiteY9" fmla="*/ 2658140 h 3418448"/>
              <a:gd name="connsiteX10" fmla="*/ 3168128 w 12964258"/>
              <a:gd name="connsiteY10" fmla="*/ 2466754 h 3418448"/>
              <a:gd name="connsiteX11" fmla="*/ 3175216 w 12964258"/>
              <a:gd name="connsiteY11" fmla="*/ 2417135 h 3418448"/>
              <a:gd name="connsiteX12" fmla="*/ 3189393 w 12964258"/>
              <a:gd name="connsiteY12" fmla="*/ 2360428 h 3418448"/>
              <a:gd name="connsiteX13" fmla="*/ 3203569 w 12964258"/>
              <a:gd name="connsiteY13" fmla="*/ 2317898 h 3418448"/>
              <a:gd name="connsiteX14" fmla="*/ 3224835 w 12964258"/>
              <a:gd name="connsiteY14" fmla="*/ 2303721 h 3418448"/>
              <a:gd name="connsiteX15" fmla="*/ 3628872 w 12964258"/>
              <a:gd name="connsiteY15" fmla="*/ 2296633 h 3418448"/>
              <a:gd name="connsiteX16" fmla="*/ 3749374 w 12964258"/>
              <a:gd name="connsiteY16" fmla="*/ 2275368 h 3418448"/>
              <a:gd name="connsiteX17" fmla="*/ 3926583 w 12964258"/>
              <a:gd name="connsiteY17" fmla="*/ 2268279 h 3418448"/>
              <a:gd name="connsiteX18" fmla="*/ 4167588 w 12964258"/>
              <a:gd name="connsiteY18" fmla="*/ 2261191 h 3418448"/>
              <a:gd name="connsiteX19" fmla="*/ 4692128 w 12964258"/>
              <a:gd name="connsiteY19" fmla="*/ 2268279 h 3418448"/>
              <a:gd name="connsiteX20" fmla="*/ 4862249 w 12964258"/>
              <a:gd name="connsiteY20" fmla="*/ 2239926 h 3418448"/>
              <a:gd name="connsiteX21" fmla="*/ 4869337 w 12964258"/>
              <a:gd name="connsiteY21" fmla="*/ 2183219 h 3418448"/>
              <a:gd name="connsiteX22" fmla="*/ 4883514 w 12964258"/>
              <a:gd name="connsiteY22" fmla="*/ 2062716 h 3418448"/>
              <a:gd name="connsiteX23" fmla="*/ 4890602 w 12964258"/>
              <a:gd name="connsiteY23" fmla="*/ 2034363 h 3418448"/>
              <a:gd name="connsiteX24" fmla="*/ 4904779 w 12964258"/>
              <a:gd name="connsiteY24" fmla="*/ 1956391 h 3418448"/>
              <a:gd name="connsiteX25" fmla="*/ 4918956 w 12964258"/>
              <a:gd name="connsiteY25" fmla="*/ 1779182 h 3418448"/>
              <a:gd name="connsiteX26" fmla="*/ 4926044 w 12964258"/>
              <a:gd name="connsiteY26" fmla="*/ 1743740 h 3418448"/>
              <a:gd name="connsiteX27" fmla="*/ 4933132 w 12964258"/>
              <a:gd name="connsiteY27" fmla="*/ 1715386 h 3418448"/>
              <a:gd name="connsiteX28" fmla="*/ 5174137 w 12964258"/>
              <a:gd name="connsiteY28" fmla="*/ 1708298 h 3418448"/>
              <a:gd name="connsiteX29" fmla="*/ 5464760 w 12964258"/>
              <a:gd name="connsiteY29" fmla="*/ 1694121 h 3418448"/>
              <a:gd name="connsiteX30" fmla="*/ 5776649 w 12964258"/>
              <a:gd name="connsiteY30" fmla="*/ 1672856 h 3418448"/>
              <a:gd name="connsiteX31" fmla="*/ 6095625 w 12964258"/>
              <a:gd name="connsiteY31" fmla="*/ 1687033 h 3418448"/>
              <a:gd name="connsiteX32" fmla="*/ 6173597 w 12964258"/>
              <a:gd name="connsiteY32" fmla="*/ 1694121 h 3418448"/>
              <a:gd name="connsiteX33" fmla="*/ 6237393 w 12964258"/>
              <a:gd name="connsiteY33" fmla="*/ 1701209 h 3418448"/>
              <a:gd name="connsiteX34" fmla="*/ 6421690 w 12964258"/>
              <a:gd name="connsiteY34" fmla="*/ 1708298 h 3418448"/>
              <a:gd name="connsiteX35" fmla="*/ 6655607 w 12964258"/>
              <a:gd name="connsiteY35" fmla="*/ 1701209 h 3418448"/>
              <a:gd name="connsiteX36" fmla="*/ 6634342 w 12964258"/>
              <a:gd name="connsiteY36" fmla="*/ 1694121 h 3418448"/>
              <a:gd name="connsiteX37" fmla="*/ 6648518 w 12964258"/>
              <a:gd name="connsiteY37" fmla="*/ 1396409 h 3418448"/>
              <a:gd name="connsiteX38" fmla="*/ 6662695 w 12964258"/>
              <a:gd name="connsiteY38" fmla="*/ 1311349 h 3418448"/>
              <a:gd name="connsiteX39" fmla="*/ 6676872 w 12964258"/>
              <a:gd name="connsiteY39" fmla="*/ 1226289 h 3418448"/>
              <a:gd name="connsiteX40" fmla="*/ 6698137 w 12964258"/>
              <a:gd name="connsiteY40" fmla="*/ 1212112 h 3418448"/>
              <a:gd name="connsiteX41" fmla="*/ 6769021 w 12964258"/>
              <a:gd name="connsiteY41" fmla="*/ 1197935 h 3418448"/>
              <a:gd name="connsiteX42" fmla="*/ 6861169 w 12964258"/>
              <a:gd name="connsiteY42" fmla="*/ 1183758 h 3418448"/>
              <a:gd name="connsiteX43" fmla="*/ 6896611 w 12964258"/>
              <a:gd name="connsiteY43" fmla="*/ 1176670 h 3418448"/>
              <a:gd name="connsiteX44" fmla="*/ 7059644 w 12964258"/>
              <a:gd name="connsiteY44" fmla="*/ 1155405 h 3418448"/>
              <a:gd name="connsiteX45" fmla="*/ 7109263 w 12964258"/>
              <a:gd name="connsiteY45" fmla="*/ 1148316 h 3418448"/>
              <a:gd name="connsiteX46" fmla="*/ 7165969 w 12964258"/>
              <a:gd name="connsiteY46" fmla="*/ 1141228 h 3418448"/>
              <a:gd name="connsiteX47" fmla="*/ 7215588 w 12964258"/>
              <a:gd name="connsiteY47" fmla="*/ 1134140 h 3418448"/>
              <a:gd name="connsiteX48" fmla="*/ 7293560 w 12964258"/>
              <a:gd name="connsiteY48" fmla="*/ 1127051 h 3418448"/>
              <a:gd name="connsiteX49" fmla="*/ 7371532 w 12964258"/>
              <a:gd name="connsiteY49" fmla="*/ 1112875 h 3418448"/>
              <a:gd name="connsiteX50" fmla="*/ 7463681 w 12964258"/>
              <a:gd name="connsiteY50" fmla="*/ 1098698 h 3418448"/>
              <a:gd name="connsiteX51" fmla="*/ 7619625 w 12964258"/>
              <a:gd name="connsiteY51" fmla="*/ 1105786 h 3418448"/>
              <a:gd name="connsiteX52" fmla="*/ 7669244 w 12964258"/>
              <a:gd name="connsiteY52" fmla="*/ 1119963 h 3418448"/>
              <a:gd name="connsiteX53" fmla="*/ 7697597 w 12964258"/>
              <a:gd name="connsiteY53" fmla="*/ 1127051 h 3418448"/>
              <a:gd name="connsiteX54" fmla="*/ 7740128 w 12964258"/>
              <a:gd name="connsiteY54" fmla="*/ 1141228 h 3418448"/>
              <a:gd name="connsiteX55" fmla="*/ 7761393 w 12964258"/>
              <a:gd name="connsiteY55" fmla="*/ 1148316 h 3418448"/>
              <a:gd name="connsiteX56" fmla="*/ 7853542 w 12964258"/>
              <a:gd name="connsiteY56" fmla="*/ 1169582 h 3418448"/>
              <a:gd name="connsiteX57" fmla="*/ 7952779 w 12964258"/>
              <a:gd name="connsiteY57" fmla="*/ 1176670 h 3418448"/>
              <a:gd name="connsiteX58" fmla="*/ 8222137 w 12964258"/>
              <a:gd name="connsiteY58" fmla="*/ 1169582 h 3418448"/>
              <a:gd name="connsiteX59" fmla="*/ 8278844 w 12964258"/>
              <a:gd name="connsiteY59" fmla="*/ 1162493 h 3418448"/>
              <a:gd name="connsiteX60" fmla="*/ 8293021 w 12964258"/>
              <a:gd name="connsiteY60" fmla="*/ 1119963 h 3418448"/>
              <a:gd name="connsiteX61" fmla="*/ 8307197 w 12964258"/>
              <a:gd name="connsiteY61" fmla="*/ 1027814 h 3418448"/>
              <a:gd name="connsiteX62" fmla="*/ 8321374 w 12964258"/>
              <a:gd name="connsiteY62" fmla="*/ 914400 h 3418448"/>
              <a:gd name="connsiteX63" fmla="*/ 8335551 w 12964258"/>
              <a:gd name="connsiteY63" fmla="*/ 857693 h 3418448"/>
              <a:gd name="connsiteX64" fmla="*/ 8342639 w 12964258"/>
              <a:gd name="connsiteY64" fmla="*/ 836428 h 3418448"/>
              <a:gd name="connsiteX65" fmla="*/ 8356816 w 12964258"/>
              <a:gd name="connsiteY65" fmla="*/ 765544 h 3418448"/>
              <a:gd name="connsiteX66" fmla="*/ 8378081 w 12964258"/>
              <a:gd name="connsiteY66" fmla="*/ 687572 h 3418448"/>
              <a:gd name="connsiteX67" fmla="*/ 8399346 w 12964258"/>
              <a:gd name="connsiteY67" fmla="*/ 645042 h 3418448"/>
              <a:gd name="connsiteX68" fmla="*/ 8420611 w 12964258"/>
              <a:gd name="connsiteY68" fmla="*/ 637954 h 3418448"/>
              <a:gd name="connsiteX69" fmla="*/ 8654528 w 12964258"/>
              <a:gd name="connsiteY69" fmla="*/ 623777 h 3418448"/>
              <a:gd name="connsiteX70" fmla="*/ 8697058 w 12964258"/>
              <a:gd name="connsiteY70" fmla="*/ 616689 h 3418448"/>
              <a:gd name="connsiteX71" fmla="*/ 8902621 w 12964258"/>
              <a:gd name="connsiteY71" fmla="*/ 602512 h 3418448"/>
              <a:gd name="connsiteX72" fmla="*/ 9150714 w 12964258"/>
              <a:gd name="connsiteY72" fmla="*/ 609600 h 3418448"/>
              <a:gd name="connsiteX73" fmla="*/ 9313746 w 12964258"/>
              <a:gd name="connsiteY73" fmla="*/ 616689 h 3418448"/>
              <a:gd name="connsiteX74" fmla="*/ 9781579 w 12964258"/>
              <a:gd name="connsiteY74" fmla="*/ 623777 h 3418448"/>
              <a:gd name="connsiteX75" fmla="*/ 9809932 w 12964258"/>
              <a:gd name="connsiteY75" fmla="*/ 630865 h 3418448"/>
              <a:gd name="connsiteX76" fmla="*/ 9987142 w 12964258"/>
              <a:gd name="connsiteY76" fmla="*/ 652130 h 3418448"/>
              <a:gd name="connsiteX77" fmla="*/ 10036760 w 12964258"/>
              <a:gd name="connsiteY77" fmla="*/ 659219 h 3418448"/>
              <a:gd name="connsiteX78" fmla="*/ 10058025 w 12964258"/>
              <a:gd name="connsiteY78" fmla="*/ 567070 h 3418448"/>
              <a:gd name="connsiteX79" fmla="*/ 10065114 w 12964258"/>
              <a:gd name="connsiteY79" fmla="*/ 233916 h 3418448"/>
              <a:gd name="connsiteX80" fmla="*/ 10079290 w 12964258"/>
              <a:gd name="connsiteY80" fmla="*/ 155944 h 3418448"/>
              <a:gd name="connsiteX81" fmla="*/ 10086379 w 12964258"/>
              <a:gd name="connsiteY81" fmla="*/ 134679 h 3418448"/>
              <a:gd name="connsiteX82" fmla="*/ 10135997 w 12964258"/>
              <a:gd name="connsiteY82" fmla="*/ 120503 h 3418448"/>
              <a:gd name="connsiteX83" fmla="*/ 10178528 w 12964258"/>
              <a:gd name="connsiteY83" fmla="*/ 113414 h 3418448"/>
              <a:gd name="connsiteX84" fmla="*/ 10313207 w 12964258"/>
              <a:gd name="connsiteY84" fmla="*/ 99237 h 3418448"/>
              <a:gd name="connsiteX85" fmla="*/ 10384090 w 12964258"/>
              <a:gd name="connsiteY85" fmla="*/ 85061 h 3418448"/>
              <a:gd name="connsiteX86" fmla="*/ 10440797 w 12964258"/>
              <a:gd name="connsiteY86" fmla="*/ 70884 h 3418448"/>
              <a:gd name="connsiteX87" fmla="*/ 10504593 w 12964258"/>
              <a:gd name="connsiteY87" fmla="*/ 42530 h 3418448"/>
              <a:gd name="connsiteX88" fmla="*/ 10525858 w 12964258"/>
              <a:gd name="connsiteY88" fmla="*/ 35442 h 3418448"/>
              <a:gd name="connsiteX89" fmla="*/ 10547123 w 12964258"/>
              <a:gd name="connsiteY89" fmla="*/ 28354 h 3418448"/>
              <a:gd name="connsiteX90" fmla="*/ 10589653 w 12964258"/>
              <a:gd name="connsiteY90" fmla="*/ 21265 h 3418448"/>
              <a:gd name="connsiteX91" fmla="*/ 10724332 w 12964258"/>
              <a:gd name="connsiteY91" fmla="*/ 0 h 3418448"/>
              <a:gd name="connsiteX92" fmla="*/ 10944072 w 12964258"/>
              <a:gd name="connsiteY92" fmla="*/ 14177 h 3418448"/>
              <a:gd name="connsiteX93" fmla="*/ 11149635 w 12964258"/>
              <a:gd name="connsiteY93" fmla="*/ 7089 h 3418448"/>
              <a:gd name="connsiteX94" fmla="*/ 11426081 w 12964258"/>
              <a:gd name="connsiteY94" fmla="*/ 0 h 3418448"/>
              <a:gd name="connsiteX95" fmla="*/ 11511142 w 12964258"/>
              <a:gd name="connsiteY95" fmla="*/ 7089 h 3418448"/>
              <a:gd name="connsiteX96" fmla="*/ 11631644 w 12964258"/>
              <a:gd name="connsiteY96" fmla="*/ 14177 h 3418448"/>
              <a:gd name="connsiteX97" fmla="*/ 11730881 w 12964258"/>
              <a:gd name="connsiteY97" fmla="*/ 35442 h 3418448"/>
              <a:gd name="connsiteX98" fmla="*/ 11787588 w 12964258"/>
              <a:gd name="connsiteY98" fmla="*/ 42530 h 3418448"/>
              <a:gd name="connsiteX99" fmla="*/ 11823030 w 12964258"/>
              <a:gd name="connsiteY99" fmla="*/ 49619 h 3418448"/>
              <a:gd name="connsiteX100" fmla="*/ 11879737 w 12964258"/>
              <a:gd name="connsiteY100" fmla="*/ 56707 h 3418448"/>
              <a:gd name="connsiteX101" fmla="*/ 12142007 w 12964258"/>
              <a:gd name="connsiteY101" fmla="*/ 77972 h 3418448"/>
              <a:gd name="connsiteX102" fmla="*/ 12489337 w 12964258"/>
              <a:gd name="connsiteY102" fmla="*/ 77972 h 3418448"/>
              <a:gd name="connsiteX103" fmla="*/ 12560221 w 12964258"/>
              <a:gd name="connsiteY103" fmla="*/ 92149 h 3418448"/>
              <a:gd name="connsiteX104" fmla="*/ 12701988 w 12964258"/>
              <a:gd name="connsiteY104" fmla="*/ 106326 h 3418448"/>
              <a:gd name="connsiteX105" fmla="*/ 12765783 w 12964258"/>
              <a:gd name="connsiteY105" fmla="*/ 127591 h 3418448"/>
              <a:gd name="connsiteX106" fmla="*/ 12787049 w 12964258"/>
              <a:gd name="connsiteY106" fmla="*/ 134679 h 3418448"/>
              <a:gd name="connsiteX107" fmla="*/ 12822490 w 12964258"/>
              <a:gd name="connsiteY107" fmla="*/ 177209 h 3418448"/>
              <a:gd name="connsiteX108" fmla="*/ 12843756 w 12964258"/>
              <a:gd name="connsiteY108" fmla="*/ 219740 h 3418448"/>
              <a:gd name="connsiteX109" fmla="*/ 12865021 w 12964258"/>
              <a:gd name="connsiteY109" fmla="*/ 233916 h 3418448"/>
              <a:gd name="connsiteX110" fmla="*/ 12872109 w 12964258"/>
              <a:gd name="connsiteY110" fmla="*/ 255182 h 3418448"/>
              <a:gd name="connsiteX111" fmla="*/ 12879197 w 12964258"/>
              <a:gd name="connsiteY111" fmla="*/ 283535 h 3418448"/>
              <a:gd name="connsiteX112" fmla="*/ 12893374 w 12964258"/>
              <a:gd name="connsiteY112" fmla="*/ 311889 h 3418448"/>
              <a:gd name="connsiteX113" fmla="*/ 12900463 w 12964258"/>
              <a:gd name="connsiteY113" fmla="*/ 340242 h 3418448"/>
              <a:gd name="connsiteX114" fmla="*/ 12914639 w 12964258"/>
              <a:gd name="connsiteY114" fmla="*/ 375684 h 3418448"/>
              <a:gd name="connsiteX115" fmla="*/ 12921728 w 12964258"/>
              <a:gd name="connsiteY115" fmla="*/ 411126 h 3418448"/>
              <a:gd name="connsiteX116" fmla="*/ 12942993 w 12964258"/>
              <a:gd name="connsiteY116" fmla="*/ 474921 h 3418448"/>
              <a:gd name="connsiteX117" fmla="*/ 12950081 w 12964258"/>
              <a:gd name="connsiteY117" fmla="*/ 496186 h 3418448"/>
              <a:gd name="connsiteX118" fmla="*/ 12957169 w 12964258"/>
              <a:gd name="connsiteY118" fmla="*/ 524540 h 3418448"/>
              <a:gd name="connsiteX119" fmla="*/ 12964258 w 12964258"/>
              <a:gd name="connsiteY119" fmla="*/ 602512 h 3418448"/>
              <a:gd name="connsiteX120" fmla="*/ 12950081 w 12964258"/>
              <a:gd name="connsiteY120" fmla="*/ 900223 h 3418448"/>
              <a:gd name="connsiteX121" fmla="*/ 12942993 w 12964258"/>
              <a:gd name="connsiteY121" fmla="*/ 971107 h 3418448"/>
              <a:gd name="connsiteX122" fmla="*/ 12935904 w 12964258"/>
              <a:gd name="connsiteY122" fmla="*/ 1006549 h 3418448"/>
              <a:gd name="connsiteX123" fmla="*/ 12921728 w 12964258"/>
              <a:gd name="connsiteY123" fmla="*/ 1105786 h 3418448"/>
              <a:gd name="connsiteX124" fmla="*/ 12914639 w 12964258"/>
              <a:gd name="connsiteY124" fmla="*/ 1141228 h 3418448"/>
              <a:gd name="connsiteX125" fmla="*/ 12900463 w 12964258"/>
              <a:gd name="connsiteY125" fmla="*/ 1240465 h 3418448"/>
              <a:gd name="connsiteX126" fmla="*/ 12879197 w 12964258"/>
              <a:gd name="connsiteY126" fmla="*/ 1318437 h 3418448"/>
              <a:gd name="connsiteX127" fmla="*/ 12893374 w 12964258"/>
              <a:gd name="connsiteY127" fmla="*/ 1524000 h 3418448"/>
              <a:gd name="connsiteX128" fmla="*/ 12907551 w 12964258"/>
              <a:gd name="connsiteY128" fmla="*/ 1687033 h 3418448"/>
              <a:gd name="connsiteX129" fmla="*/ 12893374 w 12964258"/>
              <a:gd name="connsiteY129" fmla="*/ 1828800 h 3418448"/>
              <a:gd name="connsiteX130" fmla="*/ 12879197 w 12964258"/>
              <a:gd name="connsiteY130" fmla="*/ 1850065 h 3418448"/>
              <a:gd name="connsiteX131" fmla="*/ 12872109 w 12964258"/>
              <a:gd name="connsiteY131" fmla="*/ 1871330 h 3418448"/>
              <a:gd name="connsiteX132" fmla="*/ 12850844 w 12964258"/>
              <a:gd name="connsiteY132" fmla="*/ 1885507 h 3418448"/>
              <a:gd name="connsiteX133" fmla="*/ 12624016 w 12964258"/>
              <a:gd name="connsiteY133" fmla="*/ 1878419 h 3418448"/>
              <a:gd name="connsiteX134" fmla="*/ 12510602 w 12964258"/>
              <a:gd name="connsiteY134" fmla="*/ 1871330 h 3418448"/>
              <a:gd name="connsiteX135" fmla="*/ 12390100 w 12964258"/>
              <a:gd name="connsiteY135" fmla="*/ 1857154 h 3418448"/>
              <a:gd name="connsiteX136" fmla="*/ 12227067 w 12964258"/>
              <a:gd name="connsiteY136" fmla="*/ 1871330 h 3418448"/>
              <a:gd name="connsiteX137" fmla="*/ 12163272 w 12964258"/>
              <a:gd name="connsiteY137" fmla="*/ 1878419 h 3418448"/>
              <a:gd name="connsiteX138" fmla="*/ 12127830 w 12964258"/>
              <a:gd name="connsiteY138" fmla="*/ 1885507 h 3418448"/>
              <a:gd name="connsiteX139" fmla="*/ 12085300 w 12964258"/>
              <a:gd name="connsiteY139" fmla="*/ 1892596 h 3418448"/>
              <a:gd name="connsiteX140" fmla="*/ 12028593 w 12964258"/>
              <a:gd name="connsiteY140" fmla="*/ 1899684 h 3418448"/>
              <a:gd name="connsiteX141" fmla="*/ 11929356 w 12964258"/>
              <a:gd name="connsiteY141" fmla="*/ 1913861 h 3418448"/>
              <a:gd name="connsiteX142" fmla="*/ 11879737 w 12964258"/>
              <a:gd name="connsiteY142" fmla="*/ 1920949 h 3418448"/>
              <a:gd name="connsiteX143" fmla="*/ 11815942 w 12964258"/>
              <a:gd name="connsiteY143" fmla="*/ 1935126 h 3418448"/>
              <a:gd name="connsiteX144" fmla="*/ 11752146 w 12964258"/>
              <a:gd name="connsiteY144" fmla="*/ 1949303 h 3418448"/>
              <a:gd name="connsiteX145" fmla="*/ 11730881 w 12964258"/>
              <a:gd name="connsiteY145" fmla="*/ 1956391 h 3418448"/>
              <a:gd name="connsiteX146" fmla="*/ 11674174 w 12964258"/>
              <a:gd name="connsiteY146" fmla="*/ 1970568 h 3418448"/>
              <a:gd name="connsiteX147" fmla="*/ 11617467 w 12964258"/>
              <a:gd name="connsiteY147" fmla="*/ 1984744 h 3418448"/>
              <a:gd name="connsiteX148" fmla="*/ 11496965 w 12964258"/>
              <a:gd name="connsiteY148" fmla="*/ 2006009 h 3418448"/>
              <a:gd name="connsiteX149" fmla="*/ 11333932 w 12964258"/>
              <a:gd name="connsiteY149" fmla="*/ 2020186 h 3418448"/>
              <a:gd name="connsiteX150" fmla="*/ 11241783 w 12964258"/>
              <a:gd name="connsiteY150" fmla="*/ 2034363 h 3418448"/>
              <a:gd name="connsiteX151" fmla="*/ 11206342 w 12964258"/>
              <a:gd name="connsiteY151" fmla="*/ 2041451 h 3418448"/>
              <a:gd name="connsiteX152" fmla="*/ 11121281 w 12964258"/>
              <a:gd name="connsiteY152" fmla="*/ 2055628 h 3418448"/>
              <a:gd name="connsiteX153" fmla="*/ 11064574 w 12964258"/>
              <a:gd name="connsiteY153" fmla="*/ 2069805 h 3418448"/>
              <a:gd name="connsiteX154" fmla="*/ 11043309 w 12964258"/>
              <a:gd name="connsiteY154" fmla="*/ 2076893 h 3418448"/>
              <a:gd name="connsiteX155" fmla="*/ 10873188 w 12964258"/>
              <a:gd name="connsiteY155" fmla="*/ 2105247 h 3418448"/>
              <a:gd name="connsiteX156" fmla="*/ 10837746 w 12964258"/>
              <a:gd name="connsiteY156" fmla="*/ 2112335 h 3418448"/>
              <a:gd name="connsiteX157" fmla="*/ 10773951 w 12964258"/>
              <a:gd name="connsiteY157" fmla="*/ 2119423 h 3418448"/>
              <a:gd name="connsiteX158" fmla="*/ 10738509 w 12964258"/>
              <a:gd name="connsiteY158" fmla="*/ 2126512 h 3418448"/>
              <a:gd name="connsiteX159" fmla="*/ 10681802 w 12964258"/>
              <a:gd name="connsiteY159" fmla="*/ 2133600 h 3418448"/>
              <a:gd name="connsiteX160" fmla="*/ 10639272 w 12964258"/>
              <a:gd name="connsiteY160" fmla="*/ 2140689 h 3418448"/>
              <a:gd name="connsiteX161" fmla="*/ 10603830 w 12964258"/>
              <a:gd name="connsiteY161" fmla="*/ 2147777 h 3418448"/>
              <a:gd name="connsiteX162" fmla="*/ 10540035 w 12964258"/>
              <a:gd name="connsiteY162" fmla="*/ 2154865 h 3418448"/>
              <a:gd name="connsiteX163" fmla="*/ 10504593 w 12964258"/>
              <a:gd name="connsiteY163" fmla="*/ 2161954 h 3418448"/>
              <a:gd name="connsiteX164" fmla="*/ 10440797 w 12964258"/>
              <a:gd name="connsiteY164" fmla="*/ 2169042 h 3418448"/>
              <a:gd name="connsiteX165" fmla="*/ 10405356 w 12964258"/>
              <a:gd name="connsiteY165" fmla="*/ 2176130 h 3418448"/>
              <a:gd name="connsiteX166" fmla="*/ 10263588 w 12964258"/>
              <a:gd name="connsiteY166" fmla="*/ 2190307 h 3418448"/>
              <a:gd name="connsiteX167" fmla="*/ 10171439 w 12964258"/>
              <a:gd name="connsiteY167" fmla="*/ 2204484 h 3418448"/>
              <a:gd name="connsiteX168" fmla="*/ 10029672 w 12964258"/>
              <a:gd name="connsiteY168" fmla="*/ 2225749 h 3418448"/>
              <a:gd name="connsiteX169" fmla="*/ 9951700 w 12964258"/>
              <a:gd name="connsiteY169" fmla="*/ 2232837 h 3418448"/>
              <a:gd name="connsiteX170" fmla="*/ 9859551 w 12964258"/>
              <a:gd name="connsiteY170" fmla="*/ 2247014 h 3418448"/>
              <a:gd name="connsiteX171" fmla="*/ 9809932 w 12964258"/>
              <a:gd name="connsiteY171" fmla="*/ 2254103 h 3418448"/>
              <a:gd name="connsiteX172" fmla="*/ 9760314 w 12964258"/>
              <a:gd name="connsiteY172" fmla="*/ 2268279 h 3418448"/>
              <a:gd name="connsiteX173" fmla="*/ 9689430 w 12964258"/>
              <a:gd name="connsiteY173" fmla="*/ 2282456 h 3418448"/>
              <a:gd name="connsiteX174" fmla="*/ 9661076 w 12964258"/>
              <a:gd name="connsiteY174" fmla="*/ 2289544 h 3418448"/>
              <a:gd name="connsiteX175" fmla="*/ 9611458 w 12964258"/>
              <a:gd name="connsiteY175" fmla="*/ 2303721 h 3418448"/>
              <a:gd name="connsiteX176" fmla="*/ 9540574 w 12964258"/>
              <a:gd name="connsiteY176" fmla="*/ 2317898 h 3418448"/>
              <a:gd name="connsiteX177" fmla="*/ 9490956 w 12964258"/>
              <a:gd name="connsiteY177" fmla="*/ 2332075 h 3418448"/>
              <a:gd name="connsiteX178" fmla="*/ 9455514 w 12964258"/>
              <a:gd name="connsiteY178" fmla="*/ 2339163 h 3418448"/>
              <a:gd name="connsiteX179" fmla="*/ 9370453 w 12964258"/>
              <a:gd name="connsiteY179" fmla="*/ 2360428 h 3418448"/>
              <a:gd name="connsiteX180" fmla="*/ 9342100 w 12964258"/>
              <a:gd name="connsiteY180" fmla="*/ 2367516 h 3418448"/>
              <a:gd name="connsiteX181" fmla="*/ 9271216 w 12964258"/>
              <a:gd name="connsiteY181" fmla="*/ 2381693 h 3418448"/>
              <a:gd name="connsiteX182" fmla="*/ 9235774 w 12964258"/>
              <a:gd name="connsiteY182" fmla="*/ 2388782 h 3418448"/>
              <a:gd name="connsiteX183" fmla="*/ 9179067 w 12964258"/>
              <a:gd name="connsiteY183" fmla="*/ 2395870 h 3418448"/>
              <a:gd name="connsiteX184" fmla="*/ 9143625 w 12964258"/>
              <a:gd name="connsiteY184" fmla="*/ 2402958 h 3418448"/>
              <a:gd name="connsiteX185" fmla="*/ 9122360 w 12964258"/>
              <a:gd name="connsiteY185" fmla="*/ 2410047 h 3418448"/>
              <a:gd name="connsiteX186" fmla="*/ 9058565 w 12964258"/>
              <a:gd name="connsiteY186" fmla="*/ 2417135 h 3418448"/>
              <a:gd name="connsiteX187" fmla="*/ 8973504 w 12964258"/>
              <a:gd name="connsiteY187" fmla="*/ 2431312 h 3418448"/>
              <a:gd name="connsiteX188" fmla="*/ 8916797 w 12964258"/>
              <a:gd name="connsiteY188" fmla="*/ 2438400 h 3418448"/>
              <a:gd name="connsiteX189" fmla="*/ 8874267 w 12964258"/>
              <a:gd name="connsiteY189" fmla="*/ 2445489 h 3418448"/>
              <a:gd name="connsiteX190" fmla="*/ 8782118 w 12964258"/>
              <a:gd name="connsiteY190" fmla="*/ 2452577 h 3418448"/>
              <a:gd name="connsiteX191" fmla="*/ 8704146 w 12964258"/>
              <a:gd name="connsiteY191" fmla="*/ 2459665 h 3418448"/>
              <a:gd name="connsiteX192" fmla="*/ 8647439 w 12964258"/>
              <a:gd name="connsiteY192" fmla="*/ 2466754 h 3418448"/>
              <a:gd name="connsiteX193" fmla="*/ 8576556 w 12964258"/>
              <a:gd name="connsiteY193" fmla="*/ 2473842 h 3418448"/>
              <a:gd name="connsiteX194" fmla="*/ 8363904 w 12964258"/>
              <a:gd name="connsiteY194" fmla="*/ 2502196 h 3418448"/>
              <a:gd name="connsiteX195" fmla="*/ 8321374 w 12964258"/>
              <a:gd name="connsiteY195" fmla="*/ 2509284 h 3418448"/>
              <a:gd name="connsiteX196" fmla="*/ 8257579 w 12964258"/>
              <a:gd name="connsiteY196" fmla="*/ 2523461 h 3418448"/>
              <a:gd name="connsiteX197" fmla="*/ 8165430 w 12964258"/>
              <a:gd name="connsiteY197" fmla="*/ 2537637 h 3418448"/>
              <a:gd name="connsiteX198" fmla="*/ 8080369 w 12964258"/>
              <a:gd name="connsiteY198" fmla="*/ 2551814 h 3418448"/>
              <a:gd name="connsiteX199" fmla="*/ 8052016 w 12964258"/>
              <a:gd name="connsiteY199" fmla="*/ 2558903 h 3418448"/>
              <a:gd name="connsiteX200" fmla="*/ 7974044 w 12964258"/>
              <a:gd name="connsiteY200" fmla="*/ 2573079 h 3418448"/>
              <a:gd name="connsiteX201" fmla="*/ 7945690 w 12964258"/>
              <a:gd name="connsiteY201" fmla="*/ 2580168 h 3418448"/>
              <a:gd name="connsiteX202" fmla="*/ 7910249 w 12964258"/>
              <a:gd name="connsiteY202" fmla="*/ 2587256 h 3418448"/>
              <a:gd name="connsiteX203" fmla="*/ 7888983 w 12964258"/>
              <a:gd name="connsiteY203" fmla="*/ 2594344 h 3418448"/>
              <a:gd name="connsiteX204" fmla="*/ 7839365 w 12964258"/>
              <a:gd name="connsiteY204" fmla="*/ 2601433 h 3418448"/>
              <a:gd name="connsiteX205" fmla="*/ 7803923 w 12964258"/>
              <a:gd name="connsiteY205" fmla="*/ 2608521 h 3418448"/>
              <a:gd name="connsiteX206" fmla="*/ 7704686 w 12964258"/>
              <a:gd name="connsiteY206" fmla="*/ 2622698 h 3418448"/>
              <a:gd name="connsiteX207" fmla="*/ 7633802 w 12964258"/>
              <a:gd name="connsiteY207" fmla="*/ 2636875 h 3418448"/>
              <a:gd name="connsiteX208" fmla="*/ 7577095 w 12964258"/>
              <a:gd name="connsiteY208" fmla="*/ 2651051 h 3418448"/>
              <a:gd name="connsiteX209" fmla="*/ 7520388 w 12964258"/>
              <a:gd name="connsiteY209" fmla="*/ 2658140 h 3418448"/>
              <a:gd name="connsiteX210" fmla="*/ 7492035 w 12964258"/>
              <a:gd name="connsiteY210" fmla="*/ 2665228 h 3418448"/>
              <a:gd name="connsiteX211" fmla="*/ 7442416 w 12964258"/>
              <a:gd name="connsiteY211" fmla="*/ 2672316 h 3418448"/>
              <a:gd name="connsiteX212" fmla="*/ 7371532 w 12964258"/>
              <a:gd name="connsiteY212" fmla="*/ 2686493 h 3418448"/>
              <a:gd name="connsiteX213" fmla="*/ 7279383 w 12964258"/>
              <a:gd name="connsiteY213" fmla="*/ 2700670 h 3418448"/>
              <a:gd name="connsiteX214" fmla="*/ 7258118 w 12964258"/>
              <a:gd name="connsiteY214" fmla="*/ 2707758 h 3418448"/>
              <a:gd name="connsiteX215" fmla="*/ 7102174 w 12964258"/>
              <a:gd name="connsiteY215" fmla="*/ 2729023 h 3418448"/>
              <a:gd name="connsiteX216" fmla="*/ 7024202 w 12964258"/>
              <a:gd name="connsiteY216" fmla="*/ 2743200 h 3418448"/>
              <a:gd name="connsiteX217" fmla="*/ 6974583 w 12964258"/>
              <a:gd name="connsiteY217" fmla="*/ 2750289 h 3418448"/>
              <a:gd name="connsiteX218" fmla="*/ 6946230 w 12964258"/>
              <a:gd name="connsiteY218" fmla="*/ 2757377 h 3418448"/>
              <a:gd name="connsiteX219" fmla="*/ 6854081 w 12964258"/>
              <a:gd name="connsiteY219" fmla="*/ 2771554 h 3418448"/>
              <a:gd name="connsiteX220" fmla="*/ 6811551 w 12964258"/>
              <a:gd name="connsiteY220" fmla="*/ 2778642 h 3418448"/>
              <a:gd name="connsiteX221" fmla="*/ 6776109 w 12964258"/>
              <a:gd name="connsiteY221" fmla="*/ 2785730 h 3418448"/>
              <a:gd name="connsiteX222" fmla="*/ 6662695 w 12964258"/>
              <a:gd name="connsiteY222" fmla="*/ 2799907 h 3418448"/>
              <a:gd name="connsiteX223" fmla="*/ 6634342 w 12964258"/>
              <a:gd name="connsiteY223" fmla="*/ 2806996 h 3418448"/>
              <a:gd name="connsiteX224" fmla="*/ 6591811 w 12964258"/>
              <a:gd name="connsiteY224" fmla="*/ 2814084 h 3418448"/>
              <a:gd name="connsiteX225" fmla="*/ 6570546 w 12964258"/>
              <a:gd name="connsiteY225" fmla="*/ 2821172 h 3418448"/>
              <a:gd name="connsiteX226" fmla="*/ 6520928 w 12964258"/>
              <a:gd name="connsiteY226" fmla="*/ 2828261 h 3418448"/>
              <a:gd name="connsiteX227" fmla="*/ 6464221 w 12964258"/>
              <a:gd name="connsiteY227" fmla="*/ 2842437 h 3418448"/>
              <a:gd name="connsiteX228" fmla="*/ 6442956 w 12964258"/>
              <a:gd name="connsiteY228" fmla="*/ 2849526 h 3418448"/>
              <a:gd name="connsiteX229" fmla="*/ 6407514 w 12964258"/>
              <a:gd name="connsiteY229" fmla="*/ 2856614 h 3418448"/>
              <a:gd name="connsiteX230" fmla="*/ 6379160 w 12964258"/>
              <a:gd name="connsiteY230" fmla="*/ 2863703 h 3418448"/>
              <a:gd name="connsiteX231" fmla="*/ 6343718 w 12964258"/>
              <a:gd name="connsiteY231" fmla="*/ 2870791 h 3418448"/>
              <a:gd name="connsiteX232" fmla="*/ 6287011 w 12964258"/>
              <a:gd name="connsiteY232" fmla="*/ 2884968 h 3418448"/>
              <a:gd name="connsiteX233" fmla="*/ 6244481 w 12964258"/>
              <a:gd name="connsiteY233" fmla="*/ 2899144 h 3418448"/>
              <a:gd name="connsiteX234" fmla="*/ 6187774 w 12964258"/>
              <a:gd name="connsiteY234" fmla="*/ 2913321 h 3418448"/>
              <a:gd name="connsiteX235" fmla="*/ 6145244 w 12964258"/>
              <a:gd name="connsiteY235" fmla="*/ 2927498 h 3418448"/>
              <a:gd name="connsiteX236" fmla="*/ 6116890 w 12964258"/>
              <a:gd name="connsiteY236" fmla="*/ 2934586 h 3418448"/>
              <a:gd name="connsiteX237" fmla="*/ 6074360 w 12964258"/>
              <a:gd name="connsiteY237" fmla="*/ 2941675 h 3418448"/>
              <a:gd name="connsiteX238" fmla="*/ 6031830 w 12964258"/>
              <a:gd name="connsiteY238" fmla="*/ 2955851 h 3418448"/>
              <a:gd name="connsiteX239" fmla="*/ 6003476 w 12964258"/>
              <a:gd name="connsiteY239" fmla="*/ 2962940 h 3418448"/>
              <a:gd name="connsiteX240" fmla="*/ 5960946 w 12964258"/>
              <a:gd name="connsiteY240" fmla="*/ 2977116 h 3418448"/>
              <a:gd name="connsiteX241" fmla="*/ 5932593 w 12964258"/>
              <a:gd name="connsiteY241" fmla="*/ 2984205 h 3418448"/>
              <a:gd name="connsiteX242" fmla="*/ 5868797 w 12964258"/>
              <a:gd name="connsiteY242" fmla="*/ 3005470 h 3418448"/>
              <a:gd name="connsiteX243" fmla="*/ 5847532 w 12964258"/>
              <a:gd name="connsiteY243" fmla="*/ 3012558 h 3418448"/>
              <a:gd name="connsiteX244" fmla="*/ 5790825 w 12964258"/>
              <a:gd name="connsiteY244" fmla="*/ 3026735 h 3418448"/>
              <a:gd name="connsiteX245" fmla="*/ 5769560 w 12964258"/>
              <a:gd name="connsiteY245" fmla="*/ 3033823 h 3418448"/>
              <a:gd name="connsiteX246" fmla="*/ 5727030 w 12964258"/>
              <a:gd name="connsiteY246" fmla="*/ 3040912 h 3418448"/>
              <a:gd name="connsiteX247" fmla="*/ 5670323 w 12964258"/>
              <a:gd name="connsiteY247" fmla="*/ 3055089 h 3418448"/>
              <a:gd name="connsiteX248" fmla="*/ 5627793 w 12964258"/>
              <a:gd name="connsiteY248" fmla="*/ 3062177 h 3418448"/>
              <a:gd name="connsiteX249" fmla="*/ 5563997 w 12964258"/>
              <a:gd name="connsiteY249" fmla="*/ 3076354 h 3418448"/>
              <a:gd name="connsiteX250" fmla="*/ 5514379 w 12964258"/>
              <a:gd name="connsiteY250" fmla="*/ 3083442 h 3418448"/>
              <a:gd name="connsiteX251" fmla="*/ 5478937 w 12964258"/>
              <a:gd name="connsiteY251" fmla="*/ 3090530 h 3418448"/>
              <a:gd name="connsiteX252" fmla="*/ 5415142 w 12964258"/>
              <a:gd name="connsiteY252" fmla="*/ 3097619 h 3418448"/>
              <a:gd name="connsiteX253" fmla="*/ 5372611 w 12964258"/>
              <a:gd name="connsiteY253" fmla="*/ 3104707 h 3418448"/>
              <a:gd name="connsiteX254" fmla="*/ 5294639 w 12964258"/>
              <a:gd name="connsiteY254" fmla="*/ 3111796 h 3418448"/>
              <a:gd name="connsiteX255" fmla="*/ 5159960 w 12964258"/>
              <a:gd name="connsiteY255" fmla="*/ 3125972 h 3418448"/>
              <a:gd name="connsiteX256" fmla="*/ 3430397 w 12964258"/>
              <a:gd name="connsiteY256" fmla="*/ 3395331 h 3418448"/>
              <a:gd name="connsiteX257" fmla="*/ 2693207 w 12964258"/>
              <a:gd name="connsiteY257" fmla="*/ 3402418 h 3418448"/>
              <a:gd name="connsiteX258" fmla="*/ 1672481 w 12964258"/>
              <a:gd name="connsiteY258" fmla="*/ 3381153 h 3418448"/>
              <a:gd name="connsiteX259" fmla="*/ 339868 w 12964258"/>
              <a:gd name="connsiteY259" fmla="*/ 3416595 h 3418448"/>
              <a:gd name="connsiteX260" fmla="*/ 113040 w 12964258"/>
              <a:gd name="connsiteY260" fmla="*/ 3352800 h 3418448"/>
              <a:gd name="connsiteX261" fmla="*/ 6714 w 12964258"/>
              <a:gd name="connsiteY261" fmla="*/ 3147237 h 3418448"/>
              <a:gd name="connsiteX262" fmla="*/ 297337 w 12964258"/>
              <a:gd name="connsiteY262" fmla="*/ 3083442 h 3418448"/>
              <a:gd name="connsiteX263" fmla="*/ 283160 w 12964258"/>
              <a:gd name="connsiteY263" fmla="*/ 3062177 h 3418448"/>
              <a:gd name="connsiteX264" fmla="*/ 268983 w 12964258"/>
              <a:gd name="connsiteY264" fmla="*/ 3005470 h 3418448"/>
              <a:gd name="connsiteX265" fmla="*/ 261895 w 12964258"/>
              <a:gd name="connsiteY265" fmla="*/ 2955851 h 3418448"/>
              <a:gd name="connsiteX266" fmla="*/ 254807 w 12964258"/>
              <a:gd name="connsiteY266" fmla="*/ 2913321 h 3418448"/>
              <a:gd name="connsiteX267" fmla="*/ 268983 w 12964258"/>
              <a:gd name="connsiteY267" fmla="*/ 2849526 h 3418448"/>
              <a:gd name="connsiteX268" fmla="*/ 276072 w 12964258"/>
              <a:gd name="connsiteY268" fmla="*/ 2828261 h 3418448"/>
              <a:gd name="connsiteX269" fmla="*/ 339867 w 12964258"/>
              <a:gd name="connsiteY269" fmla="*/ 2785730 h 3418448"/>
              <a:gd name="connsiteX0" fmla="*/ 339867 w 12964258"/>
              <a:gd name="connsiteY0" fmla="*/ 2785730 h 3416926"/>
              <a:gd name="connsiteX1" fmla="*/ 339867 w 12964258"/>
              <a:gd name="connsiteY1" fmla="*/ 2785730 h 3416926"/>
              <a:gd name="connsiteX2" fmla="*/ 1544890 w 12964258"/>
              <a:gd name="connsiteY2" fmla="*/ 2785730 h 3416926"/>
              <a:gd name="connsiteX3" fmla="*/ 1963104 w 12964258"/>
              <a:gd name="connsiteY3" fmla="*/ 2799907 h 3416926"/>
              <a:gd name="connsiteX4" fmla="*/ 2296258 w 12964258"/>
              <a:gd name="connsiteY4" fmla="*/ 2821172 h 3416926"/>
              <a:gd name="connsiteX5" fmla="*/ 2806621 w 12964258"/>
              <a:gd name="connsiteY5" fmla="*/ 2814084 h 3416926"/>
              <a:gd name="connsiteX6" fmla="*/ 3090156 w 12964258"/>
              <a:gd name="connsiteY6" fmla="*/ 2821172 h 3416926"/>
              <a:gd name="connsiteX7" fmla="*/ 3111421 w 12964258"/>
              <a:gd name="connsiteY7" fmla="*/ 2814084 h 3416926"/>
              <a:gd name="connsiteX8" fmla="*/ 3146863 w 12964258"/>
              <a:gd name="connsiteY8" fmla="*/ 2806996 h 3416926"/>
              <a:gd name="connsiteX9" fmla="*/ 3161039 w 12964258"/>
              <a:gd name="connsiteY9" fmla="*/ 2658140 h 3416926"/>
              <a:gd name="connsiteX10" fmla="*/ 3168128 w 12964258"/>
              <a:gd name="connsiteY10" fmla="*/ 2466754 h 3416926"/>
              <a:gd name="connsiteX11" fmla="*/ 3175216 w 12964258"/>
              <a:gd name="connsiteY11" fmla="*/ 2417135 h 3416926"/>
              <a:gd name="connsiteX12" fmla="*/ 3189393 w 12964258"/>
              <a:gd name="connsiteY12" fmla="*/ 2360428 h 3416926"/>
              <a:gd name="connsiteX13" fmla="*/ 3203569 w 12964258"/>
              <a:gd name="connsiteY13" fmla="*/ 2317898 h 3416926"/>
              <a:gd name="connsiteX14" fmla="*/ 3224835 w 12964258"/>
              <a:gd name="connsiteY14" fmla="*/ 2303721 h 3416926"/>
              <a:gd name="connsiteX15" fmla="*/ 3628872 w 12964258"/>
              <a:gd name="connsiteY15" fmla="*/ 2296633 h 3416926"/>
              <a:gd name="connsiteX16" fmla="*/ 3749374 w 12964258"/>
              <a:gd name="connsiteY16" fmla="*/ 2275368 h 3416926"/>
              <a:gd name="connsiteX17" fmla="*/ 3926583 w 12964258"/>
              <a:gd name="connsiteY17" fmla="*/ 2268279 h 3416926"/>
              <a:gd name="connsiteX18" fmla="*/ 4167588 w 12964258"/>
              <a:gd name="connsiteY18" fmla="*/ 2261191 h 3416926"/>
              <a:gd name="connsiteX19" fmla="*/ 4692128 w 12964258"/>
              <a:gd name="connsiteY19" fmla="*/ 2268279 h 3416926"/>
              <a:gd name="connsiteX20" fmla="*/ 4862249 w 12964258"/>
              <a:gd name="connsiteY20" fmla="*/ 2239926 h 3416926"/>
              <a:gd name="connsiteX21" fmla="*/ 4869337 w 12964258"/>
              <a:gd name="connsiteY21" fmla="*/ 2183219 h 3416926"/>
              <a:gd name="connsiteX22" fmla="*/ 4883514 w 12964258"/>
              <a:gd name="connsiteY22" fmla="*/ 2062716 h 3416926"/>
              <a:gd name="connsiteX23" fmla="*/ 4890602 w 12964258"/>
              <a:gd name="connsiteY23" fmla="*/ 2034363 h 3416926"/>
              <a:gd name="connsiteX24" fmla="*/ 4904779 w 12964258"/>
              <a:gd name="connsiteY24" fmla="*/ 1956391 h 3416926"/>
              <a:gd name="connsiteX25" fmla="*/ 4918956 w 12964258"/>
              <a:gd name="connsiteY25" fmla="*/ 1779182 h 3416926"/>
              <a:gd name="connsiteX26" fmla="*/ 4926044 w 12964258"/>
              <a:gd name="connsiteY26" fmla="*/ 1743740 h 3416926"/>
              <a:gd name="connsiteX27" fmla="*/ 4933132 w 12964258"/>
              <a:gd name="connsiteY27" fmla="*/ 1715386 h 3416926"/>
              <a:gd name="connsiteX28" fmla="*/ 5174137 w 12964258"/>
              <a:gd name="connsiteY28" fmla="*/ 1708298 h 3416926"/>
              <a:gd name="connsiteX29" fmla="*/ 5464760 w 12964258"/>
              <a:gd name="connsiteY29" fmla="*/ 1694121 h 3416926"/>
              <a:gd name="connsiteX30" fmla="*/ 5776649 w 12964258"/>
              <a:gd name="connsiteY30" fmla="*/ 1672856 h 3416926"/>
              <a:gd name="connsiteX31" fmla="*/ 6095625 w 12964258"/>
              <a:gd name="connsiteY31" fmla="*/ 1687033 h 3416926"/>
              <a:gd name="connsiteX32" fmla="*/ 6173597 w 12964258"/>
              <a:gd name="connsiteY32" fmla="*/ 1694121 h 3416926"/>
              <a:gd name="connsiteX33" fmla="*/ 6237393 w 12964258"/>
              <a:gd name="connsiteY33" fmla="*/ 1701209 h 3416926"/>
              <a:gd name="connsiteX34" fmla="*/ 6421690 w 12964258"/>
              <a:gd name="connsiteY34" fmla="*/ 1708298 h 3416926"/>
              <a:gd name="connsiteX35" fmla="*/ 6655607 w 12964258"/>
              <a:gd name="connsiteY35" fmla="*/ 1701209 h 3416926"/>
              <a:gd name="connsiteX36" fmla="*/ 6634342 w 12964258"/>
              <a:gd name="connsiteY36" fmla="*/ 1694121 h 3416926"/>
              <a:gd name="connsiteX37" fmla="*/ 6648518 w 12964258"/>
              <a:gd name="connsiteY37" fmla="*/ 1396409 h 3416926"/>
              <a:gd name="connsiteX38" fmla="*/ 6662695 w 12964258"/>
              <a:gd name="connsiteY38" fmla="*/ 1311349 h 3416926"/>
              <a:gd name="connsiteX39" fmla="*/ 6676872 w 12964258"/>
              <a:gd name="connsiteY39" fmla="*/ 1226289 h 3416926"/>
              <a:gd name="connsiteX40" fmla="*/ 6698137 w 12964258"/>
              <a:gd name="connsiteY40" fmla="*/ 1212112 h 3416926"/>
              <a:gd name="connsiteX41" fmla="*/ 6769021 w 12964258"/>
              <a:gd name="connsiteY41" fmla="*/ 1197935 h 3416926"/>
              <a:gd name="connsiteX42" fmla="*/ 6861169 w 12964258"/>
              <a:gd name="connsiteY42" fmla="*/ 1183758 h 3416926"/>
              <a:gd name="connsiteX43" fmla="*/ 6896611 w 12964258"/>
              <a:gd name="connsiteY43" fmla="*/ 1176670 h 3416926"/>
              <a:gd name="connsiteX44" fmla="*/ 7059644 w 12964258"/>
              <a:gd name="connsiteY44" fmla="*/ 1155405 h 3416926"/>
              <a:gd name="connsiteX45" fmla="*/ 7109263 w 12964258"/>
              <a:gd name="connsiteY45" fmla="*/ 1148316 h 3416926"/>
              <a:gd name="connsiteX46" fmla="*/ 7165969 w 12964258"/>
              <a:gd name="connsiteY46" fmla="*/ 1141228 h 3416926"/>
              <a:gd name="connsiteX47" fmla="*/ 7215588 w 12964258"/>
              <a:gd name="connsiteY47" fmla="*/ 1134140 h 3416926"/>
              <a:gd name="connsiteX48" fmla="*/ 7293560 w 12964258"/>
              <a:gd name="connsiteY48" fmla="*/ 1127051 h 3416926"/>
              <a:gd name="connsiteX49" fmla="*/ 7371532 w 12964258"/>
              <a:gd name="connsiteY49" fmla="*/ 1112875 h 3416926"/>
              <a:gd name="connsiteX50" fmla="*/ 7463681 w 12964258"/>
              <a:gd name="connsiteY50" fmla="*/ 1098698 h 3416926"/>
              <a:gd name="connsiteX51" fmla="*/ 7619625 w 12964258"/>
              <a:gd name="connsiteY51" fmla="*/ 1105786 h 3416926"/>
              <a:gd name="connsiteX52" fmla="*/ 7669244 w 12964258"/>
              <a:gd name="connsiteY52" fmla="*/ 1119963 h 3416926"/>
              <a:gd name="connsiteX53" fmla="*/ 7697597 w 12964258"/>
              <a:gd name="connsiteY53" fmla="*/ 1127051 h 3416926"/>
              <a:gd name="connsiteX54" fmla="*/ 7740128 w 12964258"/>
              <a:gd name="connsiteY54" fmla="*/ 1141228 h 3416926"/>
              <a:gd name="connsiteX55" fmla="*/ 7761393 w 12964258"/>
              <a:gd name="connsiteY55" fmla="*/ 1148316 h 3416926"/>
              <a:gd name="connsiteX56" fmla="*/ 7853542 w 12964258"/>
              <a:gd name="connsiteY56" fmla="*/ 1169582 h 3416926"/>
              <a:gd name="connsiteX57" fmla="*/ 7952779 w 12964258"/>
              <a:gd name="connsiteY57" fmla="*/ 1176670 h 3416926"/>
              <a:gd name="connsiteX58" fmla="*/ 8222137 w 12964258"/>
              <a:gd name="connsiteY58" fmla="*/ 1169582 h 3416926"/>
              <a:gd name="connsiteX59" fmla="*/ 8278844 w 12964258"/>
              <a:gd name="connsiteY59" fmla="*/ 1162493 h 3416926"/>
              <a:gd name="connsiteX60" fmla="*/ 8293021 w 12964258"/>
              <a:gd name="connsiteY60" fmla="*/ 1119963 h 3416926"/>
              <a:gd name="connsiteX61" fmla="*/ 8307197 w 12964258"/>
              <a:gd name="connsiteY61" fmla="*/ 1027814 h 3416926"/>
              <a:gd name="connsiteX62" fmla="*/ 8321374 w 12964258"/>
              <a:gd name="connsiteY62" fmla="*/ 914400 h 3416926"/>
              <a:gd name="connsiteX63" fmla="*/ 8335551 w 12964258"/>
              <a:gd name="connsiteY63" fmla="*/ 857693 h 3416926"/>
              <a:gd name="connsiteX64" fmla="*/ 8342639 w 12964258"/>
              <a:gd name="connsiteY64" fmla="*/ 836428 h 3416926"/>
              <a:gd name="connsiteX65" fmla="*/ 8356816 w 12964258"/>
              <a:gd name="connsiteY65" fmla="*/ 765544 h 3416926"/>
              <a:gd name="connsiteX66" fmla="*/ 8378081 w 12964258"/>
              <a:gd name="connsiteY66" fmla="*/ 687572 h 3416926"/>
              <a:gd name="connsiteX67" fmla="*/ 8399346 w 12964258"/>
              <a:gd name="connsiteY67" fmla="*/ 645042 h 3416926"/>
              <a:gd name="connsiteX68" fmla="*/ 8420611 w 12964258"/>
              <a:gd name="connsiteY68" fmla="*/ 637954 h 3416926"/>
              <a:gd name="connsiteX69" fmla="*/ 8654528 w 12964258"/>
              <a:gd name="connsiteY69" fmla="*/ 623777 h 3416926"/>
              <a:gd name="connsiteX70" fmla="*/ 8697058 w 12964258"/>
              <a:gd name="connsiteY70" fmla="*/ 616689 h 3416926"/>
              <a:gd name="connsiteX71" fmla="*/ 8902621 w 12964258"/>
              <a:gd name="connsiteY71" fmla="*/ 602512 h 3416926"/>
              <a:gd name="connsiteX72" fmla="*/ 9150714 w 12964258"/>
              <a:gd name="connsiteY72" fmla="*/ 609600 h 3416926"/>
              <a:gd name="connsiteX73" fmla="*/ 9313746 w 12964258"/>
              <a:gd name="connsiteY73" fmla="*/ 616689 h 3416926"/>
              <a:gd name="connsiteX74" fmla="*/ 9781579 w 12964258"/>
              <a:gd name="connsiteY74" fmla="*/ 623777 h 3416926"/>
              <a:gd name="connsiteX75" fmla="*/ 9809932 w 12964258"/>
              <a:gd name="connsiteY75" fmla="*/ 630865 h 3416926"/>
              <a:gd name="connsiteX76" fmla="*/ 9987142 w 12964258"/>
              <a:gd name="connsiteY76" fmla="*/ 652130 h 3416926"/>
              <a:gd name="connsiteX77" fmla="*/ 10036760 w 12964258"/>
              <a:gd name="connsiteY77" fmla="*/ 659219 h 3416926"/>
              <a:gd name="connsiteX78" fmla="*/ 10058025 w 12964258"/>
              <a:gd name="connsiteY78" fmla="*/ 567070 h 3416926"/>
              <a:gd name="connsiteX79" fmla="*/ 10065114 w 12964258"/>
              <a:gd name="connsiteY79" fmla="*/ 233916 h 3416926"/>
              <a:gd name="connsiteX80" fmla="*/ 10079290 w 12964258"/>
              <a:gd name="connsiteY80" fmla="*/ 155944 h 3416926"/>
              <a:gd name="connsiteX81" fmla="*/ 10086379 w 12964258"/>
              <a:gd name="connsiteY81" fmla="*/ 134679 h 3416926"/>
              <a:gd name="connsiteX82" fmla="*/ 10135997 w 12964258"/>
              <a:gd name="connsiteY82" fmla="*/ 120503 h 3416926"/>
              <a:gd name="connsiteX83" fmla="*/ 10178528 w 12964258"/>
              <a:gd name="connsiteY83" fmla="*/ 113414 h 3416926"/>
              <a:gd name="connsiteX84" fmla="*/ 10313207 w 12964258"/>
              <a:gd name="connsiteY84" fmla="*/ 99237 h 3416926"/>
              <a:gd name="connsiteX85" fmla="*/ 10384090 w 12964258"/>
              <a:gd name="connsiteY85" fmla="*/ 85061 h 3416926"/>
              <a:gd name="connsiteX86" fmla="*/ 10440797 w 12964258"/>
              <a:gd name="connsiteY86" fmla="*/ 70884 h 3416926"/>
              <a:gd name="connsiteX87" fmla="*/ 10504593 w 12964258"/>
              <a:gd name="connsiteY87" fmla="*/ 42530 h 3416926"/>
              <a:gd name="connsiteX88" fmla="*/ 10525858 w 12964258"/>
              <a:gd name="connsiteY88" fmla="*/ 35442 h 3416926"/>
              <a:gd name="connsiteX89" fmla="*/ 10547123 w 12964258"/>
              <a:gd name="connsiteY89" fmla="*/ 28354 h 3416926"/>
              <a:gd name="connsiteX90" fmla="*/ 10589653 w 12964258"/>
              <a:gd name="connsiteY90" fmla="*/ 21265 h 3416926"/>
              <a:gd name="connsiteX91" fmla="*/ 10724332 w 12964258"/>
              <a:gd name="connsiteY91" fmla="*/ 0 h 3416926"/>
              <a:gd name="connsiteX92" fmla="*/ 10944072 w 12964258"/>
              <a:gd name="connsiteY92" fmla="*/ 14177 h 3416926"/>
              <a:gd name="connsiteX93" fmla="*/ 11149635 w 12964258"/>
              <a:gd name="connsiteY93" fmla="*/ 7089 h 3416926"/>
              <a:gd name="connsiteX94" fmla="*/ 11426081 w 12964258"/>
              <a:gd name="connsiteY94" fmla="*/ 0 h 3416926"/>
              <a:gd name="connsiteX95" fmla="*/ 11511142 w 12964258"/>
              <a:gd name="connsiteY95" fmla="*/ 7089 h 3416926"/>
              <a:gd name="connsiteX96" fmla="*/ 11631644 w 12964258"/>
              <a:gd name="connsiteY96" fmla="*/ 14177 h 3416926"/>
              <a:gd name="connsiteX97" fmla="*/ 11730881 w 12964258"/>
              <a:gd name="connsiteY97" fmla="*/ 35442 h 3416926"/>
              <a:gd name="connsiteX98" fmla="*/ 11787588 w 12964258"/>
              <a:gd name="connsiteY98" fmla="*/ 42530 h 3416926"/>
              <a:gd name="connsiteX99" fmla="*/ 11823030 w 12964258"/>
              <a:gd name="connsiteY99" fmla="*/ 49619 h 3416926"/>
              <a:gd name="connsiteX100" fmla="*/ 11879737 w 12964258"/>
              <a:gd name="connsiteY100" fmla="*/ 56707 h 3416926"/>
              <a:gd name="connsiteX101" fmla="*/ 12142007 w 12964258"/>
              <a:gd name="connsiteY101" fmla="*/ 77972 h 3416926"/>
              <a:gd name="connsiteX102" fmla="*/ 12489337 w 12964258"/>
              <a:gd name="connsiteY102" fmla="*/ 77972 h 3416926"/>
              <a:gd name="connsiteX103" fmla="*/ 12560221 w 12964258"/>
              <a:gd name="connsiteY103" fmla="*/ 92149 h 3416926"/>
              <a:gd name="connsiteX104" fmla="*/ 12701988 w 12964258"/>
              <a:gd name="connsiteY104" fmla="*/ 106326 h 3416926"/>
              <a:gd name="connsiteX105" fmla="*/ 12765783 w 12964258"/>
              <a:gd name="connsiteY105" fmla="*/ 127591 h 3416926"/>
              <a:gd name="connsiteX106" fmla="*/ 12787049 w 12964258"/>
              <a:gd name="connsiteY106" fmla="*/ 134679 h 3416926"/>
              <a:gd name="connsiteX107" fmla="*/ 12822490 w 12964258"/>
              <a:gd name="connsiteY107" fmla="*/ 177209 h 3416926"/>
              <a:gd name="connsiteX108" fmla="*/ 12843756 w 12964258"/>
              <a:gd name="connsiteY108" fmla="*/ 219740 h 3416926"/>
              <a:gd name="connsiteX109" fmla="*/ 12865021 w 12964258"/>
              <a:gd name="connsiteY109" fmla="*/ 233916 h 3416926"/>
              <a:gd name="connsiteX110" fmla="*/ 12872109 w 12964258"/>
              <a:gd name="connsiteY110" fmla="*/ 255182 h 3416926"/>
              <a:gd name="connsiteX111" fmla="*/ 12879197 w 12964258"/>
              <a:gd name="connsiteY111" fmla="*/ 283535 h 3416926"/>
              <a:gd name="connsiteX112" fmla="*/ 12893374 w 12964258"/>
              <a:gd name="connsiteY112" fmla="*/ 311889 h 3416926"/>
              <a:gd name="connsiteX113" fmla="*/ 12900463 w 12964258"/>
              <a:gd name="connsiteY113" fmla="*/ 340242 h 3416926"/>
              <a:gd name="connsiteX114" fmla="*/ 12914639 w 12964258"/>
              <a:gd name="connsiteY114" fmla="*/ 375684 h 3416926"/>
              <a:gd name="connsiteX115" fmla="*/ 12921728 w 12964258"/>
              <a:gd name="connsiteY115" fmla="*/ 411126 h 3416926"/>
              <a:gd name="connsiteX116" fmla="*/ 12942993 w 12964258"/>
              <a:gd name="connsiteY116" fmla="*/ 474921 h 3416926"/>
              <a:gd name="connsiteX117" fmla="*/ 12950081 w 12964258"/>
              <a:gd name="connsiteY117" fmla="*/ 496186 h 3416926"/>
              <a:gd name="connsiteX118" fmla="*/ 12957169 w 12964258"/>
              <a:gd name="connsiteY118" fmla="*/ 524540 h 3416926"/>
              <a:gd name="connsiteX119" fmla="*/ 12964258 w 12964258"/>
              <a:gd name="connsiteY119" fmla="*/ 602512 h 3416926"/>
              <a:gd name="connsiteX120" fmla="*/ 12950081 w 12964258"/>
              <a:gd name="connsiteY120" fmla="*/ 900223 h 3416926"/>
              <a:gd name="connsiteX121" fmla="*/ 12942993 w 12964258"/>
              <a:gd name="connsiteY121" fmla="*/ 971107 h 3416926"/>
              <a:gd name="connsiteX122" fmla="*/ 12935904 w 12964258"/>
              <a:gd name="connsiteY122" fmla="*/ 1006549 h 3416926"/>
              <a:gd name="connsiteX123" fmla="*/ 12921728 w 12964258"/>
              <a:gd name="connsiteY123" fmla="*/ 1105786 h 3416926"/>
              <a:gd name="connsiteX124" fmla="*/ 12914639 w 12964258"/>
              <a:gd name="connsiteY124" fmla="*/ 1141228 h 3416926"/>
              <a:gd name="connsiteX125" fmla="*/ 12900463 w 12964258"/>
              <a:gd name="connsiteY125" fmla="*/ 1240465 h 3416926"/>
              <a:gd name="connsiteX126" fmla="*/ 12879197 w 12964258"/>
              <a:gd name="connsiteY126" fmla="*/ 1318437 h 3416926"/>
              <a:gd name="connsiteX127" fmla="*/ 12893374 w 12964258"/>
              <a:gd name="connsiteY127" fmla="*/ 1524000 h 3416926"/>
              <a:gd name="connsiteX128" fmla="*/ 12907551 w 12964258"/>
              <a:gd name="connsiteY128" fmla="*/ 1687033 h 3416926"/>
              <a:gd name="connsiteX129" fmla="*/ 12893374 w 12964258"/>
              <a:gd name="connsiteY129" fmla="*/ 1828800 h 3416926"/>
              <a:gd name="connsiteX130" fmla="*/ 12879197 w 12964258"/>
              <a:gd name="connsiteY130" fmla="*/ 1850065 h 3416926"/>
              <a:gd name="connsiteX131" fmla="*/ 12872109 w 12964258"/>
              <a:gd name="connsiteY131" fmla="*/ 1871330 h 3416926"/>
              <a:gd name="connsiteX132" fmla="*/ 12850844 w 12964258"/>
              <a:gd name="connsiteY132" fmla="*/ 1885507 h 3416926"/>
              <a:gd name="connsiteX133" fmla="*/ 12624016 w 12964258"/>
              <a:gd name="connsiteY133" fmla="*/ 1878419 h 3416926"/>
              <a:gd name="connsiteX134" fmla="*/ 12510602 w 12964258"/>
              <a:gd name="connsiteY134" fmla="*/ 1871330 h 3416926"/>
              <a:gd name="connsiteX135" fmla="*/ 12390100 w 12964258"/>
              <a:gd name="connsiteY135" fmla="*/ 1857154 h 3416926"/>
              <a:gd name="connsiteX136" fmla="*/ 12227067 w 12964258"/>
              <a:gd name="connsiteY136" fmla="*/ 1871330 h 3416926"/>
              <a:gd name="connsiteX137" fmla="*/ 12163272 w 12964258"/>
              <a:gd name="connsiteY137" fmla="*/ 1878419 h 3416926"/>
              <a:gd name="connsiteX138" fmla="*/ 12127830 w 12964258"/>
              <a:gd name="connsiteY138" fmla="*/ 1885507 h 3416926"/>
              <a:gd name="connsiteX139" fmla="*/ 12085300 w 12964258"/>
              <a:gd name="connsiteY139" fmla="*/ 1892596 h 3416926"/>
              <a:gd name="connsiteX140" fmla="*/ 12028593 w 12964258"/>
              <a:gd name="connsiteY140" fmla="*/ 1899684 h 3416926"/>
              <a:gd name="connsiteX141" fmla="*/ 11929356 w 12964258"/>
              <a:gd name="connsiteY141" fmla="*/ 1913861 h 3416926"/>
              <a:gd name="connsiteX142" fmla="*/ 11879737 w 12964258"/>
              <a:gd name="connsiteY142" fmla="*/ 1920949 h 3416926"/>
              <a:gd name="connsiteX143" fmla="*/ 11815942 w 12964258"/>
              <a:gd name="connsiteY143" fmla="*/ 1935126 h 3416926"/>
              <a:gd name="connsiteX144" fmla="*/ 11752146 w 12964258"/>
              <a:gd name="connsiteY144" fmla="*/ 1949303 h 3416926"/>
              <a:gd name="connsiteX145" fmla="*/ 11730881 w 12964258"/>
              <a:gd name="connsiteY145" fmla="*/ 1956391 h 3416926"/>
              <a:gd name="connsiteX146" fmla="*/ 11674174 w 12964258"/>
              <a:gd name="connsiteY146" fmla="*/ 1970568 h 3416926"/>
              <a:gd name="connsiteX147" fmla="*/ 11617467 w 12964258"/>
              <a:gd name="connsiteY147" fmla="*/ 1984744 h 3416926"/>
              <a:gd name="connsiteX148" fmla="*/ 11496965 w 12964258"/>
              <a:gd name="connsiteY148" fmla="*/ 2006009 h 3416926"/>
              <a:gd name="connsiteX149" fmla="*/ 11333932 w 12964258"/>
              <a:gd name="connsiteY149" fmla="*/ 2020186 h 3416926"/>
              <a:gd name="connsiteX150" fmla="*/ 11241783 w 12964258"/>
              <a:gd name="connsiteY150" fmla="*/ 2034363 h 3416926"/>
              <a:gd name="connsiteX151" fmla="*/ 11206342 w 12964258"/>
              <a:gd name="connsiteY151" fmla="*/ 2041451 h 3416926"/>
              <a:gd name="connsiteX152" fmla="*/ 11121281 w 12964258"/>
              <a:gd name="connsiteY152" fmla="*/ 2055628 h 3416926"/>
              <a:gd name="connsiteX153" fmla="*/ 11064574 w 12964258"/>
              <a:gd name="connsiteY153" fmla="*/ 2069805 h 3416926"/>
              <a:gd name="connsiteX154" fmla="*/ 11043309 w 12964258"/>
              <a:gd name="connsiteY154" fmla="*/ 2076893 h 3416926"/>
              <a:gd name="connsiteX155" fmla="*/ 10873188 w 12964258"/>
              <a:gd name="connsiteY155" fmla="*/ 2105247 h 3416926"/>
              <a:gd name="connsiteX156" fmla="*/ 10837746 w 12964258"/>
              <a:gd name="connsiteY156" fmla="*/ 2112335 h 3416926"/>
              <a:gd name="connsiteX157" fmla="*/ 10773951 w 12964258"/>
              <a:gd name="connsiteY157" fmla="*/ 2119423 h 3416926"/>
              <a:gd name="connsiteX158" fmla="*/ 10738509 w 12964258"/>
              <a:gd name="connsiteY158" fmla="*/ 2126512 h 3416926"/>
              <a:gd name="connsiteX159" fmla="*/ 10681802 w 12964258"/>
              <a:gd name="connsiteY159" fmla="*/ 2133600 h 3416926"/>
              <a:gd name="connsiteX160" fmla="*/ 10639272 w 12964258"/>
              <a:gd name="connsiteY160" fmla="*/ 2140689 h 3416926"/>
              <a:gd name="connsiteX161" fmla="*/ 10603830 w 12964258"/>
              <a:gd name="connsiteY161" fmla="*/ 2147777 h 3416926"/>
              <a:gd name="connsiteX162" fmla="*/ 10540035 w 12964258"/>
              <a:gd name="connsiteY162" fmla="*/ 2154865 h 3416926"/>
              <a:gd name="connsiteX163" fmla="*/ 10504593 w 12964258"/>
              <a:gd name="connsiteY163" fmla="*/ 2161954 h 3416926"/>
              <a:gd name="connsiteX164" fmla="*/ 10440797 w 12964258"/>
              <a:gd name="connsiteY164" fmla="*/ 2169042 h 3416926"/>
              <a:gd name="connsiteX165" fmla="*/ 10405356 w 12964258"/>
              <a:gd name="connsiteY165" fmla="*/ 2176130 h 3416926"/>
              <a:gd name="connsiteX166" fmla="*/ 10263588 w 12964258"/>
              <a:gd name="connsiteY166" fmla="*/ 2190307 h 3416926"/>
              <a:gd name="connsiteX167" fmla="*/ 10171439 w 12964258"/>
              <a:gd name="connsiteY167" fmla="*/ 2204484 h 3416926"/>
              <a:gd name="connsiteX168" fmla="*/ 10029672 w 12964258"/>
              <a:gd name="connsiteY168" fmla="*/ 2225749 h 3416926"/>
              <a:gd name="connsiteX169" fmla="*/ 9951700 w 12964258"/>
              <a:gd name="connsiteY169" fmla="*/ 2232837 h 3416926"/>
              <a:gd name="connsiteX170" fmla="*/ 9859551 w 12964258"/>
              <a:gd name="connsiteY170" fmla="*/ 2247014 h 3416926"/>
              <a:gd name="connsiteX171" fmla="*/ 9809932 w 12964258"/>
              <a:gd name="connsiteY171" fmla="*/ 2254103 h 3416926"/>
              <a:gd name="connsiteX172" fmla="*/ 9760314 w 12964258"/>
              <a:gd name="connsiteY172" fmla="*/ 2268279 h 3416926"/>
              <a:gd name="connsiteX173" fmla="*/ 9689430 w 12964258"/>
              <a:gd name="connsiteY173" fmla="*/ 2282456 h 3416926"/>
              <a:gd name="connsiteX174" fmla="*/ 9661076 w 12964258"/>
              <a:gd name="connsiteY174" fmla="*/ 2289544 h 3416926"/>
              <a:gd name="connsiteX175" fmla="*/ 9611458 w 12964258"/>
              <a:gd name="connsiteY175" fmla="*/ 2303721 h 3416926"/>
              <a:gd name="connsiteX176" fmla="*/ 9540574 w 12964258"/>
              <a:gd name="connsiteY176" fmla="*/ 2317898 h 3416926"/>
              <a:gd name="connsiteX177" fmla="*/ 9490956 w 12964258"/>
              <a:gd name="connsiteY177" fmla="*/ 2332075 h 3416926"/>
              <a:gd name="connsiteX178" fmla="*/ 9455514 w 12964258"/>
              <a:gd name="connsiteY178" fmla="*/ 2339163 h 3416926"/>
              <a:gd name="connsiteX179" fmla="*/ 9370453 w 12964258"/>
              <a:gd name="connsiteY179" fmla="*/ 2360428 h 3416926"/>
              <a:gd name="connsiteX180" fmla="*/ 9342100 w 12964258"/>
              <a:gd name="connsiteY180" fmla="*/ 2367516 h 3416926"/>
              <a:gd name="connsiteX181" fmla="*/ 9271216 w 12964258"/>
              <a:gd name="connsiteY181" fmla="*/ 2381693 h 3416926"/>
              <a:gd name="connsiteX182" fmla="*/ 9235774 w 12964258"/>
              <a:gd name="connsiteY182" fmla="*/ 2388782 h 3416926"/>
              <a:gd name="connsiteX183" fmla="*/ 9179067 w 12964258"/>
              <a:gd name="connsiteY183" fmla="*/ 2395870 h 3416926"/>
              <a:gd name="connsiteX184" fmla="*/ 9143625 w 12964258"/>
              <a:gd name="connsiteY184" fmla="*/ 2402958 h 3416926"/>
              <a:gd name="connsiteX185" fmla="*/ 9122360 w 12964258"/>
              <a:gd name="connsiteY185" fmla="*/ 2410047 h 3416926"/>
              <a:gd name="connsiteX186" fmla="*/ 9058565 w 12964258"/>
              <a:gd name="connsiteY186" fmla="*/ 2417135 h 3416926"/>
              <a:gd name="connsiteX187" fmla="*/ 8973504 w 12964258"/>
              <a:gd name="connsiteY187" fmla="*/ 2431312 h 3416926"/>
              <a:gd name="connsiteX188" fmla="*/ 8916797 w 12964258"/>
              <a:gd name="connsiteY188" fmla="*/ 2438400 h 3416926"/>
              <a:gd name="connsiteX189" fmla="*/ 8874267 w 12964258"/>
              <a:gd name="connsiteY189" fmla="*/ 2445489 h 3416926"/>
              <a:gd name="connsiteX190" fmla="*/ 8782118 w 12964258"/>
              <a:gd name="connsiteY190" fmla="*/ 2452577 h 3416926"/>
              <a:gd name="connsiteX191" fmla="*/ 8704146 w 12964258"/>
              <a:gd name="connsiteY191" fmla="*/ 2459665 h 3416926"/>
              <a:gd name="connsiteX192" fmla="*/ 8647439 w 12964258"/>
              <a:gd name="connsiteY192" fmla="*/ 2466754 h 3416926"/>
              <a:gd name="connsiteX193" fmla="*/ 8576556 w 12964258"/>
              <a:gd name="connsiteY193" fmla="*/ 2473842 h 3416926"/>
              <a:gd name="connsiteX194" fmla="*/ 8363904 w 12964258"/>
              <a:gd name="connsiteY194" fmla="*/ 2502196 h 3416926"/>
              <a:gd name="connsiteX195" fmla="*/ 8321374 w 12964258"/>
              <a:gd name="connsiteY195" fmla="*/ 2509284 h 3416926"/>
              <a:gd name="connsiteX196" fmla="*/ 8257579 w 12964258"/>
              <a:gd name="connsiteY196" fmla="*/ 2523461 h 3416926"/>
              <a:gd name="connsiteX197" fmla="*/ 8165430 w 12964258"/>
              <a:gd name="connsiteY197" fmla="*/ 2537637 h 3416926"/>
              <a:gd name="connsiteX198" fmla="*/ 8080369 w 12964258"/>
              <a:gd name="connsiteY198" fmla="*/ 2551814 h 3416926"/>
              <a:gd name="connsiteX199" fmla="*/ 8052016 w 12964258"/>
              <a:gd name="connsiteY199" fmla="*/ 2558903 h 3416926"/>
              <a:gd name="connsiteX200" fmla="*/ 7974044 w 12964258"/>
              <a:gd name="connsiteY200" fmla="*/ 2573079 h 3416926"/>
              <a:gd name="connsiteX201" fmla="*/ 7945690 w 12964258"/>
              <a:gd name="connsiteY201" fmla="*/ 2580168 h 3416926"/>
              <a:gd name="connsiteX202" fmla="*/ 7910249 w 12964258"/>
              <a:gd name="connsiteY202" fmla="*/ 2587256 h 3416926"/>
              <a:gd name="connsiteX203" fmla="*/ 7888983 w 12964258"/>
              <a:gd name="connsiteY203" fmla="*/ 2594344 h 3416926"/>
              <a:gd name="connsiteX204" fmla="*/ 7839365 w 12964258"/>
              <a:gd name="connsiteY204" fmla="*/ 2601433 h 3416926"/>
              <a:gd name="connsiteX205" fmla="*/ 7803923 w 12964258"/>
              <a:gd name="connsiteY205" fmla="*/ 2608521 h 3416926"/>
              <a:gd name="connsiteX206" fmla="*/ 7704686 w 12964258"/>
              <a:gd name="connsiteY206" fmla="*/ 2622698 h 3416926"/>
              <a:gd name="connsiteX207" fmla="*/ 7633802 w 12964258"/>
              <a:gd name="connsiteY207" fmla="*/ 2636875 h 3416926"/>
              <a:gd name="connsiteX208" fmla="*/ 7577095 w 12964258"/>
              <a:gd name="connsiteY208" fmla="*/ 2651051 h 3416926"/>
              <a:gd name="connsiteX209" fmla="*/ 7520388 w 12964258"/>
              <a:gd name="connsiteY209" fmla="*/ 2658140 h 3416926"/>
              <a:gd name="connsiteX210" fmla="*/ 7492035 w 12964258"/>
              <a:gd name="connsiteY210" fmla="*/ 2665228 h 3416926"/>
              <a:gd name="connsiteX211" fmla="*/ 7442416 w 12964258"/>
              <a:gd name="connsiteY211" fmla="*/ 2672316 h 3416926"/>
              <a:gd name="connsiteX212" fmla="*/ 7371532 w 12964258"/>
              <a:gd name="connsiteY212" fmla="*/ 2686493 h 3416926"/>
              <a:gd name="connsiteX213" fmla="*/ 7279383 w 12964258"/>
              <a:gd name="connsiteY213" fmla="*/ 2700670 h 3416926"/>
              <a:gd name="connsiteX214" fmla="*/ 7258118 w 12964258"/>
              <a:gd name="connsiteY214" fmla="*/ 2707758 h 3416926"/>
              <a:gd name="connsiteX215" fmla="*/ 7102174 w 12964258"/>
              <a:gd name="connsiteY215" fmla="*/ 2729023 h 3416926"/>
              <a:gd name="connsiteX216" fmla="*/ 7024202 w 12964258"/>
              <a:gd name="connsiteY216" fmla="*/ 2743200 h 3416926"/>
              <a:gd name="connsiteX217" fmla="*/ 6974583 w 12964258"/>
              <a:gd name="connsiteY217" fmla="*/ 2750289 h 3416926"/>
              <a:gd name="connsiteX218" fmla="*/ 6946230 w 12964258"/>
              <a:gd name="connsiteY218" fmla="*/ 2757377 h 3416926"/>
              <a:gd name="connsiteX219" fmla="*/ 6854081 w 12964258"/>
              <a:gd name="connsiteY219" fmla="*/ 2771554 h 3416926"/>
              <a:gd name="connsiteX220" fmla="*/ 6811551 w 12964258"/>
              <a:gd name="connsiteY220" fmla="*/ 2778642 h 3416926"/>
              <a:gd name="connsiteX221" fmla="*/ 6776109 w 12964258"/>
              <a:gd name="connsiteY221" fmla="*/ 2785730 h 3416926"/>
              <a:gd name="connsiteX222" fmla="*/ 6662695 w 12964258"/>
              <a:gd name="connsiteY222" fmla="*/ 2799907 h 3416926"/>
              <a:gd name="connsiteX223" fmla="*/ 6634342 w 12964258"/>
              <a:gd name="connsiteY223" fmla="*/ 2806996 h 3416926"/>
              <a:gd name="connsiteX224" fmla="*/ 6591811 w 12964258"/>
              <a:gd name="connsiteY224" fmla="*/ 2814084 h 3416926"/>
              <a:gd name="connsiteX225" fmla="*/ 6570546 w 12964258"/>
              <a:gd name="connsiteY225" fmla="*/ 2821172 h 3416926"/>
              <a:gd name="connsiteX226" fmla="*/ 6520928 w 12964258"/>
              <a:gd name="connsiteY226" fmla="*/ 2828261 h 3416926"/>
              <a:gd name="connsiteX227" fmla="*/ 6464221 w 12964258"/>
              <a:gd name="connsiteY227" fmla="*/ 2842437 h 3416926"/>
              <a:gd name="connsiteX228" fmla="*/ 6442956 w 12964258"/>
              <a:gd name="connsiteY228" fmla="*/ 2849526 h 3416926"/>
              <a:gd name="connsiteX229" fmla="*/ 6407514 w 12964258"/>
              <a:gd name="connsiteY229" fmla="*/ 2856614 h 3416926"/>
              <a:gd name="connsiteX230" fmla="*/ 6379160 w 12964258"/>
              <a:gd name="connsiteY230" fmla="*/ 2863703 h 3416926"/>
              <a:gd name="connsiteX231" fmla="*/ 6343718 w 12964258"/>
              <a:gd name="connsiteY231" fmla="*/ 2870791 h 3416926"/>
              <a:gd name="connsiteX232" fmla="*/ 6287011 w 12964258"/>
              <a:gd name="connsiteY232" fmla="*/ 2884968 h 3416926"/>
              <a:gd name="connsiteX233" fmla="*/ 6244481 w 12964258"/>
              <a:gd name="connsiteY233" fmla="*/ 2899144 h 3416926"/>
              <a:gd name="connsiteX234" fmla="*/ 6187774 w 12964258"/>
              <a:gd name="connsiteY234" fmla="*/ 2913321 h 3416926"/>
              <a:gd name="connsiteX235" fmla="*/ 6145244 w 12964258"/>
              <a:gd name="connsiteY235" fmla="*/ 2927498 h 3416926"/>
              <a:gd name="connsiteX236" fmla="*/ 6116890 w 12964258"/>
              <a:gd name="connsiteY236" fmla="*/ 2934586 h 3416926"/>
              <a:gd name="connsiteX237" fmla="*/ 6074360 w 12964258"/>
              <a:gd name="connsiteY237" fmla="*/ 2941675 h 3416926"/>
              <a:gd name="connsiteX238" fmla="*/ 6031830 w 12964258"/>
              <a:gd name="connsiteY238" fmla="*/ 2955851 h 3416926"/>
              <a:gd name="connsiteX239" fmla="*/ 6003476 w 12964258"/>
              <a:gd name="connsiteY239" fmla="*/ 2962940 h 3416926"/>
              <a:gd name="connsiteX240" fmla="*/ 5960946 w 12964258"/>
              <a:gd name="connsiteY240" fmla="*/ 2977116 h 3416926"/>
              <a:gd name="connsiteX241" fmla="*/ 5932593 w 12964258"/>
              <a:gd name="connsiteY241" fmla="*/ 2984205 h 3416926"/>
              <a:gd name="connsiteX242" fmla="*/ 5868797 w 12964258"/>
              <a:gd name="connsiteY242" fmla="*/ 3005470 h 3416926"/>
              <a:gd name="connsiteX243" fmla="*/ 5847532 w 12964258"/>
              <a:gd name="connsiteY243" fmla="*/ 3012558 h 3416926"/>
              <a:gd name="connsiteX244" fmla="*/ 5790825 w 12964258"/>
              <a:gd name="connsiteY244" fmla="*/ 3026735 h 3416926"/>
              <a:gd name="connsiteX245" fmla="*/ 5769560 w 12964258"/>
              <a:gd name="connsiteY245" fmla="*/ 3033823 h 3416926"/>
              <a:gd name="connsiteX246" fmla="*/ 5727030 w 12964258"/>
              <a:gd name="connsiteY246" fmla="*/ 3040912 h 3416926"/>
              <a:gd name="connsiteX247" fmla="*/ 5670323 w 12964258"/>
              <a:gd name="connsiteY247" fmla="*/ 3055089 h 3416926"/>
              <a:gd name="connsiteX248" fmla="*/ 5627793 w 12964258"/>
              <a:gd name="connsiteY248" fmla="*/ 3062177 h 3416926"/>
              <a:gd name="connsiteX249" fmla="*/ 5563997 w 12964258"/>
              <a:gd name="connsiteY249" fmla="*/ 3076354 h 3416926"/>
              <a:gd name="connsiteX250" fmla="*/ 5514379 w 12964258"/>
              <a:gd name="connsiteY250" fmla="*/ 3083442 h 3416926"/>
              <a:gd name="connsiteX251" fmla="*/ 5478937 w 12964258"/>
              <a:gd name="connsiteY251" fmla="*/ 3090530 h 3416926"/>
              <a:gd name="connsiteX252" fmla="*/ 5415142 w 12964258"/>
              <a:gd name="connsiteY252" fmla="*/ 3097619 h 3416926"/>
              <a:gd name="connsiteX253" fmla="*/ 5372611 w 12964258"/>
              <a:gd name="connsiteY253" fmla="*/ 3104707 h 3416926"/>
              <a:gd name="connsiteX254" fmla="*/ 5294639 w 12964258"/>
              <a:gd name="connsiteY254" fmla="*/ 3111796 h 3416926"/>
              <a:gd name="connsiteX255" fmla="*/ 5159960 w 12964258"/>
              <a:gd name="connsiteY255" fmla="*/ 3125972 h 3416926"/>
              <a:gd name="connsiteX256" fmla="*/ 3430397 w 12964258"/>
              <a:gd name="connsiteY256" fmla="*/ 3395331 h 3416926"/>
              <a:gd name="connsiteX257" fmla="*/ 2693207 w 12964258"/>
              <a:gd name="connsiteY257" fmla="*/ 3402418 h 3416926"/>
              <a:gd name="connsiteX258" fmla="*/ 1672481 w 12964258"/>
              <a:gd name="connsiteY258" fmla="*/ 3416595 h 3416926"/>
              <a:gd name="connsiteX259" fmla="*/ 339868 w 12964258"/>
              <a:gd name="connsiteY259" fmla="*/ 3416595 h 3416926"/>
              <a:gd name="connsiteX260" fmla="*/ 113040 w 12964258"/>
              <a:gd name="connsiteY260" fmla="*/ 3352800 h 3416926"/>
              <a:gd name="connsiteX261" fmla="*/ 6714 w 12964258"/>
              <a:gd name="connsiteY261" fmla="*/ 3147237 h 3416926"/>
              <a:gd name="connsiteX262" fmla="*/ 297337 w 12964258"/>
              <a:gd name="connsiteY262" fmla="*/ 3083442 h 3416926"/>
              <a:gd name="connsiteX263" fmla="*/ 283160 w 12964258"/>
              <a:gd name="connsiteY263" fmla="*/ 3062177 h 3416926"/>
              <a:gd name="connsiteX264" fmla="*/ 268983 w 12964258"/>
              <a:gd name="connsiteY264" fmla="*/ 3005470 h 3416926"/>
              <a:gd name="connsiteX265" fmla="*/ 261895 w 12964258"/>
              <a:gd name="connsiteY265" fmla="*/ 2955851 h 3416926"/>
              <a:gd name="connsiteX266" fmla="*/ 254807 w 12964258"/>
              <a:gd name="connsiteY266" fmla="*/ 2913321 h 3416926"/>
              <a:gd name="connsiteX267" fmla="*/ 268983 w 12964258"/>
              <a:gd name="connsiteY267" fmla="*/ 2849526 h 3416926"/>
              <a:gd name="connsiteX268" fmla="*/ 276072 w 12964258"/>
              <a:gd name="connsiteY268" fmla="*/ 2828261 h 3416926"/>
              <a:gd name="connsiteX269" fmla="*/ 339867 w 12964258"/>
              <a:gd name="connsiteY269" fmla="*/ 2785730 h 341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12964258" h="3416926">
                <a:moveTo>
                  <a:pt x="339867" y="2785730"/>
                </a:moveTo>
                <a:lnTo>
                  <a:pt x="339867" y="2785730"/>
                </a:lnTo>
                <a:cubicBezTo>
                  <a:pt x="803614" y="2824379"/>
                  <a:pt x="309255" y="2785730"/>
                  <a:pt x="1544890" y="2785730"/>
                </a:cubicBezTo>
                <a:cubicBezTo>
                  <a:pt x="1640663" y="2785730"/>
                  <a:pt x="1853740" y="2795350"/>
                  <a:pt x="1963104" y="2799907"/>
                </a:cubicBezTo>
                <a:cubicBezTo>
                  <a:pt x="2182680" y="2819001"/>
                  <a:pt x="2071635" y="2811813"/>
                  <a:pt x="2296258" y="2821172"/>
                </a:cubicBezTo>
                <a:lnTo>
                  <a:pt x="2806621" y="2814084"/>
                </a:lnTo>
                <a:cubicBezTo>
                  <a:pt x="2901162" y="2814084"/>
                  <a:pt x="2995615" y="2821172"/>
                  <a:pt x="3090156" y="2821172"/>
                </a:cubicBezTo>
                <a:cubicBezTo>
                  <a:pt x="3097628" y="2821172"/>
                  <a:pt x="3104172" y="2815896"/>
                  <a:pt x="3111421" y="2814084"/>
                </a:cubicBezTo>
                <a:cubicBezTo>
                  <a:pt x="3123109" y="2811162"/>
                  <a:pt x="3135049" y="2809359"/>
                  <a:pt x="3146863" y="2806996"/>
                </a:cubicBezTo>
                <a:cubicBezTo>
                  <a:pt x="3151588" y="2757377"/>
                  <a:pt x="3159194" y="2707949"/>
                  <a:pt x="3161039" y="2658140"/>
                </a:cubicBezTo>
                <a:cubicBezTo>
                  <a:pt x="3163402" y="2594345"/>
                  <a:pt x="3164379" y="2530483"/>
                  <a:pt x="3168128" y="2466754"/>
                </a:cubicBezTo>
                <a:cubicBezTo>
                  <a:pt x="3169109" y="2450075"/>
                  <a:pt x="3171939" y="2433518"/>
                  <a:pt x="3175216" y="2417135"/>
                </a:cubicBezTo>
                <a:cubicBezTo>
                  <a:pt x="3179037" y="2398029"/>
                  <a:pt x="3183232" y="2378912"/>
                  <a:pt x="3189393" y="2360428"/>
                </a:cubicBezTo>
                <a:cubicBezTo>
                  <a:pt x="3194118" y="2346251"/>
                  <a:pt x="3191135" y="2326187"/>
                  <a:pt x="3203569" y="2317898"/>
                </a:cubicBezTo>
                <a:cubicBezTo>
                  <a:pt x="3210658" y="2313172"/>
                  <a:pt x="3216326" y="2304146"/>
                  <a:pt x="3224835" y="2303721"/>
                </a:cubicBezTo>
                <a:cubicBezTo>
                  <a:pt x="3359367" y="2296994"/>
                  <a:pt x="3494193" y="2298996"/>
                  <a:pt x="3628872" y="2296633"/>
                </a:cubicBezTo>
                <a:cubicBezTo>
                  <a:pt x="3668567" y="2286708"/>
                  <a:pt x="3708315" y="2277856"/>
                  <a:pt x="3749374" y="2275368"/>
                </a:cubicBezTo>
                <a:cubicBezTo>
                  <a:pt x="3808383" y="2271792"/>
                  <a:pt x="3867500" y="2270282"/>
                  <a:pt x="3926583" y="2268279"/>
                </a:cubicBezTo>
                <a:lnTo>
                  <a:pt x="4167588" y="2261191"/>
                </a:lnTo>
                <a:lnTo>
                  <a:pt x="4692128" y="2268279"/>
                </a:lnTo>
                <a:cubicBezTo>
                  <a:pt x="4860154" y="2268279"/>
                  <a:pt x="4838297" y="2311776"/>
                  <a:pt x="4862249" y="2239926"/>
                </a:cubicBezTo>
                <a:cubicBezTo>
                  <a:pt x="4864612" y="2221024"/>
                  <a:pt x="4867233" y="2202152"/>
                  <a:pt x="4869337" y="2183219"/>
                </a:cubicBezTo>
                <a:cubicBezTo>
                  <a:pt x="4874227" y="2139210"/>
                  <a:pt x="4875783" y="2105236"/>
                  <a:pt x="4883514" y="2062716"/>
                </a:cubicBezTo>
                <a:cubicBezTo>
                  <a:pt x="4885257" y="2053131"/>
                  <a:pt x="4888489" y="2043873"/>
                  <a:pt x="4890602" y="2034363"/>
                </a:cubicBezTo>
                <a:cubicBezTo>
                  <a:pt x="4897204" y="2004652"/>
                  <a:pt x="4899651" y="1987156"/>
                  <a:pt x="4904779" y="1956391"/>
                </a:cubicBezTo>
                <a:cubicBezTo>
                  <a:pt x="4910947" y="1839202"/>
                  <a:pt x="4905012" y="1855875"/>
                  <a:pt x="4918956" y="1779182"/>
                </a:cubicBezTo>
                <a:cubicBezTo>
                  <a:pt x="4921111" y="1767328"/>
                  <a:pt x="4923431" y="1755501"/>
                  <a:pt x="4926044" y="1743740"/>
                </a:cubicBezTo>
                <a:cubicBezTo>
                  <a:pt x="4928157" y="1734230"/>
                  <a:pt x="4923488" y="1716764"/>
                  <a:pt x="4933132" y="1715386"/>
                </a:cubicBezTo>
                <a:cubicBezTo>
                  <a:pt x="5012694" y="1704020"/>
                  <a:pt x="5093817" y="1711116"/>
                  <a:pt x="5174137" y="1708298"/>
                </a:cubicBezTo>
                <a:cubicBezTo>
                  <a:pt x="5234748" y="1706171"/>
                  <a:pt x="5396386" y="1698891"/>
                  <a:pt x="5464760" y="1694121"/>
                </a:cubicBezTo>
                <a:cubicBezTo>
                  <a:pt x="5819364" y="1669381"/>
                  <a:pt x="5482211" y="1688352"/>
                  <a:pt x="5776649" y="1672856"/>
                </a:cubicBezTo>
                <a:cubicBezTo>
                  <a:pt x="5890212" y="1677062"/>
                  <a:pt x="5984622" y="1679377"/>
                  <a:pt x="6095625" y="1687033"/>
                </a:cubicBezTo>
                <a:cubicBezTo>
                  <a:pt x="6121661" y="1688829"/>
                  <a:pt x="6147629" y="1691524"/>
                  <a:pt x="6173597" y="1694121"/>
                </a:cubicBezTo>
                <a:cubicBezTo>
                  <a:pt x="6194887" y="1696250"/>
                  <a:pt x="6216032" y="1699988"/>
                  <a:pt x="6237393" y="1701209"/>
                </a:cubicBezTo>
                <a:cubicBezTo>
                  <a:pt x="6298771" y="1704716"/>
                  <a:pt x="6360258" y="1705935"/>
                  <a:pt x="6421690" y="1708298"/>
                </a:cubicBezTo>
                <a:cubicBezTo>
                  <a:pt x="6499662" y="1705935"/>
                  <a:pt x="6577772" y="1706398"/>
                  <a:pt x="6655607" y="1701209"/>
                </a:cubicBezTo>
                <a:cubicBezTo>
                  <a:pt x="6663062" y="1700712"/>
                  <a:pt x="6634768" y="1701581"/>
                  <a:pt x="6634342" y="1694121"/>
                </a:cubicBezTo>
                <a:cubicBezTo>
                  <a:pt x="6627675" y="1577456"/>
                  <a:pt x="6634855" y="1498881"/>
                  <a:pt x="6648518" y="1396409"/>
                </a:cubicBezTo>
                <a:cubicBezTo>
                  <a:pt x="6660135" y="1309284"/>
                  <a:pt x="6650294" y="1381621"/>
                  <a:pt x="6662695" y="1311349"/>
                </a:cubicBezTo>
                <a:cubicBezTo>
                  <a:pt x="6667690" y="1283042"/>
                  <a:pt x="6652955" y="1242234"/>
                  <a:pt x="6676872" y="1226289"/>
                </a:cubicBezTo>
                <a:cubicBezTo>
                  <a:pt x="6683960" y="1221563"/>
                  <a:pt x="6690307" y="1215468"/>
                  <a:pt x="6698137" y="1212112"/>
                </a:cubicBezTo>
                <a:cubicBezTo>
                  <a:pt x="6711999" y="1206171"/>
                  <a:pt x="6758831" y="1199788"/>
                  <a:pt x="6769021" y="1197935"/>
                </a:cubicBezTo>
                <a:cubicBezTo>
                  <a:pt x="6903136" y="1173552"/>
                  <a:pt x="6666029" y="1213780"/>
                  <a:pt x="6861169" y="1183758"/>
                </a:cubicBezTo>
                <a:cubicBezTo>
                  <a:pt x="6873077" y="1181926"/>
                  <a:pt x="6884746" y="1178764"/>
                  <a:pt x="6896611" y="1176670"/>
                </a:cubicBezTo>
                <a:cubicBezTo>
                  <a:pt x="7027104" y="1153642"/>
                  <a:pt x="6935169" y="1169236"/>
                  <a:pt x="7059644" y="1155405"/>
                </a:cubicBezTo>
                <a:cubicBezTo>
                  <a:pt x="7076249" y="1153560"/>
                  <a:pt x="7092702" y="1150524"/>
                  <a:pt x="7109263" y="1148316"/>
                </a:cubicBezTo>
                <a:lnTo>
                  <a:pt x="7165969" y="1141228"/>
                </a:lnTo>
                <a:cubicBezTo>
                  <a:pt x="7182530" y="1139020"/>
                  <a:pt x="7198983" y="1135985"/>
                  <a:pt x="7215588" y="1134140"/>
                </a:cubicBezTo>
                <a:cubicBezTo>
                  <a:pt x="7241526" y="1131258"/>
                  <a:pt x="7267641" y="1130100"/>
                  <a:pt x="7293560" y="1127051"/>
                </a:cubicBezTo>
                <a:cubicBezTo>
                  <a:pt x="7323147" y="1123570"/>
                  <a:pt x="7342809" y="1118097"/>
                  <a:pt x="7371532" y="1112875"/>
                </a:cubicBezTo>
                <a:cubicBezTo>
                  <a:pt x="7407614" y="1106315"/>
                  <a:pt x="7426488" y="1104011"/>
                  <a:pt x="7463681" y="1098698"/>
                </a:cubicBezTo>
                <a:cubicBezTo>
                  <a:pt x="7515662" y="1101061"/>
                  <a:pt x="7567743" y="1101795"/>
                  <a:pt x="7619625" y="1105786"/>
                </a:cubicBezTo>
                <a:cubicBezTo>
                  <a:pt x="7634782" y="1106952"/>
                  <a:pt x="7654417" y="1115727"/>
                  <a:pt x="7669244" y="1119963"/>
                </a:cubicBezTo>
                <a:cubicBezTo>
                  <a:pt x="7678611" y="1122639"/>
                  <a:pt x="7688266" y="1124252"/>
                  <a:pt x="7697597" y="1127051"/>
                </a:cubicBezTo>
                <a:cubicBezTo>
                  <a:pt x="7711911" y="1131345"/>
                  <a:pt x="7725951" y="1136502"/>
                  <a:pt x="7740128" y="1141228"/>
                </a:cubicBezTo>
                <a:cubicBezTo>
                  <a:pt x="7747216" y="1143591"/>
                  <a:pt x="7754144" y="1146504"/>
                  <a:pt x="7761393" y="1148316"/>
                </a:cubicBezTo>
                <a:cubicBezTo>
                  <a:pt x="7772040" y="1150978"/>
                  <a:pt x="7834703" y="1167599"/>
                  <a:pt x="7853542" y="1169582"/>
                </a:cubicBezTo>
                <a:cubicBezTo>
                  <a:pt x="7886523" y="1173054"/>
                  <a:pt x="7919700" y="1174307"/>
                  <a:pt x="7952779" y="1176670"/>
                </a:cubicBezTo>
                <a:lnTo>
                  <a:pt x="8222137" y="1169582"/>
                </a:lnTo>
                <a:cubicBezTo>
                  <a:pt x="8241168" y="1168755"/>
                  <a:pt x="8263238" y="1173417"/>
                  <a:pt x="8278844" y="1162493"/>
                </a:cubicBezTo>
                <a:cubicBezTo>
                  <a:pt x="8291086" y="1153923"/>
                  <a:pt x="8290090" y="1134616"/>
                  <a:pt x="8293021" y="1119963"/>
                </a:cubicBezTo>
                <a:cubicBezTo>
                  <a:pt x="8303070" y="1069715"/>
                  <a:pt x="8299839" y="1090352"/>
                  <a:pt x="8307197" y="1027814"/>
                </a:cubicBezTo>
                <a:cubicBezTo>
                  <a:pt x="8310003" y="1003963"/>
                  <a:pt x="8316046" y="941042"/>
                  <a:pt x="8321374" y="914400"/>
                </a:cubicBezTo>
                <a:cubicBezTo>
                  <a:pt x="8325195" y="895294"/>
                  <a:pt x="8329390" y="876177"/>
                  <a:pt x="8335551" y="857693"/>
                </a:cubicBezTo>
                <a:cubicBezTo>
                  <a:pt x="8337914" y="850605"/>
                  <a:pt x="8340959" y="843708"/>
                  <a:pt x="8342639" y="836428"/>
                </a:cubicBezTo>
                <a:cubicBezTo>
                  <a:pt x="8348057" y="812949"/>
                  <a:pt x="8352090" y="789172"/>
                  <a:pt x="8356816" y="765544"/>
                </a:cubicBezTo>
                <a:cubicBezTo>
                  <a:pt x="8366836" y="715445"/>
                  <a:pt x="8360093" y="741537"/>
                  <a:pt x="8378081" y="687572"/>
                </a:cubicBezTo>
                <a:cubicBezTo>
                  <a:pt x="8382751" y="673563"/>
                  <a:pt x="8386853" y="655036"/>
                  <a:pt x="8399346" y="645042"/>
                </a:cubicBezTo>
                <a:cubicBezTo>
                  <a:pt x="8405180" y="640375"/>
                  <a:pt x="8413197" y="638881"/>
                  <a:pt x="8420611" y="637954"/>
                </a:cubicBezTo>
                <a:cubicBezTo>
                  <a:pt x="8470639" y="631700"/>
                  <a:pt x="8619137" y="625546"/>
                  <a:pt x="8654528" y="623777"/>
                </a:cubicBezTo>
                <a:cubicBezTo>
                  <a:pt x="8668705" y="621414"/>
                  <a:pt x="8682797" y="618472"/>
                  <a:pt x="8697058" y="616689"/>
                </a:cubicBezTo>
                <a:cubicBezTo>
                  <a:pt x="8772747" y="607228"/>
                  <a:pt x="8819818" y="606870"/>
                  <a:pt x="8902621" y="602512"/>
                </a:cubicBezTo>
                <a:lnTo>
                  <a:pt x="9150714" y="609600"/>
                </a:lnTo>
                <a:cubicBezTo>
                  <a:pt x="9205077" y="611475"/>
                  <a:pt x="9259364" y="615467"/>
                  <a:pt x="9313746" y="616689"/>
                </a:cubicBezTo>
                <a:lnTo>
                  <a:pt x="9781579" y="623777"/>
                </a:lnTo>
                <a:cubicBezTo>
                  <a:pt x="9791030" y="626140"/>
                  <a:pt x="9800347" y="629122"/>
                  <a:pt x="9809932" y="630865"/>
                </a:cubicBezTo>
                <a:cubicBezTo>
                  <a:pt x="9855841" y="639212"/>
                  <a:pt x="9960945" y="648387"/>
                  <a:pt x="9987142" y="652130"/>
                </a:cubicBezTo>
                <a:lnTo>
                  <a:pt x="10036760" y="659219"/>
                </a:lnTo>
                <a:cubicBezTo>
                  <a:pt x="10095420" y="644553"/>
                  <a:pt x="10058025" y="663813"/>
                  <a:pt x="10058025" y="567070"/>
                </a:cubicBezTo>
                <a:cubicBezTo>
                  <a:pt x="10058025" y="455994"/>
                  <a:pt x="10060925" y="344913"/>
                  <a:pt x="10065114" y="233916"/>
                </a:cubicBezTo>
                <a:cubicBezTo>
                  <a:pt x="10065395" y="226474"/>
                  <a:pt x="10076750" y="166103"/>
                  <a:pt x="10079290" y="155944"/>
                </a:cubicBezTo>
                <a:cubicBezTo>
                  <a:pt x="10081102" y="148695"/>
                  <a:pt x="10081096" y="139962"/>
                  <a:pt x="10086379" y="134679"/>
                </a:cubicBezTo>
                <a:cubicBezTo>
                  <a:pt x="10089757" y="131301"/>
                  <a:pt x="10135767" y="120549"/>
                  <a:pt x="10135997" y="120503"/>
                </a:cubicBezTo>
                <a:cubicBezTo>
                  <a:pt x="10150090" y="117684"/>
                  <a:pt x="10164254" y="115093"/>
                  <a:pt x="10178528" y="113414"/>
                </a:cubicBezTo>
                <a:cubicBezTo>
                  <a:pt x="10232194" y="107100"/>
                  <a:pt x="10262193" y="107739"/>
                  <a:pt x="10313207" y="99237"/>
                </a:cubicBezTo>
                <a:cubicBezTo>
                  <a:pt x="10336975" y="95276"/>
                  <a:pt x="10360714" y="90905"/>
                  <a:pt x="10384090" y="85061"/>
                </a:cubicBezTo>
                <a:lnTo>
                  <a:pt x="10440797" y="70884"/>
                </a:lnTo>
                <a:cubicBezTo>
                  <a:pt x="10474496" y="48418"/>
                  <a:pt x="10453982" y="59400"/>
                  <a:pt x="10504593" y="42530"/>
                </a:cubicBezTo>
                <a:lnTo>
                  <a:pt x="10525858" y="35442"/>
                </a:lnTo>
                <a:cubicBezTo>
                  <a:pt x="10532946" y="33079"/>
                  <a:pt x="10539753" y="29582"/>
                  <a:pt x="10547123" y="28354"/>
                </a:cubicBezTo>
                <a:cubicBezTo>
                  <a:pt x="10561300" y="25991"/>
                  <a:pt x="10575600" y="24276"/>
                  <a:pt x="10589653" y="21265"/>
                </a:cubicBezTo>
                <a:cubicBezTo>
                  <a:pt x="10695416" y="-1399"/>
                  <a:pt x="10595161" y="11744"/>
                  <a:pt x="10724332" y="0"/>
                </a:cubicBezTo>
                <a:cubicBezTo>
                  <a:pt x="10812841" y="11065"/>
                  <a:pt x="10825325" y="14177"/>
                  <a:pt x="10944072" y="14177"/>
                </a:cubicBezTo>
                <a:cubicBezTo>
                  <a:pt x="11012634" y="14177"/>
                  <a:pt x="11081103" y="9105"/>
                  <a:pt x="11149635" y="7089"/>
                </a:cubicBezTo>
                <a:lnTo>
                  <a:pt x="11426081" y="0"/>
                </a:lnTo>
                <a:lnTo>
                  <a:pt x="11511142" y="7089"/>
                </a:lnTo>
                <a:cubicBezTo>
                  <a:pt x="11551283" y="9857"/>
                  <a:pt x="11591653" y="9734"/>
                  <a:pt x="11631644" y="14177"/>
                </a:cubicBezTo>
                <a:cubicBezTo>
                  <a:pt x="11775308" y="30140"/>
                  <a:pt x="11653589" y="22561"/>
                  <a:pt x="11730881" y="35442"/>
                </a:cubicBezTo>
                <a:cubicBezTo>
                  <a:pt x="11749671" y="38574"/>
                  <a:pt x="11768760" y="39633"/>
                  <a:pt x="11787588" y="42530"/>
                </a:cubicBezTo>
                <a:cubicBezTo>
                  <a:pt x="11799496" y="44362"/>
                  <a:pt x="11811122" y="47787"/>
                  <a:pt x="11823030" y="49619"/>
                </a:cubicBezTo>
                <a:cubicBezTo>
                  <a:pt x="11841858" y="52516"/>
                  <a:pt x="11860789" y="54747"/>
                  <a:pt x="11879737" y="56707"/>
                </a:cubicBezTo>
                <a:cubicBezTo>
                  <a:pt x="12028907" y="72138"/>
                  <a:pt x="12007264" y="69551"/>
                  <a:pt x="12142007" y="77972"/>
                </a:cubicBezTo>
                <a:cubicBezTo>
                  <a:pt x="12293900" y="68479"/>
                  <a:pt x="12298654" y="64669"/>
                  <a:pt x="12489337" y="77972"/>
                </a:cubicBezTo>
                <a:cubicBezTo>
                  <a:pt x="12513375" y="79649"/>
                  <a:pt x="12536311" y="89160"/>
                  <a:pt x="12560221" y="92149"/>
                </a:cubicBezTo>
                <a:cubicBezTo>
                  <a:pt x="12645160" y="102766"/>
                  <a:pt x="12597944" y="97655"/>
                  <a:pt x="12701988" y="106326"/>
                </a:cubicBezTo>
                <a:lnTo>
                  <a:pt x="12765783" y="127591"/>
                </a:lnTo>
                <a:lnTo>
                  <a:pt x="12787049" y="134679"/>
                </a:lnTo>
                <a:cubicBezTo>
                  <a:pt x="12802727" y="150357"/>
                  <a:pt x="12812621" y="157470"/>
                  <a:pt x="12822490" y="177209"/>
                </a:cubicBezTo>
                <a:cubicBezTo>
                  <a:pt x="12834019" y="200268"/>
                  <a:pt x="12823443" y="199428"/>
                  <a:pt x="12843756" y="219740"/>
                </a:cubicBezTo>
                <a:cubicBezTo>
                  <a:pt x="12849780" y="225764"/>
                  <a:pt x="12857933" y="229191"/>
                  <a:pt x="12865021" y="233916"/>
                </a:cubicBezTo>
                <a:cubicBezTo>
                  <a:pt x="12867384" y="241005"/>
                  <a:pt x="12870056" y="247997"/>
                  <a:pt x="12872109" y="255182"/>
                </a:cubicBezTo>
                <a:cubicBezTo>
                  <a:pt x="12874785" y="264549"/>
                  <a:pt x="12875776" y="274413"/>
                  <a:pt x="12879197" y="283535"/>
                </a:cubicBezTo>
                <a:cubicBezTo>
                  <a:pt x="12882907" y="293429"/>
                  <a:pt x="12889664" y="301995"/>
                  <a:pt x="12893374" y="311889"/>
                </a:cubicBezTo>
                <a:cubicBezTo>
                  <a:pt x="12896795" y="321011"/>
                  <a:pt x="12897382" y="331000"/>
                  <a:pt x="12900463" y="340242"/>
                </a:cubicBezTo>
                <a:cubicBezTo>
                  <a:pt x="12904487" y="352313"/>
                  <a:pt x="12910983" y="363497"/>
                  <a:pt x="12914639" y="375684"/>
                </a:cubicBezTo>
                <a:cubicBezTo>
                  <a:pt x="12918101" y="387224"/>
                  <a:pt x="12918418" y="399542"/>
                  <a:pt x="12921728" y="411126"/>
                </a:cubicBezTo>
                <a:cubicBezTo>
                  <a:pt x="12927886" y="432679"/>
                  <a:pt x="12935905" y="453656"/>
                  <a:pt x="12942993" y="474921"/>
                </a:cubicBezTo>
                <a:cubicBezTo>
                  <a:pt x="12945356" y="482009"/>
                  <a:pt x="12948269" y="488937"/>
                  <a:pt x="12950081" y="496186"/>
                </a:cubicBezTo>
                <a:lnTo>
                  <a:pt x="12957169" y="524540"/>
                </a:lnTo>
                <a:cubicBezTo>
                  <a:pt x="12959532" y="550531"/>
                  <a:pt x="12964258" y="576414"/>
                  <a:pt x="12964258" y="602512"/>
                </a:cubicBezTo>
                <a:cubicBezTo>
                  <a:pt x="12964258" y="812936"/>
                  <a:pt x="12963661" y="771206"/>
                  <a:pt x="12950081" y="900223"/>
                </a:cubicBezTo>
                <a:cubicBezTo>
                  <a:pt x="12947595" y="923838"/>
                  <a:pt x="12946131" y="947569"/>
                  <a:pt x="12942993" y="971107"/>
                </a:cubicBezTo>
                <a:cubicBezTo>
                  <a:pt x="12941401" y="983049"/>
                  <a:pt x="12937783" y="994648"/>
                  <a:pt x="12935904" y="1006549"/>
                </a:cubicBezTo>
                <a:cubicBezTo>
                  <a:pt x="12930693" y="1039555"/>
                  <a:pt x="12928282" y="1073020"/>
                  <a:pt x="12921728" y="1105786"/>
                </a:cubicBezTo>
                <a:cubicBezTo>
                  <a:pt x="12919365" y="1117600"/>
                  <a:pt x="12916471" y="1129320"/>
                  <a:pt x="12914639" y="1141228"/>
                </a:cubicBezTo>
                <a:cubicBezTo>
                  <a:pt x="12908361" y="1182031"/>
                  <a:pt x="12908726" y="1201903"/>
                  <a:pt x="12900463" y="1240465"/>
                </a:cubicBezTo>
                <a:cubicBezTo>
                  <a:pt x="12890869" y="1285236"/>
                  <a:pt x="12889995" y="1286045"/>
                  <a:pt x="12879197" y="1318437"/>
                </a:cubicBezTo>
                <a:cubicBezTo>
                  <a:pt x="12891642" y="1529987"/>
                  <a:pt x="12880339" y="1354546"/>
                  <a:pt x="12893374" y="1524000"/>
                </a:cubicBezTo>
                <a:cubicBezTo>
                  <a:pt x="12904139" y="1663945"/>
                  <a:pt x="12895413" y="1577782"/>
                  <a:pt x="12907551" y="1687033"/>
                </a:cubicBezTo>
                <a:cubicBezTo>
                  <a:pt x="12907136" y="1694090"/>
                  <a:pt x="12911867" y="1791815"/>
                  <a:pt x="12893374" y="1828800"/>
                </a:cubicBezTo>
                <a:cubicBezTo>
                  <a:pt x="12889564" y="1836420"/>
                  <a:pt x="12883923" y="1842977"/>
                  <a:pt x="12879197" y="1850065"/>
                </a:cubicBezTo>
                <a:cubicBezTo>
                  <a:pt x="12876834" y="1857153"/>
                  <a:pt x="12876776" y="1865496"/>
                  <a:pt x="12872109" y="1871330"/>
                </a:cubicBezTo>
                <a:cubicBezTo>
                  <a:pt x="12866787" y="1877982"/>
                  <a:pt x="12859360" y="1885264"/>
                  <a:pt x="12850844" y="1885507"/>
                </a:cubicBezTo>
                <a:lnTo>
                  <a:pt x="12624016" y="1878419"/>
                </a:lnTo>
                <a:lnTo>
                  <a:pt x="12510602" y="1871330"/>
                </a:lnTo>
                <a:cubicBezTo>
                  <a:pt x="12453716" y="1866954"/>
                  <a:pt x="12441680" y="1864522"/>
                  <a:pt x="12390100" y="1857154"/>
                </a:cubicBezTo>
                <a:cubicBezTo>
                  <a:pt x="12287001" y="1871882"/>
                  <a:pt x="12393390" y="1858024"/>
                  <a:pt x="12227067" y="1871330"/>
                </a:cubicBezTo>
                <a:cubicBezTo>
                  <a:pt x="12205739" y="1873036"/>
                  <a:pt x="12184453" y="1875393"/>
                  <a:pt x="12163272" y="1878419"/>
                </a:cubicBezTo>
                <a:cubicBezTo>
                  <a:pt x="12151345" y="1880123"/>
                  <a:pt x="12139684" y="1883352"/>
                  <a:pt x="12127830" y="1885507"/>
                </a:cubicBezTo>
                <a:cubicBezTo>
                  <a:pt x="12113690" y="1888078"/>
                  <a:pt x="12099528" y="1890563"/>
                  <a:pt x="12085300" y="1892596"/>
                </a:cubicBezTo>
                <a:cubicBezTo>
                  <a:pt x="12066442" y="1895290"/>
                  <a:pt x="12047468" y="1897110"/>
                  <a:pt x="12028593" y="1899684"/>
                </a:cubicBezTo>
                <a:lnTo>
                  <a:pt x="11929356" y="1913861"/>
                </a:lnTo>
                <a:cubicBezTo>
                  <a:pt x="11912816" y="1916224"/>
                  <a:pt x="11896120" y="1917673"/>
                  <a:pt x="11879737" y="1920949"/>
                </a:cubicBezTo>
                <a:cubicBezTo>
                  <a:pt x="11772842" y="1942327"/>
                  <a:pt x="11906036" y="1915105"/>
                  <a:pt x="11815942" y="1935126"/>
                </a:cubicBezTo>
                <a:cubicBezTo>
                  <a:pt x="11783030" y="1942440"/>
                  <a:pt x="11782417" y="1940654"/>
                  <a:pt x="11752146" y="1949303"/>
                </a:cubicBezTo>
                <a:cubicBezTo>
                  <a:pt x="11744962" y="1951356"/>
                  <a:pt x="11738089" y="1954425"/>
                  <a:pt x="11730881" y="1956391"/>
                </a:cubicBezTo>
                <a:cubicBezTo>
                  <a:pt x="11712083" y="1961518"/>
                  <a:pt x="11693076" y="1965842"/>
                  <a:pt x="11674174" y="1970568"/>
                </a:cubicBezTo>
                <a:cubicBezTo>
                  <a:pt x="11674167" y="1970570"/>
                  <a:pt x="11617474" y="1984743"/>
                  <a:pt x="11617467" y="1984744"/>
                </a:cubicBezTo>
                <a:cubicBezTo>
                  <a:pt x="11562628" y="1995712"/>
                  <a:pt x="11547953" y="2000010"/>
                  <a:pt x="11496965" y="2006009"/>
                </a:cubicBezTo>
                <a:cubicBezTo>
                  <a:pt x="11380152" y="2019752"/>
                  <a:pt x="11469574" y="2006622"/>
                  <a:pt x="11333932" y="2020186"/>
                </a:cubicBezTo>
                <a:cubicBezTo>
                  <a:pt x="11316250" y="2021954"/>
                  <a:pt x="11261081" y="2030854"/>
                  <a:pt x="11241783" y="2034363"/>
                </a:cubicBezTo>
                <a:cubicBezTo>
                  <a:pt x="11229930" y="2036518"/>
                  <a:pt x="11218206" y="2039357"/>
                  <a:pt x="11206342" y="2041451"/>
                </a:cubicBezTo>
                <a:cubicBezTo>
                  <a:pt x="11178035" y="2046446"/>
                  <a:pt x="11148551" y="2046538"/>
                  <a:pt x="11121281" y="2055628"/>
                </a:cubicBezTo>
                <a:cubicBezTo>
                  <a:pt x="11072672" y="2071830"/>
                  <a:pt x="11133004" y="2052697"/>
                  <a:pt x="11064574" y="2069805"/>
                </a:cubicBezTo>
                <a:cubicBezTo>
                  <a:pt x="11057325" y="2071617"/>
                  <a:pt x="11050589" y="2075213"/>
                  <a:pt x="11043309" y="2076893"/>
                </a:cubicBezTo>
                <a:cubicBezTo>
                  <a:pt x="10878509" y="2114923"/>
                  <a:pt x="11081078" y="2063671"/>
                  <a:pt x="10873188" y="2105247"/>
                </a:cubicBezTo>
                <a:cubicBezTo>
                  <a:pt x="10861374" y="2107610"/>
                  <a:pt x="10849673" y="2110631"/>
                  <a:pt x="10837746" y="2112335"/>
                </a:cubicBezTo>
                <a:cubicBezTo>
                  <a:pt x="10816565" y="2115361"/>
                  <a:pt x="10795132" y="2116397"/>
                  <a:pt x="10773951" y="2119423"/>
                </a:cubicBezTo>
                <a:cubicBezTo>
                  <a:pt x="10762024" y="2121127"/>
                  <a:pt x="10750417" y="2124680"/>
                  <a:pt x="10738509" y="2126512"/>
                </a:cubicBezTo>
                <a:cubicBezTo>
                  <a:pt x="10719681" y="2129409"/>
                  <a:pt x="10700660" y="2130906"/>
                  <a:pt x="10681802" y="2133600"/>
                </a:cubicBezTo>
                <a:cubicBezTo>
                  <a:pt x="10667574" y="2135633"/>
                  <a:pt x="10653412" y="2138118"/>
                  <a:pt x="10639272" y="2140689"/>
                </a:cubicBezTo>
                <a:cubicBezTo>
                  <a:pt x="10627418" y="2142844"/>
                  <a:pt x="10615757" y="2146073"/>
                  <a:pt x="10603830" y="2147777"/>
                </a:cubicBezTo>
                <a:cubicBezTo>
                  <a:pt x="10582649" y="2150803"/>
                  <a:pt x="10561216" y="2151839"/>
                  <a:pt x="10540035" y="2154865"/>
                </a:cubicBezTo>
                <a:cubicBezTo>
                  <a:pt x="10528108" y="2156569"/>
                  <a:pt x="10516520" y="2160250"/>
                  <a:pt x="10504593" y="2161954"/>
                </a:cubicBezTo>
                <a:cubicBezTo>
                  <a:pt x="10483412" y="2164980"/>
                  <a:pt x="10461978" y="2166016"/>
                  <a:pt x="10440797" y="2169042"/>
                </a:cubicBezTo>
                <a:cubicBezTo>
                  <a:pt x="10428870" y="2170746"/>
                  <a:pt x="10417318" y="2174695"/>
                  <a:pt x="10405356" y="2176130"/>
                </a:cubicBezTo>
                <a:cubicBezTo>
                  <a:pt x="10358203" y="2181788"/>
                  <a:pt x="10310433" y="2182499"/>
                  <a:pt x="10263588" y="2190307"/>
                </a:cubicBezTo>
                <a:cubicBezTo>
                  <a:pt x="10157588" y="2207975"/>
                  <a:pt x="10289911" y="2186259"/>
                  <a:pt x="10171439" y="2204484"/>
                </a:cubicBezTo>
                <a:cubicBezTo>
                  <a:pt x="10120859" y="2212265"/>
                  <a:pt x="10085220" y="2220699"/>
                  <a:pt x="10029672" y="2225749"/>
                </a:cubicBezTo>
                <a:cubicBezTo>
                  <a:pt x="10003681" y="2228112"/>
                  <a:pt x="9977638" y="2229955"/>
                  <a:pt x="9951700" y="2232837"/>
                </a:cubicBezTo>
                <a:cubicBezTo>
                  <a:pt x="9914733" y="2236944"/>
                  <a:pt x="9895439" y="2241493"/>
                  <a:pt x="9859551" y="2247014"/>
                </a:cubicBezTo>
                <a:cubicBezTo>
                  <a:pt x="9843038" y="2249555"/>
                  <a:pt x="9826370" y="2251114"/>
                  <a:pt x="9809932" y="2254103"/>
                </a:cubicBezTo>
                <a:cubicBezTo>
                  <a:pt x="9740577" y="2266713"/>
                  <a:pt x="9816709" y="2255265"/>
                  <a:pt x="9760314" y="2268279"/>
                </a:cubicBezTo>
                <a:cubicBezTo>
                  <a:pt x="9736835" y="2273697"/>
                  <a:pt x="9712807" y="2276612"/>
                  <a:pt x="9689430" y="2282456"/>
                </a:cubicBezTo>
                <a:cubicBezTo>
                  <a:pt x="9679979" y="2284819"/>
                  <a:pt x="9670443" y="2286868"/>
                  <a:pt x="9661076" y="2289544"/>
                </a:cubicBezTo>
                <a:cubicBezTo>
                  <a:pt x="9623869" y="2300175"/>
                  <a:pt x="9655795" y="2294220"/>
                  <a:pt x="9611458" y="2303721"/>
                </a:cubicBezTo>
                <a:cubicBezTo>
                  <a:pt x="9587897" y="2308770"/>
                  <a:pt x="9563434" y="2310279"/>
                  <a:pt x="9540574" y="2317898"/>
                </a:cubicBezTo>
                <a:cubicBezTo>
                  <a:pt x="9516900" y="2325789"/>
                  <a:pt x="9517649" y="2326143"/>
                  <a:pt x="9490956" y="2332075"/>
                </a:cubicBezTo>
                <a:cubicBezTo>
                  <a:pt x="9479195" y="2334689"/>
                  <a:pt x="9467253" y="2336454"/>
                  <a:pt x="9455514" y="2339163"/>
                </a:cubicBezTo>
                <a:cubicBezTo>
                  <a:pt x="9427036" y="2345735"/>
                  <a:pt x="9398807" y="2353340"/>
                  <a:pt x="9370453" y="2360428"/>
                </a:cubicBezTo>
                <a:cubicBezTo>
                  <a:pt x="9361002" y="2362791"/>
                  <a:pt x="9351653" y="2365605"/>
                  <a:pt x="9342100" y="2367516"/>
                </a:cubicBezTo>
                <a:lnTo>
                  <a:pt x="9271216" y="2381693"/>
                </a:lnTo>
                <a:cubicBezTo>
                  <a:pt x="9259402" y="2384056"/>
                  <a:pt x="9247729" y="2387288"/>
                  <a:pt x="9235774" y="2388782"/>
                </a:cubicBezTo>
                <a:cubicBezTo>
                  <a:pt x="9216872" y="2391145"/>
                  <a:pt x="9197895" y="2392974"/>
                  <a:pt x="9179067" y="2395870"/>
                </a:cubicBezTo>
                <a:cubicBezTo>
                  <a:pt x="9167159" y="2397702"/>
                  <a:pt x="9155313" y="2400036"/>
                  <a:pt x="9143625" y="2402958"/>
                </a:cubicBezTo>
                <a:cubicBezTo>
                  <a:pt x="9136376" y="2404770"/>
                  <a:pt x="9129730" y="2408819"/>
                  <a:pt x="9122360" y="2410047"/>
                </a:cubicBezTo>
                <a:cubicBezTo>
                  <a:pt x="9101255" y="2413565"/>
                  <a:pt x="9079746" y="2414109"/>
                  <a:pt x="9058565" y="2417135"/>
                </a:cubicBezTo>
                <a:cubicBezTo>
                  <a:pt x="9030109" y="2421200"/>
                  <a:pt x="9002027" y="2427747"/>
                  <a:pt x="8973504" y="2431312"/>
                </a:cubicBezTo>
                <a:lnTo>
                  <a:pt x="8916797" y="2438400"/>
                </a:lnTo>
                <a:cubicBezTo>
                  <a:pt x="8902569" y="2440433"/>
                  <a:pt x="8888560" y="2443984"/>
                  <a:pt x="8874267" y="2445489"/>
                </a:cubicBezTo>
                <a:cubicBezTo>
                  <a:pt x="8843629" y="2448714"/>
                  <a:pt x="8812819" y="2450019"/>
                  <a:pt x="8782118" y="2452577"/>
                </a:cubicBezTo>
                <a:lnTo>
                  <a:pt x="8704146" y="2459665"/>
                </a:lnTo>
                <a:cubicBezTo>
                  <a:pt x="8685201" y="2461659"/>
                  <a:pt x="8666372" y="2464650"/>
                  <a:pt x="8647439" y="2466754"/>
                </a:cubicBezTo>
                <a:cubicBezTo>
                  <a:pt x="8623839" y="2469376"/>
                  <a:pt x="8600145" y="2471120"/>
                  <a:pt x="8576556" y="2473842"/>
                </a:cubicBezTo>
                <a:cubicBezTo>
                  <a:pt x="8529959" y="2479219"/>
                  <a:pt x="8413174" y="2493985"/>
                  <a:pt x="8363904" y="2502196"/>
                </a:cubicBezTo>
                <a:cubicBezTo>
                  <a:pt x="8349727" y="2504559"/>
                  <a:pt x="8335467" y="2506465"/>
                  <a:pt x="8321374" y="2509284"/>
                </a:cubicBezTo>
                <a:cubicBezTo>
                  <a:pt x="8207580" y="2532042"/>
                  <a:pt x="8393785" y="2498696"/>
                  <a:pt x="8257579" y="2523461"/>
                </a:cubicBezTo>
                <a:cubicBezTo>
                  <a:pt x="8201431" y="2533670"/>
                  <a:pt x="8225949" y="2528081"/>
                  <a:pt x="8165430" y="2537637"/>
                </a:cubicBezTo>
                <a:cubicBezTo>
                  <a:pt x="8137037" y="2542120"/>
                  <a:pt x="8108255" y="2544842"/>
                  <a:pt x="8080369" y="2551814"/>
                </a:cubicBezTo>
                <a:cubicBezTo>
                  <a:pt x="8070918" y="2554177"/>
                  <a:pt x="8061569" y="2556992"/>
                  <a:pt x="8052016" y="2558903"/>
                </a:cubicBezTo>
                <a:cubicBezTo>
                  <a:pt x="7975070" y="2574293"/>
                  <a:pt x="8042467" y="2557874"/>
                  <a:pt x="7974044" y="2573079"/>
                </a:cubicBezTo>
                <a:cubicBezTo>
                  <a:pt x="7964534" y="2575192"/>
                  <a:pt x="7955200" y="2578055"/>
                  <a:pt x="7945690" y="2580168"/>
                </a:cubicBezTo>
                <a:cubicBezTo>
                  <a:pt x="7933929" y="2582782"/>
                  <a:pt x="7921937" y="2584334"/>
                  <a:pt x="7910249" y="2587256"/>
                </a:cubicBezTo>
                <a:cubicBezTo>
                  <a:pt x="7903000" y="2589068"/>
                  <a:pt x="7896310" y="2592879"/>
                  <a:pt x="7888983" y="2594344"/>
                </a:cubicBezTo>
                <a:cubicBezTo>
                  <a:pt x="7872600" y="2597621"/>
                  <a:pt x="7855845" y="2598686"/>
                  <a:pt x="7839365" y="2601433"/>
                </a:cubicBezTo>
                <a:cubicBezTo>
                  <a:pt x="7827481" y="2603414"/>
                  <a:pt x="7815824" y="2606642"/>
                  <a:pt x="7803923" y="2608521"/>
                </a:cubicBezTo>
                <a:cubicBezTo>
                  <a:pt x="7770917" y="2613732"/>
                  <a:pt x="7737452" y="2616145"/>
                  <a:pt x="7704686" y="2622698"/>
                </a:cubicBezTo>
                <a:cubicBezTo>
                  <a:pt x="7681058" y="2627424"/>
                  <a:pt x="7656662" y="2629256"/>
                  <a:pt x="7633802" y="2636875"/>
                </a:cubicBezTo>
                <a:cubicBezTo>
                  <a:pt x="7607926" y="2645500"/>
                  <a:pt x="7608868" y="2646163"/>
                  <a:pt x="7577095" y="2651051"/>
                </a:cubicBezTo>
                <a:cubicBezTo>
                  <a:pt x="7558267" y="2653948"/>
                  <a:pt x="7539178" y="2655008"/>
                  <a:pt x="7520388" y="2658140"/>
                </a:cubicBezTo>
                <a:cubicBezTo>
                  <a:pt x="7510779" y="2659742"/>
                  <a:pt x="7501620" y="2663485"/>
                  <a:pt x="7492035" y="2665228"/>
                </a:cubicBezTo>
                <a:cubicBezTo>
                  <a:pt x="7475597" y="2668217"/>
                  <a:pt x="7458869" y="2669413"/>
                  <a:pt x="7442416" y="2672316"/>
                </a:cubicBezTo>
                <a:cubicBezTo>
                  <a:pt x="7418687" y="2676503"/>
                  <a:pt x="7395386" y="2683085"/>
                  <a:pt x="7371532" y="2686493"/>
                </a:cubicBezTo>
                <a:cubicBezTo>
                  <a:pt x="7307686" y="2695615"/>
                  <a:pt x="7338394" y="2690836"/>
                  <a:pt x="7279383" y="2700670"/>
                </a:cubicBezTo>
                <a:cubicBezTo>
                  <a:pt x="7272295" y="2703033"/>
                  <a:pt x="7265476" y="2706460"/>
                  <a:pt x="7258118" y="2707758"/>
                </a:cubicBezTo>
                <a:cubicBezTo>
                  <a:pt x="7201554" y="2717740"/>
                  <a:pt x="7156960" y="2721718"/>
                  <a:pt x="7102174" y="2729023"/>
                </a:cubicBezTo>
                <a:cubicBezTo>
                  <a:pt x="6947123" y="2749697"/>
                  <a:pt x="7124620" y="2724942"/>
                  <a:pt x="7024202" y="2743200"/>
                </a:cubicBezTo>
                <a:cubicBezTo>
                  <a:pt x="7007764" y="2746189"/>
                  <a:pt x="6991021" y="2747300"/>
                  <a:pt x="6974583" y="2750289"/>
                </a:cubicBezTo>
                <a:cubicBezTo>
                  <a:pt x="6964998" y="2752032"/>
                  <a:pt x="6955783" y="2755467"/>
                  <a:pt x="6946230" y="2757377"/>
                </a:cubicBezTo>
                <a:cubicBezTo>
                  <a:pt x="6916778" y="2763267"/>
                  <a:pt x="6883566" y="2767018"/>
                  <a:pt x="6854081" y="2771554"/>
                </a:cubicBezTo>
                <a:cubicBezTo>
                  <a:pt x="6839876" y="2773739"/>
                  <a:pt x="6825691" y="2776071"/>
                  <a:pt x="6811551" y="2778642"/>
                </a:cubicBezTo>
                <a:cubicBezTo>
                  <a:pt x="6799697" y="2780797"/>
                  <a:pt x="6788036" y="2784026"/>
                  <a:pt x="6776109" y="2785730"/>
                </a:cubicBezTo>
                <a:cubicBezTo>
                  <a:pt x="6738393" y="2791118"/>
                  <a:pt x="6662695" y="2799907"/>
                  <a:pt x="6662695" y="2799907"/>
                </a:cubicBezTo>
                <a:cubicBezTo>
                  <a:pt x="6653244" y="2802270"/>
                  <a:pt x="6643895" y="2805085"/>
                  <a:pt x="6634342" y="2806996"/>
                </a:cubicBezTo>
                <a:cubicBezTo>
                  <a:pt x="6620249" y="2809815"/>
                  <a:pt x="6605841" y="2810966"/>
                  <a:pt x="6591811" y="2814084"/>
                </a:cubicBezTo>
                <a:cubicBezTo>
                  <a:pt x="6584517" y="2815705"/>
                  <a:pt x="6577873" y="2819707"/>
                  <a:pt x="6570546" y="2821172"/>
                </a:cubicBezTo>
                <a:cubicBezTo>
                  <a:pt x="6554163" y="2824449"/>
                  <a:pt x="6537467" y="2825898"/>
                  <a:pt x="6520928" y="2828261"/>
                </a:cubicBezTo>
                <a:cubicBezTo>
                  <a:pt x="6472310" y="2844466"/>
                  <a:pt x="6532665" y="2825326"/>
                  <a:pt x="6464221" y="2842437"/>
                </a:cubicBezTo>
                <a:cubicBezTo>
                  <a:pt x="6456972" y="2844249"/>
                  <a:pt x="6450205" y="2847714"/>
                  <a:pt x="6442956" y="2849526"/>
                </a:cubicBezTo>
                <a:cubicBezTo>
                  <a:pt x="6431268" y="2852448"/>
                  <a:pt x="6419275" y="2854000"/>
                  <a:pt x="6407514" y="2856614"/>
                </a:cubicBezTo>
                <a:cubicBezTo>
                  <a:pt x="6398004" y="2858727"/>
                  <a:pt x="6388670" y="2861590"/>
                  <a:pt x="6379160" y="2863703"/>
                </a:cubicBezTo>
                <a:cubicBezTo>
                  <a:pt x="6367399" y="2866317"/>
                  <a:pt x="6355457" y="2868082"/>
                  <a:pt x="6343718" y="2870791"/>
                </a:cubicBezTo>
                <a:cubicBezTo>
                  <a:pt x="6324733" y="2875172"/>
                  <a:pt x="6305495" y="2878807"/>
                  <a:pt x="6287011" y="2884968"/>
                </a:cubicBezTo>
                <a:cubicBezTo>
                  <a:pt x="6272834" y="2889693"/>
                  <a:pt x="6258978" y="2895520"/>
                  <a:pt x="6244481" y="2899144"/>
                </a:cubicBezTo>
                <a:cubicBezTo>
                  <a:pt x="6225579" y="2903870"/>
                  <a:pt x="6206258" y="2907159"/>
                  <a:pt x="6187774" y="2913321"/>
                </a:cubicBezTo>
                <a:cubicBezTo>
                  <a:pt x="6173597" y="2918047"/>
                  <a:pt x="6159741" y="2923874"/>
                  <a:pt x="6145244" y="2927498"/>
                </a:cubicBezTo>
                <a:cubicBezTo>
                  <a:pt x="6135793" y="2929861"/>
                  <a:pt x="6126443" y="2932675"/>
                  <a:pt x="6116890" y="2934586"/>
                </a:cubicBezTo>
                <a:cubicBezTo>
                  <a:pt x="6102797" y="2937405"/>
                  <a:pt x="6088303" y="2938189"/>
                  <a:pt x="6074360" y="2941675"/>
                </a:cubicBezTo>
                <a:cubicBezTo>
                  <a:pt x="6059863" y="2945299"/>
                  <a:pt x="6046327" y="2952226"/>
                  <a:pt x="6031830" y="2955851"/>
                </a:cubicBezTo>
                <a:cubicBezTo>
                  <a:pt x="6022379" y="2958214"/>
                  <a:pt x="6012807" y="2960141"/>
                  <a:pt x="6003476" y="2962940"/>
                </a:cubicBezTo>
                <a:cubicBezTo>
                  <a:pt x="5989163" y="2967234"/>
                  <a:pt x="5975443" y="2973491"/>
                  <a:pt x="5960946" y="2977116"/>
                </a:cubicBezTo>
                <a:cubicBezTo>
                  <a:pt x="5951495" y="2979479"/>
                  <a:pt x="5941924" y="2981406"/>
                  <a:pt x="5932593" y="2984205"/>
                </a:cubicBezTo>
                <a:cubicBezTo>
                  <a:pt x="5911123" y="2990646"/>
                  <a:pt x="5890062" y="2998382"/>
                  <a:pt x="5868797" y="3005470"/>
                </a:cubicBezTo>
                <a:cubicBezTo>
                  <a:pt x="5861709" y="3007833"/>
                  <a:pt x="5854781" y="3010746"/>
                  <a:pt x="5847532" y="3012558"/>
                </a:cubicBezTo>
                <a:cubicBezTo>
                  <a:pt x="5828630" y="3017284"/>
                  <a:pt x="5809309" y="3020574"/>
                  <a:pt x="5790825" y="3026735"/>
                </a:cubicBezTo>
                <a:cubicBezTo>
                  <a:pt x="5783737" y="3029098"/>
                  <a:pt x="5776854" y="3032202"/>
                  <a:pt x="5769560" y="3033823"/>
                </a:cubicBezTo>
                <a:cubicBezTo>
                  <a:pt x="5755530" y="3036941"/>
                  <a:pt x="5741083" y="3037900"/>
                  <a:pt x="5727030" y="3040912"/>
                </a:cubicBezTo>
                <a:cubicBezTo>
                  <a:pt x="5707978" y="3044995"/>
                  <a:pt x="5689542" y="3051886"/>
                  <a:pt x="5670323" y="3055089"/>
                </a:cubicBezTo>
                <a:cubicBezTo>
                  <a:pt x="5656146" y="3057452"/>
                  <a:pt x="5641886" y="3059359"/>
                  <a:pt x="5627793" y="3062177"/>
                </a:cubicBezTo>
                <a:cubicBezTo>
                  <a:pt x="5564082" y="3074919"/>
                  <a:pt x="5638263" y="3063976"/>
                  <a:pt x="5563997" y="3076354"/>
                </a:cubicBezTo>
                <a:cubicBezTo>
                  <a:pt x="5547517" y="3079101"/>
                  <a:pt x="5530859" y="3080695"/>
                  <a:pt x="5514379" y="3083442"/>
                </a:cubicBezTo>
                <a:cubicBezTo>
                  <a:pt x="5502495" y="3085423"/>
                  <a:pt x="5490864" y="3088826"/>
                  <a:pt x="5478937" y="3090530"/>
                </a:cubicBezTo>
                <a:cubicBezTo>
                  <a:pt x="5457756" y="3093556"/>
                  <a:pt x="5436350" y="3094791"/>
                  <a:pt x="5415142" y="3097619"/>
                </a:cubicBezTo>
                <a:cubicBezTo>
                  <a:pt x="5400896" y="3099519"/>
                  <a:pt x="5386885" y="3103028"/>
                  <a:pt x="5372611" y="3104707"/>
                </a:cubicBezTo>
                <a:cubicBezTo>
                  <a:pt x="5346692" y="3107756"/>
                  <a:pt x="5320593" y="3109064"/>
                  <a:pt x="5294639" y="3111796"/>
                </a:cubicBezTo>
                <a:cubicBezTo>
                  <a:pt x="5178069" y="3124067"/>
                  <a:pt x="5470667" y="3078716"/>
                  <a:pt x="5159960" y="3125972"/>
                </a:cubicBezTo>
                <a:cubicBezTo>
                  <a:pt x="4583439" y="3215758"/>
                  <a:pt x="3841523" y="3349257"/>
                  <a:pt x="3430397" y="3395331"/>
                </a:cubicBezTo>
                <a:cubicBezTo>
                  <a:pt x="3019271" y="3441405"/>
                  <a:pt x="2986193" y="3398874"/>
                  <a:pt x="2693207" y="3402418"/>
                </a:cubicBezTo>
                <a:lnTo>
                  <a:pt x="1672481" y="3416595"/>
                </a:lnTo>
                <a:lnTo>
                  <a:pt x="339868" y="3416595"/>
                </a:lnTo>
                <a:cubicBezTo>
                  <a:pt x="79961" y="3405963"/>
                  <a:pt x="168566" y="3397693"/>
                  <a:pt x="113040" y="3352800"/>
                </a:cubicBezTo>
                <a:cubicBezTo>
                  <a:pt x="57514" y="3307907"/>
                  <a:pt x="-24002" y="3192130"/>
                  <a:pt x="6714" y="3147237"/>
                </a:cubicBezTo>
                <a:cubicBezTo>
                  <a:pt x="37430" y="3102344"/>
                  <a:pt x="251263" y="3097619"/>
                  <a:pt x="297337" y="3083442"/>
                </a:cubicBezTo>
                <a:cubicBezTo>
                  <a:pt x="343411" y="3069265"/>
                  <a:pt x="286970" y="3069797"/>
                  <a:pt x="283160" y="3062177"/>
                </a:cubicBezTo>
                <a:cubicBezTo>
                  <a:pt x="276314" y="3048485"/>
                  <a:pt x="271004" y="3017597"/>
                  <a:pt x="268983" y="3005470"/>
                </a:cubicBezTo>
                <a:cubicBezTo>
                  <a:pt x="266236" y="2988990"/>
                  <a:pt x="264435" y="2972364"/>
                  <a:pt x="261895" y="2955851"/>
                </a:cubicBezTo>
                <a:cubicBezTo>
                  <a:pt x="259710" y="2941646"/>
                  <a:pt x="257170" y="2927498"/>
                  <a:pt x="254807" y="2913321"/>
                </a:cubicBezTo>
                <a:cubicBezTo>
                  <a:pt x="259678" y="2888965"/>
                  <a:pt x="262310" y="2872879"/>
                  <a:pt x="268983" y="2849526"/>
                </a:cubicBezTo>
                <a:cubicBezTo>
                  <a:pt x="271036" y="2842342"/>
                  <a:pt x="274019" y="2835445"/>
                  <a:pt x="276072" y="2828261"/>
                </a:cubicBezTo>
                <a:cubicBezTo>
                  <a:pt x="286524" y="2791681"/>
                  <a:pt x="329235" y="2792818"/>
                  <a:pt x="339867" y="27857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9" name="Picture 8" descr="figure_1.tif">
            <a:extLst>
              <a:ext uri="{FF2B5EF4-FFF2-40B4-BE49-F238E27FC236}">
                <a16:creationId xmlns:a16="http://schemas.microsoft.com/office/drawing/2014/main" id="{4C740A54-D997-4243-B01B-A73864A81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270" y="2669324"/>
            <a:ext cx="1291133" cy="996593"/>
          </a:xfrm>
          <a:prstGeom prst="rect">
            <a:avLst/>
          </a:prstGeom>
          <a:effectLst>
            <a:softEdge rad="114548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940C65-7A39-6741-8CF9-E643F02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794" y="2355436"/>
            <a:ext cx="1707930" cy="786598"/>
          </a:xfrm>
          <a:prstGeom prst="rect">
            <a:avLst/>
          </a:prstGeom>
          <a:effectLst>
            <a:softEdge rad="140692"/>
          </a:effectLst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00F9855D-92AC-434D-BDC9-8B18F8403D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2" t="43858" r="5339" b="22927"/>
          <a:stretch/>
        </p:blipFill>
        <p:spPr bwMode="auto">
          <a:xfrm>
            <a:off x="10070890" y="546976"/>
            <a:ext cx="1752655" cy="973698"/>
          </a:xfrm>
          <a:prstGeom prst="round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softEdge rad="98276"/>
          </a:effec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1A4EB138-1630-B847-B263-A3743023F4E9}"/>
              </a:ext>
            </a:extLst>
          </p:cNvPr>
          <p:cNvSpPr/>
          <p:nvPr/>
        </p:nvSpPr>
        <p:spPr>
          <a:xfrm>
            <a:off x="-5253" y="4187222"/>
            <a:ext cx="2859500" cy="397402"/>
          </a:xfrm>
          <a:custGeom>
            <a:avLst/>
            <a:gdLst>
              <a:gd name="connsiteX0" fmla="*/ 0 w 4079132"/>
              <a:gd name="connsiteY0" fmla="*/ 12970 h 395592"/>
              <a:gd name="connsiteX1" fmla="*/ 3806757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079132"/>
              <a:gd name="connsiteY0" fmla="*/ 12970 h 395592"/>
              <a:gd name="connsiteX1" fmla="*/ 3823933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452538"/>
              <a:gd name="connsiteY0" fmla="*/ 12970 h 395592"/>
              <a:gd name="connsiteX1" fmla="*/ 3823933 w 4452538"/>
              <a:gd name="connsiteY1" fmla="*/ 0 h 395592"/>
              <a:gd name="connsiteX2" fmla="*/ 4452538 w 4452538"/>
              <a:gd name="connsiteY2" fmla="*/ 395592 h 395592"/>
              <a:gd name="connsiteX3" fmla="*/ 0 w 4452538"/>
              <a:gd name="connsiteY3" fmla="*/ 389107 h 395592"/>
              <a:gd name="connsiteX4" fmla="*/ 0 w 4452538"/>
              <a:gd name="connsiteY4" fmla="*/ 12970 h 395592"/>
              <a:gd name="connsiteX0" fmla="*/ 0 w 7155282"/>
              <a:gd name="connsiteY0" fmla="*/ 12970 h 395592"/>
              <a:gd name="connsiteX1" fmla="*/ 6526677 w 7155282"/>
              <a:gd name="connsiteY1" fmla="*/ 0 h 395592"/>
              <a:gd name="connsiteX2" fmla="*/ 7155282 w 7155282"/>
              <a:gd name="connsiteY2" fmla="*/ 395592 h 395592"/>
              <a:gd name="connsiteX3" fmla="*/ 2702744 w 7155282"/>
              <a:gd name="connsiteY3" fmla="*/ 389107 h 395592"/>
              <a:gd name="connsiteX4" fmla="*/ 0 w 7155282"/>
              <a:gd name="connsiteY4" fmla="*/ 12970 h 395592"/>
              <a:gd name="connsiteX0" fmla="*/ 0 w 7173065"/>
              <a:gd name="connsiteY0" fmla="*/ 0 h 403887"/>
              <a:gd name="connsiteX1" fmla="*/ 6544460 w 7173065"/>
              <a:gd name="connsiteY1" fmla="*/ 8295 h 403887"/>
              <a:gd name="connsiteX2" fmla="*/ 7173065 w 7173065"/>
              <a:gd name="connsiteY2" fmla="*/ 403887 h 403887"/>
              <a:gd name="connsiteX3" fmla="*/ 2720527 w 7173065"/>
              <a:gd name="connsiteY3" fmla="*/ 397402 h 403887"/>
              <a:gd name="connsiteX4" fmla="*/ 0 w 7173065"/>
              <a:gd name="connsiteY4" fmla="*/ 0 h 403887"/>
              <a:gd name="connsiteX0" fmla="*/ 0 w 7173065"/>
              <a:gd name="connsiteY0" fmla="*/ 0 h 396799"/>
              <a:gd name="connsiteX1" fmla="*/ 6544460 w 7173065"/>
              <a:gd name="connsiteY1" fmla="*/ 1207 h 396799"/>
              <a:gd name="connsiteX2" fmla="*/ 7173065 w 7173065"/>
              <a:gd name="connsiteY2" fmla="*/ 396799 h 396799"/>
              <a:gd name="connsiteX3" fmla="*/ 2720527 w 7173065"/>
              <a:gd name="connsiteY3" fmla="*/ 390314 h 396799"/>
              <a:gd name="connsiteX4" fmla="*/ 0 w 7173065"/>
              <a:gd name="connsiteY4" fmla="*/ 0 h 396799"/>
              <a:gd name="connsiteX0" fmla="*/ 0 w 7173065"/>
              <a:gd name="connsiteY0" fmla="*/ 0 h 397402"/>
              <a:gd name="connsiteX1" fmla="*/ 6544460 w 7173065"/>
              <a:gd name="connsiteY1" fmla="*/ 1207 h 397402"/>
              <a:gd name="connsiteX2" fmla="*/ 7173065 w 7173065"/>
              <a:gd name="connsiteY2" fmla="*/ 396799 h 397402"/>
              <a:gd name="connsiteX3" fmla="*/ 17785 w 7173065"/>
              <a:gd name="connsiteY3" fmla="*/ 397402 h 397402"/>
              <a:gd name="connsiteX4" fmla="*/ 0 w 7173065"/>
              <a:gd name="connsiteY4" fmla="*/ 0 h 39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3065" h="397402">
                <a:moveTo>
                  <a:pt x="0" y="0"/>
                </a:moveTo>
                <a:lnTo>
                  <a:pt x="6544460" y="1207"/>
                </a:lnTo>
                <a:lnTo>
                  <a:pt x="7173065" y="396799"/>
                </a:lnTo>
                <a:lnTo>
                  <a:pt x="17785" y="3974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739EAA6-65FB-DF4E-A708-703EA193D94B}"/>
              </a:ext>
            </a:extLst>
          </p:cNvPr>
          <p:cNvSpPr/>
          <p:nvPr/>
        </p:nvSpPr>
        <p:spPr>
          <a:xfrm>
            <a:off x="2603590" y="3658703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A498587-A3C5-FA41-81EE-54364D15947A}"/>
              </a:ext>
            </a:extLst>
          </p:cNvPr>
          <p:cNvSpPr/>
          <p:nvPr/>
        </p:nvSpPr>
        <p:spPr>
          <a:xfrm>
            <a:off x="2607765" y="3645561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18832D0-6B06-1A4B-A2F3-2572B65D5CE4}"/>
              </a:ext>
            </a:extLst>
          </p:cNvPr>
          <p:cNvSpPr/>
          <p:nvPr/>
        </p:nvSpPr>
        <p:spPr>
          <a:xfrm>
            <a:off x="3124962" y="364556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EB00B7C-8B62-4946-839D-456E84443624}"/>
              </a:ext>
            </a:extLst>
          </p:cNvPr>
          <p:cNvSpPr/>
          <p:nvPr/>
        </p:nvSpPr>
        <p:spPr>
          <a:xfrm>
            <a:off x="4336594" y="3113082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2C7922E-CBE3-9743-A015-3F9821AB42BB}"/>
              </a:ext>
            </a:extLst>
          </p:cNvPr>
          <p:cNvSpPr/>
          <p:nvPr/>
        </p:nvSpPr>
        <p:spPr>
          <a:xfrm>
            <a:off x="4340769" y="309994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AC7A927F-D1CD-114C-BE98-2260DC55DF0F}"/>
              </a:ext>
            </a:extLst>
          </p:cNvPr>
          <p:cNvSpPr/>
          <p:nvPr/>
        </p:nvSpPr>
        <p:spPr>
          <a:xfrm>
            <a:off x="4857966" y="309993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BB8703A9-BB09-B147-91E0-5F60EF49AB1F}"/>
              </a:ext>
            </a:extLst>
          </p:cNvPr>
          <p:cNvSpPr/>
          <p:nvPr/>
        </p:nvSpPr>
        <p:spPr>
          <a:xfrm>
            <a:off x="6062804" y="2567706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9C45497D-80A0-5A4C-AA52-0D2E2E102CFC}"/>
              </a:ext>
            </a:extLst>
          </p:cNvPr>
          <p:cNvSpPr/>
          <p:nvPr/>
        </p:nvSpPr>
        <p:spPr>
          <a:xfrm>
            <a:off x="6066979" y="2554564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9F7BCB5-5034-D042-9660-44E78C6CC0EA}"/>
              </a:ext>
            </a:extLst>
          </p:cNvPr>
          <p:cNvSpPr/>
          <p:nvPr/>
        </p:nvSpPr>
        <p:spPr>
          <a:xfrm>
            <a:off x="6584176" y="2554563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EBF9919-EDE8-1540-AF95-046C43434D75}"/>
              </a:ext>
            </a:extLst>
          </p:cNvPr>
          <p:cNvSpPr/>
          <p:nvPr/>
        </p:nvSpPr>
        <p:spPr>
          <a:xfrm>
            <a:off x="7786133" y="2024671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A055A13-0ACF-594C-8B45-5FD80C1B402A}"/>
              </a:ext>
            </a:extLst>
          </p:cNvPr>
          <p:cNvSpPr/>
          <p:nvPr/>
        </p:nvSpPr>
        <p:spPr>
          <a:xfrm>
            <a:off x="7790308" y="201152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00026D72-4AEC-C846-A978-110C71DF4C17}"/>
              </a:ext>
            </a:extLst>
          </p:cNvPr>
          <p:cNvSpPr/>
          <p:nvPr/>
        </p:nvSpPr>
        <p:spPr>
          <a:xfrm>
            <a:off x="8307505" y="2011528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A3AC3799-3E79-B644-ACF1-AF793DAAB43B}"/>
              </a:ext>
            </a:extLst>
          </p:cNvPr>
          <p:cNvSpPr/>
          <p:nvPr/>
        </p:nvSpPr>
        <p:spPr>
          <a:xfrm>
            <a:off x="9521727" y="1491448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1106875-BF95-BC45-A6A4-4BC31FE6A16A}"/>
              </a:ext>
            </a:extLst>
          </p:cNvPr>
          <p:cNvSpPr/>
          <p:nvPr/>
        </p:nvSpPr>
        <p:spPr>
          <a:xfrm>
            <a:off x="9525902" y="1478306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F4534CAB-F18F-9C44-AD6E-3C56BF745CCB}"/>
              </a:ext>
            </a:extLst>
          </p:cNvPr>
          <p:cNvSpPr/>
          <p:nvPr/>
        </p:nvSpPr>
        <p:spPr>
          <a:xfrm>
            <a:off x="10259150" y="1478305"/>
            <a:ext cx="26833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  <a:gd name="connsiteX0" fmla="*/ 0 w 2629832"/>
              <a:gd name="connsiteY0" fmla="*/ 0 h 399327"/>
              <a:gd name="connsiteX1" fmla="*/ 2629832 w 2629832"/>
              <a:gd name="connsiteY1" fmla="*/ 5788 h 399327"/>
              <a:gd name="connsiteX2" fmla="*/ 1464197 w 2629832"/>
              <a:gd name="connsiteY2" fmla="*/ 399327 h 399327"/>
              <a:gd name="connsiteX3" fmla="*/ 266218 w 2629832"/>
              <a:gd name="connsiteY3" fmla="*/ 399327 h 399327"/>
              <a:gd name="connsiteX4" fmla="*/ 0 w 2629832"/>
              <a:gd name="connsiteY4" fmla="*/ 0 h 399327"/>
              <a:gd name="connsiteX0" fmla="*/ 0 w 2683397"/>
              <a:gd name="connsiteY0" fmla="*/ 0 h 399327"/>
              <a:gd name="connsiteX1" fmla="*/ 2629832 w 2683397"/>
              <a:gd name="connsiteY1" fmla="*/ 5788 h 399327"/>
              <a:gd name="connsiteX2" fmla="*/ 2683397 w 2683397"/>
              <a:gd name="connsiteY2" fmla="*/ 399327 h 399327"/>
              <a:gd name="connsiteX3" fmla="*/ 266218 w 2683397"/>
              <a:gd name="connsiteY3" fmla="*/ 399327 h 399327"/>
              <a:gd name="connsiteX4" fmla="*/ 0 w 26833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397" h="399327">
                <a:moveTo>
                  <a:pt x="0" y="0"/>
                </a:moveTo>
                <a:lnTo>
                  <a:pt x="2629832" y="5788"/>
                </a:lnTo>
                <a:lnTo>
                  <a:pt x="26833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9904CE-CDBC-E940-89B4-C7D179353D79}"/>
              </a:ext>
            </a:extLst>
          </p:cNvPr>
          <p:cNvSpPr txBox="1"/>
          <p:nvPr/>
        </p:nvSpPr>
        <p:spPr>
          <a:xfrm>
            <a:off x="4564645" y="2018613"/>
            <a:ext cx="118494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interfaces</a:t>
            </a:r>
            <a:endParaRPr lang="de-DE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2348F5-17DD-184B-9627-763FCEFD649C}"/>
              </a:ext>
            </a:extLst>
          </p:cNvPr>
          <p:cNvSpPr txBox="1"/>
          <p:nvPr/>
        </p:nvSpPr>
        <p:spPr>
          <a:xfrm>
            <a:off x="6455252" y="1330575"/>
            <a:ext cx="76174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pores</a:t>
            </a:r>
            <a:endParaRPr lang="de-DE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3F1562-99F0-6D43-9A12-81615FDDBA96}"/>
              </a:ext>
            </a:extLst>
          </p:cNvPr>
          <p:cNvSpPr txBox="1"/>
          <p:nvPr/>
        </p:nvSpPr>
        <p:spPr>
          <a:xfrm>
            <a:off x="7790871" y="810194"/>
            <a:ext cx="204178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mesostructures</a:t>
            </a:r>
            <a:endParaRPr lang="de-DE" dirty="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EE0DD0A2-72EF-534E-A015-64042DBD2BDF}"/>
              </a:ext>
            </a:extLst>
          </p:cNvPr>
          <p:cNvSpPr/>
          <p:nvPr/>
        </p:nvSpPr>
        <p:spPr>
          <a:xfrm>
            <a:off x="8024037" y="2482427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084975-923A-7E4E-87E6-62E80B99BEDB}"/>
              </a:ext>
            </a:extLst>
          </p:cNvPr>
          <p:cNvSpPr txBox="1"/>
          <p:nvPr/>
        </p:nvSpPr>
        <p:spPr>
          <a:xfrm>
            <a:off x="1030036" y="4208182"/>
            <a:ext cx="633507" cy="355482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A81717-2535-7C46-8641-58D6925C6377}"/>
              </a:ext>
            </a:extLst>
          </p:cNvPr>
          <p:cNvSpPr txBox="1"/>
          <p:nvPr/>
        </p:nvSpPr>
        <p:spPr>
          <a:xfrm>
            <a:off x="2613946" y="3524279"/>
            <a:ext cx="2005677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 + </a:t>
            </a:r>
            <a:r>
              <a:rPr lang="de-DE" b="1" dirty="0" err="1">
                <a:solidFill>
                  <a:schemeClr val="bg1"/>
                </a:solidFill>
              </a:rPr>
              <a:t>micro</a:t>
            </a:r>
            <a:r>
              <a:rPr lang="de-DE" b="1" dirty="0">
                <a:solidFill>
                  <a:schemeClr val="bg1"/>
                </a:solidFill>
              </a:rPr>
              <a:t>-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kinetic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modeling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3FA6D09-3B30-0F48-A699-150570CE844D}"/>
              </a:ext>
            </a:extLst>
          </p:cNvPr>
          <p:cNvSpPr txBox="1"/>
          <p:nvPr/>
        </p:nvSpPr>
        <p:spPr>
          <a:xfrm>
            <a:off x="4390192" y="2976359"/>
            <a:ext cx="1898918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DFT, AIMD,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CSM, DL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880A27-EDB2-B94B-8F81-B2936E9DFE9F}"/>
              </a:ext>
            </a:extLst>
          </p:cNvPr>
          <p:cNvSpPr txBox="1"/>
          <p:nvPr/>
        </p:nvSpPr>
        <p:spPr>
          <a:xfrm>
            <a:off x="6131746" y="2433324"/>
            <a:ext cx="2014206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cMD</a:t>
            </a:r>
            <a:r>
              <a:rPr lang="de-DE" b="1" dirty="0">
                <a:solidFill>
                  <a:schemeClr val="bg1"/>
                </a:solidFill>
              </a:rPr>
              <a:t>, MF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r>
              <a:rPr lang="de-DE" b="1" dirty="0">
                <a:solidFill>
                  <a:schemeClr val="bg1"/>
                </a:solidFill>
              </a:rPr>
              <a:t>, 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electrokinetics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49638E-8DE2-474C-80D5-552F1DE8F93E}"/>
              </a:ext>
            </a:extLst>
          </p:cNvPr>
          <p:cNvSpPr txBox="1"/>
          <p:nvPr/>
        </p:nvSpPr>
        <p:spPr>
          <a:xfrm>
            <a:off x="7848824" y="1907384"/>
            <a:ext cx="1864613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CGMD, MF </a:t>
            </a:r>
            <a:r>
              <a:rPr lang="de-DE" b="1" dirty="0" err="1">
                <a:solidFill>
                  <a:schemeClr val="bg1"/>
                </a:solidFill>
              </a:rPr>
              <a:t>th</a:t>
            </a:r>
            <a:r>
              <a:rPr lang="de-DE" b="1" dirty="0">
                <a:solidFill>
                  <a:schemeClr val="bg1"/>
                </a:solidFill>
              </a:rPr>
              <a:t>.,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B74C93-C09C-E44C-A1A3-C05140D4CA1F}"/>
              </a:ext>
            </a:extLst>
          </p:cNvPr>
          <p:cNvSpPr txBox="1"/>
          <p:nvPr/>
        </p:nvSpPr>
        <p:spPr>
          <a:xfrm>
            <a:off x="712633" y="2763738"/>
            <a:ext cx="112082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materials</a:t>
            </a:r>
            <a:endParaRPr lang="de-DE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9B34DB-DEA5-2E43-978B-56FE3E3AE4AA}"/>
              </a:ext>
            </a:extLst>
          </p:cNvPr>
          <p:cNvSpPr txBox="1"/>
          <p:nvPr/>
        </p:nvSpPr>
        <p:spPr>
          <a:xfrm>
            <a:off x="2427447" y="2386055"/>
            <a:ext cx="171072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nanostructures</a:t>
            </a:r>
            <a:endParaRPr lang="de-DE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183FB1-4D43-1D49-B7A1-AF48CDC88346}"/>
              </a:ext>
            </a:extLst>
          </p:cNvPr>
          <p:cNvSpPr txBox="1"/>
          <p:nvPr/>
        </p:nvSpPr>
        <p:spPr>
          <a:xfrm>
            <a:off x="9572392" y="251715"/>
            <a:ext cx="283541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devices</a:t>
            </a:r>
            <a:endParaRPr lang="de-DE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ECECE7-F0E1-914D-ACBF-AD4936C65394}"/>
              </a:ext>
            </a:extLst>
          </p:cNvPr>
          <p:cNvSpPr txBox="1"/>
          <p:nvPr/>
        </p:nvSpPr>
        <p:spPr>
          <a:xfrm>
            <a:off x="9646935" y="1351397"/>
            <a:ext cx="2236510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percolation</a:t>
            </a:r>
            <a:r>
              <a:rPr lang="de-DE" b="1" dirty="0">
                <a:solidFill>
                  <a:schemeClr val="bg1"/>
                </a:solidFill>
              </a:rPr>
              <a:t>, MHM,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C89B6D39-B079-B146-AA0F-047CE9E55A55}"/>
              </a:ext>
            </a:extLst>
          </p:cNvPr>
          <p:cNvSpPr/>
          <p:nvPr/>
        </p:nvSpPr>
        <p:spPr>
          <a:xfrm>
            <a:off x="7996514" y="2502510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FF9FC-D639-9946-AC6F-C7F7C4076F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3" y="3029064"/>
            <a:ext cx="1782383" cy="1131851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9D37C521-ACB8-0E47-B1AA-631C77ECDE21}"/>
              </a:ext>
            </a:extLst>
          </p:cNvPr>
          <p:cNvSpPr txBox="1">
            <a:spLocks/>
          </p:cNvSpPr>
          <p:nvPr/>
        </p:nvSpPr>
        <p:spPr>
          <a:xfrm>
            <a:off x="371474" y="324000"/>
            <a:ext cx="9400228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design </a:t>
            </a:r>
            <a:r>
              <a:rPr lang="de-DE" dirty="0" err="1"/>
              <a:t>materials</a:t>
            </a:r>
            <a:r>
              <a:rPr lang="de-DE" dirty="0"/>
              <a:t>?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5E573C-DB5A-C4AC-9281-F2E124C038FB}"/>
              </a:ext>
            </a:extLst>
          </p:cNvPr>
          <p:cNvSpPr txBox="1"/>
          <p:nvPr/>
        </p:nvSpPr>
        <p:spPr>
          <a:xfrm>
            <a:off x="34907" y="4602923"/>
            <a:ext cx="339679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basic</a:t>
            </a:r>
            <a:r>
              <a:rPr lang="de-DE" sz="1600" dirty="0"/>
              <a:t> </a:t>
            </a:r>
            <a:r>
              <a:rPr lang="de-DE" sz="1600" dirty="0" err="1"/>
              <a:t>properties</a:t>
            </a:r>
            <a:r>
              <a:rPr lang="de-DE" sz="1600" dirty="0"/>
              <a:t> &amp; </a:t>
            </a:r>
            <a:r>
              <a:rPr lang="de-DE" sz="1600" dirty="0" err="1"/>
              <a:t>interactions</a:t>
            </a:r>
            <a:endParaRPr lang="de-DE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5B9FE4-3892-BDCE-BF11-545780A3B92B}"/>
              </a:ext>
            </a:extLst>
          </p:cNvPr>
          <p:cNvSpPr txBox="1"/>
          <p:nvPr/>
        </p:nvSpPr>
        <p:spPr>
          <a:xfrm>
            <a:off x="2858309" y="4044951"/>
            <a:ext cx="164351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transformations</a:t>
            </a:r>
            <a:endParaRPr lang="de-DE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B59A35-B12C-9039-9B5E-EAF93D5E090C}"/>
              </a:ext>
            </a:extLst>
          </p:cNvPr>
          <p:cNvSpPr txBox="1"/>
          <p:nvPr/>
        </p:nvSpPr>
        <p:spPr>
          <a:xfrm>
            <a:off x="4582251" y="3517664"/>
            <a:ext cx="200497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potential </a:t>
            </a:r>
            <a:r>
              <a:rPr lang="de-DE" sz="1600" dirty="0" err="1"/>
              <a:t>distribution</a:t>
            </a:r>
            <a:endParaRPr lang="de-DE" sz="16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E01A8B-B855-A674-D9D4-FEFC77AFFF03}"/>
              </a:ext>
            </a:extLst>
          </p:cNvPr>
          <p:cNvSpPr txBox="1"/>
          <p:nvPr/>
        </p:nvSpPr>
        <p:spPr>
          <a:xfrm>
            <a:off x="9798276" y="1873252"/>
            <a:ext cx="230528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performance</a:t>
            </a:r>
            <a:r>
              <a:rPr lang="de-DE" sz="1600" dirty="0"/>
              <a:t> &amp; </a:t>
            </a:r>
            <a:r>
              <a:rPr lang="de-DE" sz="1600" dirty="0" err="1"/>
              <a:t>lifetime</a:t>
            </a:r>
            <a:endParaRPr lang="de-DE" sz="1600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4527BB7-C363-56B9-56F5-CE68CFEAAA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641" y="1637598"/>
            <a:ext cx="1121636" cy="908382"/>
          </a:xfrm>
          <a:prstGeom prst="rect">
            <a:avLst/>
          </a:prstGeom>
          <a:effectLst>
            <a:softEdge rad="61565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19D185-593B-2E97-8342-C8C9744309B3}"/>
              </a:ext>
            </a:extLst>
          </p:cNvPr>
          <p:cNvSpPr txBox="1"/>
          <p:nvPr/>
        </p:nvSpPr>
        <p:spPr>
          <a:xfrm>
            <a:off x="34907" y="4896954"/>
            <a:ext cx="2305439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solidFill>
                  <a:srgbClr val="FF0000"/>
                </a:solidFill>
              </a:rPr>
              <a:t>electronic </a:t>
            </a:r>
            <a:r>
              <a:rPr lang="de-DE" sz="1600" dirty="0" err="1">
                <a:solidFill>
                  <a:srgbClr val="FF0000"/>
                </a:solidFill>
              </a:rPr>
              <a:t>structure</a:t>
            </a:r>
            <a:r>
              <a:rPr lang="de-DE" sz="1600" dirty="0">
                <a:solidFill>
                  <a:srgbClr val="FF0000"/>
                </a:solidFill>
              </a:rPr>
              <a:t>,</a:t>
            </a:r>
          </a:p>
          <a:p>
            <a:pPr algn="l">
              <a:lnSpc>
                <a:spcPct val="95000"/>
              </a:lnSpc>
            </a:pPr>
            <a:r>
              <a:rPr lang="de-DE" sz="1600" dirty="0" err="1">
                <a:solidFill>
                  <a:srgbClr val="FF0000"/>
                </a:solidFill>
              </a:rPr>
              <a:t>adsorption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energies</a:t>
            </a:r>
            <a:r>
              <a:rPr lang="de-DE" sz="16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0A4DE-BD32-206C-F19C-10F28E655C91}"/>
              </a:ext>
            </a:extLst>
          </p:cNvPr>
          <p:cNvSpPr txBox="1"/>
          <p:nvPr/>
        </p:nvSpPr>
        <p:spPr>
          <a:xfrm>
            <a:off x="2853962" y="4311806"/>
            <a:ext cx="1954381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solidFill>
                  <a:srgbClr val="FF0000"/>
                </a:solidFill>
              </a:rPr>
              <a:t>support </a:t>
            </a:r>
            <a:r>
              <a:rPr lang="de-DE" sz="1600" dirty="0" err="1">
                <a:solidFill>
                  <a:srgbClr val="FF0000"/>
                </a:solidFill>
              </a:rPr>
              <a:t>properties</a:t>
            </a:r>
            <a:r>
              <a:rPr lang="de-DE" sz="1600" dirty="0">
                <a:solidFill>
                  <a:srgbClr val="FF0000"/>
                </a:solidFill>
              </a:rPr>
              <a:t>, </a:t>
            </a:r>
          </a:p>
          <a:p>
            <a:pPr algn="l">
              <a:lnSpc>
                <a:spcPct val="95000"/>
              </a:lnSpc>
            </a:pPr>
            <a:r>
              <a:rPr lang="de-DE" sz="1600" dirty="0" err="1">
                <a:solidFill>
                  <a:srgbClr val="FF0000"/>
                </a:solidFill>
              </a:rPr>
              <a:t>particle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density</a:t>
            </a:r>
            <a:r>
              <a:rPr lang="de-DE" sz="16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D07E0-F43F-A7C3-A833-7DEBDAF1762C}"/>
              </a:ext>
            </a:extLst>
          </p:cNvPr>
          <p:cNvSpPr txBox="1"/>
          <p:nvPr/>
        </p:nvSpPr>
        <p:spPr>
          <a:xfrm>
            <a:off x="4576225" y="3802246"/>
            <a:ext cx="1999265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solidFill>
                  <a:srgbClr val="FF0000"/>
                </a:solidFill>
              </a:rPr>
              <a:t>interface </a:t>
            </a:r>
            <a:r>
              <a:rPr lang="de-DE" sz="1600" dirty="0" err="1">
                <a:solidFill>
                  <a:srgbClr val="FF0000"/>
                </a:solidFill>
              </a:rPr>
              <a:t>properties</a:t>
            </a:r>
            <a:r>
              <a:rPr lang="de-DE" sz="1600" dirty="0">
                <a:solidFill>
                  <a:srgbClr val="FF0000"/>
                </a:solidFill>
              </a:rPr>
              <a:t>,</a:t>
            </a:r>
          </a:p>
          <a:p>
            <a:pPr algn="l">
              <a:lnSpc>
                <a:spcPct val="95000"/>
              </a:lnSpc>
            </a:pPr>
            <a:r>
              <a:rPr lang="de-DE" sz="1600" dirty="0" err="1">
                <a:solidFill>
                  <a:srgbClr val="FF0000"/>
                </a:solidFill>
              </a:rPr>
              <a:t>local</a:t>
            </a:r>
            <a:r>
              <a:rPr lang="de-DE" sz="1600" dirty="0">
                <a:solidFill>
                  <a:srgbClr val="FF0000"/>
                </a:solidFill>
              </a:rPr>
              <a:t> pH,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F7875-2DB9-FFBB-6850-1994C390AB6C}"/>
              </a:ext>
            </a:extLst>
          </p:cNvPr>
          <p:cNvSpPr txBox="1"/>
          <p:nvPr/>
        </p:nvSpPr>
        <p:spPr>
          <a:xfrm>
            <a:off x="8056923" y="2417178"/>
            <a:ext cx="278025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effectiveness</a:t>
            </a:r>
            <a:r>
              <a:rPr lang="de-DE" sz="1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6C97A-F59D-B309-E0E9-D8E37CC7A32F}"/>
              </a:ext>
            </a:extLst>
          </p:cNvPr>
          <p:cNvSpPr txBox="1"/>
          <p:nvPr/>
        </p:nvSpPr>
        <p:spPr>
          <a:xfrm>
            <a:off x="6318292" y="2952045"/>
            <a:ext cx="212932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local</a:t>
            </a:r>
            <a:r>
              <a:rPr lang="de-DE" sz="1600" dirty="0"/>
              <a:t> pH, </a:t>
            </a:r>
            <a:r>
              <a:rPr lang="de-DE" sz="1600" dirty="0" err="1"/>
              <a:t>ion</a:t>
            </a:r>
            <a:r>
              <a:rPr lang="de-DE" sz="1600" dirty="0"/>
              <a:t> </a:t>
            </a:r>
            <a:r>
              <a:rPr lang="de-DE" sz="1600" dirty="0" err="1"/>
              <a:t>conc</a:t>
            </a:r>
            <a:r>
              <a:rPr lang="de-DE" sz="1600" dirty="0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912A3-4AA3-7FA7-A2BA-7B75D96F4760}"/>
              </a:ext>
            </a:extLst>
          </p:cNvPr>
          <p:cNvSpPr txBox="1"/>
          <p:nvPr/>
        </p:nvSpPr>
        <p:spPr>
          <a:xfrm>
            <a:off x="6335179" y="3252771"/>
            <a:ext cx="1814086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>
                <a:solidFill>
                  <a:srgbClr val="FF0000"/>
                </a:solidFill>
              </a:rPr>
              <a:t>pore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geometry</a:t>
            </a:r>
            <a:r>
              <a:rPr lang="de-DE" sz="16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E2566-FD2A-EFB8-9E89-FFDAE00A6306}"/>
              </a:ext>
            </a:extLst>
          </p:cNvPr>
          <p:cNvSpPr txBox="1"/>
          <p:nvPr/>
        </p:nvSpPr>
        <p:spPr>
          <a:xfrm>
            <a:off x="8051147" y="2681387"/>
            <a:ext cx="2661306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>
                <a:solidFill>
                  <a:srgbClr val="FF0000"/>
                </a:solidFill>
              </a:rPr>
              <a:t>ionomer</a:t>
            </a:r>
            <a:r>
              <a:rPr lang="de-DE" sz="1600" dirty="0">
                <a:solidFill>
                  <a:srgbClr val="FF0000"/>
                </a:solidFill>
              </a:rPr>
              <a:t> &amp; </a:t>
            </a:r>
            <a:r>
              <a:rPr lang="de-DE" sz="1600" dirty="0" err="1">
                <a:solidFill>
                  <a:srgbClr val="FF0000"/>
                </a:solidFill>
              </a:rPr>
              <a:t>water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distrib</a:t>
            </a:r>
            <a:r>
              <a:rPr lang="de-DE" sz="1600" dirty="0">
                <a:solidFill>
                  <a:srgbClr val="FF0000"/>
                </a:solidFill>
              </a:rPr>
              <a:t>.,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D2166-8484-2EFB-E326-7653CD5EFCA9}"/>
              </a:ext>
            </a:extLst>
          </p:cNvPr>
          <p:cNvSpPr txBox="1"/>
          <p:nvPr/>
        </p:nvSpPr>
        <p:spPr>
          <a:xfrm>
            <a:off x="9798277" y="2148164"/>
            <a:ext cx="2247731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>
                <a:solidFill>
                  <a:srgbClr val="FF0000"/>
                </a:solidFill>
              </a:rPr>
              <a:t>thickness</a:t>
            </a:r>
            <a:r>
              <a:rPr lang="de-DE" sz="1600" dirty="0">
                <a:solidFill>
                  <a:srgbClr val="FF0000"/>
                </a:solidFill>
              </a:rPr>
              <a:t>, </a:t>
            </a:r>
            <a:r>
              <a:rPr lang="de-DE" sz="1600" dirty="0" err="1">
                <a:solidFill>
                  <a:srgbClr val="FF0000"/>
                </a:solidFill>
              </a:rPr>
              <a:t>composition</a:t>
            </a:r>
            <a:endParaRPr lang="de-D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4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3"/>
    </mc:Choice>
    <mc:Fallback xmlns="">
      <p:transition spd="slow" advTm="12143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29BF396-873E-0335-C069-A03F020126C3}"/>
              </a:ext>
            </a:extLst>
          </p:cNvPr>
          <p:cNvSpPr/>
          <p:nvPr/>
        </p:nvSpPr>
        <p:spPr>
          <a:xfrm>
            <a:off x="48685" y="5585675"/>
            <a:ext cx="2160240" cy="728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31FB695-2B78-D44F-A0D6-0EBA37519BFE}"/>
              </a:ext>
            </a:extLst>
          </p:cNvPr>
          <p:cNvGrpSpPr/>
          <p:nvPr/>
        </p:nvGrpSpPr>
        <p:grpSpPr>
          <a:xfrm>
            <a:off x="8117641" y="986936"/>
            <a:ext cx="1152704" cy="1124593"/>
            <a:chOff x="899059" y="3196238"/>
            <a:chExt cx="1997909" cy="1814297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871C531-72C2-6F42-8B53-1A8AE2AAB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38" t="11007" r="28232" b="20369"/>
            <a:stretch/>
          </p:blipFill>
          <p:spPr>
            <a:xfrm>
              <a:off x="970413" y="3253314"/>
              <a:ext cx="1826660" cy="175507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46645"/>
            </a:effectLst>
          </p:spPr>
        </p:pic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AE8D69C-FE4E-8649-967D-FA1BC7D1745B}"/>
                </a:ext>
              </a:extLst>
            </p:cNvPr>
            <p:cNvSpPr/>
            <p:nvPr/>
          </p:nvSpPr>
          <p:spPr>
            <a:xfrm>
              <a:off x="1098601" y="3196238"/>
              <a:ext cx="799412" cy="271110"/>
            </a:xfrm>
            <a:custGeom>
              <a:avLst/>
              <a:gdLst>
                <a:gd name="connsiteX0" fmla="*/ 249 w 799412"/>
                <a:gd name="connsiteY0" fmla="*/ 14269 h 271110"/>
                <a:gd name="connsiteX1" fmla="*/ 249 w 799412"/>
                <a:gd name="connsiteY1" fmla="*/ 14269 h 271110"/>
                <a:gd name="connsiteX2" fmla="*/ 670975 w 799412"/>
                <a:gd name="connsiteY2" fmla="*/ 0 h 271110"/>
                <a:gd name="connsiteX3" fmla="*/ 756600 w 799412"/>
                <a:gd name="connsiteY3" fmla="*/ 14269 h 271110"/>
                <a:gd name="connsiteX4" fmla="*/ 799412 w 799412"/>
                <a:gd name="connsiteY4" fmla="*/ 42807 h 271110"/>
                <a:gd name="connsiteX5" fmla="*/ 785141 w 799412"/>
                <a:gd name="connsiteY5" fmla="*/ 171227 h 271110"/>
                <a:gd name="connsiteX6" fmla="*/ 628163 w 799412"/>
                <a:gd name="connsiteY6" fmla="*/ 214034 h 271110"/>
                <a:gd name="connsiteX7" fmla="*/ 585351 w 799412"/>
                <a:gd name="connsiteY7" fmla="*/ 242572 h 271110"/>
                <a:gd name="connsiteX8" fmla="*/ 499726 w 799412"/>
                <a:gd name="connsiteY8" fmla="*/ 271110 h 271110"/>
                <a:gd name="connsiteX9" fmla="*/ 414101 w 799412"/>
                <a:gd name="connsiteY9" fmla="*/ 242572 h 271110"/>
                <a:gd name="connsiteX10" fmla="*/ 314206 w 799412"/>
                <a:gd name="connsiteY10" fmla="*/ 199765 h 271110"/>
                <a:gd name="connsiteX11" fmla="*/ 71603 w 799412"/>
                <a:gd name="connsiteY11" fmla="*/ 185496 h 271110"/>
                <a:gd name="connsiteX12" fmla="*/ 249 w 799412"/>
                <a:gd name="connsiteY12" fmla="*/ 114152 h 271110"/>
                <a:gd name="connsiteX13" fmla="*/ 14520 w 799412"/>
                <a:gd name="connsiteY13" fmla="*/ 71345 h 271110"/>
                <a:gd name="connsiteX14" fmla="*/ 14520 w 799412"/>
                <a:gd name="connsiteY14" fmla="*/ 71345 h 27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412" h="271110">
                  <a:moveTo>
                    <a:pt x="249" y="14269"/>
                  </a:moveTo>
                  <a:lnTo>
                    <a:pt x="249" y="14269"/>
                  </a:lnTo>
                  <a:cubicBezTo>
                    <a:pt x="223824" y="9513"/>
                    <a:pt x="447349" y="0"/>
                    <a:pt x="670975" y="0"/>
                  </a:cubicBezTo>
                  <a:cubicBezTo>
                    <a:pt x="699910" y="0"/>
                    <a:pt x="729149" y="5120"/>
                    <a:pt x="756600" y="14269"/>
                  </a:cubicBezTo>
                  <a:cubicBezTo>
                    <a:pt x="772871" y="19692"/>
                    <a:pt x="785141" y="33294"/>
                    <a:pt x="799412" y="42807"/>
                  </a:cubicBezTo>
                  <a:cubicBezTo>
                    <a:pt x="794655" y="85614"/>
                    <a:pt x="808266" y="134892"/>
                    <a:pt x="785141" y="171227"/>
                  </a:cubicBezTo>
                  <a:cubicBezTo>
                    <a:pt x="774579" y="187822"/>
                    <a:pt x="649947" y="209678"/>
                    <a:pt x="628163" y="214034"/>
                  </a:cubicBezTo>
                  <a:cubicBezTo>
                    <a:pt x="613892" y="223547"/>
                    <a:pt x="601024" y="235607"/>
                    <a:pt x="585351" y="242572"/>
                  </a:cubicBezTo>
                  <a:cubicBezTo>
                    <a:pt x="557858" y="254789"/>
                    <a:pt x="499726" y="271110"/>
                    <a:pt x="499726" y="271110"/>
                  </a:cubicBezTo>
                  <a:cubicBezTo>
                    <a:pt x="471184" y="261597"/>
                    <a:pt x="439134" y="259259"/>
                    <a:pt x="414101" y="242572"/>
                  </a:cubicBezTo>
                  <a:cubicBezTo>
                    <a:pt x="372429" y="214794"/>
                    <a:pt x="367961" y="204884"/>
                    <a:pt x="314206" y="199765"/>
                  </a:cubicBezTo>
                  <a:cubicBezTo>
                    <a:pt x="233563" y="192086"/>
                    <a:pt x="152471" y="190252"/>
                    <a:pt x="71603" y="185496"/>
                  </a:cubicBezTo>
                  <a:cubicBezTo>
                    <a:pt x="46632" y="168851"/>
                    <a:pt x="6195" y="149824"/>
                    <a:pt x="249" y="114152"/>
                  </a:cubicBezTo>
                  <a:cubicBezTo>
                    <a:pt x="-2224" y="99316"/>
                    <a:pt x="14520" y="71345"/>
                    <a:pt x="14520" y="71345"/>
                  </a:cubicBezTo>
                  <a:lnTo>
                    <a:pt x="14520" y="71345"/>
                  </a:lnTo>
                </a:path>
              </a:pathLst>
            </a:cu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39AA34-6068-C447-BAC3-AD98EAC97826}"/>
                </a:ext>
              </a:extLst>
            </p:cNvPr>
            <p:cNvSpPr/>
            <p:nvPr/>
          </p:nvSpPr>
          <p:spPr>
            <a:xfrm>
              <a:off x="2554254" y="3624306"/>
              <a:ext cx="342714" cy="499412"/>
            </a:xfrm>
            <a:custGeom>
              <a:avLst/>
              <a:gdLst>
                <a:gd name="connsiteX0" fmla="*/ 214277 w 342714"/>
                <a:gd name="connsiteY0" fmla="*/ 0 h 499412"/>
                <a:gd name="connsiteX1" fmla="*/ 214277 w 342714"/>
                <a:gd name="connsiteY1" fmla="*/ 0 h 499412"/>
                <a:gd name="connsiteX2" fmla="*/ 100110 w 342714"/>
                <a:gd name="connsiteY2" fmla="*/ 42807 h 499412"/>
                <a:gd name="connsiteX3" fmla="*/ 14486 w 342714"/>
                <a:gd name="connsiteY3" fmla="*/ 185496 h 499412"/>
                <a:gd name="connsiteX4" fmla="*/ 14486 w 342714"/>
                <a:gd name="connsiteY4" fmla="*/ 399530 h 499412"/>
                <a:gd name="connsiteX5" fmla="*/ 43027 w 342714"/>
                <a:gd name="connsiteY5" fmla="*/ 442336 h 499412"/>
                <a:gd name="connsiteX6" fmla="*/ 85840 w 342714"/>
                <a:gd name="connsiteY6" fmla="*/ 470874 h 499412"/>
                <a:gd name="connsiteX7" fmla="*/ 171464 w 342714"/>
                <a:gd name="connsiteY7" fmla="*/ 499412 h 499412"/>
                <a:gd name="connsiteX8" fmla="*/ 328443 w 342714"/>
                <a:gd name="connsiteY8" fmla="*/ 428067 h 499412"/>
                <a:gd name="connsiteX9" fmla="*/ 342714 w 342714"/>
                <a:gd name="connsiteY9" fmla="*/ 385261 h 499412"/>
                <a:gd name="connsiteX10" fmla="*/ 328443 w 342714"/>
                <a:gd name="connsiteY10" fmla="*/ 199765 h 499412"/>
                <a:gd name="connsiteX11" fmla="*/ 271360 w 342714"/>
                <a:gd name="connsiteY11" fmla="*/ 114151 h 499412"/>
                <a:gd name="connsiteX12" fmla="*/ 228547 w 342714"/>
                <a:gd name="connsiteY12" fmla="*/ 99882 h 499412"/>
                <a:gd name="connsiteX13" fmla="*/ 228547 w 342714"/>
                <a:gd name="connsiteY13" fmla="*/ 99882 h 499412"/>
                <a:gd name="connsiteX14" fmla="*/ 228547 w 342714"/>
                <a:gd name="connsiteY14" fmla="*/ 99882 h 499412"/>
                <a:gd name="connsiteX15" fmla="*/ 214277 w 342714"/>
                <a:gd name="connsiteY15" fmla="*/ 0 h 49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2714" h="499412">
                  <a:moveTo>
                    <a:pt x="214277" y="0"/>
                  </a:moveTo>
                  <a:lnTo>
                    <a:pt x="214277" y="0"/>
                  </a:lnTo>
                  <a:cubicBezTo>
                    <a:pt x="176221" y="14269"/>
                    <a:pt x="132626" y="18423"/>
                    <a:pt x="100110" y="42807"/>
                  </a:cubicBezTo>
                  <a:cubicBezTo>
                    <a:pt x="72555" y="63471"/>
                    <a:pt x="32737" y="148998"/>
                    <a:pt x="14486" y="185496"/>
                  </a:cubicBezTo>
                  <a:cubicBezTo>
                    <a:pt x="3308" y="274910"/>
                    <a:pt x="-11581" y="312652"/>
                    <a:pt x="14486" y="399530"/>
                  </a:cubicBezTo>
                  <a:cubicBezTo>
                    <a:pt x="19414" y="415956"/>
                    <a:pt x="30900" y="430210"/>
                    <a:pt x="43027" y="442336"/>
                  </a:cubicBezTo>
                  <a:cubicBezTo>
                    <a:pt x="55155" y="454463"/>
                    <a:pt x="70167" y="463909"/>
                    <a:pt x="85840" y="470874"/>
                  </a:cubicBezTo>
                  <a:cubicBezTo>
                    <a:pt x="113332" y="483091"/>
                    <a:pt x="171464" y="499412"/>
                    <a:pt x="171464" y="499412"/>
                  </a:cubicBezTo>
                  <a:cubicBezTo>
                    <a:pt x="306521" y="484407"/>
                    <a:pt x="287806" y="522873"/>
                    <a:pt x="328443" y="428067"/>
                  </a:cubicBezTo>
                  <a:cubicBezTo>
                    <a:pt x="334369" y="414243"/>
                    <a:pt x="337957" y="399530"/>
                    <a:pt x="342714" y="385261"/>
                  </a:cubicBezTo>
                  <a:cubicBezTo>
                    <a:pt x="337957" y="323429"/>
                    <a:pt x="344227" y="259737"/>
                    <a:pt x="328443" y="199765"/>
                  </a:cubicBezTo>
                  <a:cubicBezTo>
                    <a:pt x="319713" y="166595"/>
                    <a:pt x="303900" y="124996"/>
                    <a:pt x="271360" y="114151"/>
                  </a:cubicBezTo>
                  <a:lnTo>
                    <a:pt x="228547" y="99882"/>
                  </a:lnTo>
                  <a:lnTo>
                    <a:pt x="228547" y="99882"/>
                  </a:lnTo>
                  <a:lnTo>
                    <a:pt x="228547" y="99882"/>
                  </a:lnTo>
                  <a:lnTo>
                    <a:pt x="214277" y="0"/>
                  </a:lnTo>
                  <a:close/>
                </a:path>
              </a:pathLst>
            </a:custGeom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B68461D-003C-4444-9BA0-424C06DA8268}"/>
                </a:ext>
              </a:extLst>
            </p:cNvPr>
            <p:cNvSpPr/>
            <p:nvPr/>
          </p:nvSpPr>
          <p:spPr>
            <a:xfrm>
              <a:off x="2554469" y="3666913"/>
              <a:ext cx="301359" cy="428267"/>
            </a:xfrm>
            <a:custGeom>
              <a:avLst/>
              <a:gdLst>
                <a:gd name="connsiteX0" fmla="*/ 0 w 301359"/>
                <a:gd name="connsiteY0" fmla="*/ 85813 h 428267"/>
                <a:gd name="connsiteX1" fmla="*/ 0 w 301359"/>
                <a:gd name="connsiteY1" fmla="*/ 85813 h 428267"/>
                <a:gd name="connsiteX2" fmla="*/ 14271 w 301359"/>
                <a:gd name="connsiteY2" fmla="*/ 214233 h 428267"/>
                <a:gd name="connsiteX3" fmla="*/ 28542 w 301359"/>
                <a:gd name="connsiteY3" fmla="*/ 356923 h 428267"/>
                <a:gd name="connsiteX4" fmla="*/ 71354 w 301359"/>
                <a:gd name="connsiteY4" fmla="*/ 399729 h 428267"/>
                <a:gd name="connsiteX5" fmla="*/ 156979 w 301359"/>
                <a:gd name="connsiteY5" fmla="*/ 428267 h 428267"/>
                <a:gd name="connsiteX6" fmla="*/ 256874 w 301359"/>
                <a:gd name="connsiteY6" fmla="*/ 413998 h 428267"/>
                <a:gd name="connsiteX7" fmla="*/ 285416 w 301359"/>
                <a:gd name="connsiteY7" fmla="*/ 299847 h 428267"/>
                <a:gd name="connsiteX8" fmla="*/ 285416 w 301359"/>
                <a:gd name="connsiteY8" fmla="*/ 43006 h 428267"/>
                <a:gd name="connsiteX9" fmla="*/ 242603 w 301359"/>
                <a:gd name="connsiteY9" fmla="*/ 14469 h 428267"/>
                <a:gd name="connsiteX10" fmla="*/ 171249 w 301359"/>
                <a:gd name="connsiteY10" fmla="*/ 200 h 428267"/>
                <a:gd name="connsiteX11" fmla="*/ 171249 w 301359"/>
                <a:gd name="connsiteY11" fmla="*/ 200 h 42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359" h="428267">
                  <a:moveTo>
                    <a:pt x="0" y="85813"/>
                  </a:moveTo>
                  <a:lnTo>
                    <a:pt x="0" y="85813"/>
                  </a:lnTo>
                  <a:cubicBezTo>
                    <a:pt x="4757" y="128620"/>
                    <a:pt x="9762" y="171400"/>
                    <a:pt x="14271" y="214233"/>
                  </a:cubicBezTo>
                  <a:cubicBezTo>
                    <a:pt x="19276" y="261771"/>
                    <a:pt x="14483" y="311237"/>
                    <a:pt x="28542" y="356923"/>
                  </a:cubicBezTo>
                  <a:cubicBezTo>
                    <a:pt x="34477" y="376211"/>
                    <a:pt x="53713" y="389930"/>
                    <a:pt x="71354" y="399729"/>
                  </a:cubicBezTo>
                  <a:cubicBezTo>
                    <a:pt x="97654" y="414338"/>
                    <a:pt x="156979" y="428267"/>
                    <a:pt x="156979" y="428267"/>
                  </a:cubicBezTo>
                  <a:cubicBezTo>
                    <a:pt x="190277" y="423511"/>
                    <a:pt x="233088" y="437781"/>
                    <a:pt x="256874" y="413998"/>
                  </a:cubicBezTo>
                  <a:cubicBezTo>
                    <a:pt x="284610" y="386266"/>
                    <a:pt x="285416" y="299847"/>
                    <a:pt x="285416" y="299847"/>
                  </a:cubicBezTo>
                  <a:cubicBezTo>
                    <a:pt x="296382" y="212125"/>
                    <a:pt x="315012" y="131781"/>
                    <a:pt x="285416" y="43006"/>
                  </a:cubicBezTo>
                  <a:cubicBezTo>
                    <a:pt x="279992" y="26736"/>
                    <a:pt x="257944" y="22138"/>
                    <a:pt x="242603" y="14469"/>
                  </a:cubicBezTo>
                  <a:cubicBezTo>
                    <a:pt x="208043" y="-2808"/>
                    <a:pt x="203905" y="200"/>
                    <a:pt x="171249" y="200"/>
                  </a:cubicBezTo>
                  <a:lnTo>
                    <a:pt x="171249" y="200"/>
                  </a:lnTo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4CDEBDC-793D-0846-BF92-76EFD471F550}"/>
                </a:ext>
              </a:extLst>
            </p:cNvPr>
            <p:cNvSpPr/>
            <p:nvPr/>
          </p:nvSpPr>
          <p:spPr>
            <a:xfrm>
              <a:off x="2511413" y="4466172"/>
              <a:ext cx="299930" cy="544363"/>
            </a:xfrm>
            <a:custGeom>
              <a:avLst/>
              <a:gdLst>
                <a:gd name="connsiteX0" fmla="*/ 185764 w 299930"/>
                <a:gd name="connsiteY0" fmla="*/ 0 h 544363"/>
                <a:gd name="connsiteX1" fmla="*/ 185764 w 299930"/>
                <a:gd name="connsiteY1" fmla="*/ 0 h 544363"/>
                <a:gd name="connsiteX2" fmla="*/ 85868 w 299930"/>
                <a:gd name="connsiteY2" fmla="*/ 71345 h 544363"/>
                <a:gd name="connsiteX3" fmla="*/ 57327 w 299930"/>
                <a:gd name="connsiteY3" fmla="*/ 156958 h 544363"/>
                <a:gd name="connsiteX4" fmla="*/ 43056 w 299930"/>
                <a:gd name="connsiteY4" fmla="*/ 199765 h 544363"/>
                <a:gd name="connsiteX5" fmla="*/ 28785 w 299930"/>
                <a:gd name="connsiteY5" fmla="*/ 242572 h 544363"/>
                <a:gd name="connsiteX6" fmla="*/ 244 w 299930"/>
                <a:gd name="connsiteY6" fmla="*/ 342454 h 544363"/>
                <a:gd name="connsiteX7" fmla="*/ 14514 w 299930"/>
                <a:gd name="connsiteY7" fmla="*/ 527950 h 544363"/>
                <a:gd name="connsiteX8" fmla="*/ 85868 w 299930"/>
                <a:gd name="connsiteY8" fmla="*/ 542219 h 544363"/>
                <a:gd name="connsiteX9" fmla="*/ 214305 w 299930"/>
                <a:gd name="connsiteY9" fmla="*/ 513681 h 544363"/>
                <a:gd name="connsiteX10" fmla="*/ 257118 w 299930"/>
                <a:gd name="connsiteY10" fmla="*/ 485143 h 544363"/>
                <a:gd name="connsiteX11" fmla="*/ 271388 w 299930"/>
                <a:gd name="connsiteY11" fmla="*/ 442337 h 544363"/>
                <a:gd name="connsiteX12" fmla="*/ 299930 w 299930"/>
                <a:gd name="connsiteY12" fmla="*/ 328185 h 544363"/>
                <a:gd name="connsiteX13" fmla="*/ 285659 w 299930"/>
                <a:gd name="connsiteY13" fmla="*/ 114152 h 544363"/>
                <a:gd name="connsiteX14" fmla="*/ 271388 w 299930"/>
                <a:gd name="connsiteY14" fmla="*/ 71345 h 544363"/>
                <a:gd name="connsiteX15" fmla="*/ 228576 w 299930"/>
                <a:gd name="connsiteY15" fmla="*/ 42807 h 544363"/>
                <a:gd name="connsiteX16" fmla="*/ 185764 w 299930"/>
                <a:gd name="connsiteY16" fmla="*/ 0 h 5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930" h="544363">
                  <a:moveTo>
                    <a:pt x="185764" y="0"/>
                  </a:moveTo>
                  <a:lnTo>
                    <a:pt x="185764" y="0"/>
                  </a:lnTo>
                  <a:cubicBezTo>
                    <a:pt x="152465" y="23782"/>
                    <a:pt x="111782" y="39677"/>
                    <a:pt x="85868" y="71345"/>
                  </a:cubicBezTo>
                  <a:cubicBezTo>
                    <a:pt x="66818" y="94626"/>
                    <a:pt x="66841" y="128420"/>
                    <a:pt x="57327" y="156958"/>
                  </a:cubicBezTo>
                  <a:lnTo>
                    <a:pt x="43056" y="199765"/>
                  </a:lnTo>
                  <a:cubicBezTo>
                    <a:pt x="38299" y="214034"/>
                    <a:pt x="32433" y="227980"/>
                    <a:pt x="28785" y="242572"/>
                  </a:cubicBezTo>
                  <a:cubicBezTo>
                    <a:pt x="10866" y="314239"/>
                    <a:pt x="20716" y="281044"/>
                    <a:pt x="244" y="342454"/>
                  </a:cubicBezTo>
                  <a:cubicBezTo>
                    <a:pt x="5001" y="404286"/>
                    <a:pt x="-9917" y="470951"/>
                    <a:pt x="14514" y="527950"/>
                  </a:cubicBezTo>
                  <a:cubicBezTo>
                    <a:pt x="24070" y="550244"/>
                    <a:pt x="61674" y="543947"/>
                    <a:pt x="85868" y="542219"/>
                  </a:cubicBezTo>
                  <a:cubicBezTo>
                    <a:pt x="129613" y="539095"/>
                    <a:pt x="171493" y="523194"/>
                    <a:pt x="214305" y="513681"/>
                  </a:cubicBezTo>
                  <a:cubicBezTo>
                    <a:pt x="228576" y="504168"/>
                    <a:pt x="246403" y="498535"/>
                    <a:pt x="257118" y="485143"/>
                  </a:cubicBezTo>
                  <a:cubicBezTo>
                    <a:pt x="266515" y="473399"/>
                    <a:pt x="267740" y="456928"/>
                    <a:pt x="271388" y="442337"/>
                  </a:cubicBezTo>
                  <a:lnTo>
                    <a:pt x="299930" y="328185"/>
                  </a:lnTo>
                  <a:cubicBezTo>
                    <a:pt x="295173" y="256841"/>
                    <a:pt x="293556" y="185217"/>
                    <a:pt x="285659" y="114152"/>
                  </a:cubicBezTo>
                  <a:cubicBezTo>
                    <a:pt x="283998" y="99203"/>
                    <a:pt x="280785" y="83090"/>
                    <a:pt x="271388" y="71345"/>
                  </a:cubicBezTo>
                  <a:cubicBezTo>
                    <a:pt x="260673" y="57953"/>
                    <a:pt x="242847" y="52320"/>
                    <a:pt x="228576" y="42807"/>
                  </a:cubicBezTo>
                  <a:lnTo>
                    <a:pt x="185764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6AA7CCF8-05D6-134F-A8B1-B13717E82C9E}"/>
                </a:ext>
              </a:extLst>
            </p:cNvPr>
            <p:cNvSpPr/>
            <p:nvPr/>
          </p:nvSpPr>
          <p:spPr>
            <a:xfrm>
              <a:off x="899059" y="3909684"/>
              <a:ext cx="371040" cy="199765"/>
            </a:xfrm>
            <a:custGeom>
              <a:avLst/>
              <a:gdLst>
                <a:gd name="connsiteX0" fmla="*/ 57083 w 371040"/>
                <a:gd name="connsiteY0" fmla="*/ 0 h 199765"/>
                <a:gd name="connsiteX1" fmla="*/ 57083 w 371040"/>
                <a:gd name="connsiteY1" fmla="*/ 0 h 199765"/>
                <a:gd name="connsiteX2" fmla="*/ 185520 w 371040"/>
                <a:gd name="connsiteY2" fmla="*/ 42807 h 199765"/>
                <a:gd name="connsiteX3" fmla="*/ 371040 w 371040"/>
                <a:gd name="connsiteY3" fmla="*/ 99883 h 199765"/>
                <a:gd name="connsiteX4" fmla="*/ 285415 w 371040"/>
                <a:gd name="connsiteY4" fmla="*/ 114152 h 199765"/>
                <a:gd name="connsiteX5" fmla="*/ 199791 w 371040"/>
                <a:gd name="connsiteY5" fmla="*/ 171227 h 199765"/>
                <a:gd name="connsiteX6" fmla="*/ 85625 w 371040"/>
                <a:gd name="connsiteY6" fmla="*/ 199765 h 199765"/>
                <a:gd name="connsiteX7" fmla="*/ 28541 w 371040"/>
                <a:gd name="connsiteY7" fmla="*/ 171227 h 199765"/>
                <a:gd name="connsiteX8" fmla="*/ 0 w 371040"/>
                <a:gd name="connsiteY8" fmla="*/ 85614 h 199765"/>
                <a:gd name="connsiteX9" fmla="*/ 28541 w 371040"/>
                <a:gd name="connsiteY9" fmla="*/ 42807 h 199765"/>
                <a:gd name="connsiteX10" fmla="*/ 57083 w 371040"/>
                <a:gd name="connsiteY10" fmla="*/ 0 h 19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040" h="199765">
                  <a:moveTo>
                    <a:pt x="57083" y="0"/>
                  </a:moveTo>
                  <a:lnTo>
                    <a:pt x="57083" y="0"/>
                  </a:lnTo>
                  <a:cubicBezTo>
                    <a:pt x="99895" y="14269"/>
                    <a:pt x="141189" y="34364"/>
                    <a:pt x="185520" y="42807"/>
                  </a:cubicBezTo>
                  <a:cubicBezTo>
                    <a:pt x="378861" y="79629"/>
                    <a:pt x="336788" y="-2859"/>
                    <a:pt x="371040" y="99883"/>
                  </a:cubicBezTo>
                  <a:cubicBezTo>
                    <a:pt x="342498" y="104639"/>
                    <a:pt x="312125" y="103024"/>
                    <a:pt x="285415" y="114152"/>
                  </a:cubicBezTo>
                  <a:cubicBezTo>
                    <a:pt x="253752" y="127343"/>
                    <a:pt x="233426" y="164501"/>
                    <a:pt x="199791" y="171227"/>
                  </a:cubicBezTo>
                  <a:cubicBezTo>
                    <a:pt x="113687" y="188446"/>
                    <a:pt x="151448" y="177827"/>
                    <a:pt x="85625" y="199765"/>
                  </a:cubicBezTo>
                  <a:cubicBezTo>
                    <a:pt x="66597" y="190252"/>
                    <a:pt x="41306" y="188245"/>
                    <a:pt x="28541" y="171227"/>
                  </a:cubicBezTo>
                  <a:cubicBezTo>
                    <a:pt x="10490" y="147163"/>
                    <a:pt x="0" y="85614"/>
                    <a:pt x="0" y="85614"/>
                  </a:cubicBezTo>
                  <a:cubicBezTo>
                    <a:pt x="9514" y="71345"/>
                    <a:pt x="15365" y="53785"/>
                    <a:pt x="28541" y="42807"/>
                  </a:cubicBezTo>
                  <a:cubicBezTo>
                    <a:pt x="44885" y="29189"/>
                    <a:pt x="52326" y="7134"/>
                    <a:pt x="57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873C77AD-228E-824F-A256-47114DCF9DFE}"/>
              </a:ext>
            </a:extLst>
          </p:cNvPr>
          <p:cNvSpPr/>
          <p:nvPr/>
        </p:nvSpPr>
        <p:spPr>
          <a:xfrm>
            <a:off x="-386129" y="1717343"/>
            <a:ext cx="12964258" cy="3416926"/>
          </a:xfrm>
          <a:custGeom>
            <a:avLst/>
            <a:gdLst>
              <a:gd name="connsiteX0" fmla="*/ 85060 w 12709451"/>
              <a:gd name="connsiteY0" fmla="*/ 2785730 h 3147237"/>
              <a:gd name="connsiteX1" fmla="*/ 85060 w 12709451"/>
              <a:gd name="connsiteY1" fmla="*/ 2785730 h 3147237"/>
              <a:gd name="connsiteX2" fmla="*/ 1290083 w 12709451"/>
              <a:gd name="connsiteY2" fmla="*/ 2785730 h 3147237"/>
              <a:gd name="connsiteX3" fmla="*/ 1708297 w 12709451"/>
              <a:gd name="connsiteY3" fmla="*/ 2799907 h 3147237"/>
              <a:gd name="connsiteX4" fmla="*/ 2041451 w 12709451"/>
              <a:gd name="connsiteY4" fmla="*/ 2821172 h 3147237"/>
              <a:gd name="connsiteX5" fmla="*/ 2551814 w 12709451"/>
              <a:gd name="connsiteY5" fmla="*/ 2814084 h 3147237"/>
              <a:gd name="connsiteX6" fmla="*/ 2835349 w 12709451"/>
              <a:gd name="connsiteY6" fmla="*/ 2821172 h 3147237"/>
              <a:gd name="connsiteX7" fmla="*/ 2856614 w 12709451"/>
              <a:gd name="connsiteY7" fmla="*/ 2814084 h 3147237"/>
              <a:gd name="connsiteX8" fmla="*/ 2892056 w 12709451"/>
              <a:gd name="connsiteY8" fmla="*/ 2806996 h 3147237"/>
              <a:gd name="connsiteX9" fmla="*/ 2906232 w 12709451"/>
              <a:gd name="connsiteY9" fmla="*/ 2658140 h 3147237"/>
              <a:gd name="connsiteX10" fmla="*/ 2913321 w 12709451"/>
              <a:gd name="connsiteY10" fmla="*/ 2466754 h 3147237"/>
              <a:gd name="connsiteX11" fmla="*/ 2920409 w 12709451"/>
              <a:gd name="connsiteY11" fmla="*/ 2417135 h 3147237"/>
              <a:gd name="connsiteX12" fmla="*/ 2934586 w 12709451"/>
              <a:gd name="connsiteY12" fmla="*/ 2360428 h 3147237"/>
              <a:gd name="connsiteX13" fmla="*/ 2948762 w 12709451"/>
              <a:gd name="connsiteY13" fmla="*/ 2317898 h 3147237"/>
              <a:gd name="connsiteX14" fmla="*/ 2970028 w 12709451"/>
              <a:gd name="connsiteY14" fmla="*/ 2303721 h 3147237"/>
              <a:gd name="connsiteX15" fmla="*/ 3374065 w 12709451"/>
              <a:gd name="connsiteY15" fmla="*/ 2296633 h 3147237"/>
              <a:gd name="connsiteX16" fmla="*/ 3494567 w 12709451"/>
              <a:gd name="connsiteY16" fmla="*/ 2275368 h 3147237"/>
              <a:gd name="connsiteX17" fmla="*/ 3671776 w 12709451"/>
              <a:gd name="connsiteY17" fmla="*/ 2268279 h 3147237"/>
              <a:gd name="connsiteX18" fmla="*/ 3912781 w 12709451"/>
              <a:gd name="connsiteY18" fmla="*/ 2261191 h 3147237"/>
              <a:gd name="connsiteX19" fmla="*/ 4437321 w 12709451"/>
              <a:gd name="connsiteY19" fmla="*/ 2268279 h 3147237"/>
              <a:gd name="connsiteX20" fmla="*/ 4607442 w 12709451"/>
              <a:gd name="connsiteY20" fmla="*/ 2239926 h 3147237"/>
              <a:gd name="connsiteX21" fmla="*/ 4614530 w 12709451"/>
              <a:gd name="connsiteY21" fmla="*/ 2183219 h 3147237"/>
              <a:gd name="connsiteX22" fmla="*/ 4628707 w 12709451"/>
              <a:gd name="connsiteY22" fmla="*/ 2062716 h 3147237"/>
              <a:gd name="connsiteX23" fmla="*/ 4635795 w 12709451"/>
              <a:gd name="connsiteY23" fmla="*/ 2034363 h 3147237"/>
              <a:gd name="connsiteX24" fmla="*/ 4649972 w 12709451"/>
              <a:gd name="connsiteY24" fmla="*/ 1956391 h 3147237"/>
              <a:gd name="connsiteX25" fmla="*/ 4664149 w 12709451"/>
              <a:gd name="connsiteY25" fmla="*/ 1779182 h 3147237"/>
              <a:gd name="connsiteX26" fmla="*/ 4671237 w 12709451"/>
              <a:gd name="connsiteY26" fmla="*/ 1743740 h 3147237"/>
              <a:gd name="connsiteX27" fmla="*/ 4678325 w 12709451"/>
              <a:gd name="connsiteY27" fmla="*/ 1715386 h 3147237"/>
              <a:gd name="connsiteX28" fmla="*/ 4919330 w 12709451"/>
              <a:gd name="connsiteY28" fmla="*/ 1708298 h 3147237"/>
              <a:gd name="connsiteX29" fmla="*/ 5209953 w 12709451"/>
              <a:gd name="connsiteY29" fmla="*/ 1694121 h 3147237"/>
              <a:gd name="connsiteX30" fmla="*/ 5521842 w 12709451"/>
              <a:gd name="connsiteY30" fmla="*/ 1672856 h 3147237"/>
              <a:gd name="connsiteX31" fmla="*/ 5840818 w 12709451"/>
              <a:gd name="connsiteY31" fmla="*/ 1687033 h 3147237"/>
              <a:gd name="connsiteX32" fmla="*/ 5918790 w 12709451"/>
              <a:gd name="connsiteY32" fmla="*/ 1694121 h 3147237"/>
              <a:gd name="connsiteX33" fmla="*/ 5982586 w 12709451"/>
              <a:gd name="connsiteY33" fmla="*/ 1701209 h 3147237"/>
              <a:gd name="connsiteX34" fmla="*/ 6166883 w 12709451"/>
              <a:gd name="connsiteY34" fmla="*/ 1708298 h 3147237"/>
              <a:gd name="connsiteX35" fmla="*/ 6400800 w 12709451"/>
              <a:gd name="connsiteY35" fmla="*/ 1701209 h 3147237"/>
              <a:gd name="connsiteX36" fmla="*/ 6379535 w 12709451"/>
              <a:gd name="connsiteY36" fmla="*/ 1694121 h 3147237"/>
              <a:gd name="connsiteX37" fmla="*/ 6393711 w 12709451"/>
              <a:gd name="connsiteY37" fmla="*/ 1396409 h 3147237"/>
              <a:gd name="connsiteX38" fmla="*/ 6407888 w 12709451"/>
              <a:gd name="connsiteY38" fmla="*/ 1311349 h 3147237"/>
              <a:gd name="connsiteX39" fmla="*/ 6422065 w 12709451"/>
              <a:gd name="connsiteY39" fmla="*/ 1226289 h 3147237"/>
              <a:gd name="connsiteX40" fmla="*/ 6443330 w 12709451"/>
              <a:gd name="connsiteY40" fmla="*/ 1212112 h 3147237"/>
              <a:gd name="connsiteX41" fmla="*/ 6514214 w 12709451"/>
              <a:gd name="connsiteY41" fmla="*/ 1197935 h 3147237"/>
              <a:gd name="connsiteX42" fmla="*/ 6606362 w 12709451"/>
              <a:gd name="connsiteY42" fmla="*/ 1183758 h 3147237"/>
              <a:gd name="connsiteX43" fmla="*/ 6641804 w 12709451"/>
              <a:gd name="connsiteY43" fmla="*/ 1176670 h 3147237"/>
              <a:gd name="connsiteX44" fmla="*/ 6804837 w 12709451"/>
              <a:gd name="connsiteY44" fmla="*/ 1155405 h 3147237"/>
              <a:gd name="connsiteX45" fmla="*/ 6854456 w 12709451"/>
              <a:gd name="connsiteY45" fmla="*/ 1148316 h 3147237"/>
              <a:gd name="connsiteX46" fmla="*/ 6911162 w 12709451"/>
              <a:gd name="connsiteY46" fmla="*/ 1141228 h 3147237"/>
              <a:gd name="connsiteX47" fmla="*/ 6960781 w 12709451"/>
              <a:gd name="connsiteY47" fmla="*/ 1134140 h 3147237"/>
              <a:gd name="connsiteX48" fmla="*/ 7038753 w 12709451"/>
              <a:gd name="connsiteY48" fmla="*/ 1127051 h 3147237"/>
              <a:gd name="connsiteX49" fmla="*/ 7116725 w 12709451"/>
              <a:gd name="connsiteY49" fmla="*/ 1112875 h 3147237"/>
              <a:gd name="connsiteX50" fmla="*/ 7208874 w 12709451"/>
              <a:gd name="connsiteY50" fmla="*/ 1098698 h 3147237"/>
              <a:gd name="connsiteX51" fmla="*/ 7364818 w 12709451"/>
              <a:gd name="connsiteY51" fmla="*/ 1105786 h 3147237"/>
              <a:gd name="connsiteX52" fmla="*/ 7414437 w 12709451"/>
              <a:gd name="connsiteY52" fmla="*/ 1119963 h 3147237"/>
              <a:gd name="connsiteX53" fmla="*/ 7442790 w 12709451"/>
              <a:gd name="connsiteY53" fmla="*/ 1127051 h 3147237"/>
              <a:gd name="connsiteX54" fmla="*/ 7485321 w 12709451"/>
              <a:gd name="connsiteY54" fmla="*/ 1141228 h 3147237"/>
              <a:gd name="connsiteX55" fmla="*/ 7506586 w 12709451"/>
              <a:gd name="connsiteY55" fmla="*/ 1148316 h 3147237"/>
              <a:gd name="connsiteX56" fmla="*/ 7598735 w 12709451"/>
              <a:gd name="connsiteY56" fmla="*/ 1169582 h 3147237"/>
              <a:gd name="connsiteX57" fmla="*/ 7697972 w 12709451"/>
              <a:gd name="connsiteY57" fmla="*/ 1176670 h 3147237"/>
              <a:gd name="connsiteX58" fmla="*/ 7967330 w 12709451"/>
              <a:gd name="connsiteY58" fmla="*/ 1169582 h 3147237"/>
              <a:gd name="connsiteX59" fmla="*/ 8024037 w 12709451"/>
              <a:gd name="connsiteY59" fmla="*/ 1162493 h 3147237"/>
              <a:gd name="connsiteX60" fmla="*/ 8038214 w 12709451"/>
              <a:gd name="connsiteY60" fmla="*/ 1119963 h 3147237"/>
              <a:gd name="connsiteX61" fmla="*/ 8052390 w 12709451"/>
              <a:gd name="connsiteY61" fmla="*/ 1027814 h 3147237"/>
              <a:gd name="connsiteX62" fmla="*/ 8066567 w 12709451"/>
              <a:gd name="connsiteY62" fmla="*/ 914400 h 3147237"/>
              <a:gd name="connsiteX63" fmla="*/ 8080744 w 12709451"/>
              <a:gd name="connsiteY63" fmla="*/ 857693 h 3147237"/>
              <a:gd name="connsiteX64" fmla="*/ 8087832 w 12709451"/>
              <a:gd name="connsiteY64" fmla="*/ 836428 h 3147237"/>
              <a:gd name="connsiteX65" fmla="*/ 8102009 w 12709451"/>
              <a:gd name="connsiteY65" fmla="*/ 765544 h 3147237"/>
              <a:gd name="connsiteX66" fmla="*/ 8123274 w 12709451"/>
              <a:gd name="connsiteY66" fmla="*/ 687572 h 3147237"/>
              <a:gd name="connsiteX67" fmla="*/ 8144539 w 12709451"/>
              <a:gd name="connsiteY67" fmla="*/ 645042 h 3147237"/>
              <a:gd name="connsiteX68" fmla="*/ 8165804 w 12709451"/>
              <a:gd name="connsiteY68" fmla="*/ 637954 h 3147237"/>
              <a:gd name="connsiteX69" fmla="*/ 8399721 w 12709451"/>
              <a:gd name="connsiteY69" fmla="*/ 623777 h 3147237"/>
              <a:gd name="connsiteX70" fmla="*/ 8442251 w 12709451"/>
              <a:gd name="connsiteY70" fmla="*/ 616689 h 3147237"/>
              <a:gd name="connsiteX71" fmla="*/ 8647814 w 12709451"/>
              <a:gd name="connsiteY71" fmla="*/ 602512 h 3147237"/>
              <a:gd name="connsiteX72" fmla="*/ 8895907 w 12709451"/>
              <a:gd name="connsiteY72" fmla="*/ 609600 h 3147237"/>
              <a:gd name="connsiteX73" fmla="*/ 9058939 w 12709451"/>
              <a:gd name="connsiteY73" fmla="*/ 616689 h 3147237"/>
              <a:gd name="connsiteX74" fmla="*/ 9526772 w 12709451"/>
              <a:gd name="connsiteY74" fmla="*/ 623777 h 3147237"/>
              <a:gd name="connsiteX75" fmla="*/ 9555125 w 12709451"/>
              <a:gd name="connsiteY75" fmla="*/ 630865 h 3147237"/>
              <a:gd name="connsiteX76" fmla="*/ 9732335 w 12709451"/>
              <a:gd name="connsiteY76" fmla="*/ 652130 h 3147237"/>
              <a:gd name="connsiteX77" fmla="*/ 9781953 w 12709451"/>
              <a:gd name="connsiteY77" fmla="*/ 659219 h 3147237"/>
              <a:gd name="connsiteX78" fmla="*/ 9803218 w 12709451"/>
              <a:gd name="connsiteY78" fmla="*/ 567070 h 3147237"/>
              <a:gd name="connsiteX79" fmla="*/ 9810307 w 12709451"/>
              <a:gd name="connsiteY79" fmla="*/ 233916 h 3147237"/>
              <a:gd name="connsiteX80" fmla="*/ 9824483 w 12709451"/>
              <a:gd name="connsiteY80" fmla="*/ 155944 h 3147237"/>
              <a:gd name="connsiteX81" fmla="*/ 9831572 w 12709451"/>
              <a:gd name="connsiteY81" fmla="*/ 134679 h 3147237"/>
              <a:gd name="connsiteX82" fmla="*/ 9881190 w 12709451"/>
              <a:gd name="connsiteY82" fmla="*/ 120503 h 3147237"/>
              <a:gd name="connsiteX83" fmla="*/ 9923721 w 12709451"/>
              <a:gd name="connsiteY83" fmla="*/ 113414 h 3147237"/>
              <a:gd name="connsiteX84" fmla="*/ 10058400 w 12709451"/>
              <a:gd name="connsiteY84" fmla="*/ 99237 h 3147237"/>
              <a:gd name="connsiteX85" fmla="*/ 10129283 w 12709451"/>
              <a:gd name="connsiteY85" fmla="*/ 85061 h 3147237"/>
              <a:gd name="connsiteX86" fmla="*/ 10185990 w 12709451"/>
              <a:gd name="connsiteY86" fmla="*/ 70884 h 3147237"/>
              <a:gd name="connsiteX87" fmla="*/ 10249786 w 12709451"/>
              <a:gd name="connsiteY87" fmla="*/ 42530 h 3147237"/>
              <a:gd name="connsiteX88" fmla="*/ 10271051 w 12709451"/>
              <a:gd name="connsiteY88" fmla="*/ 35442 h 3147237"/>
              <a:gd name="connsiteX89" fmla="*/ 10292316 w 12709451"/>
              <a:gd name="connsiteY89" fmla="*/ 28354 h 3147237"/>
              <a:gd name="connsiteX90" fmla="*/ 10334846 w 12709451"/>
              <a:gd name="connsiteY90" fmla="*/ 21265 h 3147237"/>
              <a:gd name="connsiteX91" fmla="*/ 10469525 w 12709451"/>
              <a:gd name="connsiteY91" fmla="*/ 0 h 3147237"/>
              <a:gd name="connsiteX92" fmla="*/ 10689265 w 12709451"/>
              <a:gd name="connsiteY92" fmla="*/ 14177 h 3147237"/>
              <a:gd name="connsiteX93" fmla="*/ 10894828 w 12709451"/>
              <a:gd name="connsiteY93" fmla="*/ 7089 h 3147237"/>
              <a:gd name="connsiteX94" fmla="*/ 11171274 w 12709451"/>
              <a:gd name="connsiteY94" fmla="*/ 0 h 3147237"/>
              <a:gd name="connsiteX95" fmla="*/ 11256335 w 12709451"/>
              <a:gd name="connsiteY95" fmla="*/ 7089 h 3147237"/>
              <a:gd name="connsiteX96" fmla="*/ 11376837 w 12709451"/>
              <a:gd name="connsiteY96" fmla="*/ 14177 h 3147237"/>
              <a:gd name="connsiteX97" fmla="*/ 11476074 w 12709451"/>
              <a:gd name="connsiteY97" fmla="*/ 35442 h 3147237"/>
              <a:gd name="connsiteX98" fmla="*/ 11532781 w 12709451"/>
              <a:gd name="connsiteY98" fmla="*/ 42530 h 3147237"/>
              <a:gd name="connsiteX99" fmla="*/ 11568223 w 12709451"/>
              <a:gd name="connsiteY99" fmla="*/ 49619 h 3147237"/>
              <a:gd name="connsiteX100" fmla="*/ 11624930 w 12709451"/>
              <a:gd name="connsiteY100" fmla="*/ 56707 h 3147237"/>
              <a:gd name="connsiteX101" fmla="*/ 11887200 w 12709451"/>
              <a:gd name="connsiteY101" fmla="*/ 77972 h 3147237"/>
              <a:gd name="connsiteX102" fmla="*/ 12234530 w 12709451"/>
              <a:gd name="connsiteY102" fmla="*/ 77972 h 3147237"/>
              <a:gd name="connsiteX103" fmla="*/ 12305414 w 12709451"/>
              <a:gd name="connsiteY103" fmla="*/ 92149 h 3147237"/>
              <a:gd name="connsiteX104" fmla="*/ 12447181 w 12709451"/>
              <a:gd name="connsiteY104" fmla="*/ 106326 h 3147237"/>
              <a:gd name="connsiteX105" fmla="*/ 12510976 w 12709451"/>
              <a:gd name="connsiteY105" fmla="*/ 127591 h 3147237"/>
              <a:gd name="connsiteX106" fmla="*/ 12532242 w 12709451"/>
              <a:gd name="connsiteY106" fmla="*/ 134679 h 3147237"/>
              <a:gd name="connsiteX107" fmla="*/ 12567683 w 12709451"/>
              <a:gd name="connsiteY107" fmla="*/ 177209 h 3147237"/>
              <a:gd name="connsiteX108" fmla="*/ 12588949 w 12709451"/>
              <a:gd name="connsiteY108" fmla="*/ 219740 h 3147237"/>
              <a:gd name="connsiteX109" fmla="*/ 12610214 w 12709451"/>
              <a:gd name="connsiteY109" fmla="*/ 233916 h 3147237"/>
              <a:gd name="connsiteX110" fmla="*/ 12617302 w 12709451"/>
              <a:gd name="connsiteY110" fmla="*/ 255182 h 3147237"/>
              <a:gd name="connsiteX111" fmla="*/ 12624390 w 12709451"/>
              <a:gd name="connsiteY111" fmla="*/ 283535 h 3147237"/>
              <a:gd name="connsiteX112" fmla="*/ 12638567 w 12709451"/>
              <a:gd name="connsiteY112" fmla="*/ 311889 h 3147237"/>
              <a:gd name="connsiteX113" fmla="*/ 12645656 w 12709451"/>
              <a:gd name="connsiteY113" fmla="*/ 340242 h 3147237"/>
              <a:gd name="connsiteX114" fmla="*/ 12659832 w 12709451"/>
              <a:gd name="connsiteY114" fmla="*/ 375684 h 3147237"/>
              <a:gd name="connsiteX115" fmla="*/ 12666921 w 12709451"/>
              <a:gd name="connsiteY115" fmla="*/ 411126 h 3147237"/>
              <a:gd name="connsiteX116" fmla="*/ 12688186 w 12709451"/>
              <a:gd name="connsiteY116" fmla="*/ 474921 h 3147237"/>
              <a:gd name="connsiteX117" fmla="*/ 12695274 w 12709451"/>
              <a:gd name="connsiteY117" fmla="*/ 496186 h 3147237"/>
              <a:gd name="connsiteX118" fmla="*/ 12702362 w 12709451"/>
              <a:gd name="connsiteY118" fmla="*/ 524540 h 3147237"/>
              <a:gd name="connsiteX119" fmla="*/ 12709451 w 12709451"/>
              <a:gd name="connsiteY119" fmla="*/ 602512 h 3147237"/>
              <a:gd name="connsiteX120" fmla="*/ 12695274 w 12709451"/>
              <a:gd name="connsiteY120" fmla="*/ 900223 h 3147237"/>
              <a:gd name="connsiteX121" fmla="*/ 12688186 w 12709451"/>
              <a:gd name="connsiteY121" fmla="*/ 971107 h 3147237"/>
              <a:gd name="connsiteX122" fmla="*/ 12681097 w 12709451"/>
              <a:gd name="connsiteY122" fmla="*/ 1006549 h 3147237"/>
              <a:gd name="connsiteX123" fmla="*/ 12666921 w 12709451"/>
              <a:gd name="connsiteY123" fmla="*/ 1105786 h 3147237"/>
              <a:gd name="connsiteX124" fmla="*/ 12659832 w 12709451"/>
              <a:gd name="connsiteY124" fmla="*/ 1141228 h 3147237"/>
              <a:gd name="connsiteX125" fmla="*/ 12645656 w 12709451"/>
              <a:gd name="connsiteY125" fmla="*/ 1240465 h 3147237"/>
              <a:gd name="connsiteX126" fmla="*/ 12624390 w 12709451"/>
              <a:gd name="connsiteY126" fmla="*/ 1318437 h 3147237"/>
              <a:gd name="connsiteX127" fmla="*/ 12638567 w 12709451"/>
              <a:gd name="connsiteY127" fmla="*/ 1524000 h 3147237"/>
              <a:gd name="connsiteX128" fmla="*/ 12652744 w 12709451"/>
              <a:gd name="connsiteY128" fmla="*/ 1687033 h 3147237"/>
              <a:gd name="connsiteX129" fmla="*/ 12638567 w 12709451"/>
              <a:gd name="connsiteY129" fmla="*/ 1828800 h 3147237"/>
              <a:gd name="connsiteX130" fmla="*/ 12624390 w 12709451"/>
              <a:gd name="connsiteY130" fmla="*/ 1850065 h 3147237"/>
              <a:gd name="connsiteX131" fmla="*/ 12617302 w 12709451"/>
              <a:gd name="connsiteY131" fmla="*/ 1871330 h 3147237"/>
              <a:gd name="connsiteX132" fmla="*/ 12596037 w 12709451"/>
              <a:gd name="connsiteY132" fmla="*/ 1885507 h 3147237"/>
              <a:gd name="connsiteX133" fmla="*/ 12369209 w 12709451"/>
              <a:gd name="connsiteY133" fmla="*/ 1878419 h 3147237"/>
              <a:gd name="connsiteX134" fmla="*/ 12255795 w 12709451"/>
              <a:gd name="connsiteY134" fmla="*/ 1871330 h 3147237"/>
              <a:gd name="connsiteX135" fmla="*/ 12135293 w 12709451"/>
              <a:gd name="connsiteY135" fmla="*/ 1857154 h 3147237"/>
              <a:gd name="connsiteX136" fmla="*/ 11972260 w 12709451"/>
              <a:gd name="connsiteY136" fmla="*/ 1871330 h 3147237"/>
              <a:gd name="connsiteX137" fmla="*/ 11908465 w 12709451"/>
              <a:gd name="connsiteY137" fmla="*/ 1878419 h 3147237"/>
              <a:gd name="connsiteX138" fmla="*/ 11873023 w 12709451"/>
              <a:gd name="connsiteY138" fmla="*/ 1885507 h 3147237"/>
              <a:gd name="connsiteX139" fmla="*/ 11830493 w 12709451"/>
              <a:gd name="connsiteY139" fmla="*/ 1892596 h 3147237"/>
              <a:gd name="connsiteX140" fmla="*/ 11773786 w 12709451"/>
              <a:gd name="connsiteY140" fmla="*/ 1899684 h 3147237"/>
              <a:gd name="connsiteX141" fmla="*/ 11674549 w 12709451"/>
              <a:gd name="connsiteY141" fmla="*/ 1913861 h 3147237"/>
              <a:gd name="connsiteX142" fmla="*/ 11624930 w 12709451"/>
              <a:gd name="connsiteY142" fmla="*/ 1920949 h 3147237"/>
              <a:gd name="connsiteX143" fmla="*/ 11561135 w 12709451"/>
              <a:gd name="connsiteY143" fmla="*/ 1935126 h 3147237"/>
              <a:gd name="connsiteX144" fmla="*/ 11497339 w 12709451"/>
              <a:gd name="connsiteY144" fmla="*/ 1949303 h 3147237"/>
              <a:gd name="connsiteX145" fmla="*/ 11476074 w 12709451"/>
              <a:gd name="connsiteY145" fmla="*/ 1956391 h 3147237"/>
              <a:gd name="connsiteX146" fmla="*/ 11419367 w 12709451"/>
              <a:gd name="connsiteY146" fmla="*/ 1970568 h 3147237"/>
              <a:gd name="connsiteX147" fmla="*/ 11362660 w 12709451"/>
              <a:gd name="connsiteY147" fmla="*/ 1984744 h 3147237"/>
              <a:gd name="connsiteX148" fmla="*/ 11242158 w 12709451"/>
              <a:gd name="connsiteY148" fmla="*/ 2006009 h 3147237"/>
              <a:gd name="connsiteX149" fmla="*/ 11079125 w 12709451"/>
              <a:gd name="connsiteY149" fmla="*/ 2020186 h 3147237"/>
              <a:gd name="connsiteX150" fmla="*/ 10986976 w 12709451"/>
              <a:gd name="connsiteY150" fmla="*/ 2034363 h 3147237"/>
              <a:gd name="connsiteX151" fmla="*/ 10951535 w 12709451"/>
              <a:gd name="connsiteY151" fmla="*/ 2041451 h 3147237"/>
              <a:gd name="connsiteX152" fmla="*/ 10866474 w 12709451"/>
              <a:gd name="connsiteY152" fmla="*/ 2055628 h 3147237"/>
              <a:gd name="connsiteX153" fmla="*/ 10809767 w 12709451"/>
              <a:gd name="connsiteY153" fmla="*/ 2069805 h 3147237"/>
              <a:gd name="connsiteX154" fmla="*/ 10788502 w 12709451"/>
              <a:gd name="connsiteY154" fmla="*/ 2076893 h 3147237"/>
              <a:gd name="connsiteX155" fmla="*/ 10618381 w 12709451"/>
              <a:gd name="connsiteY155" fmla="*/ 2105247 h 3147237"/>
              <a:gd name="connsiteX156" fmla="*/ 10582939 w 12709451"/>
              <a:gd name="connsiteY156" fmla="*/ 2112335 h 3147237"/>
              <a:gd name="connsiteX157" fmla="*/ 10519144 w 12709451"/>
              <a:gd name="connsiteY157" fmla="*/ 2119423 h 3147237"/>
              <a:gd name="connsiteX158" fmla="*/ 10483702 w 12709451"/>
              <a:gd name="connsiteY158" fmla="*/ 2126512 h 3147237"/>
              <a:gd name="connsiteX159" fmla="*/ 10426995 w 12709451"/>
              <a:gd name="connsiteY159" fmla="*/ 2133600 h 3147237"/>
              <a:gd name="connsiteX160" fmla="*/ 10384465 w 12709451"/>
              <a:gd name="connsiteY160" fmla="*/ 2140689 h 3147237"/>
              <a:gd name="connsiteX161" fmla="*/ 10349023 w 12709451"/>
              <a:gd name="connsiteY161" fmla="*/ 2147777 h 3147237"/>
              <a:gd name="connsiteX162" fmla="*/ 10285228 w 12709451"/>
              <a:gd name="connsiteY162" fmla="*/ 2154865 h 3147237"/>
              <a:gd name="connsiteX163" fmla="*/ 10249786 w 12709451"/>
              <a:gd name="connsiteY163" fmla="*/ 2161954 h 3147237"/>
              <a:gd name="connsiteX164" fmla="*/ 10185990 w 12709451"/>
              <a:gd name="connsiteY164" fmla="*/ 2169042 h 3147237"/>
              <a:gd name="connsiteX165" fmla="*/ 10150549 w 12709451"/>
              <a:gd name="connsiteY165" fmla="*/ 2176130 h 3147237"/>
              <a:gd name="connsiteX166" fmla="*/ 10008781 w 12709451"/>
              <a:gd name="connsiteY166" fmla="*/ 2190307 h 3147237"/>
              <a:gd name="connsiteX167" fmla="*/ 9916632 w 12709451"/>
              <a:gd name="connsiteY167" fmla="*/ 2204484 h 3147237"/>
              <a:gd name="connsiteX168" fmla="*/ 9774865 w 12709451"/>
              <a:gd name="connsiteY168" fmla="*/ 2225749 h 3147237"/>
              <a:gd name="connsiteX169" fmla="*/ 9696893 w 12709451"/>
              <a:gd name="connsiteY169" fmla="*/ 2232837 h 3147237"/>
              <a:gd name="connsiteX170" fmla="*/ 9604744 w 12709451"/>
              <a:gd name="connsiteY170" fmla="*/ 2247014 h 3147237"/>
              <a:gd name="connsiteX171" fmla="*/ 9555125 w 12709451"/>
              <a:gd name="connsiteY171" fmla="*/ 2254103 h 3147237"/>
              <a:gd name="connsiteX172" fmla="*/ 9505507 w 12709451"/>
              <a:gd name="connsiteY172" fmla="*/ 2268279 h 3147237"/>
              <a:gd name="connsiteX173" fmla="*/ 9434623 w 12709451"/>
              <a:gd name="connsiteY173" fmla="*/ 2282456 h 3147237"/>
              <a:gd name="connsiteX174" fmla="*/ 9406269 w 12709451"/>
              <a:gd name="connsiteY174" fmla="*/ 2289544 h 3147237"/>
              <a:gd name="connsiteX175" fmla="*/ 9356651 w 12709451"/>
              <a:gd name="connsiteY175" fmla="*/ 2303721 h 3147237"/>
              <a:gd name="connsiteX176" fmla="*/ 9285767 w 12709451"/>
              <a:gd name="connsiteY176" fmla="*/ 2317898 h 3147237"/>
              <a:gd name="connsiteX177" fmla="*/ 9236149 w 12709451"/>
              <a:gd name="connsiteY177" fmla="*/ 2332075 h 3147237"/>
              <a:gd name="connsiteX178" fmla="*/ 9200707 w 12709451"/>
              <a:gd name="connsiteY178" fmla="*/ 2339163 h 3147237"/>
              <a:gd name="connsiteX179" fmla="*/ 9115646 w 12709451"/>
              <a:gd name="connsiteY179" fmla="*/ 2360428 h 3147237"/>
              <a:gd name="connsiteX180" fmla="*/ 9087293 w 12709451"/>
              <a:gd name="connsiteY180" fmla="*/ 2367516 h 3147237"/>
              <a:gd name="connsiteX181" fmla="*/ 9016409 w 12709451"/>
              <a:gd name="connsiteY181" fmla="*/ 2381693 h 3147237"/>
              <a:gd name="connsiteX182" fmla="*/ 8980967 w 12709451"/>
              <a:gd name="connsiteY182" fmla="*/ 2388782 h 3147237"/>
              <a:gd name="connsiteX183" fmla="*/ 8924260 w 12709451"/>
              <a:gd name="connsiteY183" fmla="*/ 2395870 h 3147237"/>
              <a:gd name="connsiteX184" fmla="*/ 8888818 w 12709451"/>
              <a:gd name="connsiteY184" fmla="*/ 2402958 h 3147237"/>
              <a:gd name="connsiteX185" fmla="*/ 8867553 w 12709451"/>
              <a:gd name="connsiteY185" fmla="*/ 2410047 h 3147237"/>
              <a:gd name="connsiteX186" fmla="*/ 8803758 w 12709451"/>
              <a:gd name="connsiteY186" fmla="*/ 2417135 h 3147237"/>
              <a:gd name="connsiteX187" fmla="*/ 8718697 w 12709451"/>
              <a:gd name="connsiteY187" fmla="*/ 2431312 h 3147237"/>
              <a:gd name="connsiteX188" fmla="*/ 8661990 w 12709451"/>
              <a:gd name="connsiteY188" fmla="*/ 2438400 h 3147237"/>
              <a:gd name="connsiteX189" fmla="*/ 8619460 w 12709451"/>
              <a:gd name="connsiteY189" fmla="*/ 2445489 h 3147237"/>
              <a:gd name="connsiteX190" fmla="*/ 8527311 w 12709451"/>
              <a:gd name="connsiteY190" fmla="*/ 2452577 h 3147237"/>
              <a:gd name="connsiteX191" fmla="*/ 8449339 w 12709451"/>
              <a:gd name="connsiteY191" fmla="*/ 2459665 h 3147237"/>
              <a:gd name="connsiteX192" fmla="*/ 8392632 w 12709451"/>
              <a:gd name="connsiteY192" fmla="*/ 2466754 h 3147237"/>
              <a:gd name="connsiteX193" fmla="*/ 8321749 w 12709451"/>
              <a:gd name="connsiteY193" fmla="*/ 2473842 h 3147237"/>
              <a:gd name="connsiteX194" fmla="*/ 8109097 w 12709451"/>
              <a:gd name="connsiteY194" fmla="*/ 2502196 h 3147237"/>
              <a:gd name="connsiteX195" fmla="*/ 8066567 w 12709451"/>
              <a:gd name="connsiteY195" fmla="*/ 2509284 h 3147237"/>
              <a:gd name="connsiteX196" fmla="*/ 8002772 w 12709451"/>
              <a:gd name="connsiteY196" fmla="*/ 2523461 h 3147237"/>
              <a:gd name="connsiteX197" fmla="*/ 7910623 w 12709451"/>
              <a:gd name="connsiteY197" fmla="*/ 2537637 h 3147237"/>
              <a:gd name="connsiteX198" fmla="*/ 7825562 w 12709451"/>
              <a:gd name="connsiteY198" fmla="*/ 2551814 h 3147237"/>
              <a:gd name="connsiteX199" fmla="*/ 7797209 w 12709451"/>
              <a:gd name="connsiteY199" fmla="*/ 2558903 h 3147237"/>
              <a:gd name="connsiteX200" fmla="*/ 7719237 w 12709451"/>
              <a:gd name="connsiteY200" fmla="*/ 2573079 h 3147237"/>
              <a:gd name="connsiteX201" fmla="*/ 7690883 w 12709451"/>
              <a:gd name="connsiteY201" fmla="*/ 2580168 h 3147237"/>
              <a:gd name="connsiteX202" fmla="*/ 7655442 w 12709451"/>
              <a:gd name="connsiteY202" fmla="*/ 2587256 h 3147237"/>
              <a:gd name="connsiteX203" fmla="*/ 7634176 w 12709451"/>
              <a:gd name="connsiteY203" fmla="*/ 2594344 h 3147237"/>
              <a:gd name="connsiteX204" fmla="*/ 7584558 w 12709451"/>
              <a:gd name="connsiteY204" fmla="*/ 2601433 h 3147237"/>
              <a:gd name="connsiteX205" fmla="*/ 7549116 w 12709451"/>
              <a:gd name="connsiteY205" fmla="*/ 2608521 h 3147237"/>
              <a:gd name="connsiteX206" fmla="*/ 7449879 w 12709451"/>
              <a:gd name="connsiteY206" fmla="*/ 2622698 h 3147237"/>
              <a:gd name="connsiteX207" fmla="*/ 7378995 w 12709451"/>
              <a:gd name="connsiteY207" fmla="*/ 2636875 h 3147237"/>
              <a:gd name="connsiteX208" fmla="*/ 7322288 w 12709451"/>
              <a:gd name="connsiteY208" fmla="*/ 2651051 h 3147237"/>
              <a:gd name="connsiteX209" fmla="*/ 7265581 w 12709451"/>
              <a:gd name="connsiteY209" fmla="*/ 2658140 h 3147237"/>
              <a:gd name="connsiteX210" fmla="*/ 7237228 w 12709451"/>
              <a:gd name="connsiteY210" fmla="*/ 2665228 h 3147237"/>
              <a:gd name="connsiteX211" fmla="*/ 7187609 w 12709451"/>
              <a:gd name="connsiteY211" fmla="*/ 2672316 h 3147237"/>
              <a:gd name="connsiteX212" fmla="*/ 7116725 w 12709451"/>
              <a:gd name="connsiteY212" fmla="*/ 2686493 h 3147237"/>
              <a:gd name="connsiteX213" fmla="*/ 7024576 w 12709451"/>
              <a:gd name="connsiteY213" fmla="*/ 2700670 h 3147237"/>
              <a:gd name="connsiteX214" fmla="*/ 7003311 w 12709451"/>
              <a:gd name="connsiteY214" fmla="*/ 2707758 h 3147237"/>
              <a:gd name="connsiteX215" fmla="*/ 6847367 w 12709451"/>
              <a:gd name="connsiteY215" fmla="*/ 2729023 h 3147237"/>
              <a:gd name="connsiteX216" fmla="*/ 6769395 w 12709451"/>
              <a:gd name="connsiteY216" fmla="*/ 2743200 h 3147237"/>
              <a:gd name="connsiteX217" fmla="*/ 6719776 w 12709451"/>
              <a:gd name="connsiteY217" fmla="*/ 2750289 h 3147237"/>
              <a:gd name="connsiteX218" fmla="*/ 6691423 w 12709451"/>
              <a:gd name="connsiteY218" fmla="*/ 2757377 h 3147237"/>
              <a:gd name="connsiteX219" fmla="*/ 6599274 w 12709451"/>
              <a:gd name="connsiteY219" fmla="*/ 2771554 h 3147237"/>
              <a:gd name="connsiteX220" fmla="*/ 6556744 w 12709451"/>
              <a:gd name="connsiteY220" fmla="*/ 2778642 h 3147237"/>
              <a:gd name="connsiteX221" fmla="*/ 6521302 w 12709451"/>
              <a:gd name="connsiteY221" fmla="*/ 2785730 h 3147237"/>
              <a:gd name="connsiteX222" fmla="*/ 6407888 w 12709451"/>
              <a:gd name="connsiteY222" fmla="*/ 2799907 h 3147237"/>
              <a:gd name="connsiteX223" fmla="*/ 6379535 w 12709451"/>
              <a:gd name="connsiteY223" fmla="*/ 2806996 h 3147237"/>
              <a:gd name="connsiteX224" fmla="*/ 6337004 w 12709451"/>
              <a:gd name="connsiteY224" fmla="*/ 2814084 h 3147237"/>
              <a:gd name="connsiteX225" fmla="*/ 6315739 w 12709451"/>
              <a:gd name="connsiteY225" fmla="*/ 2821172 h 3147237"/>
              <a:gd name="connsiteX226" fmla="*/ 6266121 w 12709451"/>
              <a:gd name="connsiteY226" fmla="*/ 2828261 h 3147237"/>
              <a:gd name="connsiteX227" fmla="*/ 6209414 w 12709451"/>
              <a:gd name="connsiteY227" fmla="*/ 2842437 h 3147237"/>
              <a:gd name="connsiteX228" fmla="*/ 6188149 w 12709451"/>
              <a:gd name="connsiteY228" fmla="*/ 2849526 h 3147237"/>
              <a:gd name="connsiteX229" fmla="*/ 6152707 w 12709451"/>
              <a:gd name="connsiteY229" fmla="*/ 2856614 h 3147237"/>
              <a:gd name="connsiteX230" fmla="*/ 6124353 w 12709451"/>
              <a:gd name="connsiteY230" fmla="*/ 2863703 h 3147237"/>
              <a:gd name="connsiteX231" fmla="*/ 6088911 w 12709451"/>
              <a:gd name="connsiteY231" fmla="*/ 2870791 h 3147237"/>
              <a:gd name="connsiteX232" fmla="*/ 6032204 w 12709451"/>
              <a:gd name="connsiteY232" fmla="*/ 2884968 h 3147237"/>
              <a:gd name="connsiteX233" fmla="*/ 5989674 w 12709451"/>
              <a:gd name="connsiteY233" fmla="*/ 2899144 h 3147237"/>
              <a:gd name="connsiteX234" fmla="*/ 5932967 w 12709451"/>
              <a:gd name="connsiteY234" fmla="*/ 2913321 h 3147237"/>
              <a:gd name="connsiteX235" fmla="*/ 5890437 w 12709451"/>
              <a:gd name="connsiteY235" fmla="*/ 2927498 h 3147237"/>
              <a:gd name="connsiteX236" fmla="*/ 5862083 w 12709451"/>
              <a:gd name="connsiteY236" fmla="*/ 2934586 h 3147237"/>
              <a:gd name="connsiteX237" fmla="*/ 5819553 w 12709451"/>
              <a:gd name="connsiteY237" fmla="*/ 2941675 h 3147237"/>
              <a:gd name="connsiteX238" fmla="*/ 5777023 w 12709451"/>
              <a:gd name="connsiteY238" fmla="*/ 2955851 h 3147237"/>
              <a:gd name="connsiteX239" fmla="*/ 5748669 w 12709451"/>
              <a:gd name="connsiteY239" fmla="*/ 2962940 h 3147237"/>
              <a:gd name="connsiteX240" fmla="*/ 5706139 w 12709451"/>
              <a:gd name="connsiteY240" fmla="*/ 2977116 h 3147237"/>
              <a:gd name="connsiteX241" fmla="*/ 5677786 w 12709451"/>
              <a:gd name="connsiteY241" fmla="*/ 2984205 h 3147237"/>
              <a:gd name="connsiteX242" fmla="*/ 5613990 w 12709451"/>
              <a:gd name="connsiteY242" fmla="*/ 3005470 h 3147237"/>
              <a:gd name="connsiteX243" fmla="*/ 5592725 w 12709451"/>
              <a:gd name="connsiteY243" fmla="*/ 3012558 h 3147237"/>
              <a:gd name="connsiteX244" fmla="*/ 5536018 w 12709451"/>
              <a:gd name="connsiteY244" fmla="*/ 3026735 h 3147237"/>
              <a:gd name="connsiteX245" fmla="*/ 5514753 w 12709451"/>
              <a:gd name="connsiteY245" fmla="*/ 3033823 h 3147237"/>
              <a:gd name="connsiteX246" fmla="*/ 5472223 w 12709451"/>
              <a:gd name="connsiteY246" fmla="*/ 3040912 h 3147237"/>
              <a:gd name="connsiteX247" fmla="*/ 5415516 w 12709451"/>
              <a:gd name="connsiteY247" fmla="*/ 3055089 h 3147237"/>
              <a:gd name="connsiteX248" fmla="*/ 5372986 w 12709451"/>
              <a:gd name="connsiteY248" fmla="*/ 3062177 h 3147237"/>
              <a:gd name="connsiteX249" fmla="*/ 5309190 w 12709451"/>
              <a:gd name="connsiteY249" fmla="*/ 3076354 h 3147237"/>
              <a:gd name="connsiteX250" fmla="*/ 5259572 w 12709451"/>
              <a:gd name="connsiteY250" fmla="*/ 3083442 h 3147237"/>
              <a:gd name="connsiteX251" fmla="*/ 5224130 w 12709451"/>
              <a:gd name="connsiteY251" fmla="*/ 3090530 h 3147237"/>
              <a:gd name="connsiteX252" fmla="*/ 5160335 w 12709451"/>
              <a:gd name="connsiteY252" fmla="*/ 3097619 h 3147237"/>
              <a:gd name="connsiteX253" fmla="*/ 5117804 w 12709451"/>
              <a:gd name="connsiteY253" fmla="*/ 3104707 h 3147237"/>
              <a:gd name="connsiteX254" fmla="*/ 5039832 w 12709451"/>
              <a:gd name="connsiteY254" fmla="*/ 3111796 h 3147237"/>
              <a:gd name="connsiteX255" fmla="*/ 4905153 w 12709451"/>
              <a:gd name="connsiteY255" fmla="*/ 3125972 h 3147237"/>
              <a:gd name="connsiteX256" fmla="*/ 4805916 w 12709451"/>
              <a:gd name="connsiteY256" fmla="*/ 3133061 h 3147237"/>
              <a:gd name="connsiteX257" fmla="*/ 3501656 w 12709451"/>
              <a:gd name="connsiteY257" fmla="*/ 3147237 h 3147237"/>
              <a:gd name="connsiteX258" fmla="*/ 1566530 w 12709451"/>
              <a:gd name="connsiteY258" fmla="*/ 3125972 h 3147237"/>
              <a:gd name="connsiteX259" fmla="*/ 1148316 w 12709451"/>
              <a:gd name="connsiteY259" fmla="*/ 3118884 h 3147237"/>
              <a:gd name="connsiteX260" fmla="*/ 666307 w 12709451"/>
              <a:gd name="connsiteY260" fmla="*/ 3104707 h 3147237"/>
              <a:gd name="connsiteX261" fmla="*/ 368595 w 12709451"/>
              <a:gd name="connsiteY261" fmla="*/ 3097619 h 3147237"/>
              <a:gd name="connsiteX262" fmla="*/ 42530 w 12709451"/>
              <a:gd name="connsiteY262" fmla="*/ 3083442 h 3147237"/>
              <a:gd name="connsiteX263" fmla="*/ 28353 w 12709451"/>
              <a:gd name="connsiteY263" fmla="*/ 3062177 h 3147237"/>
              <a:gd name="connsiteX264" fmla="*/ 14176 w 12709451"/>
              <a:gd name="connsiteY264" fmla="*/ 3005470 h 3147237"/>
              <a:gd name="connsiteX265" fmla="*/ 7088 w 12709451"/>
              <a:gd name="connsiteY265" fmla="*/ 2955851 h 3147237"/>
              <a:gd name="connsiteX266" fmla="*/ 0 w 12709451"/>
              <a:gd name="connsiteY266" fmla="*/ 2913321 h 3147237"/>
              <a:gd name="connsiteX267" fmla="*/ 14176 w 12709451"/>
              <a:gd name="connsiteY267" fmla="*/ 2849526 h 3147237"/>
              <a:gd name="connsiteX268" fmla="*/ 21265 w 12709451"/>
              <a:gd name="connsiteY268" fmla="*/ 2828261 h 3147237"/>
              <a:gd name="connsiteX269" fmla="*/ 85060 w 12709451"/>
              <a:gd name="connsiteY269" fmla="*/ 2785730 h 3147237"/>
              <a:gd name="connsiteX0" fmla="*/ 85060 w 12709451"/>
              <a:gd name="connsiteY0" fmla="*/ 2785730 h 3395331"/>
              <a:gd name="connsiteX1" fmla="*/ 85060 w 12709451"/>
              <a:gd name="connsiteY1" fmla="*/ 2785730 h 3395331"/>
              <a:gd name="connsiteX2" fmla="*/ 1290083 w 12709451"/>
              <a:gd name="connsiteY2" fmla="*/ 2785730 h 3395331"/>
              <a:gd name="connsiteX3" fmla="*/ 1708297 w 12709451"/>
              <a:gd name="connsiteY3" fmla="*/ 2799907 h 3395331"/>
              <a:gd name="connsiteX4" fmla="*/ 2041451 w 12709451"/>
              <a:gd name="connsiteY4" fmla="*/ 2821172 h 3395331"/>
              <a:gd name="connsiteX5" fmla="*/ 2551814 w 12709451"/>
              <a:gd name="connsiteY5" fmla="*/ 2814084 h 3395331"/>
              <a:gd name="connsiteX6" fmla="*/ 2835349 w 12709451"/>
              <a:gd name="connsiteY6" fmla="*/ 2821172 h 3395331"/>
              <a:gd name="connsiteX7" fmla="*/ 2856614 w 12709451"/>
              <a:gd name="connsiteY7" fmla="*/ 2814084 h 3395331"/>
              <a:gd name="connsiteX8" fmla="*/ 2892056 w 12709451"/>
              <a:gd name="connsiteY8" fmla="*/ 2806996 h 3395331"/>
              <a:gd name="connsiteX9" fmla="*/ 2906232 w 12709451"/>
              <a:gd name="connsiteY9" fmla="*/ 2658140 h 3395331"/>
              <a:gd name="connsiteX10" fmla="*/ 2913321 w 12709451"/>
              <a:gd name="connsiteY10" fmla="*/ 2466754 h 3395331"/>
              <a:gd name="connsiteX11" fmla="*/ 2920409 w 12709451"/>
              <a:gd name="connsiteY11" fmla="*/ 2417135 h 3395331"/>
              <a:gd name="connsiteX12" fmla="*/ 2934586 w 12709451"/>
              <a:gd name="connsiteY12" fmla="*/ 2360428 h 3395331"/>
              <a:gd name="connsiteX13" fmla="*/ 2948762 w 12709451"/>
              <a:gd name="connsiteY13" fmla="*/ 2317898 h 3395331"/>
              <a:gd name="connsiteX14" fmla="*/ 2970028 w 12709451"/>
              <a:gd name="connsiteY14" fmla="*/ 2303721 h 3395331"/>
              <a:gd name="connsiteX15" fmla="*/ 3374065 w 12709451"/>
              <a:gd name="connsiteY15" fmla="*/ 2296633 h 3395331"/>
              <a:gd name="connsiteX16" fmla="*/ 3494567 w 12709451"/>
              <a:gd name="connsiteY16" fmla="*/ 2275368 h 3395331"/>
              <a:gd name="connsiteX17" fmla="*/ 3671776 w 12709451"/>
              <a:gd name="connsiteY17" fmla="*/ 2268279 h 3395331"/>
              <a:gd name="connsiteX18" fmla="*/ 3912781 w 12709451"/>
              <a:gd name="connsiteY18" fmla="*/ 2261191 h 3395331"/>
              <a:gd name="connsiteX19" fmla="*/ 4437321 w 12709451"/>
              <a:gd name="connsiteY19" fmla="*/ 2268279 h 3395331"/>
              <a:gd name="connsiteX20" fmla="*/ 4607442 w 12709451"/>
              <a:gd name="connsiteY20" fmla="*/ 2239926 h 3395331"/>
              <a:gd name="connsiteX21" fmla="*/ 4614530 w 12709451"/>
              <a:gd name="connsiteY21" fmla="*/ 2183219 h 3395331"/>
              <a:gd name="connsiteX22" fmla="*/ 4628707 w 12709451"/>
              <a:gd name="connsiteY22" fmla="*/ 2062716 h 3395331"/>
              <a:gd name="connsiteX23" fmla="*/ 4635795 w 12709451"/>
              <a:gd name="connsiteY23" fmla="*/ 2034363 h 3395331"/>
              <a:gd name="connsiteX24" fmla="*/ 4649972 w 12709451"/>
              <a:gd name="connsiteY24" fmla="*/ 1956391 h 3395331"/>
              <a:gd name="connsiteX25" fmla="*/ 4664149 w 12709451"/>
              <a:gd name="connsiteY25" fmla="*/ 1779182 h 3395331"/>
              <a:gd name="connsiteX26" fmla="*/ 4671237 w 12709451"/>
              <a:gd name="connsiteY26" fmla="*/ 1743740 h 3395331"/>
              <a:gd name="connsiteX27" fmla="*/ 4678325 w 12709451"/>
              <a:gd name="connsiteY27" fmla="*/ 1715386 h 3395331"/>
              <a:gd name="connsiteX28" fmla="*/ 4919330 w 12709451"/>
              <a:gd name="connsiteY28" fmla="*/ 1708298 h 3395331"/>
              <a:gd name="connsiteX29" fmla="*/ 5209953 w 12709451"/>
              <a:gd name="connsiteY29" fmla="*/ 1694121 h 3395331"/>
              <a:gd name="connsiteX30" fmla="*/ 5521842 w 12709451"/>
              <a:gd name="connsiteY30" fmla="*/ 1672856 h 3395331"/>
              <a:gd name="connsiteX31" fmla="*/ 5840818 w 12709451"/>
              <a:gd name="connsiteY31" fmla="*/ 1687033 h 3395331"/>
              <a:gd name="connsiteX32" fmla="*/ 5918790 w 12709451"/>
              <a:gd name="connsiteY32" fmla="*/ 1694121 h 3395331"/>
              <a:gd name="connsiteX33" fmla="*/ 5982586 w 12709451"/>
              <a:gd name="connsiteY33" fmla="*/ 1701209 h 3395331"/>
              <a:gd name="connsiteX34" fmla="*/ 6166883 w 12709451"/>
              <a:gd name="connsiteY34" fmla="*/ 1708298 h 3395331"/>
              <a:gd name="connsiteX35" fmla="*/ 6400800 w 12709451"/>
              <a:gd name="connsiteY35" fmla="*/ 1701209 h 3395331"/>
              <a:gd name="connsiteX36" fmla="*/ 6379535 w 12709451"/>
              <a:gd name="connsiteY36" fmla="*/ 1694121 h 3395331"/>
              <a:gd name="connsiteX37" fmla="*/ 6393711 w 12709451"/>
              <a:gd name="connsiteY37" fmla="*/ 1396409 h 3395331"/>
              <a:gd name="connsiteX38" fmla="*/ 6407888 w 12709451"/>
              <a:gd name="connsiteY38" fmla="*/ 1311349 h 3395331"/>
              <a:gd name="connsiteX39" fmla="*/ 6422065 w 12709451"/>
              <a:gd name="connsiteY39" fmla="*/ 1226289 h 3395331"/>
              <a:gd name="connsiteX40" fmla="*/ 6443330 w 12709451"/>
              <a:gd name="connsiteY40" fmla="*/ 1212112 h 3395331"/>
              <a:gd name="connsiteX41" fmla="*/ 6514214 w 12709451"/>
              <a:gd name="connsiteY41" fmla="*/ 1197935 h 3395331"/>
              <a:gd name="connsiteX42" fmla="*/ 6606362 w 12709451"/>
              <a:gd name="connsiteY42" fmla="*/ 1183758 h 3395331"/>
              <a:gd name="connsiteX43" fmla="*/ 6641804 w 12709451"/>
              <a:gd name="connsiteY43" fmla="*/ 1176670 h 3395331"/>
              <a:gd name="connsiteX44" fmla="*/ 6804837 w 12709451"/>
              <a:gd name="connsiteY44" fmla="*/ 1155405 h 3395331"/>
              <a:gd name="connsiteX45" fmla="*/ 6854456 w 12709451"/>
              <a:gd name="connsiteY45" fmla="*/ 1148316 h 3395331"/>
              <a:gd name="connsiteX46" fmla="*/ 6911162 w 12709451"/>
              <a:gd name="connsiteY46" fmla="*/ 1141228 h 3395331"/>
              <a:gd name="connsiteX47" fmla="*/ 6960781 w 12709451"/>
              <a:gd name="connsiteY47" fmla="*/ 1134140 h 3395331"/>
              <a:gd name="connsiteX48" fmla="*/ 7038753 w 12709451"/>
              <a:gd name="connsiteY48" fmla="*/ 1127051 h 3395331"/>
              <a:gd name="connsiteX49" fmla="*/ 7116725 w 12709451"/>
              <a:gd name="connsiteY49" fmla="*/ 1112875 h 3395331"/>
              <a:gd name="connsiteX50" fmla="*/ 7208874 w 12709451"/>
              <a:gd name="connsiteY50" fmla="*/ 1098698 h 3395331"/>
              <a:gd name="connsiteX51" fmla="*/ 7364818 w 12709451"/>
              <a:gd name="connsiteY51" fmla="*/ 1105786 h 3395331"/>
              <a:gd name="connsiteX52" fmla="*/ 7414437 w 12709451"/>
              <a:gd name="connsiteY52" fmla="*/ 1119963 h 3395331"/>
              <a:gd name="connsiteX53" fmla="*/ 7442790 w 12709451"/>
              <a:gd name="connsiteY53" fmla="*/ 1127051 h 3395331"/>
              <a:gd name="connsiteX54" fmla="*/ 7485321 w 12709451"/>
              <a:gd name="connsiteY54" fmla="*/ 1141228 h 3395331"/>
              <a:gd name="connsiteX55" fmla="*/ 7506586 w 12709451"/>
              <a:gd name="connsiteY55" fmla="*/ 1148316 h 3395331"/>
              <a:gd name="connsiteX56" fmla="*/ 7598735 w 12709451"/>
              <a:gd name="connsiteY56" fmla="*/ 1169582 h 3395331"/>
              <a:gd name="connsiteX57" fmla="*/ 7697972 w 12709451"/>
              <a:gd name="connsiteY57" fmla="*/ 1176670 h 3395331"/>
              <a:gd name="connsiteX58" fmla="*/ 7967330 w 12709451"/>
              <a:gd name="connsiteY58" fmla="*/ 1169582 h 3395331"/>
              <a:gd name="connsiteX59" fmla="*/ 8024037 w 12709451"/>
              <a:gd name="connsiteY59" fmla="*/ 1162493 h 3395331"/>
              <a:gd name="connsiteX60" fmla="*/ 8038214 w 12709451"/>
              <a:gd name="connsiteY60" fmla="*/ 1119963 h 3395331"/>
              <a:gd name="connsiteX61" fmla="*/ 8052390 w 12709451"/>
              <a:gd name="connsiteY61" fmla="*/ 1027814 h 3395331"/>
              <a:gd name="connsiteX62" fmla="*/ 8066567 w 12709451"/>
              <a:gd name="connsiteY62" fmla="*/ 914400 h 3395331"/>
              <a:gd name="connsiteX63" fmla="*/ 8080744 w 12709451"/>
              <a:gd name="connsiteY63" fmla="*/ 857693 h 3395331"/>
              <a:gd name="connsiteX64" fmla="*/ 8087832 w 12709451"/>
              <a:gd name="connsiteY64" fmla="*/ 836428 h 3395331"/>
              <a:gd name="connsiteX65" fmla="*/ 8102009 w 12709451"/>
              <a:gd name="connsiteY65" fmla="*/ 765544 h 3395331"/>
              <a:gd name="connsiteX66" fmla="*/ 8123274 w 12709451"/>
              <a:gd name="connsiteY66" fmla="*/ 687572 h 3395331"/>
              <a:gd name="connsiteX67" fmla="*/ 8144539 w 12709451"/>
              <a:gd name="connsiteY67" fmla="*/ 645042 h 3395331"/>
              <a:gd name="connsiteX68" fmla="*/ 8165804 w 12709451"/>
              <a:gd name="connsiteY68" fmla="*/ 637954 h 3395331"/>
              <a:gd name="connsiteX69" fmla="*/ 8399721 w 12709451"/>
              <a:gd name="connsiteY69" fmla="*/ 623777 h 3395331"/>
              <a:gd name="connsiteX70" fmla="*/ 8442251 w 12709451"/>
              <a:gd name="connsiteY70" fmla="*/ 616689 h 3395331"/>
              <a:gd name="connsiteX71" fmla="*/ 8647814 w 12709451"/>
              <a:gd name="connsiteY71" fmla="*/ 602512 h 3395331"/>
              <a:gd name="connsiteX72" fmla="*/ 8895907 w 12709451"/>
              <a:gd name="connsiteY72" fmla="*/ 609600 h 3395331"/>
              <a:gd name="connsiteX73" fmla="*/ 9058939 w 12709451"/>
              <a:gd name="connsiteY73" fmla="*/ 616689 h 3395331"/>
              <a:gd name="connsiteX74" fmla="*/ 9526772 w 12709451"/>
              <a:gd name="connsiteY74" fmla="*/ 623777 h 3395331"/>
              <a:gd name="connsiteX75" fmla="*/ 9555125 w 12709451"/>
              <a:gd name="connsiteY75" fmla="*/ 630865 h 3395331"/>
              <a:gd name="connsiteX76" fmla="*/ 9732335 w 12709451"/>
              <a:gd name="connsiteY76" fmla="*/ 652130 h 3395331"/>
              <a:gd name="connsiteX77" fmla="*/ 9781953 w 12709451"/>
              <a:gd name="connsiteY77" fmla="*/ 659219 h 3395331"/>
              <a:gd name="connsiteX78" fmla="*/ 9803218 w 12709451"/>
              <a:gd name="connsiteY78" fmla="*/ 567070 h 3395331"/>
              <a:gd name="connsiteX79" fmla="*/ 9810307 w 12709451"/>
              <a:gd name="connsiteY79" fmla="*/ 233916 h 3395331"/>
              <a:gd name="connsiteX80" fmla="*/ 9824483 w 12709451"/>
              <a:gd name="connsiteY80" fmla="*/ 155944 h 3395331"/>
              <a:gd name="connsiteX81" fmla="*/ 9831572 w 12709451"/>
              <a:gd name="connsiteY81" fmla="*/ 134679 h 3395331"/>
              <a:gd name="connsiteX82" fmla="*/ 9881190 w 12709451"/>
              <a:gd name="connsiteY82" fmla="*/ 120503 h 3395331"/>
              <a:gd name="connsiteX83" fmla="*/ 9923721 w 12709451"/>
              <a:gd name="connsiteY83" fmla="*/ 113414 h 3395331"/>
              <a:gd name="connsiteX84" fmla="*/ 10058400 w 12709451"/>
              <a:gd name="connsiteY84" fmla="*/ 99237 h 3395331"/>
              <a:gd name="connsiteX85" fmla="*/ 10129283 w 12709451"/>
              <a:gd name="connsiteY85" fmla="*/ 85061 h 3395331"/>
              <a:gd name="connsiteX86" fmla="*/ 10185990 w 12709451"/>
              <a:gd name="connsiteY86" fmla="*/ 70884 h 3395331"/>
              <a:gd name="connsiteX87" fmla="*/ 10249786 w 12709451"/>
              <a:gd name="connsiteY87" fmla="*/ 42530 h 3395331"/>
              <a:gd name="connsiteX88" fmla="*/ 10271051 w 12709451"/>
              <a:gd name="connsiteY88" fmla="*/ 35442 h 3395331"/>
              <a:gd name="connsiteX89" fmla="*/ 10292316 w 12709451"/>
              <a:gd name="connsiteY89" fmla="*/ 28354 h 3395331"/>
              <a:gd name="connsiteX90" fmla="*/ 10334846 w 12709451"/>
              <a:gd name="connsiteY90" fmla="*/ 21265 h 3395331"/>
              <a:gd name="connsiteX91" fmla="*/ 10469525 w 12709451"/>
              <a:gd name="connsiteY91" fmla="*/ 0 h 3395331"/>
              <a:gd name="connsiteX92" fmla="*/ 10689265 w 12709451"/>
              <a:gd name="connsiteY92" fmla="*/ 14177 h 3395331"/>
              <a:gd name="connsiteX93" fmla="*/ 10894828 w 12709451"/>
              <a:gd name="connsiteY93" fmla="*/ 7089 h 3395331"/>
              <a:gd name="connsiteX94" fmla="*/ 11171274 w 12709451"/>
              <a:gd name="connsiteY94" fmla="*/ 0 h 3395331"/>
              <a:gd name="connsiteX95" fmla="*/ 11256335 w 12709451"/>
              <a:gd name="connsiteY95" fmla="*/ 7089 h 3395331"/>
              <a:gd name="connsiteX96" fmla="*/ 11376837 w 12709451"/>
              <a:gd name="connsiteY96" fmla="*/ 14177 h 3395331"/>
              <a:gd name="connsiteX97" fmla="*/ 11476074 w 12709451"/>
              <a:gd name="connsiteY97" fmla="*/ 35442 h 3395331"/>
              <a:gd name="connsiteX98" fmla="*/ 11532781 w 12709451"/>
              <a:gd name="connsiteY98" fmla="*/ 42530 h 3395331"/>
              <a:gd name="connsiteX99" fmla="*/ 11568223 w 12709451"/>
              <a:gd name="connsiteY99" fmla="*/ 49619 h 3395331"/>
              <a:gd name="connsiteX100" fmla="*/ 11624930 w 12709451"/>
              <a:gd name="connsiteY100" fmla="*/ 56707 h 3395331"/>
              <a:gd name="connsiteX101" fmla="*/ 11887200 w 12709451"/>
              <a:gd name="connsiteY101" fmla="*/ 77972 h 3395331"/>
              <a:gd name="connsiteX102" fmla="*/ 12234530 w 12709451"/>
              <a:gd name="connsiteY102" fmla="*/ 77972 h 3395331"/>
              <a:gd name="connsiteX103" fmla="*/ 12305414 w 12709451"/>
              <a:gd name="connsiteY103" fmla="*/ 92149 h 3395331"/>
              <a:gd name="connsiteX104" fmla="*/ 12447181 w 12709451"/>
              <a:gd name="connsiteY104" fmla="*/ 106326 h 3395331"/>
              <a:gd name="connsiteX105" fmla="*/ 12510976 w 12709451"/>
              <a:gd name="connsiteY105" fmla="*/ 127591 h 3395331"/>
              <a:gd name="connsiteX106" fmla="*/ 12532242 w 12709451"/>
              <a:gd name="connsiteY106" fmla="*/ 134679 h 3395331"/>
              <a:gd name="connsiteX107" fmla="*/ 12567683 w 12709451"/>
              <a:gd name="connsiteY107" fmla="*/ 177209 h 3395331"/>
              <a:gd name="connsiteX108" fmla="*/ 12588949 w 12709451"/>
              <a:gd name="connsiteY108" fmla="*/ 219740 h 3395331"/>
              <a:gd name="connsiteX109" fmla="*/ 12610214 w 12709451"/>
              <a:gd name="connsiteY109" fmla="*/ 233916 h 3395331"/>
              <a:gd name="connsiteX110" fmla="*/ 12617302 w 12709451"/>
              <a:gd name="connsiteY110" fmla="*/ 255182 h 3395331"/>
              <a:gd name="connsiteX111" fmla="*/ 12624390 w 12709451"/>
              <a:gd name="connsiteY111" fmla="*/ 283535 h 3395331"/>
              <a:gd name="connsiteX112" fmla="*/ 12638567 w 12709451"/>
              <a:gd name="connsiteY112" fmla="*/ 311889 h 3395331"/>
              <a:gd name="connsiteX113" fmla="*/ 12645656 w 12709451"/>
              <a:gd name="connsiteY113" fmla="*/ 340242 h 3395331"/>
              <a:gd name="connsiteX114" fmla="*/ 12659832 w 12709451"/>
              <a:gd name="connsiteY114" fmla="*/ 375684 h 3395331"/>
              <a:gd name="connsiteX115" fmla="*/ 12666921 w 12709451"/>
              <a:gd name="connsiteY115" fmla="*/ 411126 h 3395331"/>
              <a:gd name="connsiteX116" fmla="*/ 12688186 w 12709451"/>
              <a:gd name="connsiteY116" fmla="*/ 474921 h 3395331"/>
              <a:gd name="connsiteX117" fmla="*/ 12695274 w 12709451"/>
              <a:gd name="connsiteY117" fmla="*/ 496186 h 3395331"/>
              <a:gd name="connsiteX118" fmla="*/ 12702362 w 12709451"/>
              <a:gd name="connsiteY118" fmla="*/ 524540 h 3395331"/>
              <a:gd name="connsiteX119" fmla="*/ 12709451 w 12709451"/>
              <a:gd name="connsiteY119" fmla="*/ 602512 h 3395331"/>
              <a:gd name="connsiteX120" fmla="*/ 12695274 w 12709451"/>
              <a:gd name="connsiteY120" fmla="*/ 900223 h 3395331"/>
              <a:gd name="connsiteX121" fmla="*/ 12688186 w 12709451"/>
              <a:gd name="connsiteY121" fmla="*/ 971107 h 3395331"/>
              <a:gd name="connsiteX122" fmla="*/ 12681097 w 12709451"/>
              <a:gd name="connsiteY122" fmla="*/ 1006549 h 3395331"/>
              <a:gd name="connsiteX123" fmla="*/ 12666921 w 12709451"/>
              <a:gd name="connsiteY123" fmla="*/ 1105786 h 3395331"/>
              <a:gd name="connsiteX124" fmla="*/ 12659832 w 12709451"/>
              <a:gd name="connsiteY124" fmla="*/ 1141228 h 3395331"/>
              <a:gd name="connsiteX125" fmla="*/ 12645656 w 12709451"/>
              <a:gd name="connsiteY125" fmla="*/ 1240465 h 3395331"/>
              <a:gd name="connsiteX126" fmla="*/ 12624390 w 12709451"/>
              <a:gd name="connsiteY126" fmla="*/ 1318437 h 3395331"/>
              <a:gd name="connsiteX127" fmla="*/ 12638567 w 12709451"/>
              <a:gd name="connsiteY127" fmla="*/ 1524000 h 3395331"/>
              <a:gd name="connsiteX128" fmla="*/ 12652744 w 12709451"/>
              <a:gd name="connsiteY128" fmla="*/ 1687033 h 3395331"/>
              <a:gd name="connsiteX129" fmla="*/ 12638567 w 12709451"/>
              <a:gd name="connsiteY129" fmla="*/ 1828800 h 3395331"/>
              <a:gd name="connsiteX130" fmla="*/ 12624390 w 12709451"/>
              <a:gd name="connsiteY130" fmla="*/ 1850065 h 3395331"/>
              <a:gd name="connsiteX131" fmla="*/ 12617302 w 12709451"/>
              <a:gd name="connsiteY131" fmla="*/ 1871330 h 3395331"/>
              <a:gd name="connsiteX132" fmla="*/ 12596037 w 12709451"/>
              <a:gd name="connsiteY132" fmla="*/ 1885507 h 3395331"/>
              <a:gd name="connsiteX133" fmla="*/ 12369209 w 12709451"/>
              <a:gd name="connsiteY133" fmla="*/ 1878419 h 3395331"/>
              <a:gd name="connsiteX134" fmla="*/ 12255795 w 12709451"/>
              <a:gd name="connsiteY134" fmla="*/ 1871330 h 3395331"/>
              <a:gd name="connsiteX135" fmla="*/ 12135293 w 12709451"/>
              <a:gd name="connsiteY135" fmla="*/ 1857154 h 3395331"/>
              <a:gd name="connsiteX136" fmla="*/ 11972260 w 12709451"/>
              <a:gd name="connsiteY136" fmla="*/ 1871330 h 3395331"/>
              <a:gd name="connsiteX137" fmla="*/ 11908465 w 12709451"/>
              <a:gd name="connsiteY137" fmla="*/ 1878419 h 3395331"/>
              <a:gd name="connsiteX138" fmla="*/ 11873023 w 12709451"/>
              <a:gd name="connsiteY138" fmla="*/ 1885507 h 3395331"/>
              <a:gd name="connsiteX139" fmla="*/ 11830493 w 12709451"/>
              <a:gd name="connsiteY139" fmla="*/ 1892596 h 3395331"/>
              <a:gd name="connsiteX140" fmla="*/ 11773786 w 12709451"/>
              <a:gd name="connsiteY140" fmla="*/ 1899684 h 3395331"/>
              <a:gd name="connsiteX141" fmla="*/ 11674549 w 12709451"/>
              <a:gd name="connsiteY141" fmla="*/ 1913861 h 3395331"/>
              <a:gd name="connsiteX142" fmla="*/ 11624930 w 12709451"/>
              <a:gd name="connsiteY142" fmla="*/ 1920949 h 3395331"/>
              <a:gd name="connsiteX143" fmla="*/ 11561135 w 12709451"/>
              <a:gd name="connsiteY143" fmla="*/ 1935126 h 3395331"/>
              <a:gd name="connsiteX144" fmla="*/ 11497339 w 12709451"/>
              <a:gd name="connsiteY144" fmla="*/ 1949303 h 3395331"/>
              <a:gd name="connsiteX145" fmla="*/ 11476074 w 12709451"/>
              <a:gd name="connsiteY145" fmla="*/ 1956391 h 3395331"/>
              <a:gd name="connsiteX146" fmla="*/ 11419367 w 12709451"/>
              <a:gd name="connsiteY146" fmla="*/ 1970568 h 3395331"/>
              <a:gd name="connsiteX147" fmla="*/ 11362660 w 12709451"/>
              <a:gd name="connsiteY147" fmla="*/ 1984744 h 3395331"/>
              <a:gd name="connsiteX148" fmla="*/ 11242158 w 12709451"/>
              <a:gd name="connsiteY148" fmla="*/ 2006009 h 3395331"/>
              <a:gd name="connsiteX149" fmla="*/ 11079125 w 12709451"/>
              <a:gd name="connsiteY149" fmla="*/ 2020186 h 3395331"/>
              <a:gd name="connsiteX150" fmla="*/ 10986976 w 12709451"/>
              <a:gd name="connsiteY150" fmla="*/ 2034363 h 3395331"/>
              <a:gd name="connsiteX151" fmla="*/ 10951535 w 12709451"/>
              <a:gd name="connsiteY151" fmla="*/ 2041451 h 3395331"/>
              <a:gd name="connsiteX152" fmla="*/ 10866474 w 12709451"/>
              <a:gd name="connsiteY152" fmla="*/ 2055628 h 3395331"/>
              <a:gd name="connsiteX153" fmla="*/ 10809767 w 12709451"/>
              <a:gd name="connsiteY153" fmla="*/ 2069805 h 3395331"/>
              <a:gd name="connsiteX154" fmla="*/ 10788502 w 12709451"/>
              <a:gd name="connsiteY154" fmla="*/ 2076893 h 3395331"/>
              <a:gd name="connsiteX155" fmla="*/ 10618381 w 12709451"/>
              <a:gd name="connsiteY155" fmla="*/ 2105247 h 3395331"/>
              <a:gd name="connsiteX156" fmla="*/ 10582939 w 12709451"/>
              <a:gd name="connsiteY156" fmla="*/ 2112335 h 3395331"/>
              <a:gd name="connsiteX157" fmla="*/ 10519144 w 12709451"/>
              <a:gd name="connsiteY157" fmla="*/ 2119423 h 3395331"/>
              <a:gd name="connsiteX158" fmla="*/ 10483702 w 12709451"/>
              <a:gd name="connsiteY158" fmla="*/ 2126512 h 3395331"/>
              <a:gd name="connsiteX159" fmla="*/ 10426995 w 12709451"/>
              <a:gd name="connsiteY159" fmla="*/ 2133600 h 3395331"/>
              <a:gd name="connsiteX160" fmla="*/ 10384465 w 12709451"/>
              <a:gd name="connsiteY160" fmla="*/ 2140689 h 3395331"/>
              <a:gd name="connsiteX161" fmla="*/ 10349023 w 12709451"/>
              <a:gd name="connsiteY161" fmla="*/ 2147777 h 3395331"/>
              <a:gd name="connsiteX162" fmla="*/ 10285228 w 12709451"/>
              <a:gd name="connsiteY162" fmla="*/ 2154865 h 3395331"/>
              <a:gd name="connsiteX163" fmla="*/ 10249786 w 12709451"/>
              <a:gd name="connsiteY163" fmla="*/ 2161954 h 3395331"/>
              <a:gd name="connsiteX164" fmla="*/ 10185990 w 12709451"/>
              <a:gd name="connsiteY164" fmla="*/ 2169042 h 3395331"/>
              <a:gd name="connsiteX165" fmla="*/ 10150549 w 12709451"/>
              <a:gd name="connsiteY165" fmla="*/ 2176130 h 3395331"/>
              <a:gd name="connsiteX166" fmla="*/ 10008781 w 12709451"/>
              <a:gd name="connsiteY166" fmla="*/ 2190307 h 3395331"/>
              <a:gd name="connsiteX167" fmla="*/ 9916632 w 12709451"/>
              <a:gd name="connsiteY167" fmla="*/ 2204484 h 3395331"/>
              <a:gd name="connsiteX168" fmla="*/ 9774865 w 12709451"/>
              <a:gd name="connsiteY168" fmla="*/ 2225749 h 3395331"/>
              <a:gd name="connsiteX169" fmla="*/ 9696893 w 12709451"/>
              <a:gd name="connsiteY169" fmla="*/ 2232837 h 3395331"/>
              <a:gd name="connsiteX170" fmla="*/ 9604744 w 12709451"/>
              <a:gd name="connsiteY170" fmla="*/ 2247014 h 3395331"/>
              <a:gd name="connsiteX171" fmla="*/ 9555125 w 12709451"/>
              <a:gd name="connsiteY171" fmla="*/ 2254103 h 3395331"/>
              <a:gd name="connsiteX172" fmla="*/ 9505507 w 12709451"/>
              <a:gd name="connsiteY172" fmla="*/ 2268279 h 3395331"/>
              <a:gd name="connsiteX173" fmla="*/ 9434623 w 12709451"/>
              <a:gd name="connsiteY173" fmla="*/ 2282456 h 3395331"/>
              <a:gd name="connsiteX174" fmla="*/ 9406269 w 12709451"/>
              <a:gd name="connsiteY174" fmla="*/ 2289544 h 3395331"/>
              <a:gd name="connsiteX175" fmla="*/ 9356651 w 12709451"/>
              <a:gd name="connsiteY175" fmla="*/ 2303721 h 3395331"/>
              <a:gd name="connsiteX176" fmla="*/ 9285767 w 12709451"/>
              <a:gd name="connsiteY176" fmla="*/ 2317898 h 3395331"/>
              <a:gd name="connsiteX177" fmla="*/ 9236149 w 12709451"/>
              <a:gd name="connsiteY177" fmla="*/ 2332075 h 3395331"/>
              <a:gd name="connsiteX178" fmla="*/ 9200707 w 12709451"/>
              <a:gd name="connsiteY178" fmla="*/ 2339163 h 3395331"/>
              <a:gd name="connsiteX179" fmla="*/ 9115646 w 12709451"/>
              <a:gd name="connsiteY179" fmla="*/ 2360428 h 3395331"/>
              <a:gd name="connsiteX180" fmla="*/ 9087293 w 12709451"/>
              <a:gd name="connsiteY180" fmla="*/ 2367516 h 3395331"/>
              <a:gd name="connsiteX181" fmla="*/ 9016409 w 12709451"/>
              <a:gd name="connsiteY181" fmla="*/ 2381693 h 3395331"/>
              <a:gd name="connsiteX182" fmla="*/ 8980967 w 12709451"/>
              <a:gd name="connsiteY182" fmla="*/ 2388782 h 3395331"/>
              <a:gd name="connsiteX183" fmla="*/ 8924260 w 12709451"/>
              <a:gd name="connsiteY183" fmla="*/ 2395870 h 3395331"/>
              <a:gd name="connsiteX184" fmla="*/ 8888818 w 12709451"/>
              <a:gd name="connsiteY184" fmla="*/ 2402958 h 3395331"/>
              <a:gd name="connsiteX185" fmla="*/ 8867553 w 12709451"/>
              <a:gd name="connsiteY185" fmla="*/ 2410047 h 3395331"/>
              <a:gd name="connsiteX186" fmla="*/ 8803758 w 12709451"/>
              <a:gd name="connsiteY186" fmla="*/ 2417135 h 3395331"/>
              <a:gd name="connsiteX187" fmla="*/ 8718697 w 12709451"/>
              <a:gd name="connsiteY187" fmla="*/ 2431312 h 3395331"/>
              <a:gd name="connsiteX188" fmla="*/ 8661990 w 12709451"/>
              <a:gd name="connsiteY188" fmla="*/ 2438400 h 3395331"/>
              <a:gd name="connsiteX189" fmla="*/ 8619460 w 12709451"/>
              <a:gd name="connsiteY189" fmla="*/ 2445489 h 3395331"/>
              <a:gd name="connsiteX190" fmla="*/ 8527311 w 12709451"/>
              <a:gd name="connsiteY190" fmla="*/ 2452577 h 3395331"/>
              <a:gd name="connsiteX191" fmla="*/ 8449339 w 12709451"/>
              <a:gd name="connsiteY191" fmla="*/ 2459665 h 3395331"/>
              <a:gd name="connsiteX192" fmla="*/ 8392632 w 12709451"/>
              <a:gd name="connsiteY192" fmla="*/ 2466754 h 3395331"/>
              <a:gd name="connsiteX193" fmla="*/ 8321749 w 12709451"/>
              <a:gd name="connsiteY193" fmla="*/ 2473842 h 3395331"/>
              <a:gd name="connsiteX194" fmla="*/ 8109097 w 12709451"/>
              <a:gd name="connsiteY194" fmla="*/ 2502196 h 3395331"/>
              <a:gd name="connsiteX195" fmla="*/ 8066567 w 12709451"/>
              <a:gd name="connsiteY195" fmla="*/ 2509284 h 3395331"/>
              <a:gd name="connsiteX196" fmla="*/ 8002772 w 12709451"/>
              <a:gd name="connsiteY196" fmla="*/ 2523461 h 3395331"/>
              <a:gd name="connsiteX197" fmla="*/ 7910623 w 12709451"/>
              <a:gd name="connsiteY197" fmla="*/ 2537637 h 3395331"/>
              <a:gd name="connsiteX198" fmla="*/ 7825562 w 12709451"/>
              <a:gd name="connsiteY198" fmla="*/ 2551814 h 3395331"/>
              <a:gd name="connsiteX199" fmla="*/ 7797209 w 12709451"/>
              <a:gd name="connsiteY199" fmla="*/ 2558903 h 3395331"/>
              <a:gd name="connsiteX200" fmla="*/ 7719237 w 12709451"/>
              <a:gd name="connsiteY200" fmla="*/ 2573079 h 3395331"/>
              <a:gd name="connsiteX201" fmla="*/ 7690883 w 12709451"/>
              <a:gd name="connsiteY201" fmla="*/ 2580168 h 3395331"/>
              <a:gd name="connsiteX202" fmla="*/ 7655442 w 12709451"/>
              <a:gd name="connsiteY202" fmla="*/ 2587256 h 3395331"/>
              <a:gd name="connsiteX203" fmla="*/ 7634176 w 12709451"/>
              <a:gd name="connsiteY203" fmla="*/ 2594344 h 3395331"/>
              <a:gd name="connsiteX204" fmla="*/ 7584558 w 12709451"/>
              <a:gd name="connsiteY204" fmla="*/ 2601433 h 3395331"/>
              <a:gd name="connsiteX205" fmla="*/ 7549116 w 12709451"/>
              <a:gd name="connsiteY205" fmla="*/ 2608521 h 3395331"/>
              <a:gd name="connsiteX206" fmla="*/ 7449879 w 12709451"/>
              <a:gd name="connsiteY206" fmla="*/ 2622698 h 3395331"/>
              <a:gd name="connsiteX207" fmla="*/ 7378995 w 12709451"/>
              <a:gd name="connsiteY207" fmla="*/ 2636875 h 3395331"/>
              <a:gd name="connsiteX208" fmla="*/ 7322288 w 12709451"/>
              <a:gd name="connsiteY208" fmla="*/ 2651051 h 3395331"/>
              <a:gd name="connsiteX209" fmla="*/ 7265581 w 12709451"/>
              <a:gd name="connsiteY209" fmla="*/ 2658140 h 3395331"/>
              <a:gd name="connsiteX210" fmla="*/ 7237228 w 12709451"/>
              <a:gd name="connsiteY210" fmla="*/ 2665228 h 3395331"/>
              <a:gd name="connsiteX211" fmla="*/ 7187609 w 12709451"/>
              <a:gd name="connsiteY211" fmla="*/ 2672316 h 3395331"/>
              <a:gd name="connsiteX212" fmla="*/ 7116725 w 12709451"/>
              <a:gd name="connsiteY212" fmla="*/ 2686493 h 3395331"/>
              <a:gd name="connsiteX213" fmla="*/ 7024576 w 12709451"/>
              <a:gd name="connsiteY213" fmla="*/ 2700670 h 3395331"/>
              <a:gd name="connsiteX214" fmla="*/ 7003311 w 12709451"/>
              <a:gd name="connsiteY214" fmla="*/ 2707758 h 3395331"/>
              <a:gd name="connsiteX215" fmla="*/ 6847367 w 12709451"/>
              <a:gd name="connsiteY215" fmla="*/ 2729023 h 3395331"/>
              <a:gd name="connsiteX216" fmla="*/ 6769395 w 12709451"/>
              <a:gd name="connsiteY216" fmla="*/ 2743200 h 3395331"/>
              <a:gd name="connsiteX217" fmla="*/ 6719776 w 12709451"/>
              <a:gd name="connsiteY217" fmla="*/ 2750289 h 3395331"/>
              <a:gd name="connsiteX218" fmla="*/ 6691423 w 12709451"/>
              <a:gd name="connsiteY218" fmla="*/ 2757377 h 3395331"/>
              <a:gd name="connsiteX219" fmla="*/ 6599274 w 12709451"/>
              <a:gd name="connsiteY219" fmla="*/ 2771554 h 3395331"/>
              <a:gd name="connsiteX220" fmla="*/ 6556744 w 12709451"/>
              <a:gd name="connsiteY220" fmla="*/ 2778642 h 3395331"/>
              <a:gd name="connsiteX221" fmla="*/ 6521302 w 12709451"/>
              <a:gd name="connsiteY221" fmla="*/ 2785730 h 3395331"/>
              <a:gd name="connsiteX222" fmla="*/ 6407888 w 12709451"/>
              <a:gd name="connsiteY222" fmla="*/ 2799907 h 3395331"/>
              <a:gd name="connsiteX223" fmla="*/ 6379535 w 12709451"/>
              <a:gd name="connsiteY223" fmla="*/ 2806996 h 3395331"/>
              <a:gd name="connsiteX224" fmla="*/ 6337004 w 12709451"/>
              <a:gd name="connsiteY224" fmla="*/ 2814084 h 3395331"/>
              <a:gd name="connsiteX225" fmla="*/ 6315739 w 12709451"/>
              <a:gd name="connsiteY225" fmla="*/ 2821172 h 3395331"/>
              <a:gd name="connsiteX226" fmla="*/ 6266121 w 12709451"/>
              <a:gd name="connsiteY226" fmla="*/ 2828261 h 3395331"/>
              <a:gd name="connsiteX227" fmla="*/ 6209414 w 12709451"/>
              <a:gd name="connsiteY227" fmla="*/ 2842437 h 3395331"/>
              <a:gd name="connsiteX228" fmla="*/ 6188149 w 12709451"/>
              <a:gd name="connsiteY228" fmla="*/ 2849526 h 3395331"/>
              <a:gd name="connsiteX229" fmla="*/ 6152707 w 12709451"/>
              <a:gd name="connsiteY229" fmla="*/ 2856614 h 3395331"/>
              <a:gd name="connsiteX230" fmla="*/ 6124353 w 12709451"/>
              <a:gd name="connsiteY230" fmla="*/ 2863703 h 3395331"/>
              <a:gd name="connsiteX231" fmla="*/ 6088911 w 12709451"/>
              <a:gd name="connsiteY231" fmla="*/ 2870791 h 3395331"/>
              <a:gd name="connsiteX232" fmla="*/ 6032204 w 12709451"/>
              <a:gd name="connsiteY232" fmla="*/ 2884968 h 3395331"/>
              <a:gd name="connsiteX233" fmla="*/ 5989674 w 12709451"/>
              <a:gd name="connsiteY233" fmla="*/ 2899144 h 3395331"/>
              <a:gd name="connsiteX234" fmla="*/ 5932967 w 12709451"/>
              <a:gd name="connsiteY234" fmla="*/ 2913321 h 3395331"/>
              <a:gd name="connsiteX235" fmla="*/ 5890437 w 12709451"/>
              <a:gd name="connsiteY235" fmla="*/ 2927498 h 3395331"/>
              <a:gd name="connsiteX236" fmla="*/ 5862083 w 12709451"/>
              <a:gd name="connsiteY236" fmla="*/ 2934586 h 3395331"/>
              <a:gd name="connsiteX237" fmla="*/ 5819553 w 12709451"/>
              <a:gd name="connsiteY237" fmla="*/ 2941675 h 3395331"/>
              <a:gd name="connsiteX238" fmla="*/ 5777023 w 12709451"/>
              <a:gd name="connsiteY238" fmla="*/ 2955851 h 3395331"/>
              <a:gd name="connsiteX239" fmla="*/ 5748669 w 12709451"/>
              <a:gd name="connsiteY239" fmla="*/ 2962940 h 3395331"/>
              <a:gd name="connsiteX240" fmla="*/ 5706139 w 12709451"/>
              <a:gd name="connsiteY240" fmla="*/ 2977116 h 3395331"/>
              <a:gd name="connsiteX241" fmla="*/ 5677786 w 12709451"/>
              <a:gd name="connsiteY241" fmla="*/ 2984205 h 3395331"/>
              <a:gd name="connsiteX242" fmla="*/ 5613990 w 12709451"/>
              <a:gd name="connsiteY242" fmla="*/ 3005470 h 3395331"/>
              <a:gd name="connsiteX243" fmla="*/ 5592725 w 12709451"/>
              <a:gd name="connsiteY243" fmla="*/ 3012558 h 3395331"/>
              <a:gd name="connsiteX244" fmla="*/ 5536018 w 12709451"/>
              <a:gd name="connsiteY244" fmla="*/ 3026735 h 3395331"/>
              <a:gd name="connsiteX245" fmla="*/ 5514753 w 12709451"/>
              <a:gd name="connsiteY245" fmla="*/ 3033823 h 3395331"/>
              <a:gd name="connsiteX246" fmla="*/ 5472223 w 12709451"/>
              <a:gd name="connsiteY246" fmla="*/ 3040912 h 3395331"/>
              <a:gd name="connsiteX247" fmla="*/ 5415516 w 12709451"/>
              <a:gd name="connsiteY247" fmla="*/ 3055089 h 3395331"/>
              <a:gd name="connsiteX248" fmla="*/ 5372986 w 12709451"/>
              <a:gd name="connsiteY248" fmla="*/ 3062177 h 3395331"/>
              <a:gd name="connsiteX249" fmla="*/ 5309190 w 12709451"/>
              <a:gd name="connsiteY249" fmla="*/ 3076354 h 3395331"/>
              <a:gd name="connsiteX250" fmla="*/ 5259572 w 12709451"/>
              <a:gd name="connsiteY250" fmla="*/ 3083442 h 3395331"/>
              <a:gd name="connsiteX251" fmla="*/ 5224130 w 12709451"/>
              <a:gd name="connsiteY251" fmla="*/ 3090530 h 3395331"/>
              <a:gd name="connsiteX252" fmla="*/ 5160335 w 12709451"/>
              <a:gd name="connsiteY252" fmla="*/ 3097619 h 3395331"/>
              <a:gd name="connsiteX253" fmla="*/ 5117804 w 12709451"/>
              <a:gd name="connsiteY253" fmla="*/ 3104707 h 3395331"/>
              <a:gd name="connsiteX254" fmla="*/ 5039832 w 12709451"/>
              <a:gd name="connsiteY254" fmla="*/ 3111796 h 3395331"/>
              <a:gd name="connsiteX255" fmla="*/ 4905153 w 12709451"/>
              <a:gd name="connsiteY255" fmla="*/ 3125972 h 3395331"/>
              <a:gd name="connsiteX256" fmla="*/ 3175590 w 12709451"/>
              <a:gd name="connsiteY256" fmla="*/ 3395331 h 3395331"/>
              <a:gd name="connsiteX257" fmla="*/ 3501656 w 12709451"/>
              <a:gd name="connsiteY257" fmla="*/ 3147237 h 3395331"/>
              <a:gd name="connsiteX258" fmla="*/ 1566530 w 12709451"/>
              <a:gd name="connsiteY258" fmla="*/ 3125972 h 3395331"/>
              <a:gd name="connsiteX259" fmla="*/ 1148316 w 12709451"/>
              <a:gd name="connsiteY259" fmla="*/ 3118884 h 3395331"/>
              <a:gd name="connsiteX260" fmla="*/ 666307 w 12709451"/>
              <a:gd name="connsiteY260" fmla="*/ 3104707 h 3395331"/>
              <a:gd name="connsiteX261" fmla="*/ 368595 w 12709451"/>
              <a:gd name="connsiteY261" fmla="*/ 3097619 h 3395331"/>
              <a:gd name="connsiteX262" fmla="*/ 42530 w 12709451"/>
              <a:gd name="connsiteY262" fmla="*/ 3083442 h 3395331"/>
              <a:gd name="connsiteX263" fmla="*/ 28353 w 12709451"/>
              <a:gd name="connsiteY263" fmla="*/ 3062177 h 3395331"/>
              <a:gd name="connsiteX264" fmla="*/ 14176 w 12709451"/>
              <a:gd name="connsiteY264" fmla="*/ 3005470 h 3395331"/>
              <a:gd name="connsiteX265" fmla="*/ 7088 w 12709451"/>
              <a:gd name="connsiteY265" fmla="*/ 2955851 h 3395331"/>
              <a:gd name="connsiteX266" fmla="*/ 0 w 12709451"/>
              <a:gd name="connsiteY266" fmla="*/ 2913321 h 3395331"/>
              <a:gd name="connsiteX267" fmla="*/ 14176 w 12709451"/>
              <a:gd name="connsiteY267" fmla="*/ 2849526 h 3395331"/>
              <a:gd name="connsiteX268" fmla="*/ 21265 w 12709451"/>
              <a:gd name="connsiteY268" fmla="*/ 2828261 h 3395331"/>
              <a:gd name="connsiteX269" fmla="*/ 85060 w 12709451"/>
              <a:gd name="connsiteY269" fmla="*/ 2785730 h 3395331"/>
              <a:gd name="connsiteX0" fmla="*/ 85060 w 12709451"/>
              <a:gd name="connsiteY0" fmla="*/ 2785730 h 3411303"/>
              <a:gd name="connsiteX1" fmla="*/ 85060 w 12709451"/>
              <a:gd name="connsiteY1" fmla="*/ 2785730 h 3411303"/>
              <a:gd name="connsiteX2" fmla="*/ 1290083 w 12709451"/>
              <a:gd name="connsiteY2" fmla="*/ 2785730 h 3411303"/>
              <a:gd name="connsiteX3" fmla="*/ 1708297 w 12709451"/>
              <a:gd name="connsiteY3" fmla="*/ 2799907 h 3411303"/>
              <a:gd name="connsiteX4" fmla="*/ 2041451 w 12709451"/>
              <a:gd name="connsiteY4" fmla="*/ 2821172 h 3411303"/>
              <a:gd name="connsiteX5" fmla="*/ 2551814 w 12709451"/>
              <a:gd name="connsiteY5" fmla="*/ 2814084 h 3411303"/>
              <a:gd name="connsiteX6" fmla="*/ 2835349 w 12709451"/>
              <a:gd name="connsiteY6" fmla="*/ 2821172 h 3411303"/>
              <a:gd name="connsiteX7" fmla="*/ 2856614 w 12709451"/>
              <a:gd name="connsiteY7" fmla="*/ 2814084 h 3411303"/>
              <a:gd name="connsiteX8" fmla="*/ 2892056 w 12709451"/>
              <a:gd name="connsiteY8" fmla="*/ 2806996 h 3411303"/>
              <a:gd name="connsiteX9" fmla="*/ 2906232 w 12709451"/>
              <a:gd name="connsiteY9" fmla="*/ 2658140 h 3411303"/>
              <a:gd name="connsiteX10" fmla="*/ 2913321 w 12709451"/>
              <a:gd name="connsiteY10" fmla="*/ 2466754 h 3411303"/>
              <a:gd name="connsiteX11" fmla="*/ 2920409 w 12709451"/>
              <a:gd name="connsiteY11" fmla="*/ 2417135 h 3411303"/>
              <a:gd name="connsiteX12" fmla="*/ 2934586 w 12709451"/>
              <a:gd name="connsiteY12" fmla="*/ 2360428 h 3411303"/>
              <a:gd name="connsiteX13" fmla="*/ 2948762 w 12709451"/>
              <a:gd name="connsiteY13" fmla="*/ 2317898 h 3411303"/>
              <a:gd name="connsiteX14" fmla="*/ 2970028 w 12709451"/>
              <a:gd name="connsiteY14" fmla="*/ 2303721 h 3411303"/>
              <a:gd name="connsiteX15" fmla="*/ 3374065 w 12709451"/>
              <a:gd name="connsiteY15" fmla="*/ 2296633 h 3411303"/>
              <a:gd name="connsiteX16" fmla="*/ 3494567 w 12709451"/>
              <a:gd name="connsiteY16" fmla="*/ 2275368 h 3411303"/>
              <a:gd name="connsiteX17" fmla="*/ 3671776 w 12709451"/>
              <a:gd name="connsiteY17" fmla="*/ 2268279 h 3411303"/>
              <a:gd name="connsiteX18" fmla="*/ 3912781 w 12709451"/>
              <a:gd name="connsiteY18" fmla="*/ 2261191 h 3411303"/>
              <a:gd name="connsiteX19" fmla="*/ 4437321 w 12709451"/>
              <a:gd name="connsiteY19" fmla="*/ 2268279 h 3411303"/>
              <a:gd name="connsiteX20" fmla="*/ 4607442 w 12709451"/>
              <a:gd name="connsiteY20" fmla="*/ 2239926 h 3411303"/>
              <a:gd name="connsiteX21" fmla="*/ 4614530 w 12709451"/>
              <a:gd name="connsiteY21" fmla="*/ 2183219 h 3411303"/>
              <a:gd name="connsiteX22" fmla="*/ 4628707 w 12709451"/>
              <a:gd name="connsiteY22" fmla="*/ 2062716 h 3411303"/>
              <a:gd name="connsiteX23" fmla="*/ 4635795 w 12709451"/>
              <a:gd name="connsiteY23" fmla="*/ 2034363 h 3411303"/>
              <a:gd name="connsiteX24" fmla="*/ 4649972 w 12709451"/>
              <a:gd name="connsiteY24" fmla="*/ 1956391 h 3411303"/>
              <a:gd name="connsiteX25" fmla="*/ 4664149 w 12709451"/>
              <a:gd name="connsiteY25" fmla="*/ 1779182 h 3411303"/>
              <a:gd name="connsiteX26" fmla="*/ 4671237 w 12709451"/>
              <a:gd name="connsiteY26" fmla="*/ 1743740 h 3411303"/>
              <a:gd name="connsiteX27" fmla="*/ 4678325 w 12709451"/>
              <a:gd name="connsiteY27" fmla="*/ 1715386 h 3411303"/>
              <a:gd name="connsiteX28" fmla="*/ 4919330 w 12709451"/>
              <a:gd name="connsiteY28" fmla="*/ 1708298 h 3411303"/>
              <a:gd name="connsiteX29" fmla="*/ 5209953 w 12709451"/>
              <a:gd name="connsiteY29" fmla="*/ 1694121 h 3411303"/>
              <a:gd name="connsiteX30" fmla="*/ 5521842 w 12709451"/>
              <a:gd name="connsiteY30" fmla="*/ 1672856 h 3411303"/>
              <a:gd name="connsiteX31" fmla="*/ 5840818 w 12709451"/>
              <a:gd name="connsiteY31" fmla="*/ 1687033 h 3411303"/>
              <a:gd name="connsiteX32" fmla="*/ 5918790 w 12709451"/>
              <a:gd name="connsiteY32" fmla="*/ 1694121 h 3411303"/>
              <a:gd name="connsiteX33" fmla="*/ 5982586 w 12709451"/>
              <a:gd name="connsiteY33" fmla="*/ 1701209 h 3411303"/>
              <a:gd name="connsiteX34" fmla="*/ 6166883 w 12709451"/>
              <a:gd name="connsiteY34" fmla="*/ 1708298 h 3411303"/>
              <a:gd name="connsiteX35" fmla="*/ 6400800 w 12709451"/>
              <a:gd name="connsiteY35" fmla="*/ 1701209 h 3411303"/>
              <a:gd name="connsiteX36" fmla="*/ 6379535 w 12709451"/>
              <a:gd name="connsiteY36" fmla="*/ 1694121 h 3411303"/>
              <a:gd name="connsiteX37" fmla="*/ 6393711 w 12709451"/>
              <a:gd name="connsiteY37" fmla="*/ 1396409 h 3411303"/>
              <a:gd name="connsiteX38" fmla="*/ 6407888 w 12709451"/>
              <a:gd name="connsiteY38" fmla="*/ 1311349 h 3411303"/>
              <a:gd name="connsiteX39" fmla="*/ 6422065 w 12709451"/>
              <a:gd name="connsiteY39" fmla="*/ 1226289 h 3411303"/>
              <a:gd name="connsiteX40" fmla="*/ 6443330 w 12709451"/>
              <a:gd name="connsiteY40" fmla="*/ 1212112 h 3411303"/>
              <a:gd name="connsiteX41" fmla="*/ 6514214 w 12709451"/>
              <a:gd name="connsiteY41" fmla="*/ 1197935 h 3411303"/>
              <a:gd name="connsiteX42" fmla="*/ 6606362 w 12709451"/>
              <a:gd name="connsiteY42" fmla="*/ 1183758 h 3411303"/>
              <a:gd name="connsiteX43" fmla="*/ 6641804 w 12709451"/>
              <a:gd name="connsiteY43" fmla="*/ 1176670 h 3411303"/>
              <a:gd name="connsiteX44" fmla="*/ 6804837 w 12709451"/>
              <a:gd name="connsiteY44" fmla="*/ 1155405 h 3411303"/>
              <a:gd name="connsiteX45" fmla="*/ 6854456 w 12709451"/>
              <a:gd name="connsiteY45" fmla="*/ 1148316 h 3411303"/>
              <a:gd name="connsiteX46" fmla="*/ 6911162 w 12709451"/>
              <a:gd name="connsiteY46" fmla="*/ 1141228 h 3411303"/>
              <a:gd name="connsiteX47" fmla="*/ 6960781 w 12709451"/>
              <a:gd name="connsiteY47" fmla="*/ 1134140 h 3411303"/>
              <a:gd name="connsiteX48" fmla="*/ 7038753 w 12709451"/>
              <a:gd name="connsiteY48" fmla="*/ 1127051 h 3411303"/>
              <a:gd name="connsiteX49" fmla="*/ 7116725 w 12709451"/>
              <a:gd name="connsiteY49" fmla="*/ 1112875 h 3411303"/>
              <a:gd name="connsiteX50" fmla="*/ 7208874 w 12709451"/>
              <a:gd name="connsiteY50" fmla="*/ 1098698 h 3411303"/>
              <a:gd name="connsiteX51" fmla="*/ 7364818 w 12709451"/>
              <a:gd name="connsiteY51" fmla="*/ 1105786 h 3411303"/>
              <a:gd name="connsiteX52" fmla="*/ 7414437 w 12709451"/>
              <a:gd name="connsiteY52" fmla="*/ 1119963 h 3411303"/>
              <a:gd name="connsiteX53" fmla="*/ 7442790 w 12709451"/>
              <a:gd name="connsiteY53" fmla="*/ 1127051 h 3411303"/>
              <a:gd name="connsiteX54" fmla="*/ 7485321 w 12709451"/>
              <a:gd name="connsiteY54" fmla="*/ 1141228 h 3411303"/>
              <a:gd name="connsiteX55" fmla="*/ 7506586 w 12709451"/>
              <a:gd name="connsiteY55" fmla="*/ 1148316 h 3411303"/>
              <a:gd name="connsiteX56" fmla="*/ 7598735 w 12709451"/>
              <a:gd name="connsiteY56" fmla="*/ 1169582 h 3411303"/>
              <a:gd name="connsiteX57" fmla="*/ 7697972 w 12709451"/>
              <a:gd name="connsiteY57" fmla="*/ 1176670 h 3411303"/>
              <a:gd name="connsiteX58" fmla="*/ 7967330 w 12709451"/>
              <a:gd name="connsiteY58" fmla="*/ 1169582 h 3411303"/>
              <a:gd name="connsiteX59" fmla="*/ 8024037 w 12709451"/>
              <a:gd name="connsiteY59" fmla="*/ 1162493 h 3411303"/>
              <a:gd name="connsiteX60" fmla="*/ 8038214 w 12709451"/>
              <a:gd name="connsiteY60" fmla="*/ 1119963 h 3411303"/>
              <a:gd name="connsiteX61" fmla="*/ 8052390 w 12709451"/>
              <a:gd name="connsiteY61" fmla="*/ 1027814 h 3411303"/>
              <a:gd name="connsiteX62" fmla="*/ 8066567 w 12709451"/>
              <a:gd name="connsiteY62" fmla="*/ 914400 h 3411303"/>
              <a:gd name="connsiteX63" fmla="*/ 8080744 w 12709451"/>
              <a:gd name="connsiteY63" fmla="*/ 857693 h 3411303"/>
              <a:gd name="connsiteX64" fmla="*/ 8087832 w 12709451"/>
              <a:gd name="connsiteY64" fmla="*/ 836428 h 3411303"/>
              <a:gd name="connsiteX65" fmla="*/ 8102009 w 12709451"/>
              <a:gd name="connsiteY65" fmla="*/ 765544 h 3411303"/>
              <a:gd name="connsiteX66" fmla="*/ 8123274 w 12709451"/>
              <a:gd name="connsiteY66" fmla="*/ 687572 h 3411303"/>
              <a:gd name="connsiteX67" fmla="*/ 8144539 w 12709451"/>
              <a:gd name="connsiteY67" fmla="*/ 645042 h 3411303"/>
              <a:gd name="connsiteX68" fmla="*/ 8165804 w 12709451"/>
              <a:gd name="connsiteY68" fmla="*/ 637954 h 3411303"/>
              <a:gd name="connsiteX69" fmla="*/ 8399721 w 12709451"/>
              <a:gd name="connsiteY69" fmla="*/ 623777 h 3411303"/>
              <a:gd name="connsiteX70" fmla="*/ 8442251 w 12709451"/>
              <a:gd name="connsiteY70" fmla="*/ 616689 h 3411303"/>
              <a:gd name="connsiteX71" fmla="*/ 8647814 w 12709451"/>
              <a:gd name="connsiteY71" fmla="*/ 602512 h 3411303"/>
              <a:gd name="connsiteX72" fmla="*/ 8895907 w 12709451"/>
              <a:gd name="connsiteY72" fmla="*/ 609600 h 3411303"/>
              <a:gd name="connsiteX73" fmla="*/ 9058939 w 12709451"/>
              <a:gd name="connsiteY73" fmla="*/ 616689 h 3411303"/>
              <a:gd name="connsiteX74" fmla="*/ 9526772 w 12709451"/>
              <a:gd name="connsiteY74" fmla="*/ 623777 h 3411303"/>
              <a:gd name="connsiteX75" fmla="*/ 9555125 w 12709451"/>
              <a:gd name="connsiteY75" fmla="*/ 630865 h 3411303"/>
              <a:gd name="connsiteX76" fmla="*/ 9732335 w 12709451"/>
              <a:gd name="connsiteY76" fmla="*/ 652130 h 3411303"/>
              <a:gd name="connsiteX77" fmla="*/ 9781953 w 12709451"/>
              <a:gd name="connsiteY77" fmla="*/ 659219 h 3411303"/>
              <a:gd name="connsiteX78" fmla="*/ 9803218 w 12709451"/>
              <a:gd name="connsiteY78" fmla="*/ 567070 h 3411303"/>
              <a:gd name="connsiteX79" fmla="*/ 9810307 w 12709451"/>
              <a:gd name="connsiteY79" fmla="*/ 233916 h 3411303"/>
              <a:gd name="connsiteX80" fmla="*/ 9824483 w 12709451"/>
              <a:gd name="connsiteY80" fmla="*/ 155944 h 3411303"/>
              <a:gd name="connsiteX81" fmla="*/ 9831572 w 12709451"/>
              <a:gd name="connsiteY81" fmla="*/ 134679 h 3411303"/>
              <a:gd name="connsiteX82" fmla="*/ 9881190 w 12709451"/>
              <a:gd name="connsiteY82" fmla="*/ 120503 h 3411303"/>
              <a:gd name="connsiteX83" fmla="*/ 9923721 w 12709451"/>
              <a:gd name="connsiteY83" fmla="*/ 113414 h 3411303"/>
              <a:gd name="connsiteX84" fmla="*/ 10058400 w 12709451"/>
              <a:gd name="connsiteY84" fmla="*/ 99237 h 3411303"/>
              <a:gd name="connsiteX85" fmla="*/ 10129283 w 12709451"/>
              <a:gd name="connsiteY85" fmla="*/ 85061 h 3411303"/>
              <a:gd name="connsiteX86" fmla="*/ 10185990 w 12709451"/>
              <a:gd name="connsiteY86" fmla="*/ 70884 h 3411303"/>
              <a:gd name="connsiteX87" fmla="*/ 10249786 w 12709451"/>
              <a:gd name="connsiteY87" fmla="*/ 42530 h 3411303"/>
              <a:gd name="connsiteX88" fmla="*/ 10271051 w 12709451"/>
              <a:gd name="connsiteY88" fmla="*/ 35442 h 3411303"/>
              <a:gd name="connsiteX89" fmla="*/ 10292316 w 12709451"/>
              <a:gd name="connsiteY89" fmla="*/ 28354 h 3411303"/>
              <a:gd name="connsiteX90" fmla="*/ 10334846 w 12709451"/>
              <a:gd name="connsiteY90" fmla="*/ 21265 h 3411303"/>
              <a:gd name="connsiteX91" fmla="*/ 10469525 w 12709451"/>
              <a:gd name="connsiteY91" fmla="*/ 0 h 3411303"/>
              <a:gd name="connsiteX92" fmla="*/ 10689265 w 12709451"/>
              <a:gd name="connsiteY92" fmla="*/ 14177 h 3411303"/>
              <a:gd name="connsiteX93" fmla="*/ 10894828 w 12709451"/>
              <a:gd name="connsiteY93" fmla="*/ 7089 h 3411303"/>
              <a:gd name="connsiteX94" fmla="*/ 11171274 w 12709451"/>
              <a:gd name="connsiteY94" fmla="*/ 0 h 3411303"/>
              <a:gd name="connsiteX95" fmla="*/ 11256335 w 12709451"/>
              <a:gd name="connsiteY95" fmla="*/ 7089 h 3411303"/>
              <a:gd name="connsiteX96" fmla="*/ 11376837 w 12709451"/>
              <a:gd name="connsiteY96" fmla="*/ 14177 h 3411303"/>
              <a:gd name="connsiteX97" fmla="*/ 11476074 w 12709451"/>
              <a:gd name="connsiteY97" fmla="*/ 35442 h 3411303"/>
              <a:gd name="connsiteX98" fmla="*/ 11532781 w 12709451"/>
              <a:gd name="connsiteY98" fmla="*/ 42530 h 3411303"/>
              <a:gd name="connsiteX99" fmla="*/ 11568223 w 12709451"/>
              <a:gd name="connsiteY99" fmla="*/ 49619 h 3411303"/>
              <a:gd name="connsiteX100" fmla="*/ 11624930 w 12709451"/>
              <a:gd name="connsiteY100" fmla="*/ 56707 h 3411303"/>
              <a:gd name="connsiteX101" fmla="*/ 11887200 w 12709451"/>
              <a:gd name="connsiteY101" fmla="*/ 77972 h 3411303"/>
              <a:gd name="connsiteX102" fmla="*/ 12234530 w 12709451"/>
              <a:gd name="connsiteY102" fmla="*/ 77972 h 3411303"/>
              <a:gd name="connsiteX103" fmla="*/ 12305414 w 12709451"/>
              <a:gd name="connsiteY103" fmla="*/ 92149 h 3411303"/>
              <a:gd name="connsiteX104" fmla="*/ 12447181 w 12709451"/>
              <a:gd name="connsiteY104" fmla="*/ 106326 h 3411303"/>
              <a:gd name="connsiteX105" fmla="*/ 12510976 w 12709451"/>
              <a:gd name="connsiteY105" fmla="*/ 127591 h 3411303"/>
              <a:gd name="connsiteX106" fmla="*/ 12532242 w 12709451"/>
              <a:gd name="connsiteY106" fmla="*/ 134679 h 3411303"/>
              <a:gd name="connsiteX107" fmla="*/ 12567683 w 12709451"/>
              <a:gd name="connsiteY107" fmla="*/ 177209 h 3411303"/>
              <a:gd name="connsiteX108" fmla="*/ 12588949 w 12709451"/>
              <a:gd name="connsiteY108" fmla="*/ 219740 h 3411303"/>
              <a:gd name="connsiteX109" fmla="*/ 12610214 w 12709451"/>
              <a:gd name="connsiteY109" fmla="*/ 233916 h 3411303"/>
              <a:gd name="connsiteX110" fmla="*/ 12617302 w 12709451"/>
              <a:gd name="connsiteY110" fmla="*/ 255182 h 3411303"/>
              <a:gd name="connsiteX111" fmla="*/ 12624390 w 12709451"/>
              <a:gd name="connsiteY111" fmla="*/ 283535 h 3411303"/>
              <a:gd name="connsiteX112" fmla="*/ 12638567 w 12709451"/>
              <a:gd name="connsiteY112" fmla="*/ 311889 h 3411303"/>
              <a:gd name="connsiteX113" fmla="*/ 12645656 w 12709451"/>
              <a:gd name="connsiteY113" fmla="*/ 340242 h 3411303"/>
              <a:gd name="connsiteX114" fmla="*/ 12659832 w 12709451"/>
              <a:gd name="connsiteY114" fmla="*/ 375684 h 3411303"/>
              <a:gd name="connsiteX115" fmla="*/ 12666921 w 12709451"/>
              <a:gd name="connsiteY115" fmla="*/ 411126 h 3411303"/>
              <a:gd name="connsiteX116" fmla="*/ 12688186 w 12709451"/>
              <a:gd name="connsiteY116" fmla="*/ 474921 h 3411303"/>
              <a:gd name="connsiteX117" fmla="*/ 12695274 w 12709451"/>
              <a:gd name="connsiteY117" fmla="*/ 496186 h 3411303"/>
              <a:gd name="connsiteX118" fmla="*/ 12702362 w 12709451"/>
              <a:gd name="connsiteY118" fmla="*/ 524540 h 3411303"/>
              <a:gd name="connsiteX119" fmla="*/ 12709451 w 12709451"/>
              <a:gd name="connsiteY119" fmla="*/ 602512 h 3411303"/>
              <a:gd name="connsiteX120" fmla="*/ 12695274 w 12709451"/>
              <a:gd name="connsiteY120" fmla="*/ 900223 h 3411303"/>
              <a:gd name="connsiteX121" fmla="*/ 12688186 w 12709451"/>
              <a:gd name="connsiteY121" fmla="*/ 971107 h 3411303"/>
              <a:gd name="connsiteX122" fmla="*/ 12681097 w 12709451"/>
              <a:gd name="connsiteY122" fmla="*/ 1006549 h 3411303"/>
              <a:gd name="connsiteX123" fmla="*/ 12666921 w 12709451"/>
              <a:gd name="connsiteY123" fmla="*/ 1105786 h 3411303"/>
              <a:gd name="connsiteX124" fmla="*/ 12659832 w 12709451"/>
              <a:gd name="connsiteY124" fmla="*/ 1141228 h 3411303"/>
              <a:gd name="connsiteX125" fmla="*/ 12645656 w 12709451"/>
              <a:gd name="connsiteY125" fmla="*/ 1240465 h 3411303"/>
              <a:gd name="connsiteX126" fmla="*/ 12624390 w 12709451"/>
              <a:gd name="connsiteY126" fmla="*/ 1318437 h 3411303"/>
              <a:gd name="connsiteX127" fmla="*/ 12638567 w 12709451"/>
              <a:gd name="connsiteY127" fmla="*/ 1524000 h 3411303"/>
              <a:gd name="connsiteX128" fmla="*/ 12652744 w 12709451"/>
              <a:gd name="connsiteY128" fmla="*/ 1687033 h 3411303"/>
              <a:gd name="connsiteX129" fmla="*/ 12638567 w 12709451"/>
              <a:gd name="connsiteY129" fmla="*/ 1828800 h 3411303"/>
              <a:gd name="connsiteX130" fmla="*/ 12624390 w 12709451"/>
              <a:gd name="connsiteY130" fmla="*/ 1850065 h 3411303"/>
              <a:gd name="connsiteX131" fmla="*/ 12617302 w 12709451"/>
              <a:gd name="connsiteY131" fmla="*/ 1871330 h 3411303"/>
              <a:gd name="connsiteX132" fmla="*/ 12596037 w 12709451"/>
              <a:gd name="connsiteY132" fmla="*/ 1885507 h 3411303"/>
              <a:gd name="connsiteX133" fmla="*/ 12369209 w 12709451"/>
              <a:gd name="connsiteY133" fmla="*/ 1878419 h 3411303"/>
              <a:gd name="connsiteX134" fmla="*/ 12255795 w 12709451"/>
              <a:gd name="connsiteY134" fmla="*/ 1871330 h 3411303"/>
              <a:gd name="connsiteX135" fmla="*/ 12135293 w 12709451"/>
              <a:gd name="connsiteY135" fmla="*/ 1857154 h 3411303"/>
              <a:gd name="connsiteX136" fmla="*/ 11972260 w 12709451"/>
              <a:gd name="connsiteY136" fmla="*/ 1871330 h 3411303"/>
              <a:gd name="connsiteX137" fmla="*/ 11908465 w 12709451"/>
              <a:gd name="connsiteY137" fmla="*/ 1878419 h 3411303"/>
              <a:gd name="connsiteX138" fmla="*/ 11873023 w 12709451"/>
              <a:gd name="connsiteY138" fmla="*/ 1885507 h 3411303"/>
              <a:gd name="connsiteX139" fmla="*/ 11830493 w 12709451"/>
              <a:gd name="connsiteY139" fmla="*/ 1892596 h 3411303"/>
              <a:gd name="connsiteX140" fmla="*/ 11773786 w 12709451"/>
              <a:gd name="connsiteY140" fmla="*/ 1899684 h 3411303"/>
              <a:gd name="connsiteX141" fmla="*/ 11674549 w 12709451"/>
              <a:gd name="connsiteY141" fmla="*/ 1913861 h 3411303"/>
              <a:gd name="connsiteX142" fmla="*/ 11624930 w 12709451"/>
              <a:gd name="connsiteY142" fmla="*/ 1920949 h 3411303"/>
              <a:gd name="connsiteX143" fmla="*/ 11561135 w 12709451"/>
              <a:gd name="connsiteY143" fmla="*/ 1935126 h 3411303"/>
              <a:gd name="connsiteX144" fmla="*/ 11497339 w 12709451"/>
              <a:gd name="connsiteY144" fmla="*/ 1949303 h 3411303"/>
              <a:gd name="connsiteX145" fmla="*/ 11476074 w 12709451"/>
              <a:gd name="connsiteY145" fmla="*/ 1956391 h 3411303"/>
              <a:gd name="connsiteX146" fmla="*/ 11419367 w 12709451"/>
              <a:gd name="connsiteY146" fmla="*/ 1970568 h 3411303"/>
              <a:gd name="connsiteX147" fmla="*/ 11362660 w 12709451"/>
              <a:gd name="connsiteY147" fmla="*/ 1984744 h 3411303"/>
              <a:gd name="connsiteX148" fmla="*/ 11242158 w 12709451"/>
              <a:gd name="connsiteY148" fmla="*/ 2006009 h 3411303"/>
              <a:gd name="connsiteX149" fmla="*/ 11079125 w 12709451"/>
              <a:gd name="connsiteY149" fmla="*/ 2020186 h 3411303"/>
              <a:gd name="connsiteX150" fmla="*/ 10986976 w 12709451"/>
              <a:gd name="connsiteY150" fmla="*/ 2034363 h 3411303"/>
              <a:gd name="connsiteX151" fmla="*/ 10951535 w 12709451"/>
              <a:gd name="connsiteY151" fmla="*/ 2041451 h 3411303"/>
              <a:gd name="connsiteX152" fmla="*/ 10866474 w 12709451"/>
              <a:gd name="connsiteY152" fmla="*/ 2055628 h 3411303"/>
              <a:gd name="connsiteX153" fmla="*/ 10809767 w 12709451"/>
              <a:gd name="connsiteY153" fmla="*/ 2069805 h 3411303"/>
              <a:gd name="connsiteX154" fmla="*/ 10788502 w 12709451"/>
              <a:gd name="connsiteY154" fmla="*/ 2076893 h 3411303"/>
              <a:gd name="connsiteX155" fmla="*/ 10618381 w 12709451"/>
              <a:gd name="connsiteY155" fmla="*/ 2105247 h 3411303"/>
              <a:gd name="connsiteX156" fmla="*/ 10582939 w 12709451"/>
              <a:gd name="connsiteY156" fmla="*/ 2112335 h 3411303"/>
              <a:gd name="connsiteX157" fmla="*/ 10519144 w 12709451"/>
              <a:gd name="connsiteY157" fmla="*/ 2119423 h 3411303"/>
              <a:gd name="connsiteX158" fmla="*/ 10483702 w 12709451"/>
              <a:gd name="connsiteY158" fmla="*/ 2126512 h 3411303"/>
              <a:gd name="connsiteX159" fmla="*/ 10426995 w 12709451"/>
              <a:gd name="connsiteY159" fmla="*/ 2133600 h 3411303"/>
              <a:gd name="connsiteX160" fmla="*/ 10384465 w 12709451"/>
              <a:gd name="connsiteY160" fmla="*/ 2140689 h 3411303"/>
              <a:gd name="connsiteX161" fmla="*/ 10349023 w 12709451"/>
              <a:gd name="connsiteY161" fmla="*/ 2147777 h 3411303"/>
              <a:gd name="connsiteX162" fmla="*/ 10285228 w 12709451"/>
              <a:gd name="connsiteY162" fmla="*/ 2154865 h 3411303"/>
              <a:gd name="connsiteX163" fmla="*/ 10249786 w 12709451"/>
              <a:gd name="connsiteY163" fmla="*/ 2161954 h 3411303"/>
              <a:gd name="connsiteX164" fmla="*/ 10185990 w 12709451"/>
              <a:gd name="connsiteY164" fmla="*/ 2169042 h 3411303"/>
              <a:gd name="connsiteX165" fmla="*/ 10150549 w 12709451"/>
              <a:gd name="connsiteY165" fmla="*/ 2176130 h 3411303"/>
              <a:gd name="connsiteX166" fmla="*/ 10008781 w 12709451"/>
              <a:gd name="connsiteY166" fmla="*/ 2190307 h 3411303"/>
              <a:gd name="connsiteX167" fmla="*/ 9916632 w 12709451"/>
              <a:gd name="connsiteY167" fmla="*/ 2204484 h 3411303"/>
              <a:gd name="connsiteX168" fmla="*/ 9774865 w 12709451"/>
              <a:gd name="connsiteY168" fmla="*/ 2225749 h 3411303"/>
              <a:gd name="connsiteX169" fmla="*/ 9696893 w 12709451"/>
              <a:gd name="connsiteY169" fmla="*/ 2232837 h 3411303"/>
              <a:gd name="connsiteX170" fmla="*/ 9604744 w 12709451"/>
              <a:gd name="connsiteY170" fmla="*/ 2247014 h 3411303"/>
              <a:gd name="connsiteX171" fmla="*/ 9555125 w 12709451"/>
              <a:gd name="connsiteY171" fmla="*/ 2254103 h 3411303"/>
              <a:gd name="connsiteX172" fmla="*/ 9505507 w 12709451"/>
              <a:gd name="connsiteY172" fmla="*/ 2268279 h 3411303"/>
              <a:gd name="connsiteX173" fmla="*/ 9434623 w 12709451"/>
              <a:gd name="connsiteY173" fmla="*/ 2282456 h 3411303"/>
              <a:gd name="connsiteX174" fmla="*/ 9406269 w 12709451"/>
              <a:gd name="connsiteY174" fmla="*/ 2289544 h 3411303"/>
              <a:gd name="connsiteX175" fmla="*/ 9356651 w 12709451"/>
              <a:gd name="connsiteY175" fmla="*/ 2303721 h 3411303"/>
              <a:gd name="connsiteX176" fmla="*/ 9285767 w 12709451"/>
              <a:gd name="connsiteY176" fmla="*/ 2317898 h 3411303"/>
              <a:gd name="connsiteX177" fmla="*/ 9236149 w 12709451"/>
              <a:gd name="connsiteY177" fmla="*/ 2332075 h 3411303"/>
              <a:gd name="connsiteX178" fmla="*/ 9200707 w 12709451"/>
              <a:gd name="connsiteY178" fmla="*/ 2339163 h 3411303"/>
              <a:gd name="connsiteX179" fmla="*/ 9115646 w 12709451"/>
              <a:gd name="connsiteY179" fmla="*/ 2360428 h 3411303"/>
              <a:gd name="connsiteX180" fmla="*/ 9087293 w 12709451"/>
              <a:gd name="connsiteY180" fmla="*/ 2367516 h 3411303"/>
              <a:gd name="connsiteX181" fmla="*/ 9016409 w 12709451"/>
              <a:gd name="connsiteY181" fmla="*/ 2381693 h 3411303"/>
              <a:gd name="connsiteX182" fmla="*/ 8980967 w 12709451"/>
              <a:gd name="connsiteY182" fmla="*/ 2388782 h 3411303"/>
              <a:gd name="connsiteX183" fmla="*/ 8924260 w 12709451"/>
              <a:gd name="connsiteY183" fmla="*/ 2395870 h 3411303"/>
              <a:gd name="connsiteX184" fmla="*/ 8888818 w 12709451"/>
              <a:gd name="connsiteY184" fmla="*/ 2402958 h 3411303"/>
              <a:gd name="connsiteX185" fmla="*/ 8867553 w 12709451"/>
              <a:gd name="connsiteY185" fmla="*/ 2410047 h 3411303"/>
              <a:gd name="connsiteX186" fmla="*/ 8803758 w 12709451"/>
              <a:gd name="connsiteY186" fmla="*/ 2417135 h 3411303"/>
              <a:gd name="connsiteX187" fmla="*/ 8718697 w 12709451"/>
              <a:gd name="connsiteY187" fmla="*/ 2431312 h 3411303"/>
              <a:gd name="connsiteX188" fmla="*/ 8661990 w 12709451"/>
              <a:gd name="connsiteY188" fmla="*/ 2438400 h 3411303"/>
              <a:gd name="connsiteX189" fmla="*/ 8619460 w 12709451"/>
              <a:gd name="connsiteY189" fmla="*/ 2445489 h 3411303"/>
              <a:gd name="connsiteX190" fmla="*/ 8527311 w 12709451"/>
              <a:gd name="connsiteY190" fmla="*/ 2452577 h 3411303"/>
              <a:gd name="connsiteX191" fmla="*/ 8449339 w 12709451"/>
              <a:gd name="connsiteY191" fmla="*/ 2459665 h 3411303"/>
              <a:gd name="connsiteX192" fmla="*/ 8392632 w 12709451"/>
              <a:gd name="connsiteY192" fmla="*/ 2466754 h 3411303"/>
              <a:gd name="connsiteX193" fmla="*/ 8321749 w 12709451"/>
              <a:gd name="connsiteY193" fmla="*/ 2473842 h 3411303"/>
              <a:gd name="connsiteX194" fmla="*/ 8109097 w 12709451"/>
              <a:gd name="connsiteY194" fmla="*/ 2502196 h 3411303"/>
              <a:gd name="connsiteX195" fmla="*/ 8066567 w 12709451"/>
              <a:gd name="connsiteY195" fmla="*/ 2509284 h 3411303"/>
              <a:gd name="connsiteX196" fmla="*/ 8002772 w 12709451"/>
              <a:gd name="connsiteY196" fmla="*/ 2523461 h 3411303"/>
              <a:gd name="connsiteX197" fmla="*/ 7910623 w 12709451"/>
              <a:gd name="connsiteY197" fmla="*/ 2537637 h 3411303"/>
              <a:gd name="connsiteX198" fmla="*/ 7825562 w 12709451"/>
              <a:gd name="connsiteY198" fmla="*/ 2551814 h 3411303"/>
              <a:gd name="connsiteX199" fmla="*/ 7797209 w 12709451"/>
              <a:gd name="connsiteY199" fmla="*/ 2558903 h 3411303"/>
              <a:gd name="connsiteX200" fmla="*/ 7719237 w 12709451"/>
              <a:gd name="connsiteY200" fmla="*/ 2573079 h 3411303"/>
              <a:gd name="connsiteX201" fmla="*/ 7690883 w 12709451"/>
              <a:gd name="connsiteY201" fmla="*/ 2580168 h 3411303"/>
              <a:gd name="connsiteX202" fmla="*/ 7655442 w 12709451"/>
              <a:gd name="connsiteY202" fmla="*/ 2587256 h 3411303"/>
              <a:gd name="connsiteX203" fmla="*/ 7634176 w 12709451"/>
              <a:gd name="connsiteY203" fmla="*/ 2594344 h 3411303"/>
              <a:gd name="connsiteX204" fmla="*/ 7584558 w 12709451"/>
              <a:gd name="connsiteY204" fmla="*/ 2601433 h 3411303"/>
              <a:gd name="connsiteX205" fmla="*/ 7549116 w 12709451"/>
              <a:gd name="connsiteY205" fmla="*/ 2608521 h 3411303"/>
              <a:gd name="connsiteX206" fmla="*/ 7449879 w 12709451"/>
              <a:gd name="connsiteY206" fmla="*/ 2622698 h 3411303"/>
              <a:gd name="connsiteX207" fmla="*/ 7378995 w 12709451"/>
              <a:gd name="connsiteY207" fmla="*/ 2636875 h 3411303"/>
              <a:gd name="connsiteX208" fmla="*/ 7322288 w 12709451"/>
              <a:gd name="connsiteY208" fmla="*/ 2651051 h 3411303"/>
              <a:gd name="connsiteX209" fmla="*/ 7265581 w 12709451"/>
              <a:gd name="connsiteY209" fmla="*/ 2658140 h 3411303"/>
              <a:gd name="connsiteX210" fmla="*/ 7237228 w 12709451"/>
              <a:gd name="connsiteY210" fmla="*/ 2665228 h 3411303"/>
              <a:gd name="connsiteX211" fmla="*/ 7187609 w 12709451"/>
              <a:gd name="connsiteY211" fmla="*/ 2672316 h 3411303"/>
              <a:gd name="connsiteX212" fmla="*/ 7116725 w 12709451"/>
              <a:gd name="connsiteY212" fmla="*/ 2686493 h 3411303"/>
              <a:gd name="connsiteX213" fmla="*/ 7024576 w 12709451"/>
              <a:gd name="connsiteY213" fmla="*/ 2700670 h 3411303"/>
              <a:gd name="connsiteX214" fmla="*/ 7003311 w 12709451"/>
              <a:gd name="connsiteY214" fmla="*/ 2707758 h 3411303"/>
              <a:gd name="connsiteX215" fmla="*/ 6847367 w 12709451"/>
              <a:gd name="connsiteY215" fmla="*/ 2729023 h 3411303"/>
              <a:gd name="connsiteX216" fmla="*/ 6769395 w 12709451"/>
              <a:gd name="connsiteY216" fmla="*/ 2743200 h 3411303"/>
              <a:gd name="connsiteX217" fmla="*/ 6719776 w 12709451"/>
              <a:gd name="connsiteY217" fmla="*/ 2750289 h 3411303"/>
              <a:gd name="connsiteX218" fmla="*/ 6691423 w 12709451"/>
              <a:gd name="connsiteY218" fmla="*/ 2757377 h 3411303"/>
              <a:gd name="connsiteX219" fmla="*/ 6599274 w 12709451"/>
              <a:gd name="connsiteY219" fmla="*/ 2771554 h 3411303"/>
              <a:gd name="connsiteX220" fmla="*/ 6556744 w 12709451"/>
              <a:gd name="connsiteY220" fmla="*/ 2778642 h 3411303"/>
              <a:gd name="connsiteX221" fmla="*/ 6521302 w 12709451"/>
              <a:gd name="connsiteY221" fmla="*/ 2785730 h 3411303"/>
              <a:gd name="connsiteX222" fmla="*/ 6407888 w 12709451"/>
              <a:gd name="connsiteY222" fmla="*/ 2799907 h 3411303"/>
              <a:gd name="connsiteX223" fmla="*/ 6379535 w 12709451"/>
              <a:gd name="connsiteY223" fmla="*/ 2806996 h 3411303"/>
              <a:gd name="connsiteX224" fmla="*/ 6337004 w 12709451"/>
              <a:gd name="connsiteY224" fmla="*/ 2814084 h 3411303"/>
              <a:gd name="connsiteX225" fmla="*/ 6315739 w 12709451"/>
              <a:gd name="connsiteY225" fmla="*/ 2821172 h 3411303"/>
              <a:gd name="connsiteX226" fmla="*/ 6266121 w 12709451"/>
              <a:gd name="connsiteY226" fmla="*/ 2828261 h 3411303"/>
              <a:gd name="connsiteX227" fmla="*/ 6209414 w 12709451"/>
              <a:gd name="connsiteY227" fmla="*/ 2842437 h 3411303"/>
              <a:gd name="connsiteX228" fmla="*/ 6188149 w 12709451"/>
              <a:gd name="connsiteY228" fmla="*/ 2849526 h 3411303"/>
              <a:gd name="connsiteX229" fmla="*/ 6152707 w 12709451"/>
              <a:gd name="connsiteY229" fmla="*/ 2856614 h 3411303"/>
              <a:gd name="connsiteX230" fmla="*/ 6124353 w 12709451"/>
              <a:gd name="connsiteY230" fmla="*/ 2863703 h 3411303"/>
              <a:gd name="connsiteX231" fmla="*/ 6088911 w 12709451"/>
              <a:gd name="connsiteY231" fmla="*/ 2870791 h 3411303"/>
              <a:gd name="connsiteX232" fmla="*/ 6032204 w 12709451"/>
              <a:gd name="connsiteY232" fmla="*/ 2884968 h 3411303"/>
              <a:gd name="connsiteX233" fmla="*/ 5989674 w 12709451"/>
              <a:gd name="connsiteY233" fmla="*/ 2899144 h 3411303"/>
              <a:gd name="connsiteX234" fmla="*/ 5932967 w 12709451"/>
              <a:gd name="connsiteY234" fmla="*/ 2913321 h 3411303"/>
              <a:gd name="connsiteX235" fmla="*/ 5890437 w 12709451"/>
              <a:gd name="connsiteY235" fmla="*/ 2927498 h 3411303"/>
              <a:gd name="connsiteX236" fmla="*/ 5862083 w 12709451"/>
              <a:gd name="connsiteY236" fmla="*/ 2934586 h 3411303"/>
              <a:gd name="connsiteX237" fmla="*/ 5819553 w 12709451"/>
              <a:gd name="connsiteY237" fmla="*/ 2941675 h 3411303"/>
              <a:gd name="connsiteX238" fmla="*/ 5777023 w 12709451"/>
              <a:gd name="connsiteY238" fmla="*/ 2955851 h 3411303"/>
              <a:gd name="connsiteX239" fmla="*/ 5748669 w 12709451"/>
              <a:gd name="connsiteY239" fmla="*/ 2962940 h 3411303"/>
              <a:gd name="connsiteX240" fmla="*/ 5706139 w 12709451"/>
              <a:gd name="connsiteY240" fmla="*/ 2977116 h 3411303"/>
              <a:gd name="connsiteX241" fmla="*/ 5677786 w 12709451"/>
              <a:gd name="connsiteY241" fmla="*/ 2984205 h 3411303"/>
              <a:gd name="connsiteX242" fmla="*/ 5613990 w 12709451"/>
              <a:gd name="connsiteY242" fmla="*/ 3005470 h 3411303"/>
              <a:gd name="connsiteX243" fmla="*/ 5592725 w 12709451"/>
              <a:gd name="connsiteY243" fmla="*/ 3012558 h 3411303"/>
              <a:gd name="connsiteX244" fmla="*/ 5536018 w 12709451"/>
              <a:gd name="connsiteY244" fmla="*/ 3026735 h 3411303"/>
              <a:gd name="connsiteX245" fmla="*/ 5514753 w 12709451"/>
              <a:gd name="connsiteY245" fmla="*/ 3033823 h 3411303"/>
              <a:gd name="connsiteX246" fmla="*/ 5472223 w 12709451"/>
              <a:gd name="connsiteY246" fmla="*/ 3040912 h 3411303"/>
              <a:gd name="connsiteX247" fmla="*/ 5415516 w 12709451"/>
              <a:gd name="connsiteY247" fmla="*/ 3055089 h 3411303"/>
              <a:gd name="connsiteX248" fmla="*/ 5372986 w 12709451"/>
              <a:gd name="connsiteY248" fmla="*/ 3062177 h 3411303"/>
              <a:gd name="connsiteX249" fmla="*/ 5309190 w 12709451"/>
              <a:gd name="connsiteY249" fmla="*/ 3076354 h 3411303"/>
              <a:gd name="connsiteX250" fmla="*/ 5259572 w 12709451"/>
              <a:gd name="connsiteY250" fmla="*/ 3083442 h 3411303"/>
              <a:gd name="connsiteX251" fmla="*/ 5224130 w 12709451"/>
              <a:gd name="connsiteY251" fmla="*/ 3090530 h 3411303"/>
              <a:gd name="connsiteX252" fmla="*/ 5160335 w 12709451"/>
              <a:gd name="connsiteY252" fmla="*/ 3097619 h 3411303"/>
              <a:gd name="connsiteX253" fmla="*/ 5117804 w 12709451"/>
              <a:gd name="connsiteY253" fmla="*/ 3104707 h 3411303"/>
              <a:gd name="connsiteX254" fmla="*/ 5039832 w 12709451"/>
              <a:gd name="connsiteY254" fmla="*/ 3111796 h 3411303"/>
              <a:gd name="connsiteX255" fmla="*/ 4905153 w 12709451"/>
              <a:gd name="connsiteY255" fmla="*/ 3125972 h 3411303"/>
              <a:gd name="connsiteX256" fmla="*/ 3175590 w 12709451"/>
              <a:gd name="connsiteY256" fmla="*/ 3395331 h 3411303"/>
              <a:gd name="connsiteX257" fmla="*/ 2459665 w 12709451"/>
              <a:gd name="connsiteY257" fmla="*/ 3352800 h 3411303"/>
              <a:gd name="connsiteX258" fmla="*/ 1566530 w 12709451"/>
              <a:gd name="connsiteY258" fmla="*/ 3125972 h 3411303"/>
              <a:gd name="connsiteX259" fmla="*/ 1148316 w 12709451"/>
              <a:gd name="connsiteY259" fmla="*/ 3118884 h 3411303"/>
              <a:gd name="connsiteX260" fmla="*/ 666307 w 12709451"/>
              <a:gd name="connsiteY260" fmla="*/ 3104707 h 3411303"/>
              <a:gd name="connsiteX261" fmla="*/ 368595 w 12709451"/>
              <a:gd name="connsiteY261" fmla="*/ 3097619 h 3411303"/>
              <a:gd name="connsiteX262" fmla="*/ 42530 w 12709451"/>
              <a:gd name="connsiteY262" fmla="*/ 3083442 h 3411303"/>
              <a:gd name="connsiteX263" fmla="*/ 28353 w 12709451"/>
              <a:gd name="connsiteY263" fmla="*/ 3062177 h 3411303"/>
              <a:gd name="connsiteX264" fmla="*/ 14176 w 12709451"/>
              <a:gd name="connsiteY264" fmla="*/ 3005470 h 3411303"/>
              <a:gd name="connsiteX265" fmla="*/ 7088 w 12709451"/>
              <a:gd name="connsiteY265" fmla="*/ 2955851 h 3411303"/>
              <a:gd name="connsiteX266" fmla="*/ 0 w 12709451"/>
              <a:gd name="connsiteY266" fmla="*/ 2913321 h 3411303"/>
              <a:gd name="connsiteX267" fmla="*/ 14176 w 12709451"/>
              <a:gd name="connsiteY267" fmla="*/ 2849526 h 3411303"/>
              <a:gd name="connsiteX268" fmla="*/ 21265 w 12709451"/>
              <a:gd name="connsiteY268" fmla="*/ 2828261 h 3411303"/>
              <a:gd name="connsiteX269" fmla="*/ 85060 w 12709451"/>
              <a:gd name="connsiteY269" fmla="*/ 2785730 h 3411303"/>
              <a:gd name="connsiteX0" fmla="*/ 85060 w 12709451"/>
              <a:gd name="connsiteY0" fmla="*/ 2785730 h 3406345"/>
              <a:gd name="connsiteX1" fmla="*/ 85060 w 12709451"/>
              <a:gd name="connsiteY1" fmla="*/ 2785730 h 3406345"/>
              <a:gd name="connsiteX2" fmla="*/ 1290083 w 12709451"/>
              <a:gd name="connsiteY2" fmla="*/ 2785730 h 3406345"/>
              <a:gd name="connsiteX3" fmla="*/ 1708297 w 12709451"/>
              <a:gd name="connsiteY3" fmla="*/ 2799907 h 3406345"/>
              <a:gd name="connsiteX4" fmla="*/ 2041451 w 12709451"/>
              <a:gd name="connsiteY4" fmla="*/ 2821172 h 3406345"/>
              <a:gd name="connsiteX5" fmla="*/ 2551814 w 12709451"/>
              <a:gd name="connsiteY5" fmla="*/ 2814084 h 3406345"/>
              <a:gd name="connsiteX6" fmla="*/ 2835349 w 12709451"/>
              <a:gd name="connsiteY6" fmla="*/ 2821172 h 3406345"/>
              <a:gd name="connsiteX7" fmla="*/ 2856614 w 12709451"/>
              <a:gd name="connsiteY7" fmla="*/ 2814084 h 3406345"/>
              <a:gd name="connsiteX8" fmla="*/ 2892056 w 12709451"/>
              <a:gd name="connsiteY8" fmla="*/ 2806996 h 3406345"/>
              <a:gd name="connsiteX9" fmla="*/ 2906232 w 12709451"/>
              <a:gd name="connsiteY9" fmla="*/ 2658140 h 3406345"/>
              <a:gd name="connsiteX10" fmla="*/ 2913321 w 12709451"/>
              <a:gd name="connsiteY10" fmla="*/ 2466754 h 3406345"/>
              <a:gd name="connsiteX11" fmla="*/ 2920409 w 12709451"/>
              <a:gd name="connsiteY11" fmla="*/ 2417135 h 3406345"/>
              <a:gd name="connsiteX12" fmla="*/ 2934586 w 12709451"/>
              <a:gd name="connsiteY12" fmla="*/ 2360428 h 3406345"/>
              <a:gd name="connsiteX13" fmla="*/ 2948762 w 12709451"/>
              <a:gd name="connsiteY13" fmla="*/ 2317898 h 3406345"/>
              <a:gd name="connsiteX14" fmla="*/ 2970028 w 12709451"/>
              <a:gd name="connsiteY14" fmla="*/ 2303721 h 3406345"/>
              <a:gd name="connsiteX15" fmla="*/ 3374065 w 12709451"/>
              <a:gd name="connsiteY15" fmla="*/ 2296633 h 3406345"/>
              <a:gd name="connsiteX16" fmla="*/ 3494567 w 12709451"/>
              <a:gd name="connsiteY16" fmla="*/ 2275368 h 3406345"/>
              <a:gd name="connsiteX17" fmla="*/ 3671776 w 12709451"/>
              <a:gd name="connsiteY17" fmla="*/ 2268279 h 3406345"/>
              <a:gd name="connsiteX18" fmla="*/ 3912781 w 12709451"/>
              <a:gd name="connsiteY18" fmla="*/ 2261191 h 3406345"/>
              <a:gd name="connsiteX19" fmla="*/ 4437321 w 12709451"/>
              <a:gd name="connsiteY19" fmla="*/ 2268279 h 3406345"/>
              <a:gd name="connsiteX20" fmla="*/ 4607442 w 12709451"/>
              <a:gd name="connsiteY20" fmla="*/ 2239926 h 3406345"/>
              <a:gd name="connsiteX21" fmla="*/ 4614530 w 12709451"/>
              <a:gd name="connsiteY21" fmla="*/ 2183219 h 3406345"/>
              <a:gd name="connsiteX22" fmla="*/ 4628707 w 12709451"/>
              <a:gd name="connsiteY22" fmla="*/ 2062716 h 3406345"/>
              <a:gd name="connsiteX23" fmla="*/ 4635795 w 12709451"/>
              <a:gd name="connsiteY23" fmla="*/ 2034363 h 3406345"/>
              <a:gd name="connsiteX24" fmla="*/ 4649972 w 12709451"/>
              <a:gd name="connsiteY24" fmla="*/ 1956391 h 3406345"/>
              <a:gd name="connsiteX25" fmla="*/ 4664149 w 12709451"/>
              <a:gd name="connsiteY25" fmla="*/ 1779182 h 3406345"/>
              <a:gd name="connsiteX26" fmla="*/ 4671237 w 12709451"/>
              <a:gd name="connsiteY26" fmla="*/ 1743740 h 3406345"/>
              <a:gd name="connsiteX27" fmla="*/ 4678325 w 12709451"/>
              <a:gd name="connsiteY27" fmla="*/ 1715386 h 3406345"/>
              <a:gd name="connsiteX28" fmla="*/ 4919330 w 12709451"/>
              <a:gd name="connsiteY28" fmla="*/ 1708298 h 3406345"/>
              <a:gd name="connsiteX29" fmla="*/ 5209953 w 12709451"/>
              <a:gd name="connsiteY29" fmla="*/ 1694121 h 3406345"/>
              <a:gd name="connsiteX30" fmla="*/ 5521842 w 12709451"/>
              <a:gd name="connsiteY30" fmla="*/ 1672856 h 3406345"/>
              <a:gd name="connsiteX31" fmla="*/ 5840818 w 12709451"/>
              <a:gd name="connsiteY31" fmla="*/ 1687033 h 3406345"/>
              <a:gd name="connsiteX32" fmla="*/ 5918790 w 12709451"/>
              <a:gd name="connsiteY32" fmla="*/ 1694121 h 3406345"/>
              <a:gd name="connsiteX33" fmla="*/ 5982586 w 12709451"/>
              <a:gd name="connsiteY33" fmla="*/ 1701209 h 3406345"/>
              <a:gd name="connsiteX34" fmla="*/ 6166883 w 12709451"/>
              <a:gd name="connsiteY34" fmla="*/ 1708298 h 3406345"/>
              <a:gd name="connsiteX35" fmla="*/ 6400800 w 12709451"/>
              <a:gd name="connsiteY35" fmla="*/ 1701209 h 3406345"/>
              <a:gd name="connsiteX36" fmla="*/ 6379535 w 12709451"/>
              <a:gd name="connsiteY36" fmla="*/ 1694121 h 3406345"/>
              <a:gd name="connsiteX37" fmla="*/ 6393711 w 12709451"/>
              <a:gd name="connsiteY37" fmla="*/ 1396409 h 3406345"/>
              <a:gd name="connsiteX38" fmla="*/ 6407888 w 12709451"/>
              <a:gd name="connsiteY38" fmla="*/ 1311349 h 3406345"/>
              <a:gd name="connsiteX39" fmla="*/ 6422065 w 12709451"/>
              <a:gd name="connsiteY39" fmla="*/ 1226289 h 3406345"/>
              <a:gd name="connsiteX40" fmla="*/ 6443330 w 12709451"/>
              <a:gd name="connsiteY40" fmla="*/ 1212112 h 3406345"/>
              <a:gd name="connsiteX41" fmla="*/ 6514214 w 12709451"/>
              <a:gd name="connsiteY41" fmla="*/ 1197935 h 3406345"/>
              <a:gd name="connsiteX42" fmla="*/ 6606362 w 12709451"/>
              <a:gd name="connsiteY42" fmla="*/ 1183758 h 3406345"/>
              <a:gd name="connsiteX43" fmla="*/ 6641804 w 12709451"/>
              <a:gd name="connsiteY43" fmla="*/ 1176670 h 3406345"/>
              <a:gd name="connsiteX44" fmla="*/ 6804837 w 12709451"/>
              <a:gd name="connsiteY44" fmla="*/ 1155405 h 3406345"/>
              <a:gd name="connsiteX45" fmla="*/ 6854456 w 12709451"/>
              <a:gd name="connsiteY45" fmla="*/ 1148316 h 3406345"/>
              <a:gd name="connsiteX46" fmla="*/ 6911162 w 12709451"/>
              <a:gd name="connsiteY46" fmla="*/ 1141228 h 3406345"/>
              <a:gd name="connsiteX47" fmla="*/ 6960781 w 12709451"/>
              <a:gd name="connsiteY47" fmla="*/ 1134140 h 3406345"/>
              <a:gd name="connsiteX48" fmla="*/ 7038753 w 12709451"/>
              <a:gd name="connsiteY48" fmla="*/ 1127051 h 3406345"/>
              <a:gd name="connsiteX49" fmla="*/ 7116725 w 12709451"/>
              <a:gd name="connsiteY49" fmla="*/ 1112875 h 3406345"/>
              <a:gd name="connsiteX50" fmla="*/ 7208874 w 12709451"/>
              <a:gd name="connsiteY50" fmla="*/ 1098698 h 3406345"/>
              <a:gd name="connsiteX51" fmla="*/ 7364818 w 12709451"/>
              <a:gd name="connsiteY51" fmla="*/ 1105786 h 3406345"/>
              <a:gd name="connsiteX52" fmla="*/ 7414437 w 12709451"/>
              <a:gd name="connsiteY52" fmla="*/ 1119963 h 3406345"/>
              <a:gd name="connsiteX53" fmla="*/ 7442790 w 12709451"/>
              <a:gd name="connsiteY53" fmla="*/ 1127051 h 3406345"/>
              <a:gd name="connsiteX54" fmla="*/ 7485321 w 12709451"/>
              <a:gd name="connsiteY54" fmla="*/ 1141228 h 3406345"/>
              <a:gd name="connsiteX55" fmla="*/ 7506586 w 12709451"/>
              <a:gd name="connsiteY55" fmla="*/ 1148316 h 3406345"/>
              <a:gd name="connsiteX56" fmla="*/ 7598735 w 12709451"/>
              <a:gd name="connsiteY56" fmla="*/ 1169582 h 3406345"/>
              <a:gd name="connsiteX57" fmla="*/ 7697972 w 12709451"/>
              <a:gd name="connsiteY57" fmla="*/ 1176670 h 3406345"/>
              <a:gd name="connsiteX58" fmla="*/ 7967330 w 12709451"/>
              <a:gd name="connsiteY58" fmla="*/ 1169582 h 3406345"/>
              <a:gd name="connsiteX59" fmla="*/ 8024037 w 12709451"/>
              <a:gd name="connsiteY59" fmla="*/ 1162493 h 3406345"/>
              <a:gd name="connsiteX60" fmla="*/ 8038214 w 12709451"/>
              <a:gd name="connsiteY60" fmla="*/ 1119963 h 3406345"/>
              <a:gd name="connsiteX61" fmla="*/ 8052390 w 12709451"/>
              <a:gd name="connsiteY61" fmla="*/ 1027814 h 3406345"/>
              <a:gd name="connsiteX62" fmla="*/ 8066567 w 12709451"/>
              <a:gd name="connsiteY62" fmla="*/ 914400 h 3406345"/>
              <a:gd name="connsiteX63" fmla="*/ 8080744 w 12709451"/>
              <a:gd name="connsiteY63" fmla="*/ 857693 h 3406345"/>
              <a:gd name="connsiteX64" fmla="*/ 8087832 w 12709451"/>
              <a:gd name="connsiteY64" fmla="*/ 836428 h 3406345"/>
              <a:gd name="connsiteX65" fmla="*/ 8102009 w 12709451"/>
              <a:gd name="connsiteY65" fmla="*/ 765544 h 3406345"/>
              <a:gd name="connsiteX66" fmla="*/ 8123274 w 12709451"/>
              <a:gd name="connsiteY66" fmla="*/ 687572 h 3406345"/>
              <a:gd name="connsiteX67" fmla="*/ 8144539 w 12709451"/>
              <a:gd name="connsiteY67" fmla="*/ 645042 h 3406345"/>
              <a:gd name="connsiteX68" fmla="*/ 8165804 w 12709451"/>
              <a:gd name="connsiteY68" fmla="*/ 637954 h 3406345"/>
              <a:gd name="connsiteX69" fmla="*/ 8399721 w 12709451"/>
              <a:gd name="connsiteY69" fmla="*/ 623777 h 3406345"/>
              <a:gd name="connsiteX70" fmla="*/ 8442251 w 12709451"/>
              <a:gd name="connsiteY70" fmla="*/ 616689 h 3406345"/>
              <a:gd name="connsiteX71" fmla="*/ 8647814 w 12709451"/>
              <a:gd name="connsiteY71" fmla="*/ 602512 h 3406345"/>
              <a:gd name="connsiteX72" fmla="*/ 8895907 w 12709451"/>
              <a:gd name="connsiteY72" fmla="*/ 609600 h 3406345"/>
              <a:gd name="connsiteX73" fmla="*/ 9058939 w 12709451"/>
              <a:gd name="connsiteY73" fmla="*/ 616689 h 3406345"/>
              <a:gd name="connsiteX74" fmla="*/ 9526772 w 12709451"/>
              <a:gd name="connsiteY74" fmla="*/ 623777 h 3406345"/>
              <a:gd name="connsiteX75" fmla="*/ 9555125 w 12709451"/>
              <a:gd name="connsiteY75" fmla="*/ 630865 h 3406345"/>
              <a:gd name="connsiteX76" fmla="*/ 9732335 w 12709451"/>
              <a:gd name="connsiteY76" fmla="*/ 652130 h 3406345"/>
              <a:gd name="connsiteX77" fmla="*/ 9781953 w 12709451"/>
              <a:gd name="connsiteY77" fmla="*/ 659219 h 3406345"/>
              <a:gd name="connsiteX78" fmla="*/ 9803218 w 12709451"/>
              <a:gd name="connsiteY78" fmla="*/ 567070 h 3406345"/>
              <a:gd name="connsiteX79" fmla="*/ 9810307 w 12709451"/>
              <a:gd name="connsiteY79" fmla="*/ 233916 h 3406345"/>
              <a:gd name="connsiteX80" fmla="*/ 9824483 w 12709451"/>
              <a:gd name="connsiteY80" fmla="*/ 155944 h 3406345"/>
              <a:gd name="connsiteX81" fmla="*/ 9831572 w 12709451"/>
              <a:gd name="connsiteY81" fmla="*/ 134679 h 3406345"/>
              <a:gd name="connsiteX82" fmla="*/ 9881190 w 12709451"/>
              <a:gd name="connsiteY82" fmla="*/ 120503 h 3406345"/>
              <a:gd name="connsiteX83" fmla="*/ 9923721 w 12709451"/>
              <a:gd name="connsiteY83" fmla="*/ 113414 h 3406345"/>
              <a:gd name="connsiteX84" fmla="*/ 10058400 w 12709451"/>
              <a:gd name="connsiteY84" fmla="*/ 99237 h 3406345"/>
              <a:gd name="connsiteX85" fmla="*/ 10129283 w 12709451"/>
              <a:gd name="connsiteY85" fmla="*/ 85061 h 3406345"/>
              <a:gd name="connsiteX86" fmla="*/ 10185990 w 12709451"/>
              <a:gd name="connsiteY86" fmla="*/ 70884 h 3406345"/>
              <a:gd name="connsiteX87" fmla="*/ 10249786 w 12709451"/>
              <a:gd name="connsiteY87" fmla="*/ 42530 h 3406345"/>
              <a:gd name="connsiteX88" fmla="*/ 10271051 w 12709451"/>
              <a:gd name="connsiteY88" fmla="*/ 35442 h 3406345"/>
              <a:gd name="connsiteX89" fmla="*/ 10292316 w 12709451"/>
              <a:gd name="connsiteY89" fmla="*/ 28354 h 3406345"/>
              <a:gd name="connsiteX90" fmla="*/ 10334846 w 12709451"/>
              <a:gd name="connsiteY90" fmla="*/ 21265 h 3406345"/>
              <a:gd name="connsiteX91" fmla="*/ 10469525 w 12709451"/>
              <a:gd name="connsiteY91" fmla="*/ 0 h 3406345"/>
              <a:gd name="connsiteX92" fmla="*/ 10689265 w 12709451"/>
              <a:gd name="connsiteY92" fmla="*/ 14177 h 3406345"/>
              <a:gd name="connsiteX93" fmla="*/ 10894828 w 12709451"/>
              <a:gd name="connsiteY93" fmla="*/ 7089 h 3406345"/>
              <a:gd name="connsiteX94" fmla="*/ 11171274 w 12709451"/>
              <a:gd name="connsiteY94" fmla="*/ 0 h 3406345"/>
              <a:gd name="connsiteX95" fmla="*/ 11256335 w 12709451"/>
              <a:gd name="connsiteY95" fmla="*/ 7089 h 3406345"/>
              <a:gd name="connsiteX96" fmla="*/ 11376837 w 12709451"/>
              <a:gd name="connsiteY96" fmla="*/ 14177 h 3406345"/>
              <a:gd name="connsiteX97" fmla="*/ 11476074 w 12709451"/>
              <a:gd name="connsiteY97" fmla="*/ 35442 h 3406345"/>
              <a:gd name="connsiteX98" fmla="*/ 11532781 w 12709451"/>
              <a:gd name="connsiteY98" fmla="*/ 42530 h 3406345"/>
              <a:gd name="connsiteX99" fmla="*/ 11568223 w 12709451"/>
              <a:gd name="connsiteY99" fmla="*/ 49619 h 3406345"/>
              <a:gd name="connsiteX100" fmla="*/ 11624930 w 12709451"/>
              <a:gd name="connsiteY100" fmla="*/ 56707 h 3406345"/>
              <a:gd name="connsiteX101" fmla="*/ 11887200 w 12709451"/>
              <a:gd name="connsiteY101" fmla="*/ 77972 h 3406345"/>
              <a:gd name="connsiteX102" fmla="*/ 12234530 w 12709451"/>
              <a:gd name="connsiteY102" fmla="*/ 77972 h 3406345"/>
              <a:gd name="connsiteX103" fmla="*/ 12305414 w 12709451"/>
              <a:gd name="connsiteY103" fmla="*/ 92149 h 3406345"/>
              <a:gd name="connsiteX104" fmla="*/ 12447181 w 12709451"/>
              <a:gd name="connsiteY104" fmla="*/ 106326 h 3406345"/>
              <a:gd name="connsiteX105" fmla="*/ 12510976 w 12709451"/>
              <a:gd name="connsiteY105" fmla="*/ 127591 h 3406345"/>
              <a:gd name="connsiteX106" fmla="*/ 12532242 w 12709451"/>
              <a:gd name="connsiteY106" fmla="*/ 134679 h 3406345"/>
              <a:gd name="connsiteX107" fmla="*/ 12567683 w 12709451"/>
              <a:gd name="connsiteY107" fmla="*/ 177209 h 3406345"/>
              <a:gd name="connsiteX108" fmla="*/ 12588949 w 12709451"/>
              <a:gd name="connsiteY108" fmla="*/ 219740 h 3406345"/>
              <a:gd name="connsiteX109" fmla="*/ 12610214 w 12709451"/>
              <a:gd name="connsiteY109" fmla="*/ 233916 h 3406345"/>
              <a:gd name="connsiteX110" fmla="*/ 12617302 w 12709451"/>
              <a:gd name="connsiteY110" fmla="*/ 255182 h 3406345"/>
              <a:gd name="connsiteX111" fmla="*/ 12624390 w 12709451"/>
              <a:gd name="connsiteY111" fmla="*/ 283535 h 3406345"/>
              <a:gd name="connsiteX112" fmla="*/ 12638567 w 12709451"/>
              <a:gd name="connsiteY112" fmla="*/ 311889 h 3406345"/>
              <a:gd name="connsiteX113" fmla="*/ 12645656 w 12709451"/>
              <a:gd name="connsiteY113" fmla="*/ 340242 h 3406345"/>
              <a:gd name="connsiteX114" fmla="*/ 12659832 w 12709451"/>
              <a:gd name="connsiteY114" fmla="*/ 375684 h 3406345"/>
              <a:gd name="connsiteX115" fmla="*/ 12666921 w 12709451"/>
              <a:gd name="connsiteY115" fmla="*/ 411126 h 3406345"/>
              <a:gd name="connsiteX116" fmla="*/ 12688186 w 12709451"/>
              <a:gd name="connsiteY116" fmla="*/ 474921 h 3406345"/>
              <a:gd name="connsiteX117" fmla="*/ 12695274 w 12709451"/>
              <a:gd name="connsiteY117" fmla="*/ 496186 h 3406345"/>
              <a:gd name="connsiteX118" fmla="*/ 12702362 w 12709451"/>
              <a:gd name="connsiteY118" fmla="*/ 524540 h 3406345"/>
              <a:gd name="connsiteX119" fmla="*/ 12709451 w 12709451"/>
              <a:gd name="connsiteY119" fmla="*/ 602512 h 3406345"/>
              <a:gd name="connsiteX120" fmla="*/ 12695274 w 12709451"/>
              <a:gd name="connsiteY120" fmla="*/ 900223 h 3406345"/>
              <a:gd name="connsiteX121" fmla="*/ 12688186 w 12709451"/>
              <a:gd name="connsiteY121" fmla="*/ 971107 h 3406345"/>
              <a:gd name="connsiteX122" fmla="*/ 12681097 w 12709451"/>
              <a:gd name="connsiteY122" fmla="*/ 1006549 h 3406345"/>
              <a:gd name="connsiteX123" fmla="*/ 12666921 w 12709451"/>
              <a:gd name="connsiteY123" fmla="*/ 1105786 h 3406345"/>
              <a:gd name="connsiteX124" fmla="*/ 12659832 w 12709451"/>
              <a:gd name="connsiteY124" fmla="*/ 1141228 h 3406345"/>
              <a:gd name="connsiteX125" fmla="*/ 12645656 w 12709451"/>
              <a:gd name="connsiteY125" fmla="*/ 1240465 h 3406345"/>
              <a:gd name="connsiteX126" fmla="*/ 12624390 w 12709451"/>
              <a:gd name="connsiteY126" fmla="*/ 1318437 h 3406345"/>
              <a:gd name="connsiteX127" fmla="*/ 12638567 w 12709451"/>
              <a:gd name="connsiteY127" fmla="*/ 1524000 h 3406345"/>
              <a:gd name="connsiteX128" fmla="*/ 12652744 w 12709451"/>
              <a:gd name="connsiteY128" fmla="*/ 1687033 h 3406345"/>
              <a:gd name="connsiteX129" fmla="*/ 12638567 w 12709451"/>
              <a:gd name="connsiteY129" fmla="*/ 1828800 h 3406345"/>
              <a:gd name="connsiteX130" fmla="*/ 12624390 w 12709451"/>
              <a:gd name="connsiteY130" fmla="*/ 1850065 h 3406345"/>
              <a:gd name="connsiteX131" fmla="*/ 12617302 w 12709451"/>
              <a:gd name="connsiteY131" fmla="*/ 1871330 h 3406345"/>
              <a:gd name="connsiteX132" fmla="*/ 12596037 w 12709451"/>
              <a:gd name="connsiteY132" fmla="*/ 1885507 h 3406345"/>
              <a:gd name="connsiteX133" fmla="*/ 12369209 w 12709451"/>
              <a:gd name="connsiteY133" fmla="*/ 1878419 h 3406345"/>
              <a:gd name="connsiteX134" fmla="*/ 12255795 w 12709451"/>
              <a:gd name="connsiteY134" fmla="*/ 1871330 h 3406345"/>
              <a:gd name="connsiteX135" fmla="*/ 12135293 w 12709451"/>
              <a:gd name="connsiteY135" fmla="*/ 1857154 h 3406345"/>
              <a:gd name="connsiteX136" fmla="*/ 11972260 w 12709451"/>
              <a:gd name="connsiteY136" fmla="*/ 1871330 h 3406345"/>
              <a:gd name="connsiteX137" fmla="*/ 11908465 w 12709451"/>
              <a:gd name="connsiteY137" fmla="*/ 1878419 h 3406345"/>
              <a:gd name="connsiteX138" fmla="*/ 11873023 w 12709451"/>
              <a:gd name="connsiteY138" fmla="*/ 1885507 h 3406345"/>
              <a:gd name="connsiteX139" fmla="*/ 11830493 w 12709451"/>
              <a:gd name="connsiteY139" fmla="*/ 1892596 h 3406345"/>
              <a:gd name="connsiteX140" fmla="*/ 11773786 w 12709451"/>
              <a:gd name="connsiteY140" fmla="*/ 1899684 h 3406345"/>
              <a:gd name="connsiteX141" fmla="*/ 11674549 w 12709451"/>
              <a:gd name="connsiteY141" fmla="*/ 1913861 h 3406345"/>
              <a:gd name="connsiteX142" fmla="*/ 11624930 w 12709451"/>
              <a:gd name="connsiteY142" fmla="*/ 1920949 h 3406345"/>
              <a:gd name="connsiteX143" fmla="*/ 11561135 w 12709451"/>
              <a:gd name="connsiteY143" fmla="*/ 1935126 h 3406345"/>
              <a:gd name="connsiteX144" fmla="*/ 11497339 w 12709451"/>
              <a:gd name="connsiteY144" fmla="*/ 1949303 h 3406345"/>
              <a:gd name="connsiteX145" fmla="*/ 11476074 w 12709451"/>
              <a:gd name="connsiteY145" fmla="*/ 1956391 h 3406345"/>
              <a:gd name="connsiteX146" fmla="*/ 11419367 w 12709451"/>
              <a:gd name="connsiteY146" fmla="*/ 1970568 h 3406345"/>
              <a:gd name="connsiteX147" fmla="*/ 11362660 w 12709451"/>
              <a:gd name="connsiteY147" fmla="*/ 1984744 h 3406345"/>
              <a:gd name="connsiteX148" fmla="*/ 11242158 w 12709451"/>
              <a:gd name="connsiteY148" fmla="*/ 2006009 h 3406345"/>
              <a:gd name="connsiteX149" fmla="*/ 11079125 w 12709451"/>
              <a:gd name="connsiteY149" fmla="*/ 2020186 h 3406345"/>
              <a:gd name="connsiteX150" fmla="*/ 10986976 w 12709451"/>
              <a:gd name="connsiteY150" fmla="*/ 2034363 h 3406345"/>
              <a:gd name="connsiteX151" fmla="*/ 10951535 w 12709451"/>
              <a:gd name="connsiteY151" fmla="*/ 2041451 h 3406345"/>
              <a:gd name="connsiteX152" fmla="*/ 10866474 w 12709451"/>
              <a:gd name="connsiteY152" fmla="*/ 2055628 h 3406345"/>
              <a:gd name="connsiteX153" fmla="*/ 10809767 w 12709451"/>
              <a:gd name="connsiteY153" fmla="*/ 2069805 h 3406345"/>
              <a:gd name="connsiteX154" fmla="*/ 10788502 w 12709451"/>
              <a:gd name="connsiteY154" fmla="*/ 2076893 h 3406345"/>
              <a:gd name="connsiteX155" fmla="*/ 10618381 w 12709451"/>
              <a:gd name="connsiteY155" fmla="*/ 2105247 h 3406345"/>
              <a:gd name="connsiteX156" fmla="*/ 10582939 w 12709451"/>
              <a:gd name="connsiteY156" fmla="*/ 2112335 h 3406345"/>
              <a:gd name="connsiteX157" fmla="*/ 10519144 w 12709451"/>
              <a:gd name="connsiteY157" fmla="*/ 2119423 h 3406345"/>
              <a:gd name="connsiteX158" fmla="*/ 10483702 w 12709451"/>
              <a:gd name="connsiteY158" fmla="*/ 2126512 h 3406345"/>
              <a:gd name="connsiteX159" fmla="*/ 10426995 w 12709451"/>
              <a:gd name="connsiteY159" fmla="*/ 2133600 h 3406345"/>
              <a:gd name="connsiteX160" fmla="*/ 10384465 w 12709451"/>
              <a:gd name="connsiteY160" fmla="*/ 2140689 h 3406345"/>
              <a:gd name="connsiteX161" fmla="*/ 10349023 w 12709451"/>
              <a:gd name="connsiteY161" fmla="*/ 2147777 h 3406345"/>
              <a:gd name="connsiteX162" fmla="*/ 10285228 w 12709451"/>
              <a:gd name="connsiteY162" fmla="*/ 2154865 h 3406345"/>
              <a:gd name="connsiteX163" fmla="*/ 10249786 w 12709451"/>
              <a:gd name="connsiteY163" fmla="*/ 2161954 h 3406345"/>
              <a:gd name="connsiteX164" fmla="*/ 10185990 w 12709451"/>
              <a:gd name="connsiteY164" fmla="*/ 2169042 h 3406345"/>
              <a:gd name="connsiteX165" fmla="*/ 10150549 w 12709451"/>
              <a:gd name="connsiteY165" fmla="*/ 2176130 h 3406345"/>
              <a:gd name="connsiteX166" fmla="*/ 10008781 w 12709451"/>
              <a:gd name="connsiteY166" fmla="*/ 2190307 h 3406345"/>
              <a:gd name="connsiteX167" fmla="*/ 9916632 w 12709451"/>
              <a:gd name="connsiteY167" fmla="*/ 2204484 h 3406345"/>
              <a:gd name="connsiteX168" fmla="*/ 9774865 w 12709451"/>
              <a:gd name="connsiteY168" fmla="*/ 2225749 h 3406345"/>
              <a:gd name="connsiteX169" fmla="*/ 9696893 w 12709451"/>
              <a:gd name="connsiteY169" fmla="*/ 2232837 h 3406345"/>
              <a:gd name="connsiteX170" fmla="*/ 9604744 w 12709451"/>
              <a:gd name="connsiteY170" fmla="*/ 2247014 h 3406345"/>
              <a:gd name="connsiteX171" fmla="*/ 9555125 w 12709451"/>
              <a:gd name="connsiteY171" fmla="*/ 2254103 h 3406345"/>
              <a:gd name="connsiteX172" fmla="*/ 9505507 w 12709451"/>
              <a:gd name="connsiteY172" fmla="*/ 2268279 h 3406345"/>
              <a:gd name="connsiteX173" fmla="*/ 9434623 w 12709451"/>
              <a:gd name="connsiteY173" fmla="*/ 2282456 h 3406345"/>
              <a:gd name="connsiteX174" fmla="*/ 9406269 w 12709451"/>
              <a:gd name="connsiteY174" fmla="*/ 2289544 h 3406345"/>
              <a:gd name="connsiteX175" fmla="*/ 9356651 w 12709451"/>
              <a:gd name="connsiteY175" fmla="*/ 2303721 h 3406345"/>
              <a:gd name="connsiteX176" fmla="*/ 9285767 w 12709451"/>
              <a:gd name="connsiteY176" fmla="*/ 2317898 h 3406345"/>
              <a:gd name="connsiteX177" fmla="*/ 9236149 w 12709451"/>
              <a:gd name="connsiteY177" fmla="*/ 2332075 h 3406345"/>
              <a:gd name="connsiteX178" fmla="*/ 9200707 w 12709451"/>
              <a:gd name="connsiteY178" fmla="*/ 2339163 h 3406345"/>
              <a:gd name="connsiteX179" fmla="*/ 9115646 w 12709451"/>
              <a:gd name="connsiteY179" fmla="*/ 2360428 h 3406345"/>
              <a:gd name="connsiteX180" fmla="*/ 9087293 w 12709451"/>
              <a:gd name="connsiteY180" fmla="*/ 2367516 h 3406345"/>
              <a:gd name="connsiteX181" fmla="*/ 9016409 w 12709451"/>
              <a:gd name="connsiteY181" fmla="*/ 2381693 h 3406345"/>
              <a:gd name="connsiteX182" fmla="*/ 8980967 w 12709451"/>
              <a:gd name="connsiteY182" fmla="*/ 2388782 h 3406345"/>
              <a:gd name="connsiteX183" fmla="*/ 8924260 w 12709451"/>
              <a:gd name="connsiteY183" fmla="*/ 2395870 h 3406345"/>
              <a:gd name="connsiteX184" fmla="*/ 8888818 w 12709451"/>
              <a:gd name="connsiteY184" fmla="*/ 2402958 h 3406345"/>
              <a:gd name="connsiteX185" fmla="*/ 8867553 w 12709451"/>
              <a:gd name="connsiteY185" fmla="*/ 2410047 h 3406345"/>
              <a:gd name="connsiteX186" fmla="*/ 8803758 w 12709451"/>
              <a:gd name="connsiteY186" fmla="*/ 2417135 h 3406345"/>
              <a:gd name="connsiteX187" fmla="*/ 8718697 w 12709451"/>
              <a:gd name="connsiteY187" fmla="*/ 2431312 h 3406345"/>
              <a:gd name="connsiteX188" fmla="*/ 8661990 w 12709451"/>
              <a:gd name="connsiteY188" fmla="*/ 2438400 h 3406345"/>
              <a:gd name="connsiteX189" fmla="*/ 8619460 w 12709451"/>
              <a:gd name="connsiteY189" fmla="*/ 2445489 h 3406345"/>
              <a:gd name="connsiteX190" fmla="*/ 8527311 w 12709451"/>
              <a:gd name="connsiteY190" fmla="*/ 2452577 h 3406345"/>
              <a:gd name="connsiteX191" fmla="*/ 8449339 w 12709451"/>
              <a:gd name="connsiteY191" fmla="*/ 2459665 h 3406345"/>
              <a:gd name="connsiteX192" fmla="*/ 8392632 w 12709451"/>
              <a:gd name="connsiteY192" fmla="*/ 2466754 h 3406345"/>
              <a:gd name="connsiteX193" fmla="*/ 8321749 w 12709451"/>
              <a:gd name="connsiteY193" fmla="*/ 2473842 h 3406345"/>
              <a:gd name="connsiteX194" fmla="*/ 8109097 w 12709451"/>
              <a:gd name="connsiteY194" fmla="*/ 2502196 h 3406345"/>
              <a:gd name="connsiteX195" fmla="*/ 8066567 w 12709451"/>
              <a:gd name="connsiteY195" fmla="*/ 2509284 h 3406345"/>
              <a:gd name="connsiteX196" fmla="*/ 8002772 w 12709451"/>
              <a:gd name="connsiteY196" fmla="*/ 2523461 h 3406345"/>
              <a:gd name="connsiteX197" fmla="*/ 7910623 w 12709451"/>
              <a:gd name="connsiteY197" fmla="*/ 2537637 h 3406345"/>
              <a:gd name="connsiteX198" fmla="*/ 7825562 w 12709451"/>
              <a:gd name="connsiteY198" fmla="*/ 2551814 h 3406345"/>
              <a:gd name="connsiteX199" fmla="*/ 7797209 w 12709451"/>
              <a:gd name="connsiteY199" fmla="*/ 2558903 h 3406345"/>
              <a:gd name="connsiteX200" fmla="*/ 7719237 w 12709451"/>
              <a:gd name="connsiteY200" fmla="*/ 2573079 h 3406345"/>
              <a:gd name="connsiteX201" fmla="*/ 7690883 w 12709451"/>
              <a:gd name="connsiteY201" fmla="*/ 2580168 h 3406345"/>
              <a:gd name="connsiteX202" fmla="*/ 7655442 w 12709451"/>
              <a:gd name="connsiteY202" fmla="*/ 2587256 h 3406345"/>
              <a:gd name="connsiteX203" fmla="*/ 7634176 w 12709451"/>
              <a:gd name="connsiteY203" fmla="*/ 2594344 h 3406345"/>
              <a:gd name="connsiteX204" fmla="*/ 7584558 w 12709451"/>
              <a:gd name="connsiteY204" fmla="*/ 2601433 h 3406345"/>
              <a:gd name="connsiteX205" fmla="*/ 7549116 w 12709451"/>
              <a:gd name="connsiteY205" fmla="*/ 2608521 h 3406345"/>
              <a:gd name="connsiteX206" fmla="*/ 7449879 w 12709451"/>
              <a:gd name="connsiteY206" fmla="*/ 2622698 h 3406345"/>
              <a:gd name="connsiteX207" fmla="*/ 7378995 w 12709451"/>
              <a:gd name="connsiteY207" fmla="*/ 2636875 h 3406345"/>
              <a:gd name="connsiteX208" fmla="*/ 7322288 w 12709451"/>
              <a:gd name="connsiteY208" fmla="*/ 2651051 h 3406345"/>
              <a:gd name="connsiteX209" fmla="*/ 7265581 w 12709451"/>
              <a:gd name="connsiteY209" fmla="*/ 2658140 h 3406345"/>
              <a:gd name="connsiteX210" fmla="*/ 7237228 w 12709451"/>
              <a:gd name="connsiteY210" fmla="*/ 2665228 h 3406345"/>
              <a:gd name="connsiteX211" fmla="*/ 7187609 w 12709451"/>
              <a:gd name="connsiteY211" fmla="*/ 2672316 h 3406345"/>
              <a:gd name="connsiteX212" fmla="*/ 7116725 w 12709451"/>
              <a:gd name="connsiteY212" fmla="*/ 2686493 h 3406345"/>
              <a:gd name="connsiteX213" fmla="*/ 7024576 w 12709451"/>
              <a:gd name="connsiteY213" fmla="*/ 2700670 h 3406345"/>
              <a:gd name="connsiteX214" fmla="*/ 7003311 w 12709451"/>
              <a:gd name="connsiteY214" fmla="*/ 2707758 h 3406345"/>
              <a:gd name="connsiteX215" fmla="*/ 6847367 w 12709451"/>
              <a:gd name="connsiteY215" fmla="*/ 2729023 h 3406345"/>
              <a:gd name="connsiteX216" fmla="*/ 6769395 w 12709451"/>
              <a:gd name="connsiteY216" fmla="*/ 2743200 h 3406345"/>
              <a:gd name="connsiteX217" fmla="*/ 6719776 w 12709451"/>
              <a:gd name="connsiteY217" fmla="*/ 2750289 h 3406345"/>
              <a:gd name="connsiteX218" fmla="*/ 6691423 w 12709451"/>
              <a:gd name="connsiteY218" fmla="*/ 2757377 h 3406345"/>
              <a:gd name="connsiteX219" fmla="*/ 6599274 w 12709451"/>
              <a:gd name="connsiteY219" fmla="*/ 2771554 h 3406345"/>
              <a:gd name="connsiteX220" fmla="*/ 6556744 w 12709451"/>
              <a:gd name="connsiteY220" fmla="*/ 2778642 h 3406345"/>
              <a:gd name="connsiteX221" fmla="*/ 6521302 w 12709451"/>
              <a:gd name="connsiteY221" fmla="*/ 2785730 h 3406345"/>
              <a:gd name="connsiteX222" fmla="*/ 6407888 w 12709451"/>
              <a:gd name="connsiteY222" fmla="*/ 2799907 h 3406345"/>
              <a:gd name="connsiteX223" fmla="*/ 6379535 w 12709451"/>
              <a:gd name="connsiteY223" fmla="*/ 2806996 h 3406345"/>
              <a:gd name="connsiteX224" fmla="*/ 6337004 w 12709451"/>
              <a:gd name="connsiteY224" fmla="*/ 2814084 h 3406345"/>
              <a:gd name="connsiteX225" fmla="*/ 6315739 w 12709451"/>
              <a:gd name="connsiteY225" fmla="*/ 2821172 h 3406345"/>
              <a:gd name="connsiteX226" fmla="*/ 6266121 w 12709451"/>
              <a:gd name="connsiteY226" fmla="*/ 2828261 h 3406345"/>
              <a:gd name="connsiteX227" fmla="*/ 6209414 w 12709451"/>
              <a:gd name="connsiteY227" fmla="*/ 2842437 h 3406345"/>
              <a:gd name="connsiteX228" fmla="*/ 6188149 w 12709451"/>
              <a:gd name="connsiteY228" fmla="*/ 2849526 h 3406345"/>
              <a:gd name="connsiteX229" fmla="*/ 6152707 w 12709451"/>
              <a:gd name="connsiteY229" fmla="*/ 2856614 h 3406345"/>
              <a:gd name="connsiteX230" fmla="*/ 6124353 w 12709451"/>
              <a:gd name="connsiteY230" fmla="*/ 2863703 h 3406345"/>
              <a:gd name="connsiteX231" fmla="*/ 6088911 w 12709451"/>
              <a:gd name="connsiteY231" fmla="*/ 2870791 h 3406345"/>
              <a:gd name="connsiteX232" fmla="*/ 6032204 w 12709451"/>
              <a:gd name="connsiteY232" fmla="*/ 2884968 h 3406345"/>
              <a:gd name="connsiteX233" fmla="*/ 5989674 w 12709451"/>
              <a:gd name="connsiteY233" fmla="*/ 2899144 h 3406345"/>
              <a:gd name="connsiteX234" fmla="*/ 5932967 w 12709451"/>
              <a:gd name="connsiteY234" fmla="*/ 2913321 h 3406345"/>
              <a:gd name="connsiteX235" fmla="*/ 5890437 w 12709451"/>
              <a:gd name="connsiteY235" fmla="*/ 2927498 h 3406345"/>
              <a:gd name="connsiteX236" fmla="*/ 5862083 w 12709451"/>
              <a:gd name="connsiteY236" fmla="*/ 2934586 h 3406345"/>
              <a:gd name="connsiteX237" fmla="*/ 5819553 w 12709451"/>
              <a:gd name="connsiteY237" fmla="*/ 2941675 h 3406345"/>
              <a:gd name="connsiteX238" fmla="*/ 5777023 w 12709451"/>
              <a:gd name="connsiteY238" fmla="*/ 2955851 h 3406345"/>
              <a:gd name="connsiteX239" fmla="*/ 5748669 w 12709451"/>
              <a:gd name="connsiteY239" fmla="*/ 2962940 h 3406345"/>
              <a:gd name="connsiteX240" fmla="*/ 5706139 w 12709451"/>
              <a:gd name="connsiteY240" fmla="*/ 2977116 h 3406345"/>
              <a:gd name="connsiteX241" fmla="*/ 5677786 w 12709451"/>
              <a:gd name="connsiteY241" fmla="*/ 2984205 h 3406345"/>
              <a:gd name="connsiteX242" fmla="*/ 5613990 w 12709451"/>
              <a:gd name="connsiteY242" fmla="*/ 3005470 h 3406345"/>
              <a:gd name="connsiteX243" fmla="*/ 5592725 w 12709451"/>
              <a:gd name="connsiteY243" fmla="*/ 3012558 h 3406345"/>
              <a:gd name="connsiteX244" fmla="*/ 5536018 w 12709451"/>
              <a:gd name="connsiteY244" fmla="*/ 3026735 h 3406345"/>
              <a:gd name="connsiteX245" fmla="*/ 5514753 w 12709451"/>
              <a:gd name="connsiteY245" fmla="*/ 3033823 h 3406345"/>
              <a:gd name="connsiteX246" fmla="*/ 5472223 w 12709451"/>
              <a:gd name="connsiteY246" fmla="*/ 3040912 h 3406345"/>
              <a:gd name="connsiteX247" fmla="*/ 5415516 w 12709451"/>
              <a:gd name="connsiteY247" fmla="*/ 3055089 h 3406345"/>
              <a:gd name="connsiteX248" fmla="*/ 5372986 w 12709451"/>
              <a:gd name="connsiteY248" fmla="*/ 3062177 h 3406345"/>
              <a:gd name="connsiteX249" fmla="*/ 5309190 w 12709451"/>
              <a:gd name="connsiteY249" fmla="*/ 3076354 h 3406345"/>
              <a:gd name="connsiteX250" fmla="*/ 5259572 w 12709451"/>
              <a:gd name="connsiteY250" fmla="*/ 3083442 h 3406345"/>
              <a:gd name="connsiteX251" fmla="*/ 5224130 w 12709451"/>
              <a:gd name="connsiteY251" fmla="*/ 3090530 h 3406345"/>
              <a:gd name="connsiteX252" fmla="*/ 5160335 w 12709451"/>
              <a:gd name="connsiteY252" fmla="*/ 3097619 h 3406345"/>
              <a:gd name="connsiteX253" fmla="*/ 5117804 w 12709451"/>
              <a:gd name="connsiteY253" fmla="*/ 3104707 h 3406345"/>
              <a:gd name="connsiteX254" fmla="*/ 5039832 w 12709451"/>
              <a:gd name="connsiteY254" fmla="*/ 3111796 h 3406345"/>
              <a:gd name="connsiteX255" fmla="*/ 4905153 w 12709451"/>
              <a:gd name="connsiteY255" fmla="*/ 3125972 h 3406345"/>
              <a:gd name="connsiteX256" fmla="*/ 3175590 w 12709451"/>
              <a:gd name="connsiteY256" fmla="*/ 3395331 h 3406345"/>
              <a:gd name="connsiteX257" fmla="*/ 2459665 w 12709451"/>
              <a:gd name="connsiteY257" fmla="*/ 3352800 h 3406345"/>
              <a:gd name="connsiteX258" fmla="*/ 1460204 w 12709451"/>
              <a:gd name="connsiteY258" fmla="*/ 3338623 h 3406345"/>
              <a:gd name="connsiteX259" fmla="*/ 1148316 w 12709451"/>
              <a:gd name="connsiteY259" fmla="*/ 3118884 h 3406345"/>
              <a:gd name="connsiteX260" fmla="*/ 666307 w 12709451"/>
              <a:gd name="connsiteY260" fmla="*/ 3104707 h 3406345"/>
              <a:gd name="connsiteX261" fmla="*/ 368595 w 12709451"/>
              <a:gd name="connsiteY261" fmla="*/ 3097619 h 3406345"/>
              <a:gd name="connsiteX262" fmla="*/ 42530 w 12709451"/>
              <a:gd name="connsiteY262" fmla="*/ 3083442 h 3406345"/>
              <a:gd name="connsiteX263" fmla="*/ 28353 w 12709451"/>
              <a:gd name="connsiteY263" fmla="*/ 3062177 h 3406345"/>
              <a:gd name="connsiteX264" fmla="*/ 14176 w 12709451"/>
              <a:gd name="connsiteY264" fmla="*/ 3005470 h 3406345"/>
              <a:gd name="connsiteX265" fmla="*/ 7088 w 12709451"/>
              <a:gd name="connsiteY265" fmla="*/ 2955851 h 3406345"/>
              <a:gd name="connsiteX266" fmla="*/ 0 w 12709451"/>
              <a:gd name="connsiteY266" fmla="*/ 2913321 h 3406345"/>
              <a:gd name="connsiteX267" fmla="*/ 14176 w 12709451"/>
              <a:gd name="connsiteY267" fmla="*/ 2849526 h 3406345"/>
              <a:gd name="connsiteX268" fmla="*/ 21265 w 12709451"/>
              <a:gd name="connsiteY268" fmla="*/ 2828261 h 3406345"/>
              <a:gd name="connsiteX269" fmla="*/ 85060 w 12709451"/>
              <a:gd name="connsiteY269" fmla="*/ 2785730 h 3406345"/>
              <a:gd name="connsiteX0" fmla="*/ 85060 w 12709451"/>
              <a:gd name="connsiteY0" fmla="*/ 2785730 h 3420467"/>
              <a:gd name="connsiteX1" fmla="*/ 85060 w 12709451"/>
              <a:gd name="connsiteY1" fmla="*/ 2785730 h 3420467"/>
              <a:gd name="connsiteX2" fmla="*/ 1290083 w 12709451"/>
              <a:gd name="connsiteY2" fmla="*/ 2785730 h 3420467"/>
              <a:gd name="connsiteX3" fmla="*/ 1708297 w 12709451"/>
              <a:gd name="connsiteY3" fmla="*/ 2799907 h 3420467"/>
              <a:gd name="connsiteX4" fmla="*/ 2041451 w 12709451"/>
              <a:gd name="connsiteY4" fmla="*/ 2821172 h 3420467"/>
              <a:gd name="connsiteX5" fmla="*/ 2551814 w 12709451"/>
              <a:gd name="connsiteY5" fmla="*/ 2814084 h 3420467"/>
              <a:gd name="connsiteX6" fmla="*/ 2835349 w 12709451"/>
              <a:gd name="connsiteY6" fmla="*/ 2821172 h 3420467"/>
              <a:gd name="connsiteX7" fmla="*/ 2856614 w 12709451"/>
              <a:gd name="connsiteY7" fmla="*/ 2814084 h 3420467"/>
              <a:gd name="connsiteX8" fmla="*/ 2892056 w 12709451"/>
              <a:gd name="connsiteY8" fmla="*/ 2806996 h 3420467"/>
              <a:gd name="connsiteX9" fmla="*/ 2906232 w 12709451"/>
              <a:gd name="connsiteY9" fmla="*/ 2658140 h 3420467"/>
              <a:gd name="connsiteX10" fmla="*/ 2913321 w 12709451"/>
              <a:gd name="connsiteY10" fmla="*/ 2466754 h 3420467"/>
              <a:gd name="connsiteX11" fmla="*/ 2920409 w 12709451"/>
              <a:gd name="connsiteY11" fmla="*/ 2417135 h 3420467"/>
              <a:gd name="connsiteX12" fmla="*/ 2934586 w 12709451"/>
              <a:gd name="connsiteY12" fmla="*/ 2360428 h 3420467"/>
              <a:gd name="connsiteX13" fmla="*/ 2948762 w 12709451"/>
              <a:gd name="connsiteY13" fmla="*/ 2317898 h 3420467"/>
              <a:gd name="connsiteX14" fmla="*/ 2970028 w 12709451"/>
              <a:gd name="connsiteY14" fmla="*/ 2303721 h 3420467"/>
              <a:gd name="connsiteX15" fmla="*/ 3374065 w 12709451"/>
              <a:gd name="connsiteY15" fmla="*/ 2296633 h 3420467"/>
              <a:gd name="connsiteX16" fmla="*/ 3494567 w 12709451"/>
              <a:gd name="connsiteY16" fmla="*/ 2275368 h 3420467"/>
              <a:gd name="connsiteX17" fmla="*/ 3671776 w 12709451"/>
              <a:gd name="connsiteY17" fmla="*/ 2268279 h 3420467"/>
              <a:gd name="connsiteX18" fmla="*/ 3912781 w 12709451"/>
              <a:gd name="connsiteY18" fmla="*/ 2261191 h 3420467"/>
              <a:gd name="connsiteX19" fmla="*/ 4437321 w 12709451"/>
              <a:gd name="connsiteY19" fmla="*/ 2268279 h 3420467"/>
              <a:gd name="connsiteX20" fmla="*/ 4607442 w 12709451"/>
              <a:gd name="connsiteY20" fmla="*/ 2239926 h 3420467"/>
              <a:gd name="connsiteX21" fmla="*/ 4614530 w 12709451"/>
              <a:gd name="connsiteY21" fmla="*/ 2183219 h 3420467"/>
              <a:gd name="connsiteX22" fmla="*/ 4628707 w 12709451"/>
              <a:gd name="connsiteY22" fmla="*/ 2062716 h 3420467"/>
              <a:gd name="connsiteX23" fmla="*/ 4635795 w 12709451"/>
              <a:gd name="connsiteY23" fmla="*/ 2034363 h 3420467"/>
              <a:gd name="connsiteX24" fmla="*/ 4649972 w 12709451"/>
              <a:gd name="connsiteY24" fmla="*/ 1956391 h 3420467"/>
              <a:gd name="connsiteX25" fmla="*/ 4664149 w 12709451"/>
              <a:gd name="connsiteY25" fmla="*/ 1779182 h 3420467"/>
              <a:gd name="connsiteX26" fmla="*/ 4671237 w 12709451"/>
              <a:gd name="connsiteY26" fmla="*/ 1743740 h 3420467"/>
              <a:gd name="connsiteX27" fmla="*/ 4678325 w 12709451"/>
              <a:gd name="connsiteY27" fmla="*/ 1715386 h 3420467"/>
              <a:gd name="connsiteX28" fmla="*/ 4919330 w 12709451"/>
              <a:gd name="connsiteY28" fmla="*/ 1708298 h 3420467"/>
              <a:gd name="connsiteX29" fmla="*/ 5209953 w 12709451"/>
              <a:gd name="connsiteY29" fmla="*/ 1694121 h 3420467"/>
              <a:gd name="connsiteX30" fmla="*/ 5521842 w 12709451"/>
              <a:gd name="connsiteY30" fmla="*/ 1672856 h 3420467"/>
              <a:gd name="connsiteX31" fmla="*/ 5840818 w 12709451"/>
              <a:gd name="connsiteY31" fmla="*/ 1687033 h 3420467"/>
              <a:gd name="connsiteX32" fmla="*/ 5918790 w 12709451"/>
              <a:gd name="connsiteY32" fmla="*/ 1694121 h 3420467"/>
              <a:gd name="connsiteX33" fmla="*/ 5982586 w 12709451"/>
              <a:gd name="connsiteY33" fmla="*/ 1701209 h 3420467"/>
              <a:gd name="connsiteX34" fmla="*/ 6166883 w 12709451"/>
              <a:gd name="connsiteY34" fmla="*/ 1708298 h 3420467"/>
              <a:gd name="connsiteX35" fmla="*/ 6400800 w 12709451"/>
              <a:gd name="connsiteY35" fmla="*/ 1701209 h 3420467"/>
              <a:gd name="connsiteX36" fmla="*/ 6379535 w 12709451"/>
              <a:gd name="connsiteY36" fmla="*/ 1694121 h 3420467"/>
              <a:gd name="connsiteX37" fmla="*/ 6393711 w 12709451"/>
              <a:gd name="connsiteY37" fmla="*/ 1396409 h 3420467"/>
              <a:gd name="connsiteX38" fmla="*/ 6407888 w 12709451"/>
              <a:gd name="connsiteY38" fmla="*/ 1311349 h 3420467"/>
              <a:gd name="connsiteX39" fmla="*/ 6422065 w 12709451"/>
              <a:gd name="connsiteY39" fmla="*/ 1226289 h 3420467"/>
              <a:gd name="connsiteX40" fmla="*/ 6443330 w 12709451"/>
              <a:gd name="connsiteY40" fmla="*/ 1212112 h 3420467"/>
              <a:gd name="connsiteX41" fmla="*/ 6514214 w 12709451"/>
              <a:gd name="connsiteY41" fmla="*/ 1197935 h 3420467"/>
              <a:gd name="connsiteX42" fmla="*/ 6606362 w 12709451"/>
              <a:gd name="connsiteY42" fmla="*/ 1183758 h 3420467"/>
              <a:gd name="connsiteX43" fmla="*/ 6641804 w 12709451"/>
              <a:gd name="connsiteY43" fmla="*/ 1176670 h 3420467"/>
              <a:gd name="connsiteX44" fmla="*/ 6804837 w 12709451"/>
              <a:gd name="connsiteY44" fmla="*/ 1155405 h 3420467"/>
              <a:gd name="connsiteX45" fmla="*/ 6854456 w 12709451"/>
              <a:gd name="connsiteY45" fmla="*/ 1148316 h 3420467"/>
              <a:gd name="connsiteX46" fmla="*/ 6911162 w 12709451"/>
              <a:gd name="connsiteY46" fmla="*/ 1141228 h 3420467"/>
              <a:gd name="connsiteX47" fmla="*/ 6960781 w 12709451"/>
              <a:gd name="connsiteY47" fmla="*/ 1134140 h 3420467"/>
              <a:gd name="connsiteX48" fmla="*/ 7038753 w 12709451"/>
              <a:gd name="connsiteY48" fmla="*/ 1127051 h 3420467"/>
              <a:gd name="connsiteX49" fmla="*/ 7116725 w 12709451"/>
              <a:gd name="connsiteY49" fmla="*/ 1112875 h 3420467"/>
              <a:gd name="connsiteX50" fmla="*/ 7208874 w 12709451"/>
              <a:gd name="connsiteY50" fmla="*/ 1098698 h 3420467"/>
              <a:gd name="connsiteX51" fmla="*/ 7364818 w 12709451"/>
              <a:gd name="connsiteY51" fmla="*/ 1105786 h 3420467"/>
              <a:gd name="connsiteX52" fmla="*/ 7414437 w 12709451"/>
              <a:gd name="connsiteY52" fmla="*/ 1119963 h 3420467"/>
              <a:gd name="connsiteX53" fmla="*/ 7442790 w 12709451"/>
              <a:gd name="connsiteY53" fmla="*/ 1127051 h 3420467"/>
              <a:gd name="connsiteX54" fmla="*/ 7485321 w 12709451"/>
              <a:gd name="connsiteY54" fmla="*/ 1141228 h 3420467"/>
              <a:gd name="connsiteX55" fmla="*/ 7506586 w 12709451"/>
              <a:gd name="connsiteY55" fmla="*/ 1148316 h 3420467"/>
              <a:gd name="connsiteX56" fmla="*/ 7598735 w 12709451"/>
              <a:gd name="connsiteY56" fmla="*/ 1169582 h 3420467"/>
              <a:gd name="connsiteX57" fmla="*/ 7697972 w 12709451"/>
              <a:gd name="connsiteY57" fmla="*/ 1176670 h 3420467"/>
              <a:gd name="connsiteX58" fmla="*/ 7967330 w 12709451"/>
              <a:gd name="connsiteY58" fmla="*/ 1169582 h 3420467"/>
              <a:gd name="connsiteX59" fmla="*/ 8024037 w 12709451"/>
              <a:gd name="connsiteY59" fmla="*/ 1162493 h 3420467"/>
              <a:gd name="connsiteX60" fmla="*/ 8038214 w 12709451"/>
              <a:gd name="connsiteY60" fmla="*/ 1119963 h 3420467"/>
              <a:gd name="connsiteX61" fmla="*/ 8052390 w 12709451"/>
              <a:gd name="connsiteY61" fmla="*/ 1027814 h 3420467"/>
              <a:gd name="connsiteX62" fmla="*/ 8066567 w 12709451"/>
              <a:gd name="connsiteY62" fmla="*/ 914400 h 3420467"/>
              <a:gd name="connsiteX63" fmla="*/ 8080744 w 12709451"/>
              <a:gd name="connsiteY63" fmla="*/ 857693 h 3420467"/>
              <a:gd name="connsiteX64" fmla="*/ 8087832 w 12709451"/>
              <a:gd name="connsiteY64" fmla="*/ 836428 h 3420467"/>
              <a:gd name="connsiteX65" fmla="*/ 8102009 w 12709451"/>
              <a:gd name="connsiteY65" fmla="*/ 765544 h 3420467"/>
              <a:gd name="connsiteX66" fmla="*/ 8123274 w 12709451"/>
              <a:gd name="connsiteY66" fmla="*/ 687572 h 3420467"/>
              <a:gd name="connsiteX67" fmla="*/ 8144539 w 12709451"/>
              <a:gd name="connsiteY67" fmla="*/ 645042 h 3420467"/>
              <a:gd name="connsiteX68" fmla="*/ 8165804 w 12709451"/>
              <a:gd name="connsiteY68" fmla="*/ 637954 h 3420467"/>
              <a:gd name="connsiteX69" fmla="*/ 8399721 w 12709451"/>
              <a:gd name="connsiteY69" fmla="*/ 623777 h 3420467"/>
              <a:gd name="connsiteX70" fmla="*/ 8442251 w 12709451"/>
              <a:gd name="connsiteY70" fmla="*/ 616689 h 3420467"/>
              <a:gd name="connsiteX71" fmla="*/ 8647814 w 12709451"/>
              <a:gd name="connsiteY71" fmla="*/ 602512 h 3420467"/>
              <a:gd name="connsiteX72" fmla="*/ 8895907 w 12709451"/>
              <a:gd name="connsiteY72" fmla="*/ 609600 h 3420467"/>
              <a:gd name="connsiteX73" fmla="*/ 9058939 w 12709451"/>
              <a:gd name="connsiteY73" fmla="*/ 616689 h 3420467"/>
              <a:gd name="connsiteX74" fmla="*/ 9526772 w 12709451"/>
              <a:gd name="connsiteY74" fmla="*/ 623777 h 3420467"/>
              <a:gd name="connsiteX75" fmla="*/ 9555125 w 12709451"/>
              <a:gd name="connsiteY75" fmla="*/ 630865 h 3420467"/>
              <a:gd name="connsiteX76" fmla="*/ 9732335 w 12709451"/>
              <a:gd name="connsiteY76" fmla="*/ 652130 h 3420467"/>
              <a:gd name="connsiteX77" fmla="*/ 9781953 w 12709451"/>
              <a:gd name="connsiteY77" fmla="*/ 659219 h 3420467"/>
              <a:gd name="connsiteX78" fmla="*/ 9803218 w 12709451"/>
              <a:gd name="connsiteY78" fmla="*/ 567070 h 3420467"/>
              <a:gd name="connsiteX79" fmla="*/ 9810307 w 12709451"/>
              <a:gd name="connsiteY79" fmla="*/ 233916 h 3420467"/>
              <a:gd name="connsiteX80" fmla="*/ 9824483 w 12709451"/>
              <a:gd name="connsiteY80" fmla="*/ 155944 h 3420467"/>
              <a:gd name="connsiteX81" fmla="*/ 9831572 w 12709451"/>
              <a:gd name="connsiteY81" fmla="*/ 134679 h 3420467"/>
              <a:gd name="connsiteX82" fmla="*/ 9881190 w 12709451"/>
              <a:gd name="connsiteY82" fmla="*/ 120503 h 3420467"/>
              <a:gd name="connsiteX83" fmla="*/ 9923721 w 12709451"/>
              <a:gd name="connsiteY83" fmla="*/ 113414 h 3420467"/>
              <a:gd name="connsiteX84" fmla="*/ 10058400 w 12709451"/>
              <a:gd name="connsiteY84" fmla="*/ 99237 h 3420467"/>
              <a:gd name="connsiteX85" fmla="*/ 10129283 w 12709451"/>
              <a:gd name="connsiteY85" fmla="*/ 85061 h 3420467"/>
              <a:gd name="connsiteX86" fmla="*/ 10185990 w 12709451"/>
              <a:gd name="connsiteY86" fmla="*/ 70884 h 3420467"/>
              <a:gd name="connsiteX87" fmla="*/ 10249786 w 12709451"/>
              <a:gd name="connsiteY87" fmla="*/ 42530 h 3420467"/>
              <a:gd name="connsiteX88" fmla="*/ 10271051 w 12709451"/>
              <a:gd name="connsiteY88" fmla="*/ 35442 h 3420467"/>
              <a:gd name="connsiteX89" fmla="*/ 10292316 w 12709451"/>
              <a:gd name="connsiteY89" fmla="*/ 28354 h 3420467"/>
              <a:gd name="connsiteX90" fmla="*/ 10334846 w 12709451"/>
              <a:gd name="connsiteY90" fmla="*/ 21265 h 3420467"/>
              <a:gd name="connsiteX91" fmla="*/ 10469525 w 12709451"/>
              <a:gd name="connsiteY91" fmla="*/ 0 h 3420467"/>
              <a:gd name="connsiteX92" fmla="*/ 10689265 w 12709451"/>
              <a:gd name="connsiteY92" fmla="*/ 14177 h 3420467"/>
              <a:gd name="connsiteX93" fmla="*/ 10894828 w 12709451"/>
              <a:gd name="connsiteY93" fmla="*/ 7089 h 3420467"/>
              <a:gd name="connsiteX94" fmla="*/ 11171274 w 12709451"/>
              <a:gd name="connsiteY94" fmla="*/ 0 h 3420467"/>
              <a:gd name="connsiteX95" fmla="*/ 11256335 w 12709451"/>
              <a:gd name="connsiteY95" fmla="*/ 7089 h 3420467"/>
              <a:gd name="connsiteX96" fmla="*/ 11376837 w 12709451"/>
              <a:gd name="connsiteY96" fmla="*/ 14177 h 3420467"/>
              <a:gd name="connsiteX97" fmla="*/ 11476074 w 12709451"/>
              <a:gd name="connsiteY97" fmla="*/ 35442 h 3420467"/>
              <a:gd name="connsiteX98" fmla="*/ 11532781 w 12709451"/>
              <a:gd name="connsiteY98" fmla="*/ 42530 h 3420467"/>
              <a:gd name="connsiteX99" fmla="*/ 11568223 w 12709451"/>
              <a:gd name="connsiteY99" fmla="*/ 49619 h 3420467"/>
              <a:gd name="connsiteX100" fmla="*/ 11624930 w 12709451"/>
              <a:gd name="connsiteY100" fmla="*/ 56707 h 3420467"/>
              <a:gd name="connsiteX101" fmla="*/ 11887200 w 12709451"/>
              <a:gd name="connsiteY101" fmla="*/ 77972 h 3420467"/>
              <a:gd name="connsiteX102" fmla="*/ 12234530 w 12709451"/>
              <a:gd name="connsiteY102" fmla="*/ 77972 h 3420467"/>
              <a:gd name="connsiteX103" fmla="*/ 12305414 w 12709451"/>
              <a:gd name="connsiteY103" fmla="*/ 92149 h 3420467"/>
              <a:gd name="connsiteX104" fmla="*/ 12447181 w 12709451"/>
              <a:gd name="connsiteY104" fmla="*/ 106326 h 3420467"/>
              <a:gd name="connsiteX105" fmla="*/ 12510976 w 12709451"/>
              <a:gd name="connsiteY105" fmla="*/ 127591 h 3420467"/>
              <a:gd name="connsiteX106" fmla="*/ 12532242 w 12709451"/>
              <a:gd name="connsiteY106" fmla="*/ 134679 h 3420467"/>
              <a:gd name="connsiteX107" fmla="*/ 12567683 w 12709451"/>
              <a:gd name="connsiteY107" fmla="*/ 177209 h 3420467"/>
              <a:gd name="connsiteX108" fmla="*/ 12588949 w 12709451"/>
              <a:gd name="connsiteY108" fmla="*/ 219740 h 3420467"/>
              <a:gd name="connsiteX109" fmla="*/ 12610214 w 12709451"/>
              <a:gd name="connsiteY109" fmla="*/ 233916 h 3420467"/>
              <a:gd name="connsiteX110" fmla="*/ 12617302 w 12709451"/>
              <a:gd name="connsiteY110" fmla="*/ 255182 h 3420467"/>
              <a:gd name="connsiteX111" fmla="*/ 12624390 w 12709451"/>
              <a:gd name="connsiteY111" fmla="*/ 283535 h 3420467"/>
              <a:gd name="connsiteX112" fmla="*/ 12638567 w 12709451"/>
              <a:gd name="connsiteY112" fmla="*/ 311889 h 3420467"/>
              <a:gd name="connsiteX113" fmla="*/ 12645656 w 12709451"/>
              <a:gd name="connsiteY113" fmla="*/ 340242 h 3420467"/>
              <a:gd name="connsiteX114" fmla="*/ 12659832 w 12709451"/>
              <a:gd name="connsiteY114" fmla="*/ 375684 h 3420467"/>
              <a:gd name="connsiteX115" fmla="*/ 12666921 w 12709451"/>
              <a:gd name="connsiteY115" fmla="*/ 411126 h 3420467"/>
              <a:gd name="connsiteX116" fmla="*/ 12688186 w 12709451"/>
              <a:gd name="connsiteY116" fmla="*/ 474921 h 3420467"/>
              <a:gd name="connsiteX117" fmla="*/ 12695274 w 12709451"/>
              <a:gd name="connsiteY117" fmla="*/ 496186 h 3420467"/>
              <a:gd name="connsiteX118" fmla="*/ 12702362 w 12709451"/>
              <a:gd name="connsiteY118" fmla="*/ 524540 h 3420467"/>
              <a:gd name="connsiteX119" fmla="*/ 12709451 w 12709451"/>
              <a:gd name="connsiteY119" fmla="*/ 602512 h 3420467"/>
              <a:gd name="connsiteX120" fmla="*/ 12695274 w 12709451"/>
              <a:gd name="connsiteY120" fmla="*/ 900223 h 3420467"/>
              <a:gd name="connsiteX121" fmla="*/ 12688186 w 12709451"/>
              <a:gd name="connsiteY121" fmla="*/ 971107 h 3420467"/>
              <a:gd name="connsiteX122" fmla="*/ 12681097 w 12709451"/>
              <a:gd name="connsiteY122" fmla="*/ 1006549 h 3420467"/>
              <a:gd name="connsiteX123" fmla="*/ 12666921 w 12709451"/>
              <a:gd name="connsiteY123" fmla="*/ 1105786 h 3420467"/>
              <a:gd name="connsiteX124" fmla="*/ 12659832 w 12709451"/>
              <a:gd name="connsiteY124" fmla="*/ 1141228 h 3420467"/>
              <a:gd name="connsiteX125" fmla="*/ 12645656 w 12709451"/>
              <a:gd name="connsiteY125" fmla="*/ 1240465 h 3420467"/>
              <a:gd name="connsiteX126" fmla="*/ 12624390 w 12709451"/>
              <a:gd name="connsiteY126" fmla="*/ 1318437 h 3420467"/>
              <a:gd name="connsiteX127" fmla="*/ 12638567 w 12709451"/>
              <a:gd name="connsiteY127" fmla="*/ 1524000 h 3420467"/>
              <a:gd name="connsiteX128" fmla="*/ 12652744 w 12709451"/>
              <a:gd name="connsiteY128" fmla="*/ 1687033 h 3420467"/>
              <a:gd name="connsiteX129" fmla="*/ 12638567 w 12709451"/>
              <a:gd name="connsiteY129" fmla="*/ 1828800 h 3420467"/>
              <a:gd name="connsiteX130" fmla="*/ 12624390 w 12709451"/>
              <a:gd name="connsiteY130" fmla="*/ 1850065 h 3420467"/>
              <a:gd name="connsiteX131" fmla="*/ 12617302 w 12709451"/>
              <a:gd name="connsiteY131" fmla="*/ 1871330 h 3420467"/>
              <a:gd name="connsiteX132" fmla="*/ 12596037 w 12709451"/>
              <a:gd name="connsiteY132" fmla="*/ 1885507 h 3420467"/>
              <a:gd name="connsiteX133" fmla="*/ 12369209 w 12709451"/>
              <a:gd name="connsiteY133" fmla="*/ 1878419 h 3420467"/>
              <a:gd name="connsiteX134" fmla="*/ 12255795 w 12709451"/>
              <a:gd name="connsiteY134" fmla="*/ 1871330 h 3420467"/>
              <a:gd name="connsiteX135" fmla="*/ 12135293 w 12709451"/>
              <a:gd name="connsiteY135" fmla="*/ 1857154 h 3420467"/>
              <a:gd name="connsiteX136" fmla="*/ 11972260 w 12709451"/>
              <a:gd name="connsiteY136" fmla="*/ 1871330 h 3420467"/>
              <a:gd name="connsiteX137" fmla="*/ 11908465 w 12709451"/>
              <a:gd name="connsiteY137" fmla="*/ 1878419 h 3420467"/>
              <a:gd name="connsiteX138" fmla="*/ 11873023 w 12709451"/>
              <a:gd name="connsiteY138" fmla="*/ 1885507 h 3420467"/>
              <a:gd name="connsiteX139" fmla="*/ 11830493 w 12709451"/>
              <a:gd name="connsiteY139" fmla="*/ 1892596 h 3420467"/>
              <a:gd name="connsiteX140" fmla="*/ 11773786 w 12709451"/>
              <a:gd name="connsiteY140" fmla="*/ 1899684 h 3420467"/>
              <a:gd name="connsiteX141" fmla="*/ 11674549 w 12709451"/>
              <a:gd name="connsiteY141" fmla="*/ 1913861 h 3420467"/>
              <a:gd name="connsiteX142" fmla="*/ 11624930 w 12709451"/>
              <a:gd name="connsiteY142" fmla="*/ 1920949 h 3420467"/>
              <a:gd name="connsiteX143" fmla="*/ 11561135 w 12709451"/>
              <a:gd name="connsiteY143" fmla="*/ 1935126 h 3420467"/>
              <a:gd name="connsiteX144" fmla="*/ 11497339 w 12709451"/>
              <a:gd name="connsiteY144" fmla="*/ 1949303 h 3420467"/>
              <a:gd name="connsiteX145" fmla="*/ 11476074 w 12709451"/>
              <a:gd name="connsiteY145" fmla="*/ 1956391 h 3420467"/>
              <a:gd name="connsiteX146" fmla="*/ 11419367 w 12709451"/>
              <a:gd name="connsiteY146" fmla="*/ 1970568 h 3420467"/>
              <a:gd name="connsiteX147" fmla="*/ 11362660 w 12709451"/>
              <a:gd name="connsiteY147" fmla="*/ 1984744 h 3420467"/>
              <a:gd name="connsiteX148" fmla="*/ 11242158 w 12709451"/>
              <a:gd name="connsiteY148" fmla="*/ 2006009 h 3420467"/>
              <a:gd name="connsiteX149" fmla="*/ 11079125 w 12709451"/>
              <a:gd name="connsiteY149" fmla="*/ 2020186 h 3420467"/>
              <a:gd name="connsiteX150" fmla="*/ 10986976 w 12709451"/>
              <a:gd name="connsiteY150" fmla="*/ 2034363 h 3420467"/>
              <a:gd name="connsiteX151" fmla="*/ 10951535 w 12709451"/>
              <a:gd name="connsiteY151" fmla="*/ 2041451 h 3420467"/>
              <a:gd name="connsiteX152" fmla="*/ 10866474 w 12709451"/>
              <a:gd name="connsiteY152" fmla="*/ 2055628 h 3420467"/>
              <a:gd name="connsiteX153" fmla="*/ 10809767 w 12709451"/>
              <a:gd name="connsiteY153" fmla="*/ 2069805 h 3420467"/>
              <a:gd name="connsiteX154" fmla="*/ 10788502 w 12709451"/>
              <a:gd name="connsiteY154" fmla="*/ 2076893 h 3420467"/>
              <a:gd name="connsiteX155" fmla="*/ 10618381 w 12709451"/>
              <a:gd name="connsiteY155" fmla="*/ 2105247 h 3420467"/>
              <a:gd name="connsiteX156" fmla="*/ 10582939 w 12709451"/>
              <a:gd name="connsiteY156" fmla="*/ 2112335 h 3420467"/>
              <a:gd name="connsiteX157" fmla="*/ 10519144 w 12709451"/>
              <a:gd name="connsiteY157" fmla="*/ 2119423 h 3420467"/>
              <a:gd name="connsiteX158" fmla="*/ 10483702 w 12709451"/>
              <a:gd name="connsiteY158" fmla="*/ 2126512 h 3420467"/>
              <a:gd name="connsiteX159" fmla="*/ 10426995 w 12709451"/>
              <a:gd name="connsiteY159" fmla="*/ 2133600 h 3420467"/>
              <a:gd name="connsiteX160" fmla="*/ 10384465 w 12709451"/>
              <a:gd name="connsiteY160" fmla="*/ 2140689 h 3420467"/>
              <a:gd name="connsiteX161" fmla="*/ 10349023 w 12709451"/>
              <a:gd name="connsiteY161" fmla="*/ 2147777 h 3420467"/>
              <a:gd name="connsiteX162" fmla="*/ 10285228 w 12709451"/>
              <a:gd name="connsiteY162" fmla="*/ 2154865 h 3420467"/>
              <a:gd name="connsiteX163" fmla="*/ 10249786 w 12709451"/>
              <a:gd name="connsiteY163" fmla="*/ 2161954 h 3420467"/>
              <a:gd name="connsiteX164" fmla="*/ 10185990 w 12709451"/>
              <a:gd name="connsiteY164" fmla="*/ 2169042 h 3420467"/>
              <a:gd name="connsiteX165" fmla="*/ 10150549 w 12709451"/>
              <a:gd name="connsiteY165" fmla="*/ 2176130 h 3420467"/>
              <a:gd name="connsiteX166" fmla="*/ 10008781 w 12709451"/>
              <a:gd name="connsiteY166" fmla="*/ 2190307 h 3420467"/>
              <a:gd name="connsiteX167" fmla="*/ 9916632 w 12709451"/>
              <a:gd name="connsiteY167" fmla="*/ 2204484 h 3420467"/>
              <a:gd name="connsiteX168" fmla="*/ 9774865 w 12709451"/>
              <a:gd name="connsiteY168" fmla="*/ 2225749 h 3420467"/>
              <a:gd name="connsiteX169" fmla="*/ 9696893 w 12709451"/>
              <a:gd name="connsiteY169" fmla="*/ 2232837 h 3420467"/>
              <a:gd name="connsiteX170" fmla="*/ 9604744 w 12709451"/>
              <a:gd name="connsiteY170" fmla="*/ 2247014 h 3420467"/>
              <a:gd name="connsiteX171" fmla="*/ 9555125 w 12709451"/>
              <a:gd name="connsiteY171" fmla="*/ 2254103 h 3420467"/>
              <a:gd name="connsiteX172" fmla="*/ 9505507 w 12709451"/>
              <a:gd name="connsiteY172" fmla="*/ 2268279 h 3420467"/>
              <a:gd name="connsiteX173" fmla="*/ 9434623 w 12709451"/>
              <a:gd name="connsiteY173" fmla="*/ 2282456 h 3420467"/>
              <a:gd name="connsiteX174" fmla="*/ 9406269 w 12709451"/>
              <a:gd name="connsiteY174" fmla="*/ 2289544 h 3420467"/>
              <a:gd name="connsiteX175" fmla="*/ 9356651 w 12709451"/>
              <a:gd name="connsiteY175" fmla="*/ 2303721 h 3420467"/>
              <a:gd name="connsiteX176" fmla="*/ 9285767 w 12709451"/>
              <a:gd name="connsiteY176" fmla="*/ 2317898 h 3420467"/>
              <a:gd name="connsiteX177" fmla="*/ 9236149 w 12709451"/>
              <a:gd name="connsiteY177" fmla="*/ 2332075 h 3420467"/>
              <a:gd name="connsiteX178" fmla="*/ 9200707 w 12709451"/>
              <a:gd name="connsiteY178" fmla="*/ 2339163 h 3420467"/>
              <a:gd name="connsiteX179" fmla="*/ 9115646 w 12709451"/>
              <a:gd name="connsiteY179" fmla="*/ 2360428 h 3420467"/>
              <a:gd name="connsiteX180" fmla="*/ 9087293 w 12709451"/>
              <a:gd name="connsiteY180" fmla="*/ 2367516 h 3420467"/>
              <a:gd name="connsiteX181" fmla="*/ 9016409 w 12709451"/>
              <a:gd name="connsiteY181" fmla="*/ 2381693 h 3420467"/>
              <a:gd name="connsiteX182" fmla="*/ 8980967 w 12709451"/>
              <a:gd name="connsiteY182" fmla="*/ 2388782 h 3420467"/>
              <a:gd name="connsiteX183" fmla="*/ 8924260 w 12709451"/>
              <a:gd name="connsiteY183" fmla="*/ 2395870 h 3420467"/>
              <a:gd name="connsiteX184" fmla="*/ 8888818 w 12709451"/>
              <a:gd name="connsiteY184" fmla="*/ 2402958 h 3420467"/>
              <a:gd name="connsiteX185" fmla="*/ 8867553 w 12709451"/>
              <a:gd name="connsiteY185" fmla="*/ 2410047 h 3420467"/>
              <a:gd name="connsiteX186" fmla="*/ 8803758 w 12709451"/>
              <a:gd name="connsiteY186" fmla="*/ 2417135 h 3420467"/>
              <a:gd name="connsiteX187" fmla="*/ 8718697 w 12709451"/>
              <a:gd name="connsiteY187" fmla="*/ 2431312 h 3420467"/>
              <a:gd name="connsiteX188" fmla="*/ 8661990 w 12709451"/>
              <a:gd name="connsiteY188" fmla="*/ 2438400 h 3420467"/>
              <a:gd name="connsiteX189" fmla="*/ 8619460 w 12709451"/>
              <a:gd name="connsiteY189" fmla="*/ 2445489 h 3420467"/>
              <a:gd name="connsiteX190" fmla="*/ 8527311 w 12709451"/>
              <a:gd name="connsiteY190" fmla="*/ 2452577 h 3420467"/>
              <a:gd name="connsiteX191" fmla="*/ 8449339 w 12709451"/>
              <a:gd name="connsiteY191" fmla="*/ 2459665 h 3420467"/>
              <a:gd name="connsiteX192" fmla="*/ 8392632 w 12709451"/>
              <a:gd name="connsiteY192" fmla="*/ 2466754 h 3420467"/>
              <a:gd name="connsiteX193" fmla="*/ 8321749 w 12709451"/>
              <a:gd name="connsiteY193" fmla="*/ 2473842 h 3420467"/>
              <a:gd name="connsiteX194" fmla="*/ 8109097 w 12709451"/>
              <a:gd name="connsiteY194" fmla="*/ 2502196 h 3420467"/>
              <a:gd name="connsiteX195" fmla="*/ 8066567 w 12709451"/>
              <a:gd name="connsiteY195" fmla="*/ 2509284 h 3420467"/>
              <a:gd name="connsiteX196" fmla="*/ 8002772 w 12709451"/>
              <a:gd name="connsiteY196" fmla="*/ 2523461 h 3420467"/>
              <a:gd name="connsiteX197" fmla="*/ 7910623 w 12709451"/>
              <a:gd name="connsiteY197" fmla="*/ 2537637 h 3420467"/>
              <a:gd name="connsiteX198" fmla="*/ 7825562 w 12709451"/>
              <a:gd name="connsiteY198" fmla="*/ 2551814 h 3420467"/>
              <a:gd name="connsiteX199" fmla="*/ 7797209 w 12709451"/>
              <a:gd name="connsiteY199" fmla="*/ 2558903 h 3420467"/>
              <a:gd name="connsiteX200" fmla="*/ 7719237 w 12709451"/>
              <a:gd name="connsiteY200" fmla="*/ 2573079 h 3420467"/>
              <a:gd name="connsiteX201" fmla="*/ 7690883 w 12709451"/>
              <a:gd name="connsiteY201" fmla="*/ 2580168 h 3420467"/>
              <a:gd name="connsiteX202" fmla="*/ 7655442 w 12709451"/>
              <a:gd name="connsiteY202" fmla="*/ 2587256 h 3420467"/>
              <a:gd name="connsiteX203" fmla="*/ 7634176 w 12709451"/>
              <a:gd name="connsiteY203" fmla="*/ 2594344 h 3420467"/>
              <a:gd name="connsiteX204" fmla="*/ 7584558 w 12709451"/>
              <a:gd name="connsiteY204" fmla="*/ 2601433 h 3420467"/>
              <a:gd name="connsiteX205" fmla="*/ 7549116 w 12709451"/>
              <a:gd name="connsiteY205" fmla="*/ 2608521 h 3420467"/>
              <a:gd name="connsiteX206" fmla="*/ 7449879 w 12709451"/>
              <a:gd name="connsiteY206" fmla="*/ 2622698 h 3420467"/>
              <a:gd name="connsiteX207" fmla="*/ 7378995 w 12709451"/>
              <a:gd name="connsiteY207" fmla="*/ 2636875 h 3420467"/>
              <a:gd name="connsiteX208" fmla="*/ 7322288 w 12709451"/>
              <a:gd name="connsiteY208" fmla="*/ 2651051 h 3420467"/>
              <a:gd name="connsiteX209" fmla="*/ 7265581 w 12709451"/>
              <a:gd name="connsiteY209" fmla="*/ 2658140 h 3420467"/>
              <a:gd name="connsiteX210" fmla="*/ 7237228 w 12709451"/>
              <a:gd name="connsiteY210" fmla="*/ 2665228 h 3420467"/>
              <a:gd name="connsiteX211" fmla="*/ 7187609 w 12709451"/>
              <a:gd name="connsiteY211" fmla="*/ 2672316 h 3420467"/>
              <a:gd name="connsiteX212" fmla="*/ 7116725 w 12709451"/>
              <a:gd name="connsiteY212" fmla="*/ 2686493 h 3420467"/>
              <a:gd name="connsiteX213" fmla="*/ 7024576 w 12709451"/>
              <a:gd name="connsiteY213" fmla="*/ 2700670 h 3420467"/>
              <a:gd name="connsiteX214" fmla="*/ 7003311 w 12709451"/>
              <a:gd name="connsiteY214" fmla="*/ 2707758 h 3420467"/>
              <a:gd name="connsiteX215" fmla="*/ 6847367 w 12709451"/>
              <a:gd name="connsiteY215" fmla="*/ 2729023 h 3420467"/>
              <a:gd name="connsiteX216" fmla="*/ 6769395 w 12709451"/>
              <a:gd name="connsiteY216" fmla="*/ 2743200 h 3420467"/>
              <a:gd name="connsiteX217" fmla="*/ 6719776 w 12709451"/>
              <a:gd name="connsiteY217" fmla="*/ 2750289 h 3420467"/>
              <a:gd name="connsiteX218" fmla="*/ 6691423 w 12709451"/>
              <a:gd name="connsiteY218" fmla="*/ 2757377 h 3420467"/>
              <a:gd name="connsiteX219" fmla="*/ 6599274 w 12709451"/>
              <a:gd name="connsiteY219" fmla="*/ 2771554 h 3420467"/>
              <a:gd name="connsiteX220" fmla="*/ 6556744 w 12709451"/>
              <a:gd name="connsiteY220" fmla="*/ 2778642 h 3420467"/>
              <a:gd name="connsiteX221" fmla="*/ 6521302 w 12709451"/>
              <a:gd name="connsiteY221" fmla="*/ 2785730 h 3420467"/>
              <a:gd name="connsiteX222" fmla="*/ 6407888 w 12709451"/>
              <a:gd name="connsiteY222" fmla="*/ 2799907 h 3420467"/>
              <a:gd name="connsiteX223" fmla="*/ 6379535 w 12709451"/>
              <a:gd name="connsiteY223" fmla="*/ 2806996 h 3420467"/>
              <a:gd name="connsiteX224" fmla="*/ 6337004 w 12709451"/>
              <a:gd name="connsiteY224" fmla="*/ 2814084 h 3420467"/>
              <a:gd name="connsiteX225" fmla="*/ 6315739 w 12709451"/>
              <a:gd name="connsiteY225" fmla="*/ 2821172 h 3420467"/>
              <a:gd name="connsiteX226" fmla="*/ 6266121 w 12709451"/>
              <a:gd name="connsiteY226" fmla="*/ 2828261 h 3420467"/>
              <a:gd name="connsiteX227" fmla="*/ 6209414 w 12709451"/>
              <a:gd name="connsiteY227" fmla="*/ 2842437 h 3420467"/>
              <a:gd name="connsiteX228" fmla="*/ 6188149 w 12709451"/>
              <a:gd name="connsiteY228" fmla="*/ 2849526 h 3420467"/>
              <a:gd name="connsiteX229" fmla="*/ 6152707 w 12709451"/>
              <a:gd name="connsiteY229" fmla="*/ 2856614 h 3420467"/>
              <a:gd name="connsiteX230" fmla="*/ 6124353 w 12709451"/>
              <a:gd name="connsiteY230" fmla="*/ 2863703 h 3420467"/>
              <a:gd name="connsiteX231" fmla="*/ 6088911 w 12709451"/>
              <a:gd name="connsiteY231" fmla="*/ 2870791 h 3420467"/>
              <a:gd name="connsiteX232" fmla="*/ 6032204 w 12709451"/>
              <a:gd name="connsiteY232" fmla="*/ 2884968 h 3420467"/>
              <a:gd name="connsiteX233" fmla="*/ 5989674 w 12709451"/>
              <a:gd name="connsiteY233" fmla="*/ 2899144 h 3420467"/>
              <a:gd name="connsiteX234" fmla="*/ 5932967 w 12709451"/>
              <a:gd name="connsiteY234" fmla="*/ 2913321 h 3420467"/>
              <a:gd name="connsiteX235" fmla="*/ 5890437 w 12709451"/>
              <a:gd name="connsiteY235" fmla="*/ 2927498 h 3420467"/>
              <a:gd name="connsiteX236" fmla="*/ 5862083 w 12709451"/>
              <a:gd name="connsiteY236" fmla="*/ 2934586 h 3420467"/>
              <a:gd name="connsiteX237" fmla="*/ 5819553 w 12709451"/>
              <a:gd name="connsiteY237" fmla="*/ 2941675 h 3420467"/>
              <a:gd name="connsiteX238" fmla="*/ 5777023 w 12709451"/>
              <a:gd name="connsiteY238" fmla="*/ 2955851 h 3420467"/>
              <a:gd name="connsiteX239" fmla="*/ 5748669 w 12709451"/>
              <a:gd name="connsiteY239" fmla="*/ 2962940 h 3420467"/>
              <a:gd name="connsiteX240" fmla="*/ 5706139 w 12709451"/>
              <a:gd name="connsiteY240" fmla="*/ 2977116 h 3420467"/>
              <a:gd name="connsiteX241" fmla="*/ 5677786 w 12709451"/>
              <a:gd name="connsiteY241" fmla="*/ 2984205 h 3420467"/>
              <a:gd name="connsiteX242" fmla="*/ 5613990 w 12709451"/>
              <a:gd name="connsiteY242" fmla="*/ 3005470 h 3420467"/>
              <a:gd name="connsiteX243" fmla="*/ 5592725 w 12709451"/>
              <a:gd name="connsiteY243" fmla="*/ 3012558 h 3420467"/>
              <a:gd name="connsiteX244" fmla="*/ 5536018 w 12709451"/>
              <a:gd name="connsiteY244" fmla="*/ 3026735 h 3420467"/>
              <a:gd name="connsiteX245" fmla="*/ 5514753 w 12709451"/>
              <a:gd name="connsiteY245" fmla="*/ 3033823 h 3420467"/>
              <a:gd name="connsiteX246" fmla="*/ 5472223 w 12709451"/>
              <a:gd name="connsiteY246" fmla="*/ 3040912 h 3420467"/>
              <a:gd name="connsiteX247" fmla="*/ 5415516 w 12709451"/>
              <a:gd name="connsiteY247" fmla="*/ 3055089 h 3420467"/>
              <a:gd name="connsiteX248" fmla="*/ 5372986 w 12709451"/>
              <a:gd name="connsiteY248" fmla="*/ 3062177 h 3420467"/>
              <a:gd name="connsiteX249" fmla="*/ 5309190 w 12709451"/>
              <a:gd name="connsiteY249" fmla="*/ 3076354 h 3420467"/>
              <a:gd name="connsiteX250" fmla="*/ 5259572 w 12709451"/>
              <a:gd name="connsiteY250" fmla="*/ 3083442 h 3420467"/>
              <a:gd name="connsiteX251" fmla="*/ 5224130 w 12709451"/>
              <a:gd name="connsiteY251" fmla="*/ 3090530 h 3420467"/>
              <a:gd name="connsiteX252" fmla="*/ 5160335 w 12709451"/>
              <a:gd name="connsiteY252" fmla="*/ 3097619 h 3420467"/>
              <a:gd name="connsiteX253" fmla="*/ 5117804 w 12709451"/>
              <a:gd name="connsiteY253" fmla="*/ 3104707 h 3420467"/>
              <a:gd name="connsiteX254" fmla="*/ 5039832 w 12709451"/>
              <a:gd name="connsiteY254" fmla="*/ 3111796 h 3420467"/>
              <a:gd name="connsiteX255" fmla="*/ 4905153 w 12709451"/>
              <a:gd name="connsiteY255" fmla="*/ 3125972 h 3420467"/>
              <a:gd name="connsiteX256" fmla="*/ 3175590 w 12709451"/>
              <a:gd name="connsiteY256" fmla="*/ 3395331 h 3420467"/>
              <a:gd name="connsiteX257" fmla="*/ 2438400 w 12709451"/>
              <a:gd name="connsiteY257" fmla="*/ 3402418 h 3420467"/>
              <a:gd name="connsiteX258" fmla="*/ 1460204 w 12709451"/>
              <a:gd name="connsiteY258" fmla="*/ 3338623 h 3420467"/>
              <a:gd name="connsiteX259" fmla="*/ 1148316 w 12709451"/>
              <a:gd name="connsiteY259" fmla="*/ 3118884 h 3420467"/>
              <a:gd name="connsiteX260" fmla="*/ 666307 w 12709451"/>
              <a:gd name="connsiteY260" fmla="*/ 3104707 h 3420467"/>
              <a:gd name="connsiteX261" fmla="*/ 368595 w 12709451"/>
              <a:gd name="connsiteY261" fmla="*/ 3097619 h 3420467"/>
              <a:gd name="connsiteX262" fmla="*/ 42530 w 12709451"/>
              <a:gd name="connsiteY262" fmla="*/ 3083442 h 3420467"/>
              <a:gd name="connsiteX263" fmla="*/ 28353 w 12709451"/>
              <a:gd name="connsiteY263" fmla="*/ 3062177 h 3420467"/>
              <a:gd name="connsiteX264" fmla="*/ 14176 w 12709451"/>
              <a:gd name="connsiteY264" fmla="*/ 3005470 h 3420467"/>
              <a:gd name="connsiteX265" fmla="*/ 7088 w 12709451"/>
              <a:gd name="connsiteY265" fmla="*/ 2955851 h 3420467"/>
              <a:gd name="connsiteX266" fmla="*/ 0 w 12709451"/>
              <a:gd name="connsiteY266" fmla="*/ 2913321 h 3420467"/>
              <a:gd name="connsiteX267" fmla="*/ 14176 w 12709451"/>
              <a:gd name="connsiteY267" fmla="*/ 2849526 h 3420467"/>
              <a:gd name="connsiteX268" fmla="*/ 21265 w 12709451"/>
              <a:gd name="connsiteY268" fmla="*/ 2828261 h 3420467"/>
              <a:gd name="connsiteX269" fmla="*/ 85060 w 12709451"/>
              <a:gd name="connsiteY269" fmla="*/ 2785730 h 3420467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1148316 w 12709451"/>
              <a:gd name="connsiteY259" fmla="*/ 3118884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474921 w 12709451"/>
              <a:gd name="connsiteY260" fmla="*/ 3359889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343773 w 12968164"/>
              <a:gd name="connsiteY0" fmla="*/ 2785730 h 3418448"/>
              <a:gd name="connsiteX1" fmla="*/ 343773 w 12968164"/>
              <a:gd name="connsiteY1" fmla="*/ 2785730 h 3418448"/>
              <a:gd name="connsiteX2" fmla="*/ 1548796 w 12968164"/>
              <a:gd name="connsiteY2" fmla="*/ 2785730 h 3418448"/>
              <a:gd name="connsiteX3" fmla="*/ 1967010 w 12968164"/>
              <a:gd name="connsiteY3" fmla="*/ 2799907 h 3418448"/>
              <a:gd name="connsiteX4" fmla="*/ 2300164 w 12968164"/>
              <a:gd name="connsiteY4" fmla="*/ 2821172 h 3418448"/>
              <a:gd name="connsiteX5" fmla="*/ 2810527 w 12968164"/>
              <a:gd name="connsiteY5" fmla="*/ 2814084 h 3418448"/>
              <a:gd name="connsiteX6" fmla="*/ 3094062 w 12968164"/>
              <a:gd name="connsiteY6" fmla="*/ 2821172 h 3418448"/>
              <a:gd name="connsiteX7" fmla="*/ 3115327 w 12968164"/>
              <a:gd name="connsiteY7" fmla="*/ 2814084 h 3418448"/>
              <a:gd name="connsiteX8" fmla="*/ 3150769 w 12968164"/>
              <a:gd name="connsiteY8" fmla="*/ 2806996 h 3418448"/>
              <a:gd name="connsiteX9" fmla="*/ 3164945 w 12968164"/>
              <a:gd name="connsiteY9" fmla="*/ 2658140 h 3418448"/>
              <a:gd name="connsiteX10" fmla="*/ 3172034 w 12968164"/>
              <a:gd name="connsiteY10" fmla="*/ 2466754 h 3418448"/>
              <a:gd name="connsiteX11" fmla="*/ 3179122 w 12968164"/>
              <a:gd name="connsiteY11" fmla="*/ 2417135 h 3418448"/>
              <a:gd name="connsiteX12" fmla="*/ 3193299 w 12968164"/>
              <a:gd name="connsiteY12" fmla="*/ 2360428 h 3418448"/>
              <a:gd name="connsiteX13" fmla="*/ 3207475 w 12968164"/>
              <a:gd name="connsiteY13" fmla="*/ 2317898 h 3418448"/>
              <a:gd name="connsiteX14" fmla="*/ 3228741 w 12968164"/>
              <a:gd name="connsiteY14" fmla="*/ 2303721 h 3418448"/>
              <a:gd name="connsiteX15" fmla="*/ 3632778 w 12968164"/>
              <a:gd name="connsiteY15" fmla="*/ 2296633 h 3418448"/>
              <a:gd name="connsiteX16" fmla="*/ 3753280 w 12968164"/>
              <a:gd name="connsiteY16" fmla="*/ 2275368 h 3418448"/>
              <a:gd name="connsiteX17" fmla="*/ 3930489 w 12968164"/>
              <a:gd name="connsiteY17" fmla="*/ 2268279 h 3418448"/>
              <a:gd name="connsiteX18" fmla="*/ 4171494 w 12968164"/>
              <a:gd name="connsiteY18" fmla="*/ 2261191 h 3418448"/>
              <a:gd name="connsiteX19" fmla="*/ 4696034 w 12968164"/>
              <a:gd name="connsiteY19" fmla="*/ 2268279 h 3418448"/>
              <a:gd name="connsiteX20" fmla="*/ 4866155 w 12968164"/>
              <a:gd name="connsiteY20" fmla="*/ 2239926 h 3418448"/>
              <a:gd name="connsiteX21" fmla="*/ 4873243 w 12968164"/>
              <a:gd name="connsiteY21" fmla="*/ 2183219 h 3418448"/>
              <a:gd name="connsiteX22" fmla="*/ 4887420 w 12968164"/>
              <a:gd name="connsiteY22" fmla="*/ 2062716 h 3418448"/>
              <a:gd name="connsiteX23" fmla="*/ 4894508 w 12968164"/>
              <a:gd name="connsiteY23" fmla="*/ 2034363 h 3418448"/>
              <a:gd name="connsiteX24" fmla="*/ 4908685 w 12968164"/>
              <a:gd name="connsiteY24" fmla="*/ 1956391 h 3418448"/>
              <a:gd name="connsiteX25" fmla="*/ 4922862 w 12968164"/>
              <a:gd name="connsiteY25" fmla="*/ 1779182 h 3418448"/>
              <a:gd name="connsiteX26" fmla="*/ 4929950 w 12968164"/>
              <a:gd name="connsiteY26" fmla="*/ 1743740 h 3418448"/>
              <a:gd name="connsiteX27" fmla="*/ 4937038 w 12968164"/>
              <a:gd name="connsiteY27" fmla="*/ 1715386 h 3418448"/>
              <a:gd name="connsiteX28" fmla="*/ 5178043 w 12968164"/>
              <a:gd name="connsiteY28" fmla="*/ 1708298 h 3418448"/>
              <a:gd name="connsiteX29" fmla="*/ 5468666 w 12968164"/>
              <a:gd name="connsiteY29" fmla="*/ 1694121 h 3418448"/>
              <a:gd name="connsiteX30" fmla="*/ 5780555 w 12968164"/>
              <a:gd name="connsiteY30" fmla="*/ 1672856 h 3418448"/>
              <a:gd name="connsiteX31" fmla="*/ 6099531 w 12968164"/>
              <a:gd name="connsiteY31" fmla="*/ 1687033 h 3418448"/>
              <a:gd name="connsiteX32" fmla="*/ 6177503 w 12968164"/>
              <a:gd name="connsiteY32" fmla="*/ 1694121 h 3418448"/>
              <a:gd name="connsiteX33" fmla="*/ 6241299 w 12968164"/>
              <a:gd name="connsiteY33" fmla="*/ 1701209 h 3418448"/>
              <a:gd name="connsiteX34" fmla="*/ 6425596 w 12968164"/>
              <a:gd name="connsiteY34" fmla="*/ 1708298 h 3418448"/>
              <a:gd name="connsiteX35" fmla="*/ 6659513 w 12968164"/>
              <a:gd name="connsiteY35" fmla="*/ 1701209 h 3418448"/>
              <a:gd name="connsiteX36" fmla="*/ 6638248 w 12968164"/>
              <a:gd name="connsiteY36" fmla="*/ 1694121 h 3418448"/>
              <a:gd name="connsiteX37" fmla="*/ 6652424 w 12968164"/>
              <a:gd name="connsiteY37" fmla="*/ 1396409 h 3418448"/>
              <a:gd name="connsiteX38" fmla="*/ 6666601 w 12968164"/>
              <a:gd name="connsiteY38" fmla="*/ 1311349 h 3418448"/>
              <a:gd name="connsiteX39" fmla="*/ 6680778 w 12968164"/>
              <a:gd name="connsiteY39" fmla="*/ 1226289 h 3418448"/>
              <a:gd name="connsiteX40" fmla="*/ 6702043 w 12968164"/>
              <a:gd name="connsiteY40" fmla="*/ 1212112 h 3418448"/>
              <a:gd name="connsiteX41" fmla="*/ 6772927 w 12968164"/>
              <a:gd name="connsiteY41" fmla="*/ 1197935 h 3418448"/>
              <a:gd name="connsiteX42" fmla="*/ 6865075 w 12968164"/>
              <a:gd name="connsiteY42" fmla="*/ 1183758 h 3418448"/>
              <a:gd name="connsiteX43" fmla="*/ 6900517 w 12968164"/>
              <a:gd name="connsiteY43" fmla="*/ 1176670 h 3418448"/>
              <a:gd name="connsiteX44" fmla="*/ 7063550 w 12968164"/>
              <a:gd name="connsiteY44" fmla="*/ 1155405 h 3418448"/>
              <a:gd name="connsiteX45" fmla="*/ 7113169 w 12968164"/>
              <a:gd name="connsiteY45" fmla="*/ 1148316 h 3418448"/>
              <a:gd name="connsiteX46" fmla="*/ 7169875 w 12968164"/>
              <a:gd name="connsiteY46" fmla="*/ 1141228 h 3418448"/>
              <a:gd name="connsiteX47" fmla="*/ 7219494 w 12968164"/>
              <a:gd name="connsiteY47" fmla="*/ 1134140 h 3418448"/>
              <a:gd name="connsiteX48" fmla="*/ 7297466 w 12968164"/>
              <a:gd name="connsiteY48" fmla="*/ 1127051 h 3418448"/>
              <a:gd name="connsiteX49" fmla="*/ 7375438 w 12968164"/>
              <a:gd name="connsiteY49" fmla="*/ 1112875 h 3418448"/>
              <a:gd name="connsiteX50" fmla="*/ 7467587 w 12968164"/>
              <a:gd name="connsiteY50" fmla="*/ 1098698 h 3418448"/>
              <a:gd name="connsiteX51" fmla="*/ 7623531 w 12968164"/>
              <a:gd name="connsiteY51" fmla="*/ 1105786 h 3418448"/>
              <a:gd name="connsiteX52" fmla="*/ 7673150 w 12968164"/>
              <a:gd name="connsiteY52" fmla="*/ 1119963 h 3418448"/>
              <a:gd name="connsiteX53" fmla="*/ 7701503 w 12968164"/>
              <a:gd name="connsiteY53" fmla="*/ 1127051 h 3418448"/>
              <a:gd name="connsiteX54" fmla="*/ 7744034 w 12968164"/>
              <a:gd name="connsiteY54" fmla="*/ 1141228 h 3418448"/>
              <a:gd name="connsiteX55" fmla="*/ 7765299 w 12968164"/>
              <a:gd name="connsiteY55" fmla="*/ 1148316 h 3418448"/>
              <a:gd name="connsiteX56" fmla="*/ 7857448 w 12968164"/>
              <a:gd name="connsiteY56" fmla="*/ 1169582 h 3418448"/>
              <a:gd name="connsiteX57" fmla="*/ 7956685 w 12968164"/>
              <a:gd name="connsiteY57" fmla="*/ 1176670 h 3418448"/>
              <a:gd name="connsiteX58" fmla="*/ 8226043 w 12968164"/>
              <a:gd name="connsiteY58" fmla="*/ 1169582 h 3418448"/>
              <a:gd name="connsiteX59" fmla="*/ 8282750 w 12968164"/>
              <a:gd name="connsiteY59" fmla="*/ 1162493 h 3418448"/>
              <a:gd name="connsiteX60" fmla="*/ 8296927 w 12968164"/>
              <a:gd name="connsiteY60" fmla="*/ 1119963 h 3418448"/>
              <a:gd name="connsiteX61" fmla="*/ 8311103 w 12968164"/>
              <a:gd name="connsiteY61" fmla="*/ 1027814 h 3418448"/>
              <a:gd name="connsiteX62" fmla="*/ 8325280 w 12968164"/>
              <a:gd name="connsiteY62" fmla="*/ 914400 h 3418448"/>
              <a:gd name="connsiteX63" fmla="*/ 8339457 w 12968164"/>
              <a:gd name="connsiteY63" fmla="*/ 857693 h 3418448"/>
              <a:gd name="connsiteX64" fmla="*/ 8346545 w 12968164"/>
              <a:gd name="connsiteY64" fmla="*/ 836428 h 3418448"/>
              <a:gd name="connsiteX65" fmla="*/ 8360722 w 12968164"/>
              <a:gd name="connsiteY65" fmla="*/ 765544 h 3418448"/>
              <a:gd name="connsiteX66" fmla="*/ 8381987 w 12968164"/>
              <a:gd name="connsiteY66" fmla="*/ 687572 h 3418448"/>
              <a:gd name="connsiteX67" fmla="*/ 8403252 w 12968164"/>
              <a:gd name="connsiteY67" fmla="*/ 645042 h 3418448"/>
              <a:gd name="connsiteX68" fmla="*/ 8424517 w 12968164"/>
              <a:gd name="connsiteY68" fmla="*/ 637954 h 3418448"/>
              <a:gd name="connsiteX69" fmla="*/ 8658434 w 12968164"/>
              <a:gd name="connsiteY69" fmla="*/ 623777 h 3418448"/>
              <a:gd name="connsiteX70" fmla="*/ 8700964 w 12968164"/>
              <a:gd name="connsiteY70" fmla="*/ 616689 h 3418448"/>
              <a:gd name="connsiteX71" fmla="*/ 8906527 w 12968164"/>
              <a:gd name="connsiteY71" fmla="*/ 602512 h 3418448"/>
              <a:gd name="connsiteX72" fmla="*/ 9154620 w 12968164"/>
              <a:gd name="connsiteY72" fmla="*/ 609600 h 3418448"/>
              <a:gd name="connsiteX73" fmla="*/ 9317652 w 12968164"/>
              <a:gd name="connsiteY73" fmla="*/ 616689 h 3418448"/>
              <a:gd name="connsiteX74" fmla="*/ 9785485 w 12968164"/>
              <a:gd name="connsiteY74" fmla="*/ 623777 h 3418448"/>
              <a:gd name="connsiteX75" fmla="*/ 9813838 w 12968164"/>
              <a:gd name="connsiteY75" fmla="*/ 630865 h 3418448"/>
              <a:gd name="connsiteX76" fmla="*/ 9991048 w 12968164"/>
              <a:gd name="connsiteY76" fmla="*/ 652130 h 3418448"/>
              <a:gd name="connsiteX77" fmla="*/ 10040666 w 12968164"/>
              <a:gd name="connsiteY77" fmla="*/ 659219 h 3418448"/>
              <a:gd name="connsiteX78" fmla="*/ 10061931 w 12968164"/>
              <a:gd name="connsiteY78" fmla="*/ 567070 h 3418448"/>
              <a:gd name="connsiteX79" fmla="*/ 10069020 w 12968164"/>
              <a:gd name="connsiteY79" fmla="*/ 233916 h 3418448"/>
              <a:gd name="connsiteX80" fmla="*/ 10083196 w 12968164"/>
              <a:gd name="connsiteY80" fmla="*/ 155944 h 3418448"/>
              <a:gd name="connsiteX81" fmla="*/ 10090285 w 12968164"/>
              <a:gd name="connsiteY81" fmla="*/ 134679 h 3418448"/>
              <a:gd name="connsiteX82" fmla="*/ 10139903 w 12968164"/>
              <a:gd name="connsiteY82" fmla="*/ 120503 h 3418448"/>
              <a:gd name="connsiteX83" fmla="*/ 10182434 w 12968164"/>
              <a:gd name="connsiteY83" fmla="*/ 113414 h 3418448"/>
              <a:gd name="connsiteX84" fmla="*/ 10317113 w 12968164"/>
              <a:gd name="connsiteY84" fmla="*/ 99237 h 3418448"/>
              <a:gd name="connsiteX85" fmla="*/ 10387996 w 12968164"/>
              <a:gd name="connsiteY85" fmla="*/ 85061 h 3418448"/>
              <a:gd name="connsiteX86" fmla="*/ 10444703 w 12968164"/>
              <a:gd name="connsiteY86" fmla="*/ 70884 h 3418448"/>
              <a:gd name="connsiteX87" fmla="*/ 10508499 w 12968164"/>
              <a:gd name="connsiteY87" fmla="*/ 42530 h 3418448"/>
              <a:gd name="connsiteX88" fmla="*/ 10529764 w 12968164"/>
              <a:gd name="connsiteY88" fmla="*/ 35442 h 3418448"/>
              <a:gd name="connsiteX89" fmla="*/ 10551029 w 12968164"/>
              <a:gd name="connsiteY89" fmla="*/ 28354 h 3418448"/>
              <a:gd name="connsiteX90" fmla="*/ 10593559 w 12968164"/>
              <a:gd name="connsiteY90" fmla="*/ 21265 h 3418448"/>
              <a:gd name="connsiteX91" fmla="*/ 10728238 w 12968164"/>
              <a:gd name="connsiteY91" fmla="*/ 0 h 3418448"/>
              <a:gd name="connsiteX92" fmla="*/ 10947978 w 12968164"/>
              <a:gd name="connsiteY92" fmla="*/ 14177 h 3418448"/>
              <a:gd name="connsiteX93" fmla="*/ 11153541 w 12968164"/>
              <a:gd name="connsiteY93" fmla="*/ 7089 h 3418448"/>
              <a:gd name="connsiteX94" fmla="*/ 11429987 w 12968164"/>
              <a:gd name="connsiteY94" fmla="*/ 0 h 3418448"/>
              <a:gd name="connsiteX95" fmla="*/ 11515048 w 12968164"/>
              <a:gd name="connsiteY95" fmla="*/ 7089 h 3418448"/>
              <a:gd name="connsiteX96" fmla="*/ 11635550 w 12968164"/>
              <a:gd name="connsiteY96" fmla="*/ 14177 h 3418448"/>
              <a:gd name="connsiteX97" fmla="*/ 11734787 w 12968164"/>
              <a:gd name="connsiteY97" fmla="*/ 35442 h 3418448"/>
              <a:gd name="connsiteX98" fmla="*/ 11791494 w 12968164"/>
              <a:gd name="connsiteY98" fmla="*/ 42530 h 3418448"/>
              <a:gd name="connsiteX99" fmla="*/ 11826936 w 12968164"/>
              <a:gd name="connsiteY99" fmla="*/ 49619 h 3418448"/>
              <a:gd name="connsiteX100" fmla="*/ 11883643 w 12968164"/>
              <a:gd name="connsiteY100" fmla="*/ 56707 h 3418448"/>
              <a:gd name="connsiteX101" fmla="*/ 12145913 w 12968164"/>
              <a:gd name="connsiteY101" fmla="*/ 77972 h 3418448"/>
              <a:gd name="connsiteX102" fmla="*/ 12493243 w 12968164"/>
              <a:gd name="connsiteY102" fmla="*/ 77972 h 3418448"/>
              <a:gd name="connsiteX103" fmla="*/ 12564127 w 12968164"/>
              <a:gd name="connsiteY103" fmla="*/ 92149 h 3418448"/>
              <a:gd name="connsiteX104" fmla="*/ 12705894 w 12968164"/>
              <a:gd name="connsiteY104" fmla="*/ 106326 h 3418448"/>
              <a:gd name="connsiteX105" fmla="*/ 12769689 w 12968164"/>
              <a:gd name="connsiteY105" fmla="*/ 127591 h 3418448"/>
              <a:gd name="connsiteX106" fmla="*/ 12790955 w 12968164"/>
              <a:gd name="connsiteY106" fmla="*/ 134679 h 3418448"/>
              <a:gd name="connsiteX107" fmla="*/ 12826396 w 12968164"/>
              <a:gd name="connsiteY107" fmla="*/ 177209 h 3418448"/>
              <a:gd name="connsiteX108" fmla="*/ 12847662 w 12968164"/>
              <a:gd name="connsiteY108" fmla="*/ 219740 h 3418448"/>
              <a:gd name="connsiteX109" fmla="*/ 12868927 w 12968164"/>
              <a:gd name="connsiteY109" fmla="*/ 233916 h 3418448"/>
              <a:gd name="connsiteX110" fmla="*/ 12876015 w 12968164"/>
              <a:gd name="connsiteY110" fmla="*/ 255182 h 3418448"/>
              <a:gd name="connsiteX111" fmla="*/ 12883103 w 12968164"/>
              <a:gd name="connsiteY111" fmla="*/ 283535 h 3418448"/>
              <a:gd name="connsiteX112" fmla="*/ 12897280 w 12968164"/>
              <a:gd name="connsiteY112" fmla="*/ 311889 h 3418448"/>
              <a:gd name="connsiteX113" fmla="*/ 12904369 w 12968164"/>
              <a:gd name="connsiteY113" fmla="*/ 340242 h 3418448"/>
              <a:gd name="connsiteX114" fmla="*/ 12918545 w 12968164"/>
              <a:gd name="connsiteY114" fmla="*/ 375684 h 3418448"/>
              <a:gd name="connsiteX115" fmla="*/ 12925634 w 12968164"/>
              <a:gd name="connsiteY115" fmla="*/ 411126 h 3418448"/>
              <a:gd name="connsiteX116" fmla="*/ 12946899 w 12968164"/>
              <a:gd name="connsiteY116" fmla="*/ 474921 h 3418448"/>
              <a:gd name="connsiteX117" fmla="*/ 12953987 w 12968164"/>
              <a:gd name="connsiteY117" fmla="*/ 496186 h 3418448"/>
              <a:gd name="connsiteX118" fmla="*/ 12961075 w 12968164"/>
              <a:gd name="connsiteY118" fmla="*/ 524540 h 3418448"/>
              <a:gd name="connsiteX119" fmla="*/ 12968164 w 12968164"/>
              <a:gd name="connsiteY119" fmla="*/ 602512 h 3418448"/>
              <a:gd name="connsiteX120" fmla="*/ 12953987 w 12968164"/>
              <a:gd name="connsiteY120" fmla="*/ 900223 h 3418448"/>
              <a:gd name="connsiteX121" fmla="*/ 12946899 w 12968164"/>
              <a:gd name="connsiteY121" fmla="*/ 971107 h 3418448"/>
              <a:gd name="connsiteX122" fmla="*/ 12939810 w 12968164"/>
              <a:gd name="connsiteY122" fmla="*/ 1006549 h 3418448"/>
              <a:gd name="connsiteX123" fmla="*/ 12925634 w 12968164"/>
              <a:gd name="connsiteY123" fmla="*/ 1105786 h 3418448"/>
              <a:gd name="connsiteX124" fmla="*/ 12918545 w 12968164"/>
              <a:gd name="connsiteY124" fmla="*/ 1141228 h 3418448"/>
              <a:gd name="connsiteX125" fmla="*/ 12904369 w 12968164"/>
              <a:gd name="connsiteY125" fmla="*/ 1240465 h 3418448"/>
              <a:gd name="connsiteX126" fmla="*/ 12883103 w 12968164"/>
              <a:gd name="connsiteY126" fmla="*/ 1318437 h 3418448"/>
              <a:gd name="connsiteX127" fmla="*/ 12897280 w 12968164"/>
              <a:gd name="connsiteY127" fmla="*/ 1524000 h 3418448"/>
              <a:gd name="connsiteX128" fmla="*/ 12911457 w 12968164"/>
              <a:gd name="connsiteY128" fmla="*/ 1687033 h 3418448"/>
              <a:gd name="connsiteX129" fmla="*/ 12897280 w 12968164"/>
              <a:gd name="connsiteY129" fmla="*/ 1828800 h 3418448"/>
              <a:gd name="connsiteX130" fmla="*/ 12883103 w 12968164"/>
              <a:gd name="connsiteY130" fmla="*/ 1850065 h 3418448"/>
              <a:gd name="connsiteX131" fmla="*/ 12876015 w 12968164"/>
              <a:gd name="connsiteY131" fmla="*/ 1871330 h 3418448"/>
              <a:gd name="connsiteX132" fmla="*/ 12854750 w 12968164"/>
              <a:gd name="connsiteY132" fmla="*/ 1885507 h 3418448"/>
              <a:gd name="connsiteX133" fmla="*/ 12627922 w 12968164"/>
              <a:gd name="connsiteY133" fmla="*/ 1878419 h 3418448"/>
              <a:gd name="connsiteX134" fmla="*/ 12514508 w 12968164"/>
              <a:gd name="connsiteY134" fmla="*/ 1871330 h 3418448"/>
              <a:gd name="connsiteX135" fmla="*/ 12394006 w 12968164"/>
              <a:gd name="connsiteY135" fmla="*/ 1857154 h 3418448"/>
              <a:gd name="connsiteX136" fmla="*/ 12230973 w 12968164"/>
              <a:gd name="connsiteY136" fmla="*/ 1871330 h 3418448"/>
              <a:gd name="connsiteX137" fmla="*/ 12167178 w 12968164"/>
              <a:gd name="connsiteY137" fmla="*/ 1878419 h 3418448"/>
              <a:gd name="connsiteX138" fmla="*/ 12131736 w 12968164"/>
              <a:gd name="connsiteY138" fmla="*/ 1885507 h 3418448"/>
              <a:gd name="connsiteX139" fmla="*/ 12089206 w 12968164"/>
              <a:gd name="connsiteY139" fmla="*/ 1892596 h 3418448"/>
              <a:gd name="connsiteX140" fmla="*/ 12032499 w 12968164"/>
              <a:gd name="connsiteY140" fmla="*/ 1899684 h 3418448"/>
              <a:gd name="connsiteX141" fmla="*/ 11933262 w 12968164"/>
              <a:gd name="connsiteY141" fmla="*/ 1913861 h 3418448"/>
              <a:gd name="connsiteX142" fmla="*/ 11883643 w 12968164"/>
              <a:gd name="connsiteY142" fmla="*/ 1920949 h 3418448"/>
              <a:gd name="connsiteX143" fmla="*/ 11819848 w 12968164"/>
              <a:gd name="connsiteY143" fmla="*/ 1935126 h 3418448"/>
              <a:gd name="connsiteX144" fmla="*/ 11756052 w 12968164"/>
              <a:gd name="connsiteY144" fmla="*/ 1949303 h 3418448"/>
              <a:gd name="connsiteX145" fmla="*/ 11734787 w 12968164"/>
              <a:gd name="connsiteY145" fmla="*/ 1956391 h 3418448"/>
              <a:gd name="connsiteX146" fmla="*/ 11678080 w 12968164"/>
              <a:gd name="connsiteY146" fmla="*/ 1970568 h 3418448"/>
              <a:gd name="connsiteX147" fmla="*/ 11621373 w 12968164"/>
              <a:gd name="connsiteY147" fmla="*/ 1984744 h 3418448"/>
              <a:gd name="connsiteX148" fmla="*/ 11500871 w 12968164"/>
              <a:gd name="connsiteY148" fmla="*/ 2006009 h 3418448"/>
              <a:gd name="connsiteX149" fmla="*/ 11337838 w 12968164"/>
              <a:gd name="connsiteY149" fmla="*/ 2020186 h 3418448"/>
              <a:gd name="connsiteX150" fmla="*/ 11245689 w 12968164"/>
              <a:gd name="connsiteY150" fmla="*/ 2034363 h 3418448"/>
              <a:gd name="connsiteX151" fmla="*/ 11210248 w 12968164"/>
              <a:gd name="connsiteY151" fmla="*/ 2041451 h 3418448"/>
              <a:gd name="connsiteX152" fmla="*/ 11125187 w 12968164"/>
              <a:gd name="connsiteY152" fmla="*/ 2055628 h 3418448"/>
              <a:gd name="connsiteX153" fmla="*/ 11068480 w 12968164"/>
              <a:gd name="connsiteY153" fmla="*/ 2069805 h 3418448"/>
              <a:gd name="connsiteX154" fmla="*/ 11047215 w 12968164"/>
              <a:gd name="connsiteY154" fmla="*/ 2076893 h 3418448"/>
              <a:gd name="connsiteX155" fmla="*/ 10877094 w 12968164"/>
              <a:gd name="connsiteY155" fmla="*/ 2105247 h 3418448"/>
              <a:gd name="connsiteX156" fmla="*/ 10841652 w 12968164"/>
              <a:gd name="connsiteY156" fmla="*/ 2112335 h 3418448"/>
              <a:gd name="connsiteX157" fmla="*/ 10777857 w 12968164"/>
              <a:gd name="connsiteY157" fmla="*/ 2119423 h 3418448"/>
              <a:gd name="connsiteX158" fmla="*/ 10742415 w 12968164"/>
              <a:gd name="connsiteY158" fmla="*/ 2126512 h 3418448"/>
              <a:gd name="connsiteX159" fmla="*/ 10685708 w 12968164"/>
              <a:gd name="connsiteY159" fmla="*/ 2133600 h 3418448"/>
              <a:gd name="connsiteX160" fmla="*/ 10643178 w 12968164"/>
              <a:gd name="connsiteY160" fmla="*/ 2140689 h 3418448"/>
              <a:gd name="connsiteX161" fmla="*/ 10607736 w 12968164"/>
              <a:gd name="connsiteY161" fmla="*/ 2147777 h 3418448"/>
              <a:gd name="connsiteX162" fmla="*/ 10543941 w 12968164"/>
              <a:gd name="connsiteY162" fmla="*/ 2154865 h 3418448"/>
              <a:gd name="connsiteX163" fmla="*/ 10508499 w 12968164"/>
              <a:gd name="connsiteY163" fmla="*/ 2161954 h 3418448"/>
              <a:gd name="connsiteX164" fmla="*/ 10444703 w 12968164"/>
              <a:gd name="connsiteY164" fmla="*/ 2169042 h 3418448"/>
              <a:gd name="connsiteX165" fmla="*/ 10409262 w 12968164"/>
              <a:gd name="connsiteY165" fmla="*/ 2176130 h 3418448"/>
              <a:gd name="connsiteX166" fmla="*/ 10267494 w 12968164"/>
              <a:gd name="connsiteY166" fmla="*/ 2190307 h 3418448"/>
              <a:gd name="connsiteX167" fmla="*/ 10175345 w 12968164"/>
              <a:gd name="connsiteY167" fmla="*/ 2204484 h 3418448"/>
              <a:gd name="connsiteX168" fmla="*/ 10033578 w 12968164"/>
              <a:gd name="connsiteY168" fmla="*/ 2225749 h 3418448"/>
              <a:gd name="connsiteX169" fmla="*/ 9955606 w 12968164"/>
              <a:gd name="connsiteY169" fmla="*/ 2232837 h 3418448"/>
              <a:gd name="connsiteX170" fmla="*/ 9863457 w 12968164"/>
              <a:gd name="connsiteY170" fmla="*/ 2247014 h 3418448"/>
              <a:gd name="connsiteX171" fmla="*/ 9813838 w 12968164"/>
              <a:gd name="connsiteY171" fmla="*/ 2254103 h 3418448"/>
              <a:gd name="connsiteX172" fmla="*/ 9764220 w 12968164"/>
              <a:gd name="connsiteY172" fmla="*/ 2268279 h 3418448"/>
              <a:gd name="connsiteX173" fmla="*/ 9693336 w 12968164"/>
              <a:gd name="connsiteY173" fmla="*/ 2282456 h 3418448"/>
              <a:gd name="connsiteX174" fmla="*/ 9664982 w 12968164"/>
              <a:gd name="connsiteY174" fmla="*/ 2289544 h 3418448"/>
              <a:gd name="connsiteX175" fmla="*/ 9615364 w 12968164"/>
              <a:gd name="connsiteY175" fmla="*/ 2303721 h 3418448"/>
              <a:gd name="connsiteX176" fmla="*/ 9544480 w 12968164"/>
              <a:gd name="connsiteY176" fmla="*/ 2317898 h 3418448"/>
              <a:gd name="connsiteX177" fmla="*/ 9494862 w 12968164"/>
              <a:gd name="connsiteY177" fmla="*/ 2332075 h 3418448"/>
              <a:gd name="connsiteX178" fmla="*/ 9459420 w 12968164"/>
              <a:gd name="connsiteY178" fmla="*/ 2339163 h 3418448"/>
              <a:gd name="connsiteX179" fmla="*/ 9374359 w 12968164"/>
              <a:gd name="connsiteY179" fmla="*/ 2360428 h 3418448"/>
              <a:gd name="connsiteX180" fmla="*/ 9346006 w 12968164"/>
              <a:gd name="connsiteY180" fmla="*/ 2367516 h 3418448"/>
              <a:gd name="connsiteX181" fmla="*/ 9275122 w 12968164"/>
              <a:gd name="connsiteY181" fmla="*/ 2381693 h 3418448"/>
              <a:gd name="connsiteX182" fmla="*/ 9239680 w 12968164"/>
              <a:gd name="connsiteY182" fmla="*/ 2388782 h 3418448"/>
              <a:gd name="connsiteX183" fmla="*/ 9182973 w 12968164"/>
              <a:gd name="connsiteY183" fmla="*/ 2395870 h 3418448"/>
              <a:gd name="connsiteX184" fmla="*/ 9147531 w 12968164"/>
              <a:gd name="connsiteY184" fmla="*/ 2402958 h 3418448"/>
              <a:gd name="connsiteX185" fmla="*/ 9126266 w 12968164"/>
              <a:gd name="connsiteY185" fmla="*/ 2410047 h 3418448"/>
              <a:gd name="connsiteX186" fmla="*/ 9062471 w 12968164"/>
              <a:gd name="connsiteY186" fmla="*/ 2417135 h 3418448"/>
              <a:gd name="connsiteX187" fmla="*/ 8977410 w 12968164"/>
              <a:gd name="connsiteY187" fmla="*/ 2431312 h 3418448"/>
              <a:gd name="connsiteX188" fmla="*/ 8920703 w 12968164"/>
              <a:gd name="connsiteY188" fmla="*/ 2438400 h 3418448"/>
              <a:gd name="connsiteX189" fmla="*/ 8878173 w 12968164"/>
              <a:gd name="connsiteY189" fmla="*/ 2445489 h 3418448"/>
              <a:gd name="connsiteX190" fmla="*/ 8786024 w 12968164"/>
              <a:gd name="connsiteY190" fmla="*/ 2452577 h 3418448"/>
              <a:gd name="connsiteX191" fmla="*/ 8708052 w 12968164"/>
              <a:gd name="connsiteY191" fmla="*/ 2459665 h 3418448"/>
              <a:gd name="connsiteX192" fmla="*/ 8651345 w 12968164"/>
              <a:gd name="connsiteY192" fmla="*/ 2466754 h 3418448"/>
              <a:gd name="connsiteX193" fmla="*/ 8580462 w 12968164"/>
              <a:gd name="connsiteY193" fmla="*/ 2473842 h 3418448"/>
              <a:gd name="connsiteX194" fmla="*/ 8367810 w 12968164"/>
              <a:gd name="connsiteY194" fmla="*/ 2502196 h 3418448"/>
              <a:gd name="connsiteX195" fmla="*/ 8325280 w 12968164"/>
              <a:gd name="connsiteY195" fmla="*/ 2509284 h 3418448"/>
              <a:gd name="connsiteX196" fmla="*/ 8261485 w 12968164"/>
              <a:gd name="connsiteY196" fmla="*/ 2523461 h 3418448"/>
              <a:gd name="connsiteX197" fmla="*/ 8169336 w 12968164"/>
              <a:gd name="connsiteY197" fmla="*/ 2537637 h 3418448"/>
              <a:gd name="connsiteX198" fmla="*/ 8084275 w 12968164"/>
              <a:gd name="connsiteY198" fmla="*/ 2551814 h 3418448"/>
              <a:gd name="connsiteX199" fmla="*/ 8055922 w 12968164"/>
              <a:gd name="connsiteY199" fmla="*/ 2558903 h 3418448"/>
              <a:gd name="connsiteX200" fmla="*/ 7977950 w 12968164"/>
              <a:gd name="connsiteY200" fmla="*/ 2573079 h 3418448"/>
              <a:gd name="connsiteX201" fmla="*/ 7949596 w 12968164"/>
              <a:gd name="connsiteY201" fmla="*/ 2580168 h 3418448"/>
              <a:gd name="connsiteX202" fmla="*/ 7914155 w 12968164"/>
              <a:gd name="connsiteY202" fmla="*/ 2587256 h 3418448"/>
              <a:gd name="connsiteX203" fmla="*/ 7892889 w 12968164"/>
              <a:gd name="connsiteY203" fmla="*/ 2594344 h 3418448"/>
              <a:gd name="connsiteX204" fmla="*/ 7843271 w 12968164"/>
              <a:gd name="connsiteY204" fmla="*/ 2601433 h 3418448"/>
              <a:gd name="connsiteX205" fmla="*/ 7807829 w 12968164"/>
              <a:gd name="connsiteY205" fmla="*/ 2608521 h 3418448"/>
              <a:gd name="connsiteX206" fmla="*/ 7708592 w 12968164"/>
              <a:gd name="connsiteY206" fmla="*/ 2622698 h 3418448"/>
              <a:gd name="connsiteX207" fmla="*/ 7637708 w 12968164"/>
              <a:gd name="connsiteY207" fmla="*/ 2636875 h 3418448"/>
              <a:gd name="connsiteX208" fmla="*/ 7581001 w 12968164"/>
              <a:gd name="connsiteY208" fmla="*/ 2651051 h 3418448"/>
              <a:gd name="connsiteX209" fmla="*/ 7524294 w 12968164"/>
              <a:gd name="connsiteY209" fmla="*/ 2658140 h 3418448"/>
              <a:gd name="connsiteX210" fmla="*/ 7495941 w 12968164"/>
              <a:gd name="connsiteY210" fmla="*/ 2665228 h 3418448"/>
              <a:gd name="connsiteX211" fmla="*/ 7446322 w 12968164"/>
              <a:gd name="connsiteY211" fmla="*/ 2672316 h 3418448"/>
              <a:gd name="connsiteX212" fmla="*/ 7375438 w 12968164"/>
              <a:gd name="connsiteY212" fmla="*/ 2686493 h 3418448"/>
              <a:gd name="connsiteX213" fmla="*/ 7283289 w 12968164"/>
              <a:gd name="connsiteY213" fmla="*/ 2700670 h 3418448"/>
              <a:gd name="connsiteX214" fmla="*/ 7262024 w 12968164"/>
              <a:gd name="connsiteY214" fmla="*/ 2707758 h 3418448"/>
              <a:gd name="connsiteX215" fmla="*/ 7106080 w 12968164"/>
              <a:gd name="connsiteY215" fmla="*/ 2729023 h 3418448"/>
              <a:gd name="connsiteX216" fmla="*/ 7028108 w 12968164"/>
              <a:gd name="connsiteY216" fmla="*/ 2743200 h 3418448"/>
              <a:gd name="connsiteX217" fmla="*/ 6978489 w 12968164"/>
              <a:gd name="connsiteY217" fmla="*/ 2750289 h 3418448"/>
              <a:gd name="connsiteX218" fmla="*/ 6950136 w 12968164"/>
              <a:gd name="connsiteY218" fmla="*/ 2757377 h 3418448"/>
              <a:gd name="connsiteX219" fmla="*/ 6857987 w 12968164"/>
              <a:gd name="connsiteY219" fmla="*/ 2771554 h 3418448"/>
              <a:gd name="connsiteX220" fmla="*/ 6815457 w 12968164"/>
              <a:gd name="connsiteY220" fmla="*/ 2778642 h 3418448"/>
              <a:gd name="connsiteX221" fmla="*/ 6780015 w 12968164"/>
              <a:gd name="connsiteY221" fmla="*/ 2785730 h 3418448"/>
              <a:gd name="connsiteX222" fmla="*/ 6666601 w 12968164"/>
              <a:gd name="connsiteY222" fmla="*/ 2799907 h 3418448"/>
              <a:gd name="connsiteX223" fmla="*/ 6638248 w 12968164"/>
              <a:gd name="connsiteY223" fmla="*/ 2806996 h 3418448"/>
              <a:gd name="connsiteX224" fmla="*/ 6595717 w 12968164"/>
              <a:gd name="connsiteY224" fmla="*/ 2814084 h 3418448"/>
              <a:gd name="connsiteX225" fmla="*/ 6574452 w 12968164"/>
              <a:gd name="connsiteY225" fmla="*/ 2821172 h 3418448"/>
              <a:gd name="connsiteX226" fmla="*/ 6524834 w 12968164"/>
              <a:gd name="connsiteY226" fmla="*/ 2828261 h 3418448"/>
              <a:gd name="connsiteX227" fmla="*/ 6468127 w 12968164"/>
              <a:gd name="connsiteY227" fmla="*/ 2842437 h 3418448"/>
              <a:gd name="connsiteX228" fmla="*/ 6446862 w 12968164"/>
              <a:gd name="connsiteY228" fmla="*/ 2849526 h 3418448"/>
              <a:gd name="connsiteX229" fmla="*/ 6411420 w 12968164"/>
              <a:gd name="connsiteY229" fmla="*/ 2856614 h 3418448"/>
              <a:gd name="connsiteX230" fmla="*/ 6383066 w 12968164"/>
              <a:gd name="connsiteY230" fmla="*/ 2863703 h 3418448"/>
              <a:gd name="connsiteX231" fmla="*/ 6347624 w 12968164"/>
              <a:gd name="connsiteY231" fmla="*/ 2870791 h 3418448"/>
              <a:gd name="connsiteX232" fmla="*/ 6290917 w 12968164"/>
              <a:gd name="connsiteY232" fmla="*/ 2884968 h 3418448"/>
              <a:gd name="connsiteX233" fmla="*/ 6248387 w 12968164"/>
              <a:gd name="connsiteY233" fmla="*/ 2899144 h 3418448"/>
              <a:gd name="connsiteX234" fmla="*/ 6191680 w 12968164"/>
              <a:gd name="connsiteY234" fmla="*/ 2913321 h 3418448"/>
              <a:gd name="connsiteX235" fmla="*/ 6149150 w 12968164"/>
              <a:gd name="connsiteY235" fmla="*/ 2927498 h 3418448"/>
              <a:gd name="connsiteX236" fmla="*/ 6120796 w 12968164"/>
              <a:gd name="connsiteY236" fmla="*/ 2934586 h 3418448"/>
              <a:gd name="connsiteX237" fmla="*/ 6078266 w 12968164"/>
              <a:gd name="connsiteY237" fmla="*/ 2941675 h 3418448"/>
              <a:gd name="connsiteX238" fmla="*/ 6035736 w 12968164"/>
              <a:gd name="connsiteY238" fmla="*/ 2955851 h 3418448"/>
              <a:gd name="connsiteX239" fmla="*/ 6007382 w 12968164"/>
              <a:gd name="connsiteY239" fmla="*/ 2962940 h 3418448"/>
              <a:gd name="connsiteX240" fmla="*/ 5964852 w 12968164"/>
              <a:gd name="connsiteY240" fmla="*/ 2977116 h 3418448"/>
              <a:gd name="connsiteX241" fmla="*/ 5936499 w 12968164"/>
              <a:gd name="connsiteY241" fmla="*/ 2984205 h 3418448"/>
              <a:gd name="connsiteX242" fmla="*/ 5872703 w 12968164"/>
              <a:gd name="connsiteY242" fmla="*/ 3005470 h 3418448"/>
              <a:gd name="connsiteX243" fmla="*/ 5851438 w 12968164"/>
              <a:gd name="connsiteY243" fmla="*/ 3012558 h 3418448"/>
              <a:gd name="connsiteX244" fmla="*/ 5794731 w 12968164"/>
              <a:gd name="connsiteY244" fmla="*/ 3026735 h 3418448"/>
              <a:gd name="connsiteX245" fmla="*/ 5773466 w 12968164"/>
              <a:gd name="connsiteY245" fmla="*/ 3033823 h 3418448"/>
              <a:gd name="connsiteX246" fmla="*/ 5730936 w 12968164"/>
              <a:gd name="connsiteY246" fmla="*/ 3040912 h 3418448"/>
              <a:gd name="connsiteX247" fmla="*/ 5674229 w 12968164"/>
              <a:gd name="connsiteY247" fmla="*/ 3055089 h 3418448"/>
              <a:gd name="connsiteX248" fmla="*/ 5631699 w 12968164"/>
              <a:gd name="connsiteY248" fmla="*/ 3062177 h 3418448"/>
              <a:gd name="connsiteX249" fmla="*/ 5567903 w 12968164"/>
              <a:gd name="connsiteY249" fmla="*/ 3076354 h 3418448"/>
              <a:gd name="connsiteX250" fmla="*/ 5518285 w 12968164"/>
              <a:gd name="connsiteY250" fmla="*/ 3083442 h 3418448"/>
              <a:gd name="connsiteX251" fmla="*/ 5482843 w 12968164"/>
              <a:gd name="connsiteY251" fmla="*/ 3090530 h 3418448"/>
              <a:gd name="connsiteX252" fmla="*/ 5419048 w 12968164"/>
              <a:gd name="connsiteY252" fmla="*/ 3097619 h 3418448"/>
              <a:gd name="connsiteX253" fmla="*/ 5376517 w 12968164"/>
              <a:gd name="connsiteY253" fmla="*/ 3104707 h 3418448"/>
              <a:gd name="connsiteX254" fmla="*/ 5298545 w 12968164"/>
              <a:gd name="connsiteY254" fmla="*/ 3111796 h 3418448"/>
              <a:gd name="connsiteX255" fmla="*/ 5163866 w 12968164"/>
              <a:gd name="connsiteY255" fmla="*/ 3125972 h 3418448"/>
              <a:gd name="connsiteX256" fmla="*/ 3434303 w 12968164"/>
              <a:gd name="connsiteY256" fmla="*/ 3395331 h 3418448"/>
              <a:gd name="connsiteX257" fmla="*/ 2697113 w 12968164"/>
              <a:gd name="connsiteY257" fmla="*/ 3402418 h 3418448"/>
              <a:gd name="connsiteX258" fmla="*/ 1676387 w 12968164"/>
              <a:gd name="connsiteY258" fmla="*/ 3381153 h 3418448"/>
              <a:gd name="connsiteX259" fmla="*/ 1208555 w 12968164"/>
              <a:gd name="connsiteY259" fmla="*/ 3352800 h 3418448"/>
              <a:gd name="connsiteX260" fmla="*/ 733634 w 12968164"/>
              <a:gd name="connsiteY260" fmla="*/ 3359889 h 3418448"/>
              <a:gd name="connsiteX261" fmla="*/ 10620 w 12968164"/>
              <a:gd name="connsiteY261" fmla="*/ 3147237 h 3418448"/>
              <a:gd name="connsiteX262" fmla="*/ 301243 w 12968164"/>
              <a:gd name="connsiteY262" fmla="*/ 3083442 h 3418448"/>
              <a:gd name="connsiteX263" fmla="*/ 287066 w 12968164"/>
              <a:gd name="connsiteY263" fmla="*/ 3062177 h 3418448"/>
              <a:gd name="connsiteX264" fmla="*/ 272889 w 12968164"/>
              <a:gd name="connsiteY264" fmla="*/ 3005470 h 3418448"/>
              <a:gd name="connsiteX265" fmla="*/ 265801 w 12968164"/>
              <a:gd name="connsiteY265" fmla="*/ 2955851 h 3418448"/>
              <a:gd name="connsiteX266" fmla="*/ 258713 w 12968164"/>
              <a:gd name="connsiteY266" fmla="*/ 2913321 h 3418448"/>
              <a:gd name="connsiteX267" fmla="*/ 272889 w 12968164"/>
              <a:gd name="connsiteY267" fmla="*/ 2849526 h 3418448"/>
              <a:gd name="connsiteX268" fmla="*/ 279978 w 12968164"/>
              <a:gd name="connsiteY268" fmla="*/ 2828261 h 3418448"/>
              <a:gd name="connsiteX269" fmla="*/ 343773 w 12968164"/>
              <a:gd name="connsiteY269" fmla="*/ 2785730 h 3418448"/>
              <a:gd name="connsiteX0" fmla="*/ 367191 w 12991582"/>
              <a:gd name="connsiteY0" fmla="*/ 2785730 h 3418448"/>
              <a:gd name="connsiteX1" fmla="*/ 367191 w 12991582"/>
              <a:gd name="connsiteY1" fmla="*/ 2785730 h 3418448"/>
              <a:gd name="connsiteX2" fmla="*/ 1572214 w 12991582"/>
              <a:gd name="connsiteY2" fmla="*/ 2785730 h 3418448"/>
              <a:gd name="connsiteX3" fmla="*/ 1990428 w 12991582"/>
              <a:gd name="connsiteY3" fmla="*/ 2799907 h 3418448"/>
              <a:gd name="connsiteX4" fmla="*/ 2323582 w 12991582"/>
              <a:gd name="connsiteY4" fmla="*/ 2821172 h 3418448"/>
              <a:gd name="connsiteX5" fmla="*/ 2833945 w 12991582"/>
              <a:gd name="connsiteY5" fmla="*/ 2814084 h 3418448"/>
              <a:gd name="connsiteX6" fmla="*/ 3117480 w 12991582"/>
              <a:gd name="connsiteY6" fmla="*/ 2821172 h 3418448"/>
              <a:gd name="connsiteX7" fmla="*/ 3138745 w 12991582"/>
              <a:gd name="connsiteY7" fmla="*/ 2814084 h 3418448"/>
              <a:gd name="connsiteX8" fmla="*/ 3174187 w 12991582"/>
              <a:gd name="connsiteY8" fmla="*/ 2806996 h 3418448"/>
              <a:gd name="connsiteX9" fmla="*/ 3188363 w 12991582"/>
              <a:gd name="connsiteY9" fmla="*/ 2658140 h 3418448"/>
              <a:gd name="connsiteX10" fmla="*/ 3195452 w 12991582"/>
              <a:gd name="connsiteY10" fmla="*/ 2466754 h 3418448"/>
              <a:gd name="connsiteX11" fmla="*/ 3202540 w 12991582"/>
              <a:gd name="connsiteY11" fmla="*/ 2417135 h 3418448"/>
              <a:gd name="connsiteX12" fmla="*/ 3216717 w 12991582"/>
              <a:gd name="connsiteY12" fmla="*/ 2360428 h 3418448"/>
              <a:gd name="connsiteX13" fmla="*/ 3230893 w 12991582"/>
              <a:gd name="connsiteY13" fmla="*/ 2317898 h 3418448"/>
              <a:gd name="connsiteX14" fmla="*/ 3252159 w 12991582"/>
              <a:gd name="connsiteY14" fmla="*/ 2303721 h 3418448"/>
              <a:gd name="connsiteX15" fmla="*/ 3656196 w 12991582"/>
              <a:gd name="connsiteY15" fmla="*/ 2296633 h 3418448"/>
              <a:gd name="connsiteX16" fmla="*/ 3776698 w 12991582"/>
              <a:gd name="connsiteY16" fmla="*/ 2275368 h 3418448"/>
              <a:gd name="connsiteX17" fmla="*/ 3953907 w 12991582"/>
              <a:gd name="connsiteY17" fmla="*/ 2268279 h 3418448"/>
              <a:gd name="connsiteX18" fmla="*/ 4194912 w 12991582"/>
              <a:gd name="connsiteY18" fmla="*/ 2261191 h 3418448"/>
              <a:gd name="connsiteX19" fmla="*/ 4719452 w 12991582"/>
              <a:gd name="connsiteY19" fmla="*/ 2268279 h 3418448"/>
              <a:gd name="connsiteX20" fmla="*/ 4889573 w 12991582"/>
              <a:gd name="connsiteY20" fmla="*/ 2239926 h 3418448"/>
              <a:gd name="connsiteX21" fmla="*/ 4896661 w 12991582"/>
              <a:gd name="connsiteY21" fmla="*/ 2183219 h 3418448"/>
              <a:gd name="connsiteX22" fmla="*/ 4910838 w 12991582"/>
              <a:gd name="connsiteY22" fmla="*/ 2062716 h 3418448"/>
              <a:gd name="connsiteX23" fmla="*/ 4917926 w 12991582"/>
              <a:gd name="connsiteY23" fmla="*/ 2034363 h 3418448"/>
              <a:gd name="connsiteX24" fmla="*/ 4932103 w 12991582"/>
              <a:gd name="connsiteY24" fmla="*/ 1956391 h 3418448"/>
              <a:gd name="connsiteX25" fmla="*/ 4946280 w 12991582"/>
              <a:gd name="connsiteY25" fmla="*/ 1779182 h 3418448"/>
              <a:gd name="connsiteX26" fmla="*/ 4953368 w 12991582"/>
              <a:gd name="connsiteY26" fmla="*/ 1743740 h 3418448"/>
              <a:gd name="connsiteX27" fmla="*/ 4960456 w 12991582"/>
              <a:gd name="connsiteY27" fmla="*/ 1715386 h 3418448"/>
              <a:gd name="connsiteX28" fmla="*/ 5201461 w 12991582"/>
              <a:gd name="connsiteY28" fmla="*/ 1708298 h 3418448"/>
              <a:gd name="connsiteX29" fmla="*/ 5492084 w 12991582"/>
              <a:gd name="connsiteY29" fmla="*/ 1694121 h 3418448"/>
              <a:gd name="connsiteX30" fmla="*/ 5803973 w 12991582"/>
              <a:gd name="connsiteY30" fmla="*/ 1672856 h 3418448"/>
              <a:gd name="connsiteX31" fmla="*/ 6122949 w 12991582"/>
              <a:gd name="connsiteY31" fmla="*/ 1687033 h 3418448"/>
              <a:gd name="connsiteX32" fmla="*/ 6200921 w 12991582"/>
              <a:gd name="connsiteY32" fmla="*/ 1694121 h 3418448"/>
              <a:gd name="connsiteX33" fmla="*/ 6264717 w 12991582"/>
              <a:gd name="connsiteY33" fmla="*/ 1701209 h 3418448"/>
              <a:gd name="connsiteX34" fmla="*/ 6449014 w 12991582"/>
              <a:gd name="connsiteY34" fmla="*/ 1708298 h 3418448"/>
              <a:gd name="connsiteX35" fmla="*/ 6682931 w 12991582"/>
              <a:gd name="connsiteY35" fmla="*/ 1701209 h 3418448"/>
              <a:gd name="connsiteX36" fmla="*/ 6661666 w 12991582"/>
              <a:gd name="connsiteY36" fmla="*/ 1694121 h 3418448"/>
              <a:gd name="connsiteX37" fmla="*/ 6675842 w 12991582"/>
              <a:gd name="connsiteY37" fmla="*/ 1396409 h 3418448"/>
              <a:gd name="connsiteX38" fmla="*/ 6690019 w 12991582"/>
              <a:gd name="connsiteY38" fmla="*/ 1311349 h 3418448"/>
              <a:gd name="connsiteX39" fmla="*/ 6704196 w 12991582"/>
              <a:gd name="connsiteY39" fmla="*/ 1226289 h 3418448"/>
              <a:gd name="connsiteX40" fmla="*/ 6725461 w 12991582"/>
              <a:gd name="connsiteY40" fmla="*/ 1212112 h 3418448"/>
              <a:gd name="connsiteX41" fmla="*/ 6796345 w 12991582"/>
              <a:gd name="connsiteY41" fmla="*/ 1197935 h 3418448"/>
              <a:gd name="connsiteX42" fmla="*/ 6888493 w 12991582"/>
              <a:gd name="connsiteY42" fmla="*/ 1183758 h 3418448"/>
              <a:gd name="connsiteX43" fmla="*/ 6923935 w 12991582"/>
              <a:gd name="connsiteY43" fmla="*/ 1176670 h 3418448"/>
              <a:gd name="connsiteX44" fmla="*/ 7086968 w 12991582"/>
              <a:gd name="connsiteY44" fmla="*/ 1155405 h 3418448"/>
              <a:gd name="connsiteX45" fmla="*/ 7136587 w 12991582"/>
              <a:gd name="connsiteY45" fmla="*/ 1148316 h 3418448"/>
              <a:gd name="connsiteX46" fmla="*/ 7193293 w 12991582"/>
              <a:gd name="connsiteY46" fmla="*/ 1141228 h 3418448"/>
              <a:gd name="connsiteX47" fmla="*/ 7242912 w 12991582"/>
              <a:gd name="connsiteY47" fmla="*/ 1134140 h 3418448"/>
              <a:gd name="connsiteX48" fmla="*/ 7320884 w 12991582"/>
              <a:gd name="connsiteY48" fmla="*/ 1127051 h 3418448"/>
              <a:gd name="connsiteX49" fmla="*/ 7398856 w 12991582"/>
              <a:gd name="connsiteY49" fmla="*/ 1112875 h 3418448"/>
              <a:gd name="connsiteX50" fmla="*/ 7491005 w 12991582"/>
              <a:gd name="connsiteY50" fmla="*/ 1098698 h 3418448"/>
              <a:gd name="connsiteX51" fmla="*/ 7646949 w 12991582"/>
              <a:gd name="connsiteY51" fmla="*/ 1105786 h 3418448"/>
              <a:gd name="connsiteX52" fmla="*/ 7696568 w 12991582"/>
              <a:gd name="connsiteY52" fmla="*/ 1119963 h 3418448"/>
              <a:gd name="connsiteX53" fmla="*/ 7724921 w 12991582"/>
              <a:gd name="connsiteY53" fmla="*/ 1127051 h 3418448"/>
              <a:gd name="connsiteX54" fmla="*/ 7767452 w 12991582"/>
              <a:gd name="connsiteY54" fmla="*/ 1141228 h 3418448"/>
              <a:gd name="connsiteX55" fmla="*/ 7788717 w 12991582"/>
              <a:gd name="connsiteY55" fmla="*/ 1148316 h 3418448"/>
              <a:gd name="connsiteX56" fmla="*/ 7880866 w 12991582"/>
              <a:gd name="connsiteY56" fmla="*/ 1169582 h 3418448"/>
              <a:gd name="connsiteX57" fmla="*/ 7980103 w 12991582"/>
              <a:gd name="connsiteY57" fmla="*/ 1176670 h 3418448"/>
              <a:gd name="connsiteX58" fmla="*/ 8249461 w 12991582"/>
              <a:gd name="connsiteY58" fmla="*/ 1169582 h 3418448"/>
              <a:gd name="connsiteX59" fmla="*/ 8306168 w 12991582"/>
              <a:gd name="connsiteY59" fmla="*/ 1162493 h 3418448"/>
              <a:gd name="connsiteX60" fmla="*/ 8320345 w 12991582"/>
              <a:gd name="connsiteY60" fmla="*/ 1119963 h 3418448"/>
              <a:gd name="connsiteX61" fmla="*/ 8334521 w 12991582"/>
              <a:gd name="connsiteY61" fmla="*/ 1027814 h 3418448"/>
              <a:gd name="connsiteX62" fmla="*/ 8348698 w 12991582"/>
              <a:gd name="connsiteY62" fmla="*/ 914400 h 3418448"/>
              <a:gd name="connsiteX63" fmla="*/ 8362875 w 12991582"/>
              <a:gd name="connsiteY63" fmla="*/ 857693 h 3418448"/>
              <a:gd name="connsiteX64" fmla="*/ 8369963 w 12991582"/>
              <a:gd name="connsiteY64" fmla="*/ 836428 h 3418448"/>
              <a:gd name="connsiteX65" fmla="*/ 8384140 w 12991582"/>
              <a:gd name="connsiteY65" fmla="*/ 765544 h 3418448"/>
              <a:gd name="connsiteX66" fmla="*/ 8405405 w 12991582"/>
              <a:gd name="connsiteY66" fmla="*/ 687572 h 3418448"/>
              <a:gd name="connsiteX67" fmla="*/ 8426670 w 12991582"/>
              <a:gd name="connsiteY67" fmla="*/ 645042 h 3418448"/>
              <a:gd name="connsiteX68" fmla="*/ 8447935 w 12991582"/>
              <a:gd name="connsiteY68" fmla="*/ 637954 h 3418448"/>
              <a:gd name="connsiteX69" fmla="*/ 8681852 w 12991582"/>
              <a:gd name="connsiteY69" fmla="*/ 623777 h 3418448"/>
              <a:gd name="connsiteX70" fmla="*/ 8724382 w 12991582"/>
              <a:gd name="connsiteY70" fmla="*/ 616689 h 3418448"/>
              <a:gd name="connsiteX71" fmla="*/ 8929945 w 12991582"/>
              <a:gd name="connsiteY71" fmla="*/ 602512 h 3418448"/>
              <a:gd name="connsiteX72" fmla="*/ 9178038 w 12991582"/>
              <a:gd name="connsiteY72" fmla="*/ 609600 h 3418448"/>
              <a:gd name="connsiteX73" fmla="*/ 9341070 w 12991582"/>
              <a:gd name="connsiteY73" fmla="*/ 616689 h 3418448"/>
              <a:gd name="connsiteX74" fmla="*/ 9808903 w 12991582"/>
              <a:gd name="connsiteY74" fmla="*/ 623777 h 3418448"/>
              <a:gd name="connsiteX75" fmla="*/ 9837256 w 12991582"/>
              <a:gd name="connsiteY75" fmla="*/ 630865 h 3418448"/>
              <a:gd name="connsiteX76" fmla="*/ 10014466 w 12991582"/>
              <a:gd name="connsiteY76" fmla="*/ 652130 h 3418448"/>
              <a:gd name="connsiteX77" fmla="*/ 10064084 w 12991582"/>
              <a:gd name="connsiteY77" fmla="*/ 659219 h 3418448"/>
              <a:gd name="connsiteX78" fmla="*/ 10085349 w 12991582"/>
              <a:gd name="connsiteY78" fmla="*/ 567070 h 3418448"/>
              <a:gd name="connsiteX79" fmla="*/ 10092438 w 12991582"/>
              <a:gd name="connsiteY79" fmla="*/ 233916 h 3418448"/>
              <a:gd name="connsiteX80" fmla="*/ 10106614 w 12991582"/>
              <a:gd name="connsiteY80" fmla="*/ 155944 h 3418448"/>
              <a:gd name="connsiteX81" fmla="*/ 10113703 w 12991582"/>
              <a:gd name="connsiteY81" fmla="*/ 134679 h 3418448"/>
              <a:gd name="connsiteX82" fmla="*/ 10163321 w 12991582"/>
              <a:gd name="connsiteY82" fmla="*/ 120503 h 3418448"/>
              <a:gd name="connsiteX83" fmla="*/ 10205852 w 12991582"/>
              <a:gd name="connsiteY83" fmla="*/ 113414 h 3418448"/>
              <a:gd name="connsiteX84" fmla="*/ 10340531 w 12991582"/>
              <a:gd name="connsiteY84" fmla="*/ 99237 h 3418448"/>
              <a:gd name="connsiteX85" fmla="*/ 10411414 w 12991582"/>
              <a:gd name="connsiteY85" fmla="*/ 85061 h 3418448"/>
              <a:gd name="connsiteX86" fmla="*/ 10468121 w 12991582"/>
              <a:gd name="connsiteY86" fmla="*/ 70884 h 3418448"/>
              <a:gd name="connsiteX87" fmla="*/ 10531917 w 12991582"/>
              <a:gd name="connsiteY87" fmla="*/ 42530 h 3418448"/>
              <a:gd name="connsiteX88" fmla="*/ 10553182 w 12991582"/>
              <a:gd name="connsiteY88" fmla="*/ 35442 h 3418448"/>
              <a:gd name="connsiteX89" fmla="*/ 10574447 w 12991582"/>
              <a:gd name="connsiteY89" fmla="*/ 28354 h 3418448"/>
              <a:gd name="connsiteX90" fmla="*/ 10616977 w 12991582"/>
              <a:gd name="connsiteY90" fmla="*/ 21265 h 3418448"/>
              <a:gd name="connsiteX91" fmla="*/ 10751656 w 12991582"/>
              <a:gd name="connsiteY91" fmla="*/ 0 h 3418448"/>
              <a:gd name="connsiteX92" fmla="*/ 10971396 w 12991582"/>
              <a:gd name="connsiteY92" fmla="*/ 14177 h 3418448"/>
              <a:gd name="connsiteX93" fmla="*/ 11176959 w 12991582"/>
              <a:gd name="connsiteY93" fmla="*/ 7089 h 3418448"/>
              <a:gd name="connsiteX94" fmla="*/ 11453405 w 12991582"/>
              <a:gd name="connsiteY94" fmla="*/ 0 h 3418448"/>
              <a:gd name="connsiteX95" fmla="*/ 11538466 w 12991582"/>
              <a:gd name="connsiteY95" fmla="*/ 7089 h 3418448"/>
              <a:gd name="connsiteX96" fmla="*/ 11658968 w 12991582"/>
              <a:gd name="connsiteY96" fmla="*/ 14177 h 3418448"/>
              <a:gd name="connsiteX97" fmla="*/ 11758205 w 12991582"/>
              <a:gd name="connsiteY97" fmla="*/ 35442 h 3418448"/>
              <a:gd name="connsiteX98" fmla="*/ 11814912 w 12991582"/>
              <a:gd name="connsiteY98" fmla="*/ 42530 h 3418448"/>
              <a:gd name="connsiteX99" fmla="*/ 11850354 w 12991582"/>
              <a:gd name="connsiteY99" fmla="*/ 49619 h 3418448"/>
              <a:gd name="connsiteX100" fmla="*/ 11907061 w 12991582"/>
              <a:gd name="connsiteY100" fmla="*/ 56707 h 3418448"/>
              <a:gd name="connsiteX101" fmla="*/ 12169331 w 12991582"/>
              <a:gd name="connsiteY101" fmla="*/ 77972 h 3418448"/>
              <a:gd name="connsiteX102" fmla="*/ 12516661 w 12991582"/>
              <a:gd name="connsiteY102" fmla="*/ 77972 h 3418448"/>
              <a:gd name="connsiteX103" fmla="*/ 12587545 w 12991582"/>
              <a:gd name="connsiteY103" fmla="*/ 92149 h 3418448"/>
              <a:gd name="connsiteX104" fmla="*/ 12729312 w 12991582"/>
              <a:gd name="connsiteY104" fmla="*/ 106326 h 3418448"/>
              <a:gd name="connsiteX105" fmla="*/ 12793107 w 12991582"/>
              <a:gd name="connsiteY105" fmla="*/ 127591 h 3418448"/>
              <a:gd name="connsiteX106" fmla="*/ 12814373 w 12991582"/>
              <a:gd name="connsiteY106" fmla="*/ 134679 h 3418448"/>
              <a:gd name="connsiteX107" fmla="*/ 12849814 w 12991582"/>
              <a:gd name="connsiteY107" fmla="*/ 177209 h 3418448"/>
              <a:gd name="connsiteX108" fmla="*/ 12871080 w 12991582"/>
              <a:gd name="connsiteY108" fmla="*/ 219740 h 3418448"/>
              <a:gd name="connsiteX109" fmla="*/ 12892345 w 12991582"/>
              <a:gd name="connsiteY109" fmla="*/ 233916 h 3418448"/>
              <a:gd name="connsiteX110" fmla="*/ 12899433 w 12991582"/>
              <a:gd name="connsiteY110" fmla="*/ 255182 h 3418448"/>
              <a:gd name="connsiteX111" fmla="*/ 12906521 w 12991582"/>
              <a:gd name="connsiteY111" fmla="*/ 283535 h 3418448"/>
              <a:gd name="connsiteX112" fmla="*/ 12920698 w 12991582"/>
              <a:gd name="connsiteY112" fmla="*/ 311889 h 3418448"/>
              <a:gd name="connsiteX113" fmla="*/ 12927787 w 12991582"/>
              <a:gd name="connsiteY113" fmla="*/ 340242 h 3418448"/>
              <a:gd name="connsiteX114" fmla="*/ 12941963 w 12991582"/>
              <a:gd name="connsiteY114" fmla="*/ 375684 h 3418448"/>
              <a:gd name="connsiteX115" fmla="*/ 12949052 w 12991582"/>
              <a:gd name="connsiteY115" fmla="*/ 411126 h 3418448"/>
              <a:gd name="connsiteX116" fmla="*/ 12970317 w 12991582"/>
              <a:gd name="connsiteY116" fmla="*/ 474921 h 3418448"/>
              <a:gd name="connsiteX117" fmla="*/ 12977405 w 12991582"/>
              <a:gd name="connsiteY117" fmla="*/ 496186 h 3418448"/>
              <a:gd name="connsiteX118" fmla="*/ 12984493 w 12991582"/>
              <a:gd name="connsiteY118" fmla="*/ 524540 h 3418448"/>
              <a:gd name="connsiteX119" fmla="*/ 12991582 w 12991582"/>
              <a:gd name="connsiteY119" fmla="*/ 602512 h 3418448"/>
              <a:gd name="connsiteX120" fmla="*/ 12977405 w 12991582"/>
              <a:gd name="connsiteY120" fmla="*/ 900223 h 3418448"/>
              <a:gd name="connsiteX121" fmla="*/ 12970317 w 12991582"/>
              <a:gd name="connsiteY121" fmla="*/ 971107 h 3418448"/>
              <a:gd name="connsiteX122" fmla="*/ 12963228 w 12991582"/>
              <a:gd name="connsiteY122" fmla="*/ 1006549 h 3418448"/>
              <a:gd name="connsiteX123" fmla="*/ 12949052 w 12991582"/>
              <a:gd name="connsiteY123" fmla="*/ 1105786 h 3418448"/>
              <a:gd name="connsiteX124" fmla="*/ 12941963 w 12991582"/>
              <a:gd name="connsiteY124" fmla="*/ 1141228 h 3418448"/>
              <a:gd name="connsiteX125" fmla="*/ 12927787 w 12991582"/>
              <a:gd name="connsiteY125" fmla="*/ 1240465 h 3418448"/>
              <a:gd name="connsiteX126" fmla="*/ 12906521 w 12991582"/>
              <a:gd name="connsiteY126" fmla="*/ 1318437 h 3418448"/>
              <a:gd name="connsiteX127" fmla="*/ 12920698 w 12991582"/>
              <a:gd name="connsiteY127" fmla="*/ 1524000 h 3418448"/>
              <a:gd name="connsiteX128" fmla="*/ 12934875 w 12991582"/>
              <a:gd name="connsiteY128" fmla="*/ 1687033 h 3418448"/>
              <a:gd name="connsiteX129" fmla="*/ 12920698 w 12991582"/>
              <a:gd name="connsiteY129" fmla="*/ 1828800 h 3418448"/>
              <a:gd name="connsiteX130" fmla="*/ 12906521 w 12991582"/>
              <a:gd name="connsiteY130" fmla="*/ 1850065 h 3418448"/>
              <a:gd name="connsiteX131" fmla="*/ 12899433 w 12991582"/>
              <a:gd name="connsiteY131" fmla="*/ 1871330 h 3418448"/>
              <a:gd name="connsiteX132" fmla="*/ 12878168 w 12991582"/>
              <a:gd name="connsiteY132" fmla="*/ 1885507 h 3418448"/>
              <a:gd name="connsiteX133" fmla="*/ 12651340 w 12991582"/>
              <a:gd name="connsiteY133" fmla="*/ 1878419 h 3418448"/>
              <a:gd name="connsiteX134" fmla="*/ 12537926 w 12991582"/>
              <a:gd name="connsiteY134" fmla="*/ 1871330 h 3418448"/>
              <a:gd name="connsiteX135" fmla="*/ 12417424 w 12991582"/>
              <a:gd name="connsiteY135" fmla="*/ 1857154 h 3418448"/>
              <a:gd name="connsiteX136" fmla="*/ 12254391 w 12991582"/>
              <a:gd name="connsiteY136" fmla="*/ 1871330 h 3418448"/>
              <a:gd name="connsiteX137" fmla="*/ 12190596 w 12991582"/>
              <a:gd name="connsiteY137" fmla="*/ 1878419 h 3418448"/>
              <a:gd name="connsiteX138" fmla="*/ 12155154 w 12991582"/>
              <a:gd name="connsiteY138" fmla="*/ 1885507 h 3418448"/>
              <a:gd name="connsiteX139" fmla="*/ 12112624 w 12991582"/>
              <a:gd name="connsiteY139" fmla="*/ 1892596 h 3418448"/>
              <a:gd name="connsiteX140" fmla="*/ 12055917 w 12991582"/>
              <a:gd name="connsiteY140" fmla="*/ 1899684 h 3418448"/>
              <a:gd name="connsiteX141" fmla="*/ 11956680 w 12991582"/>
              <a:gd name="connsiteY141" fmla="*/ 1913861 h 3418448"/>
              <a:gd name="connsiteX142" fmla="*/ 11907061 w 12991582"/>
              <a:gd name="connsiteY142" fmla="*/ 1920949 h 3418448"/>
              <a:gd name="connsiteX143" fmla="*/ 11843266 w 12991582"/>
              <a:gd name="connsiteY143" fmla="*/ 1935126 h 3418448"/>
              <a:gd name="connsiteX144" fmla="*/ 11779470 w 12991582"/>
              <a:gd name="connsiteY144" fmla="*/ 1949303 h 3418448"/>
              <a:gd name="connsiteX145" fmla="*/ 11758205 w 12991582"/>
              <a:gd name="connsiteY145" fmla="*/ 1956391 h 3418448"/>
              <a:gd name="connsiteX146" fmla="*/ 11701498 w 12991582"/>
              <a:gd name="connsiteY146" fmla="*/ 1970568 h 3418448"/>
              <a:gd name="connsiteX147" fmla="*/ 11644791 w 12991582"/>
              <a:gd name="connsiteY147" fmla="*/ 1984744 h 3418448"/>
              <a:gd name="connsiteX148" fmla="*/ 11524289 w 12991582"/>
              <a:gd name="connsiteY148" fmla="*/ 2006009 h 3418448"/>
              <a:gd name="connsiteX149" fmla="*/ 11361256 w 12991582"/>
              <a:gd name="connsiteY149" fmla="*/ 2020186 h 3418448"/>
              <a:gd name="connsiteX150" fmla="*/ 11269107 w 12991582"/>
              <a:gd name="connsiteY150" fmla="*/ 2034363 h 3418448"/>
              <a:gd name="connsiteX151" fmla="*/ 11233666 w 12991582"/>
              <a:gd name="connsiteY151" fmla="*/ 2041451 h 3418448"/>
              <a:gd name="connsiteX152" fmla="*/ 11148605 w 12991582"/>
              <a:gd name="connsiteY152" fmla="*/ 2055628 h 3418448"/>
              <a:gd name="connsiteX153" fmla="*/ 11091898 w 12991582"/>
              <a:gd name="connsiteY153" fmla="*/ 2069805 h 3418448"/>
              <a:gd name="connsiteX154" fmla="*/ 11070633 w 12991582"/>
              <a:gd name="connsiteY154" fmla="*/ 2076893 h 3418448"/>
              <a:gd name="connsiteX155" fmla="*/ 10900512 w 12991582"/>
              <a:gd name="connsiteY155" fmla="*/ 2105247 h 3418448"/>
              <a:gd name="connsiteX156" fmla="*/ 10865070 w 12991582"/>
              <a:gd name="connsiteY156" fmla="*/ 2112335 h 3418448"/>
              <a:gd name="connsiteX157" fmla="*/ 10801275 w 12991582"/>
              <a:gd name="connsiteY157" fmla="*/ 2119423 h 3418448"/>
              <a:gd name="connsiteX158" fmla="*/ 10765833 w 12991582"/>
              <a:gd name="connsiteY158" fmla="*/ 2126512 h 3418448"/>
              <a:gd name="connsiteX159" fmla="*/ 10709126 w 12991582"/>
              <a:gd name="connsiteY159" fmla="*/ 2133600 h 3418448"/>
              <a:gd name="connsiteX160" fmla="*/ 10666596 w 12991582"/>
              <a:gd name="connsiteY160" fmla="*/ 2140689 h 3418448"/>
              <a:gd name="connsiteX161" fmla="*/ 10631154 w 12991582"/>
              <a:gd name="connsiteY161" fmla="*/ 2147777 h 3418448"/>
              <a:gd name="connsiteX162" fmla="*/ 10567359 w 12991582"/>
              <a:gd name="connsiteY162" fmla="*/ 2154865 h 3418448"/>
              <a:gd name="connsiteX163" fmla="*/ 10531917 w 12991582"/>
              <a:gd name="connsiteY163" fmla="*/ 2161954 h 3418448"/>
              <a:gd name="connsiteX164" fmla="*/ 10468121 w 12991582"/>
              <a:gd name="connsiteY164" fmla="*/ 2169042 h 3418448"/>
              <a:gd name="connsiteX165" fmla="*/ 10432680 w 12991582"/>
              <a:gd name="connsiteY165" fmla="*/ 2176130 h 3418448"/>
              <a:gd name="connsiteX166" fmla="*/ 10290912 w 12991582"/>
              <a:gd name="connsiteY166" fmla="*/ 2190307 h 3418448"/>
              <a:gd name="connsiteX167" fmla="*/ 10198763 w 12991582"/>
              <a:gd name="connsiteY167" fmla="*/ 2204484 h 3418448"/>
              <a:gd name="connsiteX168" fmla="*/ 10056996 w 12991582"/>
              <a:gd name="connsiteY168" fmla="*/ 2225749 h 3418448"/>
              <a:gd name="connsiteX169" fmla="*/ 9979024 w 12991582"/>
              <a:gd name="connsiteY169" fmla="*/ 2232837 h 3418448"/>
              <a:gd name="connsiteX170" fmla="*/ 9886875 w 12991582"/>
              <a:gd name="connsiteY170" fmla="*/ 2247014 h 3418448"/>
              <a:gd name="connsiteX171" fmla="*/ 9837256 w 12991582"/>
              <a:gd name="connsiteY171" fmla="*/ 2254103 h 3418448"/>
              <a:gd name="connsiteX172" fmla="*/ 9787638 w 12991582"/>
              <a:gd name="connsiteY172" fmla="*/ 2268279 h 3418448"/>
              <a:gd name="connsiteX173" fmla="*/ 9716754 w 12991582"/>
              <a:gd name="connsiteY173" fmla="*/ 2282456 h 3418448"/>
              <a:gd name="connsiteX174" fmla="*/ 9688400 w 12991582"/>
              <a:gd name="connsiteY174" fmla="*/ 2289544 h 3418448"/>
              <a:gd name="connsiteX175" fmla="*/ 9638782 w 12991582"/>
              <a:gd name="connsiteY175" fmla="*/ 2303721 h 3418448"/>
              <a:gd name="connsiteX176" fmla="*/ 9567898 w 12991582"/>
              <a:gd name="connsiteY176" fmla="*/ 2317898 h 3418448"/>
              <a:gd name="connsiteX177" fmla="*/ 9518280 w 12991582"/>
              <a:gd name="connsiteY177" fmla="*/ 2332075 h 3418448"/>
              <a:gd name="connsiteX178" fmla="*/ 9482838 w 12991582"/>
              <a:gd name="connsiteY178" fmla="*/ 2339163 h 3418448"/>
              <a:gd name="connsiteX179" fmla="*/ 9397777 w 12991582"/>
              <a:gd name="connsiteY179" fmla="*/ 2360428 h 3418448"/>
              <a:gd name="connsiteX180" fmla="*/ 9369424 w 12991582"/>
              <a:gd name="connsiteY180" fmla="*/ 2367516 h 3418448"/>
              <a:gd name="connsiteX181" fmla="*/ 9298540 w 12991582"/>
              <a:gd name="connsiteY181" fmla="*/ 2381693 h 3418448"/>
              <a:gd name="connsiteX182" fmla="*/ 9263098 w 12991582"/>
              <a:gd name="connsiteY182" fmla="*/ 2388782 h 3418448"/>
              <a:gd name="connsiteX183" fmla="*/ 9206391 w 12991582"/>
              <a:gd name="connsiteY183" fmla="*/ 2395870 h 3418448"/>
              <a:gd name="connsiteX184" fmla="*/ 9170949 w 12991582"/>
              <a:gd name="connsiteY184" fmla="*/ 2402958 h 3418448"/>
              <a:gd name="connsiteX185" fmla="*/ 9149684 w 12991582"/>
              <a:gd name="connsiteY185" fmla="*/ 2410047 h 3418448"/>
              <a:gd name="connsiteX186" fmla="*/ 9085889 w 12991582"/>
              <a:gd name="connsiteY186" fmla="*/ 2417135 h 3418448"/>
              <a:gd name="connsiteX187" fmla="*/ 9000828 w 12991582"/>
              <a:gd name="connsiteY187" fmla="*/ 2431312 h 3418448"/>
              <a:gd name="connsiteX188" fmla="*/ 8944121 w 12991582"/>
              <a:gd name="connsiteY188" fmla="*/ 2438400 h 3418448"/>
              <a:gd name="connsiteX189" fmla="*/ 8901591 w 12991582"/>
              <a:gd name="connsiteY189" fmla="*/ 2445489 h 3418448"/>
              <a:gd name="connsiteX190" fmla="*/ 8809442 w 12991582"/>
              <a:gd name="connsiteY190" fmla="*/ 2452577 h 3418448"/>
              <a:gd name="connsiteX191" fmla="*/ 8731470 w 12991582"/>
              <a:gd name="connsiteY191" fmla="*/ 2459665 h 3418448"/>
              <a:gd name="connsiteX192" fmla="*/ 8674763 w 12991582"/>
              <a:gd name="connsiteY192" fmla="*/ 2466754 h 3418448"/>
              <a:gd name="connsiteX193" fmla="*/ 8603880 w 12991582"/>
              <a:gd name="connsiteY193" fmla="*/ 2473842 h 3418448"/>
              <a:gd name="connsiteX194" fmla="*/ 8391228 w 12991582"/>
              <a:gd name="connsiteY194" fmla="*/ 2502196 h 3418448"/>
              <a:gd name="connsiteX195" fmla="*/ 8348698 w 12991582"/>
              <a:gd name="connsiteY195" fmla="*/ 2509284 h 3418448"/>
              <a:gd name="connsiteX196" fmla="*/ 8284903 w 12991582"/>
              <a:gd name="connsiteY196" fmla="*/ 2523461 h 3418448"/>
              <a:gd name="connsiteX197" fmla="*/ 8192754 w 12991582"/>
              <a:gd name="connsiteY197" fmla="*/ 2537637 h 3418448"/>
              <a:gd name="connsiteX198" fmla="*/ 8107693 w 12991582"/>
              <a:gd name="connsiteY198" fmla="*/ 2551814 h 3418448"/>
              <a:gd name="connsiteX199" fmla="*/ 8079340 w 12991582"/>
              <a:gd name="connsiteY199" fmla="*/ 2558903 h 3418448"/>
              <a:gd name="connsiteX200" fmla="*/ 8001368 w 12991582"/>
              <a:gd name="connsiteY200" fmla="*/ 2573079 h 3418448"/>
              <a:gd name="connsiteX201" fmla="*/ 7973014 w 12991582"/>
              <a:gd name="connsiteY201" fmla="*/ 2580168 h 3418448"/>
              <a:gd name="connsiteX202" fmla="*/ 7937573 w 12991582"/>
              <a:gd name="connsiteY202" fmla="*/ 2587256 h 3418448"/>
              <a:gd name="connsiteX203" fmla="*/ 7916307 w 12991582"/>
              <a:gd name="connsiteY203" fmla="*/ 2594344 h 3418448"/>
              <a:gd name="connsiteX204" fmla="*/ 7866689 w 12991582"/>
              <a:gd name="connsiteY204" fmla="*/ 2601433 h 3418448"/>
              <a:gd name="connsiteX205" fmla="*/ 7831247 w 12991582"/>
              <a:gd name="connsiteY205" fmla="*/ 2608521 h 3418448"/>
              <a:gd name="connsiteX206" fmla="*/ 7732010 w 12991582"/>
              <a:gd name="connsiteY206" fmla="*/ 2622698 h 3418448"/>
              <a:gd name="connsiteX207" fmla="*/ 7661126 w 12991582"/>
              <a:gd name="connsiteY207" fmla="*/ 2636875 h 3418448"/>
              <a:gd name="connsiteX208" fmla="*/ 7604419 w 12991582"/>
              <a:gd name="connsiteY208" fmla="*/ 2651051 h 3418448"/>
              <a:gd name="connsiteX209" fmla="*/ 7547712 w 12991582"/>
              <a:gd name="connsiteY209" fmla="*/ 2658140 h 3418448"/>
              <a:gd name="connsiteX210" fmla="*/ 7519359 w 12991582"/>
              <a:gd name="connsiteY210" fmla="*/ 2665228 h 3418448"/>
              <a:gd name="connsiteX211" fmla="*/ 7469740 w 12991582"/>
              <a:gd name="connsiteY211" fmla="*/ 2672316 h 3418448"/>
              <a:gd name="connsiteX212" fmla="*/ 7398856 w 12991582"/>
              <a:gd name="connsiteY212" fmla="*/ 2686493 h 3418448"/>
              <a:gd name="connsiteX213" fmla="*/ 7306707 w 12991582"/>
              <a:gd name="connsiteY213" fmla="*/ 2700670 h 3418448"/>
              <a:gd name="connsiteX214" fmla="*/ 7285442 w 12991582"/>
              <a:gd name="connsiteY214" fmla="*/ 2707758 h 3418448"/>
              <a:gd name="connsiteX215" fmla="*/ 7129498 w 12991582"/>
              <a:gd name="connsiteY215" fmla="*/ 2729023 h 3418448"/>
              <a:gd name="connsiteX216" fmla="*/ 7051526 w 12991582"/>
              <a:gd name="connsiteY216" fmla="*/ 2743200 h 3418448"/>
              <a:gd name="connsiteX217" fmla="*/ 7001907 w 12991582"/>
              <a:gd name="connsiteY217" fmla="*/ 2750289 h 3418448"/>
              <a:gd name="connsiteX218" fmla="*/ 6973554 w 12991582"/>
              <a:gd name="connsiteY218" fmla="*/ 2757377 h 3418448"/>
              <a:gd name="connsiteX219" fmla="*/ 6881405 w 12991582"/>
              <a:gd name="connsiteY219" fmla="*/ 2771554 h 3418448"/>
              <a:gd name="connsiteX220" fmla="*/ 6838875 w 12991582"/>
              <a:gd name="connsiteY220" fmla="*/ 2778642 h 3418448"/>
              <a:gd name="connsiteX221" fmla="*/ 6803433 w 12991582"/>
              <a:gd name="connsiteY221" fmla="*/ 2785730 h 3418448"/>
              <a:gd name="connsiteX222" fmla="*/ 6690019 w 12991582"/>
              <a:gd name="connsiteY222" fmla="*/ 2799907 h 3418448"/>
              <a:gd name="connsiteX223" fmla="*/ 6661666 w 12991582"/>
              <a:gd name="connsiteY223" fmla="*/ 2806996 h 3418448"/>
              <a:gd name="connsiteX224" fmla="*/ 6619135 w 12991582"/>
              <a:gd name="connsiteY224" fmla="*/ 2814084 h 3418448"/>
              <a:gd name="connsiteX225" fmla="*/ 6597870 w 12991582"/>
              <a:gd name="connsiteY225" fmla="*/ 2821172 h 3418448"/>
              <a:gd name="connsiteX226" fmla="*/ 6548252 w 12991582"/>
              <a:gd name="connsiteY226" fmla="*/ 2828261 h 3418448"/>
              <a:gd name="connsiteX227" fmla="*/ 6491545 w 12991582"/>
              <a:gd name="connsiteY227" fmla="*/ 2842437 h 3418448"/>
              <a:gd name="connsiteX228" fmla="*/ 6470280 w 12991582"/>
              <a:gd name="connsiteY228" fmla="*/ 2849526 h 3418448"/>
              <a:gd name="connsiteX229" fmla="*/ 6434838 w 12991582"/>
              <a:gd name="connsiteY229" fmla="*/ 2856614 h 3418448"/>
              <a:gd name="connsiteX230" fmla="*/ 6406484 w 12991582"/>
              <a:gd name="connsiteY230" fmla="*/ 2863703 h 3418448"/>
              <a:gd name="connsiteX231" fmla="*/ 6371042 w 12991582"/>
              <a:gd name="connsiteY231" fmla="*/ 2870791 h 3418448"/>
              <a:gd name="connsiteX232" fmla="*/ 6314335 w 12991582"/>
              <a:gd name="connsiteY232" fmla="*/ 2884968 h 3418448"/>
              <a:gd name="connsiteX233" fmla="*/ 6271805 w 12991582"/>
              <a:gd name="connsiteY233" fmla="*/ 2899144 h 3418448"/>
              <a:gd name="connsiteX234" fmla="*/ 6215098 w 12991582"/>
              <a:gd name="connsiteY234" fmla="*/ 2913321 h 3418448"/>
              <a:gd name="connsiteX235" fmla="*/ 6172568 w 12991582"/>
              <a:gd name="connsiteY235" fmla="*/ 2927498 h 3418448"/>
              <a:gd name="connsiteX236" fmla="*/ 6144214 w 12991582"/>
              <a:gd name="connsiteY236" fmla="*/ 2934586 h 3418448"/>
              <a:gd name="connsiteX237" fmla="*/ 6101684 w 12991582"/>
              <a:gd name="connsiteY237" fmla="*/ 2941675 h 3418448"/>
              <a:gd name="connsiteX238" fmla="*/ 6059154 w 12991582"/>
              <a:gd name="connsiteY238" fmla="*/ 2955851 h 3418448"/>
              <a:gd name="connsiteX239" fmla="*/ 6030800 w 12991582"/>
              <a:gd name="connsiteY239" fmla="*/ 2962940 h 3418448"/>
              <a:gd name="connsiteX240" fmla="*/ 5988270 w 12991582"/>
              <a:gd name="connsiteY240" fmla="*/ 2977116 h 3418448"/>
              <a:gd name="connsiteX241" fmla="*/ 5959917 w 12991582"/>
              <a:gd name="connsiteY241" fmla="*/ 2984205 h 3418448"/>
              <a:gd name="connsiteX242" fmla="*/ 5896121 w 12991582"/>
              <a:gd name="connsiteY242" fmla="*/ 3005470 h 3418448"/>
              <a:gd name="connsiteX243" fmla="*/ 5874856 w 12991582"/>
              <a:gd name="connsiteY243" fmla="*/ 3012558 h 3418448"/>
              <a:gd name="connsiteX244" fmla="*/ 5818149 w 12991582"/>
              <a:gd name="connsiteY244" fmla="*/ 3026735 h 3418448"/>
              <a:gd name="connsiteX245" fmla="*/ 5796884 w 12991582"/>
              <a:gd name="connsiteY245" fmla="*/ 3033823 h 3418448"/>
              <a:gd name="connsiteX246" fmla="*/ 5754354 w 12991582"/>
              <a:gd name="connsiteY246" fmla="*/ 3040912 h 3418448"/>
              <a:gd name="connsiteX247" fmla="*/ 5697647 w 12991582"/>
              <a:gd name="connsiteY247" fmla="*/ 3055089 h 3418448"/>
              <a:gd name="connsiteX248" fmla="*/ 5655117 w 12991582"/>
              <a:gd name="connsiteY248" fmla="*/ 3062177 h 3418448"/>
              <a:gd name="connsiteX249" fmla="*/ 5591321 w 12991582"/>
              <a:gd name="connsiteY249" fmla="*/ 3076354 h 3418448"/>
              <a:gd name="connsiteX250" fmla="*/ 5541703 w 12991582"/>
              <a:gd name="connsiteY250" fmla="*/ 3083442 h 3418448"/>
              <a:gd name="connsiteX251" fmla="*/ 5506261 w 12991582"/>
              <a:gd name="connsiteY251" fmla="*/ 3090530 h 3418448"/>
              <a:gd name="connsiteX252" fmla="*/ 5442466 w 12991582"/>
              <a:gd name="connsiteY252" fmla="*/ 3097619 h 3418448"/>
              <a:gd name="connsiteX253" fmla="*/ 5399935 w 12991582"/>
              <a:gd name="connsiteY253" fmla="*/ 3104707 h 3418448"/>
              <a:gd name="connsiteX254" fmla="*/ 5321963 w 12991582"/>
              <a:gd name="connsiteY254" fmla="*/ 3111796 h 3418448"/>
              <a:gd name="connsiteX255" fmla="*/ 5187284 w 12991582"/>
              <a:gd name="connsiteY255" fmla="*/ 3125972 h 3418448"/>
              <a:gd name="connsiteX256" fmla="*/ 3457721 w 12991582"/>
              <a:gd name="connsiteY256" fmla="*/ 3395331 h 3418448"/>
              <a:gd name="connsiteX257" fmla="*/ 2720531 w 12991582"/>
              <a:gd name="connsiteY257" fmla="*/ 3402418 h 3418448"/>
              <a:gd name="connsiteX258" fmla="*/ 1699805 w 12991582"/>
              <a:gd name="connsiteY258" fmla="*/ 3381153 h 3418448"/>
              <a:gd name="connsiteX259" fmla="*/ 1231973 w 12991582"/>
              <a:gd name="connsiteY259" fmla="*/ 3352800 h 3418448"/>
              <a:gd name="connsiteX260" fmla="*/ 140364 w 12991582"/>
              <a:gd name="connsiteY260" fmla="*/ 3352800 h 3418448"/>
              <a:gd name="connsiteX261" fmla="*/ 34038 w 12991582"/>
              <a:gd name="connsiteY261" fmla="*/ 3147237 h 3418448"/>
              <a:gd name="connsiteX262" fmla="*/ 324661 w 12991582"/>
              <a:gd name="connsiteY262" fmla="*/ 3083442 h 3418448"/>
              <a:gd name="connsiteX263" fmla="*/ 310484 w 12991582"/>
              <a:gd name="connsiteY263" fmla="*/ 3062177 h 3418448"/>
              <a:gd name="connsiteX264" fmla="*/ 296307 w 12991582"/>
              <a:gd name="connsiteY264" fmla="*/ 3005470 h 3418448"/>
              <a:gd name="connsiteX265" fmla="*/ 289219 w 12991582"/>
              <a:gd name="connsiteY265" fmla="*/ 2955851 h 3418448"/>
              <a:gd name="connsiteX266" fmla="*/ 282131 w 12991582"/>
              <a:gd name="connsiteY266" fmla="*/ 2913321 h 3418448"/>
              <a:gd name="connsiteX267" fmla="*/ 296307 w 12991582"/>
              <a:gd name="connsiteY267" fmla="*/ 2849526 h 3418448"/>
              <a:gd name="connsiteX268" fmla="*/ 303396 w 12991582"/>
              <a:gd name="connsiteY268" fmla="*/ 2828261 h 3418448"/>
              <a:gd name="connsiteX269" fmla="*/ 367191 w 12991582"/>
              <a:gd name="connsiteY269" fmla="*/ 2785730 h 3418448"/>
              <a:gd name="connsiteX0" fmla="*/ 342058 w 12966449"/>
              <a:gd name="connsiteY0" fmla="*/ 2785730 h 3418448"/>
              <a:gd name="connsiteX1" fmla="*/ 342058 w 12966449"/>
              <a:gd name="connsiteY1" fmla="*/ 2785730 h 3418448"/>
              <a:gd name="connsiteX2" fmla="*/ 1547081 w 12966449"/>
              <a:gd name="connsiteY2" fmla="*/ 2785730 h 3418448"/>
              <a:gd name="connsiteX3" fmla="*/ 1965295 w 12966449"/>
              <a:gd name="connsiteY3" fmla="*/ 2799907 h 3418448"/>
              <a:gd name="connsiteX4" fmla="*/ 2298449 w 12966449"/>
              <a:gd name="connsiteY4" fmla="*/ 2821172 h 3418448"/>
              <a:gd name="connsiteX5" fmla="*/ 2808812 w 12966449"/>
              <a:gd name="connsiteY5" fmla="*/ 2814084 h 3418448"/>
              <a:gd name="connsiteX6" fmla="*/ 3092347 w 12966449"/>
              <a:gd name="connsiteY6" fmla="*/ 2821172 h 3418448"/>
              <a:gd name="connsiteX7" fmla="*/ 3113612 w 12966449"/>
              <a:gd name="connsiteY7" fmla="*/ 2814084 h 3418448"/>
              <a:gd name="connsiteX8" fmla="*/ 3149054 w 12966449"/>
              <a:gd name="connsiteY8" fmla="*/ 2806996 h 3418448"/>
              <a:gd name="connsiteX9" fmla="*/ 3163230 w 12966449"/>
              <a:gd name="connsiteY9" fmla="*/ 2658140 h 3418448"/>
              <a:gd name="connsiteX10" fmla="*/ 3170319 w 12966449"/>
              <a:gd name="connsiteY10" fmla="*/ 2466754 h 3418448"/>
              <a:gd name="connsiteX11" fmla="*/ 3177407 w 12966449"/>
              <a:gd name="connsiteY11" fmla="*/ 2417135 h 3418448"/>
              <a:gd name="connsiteX12" fmla="*/ 3191584 w 12966449"/>
              <a:gd name="connsiteY12" fmla="*/ 2360428 h 3418448"/>
              <a:gd name="connsiteX13" fmla="*/ 3205760 w 12966449"/>
              <a:gd name="connsiteY13" fmla="*/ 2317898 h 3418448"/>
              <a:gd name="connsiteX14" fmla="*/ 3227026 w 12966449"/>
              <a:gd name="connsiteY14" fmla="*/ 2303721 h 3418448"/>
              <a:gd name="connsiteX15" fmla="*/ 3631063 w 12966449"/>
              <a:gd name="connsiteY15" fmla="*/ 2296633 h 3418448"/>
              <a:gd name="connsiteX16" fmla="*/ 3751565 w 12966449"/>
              <a:gd name="connsiteY16" fmla="*/ 2275368 h 3418448"/>
              <a:gd name="connsiteX17" fmla="*/ 3928774 w 12966449"/>
              <a:gd name="connsiteY17" fmla="*/ 2268279 h 3418448"/>
              <a:gd name="connsiteX18" fmla="*/ 4169779 w 12966449"/>
              <a:gd name="connsiteY18" fmla="*/ 2261191 h 3418448"/>
              <a:gd name="connsiteX19" fmla="*/ 4694319 w 12966449"/>
              <a:gd name="connsiteY19" fmla="*/ 2268279 h 3418448"/>
              <a:gd name="connsiteX20" fmla="*/ 4864440 w 12966449"/>
              <a:gd name="connsiteY20" fmla="*/ 2239926 h 3418448"/>
              <a:gd name="connsiteX21" fmla="*/ 4871528 w 12966449"/>
              <a:gd name="connsiteY21" fmla="*/ 2183219 h 3418448"/>
              <a:gd name="connsiteX22" fmla="*/ 4885705 w 12966449"/>
              <a:gd name="connsiteY22" fmla="*/ 2062716 h 3418448"/>
              <a:gd name="connsiteX23" fmla="*/ 4892793 w 12966449"/>
              <a:gd name="connsiteY23" fmla="*/ 2034363 h 3418448"/>
              <a:gd name="connsiteX24" fmla="*/ 4906970 w 12966449"/>
              <a:gd name="connsiteY24" fmla="*/ 1956391 h 3418448"/>
              <a:gd name="connsiteX25" fmla="*/ 4921147 w 12966449"/>
              <a:gd name="connsiteY25" fmla="*/ 1779182 h 3418448"/>
              <a:gd name="connsiteX26" fmla="*/ 4928235 w 12966449"/>
              <a:gd name="connsiteY26" fmla="*/ 1743740 h 3418448"/>
              <a:gd name="connsiteX27" fmla="*/ 4935323 w 12966449"/>
              <a:gd name="connsiteY27" fmla="*/ 1715386 h 3418448"/>
              <a:gd name="connsiteX28" fmla="*/ 5176328 w 12966449"/>
              <a:gd name="connsiteY28" fmla="*/ 1708298 h 3418448"/>
              <a:gd name="connsiteX29" fmla="*/ 5466951 w 12966449"/>
              <a:gd name="connsiteY29" fmla="*/ 1694121 h 3418448"/>
              <a:gd name="connsiteX30" fmla="*/ 5778840 w 12966449"/>
              <a:gd name="connsiteY30" fmla="*/ 1672856 h 3418448"/>
              <a:gd name="connsiteX31" fmla="*/ 6097816 w 12966449"/>
              <a:gd name="connsiteY31" fmla="*/ 1687033 h 3418448"/>
              <a:gd name="connsiteX32" fmla="*/ 6175788 w 12966449"/>
              <a:gd name="connsiteY32" fmla="*/ 1694121 h 3418448"/>
              <a:gd name="connsiteX33" fmla="*/ 6239584 w 12966449"/>
              <a:gd name="connsiteY33" fmla="*/ 1701209 h 3418448"/>
              <a:gd name="connsiteX34" fmla="*/ 6423881 w 12966449"/>
              <a:gd name="connsiteY34" fmla="*/ 1708298 h 3418448"/>
              <a:gd name="connsiteX35" fmla="*/ 6657798 w 12966449"/>
              <a:gd name="connsiteY35" fmla="*/ 1701209 h 3418448"/>
              <a:gd name="connsiteX36" fmla="*/ 6636533 w 12966449"/>
              <a:gd name="connsiteY36" fmla="*/ 1694121 h 3418448"/>
              <a:gd name="connsiteX37" fmla="*/ 6650709 w 12966449"/>
              <a:gd name="connsiteY37" fmla="*/ 1396409 h 3418448"/>
              <a:gd name="connsiteX38" fmla="*/ 6664886 w 12966449"/>
              <a:gd name="connsiteY38" fmla="*/ 1311349 h 3418448"/>
              <a:gd name="connsiteX39" fmla="*/ 6679063 w 12966449"/>
              <a:gd name="connsiteY39" fmla="*/ 1226289 h 3418448"/>
              <a:gd name="connsiteX40" fmla="*/ 6700328 w 12966449"/>
              <a:gd name="connsiteY40" fmla="*/ 1212112 h 3418448"/>
              <a:gd name="connsiteX41" fmla="*/ 6771212 w 12966449"/>
              <a:gd name="connsiteY41" fmla="*/ 1197935 h 3418448"/>
              <a:gd name="connsiteX42" fmla="*/ 6863360 w 12966449"/>
              <a:gd name="connsiteY42" fmla="*/ 1183758 h 3418448"/>
              <a:gd name="connsiteX43" fmla="*/ 6898802 w 12966449"/>
              <a:gd name="connsiteY43" fmla="*/ 1176670 h 3418448"/>
              <a:gd name="connsiteX44" fmla="*/ 7061835 w 12966449"/>
              <a:gd name="connsiteY44" fmla="*/ 1155405 h 3418448"/>
              <a:gd name="connsiteX45" fmla="*/ 7111454 w 12966449"/>
              <a:gd name="connsiteY45" fmla="*/ 1148316 h 3418448"/>
              <a:gd name="connsiteX46" fmla="*/ 7168160 w 12966449"/>
              <a:gd name="connsiteY46" fmla="*/ 1141228 h 3418448"/>
              <a:gd name="connsiteX47" fmla="*/ 7217779 w 12966449"/>
              <a:gd name="connsiteY47" fmla="*/ 1134140 h 3418448"/>
              <a:gd name="connsiteX48" fmla="*/ 7295751 w 12966449"/>
              <a:gd name="connsiteY48" fmla="*/ 1127051 h 3418448"/>
              <a:gd name="connsiteX49" fmla="*/ 7373723 w 12966449"/>
              <a:gd name="connsiteY49" fmla="*/ 1112875 h 3418448"/>
              <a:gd name="connsiteX50" fmla="*/ 7465872 w 12966449"/>
              <a:gd name="connsiteY50" fmla="*/ 1098698 h 3418448"/>
              <a:gd name="connsiteX51" fmla="*/ 7621816 w 12966449"/>
              <a:gd name="connsiteY51" fmla="*/ 1105786 h 3418448"/>
              <a:gd name="connsiteX52" fmla="*/ 7671435 w 12966449"/>
              <a:gd name="connsiteY52" fmla="*/ 1119963 h 3418448"/>
              <a:gd name="connsiteX53" fmla="*/ 7699788 w 12966449"/>
              <a:gd name="connsiteY53" fmla="*/ 1127051 h 3418448"/>
              <a:gd name="connsiteX54" fmla="*/ 7742319 w 12966449"/>
              <a:gd name="connsiteY54" fmla="*/ 1141228 h 3418448"/>
              <a:gd name="connsiteX55" fmla="*/ 7763584 w 12966449"/>
              <a:gd name="connsiteY55" fmla="*/ 1148316 h 3418448"/>
              <a:gd name="connsiteX56" fmla="*/ 7855733 w 12966449"/>
              <a:gd name="connsiteY56" fmla="*/ 1169582 h 3418448"/>
              <a:gd name="connsiteX57" fmla="*/ 7954970 w 12966449"/>
              <a:gd name="connsiteY57" fmla="*/ 1176670 h 3418448"/>
              <a:gd name="connsiteX58" fmla="*/ 8224328 w 12966449"/>
              <a:gd name="connsiteY58" fmla="*/ 1169582 h 3418448"/>
              <a:gd name="connsiteX59" fmla="*/ 8281035 w 12966449"/>
              <a:gd name="connsiteY59" fmla="*/ 1162493 h 3418448"/>
              <a:gd name="connsiteX60" fmla="*/ 8295212 w 12966449"/>
              <a:gd name="connsiteY60" fmla="*/ 1119963 h 3418448"/>
              <a:gd name="connsiteX61" fmla="*/ 8309388 w 12966449"/>
              <a:gd name="connsiteY61" fmla="*/ 1027814 h 3418448"/>
              <a:gd name="connsiteX62" fmla="*/ 8323565 w 12966449"/>
              <a:gd name="connsiteY62" fmla="*/ 914400 h 3418448"/>
              <a:gd name="connsiteX63" fmla="*/ 8337742 w 12966449"/>
              <a:gd name="connsiteY63" fmla="*/ 857693 h 3418448"/>
              <a:gd name="connsiteX64" fmla="*/ 8344830 w 12966449"/>
              <a:gd name="connsiteY64" fmla="*/ 836428 h 3418448"/>
              <a:gd name="connsiteX65" fmla="*/ 8359007 w 12966449"/>
              <a:gd name="connsiteY65" fmla="*/ 765544 h 3418448"/>
              <a:gd name="connsiteX66" fmla="*/ 8380272 w 12966449"/>
              <a:gd name="connsiteY66" fmla="*/ 687572 h 3418448"/>
              <a:gd name="connsiteX67" fmla="*/ 8401537 w 12966449"/>
              <a:gd name="connsiteY67" fmla="*/ 645042 h 3418448"/>
              <a:gd name="connsiteX68" fmla="*/ 8422802 w 12966449"/>
              <a:gd name="connsiteY68" fmla="*/ 637954 h 3418448"/>
              <a:gd name="connsiteX69" fmla="*/ 8656719 w 12966449"/>
              <a:gd name="connsiteY69" fmla="*/ 623777 h 3418448"/>
              <a:gd name="connsiteX70" fmla="*/ 8699249 w 12966449"/>
              <a:gd name="connsiteY70" fmla="*/ 616689 h 3418448"/>
              <a:gd name="connsiteX71" fmla="*/ 8904812 w 12966449"/>
              <a:gd name="connsiteY71" fmla="*/ 602512 h 3418448"/>
              <a:gd name="connsiteX72" fmla="*/ 9152905 w 12966449"/>
              <a:gd name="connsiteY72" fmla="*/ 609600 h 3418448"/>
              <a:gd name="connsiteX73" fmla="*/ 9315937 w 12966449"/>
              <a:gd name="connsiteY73" fmla="*/ 616689 h 3418448"/>
              <a:gd name="connsiteX74" fmla="*/ 9783770 w 12966449"/>
              <a:gd name="connsiteY74" fmla="*/ 623777 h 3418448"/>
              <a:gd name="connsiteX75" fmla="*/ 9812123 w 12966449"/>
              <a:gd name="connsiteY75" fmla="*/ 630865 h 3418448"/>
              <a:gd name="connsiteX76" fmla="*/ 9989333 w 12966449"/>
              <a:gd name="connsiteY76" fmla="*/ 652130 h 3418448"/>
              <a:gd name="connsiteX77" fmla="*/ 10038951 w 12966449"/>
              <a:gd name="connsiteY77" fmla="*/ 659219 h 3418448"/>
              <a:gd name="connsiteX78" fmla="*/ 10060216 w 12966449"/>
              <a:gd name="connsiteY78" fmla="*/ 567070 h 3418448"/>
              <a:gd name="connsiteX79" fmla="*/ 10067305 w 12966449"/>
              <a:gd name="connsiteY79" fmla="*/ 233916 h 3418448"/>
              <a:gd name="connsiteX80" fmla="*/ 10081481 w 12966449"/>
              <a:gd name="connsiteY80" fmla="*/ 155944 h 3418448"/>
              <a:gd name="connsiteX81" fmla="*/ 10088570 w 12966449"/>
              <a:gd name="connsiteY81" fmla="*/ 134679 h 3418448"/>
              <a:gd name="connsiteX82" fmla="*/ 10138188 w 12966449"/>
              <a:gd name="connsiteY82" fmla="*/ 120503 h 3418448"/>
              <a:gd name="connsiteX83" fmla="*/ 10180719 w 12966449"/>
              <a:gd name="connsiteY83" fmla="*/ 113414 h 3418448"/>
              <a:gd name="connsiteX84" fmla="*/ 10315398 w 12966449"/>
              <a:gd name="connsiteY84" fmla="*/ 99237 h 3418448"/>
              <a:gd name="connsiteX85" fmla="*/ 10386281 w 12966449"/>
              <a:gd name="connsiteY85" fmla="*/ 85061 h 3418448"/>
              <a:gd name="connsiteX86" fmla="*/ 10442988 w 12966449"/>
              <a:gd name="connsiteY86" fmla="*/ 70884 h 3418448"/>
              <a:gd name="connsiteX87" fmla="*/ 10506784 w 12966449"/>
              <a:gd name="connsiteY87" fmla="*/ 42530 h 3418448"/>
              <a:gd name="connsiteX88" fmla="*/ 10528049 w 12966449"/>
              <a:gd name="connsiteY88" fmla="*/ 35442 h 3418448"/>
              <a:gd name="connsiteX89" fmla="*/ 10549314 w 12966449"/>
              <a:gd name="connsiteY89" fmla="*/ 28354 h 3418448"/>
              <a:gd name="connsiteX90" fmla="*/ 10591844 w 12966449"/>
              <a:gd name="connsiteY90" fmla="*/ 21265 h 3418448"/>
              <a:gd name="connsiteX91" fmla="*/ 10726523 w 12966449"/>
              <a:gd name="connsiteY91" fmla="*/ 0 h 3418448"/>
              <a:gd name="connsiteX92" fmla="*/ 10946263 w 12966449"/>
              <a:gd name="connsiteY92" fmla="*/ 14177 h 3418448"/>
              <a:gd name="connsiteX93" fmla="*/ 11151826 w 12966449"/>
              <a:gd name="connsiteY93" fmla="*/ 7089 h 3418448"/>
              <a:gd name="connsiteX94" fmla="*/ 11428272 w 12966449"/>
              <a:gd name="connsiteY94" fmla="*/ 0 h 3418448"/>
              <a:gd name="connsiteX95" fmla="*/ 11513333 w 12966449"/>
              <a:gd name="connsiteY95" fmla="*/ 7089 h 3418448"/>
              <a:gd name="connsiteX96" fmla="*/ 11633835 w 12966449"/>
              <a:gd name="connsiteY96" fmla="*/ 14177 h 3418448"/>
              <a:gd name="connsiteX97" fmla="*/ 11733072 w 12966449"/>
              <a:gd name="connsiteY97" fmla="*/ 35442 h 3418448"/>
              <a:gd name="connsiteX98" fmla="*/ 11789779 w 12966449"/>
              <a:gd name="connsiteY98" fmla="*/ 42530 h 3418448"/>
              <a:gd name="connsiteX99" fmla="*/ 11825221 w 12966449"/>
              <a:gd name="connsiteY99" fmla="*/ 49619 h 3418448"/>
              <a:gd name="connsiteX100" fmla="*/ 11881928 w 12966449"/>
              <a:gd name="connsiteY100" fmla="*/ 56707 h 3418448"/>
              <a:gd name="connsiteX101" fmla="*/ 12144198 w 12966449"/>
              <a:gd name="connsiteY101" fmla="*/ 77972 h 3418448"/>
              <a:gd name="connsiteX102" fmla="*/ 12491528 w 12966449"/>
              <a:gd name="connsiteY102" fmla="*/ 77972 h 3418448"/>
              <a:gd name="connsiteX103" fmla="*/ 12562412 w 12966449"/>
              <a:gd name="connsiteY103" fmla="*/ 92149 h 3418448"/>
              <a:gd name="connsiteX104" fmla="*/ 12704179 w 12966449"/>
              <a:gd name="connsiteY104" fmla="*/ 106326 h 3418448"/>
              <a:gd name="connsiteX105" fmla="*/ 12767974 w 12966449"/>
              <a:gd name="connsiteY105" fmla="*/ 127591 h 3418448"/>
              <a:gd name="connsiteX106" fmla="*/ 12789240 w 12966449"/>
              <a:gd name="connsiteY106" fmla="*/ 134679 h 3418448"/>
              <a:gd name="connsiteX107" fmla="*/ 12824681 w 12966449"/>
              <a:gd name="connsiteY107" fmla="*/ 177209 h 3418448"/>
              <a:gd name="connsiteX108" fmla="*/ 12845947 w 12966449"/>
              <a:gd name="connsiteY108" fmla="*/ 219740 h 3418448"/>
              <a:gd name="connsiteX109" fmla="*/ 12867212 w 12966449"/>
              <a:gd name="connsiteY109" fmla="*/ 233916 h 3418448"/>
              <a:gd name="connsiteX110" fmla="*/ 12874300 w 12966449"/>
              <a:gd name="connsiteY110" fmla="*/ 255182 h 3418448"/>
              <a:gd name="connsiteX111" fmla="*/ 12881388 w 12966449"/>
              <a:gd name="connsiteY111" fmla="*/ 283535 h 3418448"/>
              <a:gd name="connsiteX112" fmla="*/ 12895565 w 12966449"/>
              <a:gd name="connsiteY112" fmla="*/ 311889 h 3418448"/>
              <a:gd name="connsiteX113" fmla="*/ 12902654 w 12966449"/>
              <a:gd name="connsiteY113" fmla="*/ 340242 h 3418448"/>
              <a:gd name="connsiteX114" fmla="*/ 12916830 w 12966449"/>
              <a:gd name="connsiteY114" fmla="*/ 375684 h 3418448"/>
              <a:gd name="connsiteX115" fmla="*/ 12923919 w 12966449"/>
              <a:gd name="connsiteY115" fmla="*/ 411126 h 3418448"/>
              <a:gd name="connsiteX116" fmla="*/ 12945184 w 12966449"/>
              <a:gd name="connsiteY116" fmla="*/ 474921 h 3418448"/>
              <a:gd name="connsiteX117" fmla="*/ 12952272 w 12966449"/>
              <a:gd name="connsiteY117" fmla="*/ 496186 h 3418448"/>
              <a:gd name="connsiteX118" fmla="*/ 12959360 w 12966449"/>
              <a:gd name="connsiteY118" fmla="*/ 524540 h 3418448"/>
              <a:gd name="connsiteX119" fmla="*/ 12966449 w 12966449"/>
              <a:gd name="connsiteY119" fmla="*/ 602512 h 3418448"/>
              <a:gd name="connsiteX120" fmla="*/ 12952272 w 12966449"/>
              <a:gd name="connsiteY120" fmla="*/ 900223 h 3418448"/>
              <a:gd name="connsiteX121" fmla="*/ 12945184 w 12966449"/>
              <a:gd name="connsiteY121" fmla="*/ 971107 h 3418448"/>
              <a:gd name="connsiteX122" fmla="*/ 12938095 w 12966449"/>
              <a:gd name="connsiteY122" fmla="*/ 1006549 h 3418448"/>
              <a:gd name="connsiteX123" fmla="*/ 12923919 w 12966449"/>
              <a:gd name="connsiteY123" fmla="*/ 1105786 h 3418448"/>
              <a:gd name="connsiteX124" fmla="*/ 12916830 w 12966449"/>
              <a:gd name="connsiteY124" fmla="*/ 1141228 h 3418448"/>
              <a:gd name="connsiteX125" fmla="*/ 12902654 w 12966449"/>
              <a:gd name="connsiteY125" fmla="*/ 1240465 h 3418448"/>
              <a:gd name="connsiteX126" fmla="*/ 12881388 w 12966449"/>
              <a:gd name="connsiteY126" fmla="*/ 1318437 h 3418448"/>
              <a:gd name="connsiteX127" fmla="*/ 12895565 w 12966449"/>
              <a:gd name="connsiteY127" fmla="*/ 1524000 h 3418448"/>
              <a:gd name="connsiteX128" fmla="*/ 12909742 w 12966449"/>
              <a:gd name="connsiteY128" fmla="*/ 1687033 h 3418448"/>
              <a:gd name="connsiteX129" fmla="*/ 12895565 w 12966449"/>
              <a:gd name="connsiteY129" fmla="*/ 1828800 h 3418448"/>
              <a:gd name="connsiteX130" fmla="*/ 12881388 w 12966449"/>
              <a:gd name="connsiteY130" fmla="*/ 1850065 h 3418448"/>
              <a:gd name="connsiteX131" fmla="*/ 12874300 w 12966449"/>
              <a:gd name="connsiteY131" fmla="*/ 1871330 h 3418448"/>
              <a:gd name="connsiteX132" fmla="*/ 12853035 w 12966449"/>
              <a:gd name="connsiteY132" fmla="*/ 1885507 h 3418448"/>
              <a:gd name="connsiteX133" fmla="*/ 12626207 w 12966449"/>
              <a:gd name="connsiteY133" fmla="*/ 1878419 h 3418448"/>
              <a:gd name="connsiteX134" fmla="*/ 12512793 w 12966449"/>
              <a:gd name="connsiteY134" fmla="*/ 1871330 h 3418448"/>
              <a:gd name="connsiteX135" fmla="*/ 12392291 w 12966449"/>
              <a:gd name="connsiteY135" fmla="*/ 1857154 h 3418448"/>
              <a:gd name="connsiteX136" fmla="*/ 12229258 w 12966449"/>
              <a:gd name="connsiteY136" fmla="*/ 1871330 h 3418448"/>
              <a:gd name="connsiteX137" fmla="*/ 12165463 w 12966449"/>
              <a:gd name="connsiteY137" fmla="*/ 1878419 h 3418448"/>
              <a:gd name="connsiteX138" fmla="*/ 12130021 w 12966449"/>
              <a:gd name="connsiteY138" fmla="*/ 1885507 h 3418448"/>
              <a:gd name="connsiteX139" fmla="*/ 12087491 w 12966449"/>
              <a:gd name="connsiteY139" fmla="*/ 1892596 h 3418448"/>
              <a:gd name="connsiteX140" fmla="*/ 12030784 w 12966449"/>
              <a:gd name="connsiteY140" fmla="*/ 1899684 h 3418448"/>
              <a:gd name="connsiteX141" fmla="*/ 11931547 w 12966449"/>
              <a:gd name="connsiteY141" fmla="*/ 1913861 h 3418448"/>
              <a:gd name="connsiteX142" fmla="*/ 11881928 w 12966449"/>
              <a:gd name="connsiteY142" fmla="*/ 1920949 h 3418448"/>
              <a:gd name="connsiteX143" fmla="*/ 11818133 w 12966449"/>
              <a:gd name="connsiteY143" fmla="*/ 1935126 h 3418448"/>
              <a:gd name="connsiteX144" fmla="*/ 11754337 w 12966449"/>
              <a:gd name="connsiteY144" fmla="*/ 1949303 h 3418448"/>
              <a:gd name="connsiteX145" fmla="*/ 11733072 w 12966449"/>
              <a:gd name="connsiteY145" fmla="*/ 1956391 h 3418448"/>
              <a:gd name="connsiteX146" fmla="*/ 11676365 w 12966449"/>
              <a:gd name="connsiteY146" fmla="*/ 1970568 h 3418448"/>
              <a:gd name="connsiteX147" fmla="*/ 11619658 w 12966449"/>
              <a:gd name="connsiteY147" fmla="*/ 1984744 h 3418448"/>
              <a:gd name="connsiteX148" fmla="*/ 11499156 w 12966449"/>
              <a:gd name="connsiteY148" fmla="*/ 2006009 h 3418448"/>
              <a:gd name="connsiteX149" fmla="*/ 11336123 w 12966449"/>
              <a:gd name="connsiteY149" fmla="*/ 2020186 h 3418448"/>
              <a:gd name="connsiteX150" fmla="*/ 11243974 w 12966449"/>
              <a:gd name="connsiteY150" fmla="*/ 2034363 h 3418448"/>
              <a:gd name="connsiteX151" fmla="*/ 11208533 w 12966449"/>
              <a:gd name="connsiteY151" fmla="*/ 2041451 h 3418448"/>
              <a:gd name="connsiteX152" fmla="*/ 11123472 w 12966449"/>
              <a:gd name="connsiteY152" fmla="*/ 2055628 h 3418448"/>
              <a:gd name="connsiteX153" fmla="*/ 11066765 w 12966449"/>
              <a:gd name="connsiteY153" fmla="*/ 2069805 h 3418448"/>
              <a:gd name="connsiteX154" fmla="*/ 11045500 w 12966449"/>
              <a:gd name="connsiteY154" fmla="*/ 2076893 h 3418448"/>
              <a:gd name="connsiteX155" fmla="*/ 10875379 w 12966449"/>
              <a:gd name="connsiteY155" fmla="*/ 2105247 h 3418448"/>
              <a:gd name="connsiteX156" fmla="*/ 10839937 w 12966449"/>
              <a:gd name="connsiteY156" fmla="*/ 2112335 h 3418448"/>
              <a:gd name="connsiteX157" fmla="*/ 10776142 w 12966449"/>
              <a:gd name="connsiteY157" fmla="*/ 2119423 h 3418448"/>
              <a:gd name="connsiteX158" fmla="*/ 10740700 w 12966449"/>
              <a:gd name="connsiteY158" fmla="*/ 2126512 h 3418448"/>
              <a:gd name="connsiteX159" fmla="*/ 10683993 w 12966449"/>
              <a:gd name="connsiteY159" fmla="*/ 2133600 h 3418448"/>
              <a:gd name="connsiteX160" fmla="*/ 10641463 w 12966449"/>
              <a:gd name="connsiteY160" fmla="*/ 2140689 h 3418448"/>
              <a:gd name="connsiteX161" fmla="*/ 10606021 w 12966449"/>
              <a:gd name="connsiteY161" fmla="*/ 2147777 h 3418448"/>
              <a:gd name="connsiteX162" fmla="*/ 10542226 w 12966449"/>
              <a:gd name="connsiteY162" fmla="*/ 2154865 h 3418448"/>
              <a:gd name="connsiteX163" fmla="*/ 10506784 w 12966449"/>
              <a:gd name="connsiteY163" fmla="*/ 2161954 h 3418448"/>
              <a:gd name="connsiteX164" fmla="*/ 10442988 w 12966449"/>
              <a:gd name="connsiteY164" fmla="*/ 2169042 h 3418448"/>
              <a:gd name="connsiteX165" fmla="*/ 10407547 w 12966449"/>
              <a:gd name="connsiteY165" fmla="*/ 2176130 h 3418448"/>
              <a:gd name="connsiteX166" fmla="*/ 10265779 w 12966449"/>
              <a:gd name="connsiteY166" fmla="*/ 2190307 h 3418448"/>
              <a:gd name="connsiteX167" fmla="*/ 10173630 w 12966449"/>
              <a:gd name="connsiteY167" fmla="*/ 2204484 h 3418448"/>
              <a:gd name="connsiteX168" fmla="*/ 10031863 w 12966449"/>
              <a:gd name="connsiteY168" fmla="*/ 2225749 h 3418448"/>
              <a:gd name="connsiteX169" fmla="*/ 9953891 w 12966449"/>
              <a:gd name="connsiteY169" fmla="*/ 2232837 h 3418448"/>
              <a:gd name="connsiteX170" fmla="*/ 9861742 w 12966449"/>
              <a:gd name="connsiteY170" fmla="*/ 2247014 h 3418448"/>
              <a:gd name="connsiteX171" fmla="*/ 9812123 w 12966449"/>
              <a:gd name="connsiteY171" fmla="*/ 2254103 h 3418448"/>
              <a:gd name="connsiteX172" fmla="*/ 9762505 w 12966449"/>
              <a:gd name="connsiteY172" fmla="*/ 2268279 h 3418448"/>
              <a:gd name="connsiteX173" fmla="*/ 9691621 w 12966449"/>
              <a:gd name="connsiteY173" fmla="*/ 2282456 h 3418448"/>
              <a:gd name="connsiteX174" fmla="*/ 9663267 w 12966449"/>
              <a:gd name="connsiteY174" fmla="*/ 2289544 h 3418448"/>
              <a:gd name="connsiteX175" fmla="*/ 9613649 w 12966449"/>
              <a:gd name="connsiteY175" fmla="*/ 2303721 h 3418448"/>
              <a:gd name="connsiteX176" fmla="*/ 9542765 w 12966449"/>
              <a:gd name="connsiteY176" fmla="*/ 2317898 h 3418448"/>
              <a:gd name="connsiteX177" fmla="*/ 9493147 w 12966449"/>
              <a:gd name="connsiteY177" fmla="*/ 2332075 h 3418448"/>
              <a:gd name="connsiteX178" fmla="*/ 9457705 w 12966449"/>
              <a:gd name="connsiteY178" fmla="*/ 2339163 h 3418448"/>
              <a:gd name="connsiteX179" fmla="*/ 9372644 w 12966449"/>
              <a:gd name="connsiteY179" fmla="*/ 2360428 h 3418448"/>
              <a:gd name="connsiteX180" fmla="*/ 9344291 w 12966449"/>
              <a:gd name="connsiteY180" fmla="*/ 2367516 h 3418448"/>
              <a:gd name="connsiteX181" fmla="*/ 9273407 w 12966449"/>
              <a:gd name="connsiteY181" fmla="*/ 2381693 h 3418448"/>
              <a:gd name="connsiteX182" fmla="*/ 9237965 w 12966449"/>
              <a:gd name="connsiteY182" fmla="*/ 2388782 h 3418448"/>
              <a:gd name="connsiteX183" fmla="*/ 9181258 w 12966449"/>
              <a:gd name="connsiteY183" fmla="*/ 2395870 h 3418448"/>
              <a:gd name="connsiteX184" fmla="*/ 9145816 w 12966449"/>
              <a:gd name="connsiteY184" fmla="*/ 2402958 h 3418448"/>
              <a:gd name="connsiteX185" fmla="*/ 9124551 w 12966449"/>
              <a:gd name="connsiteY185" fmla="*/ 2410047 h 3418448"/>
              <a:gd name="connsiteX186" fmla="*/ 9060756 w 12966449"/>
              <a:gd name="connsiteY186" fmla="*/ 2417135 h 3418448"/>
              <a:gd name="connsiteX187" fmla="*/ 8975695 w 12966449"/>
              <a:gd name="connsiteY187" fmla="*/ 2431312 h 3418448"/>
              <a:gd name="connsiteX188" fmla="*/ 8918988 w 12966449"/>
              <a:gd name="connsiteY188" fmla="*/ 2438400 h 3418448"/>
              <a:gd name="connsiteX189" fmla="*/ 8876458 w 12966449"/>
              <a:gd name="connsiteY189" fmla="*/ 2445489 h 3418448"/>
              <a:gd name="connsiteX190" fmla="*/ 8784309 w 12966449"/>
              <a:gd name="connsiteY190" fmla="*/ 2452577 h 3418448"/>
              <a:gd name="connsiteX191" fmla="*/ 8706337 w 12966449"/>
              <a:gd name="connsiteY191" fmla="*/ 2459665 h 3418448"/>
              <a:gd name="connsiteX192" fmla="*/ 8649630 w 12966449"/>
              <a:gd name="connsiteY192" fmla="*/ 2466754 h 3418448"/>
              <a:gd name="connsiteX193" fmla="*/ 8578747 w 12966449"/>
              <a:gd name="connsiteY193" fmla="*/ 2473842 h 3418448"/>
              <a:gd name="connsiteX194" fmla="*/ 8366095 w 12966449"/>
              <a:gd name="connsiteY194" fmla="*/ 2502196 h 3418448"/>
              <a:gd name="connsiteX195" fmla="*/ 8323565 w 12966449"/>
              <a:gd name="connsiteY195" fmla="*/ 2509284 h 3418448"/>
              <a:gd name="connsiteX196" fmla="*/ 8259770 w 12966449"/>
              <a:gd name="connsiteY196" fmla="*/ 2523461 h 3418448"/>
              <a:gd name="connsiteX197" fmla="*/ 8167621 w 12966449"/>
              <a:gd name="connsiteY197" fmla="*/ 2537637 h 3418448"/>
              <a:gd name="connsiteX198" fmla="*/ 8082560 w 12966449"/>
              <a:gd name="connsiteY198" fmla="*/ 2551814 h 3418448"/>
              <a:gd name="connsiteX199" fmla="*/ 8054207 w 12966449"/>
              <a:gd name="connsiteY199" fmla="*/ 2558903 h 3418448"/>
              <a:gd name="connsiteX200" fmla="*/ 7976235 w 12966449"/>
              <a:gd name="connsiteY200" fmla="*/ 2573079 h 3418448"/>
              <a:gd name="connsiteX201" fmla="*/ 7947881 w 12966449"/>
              <a:gd name="connsiteY201" fmla="*/ 2580168 h 3418448"/>
              <a:gd name="connsiteX202" fmla="*/ 7912440 w 12966449"/>
              <a:gd name="connsiteY202" fmla="*/ 2587256 h 3418448"/>
              <a:gd name="connsiteX203" fmla="*/ 7891174 w 12966449"/>
              <a:gd name="connsiteY203" fmla="*/ 2594344 h 3418448"/>
              <a:gd name="connsiteX204" fmla="*/ 7841556 w 12966449"/>
              <a:gd name="connsiteY204" fmla="*/ 2601433 h 3418448"/>
              <a:gd name="connsiteX205" fmla="*/ 7806114 w 12966449"/>
              <a:gd name="connsiteY205" fmla="*/ 2608521 h 3418448"/>
              <a:gd name="connsiteX206" fmla="*/ 7706877 w 12966449"/>
              <a:gd name="connsiteY206" fmla="*/ 2622698 h 3418448"/>
              <a:gd name="connsiteX207" fmla="*/ 7635993 w 12966449"/>
              <a:gd name="connsiteY207" fmla="*/ 2636875 h 3418448"/>
              <a:gd name="connsiteX208" fmla="*/ 7579286 w 12966449"/>
              <a:gd name="connsiteY208" fmla="*/ 2651051 h 3418448"/>
              <a:gd name="connsiteX209" fmla="*/ 7522579 w 12966449"/>
              <a:gd name="connsiteY209" fmla="*/ 2658140 h 3418448"/>
              <a:gd name="connsiteX210" fmla="*/ 7494226 w 12966449"/>
              <a:gd name="connsiteY210" fmla="*/ 2665228 h 3418448"/>
              <a:gd name="connsiteX211" fmla="*/ 7444607 w 12966449"/>
              <a:gd name="connsiteY211" fmla="*/ 2672316 h 3418448"/>
              <a:gd name="connsiteX212" fmla="*/ 7373723 w 12966449"/>
              <a:gd name="connsiteY212" fmla="*/ 2686493 h 3418448"/>
              <a:gd name="connsiteX213" fmla="*/ 7281574 w 12966449"/>
              <a:gd name="connsiteY213" fmla="*/ 2700670 h 3418448"/>
              <a:gd name="connsiteX214" fmla="*/ 7260309 w 12966449"/>
              <a:gd name="connsiteY214" fmla="*/ 2707758 h 3418448"/>
              <a:gd name="connsiteX215" fmla="*/ 7104365 w 12966449"/>
              <a:gd name="connsiteY215" fmla="*/ 2729023 h 3418448"/>
              <a:gd name="connsiteX216" fmla="*/ 7026393 w 12966449"/>
              <a:gd name="connsiteY216" fmla="*/ 2743200 h 3418448"/>
              <a:gd name="connsiteX217" fmla="*/ 6976774 w 12966449"/>
              <a:gd name="connsiteY217" fmla="*/ 2750289 h 3418448"/>
              <a:gd name="connsiteX218" fmla="*/ 6948421 w 12966449"/>
              <a:gd name="connsiteY218" fmla="*/ 2757377 h 3418448"/>
              <a:gd name="connsiteX219" fmla="*/ 6856272 w 12966449"/>
              <a:gd name="connsiteY219" fmla="*/ 2771554 h 3418448"/>
              <a:gd name="connsiteX220" fmla="*/ 6813742 w 12966449"/>
              <a:gd name="connsiteY220" fmla="*/ 2778642 h 3418448"/>
              <a:gd name="connsiteX221" fmla="*/ 6778300 w 12966449"/>
              <a:gd name="connsiteY221" fmla="*/ 2785730 h 3418448"/>
              <a:gd name="connsiteX222" fmla="*/ 6664886 w 12966449"/>
              <a:gd name="connsiteY222" fmla="*/ 2799907 h 3418448"/>
              <a:gd name="connsiteX223" fmla="*/ 6636533 w 12966449"/>
              <a:gd name="connsiteY223" fmla="*/ 2806996 h 3418448"/>
              <a:gd name="connsiteX224" fmla="*/ 6594002 w 12966449"/>
              <a:gd name="connsiteY224" fmla="*/ 2814084 h 3418448"/>
              <a:gd name="connsiteX225" fmla="*/ 6572737 w 12966449"/>
              <a:gd name="connsiteY225" fmla="*/ 2821172 h 3418448"/>
              <a:gd name="connsiteX226" fmla="*/ 6523119 w 12966449"/>
              <a:gd name="connsiteY226" fmla="*/ 2828261 h 3418448"/>
              <a:gd name="connsiteX227" fmla="*/ 6466412 w 12966449"/>
              <a:gd name="connsiteY227" fmla="*/ 2842437 h 3418448"/>
              <a:gd name="connsiteX228" fmla="*/ 6445147 w 12966449"/>
              <a:gd name="connsiteY228" fmla="*/ 2849526 h 3418448"/>
              <a:gd name="connsiteX229" fmla="*/ 6409705 w 12966449"/>
              <a:gd name="connsiteY229" fmla="*/ 2856614 h 3418448"/>
              <a:gd name="connsiteX230" fmla="*/ 6381351 w 12966449"/>
              <a:gd name="connsiteY230" fmla="*/ 2863703 h 3418448"/>
              <a:gd name="connsiteX231" fmla="*/ 6345909 w 12966449"/>
              <a:gd name="connsiteY231" fmla="*/ 2870791 h 3418448"/>
              <a:gd name="connsiteX232" fmla="*/ 6289202 w 12966449"/>
              <a:gd name="connsiteY232" fmla="*/ 2884968 h 3418448"/>
              <a:gd name="connsiteX233" fmla="*/ 6246672 w 12966449"/>
              <a:gd name="connsiteY233" fmla="*/ 2899144 h 3418448"/>
              <a:gd name="connsiteX234" fmla="*/ 6189965 w 12966449"/>
              <a:gd name="connsiteY234" fmla="*/ 2913321 h 3418448"/>
              <a:gd name="connsiteX235" fmla="*/ 6147435 w 12966449"/>
              <a:gd name="connsiteY235" fmla="*/ 2927498 h 3418448"/>
              <a:gd name="connsiteX236" fmla="*/ 6119081 w 12966449"/>
              <a:gd name="connsiteY236" fmla="*/ 2934586 h 3418448"/>
              <a:gd name="connsiteX237" fmla="*/ 6076551 w 12966449"/>
              <a:gd name="connsiteY237" fmla="*/ 2941675 h 3418448"/>
              <a:gd name="connsiteX238" fmla="*/ 6034021 w 12966449"/>
              <a:gd name="connsiteY238" fmla="*/ 2955851 h 3418448"/>
              <a:gd name="connsiteX239" fmla="*/ 6005667 w 12966449"/>
              <a:gd name="connsiteY239" fmla="*/ 2962940 h 3418448"/>
              <a:gd name="connsiteX240" fmla="*/ 5963137 w 12966449"/>
              <a:gd name="connsiteY240" fmla="*/ 2977116 h 3418448"/>
              <a:gd name="connsiteX241" fmla="*/ 5934784 w 12966449"/>
              <a:gd name="connsiteY241" fmla="*/ 2984205 h 3418448"/>
              <a:gd name="connsiteX242" fmla="*/ 5870988 w 12966449"/>
              <a:gd name="connsiteY242" fmla="*/ 3005470 h 3418448"/>
              <a:gd name="connsiteX243" fmla="*/ 5849723 w 12966449"/>
              <a:gd name="connsiteY243" fmla="*/ 3012558 h 3418448"/>
              <a:gd name="connsiteX244" fmla="*/ 5793016 w 12966449"/>
              <a:gd name="connsiteY244" fmla="*/ 3026735 h 3418448"/>
              <a:gd name="connsiteX245" fmla="*/ 5771751 w 12966449"/>
              <a:gd name="connsiteY245" fmla="*/ 3033823 h 3418448"/>
              <a:gd name="connsiteX246" fmla="*/ 5729221 w 12966449"/>
              <a:gd name="connsiteY246" fmla="*/ 3040912 h 3418448"/>
              <a:gd name="connsiteX247" fmla="*/ 5672514 w 12966449"/>
              <a:gd name="connsiteY247" fmla="*/ 3055089 h 3418448"/>
              <a:gd name="connsiteX248" fmla="*/ 5629984 w 12966449"/>
              <a:gd name="connsiteY248" fmla="*/ 3062177 h 3418448"/>
              <a:gd name="connsiteX249" fmla="*/ 5566188 w 12966449"/>
              <a:gd name="connsiteY249" fmla="*/ 3076354 h 3418448"/>
              <a:gd name="connsiteX250" fmla="*/ 5516570 w 12966449"/>
              <a:gd name="connsiteY250" fmla="*/ 3083442 h 3418448"/>
              <a:gd name="connsiteX251" fmla="*/ 5481128 w 12966449"/>
              <a:gd name="connsiteY251" fmla="*/ 3090530 h 3418448"/>
              <a:gd name="connsiteX252" fmla="*/ 5417333 w 12966449"/>
              <a:gd name="connsiteY252" fmla="*/ 3097619 h 3418448"/>
              <a:gd name="connsiteX253" fmla="*/ 5374802 w 12966449"/>
              <a:gd name="connsiteY253" fmla="*/ 3104707 h 3418448"/>
              <a:gd name="connsiteX254" fmla="*/ 5296830 w 12966449"/>
              <a:gd name="connsiteY254" fmla="*/ 3111796 h 3418448"/>
              <a:gd name="connsiteX255" fmla="*/ 5162151 w 12966449"/>
              <a:gd name="connsiteY255" fmla="*/ 3125972 h 3418448"/>
              <a:gd name="connsiteX256" fmla="*/ 3432588 w 12966449"/>
              <a:gd name="connsiteY256" fmla="*/ 3395331 h 3418448"/>
              <a:gd name="connsiteX257" fmla="*/ 2695398 w 12966449"/>
              <a:gd name="connsiteY257" fmla="*/ 3402418 h 3418448"/>
              <a:gd name="connsiteX258" fmla="*/ 1674672 w 12966449"/>
              <a:gd name="connsiteY258" fmla="*/ 3381153 h 3418448"/>
              <a:gd name="connsiteX259" fmla="*/ 519268 w 12966449"/>
              <a:gd name="connsiteY259" fmla="*/ 3374065 h 3418448"/>
              <a:gd name="connsiteX260" fmla="*/ 115231 w 12966449"/>
              <a:gd name="connsiteY260" fmla="*/ 3352800 h 3418448"/>
              <a:gd name="connsiteX261" fmla="*/ 8905 w 12966449"/>
              <a:gd name="connsiteY261" fmla="*/ 3147237 h 3418448"/>
              <a:gd name="connsiteX262" fmla="*/ 299528 w 12966449"/>
              <a:gd name="connsiteY262" fmla="*/ 3083442 h 3418448"/>
              <a:gd name="connsiteX263" fmla="*/ 285351 w 12966449"/>
              <a:gd name="connsiteY263" fmla="*/ 3062177 h 3418448"/>
              <a:gd name="connsiteX264" fmla="*/ 271174 w 12966449"/>
              <a:gd name="connsiteY264" fmla="*/ 3005470 h 3418448"/>
              <a:gd name="connsiteX265" fmla="*/ 264086 w 12966449"/>
              <a:gd name="connsiteY265" fmla="*/ 2955851 h 3418448"/>
              <a:gd name="connsiteX266" fmla="*/ 256998 w 12966449"/>
              <a:gd name="connsiteY266" fmla="*/ 2913321 h 3418448"/>
              <a:gd name="connsiteX267" fmla="*/ 271174 w 12966449"/>
              <a:gd name="connsiteY267" fmla="*/ 2849526 h 3418448"/>
              <a:gd name="connsiteX268" fmla="*/ 278263 w 12966449"/>
              <a:gd name="connsiteY268" fmla="*/ 2828261 h 3418448"/>
              <a:gd name="connsiteX269" fmla="*/ 342058 w 12966449"/>
              <a:gd name="connsiteY269" fmla="*/ 2785730 h 3418448"/>
              <a:gd name="connsiteX0" fmla="*/ 339867 w 12964258"/>
              <a:gd name="connsiteY0" fmla="*/ 2785730 h 3418448"/>
              <a:gd name="connsiteX1" fmla="*/ 339867 w 12964258"/>
              <a:gd name="connsiteY1" fmla="*/ 2785730 h 3418448"/>
              <a:gd name="connsiteX2" fmla="*/ 1544890 w 12964258"/>
              <a:gd name="connsiteY2" fmla="*/ 2785730 h 3418448"/>
              <a:gd name="connsiteX3" fmla="*/ 1963104 w 12964258"/>
              <a:gd name="connsiteY3" fmla="*/ 2799907 h 3418448"/>
              <a:gd name="connsiteX4" fmla="*/ 2296258 w 12964258"/>
              <a:gd name="connsiteY4" fmla="*/ 2821172 h 3418448"/>
              <a:gd name="connsiteX5" fmla="*/ 2806621 w 12964258"/>
              <a:gd name="connsiteY5" fmla="*/ 2814084 h 3418448"/>
              <a:gd name="connsiteX6" fmla="*/ 3090156 w 12964258"/>
              <a:gd name="connsiteY6" fmla="*/ 2821172 h 3418448"/>
              <a:gd name="connsiteX7" fmla="*/ 3111421 w 12964258"/>
              <a:gd name="connsiteY7" fmla="*/ 2814084 h 3418448"/>
              <a:gd name="connsiteX8" fmla="*/ 3146863 w 12964258"/>
              <a:gd name="connsiteY8" fmla="*/ 2806996 h 3418448"/>
              <a:gd name="connsiteX9" fmla="*/ 3161039 w 12964258"/>
              <a:gd name="connsiteY9" fmla="*/ 2658140 h 3418448"/>
              <a:gd name="connsiteX10" fmla="*/ 3168128 w 12964258"/>
              <a:gd name="connsiteY10" fmla="*/ 2466754 h 3418448"/>
              <a:gd name="connsiteX11" fmla="*/ 3175216 w 12964258"/>
              <a:gd name="connsiteY11" fmla="*/ 2417135 h 3418448"/>
              <a:gd name="connsiteX12" fmla="*/ 3189393 w 12964258"/>
              <a:gd name="connsiteY12" fmla="*/ 2360428 h 3418448"/>
              <a:gd name="connsiteX13" fmla="*/ 3203569 w 12964258"/>
              <a:gd name="connsiteY13" fmla="*/ 2317898 h 3418448"/>
              <a:gd name="connsiteX14" fmla="*/ 3224835 w 12964258"/>
              <a:gd name="connsiteY14" fmla="*/ 2303721 h 3418448"/>
              <a:gd name="connsiteX15" fmla="*/ 3628872 w 12964258"/>
              <a:gd name="connsiteY15" fmla="*/ 2296633 h 3418448"/>
              <a:gd name="connsiteX16" fmla="*/ 3749374 w 12964258"/>
              <a:gd name="connsiteY16" fmla="*/ 2275368 h 3418448"/>
              <a:gd name="connsiteX17" fmla="*/ 3926583 w 12964258"/>
              <a:gd name="connsiteY17" fmla="*/ 2268279 h 3418448"/>
              <a:gd name="connsiteX18" fmla="*/ 4167588 w 12964258"/>
              <a:gd name="connsiteY18" fmla="*/ 2261191 h 3418448"/>
              <a:gd name="connsiteX19" fmla="*/ 4692128 w 12964258"/>
              <a:gd name="connsiteY19" fmla="*/ 2268279 h 3418448"/>
              <a:gd name="connsiteX20" fmla="*/ 4862249 w 12964258"/>
              <a:gd name="connsiteY20" fmla="*/ 2239926 h 3418448"/>
              <a:gd name="connsiteX21" fmla="*/ 4869337 w 12964258"/>
              <a:gd name="connsiteY21" fmla="*/ 2183219 h 3418448"/>
              <a:gd name="connsiteX22" fmla="*/ 4883514 w 12964258"/>
              <a:gd name="connsiteY22" fmla="*/ 2062716 h 3418448"/>
              <a:gd name="connsiteX23" fmla="*/ 4890602 w 12964258"/>
              <a:gd name="connsiteY23" fmla="*/ 2034363 h 3418448"/>
              <a:gd name="connsiteX24" fmla="*/ 4904779 w 12964258"/>
              <a:gd name="connsiteY24" fmla="*/ 1956391 h 3418448"/>
              <a:gd name="connsiteX25" fmla="*/ 4918956 w 12964258"/>
              <a:gd name="connsiteY25" fmla="*/ 1779182 h 3418448"/>
              <a:gd name="connsiteX26" fmla="*/ 4926044 w 12964258"/>
              <a:gd name="connsiteY26" fmla="*/ 1743740 h 3418448"/>
              <a:gd name="connsiteX27" fmla="*/ 4933132 w 12964258"/>
              <a:gd name="connsiteY27" fmla="*/ 1715386 h 3418448"/>
              <a:gd name="connsiteX28" fmla="*/ 5174137 w 12964258"/>
              <a:gd name="connsiteY28" fmla="*/ 1708298 h 3418448"/>
              <a:gd name="connsiteX29" fmla="*/ 5464760 w 12964258"/>
              <a:gd name="connsiteY29" fmla="*/ 1694121 h 3418448"/>
              <a:gd name="connsiteX30" fmla="*/ 5776649 w 12964258"/>
              <a:gd name="connsiteY30" fmla="*/ 1672856 h 3418448"/>
              <a:gd name="connsiteX31" fmla="*/ 6095625 w 12964258"/>
              <a:gd name="connsiteY31" fmla="*/ 1687033 h 3418448"/>
              <a:gd name="connsiteX32" fmla="*/ 6173597 w 12964258"/>
              <a:gd name="connsiteY32" fmla="*/ 1694121 h 3418448"/>
              <a:gd name="connsiteX33" fmla="*/ 6237393 w 12964258"/>
              <a:gd name="connsiteY33" fmla="*/ 1701209 h 3418448"/>
              <a:gd name="connsiteX34" fmla="*/ 6421690 w 12964258"/>
              <a:gd name="connsiteY34" fmla="*/ 1708298 h 3418448"/>
              <a:gd name="connsiteX35" fmla="*/ 6655607 w 12964258"/>
              <a:gd name="connsiteY35" fmla="*/ 1701209 h 3418448"/>
              <a:gd name="connsiteX36" fmla="*/ 6634342 w 12964258"/>
              <a:gd name="connsiteY36" fmla="*/ 1694121 h 3418448"/>
              <a:gd name="connsiteX37" fmla="*/ 6648518 w 12964258"/>
              <a:gd name="connsiteY37" fmla="*/ 1396409 h 3418448"/>
              <a:gd name="connsiteX38" fmla="*/ 6662695 w 12964258"/>
              <a:gd name="connsiteY38" fmla="*/ 1311349 h 3418448"/>
              <a:gd name="connsiteX39" fmla="*/ 6676872 w 12964258"/>
              <a:gd name="connsiteY39" fmla="*/ 1226289 h 3418448"/>
              <a:gd name="connsiteX40" fmla="*/ 6698137 w 12964258"/>
              <a:gd name="connsiteY40" fmla="*/ 1212112 h 3418448"/>
              <a:gd name="connsiteX41" fmla="*/ 6769021 w 12964258"/>
              <a:gd name="connsiteY41" fmla="*/ 1197935 h 3418448"/>
              <a:gd name="connsiteX42" fmla="*/ 6861169 w 12964258"/>
              <a:gd name="connsiteY42" fmla="*/ 1183758 h 3418448"/>
              <a:gd name="connsiteX43" fmla="*/ 6896611 w 12964258"/>
              <a:gd name="connsiteY43" fmla="*/ 1176670 h 3418448"/>
              <a:gd name="connsiteX44" fmla="*/ 7059644 w 12964258"/>
              <a:gd name="connsiteY44" fmla="*/ 1155405 h 3418448"/>
              <a:gd name="connsiteX45" fmla="*/ 7109263 w 12964258"/>
              <a:gd name="connsiteY45" fmla="*/ 1148316 h 3418448"/>
              <a:gd name="connsiteX46" fmla="*/ 7165969 w 12964258"/>
              <a:gd name="connsiteY46" fmla="*/ 1141228 h 3418448"/>
              <a:gd name="connsiteX47" fmla="*/ 7215588 w 12964258"/>
              <a:gd name="connsiteY47" fmla="*/ 1134140 h 3418448"/>
              <a:gd name="connsiteX48" fmla="*/ 7293560 w 12964258"/>
              <a:gd name="connsiteY48" fmla="*/ 1127051 h 3418448"/>
              <a:gd name="connsiteX49" fmla="*/ 7371532 w 12964258"/>
              <a:gd name="connsiteY49" fmla="*/ 1112875 h 3418448"/>
              <a:gd name="connsiteX50" fmla="*/ 7463681 w 12964258"/>
              <a:gd name="connsiteY50" fmla="*/ 1098698 h 3418448"/>
              <a:gd name="connsiteX51" fmla="*/ 7619625 w 12964258"/>
              <a:gd name="connsiteY51" fmla="*/ 1105786 h 3418448"/>
              <a:gd name="connsiteX52" fmla="*/ 7669244 w 12964258"/>
              <a:gd name="connsiteY52" fmla="*/ 1119963 h 3418448"/>
              <a:gd name="connsiteX53" fmla="*/ 7697597 w 12964258"/>
              <a:gd name="connsiteY53" fmla="*/ 1127051 h 3418448"/>
              <a:gd name="connsiteX54" fmla="*/ 7740128 w 12964258"/>
              <a:gd name="connsiteY54" fmla="*/ 1141228 h 3418448"/>
              <a:gd name="connsiteX55" fmla="*/ 7761393 w 12964258"/>
              <a:gd name="connsiteY55" fmla="*/ 1148316 h 3418448"/>
              <a:gd name="connsiteX56" fmla="*/ 7853542 w 12964258"/>
              <a:gd name="connsiteY56" fmla="*/ 1169582 h 3418448"/>
              <a:gd name="connsiteX57" fmla="*/ 7952779 w 12964258"/>
              <a:gd name="connsiteY57" fmla="*/ 1176670 h 3418448"/>
              <a:gd name="connsiteX58" fmla="*/ 8222137 w 12964258"/>
              <a:gd name="connsiteY58" fmla="*/ 1169582 h 3418448"/>
              <a:gd name="connsiteX59" fmla="*/ 8278844 w 12964258"/>
              <a:gd name="connsiteY59" fmla="*/ 1162493 h 3418448"/>
              <a:gd name="connsiteX60" fmla="*/ 8293021 w 12964258"/>
              <a:gd name="connsiteY60" fmla="*/ 1119963 h 3418448"/>
              <a:gd name="connsiteX61" fmla="*/ 8307197 w 12964258"/>
              <a:gd name="connsiteY61" fmla="*/ 1027814 h 3418448"/>
              <a:gd name="connsiteX62" fmla="*/ 8321374 w 12964258"/>
              <a:gd name="connsiteY62" fmla="*/ 914400 h 3418448"/>
              <a:gd name="connsiteX63" fmla="*/ 8335551 w 12964258"/>
              <a:gd name="connsiteY63" fmla="*/ 857693 h 3418448"/>
              <a:gd name="connsiteX64" fmla="*/ 8342639 w 12964258"/>
              <a:gd name="connsiteY64" fmla="*/ 836428 h 3418448"/>
              <a:gd name="connsiteX65" fmla="*/ 8356816 w 12964258"/>
              <a:gd name="connsiteY65" fmla="*/ 765544 h 3418448"/>
              <a:gd name="connsiteX66" fmla="*/ 8378081 w 12964258"/>
              <a:gd name="connsiteY66" fmla="*/ 687572 h 3418448"/>
              <a:gd name="connsiteX67" fmla="*/ 8399346 w 12964258"/>
              <a:gd name="connsiteY67" fmla="*/ 645042 h 3418448"/>
              <a:gd name="connsiteX68" fmla="*/ 8420611 w 12964258"/>
              <a:gd name="connsiteY68" fmla="*/ 637954 h 3418448"/>
              <a:gd name="connsiteX69" fmla="*/ 8654528 w 12964258"/>
              <a:gd name="connsiteY69" fmla="*/ 623777 h 3418448"/>
              <a:gd name="connsiteX70" fmla="*/ 8697058 w 12964258"/>
              <a:gd name="connsiteY70" fmla="*/ 616689 h 3418448"/>
              <a:gd name="connsiteX71" fmla="*/ 8902621 w 12964258"/>
              <a:gd name="connsiteY71" fmla="*/ 602512 h 3418448"/>
              <a:gd name="connsiteX72" fmla="*/ 9150714 w 12964258"/>
              <a:gd name="connsiteY72" fmla="*/ 609600 h 3418448"/>
              <a:gd name="connsiteX73" fmla="*/ 9313746 w 12964258"/>
              <a:gd name="connsiteY73" fmla="*/ 616689 h 3418448"/>
              <a:gd name="connsiteX74" fmla="*/ 9781579 w 12964258"/>
              <a:gd name="connsiteY74" fmla="*/ 623777 h 3418448"/>
              <a:gd name="connsiteX75" fmla="*/ 9809932 w 12964258"/>
              <a:gd name="connsiteY75" fmla="*/ 630865 h 3418448"/>
              <a:gd name="connsiteX76" fmla="*/ 9987142 w 12964258"/>
              <a:gd name="connsiteY76" fmla="*/ 652130 h 3418448"/>
              <a:gd name="connsiteX77" fmla="*/ 10036760 w 12964258"/>
              <a:gd name="connsiteY77" fmla="*/ 659219 h 3418448"/>
              <a:gd name="connsiteX78" fmla="*/ 10058025 w 12964258"/>
              <a:gd name="connsiteY78" fmla="*/ 567070 h 3418448"/>
              <a:gd name="connsiteX79" fmla="*/ 10065114 w 12964258"/>
              <a:gd name="connsiteY79" fmla="*/ 233916 h 3418448"/>
              <a:gd name="connsiteX80" fmla="*/ 10079290 w 12964258"/>
              <a:gd name="connsiteY80" fmla="*/ 155944 h 3418448"/>
              <a:gd name="connsiteX81" fmla="*/ 10086379 w 12964258"/>
              <a:gd name="connsiteY81" fmla="*/ 134679 h 3418448"/>
              <a:gd name="connsiteX82" fmla="*/ 10135997 w 12964258"/>
              <a:gd name="connsiteY82" fmla="*/ 120503 h 3418448"/>
              <a:gd name="connsiteX83" fmla="*/ 10178528 w 12964258"/>
              <a:gd name="connsiteY83" fmla="*/ 113414 h 3418448"/>
              <a:gd name="connsiteX84" fmla="*/ 10313207 w 12964258"/>
              <a:gd name="connsiteY84" fmla="*/ 99237 h 3418448"/>
              <a:gd name="connsiteX85" fmla="*/ 10384090 w 12964258"/>
              <a:gd name="connsiteY85" fmla="*/ 85061 h 3418448"/>
              <a:gd name="connsiteX86" fmla="*/ 10440797 w 12964258"/>
              <a:gd name="connsiteY86" fmla="*/ 70884 h 3418448"/>
              <a:gd name="connsiteX87" fmla="*/ 10504593 w 12964258"/>
              <a:gd name="connsiteY87" fmla="*/ 42530 h 3418448"/>
              <a:gd name="connsiteX88" fmla="*/ 10525858 w 12964258"/>
              <a:gd name="connsiteY88" fmla="*/ 35442 h 3418448"/>
              <a:gd name="connsiteX89" fmla="*/ 10547123 w 12964258"/>
              <a:gd name="connsiteY89" fmla="*/ 28354 h 3418448"/>
              <a:gd name="connsiteX90" fmla="*/ 10589653 w 12964258"/>
              <a:gd name="connsiteY90" fmla="*/ 21265 h 3418448"/>
              <a:gd name="connsiteX91" fmla="*/ 10724332 w 12964258"/>
              <a:gd name="connsiteY91" fmla="*/ 0 h 3418448"/>
              <a:gd name="connsiteX92" fmla="*/ 10944072 w 12964258"/>
              <a:gd name="connsiteY92" fmla="*/ 14177 h 3418448"/>
              <a:gd name="connsiteX93" fmla="*/ 11149635 w 12964258"/>
              <a:gd name="connsiteY93" fmla="*/ 7089 h 3418448"/>
              <a:gd name="connsiteX94" fmla="*/ 11426081 w 12964258"/>
              <a:gd name="connsiteY94" fmla="*/ 0 h 3418448"/>
              <a:gd name="connsiteX95" fmla="*/ 11511142 w 12964258"/>
              <a:gd name="connsiteY95" fmla="*/ 7089 h 3418448"/>
              <a:gd name="connsiteX96" fmla="*/ 11631644 w 12964258"/>
              <a:gd name="connsiteY96" fmla="*/ 14177 h 3418448"/>
              <a:gd name="connsiteX97" fmla="*/ 11730881 w 12964258"/>
              <a:gd name="connsiteY97" fmla="*/ 35442 h 3418448"/>
              <a:gd name="connsiteX98" fmla="*/ 11787588 w 12964258"/>
              <a:gd name="connsiteY98" fmla="*/ 42530 h 3418448"/>
              <a:gd name="connsiteX99" fmla="*/ 11823030 w 12964258"/>
              <a:gd name="connsiteY99" fmla="*/ 49619 h 3418448"/>
              <a:gd name="connsiteX100" fmla="*/ 11879737 w 12964258"/>
              <a:gd name="connsiteY100" fmla="*/ 56707 h 3418448"/>
              <a:gd name="connsiteX101" fmla="*/ 12142007 w 12964258"/>
              <a:gd name="connsiteY101" fmla="*/ 77972 h 3418448"/>
              <a:gd name="connsiteX102" fmla="*/ 12489337 w 12964258"/>
              <a:gd name="connsiteY102" fmla="*/ 77972 h 3418448"/>
              <a:gd name="connsiteX103" fmla="*/ 12560221 w 12964258"/>
              <a:gd name="connsiteY103" fmla="*/ 92149 h 3418448"/>
              <a:gd name="connsiteX104" fmla="*/ 12701988 w 12964258"/>
              <a:gd name="connsiteY104" fmla="*/ 106326 h 3418448"/>
              <a:gd name="connsiteX105" fmla="*/ 12765783 w 12964258"/>
              <a:gd name="connsiteY105" fmla="*/ 127591 h 3418448"/>
              <a:gd name="connsiteX106" fmla="*/ 12787049 w 12964258"/>
              <a:gd name="connsiteY106" fmla="*/ 134679 h 3418448"/>
              <a:gd name="connsiteX107" fmla="*/ 12822490 w 12964258"/>
              <a:gd name="connsiteY107" fmla="*/ 177209 h 3418448"/>
              <a:gd name="connsiteX108" fmla="*/ 12843756 w 12964258"/>
              <a:gd name="connsiteY108" fmla="*/ 219740 h 3418448"/>
              <a:gd name="connsiteX109" fmla="*/ 12865021 w 12964258"/>
              <a:gd name="connsiteY109" fmla="*/ 233916 h 3418448"/>
              <a:gd name="connsiteX110" fmla="*/ 12872109 w 12964258"/>
              <a:gd name="connsiteY110" fmla="*/ 255182 h 3418448"/>
              <a:gd name="connsiteX111" fmla="*/ 12879197 w 12964258"/>
              <a:gd name="connsiteY111" fmla="*/ 283535 h 3418448"/>
              <a:gd name="connsiteX112" fmla="*/ 12893374 w 12964258"/>
              <a:gd name="connsiteY112" fmla="*/ 311889 h 3418448"/>
              <a:gd name="connsiteX113" fmla="*/ 12900463 w 12964258"/>
              <a:gd name="connsiteY113" fmla="*/ 340242 h 3418448"/>
              <a:gd name="connsiteX114" fmla="*/ 12914639 w 12964258"/>
              <a:gd name="connsiteY114" fmla="*/ 375684 h 3418448"/>
              <a:gd name="connsiteX115" fmla="*/ 12921728 w 12964258"/>
              <a:gd name="connsiteY115" fmla="*/ 411126 h 3418448"/>
              <a:gd name="connsiteX116" fmla="*/ 12942993 w 12964258"/>
              <a:gd name="connsiteY116" fmla="*/ 474921 h 3418448"/>
              <a:gd name="connsiteX117" fmla="*/ 12950081 w 12964258"/>
              <a:gd name="connsiteY117" fmla="*/ 496186 h 3418448"/>
              <a:gd name="connsiteX118" fmla="*/ 12957169 w 12964258"/>
              <a:gd name="connsiteY118" fmla="*/ 524540 h 3418448"/>
              <a:gd name="connsiteX119" fmla="*/ 12964258 w 12964258"/>
              <a:gd name="connsiteY119" fmla="*/ 602512 h 3418448"/>
              <a:gd name="connsiteX120" fmla="*/ 12950081 w 12964258"/>
              <a:gd name="connsiteY120" fmla="*/ 900223 h 3418448"/>
              <a:gd name="connsiteX121" fmla="*/ 12942993 w 12964258"/>
              <a:gd name="connsiteY121" fmla="*/ 971107 h 3418448"/>
              <a:gd name="connsiteX122" fmla="*/ 12935904 w 12964258"/>
              <a:gd name="connsiteY122" fmla="*/ 1006549 h 3418448"/>
              <a:gd name="connsiteX123" fmla="*/ 12921728 w 12964258"/>
              <a:gd name="connsiteY123" fmla="*/ 1105786 h 3418448"/>
              <a:gd name="connsiteX124" fmla="*/ 12914639 w 12964258"/>
              <a:gd name="connsiteY124" fmla="*/ 1141228 h 3418448"/>
              <a:gd name="connsiteX125" fmla="*/ 12900463 w 12964258"/>
              <a:gd name="connsiteY125" fmla="*/ 1240465 h 3418448"/>
              <a:gd name="connsiteX126" fmla="*/ 12879197 w 12964258"/>
              <a:gd name="connsiteY126" fmla="*/ 1318437 h 3418448"/>
              <a:gd name="connsiteX127" fmla="*/ 12893374 w 12964258"/>
              <a:gd name="connsiteY127" fmla="*/ 1524000 h 3418448"/>
              <a:gd name="connsiteX128" fmla="*/ 12907551 w 12964258"/>
              <a:gd name="connsiteY128" fmla="*/ 1687033 h 3418448"/>
              <a:gd name="connsiteX129" fmla="*/ 12893374 w 12964258"/>
              <a:gd name="connsiteY129" fmla="*/ 1828800 h 3418448"/>
              <a:gd name="connsiteX130" fmla="*/ 12879197 w 12964258"/>
              <a:gd name="connsiteY130" fmla="*/ 1850065 h 3418448"/>
              <a:gd name="connsiteX131" fmla="*/ 12872109 w 12964258"/>
              <a:gd name="connsiteY131" fmla="*/ 1871330 h 3418448"/>
              <a:gd name="connsiteX132" fmla="*/ 12850844 w 12964258"/>
              <a:gd name="connsiteY132" fmla="*/ 1885507 h 3418448"/>
              <a:gd name="connsiteX133" fmla="*/ 12624016 w 12964258"/>
              <a:gd name="connsiteY133" fmla="*/ 1878419 h 3418448"/>
              <a:gd name="connsiteX134" fmla="*/ 12510602 w 12964258"/>
              <a:gd name="connsiteY134" fmla="*/ 1871330 h 3418448"/>
              <a:gd name="connsiteX135" fmla="*/ 12390100 w 12964258"/>
              <a:gd name="connsiteY135" fmla="*/ 1857154 h 3418448"/>
              <a:gd name="connsiteX136" fmla="*/ 12227067 w 12964258"/>
              <a:gd name="connsiteY136" fmla="*/ 1871330 h 3418448"/>
              <a:gd name="connsiteX137" fmla="*/ 12163272 w 12964258"/>
              <a:gd name="connsiteY137" fmla="*/ 1878419 h 3418448"/>
              <a:gd name="connsiteX138" fmla="*/ 12127830 w 12964258"/>
              <a:gd name="connsiteY138" fmla="*/ 1885507 h 3418448"/>
              <a:gd name="connsiteX139" fmla="*/ 12085300 w 12964258"/>
              <a:gd name="connsiteY139" fmla="*/ 1892596 h 3418448"/>
              <a:gd name="connsiteX140" fmla="*/ 12028593 w 12964258"/>
              <a:gd name="connsiteY140" fmla="*/ 1899684 h 3418448"/>
              <a:gd name="connsiteX141" fmla="*/ 11929356 w 12964258"/>
              <a:gd name="connsiteY141" fmla="*/ 1913861 h 3418448"/>
              <a:gd name="connsiteX142" fmla="*/ 11879737 w 12964258"/>
              <a:gd name="connsiteY142" fmla="*/ 1920949 h 3418448"/>
              <a:gd name="connsiteX143" fmla="*/ 11815942 w 12964258"/>
              <a:gd name="connsiteY143" fmla="*/ 1935126 h 3418448"/>
              <a:gd name="connsiteX144" fmla="*/ 11752146 w 12964258"/>
              <a:gd name="connsiteY144" fmla="*/ 1949303 h 3418448"/>
              <a:gd name="connsiteX145" fmla="*/ 11730881 w 12964258"/>
              <a:gd name="connsiteY145" fmla="*/ 1956391 h 3418448"/>
              <a:gd name="connsiteX146" fmla="*/ 11674174 w 12964258"/>
              <a:gd name="connsiteY146" fmla="*/ 1970568 h 3418448"/>
              <a:gd name="connsiteX147" fmla="*/ 11617467 w 12964258"/>
              <a:gd name="connsiteY147" fmla="*/ 1984744 h 3418448"/>
              <a:gd name="connsiteX148" fmla="*/ 11496965 w 12964258"/>
              <a:gd name="connsiteY148" fmla="*/ 2006009 h 3418448"/>
              <a:gd name="connsiteX149" fmla="*/ 11333932 w 12964258"/>
              <a:gd name="connsiteY149" fmla="*/ 2020186 h 3418448"/>
              <a:gd name="connsiteX150" fmla="*/ 11241783 w 12964258"/>
              <a:gd name="connsiteY150" fmla="*/ 2034363 h 3418448"/>
              <a:gd name="connsiteX151" fmla="*/ 11206342 w 12964258"/>
              <a:gd name="connsiteY151" fmla="*/ 2041451 h 3418448"/>
              <a:gd name="connsiteX152" fmla="*/ 11121281 w 12964258"/>
              <a:gd name="connsiteY152" fmla="*/ 2055628 h 3418448"/>
              <a:gd name="connsiteX153" fmla="*/ 11064574 w 12964258"/>
              <a:gd name="connsiteY153" fmla="*/ 2069805 h 3418448"/>
              <a:gd name="connsiteX154" fmla="*/ 11043309 w 12964258"/>
              <a:gd name="connsiteY154" fmla="*/ 2076893 h 3418448"/>
              <a:gd name="connsiteX155" fmla="*/ 10873188 w 12964258"/>
              <a:gd name="connsiteY155" fmla="*/ 2105247 h 3418448"/>
              <a:gd name="connsiteX156" fmla="*/ 10837746 w 12964258"/>
              <a:gd name="connsiteY156" fmla="*/ 2112335 h 3418448"/>
              <a:gd name="connsiteX157" fmla="*/ 10773951 w 12964258"/>
              <a:gd name="connsiteY157" fmla="*/ 2119423 h 3418448"/>
              <a:gd name="connsiteX158" fmla="*/ 10738509 w 12964258"/>
              <a:gd name="connsiteY158" fmla="*/ 2126512 h 3418448"/>
              <a:gd name="connsiteX159" fmla="*/ 10681802 w 12964258"/>
              <a:gd name="connsiteY159" fmla="*/ 2133600 h 3418448"/>
              <a:gd name="connsiteX160" fmla="*/ 10639272 w 12964258"/>
              <a:gd name="connsiteY160" fmla="*/ 2140689 h 3418448"/>
              <a:gd name="connsiteX161" fmla="*/ 10603830 w 12964258"/>
              <a:gd name="connsiteY161" fmla="*/ 2147777 h 3418448"/>
              <a:gd name="connsiteX162" fmla="*/ 10540035 w 12964258"/>
              <a:gd name="connsiteY162" fmla="*/ 2154865 h 3418448"/>
              <a:gd name="connsiteX163" fmla="*/ 10504593 w 12964258"/>
              <a:gd name="connsiteY163" fmla="*/ 2161954 h 3418448"/>
              <a:gd name="connsiteX164" fmla="*/ 10440797 w 12964258"/>
              <a:gd name="connsiteY164" fmla="*/ 2169042 h 3418448"/>
              <a:gd name="connsiteX165" fmla="*/ 10405356 w 12964258"/>
              <a:gd name="connsiteY165" fmla="*/ 2176130 h 3418448"/>
              <a:gd name="connsiteX166" fmla="*/ 10263588 w 12964258"/>
              <a:gd name="connsiteY166" fmla="*/ 2190307 h 3418448"/>
              <a:gd name="connsiteX167" fmla="*/ 10171439 w 12964258"/>
              <a:gd name="connsiteY167" fmla="*/ 2204484 h 3418448"/>
              <a:gd name="connsiteX168" fmla="*/ 10029672 w 12964258"/>
              <a:gd name="connsiteY168" fmla="*/ 2225749 h 3418448"/>
              <a:gd name="connsiteX169" fmla="*/ 9951700 w 12964258"/>
              <a:gd name="connsiteY169" fmla="*/ 2232837 h 3418448"/>
              <a:gd name="connsiteX170" fmla="*/ 9859551 w 12964258"/>
              <a:gd name="connsiteY170" fmla="*/ 2247014 h 3418448"/>
              <a:gd name="connsiteX171" fmla="*/ 9809932 w 12964258"/>
              <a:gd name="connsiteY171" fmla="*/ 2254103 h 3418448"/>
              <a:gd name="connsiteX172" fmla="*/ 9760314 w 12964258"/>
              <a:gd name="connsiteY172" fmla="*/ 2268279 h 3418448"/>
              <a:gd name="connsiteX173" fmla="*/ 9689430 w 12964258"/>
              <a:gd name="connsiteY173" fmla="*/ 2282456 h 3418448"/>
              <a:gd name="connsiteX174" fmla="*/ 9661076 w 12964258"/>
              <a:gd name="connsiteY174" fmla="*/ 2289544 h 3418448"/>
              <a:gd name="connsiteX175" fmla="*/ 9611458 w 12964258"/>
              <a:gd name="connsiteY175" fmla="*/ 2303721 h 3418448"/>
              <a:gd name="connsiteX176" fmla="*/ 9540574 w 12964258"/>
              <a:gd name="connsiteY176" fmla="*/ 2317898 h 3418448"/>
              <a:gd name="connsiteX177" fmla="*/ 9490956 w 12964258"/>
              <a:gd name="connsiteY177" fmla="*/ 2332075 h 3418448"/>
              <a:gd name="connsiteX178" fmla="*/ 9455514 w 12964258"/>
              <a:gd name="connsiteY178" fmla="*/ 2339163 h 3418448"/>
              <a:gd name="connsiteX179" fmla="*/ 9370453 w 12964258"/>
              <a:gd name="connsiteY179" fmla="*/ 2360428 h 3418448"/>
              <a:gd name="connsiteX180" fmla="*/ 9342100 w 12964258"/>
              <a:gd name="connsiteY180" fmla="*/ 2367516 h 3418448"/>
              <a:gd name="connsiteX181" fmla="*/ 9271216 w 12964258"/>
              <a:gd name="connsiteY181" fmla="*/ 2381693 h 3418448"/>
              <a:gd name="connsiteX182" fmla="*/ 9235774 w 12964258"/>
              <a:gd name="connsiteY182" fmla="*/ 2388782 h 3418448"/>
              <a:gd name="connsiteX183" fmla="*/ 9179067 w 12964258"/>
              <a:gd name="connsiteY183" fmla="*/ 2395870 h 3418448"/>
              <a:gd name="connsiteX184" fmla="*/ 9143625 w 12964258"/>
              <a:gd name="connsiteY184" fmla="*/ 2402958 h 3418448"/>
              <a:gd name="connsiteX185" fmla="*/ 9122360 w 12964258"/>
              <a:gd name="connsiteY185" fmla="*/ 2410047 h 3418448"/>
              <a:gd name="connsiteX186" fmla="*/ 9058565 w 12964258"/>
              <a:gd name="connsiteY186" fmla="*/ 2417135 h 3418448"/>
              <a:gd name="connsiteX187" fmla="*/ 8973504 w 12964258"/>
              <a:gd name="connsiteY187" fmla="*/ 2431312 h 3418448"/>
              <a:gd name="connsiteX188" fmla="*/ 8916797 w 12964258"/>
              <a:gd name="connsiteY188" fmla="*/ 2438400 h 3418448"/>
              <a:gd name="connsiteX189" fmla="*/ 8874267 w 12964258"/>
              <a:gd name="connsiteY189" fmla="*/ 2445489 h 3418448"/>
              <a:gd name="connsiteX190" fmla="*/ 8782118 w 12964258"/>
              <a:gd name="connsiteY190" fmla="*/ 2452577 h 3418448"/>
              <a:gd name="connsiteX191" fmla="*/ 8704146 w 12964258"/>
              <a:gd name="connsiteY191" fmla="*/ 2459665 h 3418448"/>
              <a:gd name="connsiteX192" fmla="*/ 8647439 w 12964258"/>
              <a:gd name="connsiteY192" fmla="*/ 2466754 h 3418448"/>
              <a:gd name="connsiteX193" fmla="*/ 8576556 w 12964258"/>
              <a:gd name="connsiteY193" fmla="*/ 2473842 h 3418448"/>
              <a:gd name="connsiteX194" fmla="*/ 8363904 w 12964258"/>
              <a:gd name="connsiteY194" fmla="*/ 2502196 h 3418448"/>
              <a:gd name="connsiteX195" fmla="*/ 8321374 w 12964258"/>
              <a:gd name="connsiteY195" fmla="*/ 2509284 h 3418448"/>
              <a:gd name="connsiteX196" fmla="*/ 8257579 w 12964258"/>
              <a:gd name="connsiteY196" fmla="*/ 2523461 h 3418448"/>
              <a:gd name="connsiteX197" fmla="*/ 8165430 w 12964258"/>
              <a:gd name="connsiteY197" fmla="*/ 2537637 h 3418448"/>
              <a:gd name="connsiteX198" fmla="*/ 8080369 w 12964258"/>
              <a:gd name="connsiteY198" fmla="*/ 2551814 h 3418448"/>
              <a:gd name="connsiteX199" fmla="*/ 8052016 w 12964258"/>
              <a:gd name="connsiteY199" fmla="*/ 2558903 h 3418448"/>
              <a:gd name="connsiteX200" fmla="*/ 7974044 w 12964258"/>
              <a:gd name="connsiteY200" fmla="*/ 2573079 h 3418448"/>
              <a:gd name="connsiteX201" fmla="*/ 7945690 w 12964258"/>
              <a:gd name="connsiteY201" fmla="*/ 2580168 h 3418448"/>
              <a:gd name="connsiteX202" fmla="*/ 7910249 w 12964258"/>
              <a:gd name="connsiteY202" fmla="*/ 2587256 h 3418448"/>
              <a:gd name="connsiteX203" fmla="*/ 7888983 w 12964258"/>
              <a:gd name="connsiteY203" fmla="*/ 2594344 h 3418448"/>
              <a:gd name="connsiteX204" fmla="*/ 7839365 w 12964258"/>
              <a:gd name="connsiteY204" fmla="*/ 2601433 h 3418448"/>
              <a:gd name="connsiteX205" fmla="*/ 7803923 w 12964258"/>
              <a:gd name="connsiteY205" fmla="*/ 2608521 h 3418448"/>
              <a:gd name="connsiteX206" fmla="*/ 7704686 w 12964258"/>
              <a:gd name="connsiteY206" fmla="*/ 2622698 h 3418448"/>
              <a:gd name="connsiteX207" fmla="*/ 7633802 w 12964258"/>
              <a:gd name="connsiteY207" fmla="*/ 2636875 h 3418448"/>
              <a:gd name="connsiteX208" fmla="*/ 7577095 w 12964258"/>
              <a:gd name="connsiteY208" fmla="*/ 2651051 h 3418448"/>
              <a:gd name="connsiteX209" fmla="*/ 7520388 w 12964258"/>
              <a:gd name="connsiteY209" fmla="*/ 2658140 h 3418448"/>
              <a:gd name="connsiteX210" fmla="*/ 7492035 w 12964258"/>
              <a:gd name="connsiteY210" fmla="*/ 2665228 h 3418448"/>
              <a:gd name="connsiteX211" fmla="*/ 7442416 w 12964258"/>
              <a:gd name="connsiteY211" fmla="*/ 2672316 h 3418448"/>
              <a:gd name="connsiteX212" fmla="*/ 7371532 w 12964258"/>
              <a:gd name="connsiteY212" fmla="*/ 2686493 h 3418448"/>
              <a:gd name="connsiteX213" fmla="*/ 7279383 w 12964258"/>
              <a:gd name="connsiteY213" fmla="*/ 2700670 h 3418448"/>
              <a:gd name="connsiteX214" fmla="*/ 7258118 w 12964258"/>
              <a:gd name="connsiteY214" fmla="*/ 2707758 h 3418448"/>
              <a:gd name="connsiteX215" fmla="*/ 7102174 w 12964258"/>
              <a:gd name="connsiteY215" fmla="*/ 2729023 h 3418448"/>
              <a:gd name="connsiteX216" fmla="*/ 7024202 w 12964258"/>
              <a:gd name="connsiteY216" fmla="*/ 2743200 h 3418448"/>
              <a:gd name="connsiteX217" fmla="*/ 6974583 w 12964258"/>
              <a:gd name="connsiteY217" fmla="*/ 2750289 h 3418448"/>
              <a:gd name="connsiteX218" fmla="*/ 6946230 w 12964258"/>
              <a:gd name="connsiteY218" fmla="*/ 2757377 h 3418448"/>
              <a:gd name="connsiteX219" fmla="*/ 6854081 w 12964258"/>
              <a:gd name="connsiteY219" fmla="*/ 2771554 h 3418448"/>
              <a:gd name="connsiteX220" fmla="*/ 6811551 w 12964258"/>
              <a:gd name="connsiteY220" fmla="*/ 2778642 h 3418448"/>
              <a:gd name="connsiteX221" fmla="*/ 6776109 w 12964258"/>
              <a:gd name="connsiteY221" fmla="*/ 2785730 h 3418448"/>
              <a:gd name="connsiteX222" fmla="*/ 6662695 w 12964258"/>
              <a:gd name="connsiteY222" fmla="*/ 2799907 h 3418448"/>
              <a:gd name="connsiteX223" fmla="*/ 6634342 w 12964258"/>
              <a:gd name="connsiteY223" fmla="*/ 2806996 h 3418448"/>
              <a:gd name="connsiteX224" fmla="*/ 6591811 w 12964258"/>
              <a:gd name="connsiteY224" fmla="*/ 2814084 h 3418448"/>
              <a:gd name="connsiteX225" fmla="*/ 6570546 w 12964258"/>
              <a:gd name="connsiteY225" fmla="*/ 2821172 h 3418448"/>
              <a:gd name="connsiteX226" fmla="*/ 6520928 w 12964258"/>
              <a:gd name="connsiteY226" fmla="*/ 2828261 h 3418448"/>
              <a:gd name="connsiteX227" fmla="*/ 6464221 w 12964258"/>
              <a:gd name="connsiteY227" fmla="*/ 2842437 h 3418448"/>
              <a:gd name="connsiteX228" fmla="*/ 6442956 w 12964258"/>
              <a:gd name="connsiteY228" fmla="*/ 2849526 h 3418448"/>
              <a:gd name="connsiteX229" fmla="*/ 6407514 w 12964258"/>
              <a:gd name="connsiteY229" fmla="*/ 2856614 h 3418448"/>
              <a:gd name="connsiteX230" fmla="*/ 6379160 w 12964258"/>
              <a:gd name="connsiteY230" fmla="*/ 2863703 h 3418448"/>
              <a:gd name="connsiteX231" fmla="*/ 6343718 w 12964258"/>
              <a:gd name="connsiteY231" fmla="*/ 2870791 h 3418448"/>
              <a:gd name="connsiteX232" fmla="*/ 6287011 w 12964258"/>
              <a:gd name="connsiteY232" fmla="*/ 2884968 h 3418448"/>
              <a:gd name="connsiteX233" fmla="*/ 6244481 w 12964258"/>
              <a:gd name="connsiteY233" fmla="*/ 2899144 h 3418448"/>
              <a:gd name="connsiteX234" fmla="*/ 6187774 w 12964258"/>
              <a:gd name="connsiteY234" fmla="*/ 2913321 h 3418448"/>
              <a:gd name="connsiteX235" fmla="*/ 6145244 w 12964258"/>
              <a:gd name="connsiteY235" fmla="*/ 2927498 h 3418448"/>
              <a:gd name="connsiteX236" fmla="*/ 6116890 w 12964258"/>
              <a:gd name="connsiteY236" fmla="*/ 2934586 h 3418448"/>
              <a:gd name="connsiteX237" fmla="*/ 6074360 w 12964258"/>
              <a:gd name="connsiteY237" fmla="*/ 2941675 h 3418448"/>
              <a:gd name="connsiteX238" fmla="*/ 6031830 w 12964258"/>
              <a:gd name="connsiteY238" fmla="*/ 2955851 h 3418448"/>
              <a:gd name="connsiteX239" fmla="*/ 6003476 w 12964258"/>
              <a:gd name="connsiteY239" fmla="*/ 2962940 h 3418448"/>
              <a:gd name="connsiteX240" fmla="*/ 5960946 w 12964258"/>
              <a:gd name="connsiteY240" fmla="*/ 2977116 h 3418448"/>
              <a:gd name="connsiteX241" fmla="*/ 5932593 w 12964258"/>
              <a:gd name="connsiteY241" fmla="*/ 2984205 h 3418448"/>
              <a:gd name="connsiteX242" fmla="*/ 5868797 w 12964258"/>
              <a:gd name="connsiteY242" fmla="*/ 3005470 h 3418448"/>
              <a:gd name="connsiteX243" fmla="*/ 5847532 w 12964258"/>
              <a:gd name="connsiteY243" fmla="*/ 3012558 h 3418448"/>
              <a:gd name="connsiteX244" fmla="*/ 5790825 w 12964258"/>
              <a:gd name="connsiteY244" fmla="*/ 3026735 h 3418448"/>
              <a:gd name="connsiteX245" fmla="*/ 5769560 w 12964258"/>
              <a:gd name="connsiteY245" fmla="*/ 3033823 h 3418448"/>
              <a:gd name="connsiteX246" fmla="*/ 5727030 w 12964258"/>
              <a:gd name="connsiteY246" fmla="*/ 3040912 h 3418448"/>
              <a:gd name="connsiteX247" fmla="*/ 5670323 w 12964258"/>
              <a:gd name="connsiteY247" fmla="*/ 3055089 h 3418448"/>
              <a:gd name="connsiteX248" fmla="*/ 5627793 w 12964258"/>
              <a:gd name="connsiteY248" fmla="*/ 3062177 h 3418448"/>
              <a:gd name="connsiteX249" fmla="*/ 5563997 w 12964258"/>
              <a:gd name="connsiteY249" fmla="*/ 3076354 h 3418448"/>
              <a:gd name="connsiteX250" fmla="*/ 5514379 w 12964258"/>
              <a:gd name="connsiteY250" fmla="*/ 3083442 h 3418448"/>
              <a:gd name="connsiteX251" fmla="*/ 5478937 w 12964258"/>
              <a:gd name="connsiteY251" fmla="*/ 3090530 h 3418448"/>
              <a:gd name="connsiteX252" fmla="*/ 5415142 w 12964258"/>
              <a:gd name="connsiteY252" fmla="*/ 3097619 h 3418448"/>
              <a:gd name="connsiteX253" fmla="*/ 5372611 w 12964258"/>
              <a:gd name="connsiteY253" fmla="*/ 3104707 h 3418448"/>
              <a:gd name="connsiteX254" fmla="*/ 5294639 w 12964258"/>
              <a:gd name="connsiteY254" fmla="*/ 3111796 h 3418448"/>
              <a:gd name="connsiteX255" fmla="*/ 5159960 w 12964258"/>
              <a:gd name="connsiteY255" fmla="*/ 3125972 h 3418448"/>
              <a:gd name="connsiteX256" fmla="*/ 3430397 w 12964258"/>
              <a:gd name="connsiteY256" fmla="*/ 3395331 h 3418448"/>
              <a:gd name="connsiteX257" fmla="*/ 2693207 w 12964258"/>
              <a:gd name="connsiteY257" fmla="*/ 3402418 h 3418448"/>
              <a:gd name="connsiteX258" fmla="*/ 1672481 w 12964258"/>
              <a:gd name="connsiteY258" fmla="*/ 3381153 h 3418448"/>
              <a:gd name="connsiteX259" fmla="*/ 339868 w 12964258"/>
              <a:gd name="connsiteY259" fmla="*/ 3416595 h 3418448"/>
              <a:gd name="connsiteX260" fmla="*/ 113040 w 12964258"/>
              <a:gd name="connsiteY260" fmla="*/ 3352800 h 3418448"/>
              <a:gd name="connsiteX261" fmla="*/ 6714 w 12964258"/>
              <a:gd name="connsiteY261" fmla="*/ 3147237 h 3418448"/>
              <a:gd name="connsiteX262" fmla="*/ 297337 w 12964258"/>
              <a:gd name="connsiteY262" fmla="*/ 3083442 h 3418448"/>
              <a:gd name="connsiteX263" fmla="*/ 283160 w 12964258"/>
              <a:gd name="connsiteY263" fmla="*/ 3062177 h 3418448"/>
              <a:gd name="connsiteX264" fmla="*/ 268983 w 12964258"/>
              <a:gd name="connsiteY264" fmla="*/ 3005470 h 3418448"/>
              <a:gd name="connsiteX265" fmla="*/ 261895 w 12964258"/>
              <a:gd name="connsiteY265" fmla="*/ 2955851 h 3418448"/>
              <a:gd name="connsiteX266" fmla="*/ 254807 w 12964258"/>
              <a:gd name="connsiteY266" fmla="*/ 2913321 h 3418448"/>
              <a:gd name="connsiteX267" fmla="*/ 268983 w 12964258"/>
              <a:gd name="connsiteY267" fmla="*/ 2849526 h 3418448"/>
              <a:gd name="connsiteX268" fmla="*/ 276072 w 12964258"/>
              <a:gd name="connsiteY268" fmla="*/ 2828261 h 3418448"/>
              <a:gd name="connsiteX269" fmla="*/ 339867 w 12964258"/>
              <a:gd name="connsiteY269" fmla="*/ 2785730 h 3418448"/>
              <a:gd name="connsiteX0" fmla="*/ 339867 w 12964258"/>
              <a:gd name="connsiteY0" fmla="*/ 2785730 h 3416926"/>
              <a:gd name="connsiteX1" fmla="*/ 339867 w 12964258"/>
              <a:gd name="connsiteY1" fmla="*/ 2785730 h 3416926"/>
              <a:gd name="connsiteX2" fmla="*/ 1544890 w 12964258"/>
              <a:gd name="connsiteY2" fmla="*/ 2785730 h 3416926"/>
              <a:gd name="connsiteX3" fmla="*/ 1963104 w 12964258"/>
              <a:gd name="connsiteY3" fmla="*/ 2799907 h 3416926"/>
              <a:gd name="connsiteX4" fmla="*/ 2296258 w 12964258"/>
              <a:gd name="connsiteY4" fmla="*/ 2821172 h 3416926"/>
              <a:gd name="connsiteX5" fmla="*/ 2806621 w 12964258"/>
              <a:gd name="connsiteY5" fmla="*/ 2814084 h 3416926"/>
              <a:gd name="connsiteX6" fmla="*/ 3090156 w 12964258"/>
              <a:gd name="connsiteY6" fmla="*/ 2821172 h 3416926"/>
              <a:gd name="connsiteX7" fmla="*/ 3111421 w 12964258"/>
              <a:gd name="connsiteY7" fmla="*/ 2814084 h 3416926"/>
              <a:gd name="connsiteX8" fmla="*/ 3146863 w 12964258"/>
              <a:gd name="connsiteY8" fmla="*/ 2806996 h 3416926"/>
              <a:gd name="connsiteX9" fmla="*/ 3161039 w 12964258"/>
              <a:gd name="connsiteY9" fmla="*/ 2658140 h 3416926"/>
              <a:gd name="connsiteX10" fmla="*/ 3168128 w 12964258"/>
              <a:gd name="connsiteY10" fmla="*/ 2466754 h 3416926"/>
              <a:gd name="connsiteX11" fmla="*/ 3175216 w 12964258"/>
              <a:gd name="connsiteY11" fmla="*/ 2417135 h 3416926"/>
              <a:gd name="connsiteX12" fmla="*/ 3189393 w 12964258"/>
              <a:gd name="connsiteY12" fmla="*/ 2360428 h 3416926"/>
              <a:gd name="connsiteX13" fmla="*/ 3203569 w 12964258"/>
              <a:gd name="connsiteY13" fmla="*/ 2317898 h 3416926"/>
              <a:gd name="connsiteX14" fmla="*/ 3224835 w 12964258"/>
              <a:gd name="connsiteY14" fmla="*/ 2303721 h 3416926"/>
              <a:gd name="connsiteX15" fmla="*/ 3628872 w 12964258"/>
              <a:gd name="connsiteY15" fmla="*/ 2296633 h 3416926"/>
              <a:gd name="connsiteX16" fmla="*/ 3749374 w 12964258"/>
              <a:gd name="connsiteY16" fmla="*/ 2275368 h 3416926"/>
              <a:gd name="connsiteX17" fmla="*/ 3926583 w 12964258"/>
              <a:gd name="connsiteY17" fmla="*/ 2268279 h 3416926"/>
              <a:gd name="connsiteX18" fmla="*/ 4167588 w 12964258"/>
              <a:gd name="connsiteY18" fmla="*/ 2261191 h 3416926"/>
              <a:gd name="connsiteX19" fmla="*/ 4692128 w 12964258"/>
              <a:gd name="connsiteY19" fmla="*/ 2268279 h 3416926"/>
              <a:gd name="connsiteX20" fmla="*/ 4862249 w 12964258"/>
              <a:gd name="connsiteY20" fmla="*/ 2239926 h 3416926"/>
              <a:gd name="connsiteX21" fmla="*/ 4869337 w 12964258"/>
              <a:gd name="connsiteY21" fmla="*/ 2183219 h 3416926"/>
              <a:gd name="connsiteX22" fmla="*/ 4883514 w 12964258"/>
              <a:gd name="connsiteY22" fmla="*/ 2062716 h 3416926"/>
              <a:gd name="connsiteX23" fmla="*/ 4890602 w 12964258"/>
              <a:gd name="connsiteY23" fmla="*/ 2034363 h 3416926"/>
              <a:gd name="connsiteX24" fmla="*/ 4904779 w 12964258"/>
              <a:gd name="connsiteY24" fmla="*/ 1956391 h 3416926"/>
              <a:gd name="connsiteX25" fmla="*/ 4918956 w 12964258"/>
              <a:gd name="connsiteY25" fmla="*/ 1779182 h 3416926"/>
              <a:gd name="connsiteX26" fmla="*/ 4926044 w 12964258"/>
              <a:gd name="connsiteY26" fmla="*/ 1743740 h 3416926"/>
              <a:gd name="connsiteX27" fmla="*/ 4933132 w 12964258"/>
              <a:gd name="connsiteY27" fmla="*/ 1715386 h 3416926"/>
              <a:gd name="connsiteX28" fmla="*/ 5174137 w 12964258"/>
              <a:gd name="connsiteY28" fmla="*/ 1708298 h 3416926"/>
              <a:gd name="connsiteX29" fmla="*/ 5464760 w 12964258"/>
              <a:gd name="connsiteY29" fmla="*/ 1694121 h 3416926"/>
              <a:gd name="connsiteX30" fmla="*/ 5776649 w 12964258"/>
              <a:gd name="connsiteY30" fmla="*/ 1672856 h 3416926"/>
              <a:gd name="connsiteX31" fmla="*/ 6095625 w 12964258"/>
              <a:gd name="connsiteY31" fmla="*/ 1687033 h 3416926"/>
              <a:gd name="connsiteX32" fmla="*/ 6173597 w 12964258"/>
              <a:gd name="connsiteY32" fmla="*/ 1694121 h 3416926"/>
              <a:gd name="connsiteX33" fmla="*/ 6237393 w 12964258"/>
              <a:gd name="connsiteY33" fmla="*/ 1701209 h 3416926"/>
              <a:gd name="connsiteX34" fmla="*/ 6421690 w 12964258"/>
              <a:gd name="connsiteY34" fmla="*/ 1708298 h 3416926"/>
              <a:gd name="connsiteX35" fmla="*/ 6655607 w 12964258"/>
              <a:gd name="connsiteY35" fmla="*/ 1701209 h 3416926"/>
              <a:gd name="connsiteX36" fmla="*/ 6634342 w 12964258"/>
              <a:gd name="connsiteY36" fmla="*/ 1694121 h 3416926"/>
              <a:gd name="connsiteX37" fmla="*/ 6648518 w 12964258"/>
              <a:gd name="connsiteY37" fmla="*/ 1396409 h 3416926"/>
              <a:gd name="connsiteX38" fmla="*/ 6662695 w 12964258"/>
              <a:gd name="connsiteY38" fmla="*/ 1311349 h 3416926"/>
              <a:gd name="connsiteX39" fmla="*/ 6676872 w 12964258"/>
              <a:gd name="connsiteY39" fmla="*/ 1226289 h 3416926"/>
              <a:gd name="connsiteX40" fmla="*/ 6698137 w 12964258"/>
              <a:gd name="connsiteY40" fmla="*/ 1212112 h 3416926"/>
              <a:gd name="connsiteX41" fmla="*/ 6769021 w 12964258"/>
              <a:gd name="connsiteY41" fmla="*/ 1197935 h 3416926"/>
              <a:gd name="connsiteX42" fmla="*/ 6861169 w 12964258"/>
              <a:gd name="connsiteY42" fmla="*/ 1183758 h 3416926"/>
              <a:gd name="connsiteX43" fmla="*/ 6896611 w 12964258"/>
              <a:gd name="connsiteY43" fmla="*/ 1176670 h 3416926"/>
              <a:gd name="connsiteX44" fmla="*/ 7059644 w 12964258"/>
              <a:gd name="connsiteY44" fmla="*/ 1155405 h 3416926"/>
              <a:gd name="connsiteX45" fmla="*/ 7109263 w 12964258"/>
              <a:gd name="connsiteY45" fmla="*/ 1148316 h 3416926"/>
              <a:gd name="connsiteX46" fmla="*/ 7165969 w 12964258"/>
              <a:gd name="connsiteY46" fmla="*/ 1141228 h 3416926"/>
              <a:gd name="connsiteX47" fmla="*/ 7215588 w 12964258"/>
              <a:gd name="connsiteY47" fmla="*/ 1134140 h 3416926"/>
              <a:gd name="connsiteX48" fmla="*/ 7293560 w 12964258"/>
              <a:gd name="connsiteY48" fmla="*/ 1127051 h 3416926"/>
              <a:gd name="connsiteX49" fmla="*/ 7371532 w 12964258"/>
              <a:gd name="connsiteY49" fmla="*/ 1112875 h 3416926"/>
              <a:gd name="connsiteX50" fmla="*/ 7463681 w 12964258"/>
              <a:gd name="connsiteY50" fmla="*/ 1098698 h 3416926"/>
              <a:gd name="connsiteX51" fmla="*/ 7619625 w 12964258"/>
              <a:gd name="connsiteY51" fmla="*/ 1105786 h 3416926"/>
              <a:gd name="connsiteX52" fmla="*/ 7669244 w 12964258"/>
              <a:gd name="connsiteY52" fmla="*/ 1119963 h 3416926"/>
              <a:gd name="connsiteX53" fmla="*/ 7697597 w 12964258"/>
              <a:gd name="connsiteY53" fmla="*/ 1127051 h 3416926"/>
              <a:gd name="connsiteX54" fmla="*/ 7740128 w 12964258"/>
              <a:gd name="connsiteY54" fmla="*/ 1141228 h 3416926"/>
              <a:gd name="connsiteX55" fmla="*/ 7761393 w 12964258"/>
              <a:gd name="connsiteY55" fmla="*/ 1148316 h 3416926"/>
              <a:gd name="connsiteX56" fmla="*/ 7853542 w 12964258"/>
              <a:gd name="connsiteY56" fmla="*/ 1169582 h 3416926"/>
              <a:gd name="connsiteX57" fmla="*/ 7952779 w 12964258"/>
              <a:gd name="connsiteY57" fmla="*/ 1176670 h 3416926"/>
              <a:gd name="connsiteX58" fmla="*/ 8222137 w 12964258"/>
              <a:gd name="connsiteY58" fmla="*/ 1169582 h 3416926"/>
              <a:gd name="connsiteX59" fmla="*/ 8278844 w 12964258"/>
              <a:gd name="connsiteY59" fmla="*/ 1162493 h 3416926"/>
              <a:gd name="connsiteX60" fmla="*/ 8293021 w 12964258"/>
              <a:gd name="connsiteY60" fmla="*/ 1119963 h 3416926"/>
              <a:gd name="connsiteX61" fmla="*/ 8307197 w 12964258"/>
              <a:gd name="connsiteY61" fmla="*/ 1027814 h 3416926"/>
              <a:gd name="connsiteX62" fmla="*/ 8321374 w 12964258"/>
              <a:gd name="connsiteY62" fmla="*/ 914400 h 3416926"/>
              <a:gd name="connsiteX63" fmla="*/ 8335551 w 12964258"/>
              <a:gd name="connsiteY63" fmla="*/ 857693 h 3416926"/>
              <a:gd name="connsiteX64" fmla="*/ 8342639 w 12964258"/>
              <a:gd name="connsiteY64" fmla="*/ 836428 h 3416926"/>
              <a:gd name="connsiteX65" fmla="*/ 8356816 w 12964258"/>
              <a:gd name="connsiteY65" fmla="*/ 765544 h 3416926"/>
              <a:gd name="connsiteX66" fmla="*/ 8378081 w 12964258"/>
              <a:gd name="connsiteY66" fmla="*/ 687572 h 3416926"/>
              <a:gd name="connsiteX67" fmla="*/ 8399346 w 12964258"/>
              <a:gd name="connsiteY67" fmla="*/ 645042 h 3416926"/>
              <a:gd name="connsiteX68" fmla="*/ 8420611 w 12964258"/>
              <a:gd name="connsiteY68" fmla="*/ 637954 h 3416926"/>
              <a:gd name="connsiteX69" fmla="*/ 8654528 w 12964258"/>
              <a:gd name="connsiteY69" fmla="*/ 623777 h 3416926"/>
              <a:gd name="connsiteX70" fmla="*/ 8697058 w 12964258"/>
              <a:gd name="connsiteY70" fmla="*/ 616689 h 3416926"/>
              <a:gd name="connsiteX71" fmla="*/ 8902621 w 12964258"/>
              <a:gd name="connsiteY71" fmla="*/ 602512 h 3416926"/>
              <a:gd name="connsiteX72" fmla="*/ 9150714 w 12964258"/>
              <a:gd name="connsiteY72" fmla="*/ 609600 h 3416926"/>
              <a:gd name="connsiteX73" fmla="*/ 9313746 w 12964258"/>
              <a:gd name="connsiteY73" fmla="*/ 616689 h 3416926"/>
              <a:gd name="connsiteX74" fmla="*/ 9781579 w 12964258"/>
              <a:gd name="connsiteY74" fmla="*/ 623777 h 3416926"/>
              <a:gd name="connsiteX75" fmla="*/ 9809932 w 12964258"/>
              <a:gd name="connsiteY75" fmla="*/ 630865 h 3416926"/>
              <a:gd name="connsiteX76" fmla="*/ 9987142 w 12964258"/>
              <a:gd name="connsiteY76" fmla="*/ 652130 h 3416926"/>
              <a:gd name="connsiteX77" fmla="*/ 10036760 w 12964258"/>
              <a:gd name="connsiteY77" fmla="*/ 659219 h 3416926"/>
              <a:gd name="connsiteX78" fmla="*/ 10058025 w 12964258"/>
              <a:gd name="connsiteY78" fmla="*/ 567070 h 3416926"/>
              <a:gd name="connsiteX79" fmla="*/ 10065114 w 12964258"/>
              <a:gd name="connsiteY79" fmla="*/ 233916 h 3416926"/>
              <a:gd name="connsiteX80" fmla="*/ 10079290 w 12964258"/>
              <a:gd name="connsiteY80" fmla="*/ 155944 h 3416926"/>
              <a:gd name="connsiteX81" fmla="*/ 10086379 w 12964258"/>
              <a:gd name="connsiteY81" fmla="*/ 134679 h 3416926"/>
              <a:gd name="connsiteX82" fmla="*/ 10135997 w 12964258"/>
              <a:gd name="connsiteY82" fmla="*/ 120503 h 3416926"/>
              <a:gd name="connsiteX83" fmla="*/ 10178528 w 12964258"/>
              <a:gd name="connsiteY83" fmla="*/ 113414 h 3416926"/>
              <a:gd name="connsiteX84" fmla="*/ 10313207 w 12964258"/>
              <a:gd name="connsiteY84" fmla="*/ 99237 h 3416926"/>
              <a:gd name="connsiteX85" fmla="*/ 10384090 w 12964258"/>
              <a:gd name="connsiteY85" fmla="*/ 85061 h 3416926"/>
              <a:gd name="connsiteX86" fmla="*/ 10440797 w 12964258"/>
              <a:gd name="connsiteY86" fmla="*/ 70884 h 3416926"/>
              <a:gd name="connsiteX87" fmla="*/ 10504593 w 12964258"/>
              <a:gd name="connsiteY87" fmla="*/ 42530 h 3416926"/>
              <a:gd name="connsiteX88" fmla="*/ 10525858 w 12964258"/>
              <a:gd name="connsiteY88" fmla="*/ 35442 h 3416926"/>
              <a:gd name="connsiteX89" fmla="*/ 10547123 w 12964258"/>
              <a:gd name="connsiteY89" fmla="*/ 28354 h 3416926"/>
              <a:gd name="connsiteX90" fmla="*/ 10589653 w 12964258"/>
              <a:gd name="connsiteY90" fmla="*/ 21265 h 3416926"/>
              <a:gd name="connsiteX91" fmla="*/ 10724332 w 12964258"/>
              <a:gd name="connsiteY91" fmla="*/ 0 h 3416926"/>
              <a:gd name="connsiteX92" fmla="*/ 10944072 w 12964258"/>
              <a:gd name="connsiteY92" fmla="*/ 14177 h 3416926"/>
              <a:gd name="connsiteX93" fmla="*/ 11149635 w 12964258"/>
              <a:gd name="connsiteY93" fmla="*/ 7089 h 3416926"/>
              <a:gd name="connsiteX94" fmla="*/ 11426081 w 12964258"/>
              <a:gd name="connsiteY94" fmla="*/ 0 h 3416926"/>
              <a:gd name="connsiteX95" fmla="*/ 11511142 w 12964258"/>
              <a:gd name="connsiteY95" fmla="*/ 7089 h 3416926"/>
              <a:gd name="connsiteX96" fmla="*/ 11631644 w 12964258"/>
              <a:gd name="connsiteY96" fmla="*/ 14177 h 3416926"/>
              <a:gd name="connsiteX97" fmla="*/ 11730881 w 12964258"/>
              <a:gd name="connsiteY97" fmla="*/ 35442 h 3416926"/>
              <a:gd name="connsiteX98" fmla="*/ 11787588 w 12964258"/>
              <a:gd name="connsiteY98" fmla="*/ 42530 h 3416926"/>
              <a:gd name="connsiteX99" fmla="*/ 11823030 w 12964258"/>
              <a:gd name="connsiteY99" fmla="*/ 49619 h 3416926"/>
              <a:gd name="connsiteX100" fmla="*/ 11879737 w 12964258"/>
              <a:gd name="connsiteY100" fmla="*/ 56707 h 3416926"/>
              <a:gd name="connsiteX101" fmla="*/ 12142007 w 12964258"/>
              <a:gd name="connsiteY101" fmla="*/ 77972 h 3416926"/>
              <a:gd name="connsiteX102" fmla="*/ 12489337 w 12964258"/>
              <a:gd name="connsiteY102" fmla="*/ 77972 h 3416926"/>
              <a:gd name="connsiteX103" fmla="*/ 12560221 w 12964258"/>
              <a:gd name="connsiteY103" fmla="*/ 92149 h 3416926"/>
              <a:gd name="connsiteX104" fmla="*/ 12701988 w 12964258"/>
              <a:gd name="connsiteY104" fmla="*/ 106326 h 3416926"/>
              <a:gd name="connsiteX105" fmla="*/ 12765783 w 12964258"/>
              <a:gd name="connsiteY105" fmla="*/ 127591 h 3416926"/>
              <a:gd name="connsiteX106" fmla="*/ 12787049 w 12964258"/>
              <a:gd name="connsiteY106" fmla="*/ 134679 h 3416926"/>
              <a:gd name="connsiteX107" fmla="*/ 12822490 w 12964258"/>
              <a:gd name="connsiteY107" fmla="*/ 177209 h 3416926"/>
              <a:gd name="connsiteX108" fmla="*/ 12843756 w 12964258"/>
              <a:gd name="connsiteY108" fmla="*/ 219740 h 3416926"/>
              <a:gd name="connsiteX109" fmla="*/ 12865021 w 12964258"/>
              <a:gd name="connsiteY109" fmla="*/ 233916 h 3416926"/>
              <a:gd name="connsiteX110" fmla="*/ 12872109 w 12964258"/>
              <a:gd name="connsiteY110" fmla="*/ 255182 h 3416926"/>
              <a:gd name="connsiteX111" fmla="*/ 12879197 w 12964258"/>
              <a:gd name="connsiteY111" fmla="*/ 283535 h 3416926"/>
              <a:gd name="connsiteX112" fmla="*/ 12893374 w 12964258"/>
              <a:gd name="connsiteY112" fmla="*/ 311889 h 3416926"/>
              <a:gd name="connsiteX113" fmla="*/ 12900463 w 12964258"/>
              <a:gd name="connsiteY113" fmla="*/ 340242 h 3416926"/>
              <a:gd name="connsiteX114" fmla="*/ 12914639 w 12964258"/>
              <a:gd name="connsiteY114" fmla="*/ 375684 h 3416926"/>
              <a:gd name="connsiteX115" fmla="*/ 12921728 w 12964258"/>
              <a:gd name="connsiteY115" fmla="*/ 411126 h 3416926"/>
              <a:gd name="connsiteX116" fmla="*/ 12942993 w 12964258"/>
              <a:gd name="connsiteY116" fmla="*/ 474921 h 3416926"/>
              <a:gd name="connsiteX117" fmla="*/ 12950081 w 12964258"/>
              <a:gd name="connsiteY117" fmla="*/ 496186 h 3416926"/>
              <a:gd name="connsiteX118" fmla="*/ 12957169 w 12964258"/>
              <a:gd name="connsiteY118" fmla="*/ 524540 h 3416926"/>
              <a:gd name="connsiteX119" fmla="*/ 12964258 w 12964258"/>
              <a:gd name="connsiteY119" fmla="*/ 602512 h 3416926"/>
              <a:gd name="connsiteX120" fmla="*/ 12950081 w 12964258"/>
              <a:gd name="connsiteY120" fmla="*/ 900223 h 3416926"/>
              <a:gd name="connsiteX121" fmla="*/ 12942993 w 12964258"/>
              <a:gd name="connsiteY121" fmla="*/ 971107 h 3416926"/>
              <a:gd name="connsiteX122" fmla="*/ 12935904 w 12964258"/>
              <a:gd name="connsiteY122" fmla="*/ 1006549 h 3416926"/>
              <a:gd name="connsiteX123" fmla="*/ 12921728 w 12964258"/>
              <a:gd name="connsiteY123" fmla="*/ 1105786 h 3416926"/>
              <a:gd name="connsiteX124" fmla="*/ 12914639 w 12964258"/>
              <a:gd name="connsiteY124" fmla="*/ 1141228 h 3416926"/>
              <a:gd name="connsiteX125" fmla="*/ 12900463 w 12964258"/>
              <a:gd name="connsiteY125" fmla="*/ 1240465 h 3416926"/>
              <a:gd name="connsiteX126" fmla="*/ 12879197 w 12964258"/>
              <a:gd name="connsiteY126" fmla="*/ 1318437 h 3416926"/>
              <a:gd name="connsiteX127" fmla="*/ 12893374 w 12964258"/>
              <a:gd name="connsiteY127" fmla="*/ 1524000 h 3416926"/>
              <a:gd name="connsiteX128" fmla="*/ 12907551 w 12964258"/>
              <a:gd name="connsiteY128" fmla="*/ 1687033 h 3416926"/>
              <a:gd name="connsiteX129" fmla="*/ 12893374 w 12964258"/>
              <a:gd name="connsiteY129" fmla="*/ 1828800 h 3416926"/>
              <a:gd name="connsiteX130" fmla="*/ 12879197 w 12964258"/>
              <a:gd name="connsiteY130" fmla="*/ 1850065 h 3416926"/>
              <a:gd name="connsiteX131" fmla="*/ 12872109 w 12964258"/>
              <a:gd name="connsiteY131" fmla="*/ 1871330 h 3416926"/>
              <a:gd name="connsiteX132" fmla="*/ 12850844 w 12964258"/>
              <a:gd name="connsiteY132" fmla="*/ 1885507 h 3416926"/>
              <a:gd name="connsiteX133" fmla="*/ 12624016 w 12964258"/>
              <a:gd name="connsiteY133" fmla="*/ 1878419 h 3416926"/>
              <a:gd name="connsiteX134" fmla="*/ 12510602 w 12964258"/>
              <a:gd name="connsiteY134" fmla="*/ 1871330 h 3416926"/>
              <a:gd name="connsiteX135" fmla="*/ 12390100 w 12964258"/>
              <a:gd name="connsiteY135" fmla="*/ 1857154 h 3416926"/>
              <a:gd name="connsiteX136" fmla="*/ 12227067 w 12964258"/>
              <a:gd name="connsiteY136" fmla="*/ 1871330 h 3416926"/>
              <a:gd name="connsiteX137" fmla="*/ 12163272 w 12964258"/>
              <a:gd name="connsiteY137" fmla="*/ 1878419 h 3416926"/>
              <a:gd name="connsiteX138" fmla="*/ 12127830 w 12964258"/>
              <a:gd name="connsiteY138" fmla="*/ 1885507 h 3416926"/>
              <a:gd name="connsiteX139" fmla="*/ 12085300 w 12964258"/>
              <a:gd name="connsiteY139" fmla="*/ 1892596 h 3416926"/>
              <a:gd name="connsiteX140" fmla="*/ 12028593 w 12964258"/>
              <a:gd name="connsiteY140" fmla="*/ 1899684 h 3416926"/>
              <a:gd name="connsiteX141" fmla="*/ 11929356 w 12964258"/>
              <a:gd name="connsiteY141" fmla="*/ 1913861 h 3416926"/>
              <a:gd name="connsiteX142" fmla="*/ 11879737 w 12964258"/>
              <a:gd name="connsiteY142" fmla="*/ 1920949 h 3416926"/>
              <a:gd name="connsiteX143" fmla="*/ 11815942 w 12964258"/>
              <a:gd name="connsiteY143" fmla="*/ 1935126 h 3416926"/>
              <a:gd name="connsiteX144" fmla="*/ 11752146 w 12964258"/>
              <a:gd name="connsiteY144" fmla="*/ 1949303 h 3416926"/>
              <a:gd name="connsiteX145" fmla="*/ 11730881 w 12964258"/>
              <a:gd name="connsiteY145" fmla="*/ 1956391 h 3416926"/>
              <a:gd name="connsiteX146" fmla="*/ 11674174 w 12964258"/>
              <a:gd name="connsiteY146" fmla="*/ 1970568 h 3416926"/>
              <a:gd name="connsiteX147" fmla="*/ 11617467 w 12964258"/>
              <a:gd name="connsiteY147" fmla="*/ 1984744 h 3416926"/>
              <a:gd name="connsiteX148" fmla="*/ 11496965 w 12964258"/>
              <a:gd name="connsiteY148" fmla="*/ 2006009 h 3416926"/>
              <a:gd name="connsiteX149" fmla="*/ 11333932 w 12964258"/>
              <a:gd name="connsiteY149" fmla="*/ 2020186 h 3416926"/>
              <a:gd name="connsiteX150" fmla="*/ 11241783 w 12964258"/>
              <a:gd name="connsiteY150" fmla="*/ 2034363 h 3416926"/>
              <a:gd name="connsiteX151" fmla="*/ 11206342 w 12964258"/>
              <a:gd name="connsiteY151" fmla="*/ 2041451 h 3416926"/>
              <a:gd name="connsiteX152" fmla="*/ 11121281 w 12964258"/>
              <a:gd name="connsiteY152" fmla="*/ 2055628 h 3416926"/>
              <a:gd name="connsiteX153" fmla="*/ 11064574 w 12964258"/>
              <a:gd name="connsiteY153" fmla="*/ 2069805 h 3416926"/>
              <a:gd name="connsiteX154" fmla="*/ 11043309 w 12964258"/>
              <a:gd name="connsiteY154" fmla="*/ 2076893 h 3416926"/>
              <a:gd name="connsiteX155" fmla="*/ 10873188 w 12964258"/>
              <a:gd name="connsiteY155" fmla="*/ 2105247 h 3416926"/>
              <a:gd name="connsiteX156" fmla="*/ 10837746 w 12964258"/>
              <a:gd name="connsiteY156" fmla="*/ 2112335 h 3416926"/>
              <a:gd name="connsiteX157" fmla="*/ 10773951 w 12964258"/>
              <a:gd name="connsiteY157" fmla="*/ 2119423 h 3416926"/>
              <a:gd name="connsiteX158" fmla="*/ 10738509 w 12964258"/>
              <a:gd name="connsiteY158" fmla="*/ 2126512 h 3416926"/>
              <a:gd name="connsiteX159" fmla="*/ 10681802 w 12964258"/>
              <a:gd name="connsiteY159" fmla="*/ 2133600 h 3416926"/>
              <a:gd name="connsiteX160" fmla="*/ 10639272 w 12964258"/>
              <a:gd name="connsiteY160" fmla="*/ 2140689 h 3416926"/>
              <a:gd name="connsiteX161" fmla="*/ 10603830 w 12964258"/>
              <a:gd name="connsiteY161" fmla="*/ 2147777 h 3416926"/>
              <a:gd name="connsiteX162" fmla="*/ 10540035 w 12964258"/>
              <a:gd name="connsiteY162" fmla="*/ 2154865 h 3416926"/>
              <a:gd name="connsiteX163" fmla="*/ 10504593 w 12964258"/>
              <a:gd name="connsiteY163" fmla="*/ 2161954 h 3416926"/>
              <a:gd name="connsiteX164" fmla="*/ 10440797 w 12964258"/>
              <a:gd name="connsiteY164" fmla="*/ 2169042 h 3416926"/>
              <a:gd name="connsiteX165" fmla="*/ 10405356 w 12964258"/>
              <a:gd name="connsiteY165" fmla="*/ 2176130 h 3416926"/>
              <a:gd name="connsiteX166" fmla="*/ 10263588 w 12964258"/>
              <a:gd name="connsiteY166" fmla="*/ 2190307 h 3416926"/>
              <a:gd name="connsiteX167" fmla="*/ 10171439 w 12964258"/>
              <a:gd name="connsiteY167" fmla="*/ 2204484 h 3416926"/>
              <a:gd name="connsiteX168" fmla="*/ 10029672 w 12964258"/>
              <a:gd name="connsiteY168" fmla="*/ 2225749 h 3416926"/>
              <a:gd name="connsiteX169" fmla="*/ 9951700 w 12964258"/>
              <a:gd name="connsiteY169" fmla="*/ 2232837 h 3416926"/>
              <a:gd name="connsiteX170" fmla="*/ 9859551 w 12964258"/>
              <a:gd name="connsiteY170" fmla="*/ 2247014 h 3416926"/>
              <a:gd name="connsiteX171" fmla="*/ 9809932 w 12964258"/>
              <a:gd name="connsiteY171" fmla="*/ 2254103 h 3416926"/>
              <a:gd name="connsiteX172" fmla="*/ 9760314 w 12964258"/>
              <a:gd name="connsiteY172" fmla="*/ 2268279 h 3416926"/>
              <a:gd name="connsiteX173" fmla="*/ 9689430 w 12964258"/>
              <a:gd name="connsiteY173" fmla="*/ 2282456 h 3416926"/>
              <a:gd name="connsiteX174" fmla="*/ 9661076 w 12964258"/>
              <a:gd name="connsiteY174" fmla="*/ 2289544 h 3416926"/>
              <a:gd name="connsiteX175" fmla="*/ 9611458 w 12964258"/>
              <a:gd name="connsiteY175" fmla="*/ 2303721 h 3416926"/>
              <a:gd name="connsiteX176" fmla="*/ 9540574 w 12964258"/>
              <a:gd name="connsiteY176" fmla="*/ 2317898 h 3416926"/>
              <a:gd name="connsiteX177" fmla="*/ 9490956 w 12964258"/>
              <a:gd name="connsiteY177" fmla="*/ 2332075 h 3416926"/>
              <a:gd name="connsiteX178" fmla="*/ 9455514 w 12964258"/>
              <a:gd name="connsiteY178" fmla="*/ 2339163 h 3416926"/>
              <a:gd name="connsiteX179" fmla="*/ 9370453 w 12964258"/>
              <a:gd name="connsiteY179" fmla="*/ 2360428 h 3416926"/>
              <a:gd name="connsiteX180" fmla="*/ 9342100 w 12964258"/>
              <a:gd name="connsiteY180" fmla="*/ 2367516 h 3416926"/>
              <a:gd name="connsiteX181" fmla="*/ 9271216 w 12964258"/>
              <a:gd name="connsiteY181" fmla="*/ 2381693 h 3416926"/>
              <a:gd name="connsiteX182" fmla="*/ 9235774 w 12964258"/>
              <a:gd name="connsiteY182" fmla="*/ 2388782 h 3416926"/>
              <a:gd name="connsiteX183" fmla="*/ 9179067 w 12964258"/>
              <a:gd name="connsiteY183" fmla="*/ 2395870 h 3416926"/>
              <a:gd name="connsiteX184" fmla="*/ 9143625 w 12964258"/>
              <a:gd name="connsiteY184" fmla="*/ 2402958 h 3416926"/>
              <a:gd name="connsiteX185" fmla="*/ 9122360 w 12964258"/>
              <a:gd name="connsiteY185" fmla="*/ 2410047 h 3416926"/>
              <a:gd name="connsiteX186" fmla="*/ 9058565 w 12964258"/>
              <a:gd name="connsiteY186" fmla="*/ 2417135 h 3416926"/>
              <a:gd name="connsiteX187" fmla="*/ 8973504 w 12964258"/>
              <a:gd name="connsiteY187" fmla="*/ 2431312 h 3416926"/>
              <a:gd name="connsiteX188" fmla="*/ 8916797 w 12964258"/>
              <a:gd name="connsiteY188" fmla="*/ 2438400 h 3416926"/>
              <a:gd name="connsiteX189" fmla="*/ 8874267 w 12964258"/>
              <a:gd name="connsiteY189" fmla="*/ 2445489 h 3416926"/>
              <a:gd name="connsiteX190" fmla="*/ 8782118 w 12964258"/>
              <a:gd name="connsiteY190" fmla="*/ 2452577 h 3416926"/>
              <a:gd name="connsiteX191" fmla="*/ 8704146 w 12964258"/>
              <a:gd name="connsiteY191" fmla="*/ 2459665 h 3416926"/>
              <a:gd name="connsiteX192" fmla="*/ 8647439 w 12964258"/>
              <a:gd name="connsiteY192" fmla="*/ 2466754 h 3416926"/>
              <a:gd name="connsiteX193" fmla="*/ 8576556 w 12964258"/>
              <a:gd name="connsiteY193" fmla="*/ 2473842 h 3416926"/>
              <a:gd name="connsiteX194" fmla="*/ 8363904 w 12964258"/>
              <a:gd name="connsiteY194" fmla="*/ 2502196 h 3416926"/>
              <a:gd name="connsiteX195" fmla="*/ 8321374 w 12964258"/>
              <a:gd name="connsiteY195" fmla="*/ 2509284 h 3416926"/>
              <a:gd name="connsiteX196" fmla="*/ 8257579 w 12964258"/>
              <a:gd name="connsiteY196" fmla="*/ 2523461 h 3416926"/>
              <a:gd name="connsiteX197" fmla="*/ 8165430 w 12964258"/>
              <a:gd name="connsiteY197" fmla="*/ 2537637 h 3416926"/>
              <a:gd name="connsiteX198" fmla="*/ 8080369 w 12964258"/>
              <a:gd name="connsiteY198" fmla="*/ 2551814 h 3416926"/>
              <a:gd name="connsiteX199" fmla="*/ 8052016 w 12964258"/>
              <a:gd name="connsiteY199" fmla="*/ 2558903 h 3416926"/>
              <a:gd name="connsiteX200" fmla="*/ 7974044 w 12964258"/>
              <a:gd name="connsiteY200" fmla="*/ 2573079 h 3416926"/>
              <a:gd name="connsiteX201" fmla="*/ 7945690 w 12964258"/>
              <a:gd name="connsiteY201" fmla="*/ 2580168 h 3416926"/>
              <a:gd name="connsiteX202" fmla="*/ 7910249 w 12964258"/>
              <a:gd name="connsiteY202" fmla="*/ 2587256 h 3416926"/>
              <a:gd name="connsiteX203" fmla="*/ 7888983 w 12964258"/>
              <a:gd name="connsiteY203" fmla="*/ 2594344 h 3416926"/>
              <a:gd name="connsiteX204" fmla="*/ 7839365 w 12964258"/>
              <a:gd name="connsiteY204" fmla="*/ 2601433 h 3416926"/>
              <a:gd name="connsiteX205" fmla="*/ 7803923 w 12964258"/>
              <a:gd name="connsiteY205" fmla="*/ 2608521 h 3416926"/>
              <a:gd name="connsiteX206" fmla="*/ 7704686 w 12964258"/>
              <a:gd name="connsiteY206" fmla="*/ 2622698 h 3416926"/>
              <a:gd name="connsiteX207" fmla="*/ 7633802 w 12964258"/>
              <a:gd name="connsiteY207" fmla="*/ 2636875 h 3416926"/>
              <a:gd name="connsiteX208" fmla="*/ 7577095 w 12964258"/>
              <a:gd name="connsiteY208" fmla="*/ 2651051 h 3416926"/>
              <a:gd name="connsiteX209" fmla="*/ 7520388 w 12964258"/>
              <a:gd name="connsiteY209" fmla="*/ 2658140 h 3416926"/>
              <a:gd name="connsiteX210" fmla="*/ 7492035 w 12964258"/>
              <a:gd name="connsiteY210" fmla="*/ 2665228 h 3416926"/>
              <a:gd name="connsiteX211" fmla="*/ 7442416 w 12964258"/>
              <a:gd name="connsiteY211" fmla="*/ 2672316 h 3416926"/>
              <a:gd name="connsiteX212" fmla="*/ 7371532 w 12964258"/>
              <a:gd name="connsiteY212" fmla="*/ 2686493 h 3416926"/>
              <a:gd name="connsiteX213" fmla="*/ 7279383 w 12964258"/>
              <a:gd name="connsiteY213" fmla="*/ 2700670 h 3416926"/>
              <a:gd name="connsiteX214" fmla="*/ 7258118 w 12964258"/>
              <a:gd name="connsiteY214" fmla="*/ 2707758 h 3416926"/>
              <a:gd name="connsiteX215" fmla="*/ 7102174 w 12964258"/>
              <a:gd name="connsiteY215" fmla="*/ 2729023 h 3416926"/>
              <a:gd name="connsiteX216" fmla="*/ 7024202 w 12964258"/>
              <a:gd name="connsiteY216" fmla="*/ 2743200 h 3416926"/>
              <a:gd name="connsiteX217" fmla="*/ 6974583 w 12964258"/>
              <a:gd name="connsiteY217" fmla="*/ 2750289 h 3416926"/>
              <a:gd name="connsiteX218" fmla="*/ 6946230 w 12964258"/>
              <a:gd name="connsiteY218" fmla="*/ 2757377 h 3416926"/>
              <a:gd name="connsiteX219" fmla="*/ 6854081 w 12964258"/>
              <a:gd name="connsiteY219" fmla="*/ 2771554 h 3416926"/>
              <a:gd name="connsiteX220" fmla="*/ 6811551 w 12964258"/>
              <a:gd name="connsiteY220" fmla="*/ 2778642 h 3416926"/>
              <a:gd name="connsiteX221" fmla="*/ 6776109 w 12964258"/>
              <a:gd name="connsiteY221" fmla="*/ 2785730 h 3416926"/>
              <a:gd name="connsiteX222" fmla="*/ 6662695 w 12964258"/>
              <a:gd name="connsiteY222" fmla="*/ 2799907 h 3416926"/>
              <a:gd name="connsiteX223" fmla="*/ 6634342 w 12964258"/>
              <a:gd name="connsiteY223" fmla="*/ 2806996 h 3416926"/>
              <a:gd name="connsiteX224" fmla="*/ 6591811 w 12964258"/>
              <a:gd name="connsiteY224" fmla="*/ 2814084 h 3416926"/>
              <a:gd name="connsiteX225" fmla="*/ 6570546 w 12964258"/>
              <a:gd name="connsiteY225" fmla="*/ 2821172 h 3416926"/>
              <a:gd name="connsiteX226" fmla="*/ 6520928 w 12964258"/>
              <a:gd name="connsiteY226" fmla="*/ 2828261 h 3416926"/>
              <a:gd name="connsiteX227" fmla="*/ 6464221 w 12964258"/>
              <a:gd name="connsiteY227" fmla="*/ 2842437 h 3416926"/>
              <a:gd name="connsiteX228" fmla="*/ 6442956 w 12964258"/>
              <a:gd name="connsiteY228" fmla="*/ 2849526 h 3416926"/>
              <a:gd name="connsiteX229" fmla="*/ 6407514 w 12964258"/>
              <a:gd name="connsiteY229" fmla="*/ 2856614 h 3416926"/>
              <a:gd name="connsiteX230" fmla="*/ 6379160 w 12964258"/>
              <a:gd name="connsiteY230" fmla="*/ 2863703 h 3416926"/>
              <a:gd name="connsiteX231" fmla="*/ 6343718 w 12964258"/>
              <a:gd name="connsiteY231" fmla="*/ 2870791 h 3416926"/>
              <a:gd name="connsiteX232" fmla="*/ 6287011 w 12964258"/>
              <a:gd name="connsiteY232" fmla="*/ 2884968 h 3416926"/>
              <a:gd name="connsiteX233" fmla="*/ 6244481 w 12964258"/>
              <a:gd name="connsiteY233" fmla="*/ 2899144 h 3416926"/>
              <a:gd name="connsiteX234" fmla="*/ 6187774 w 12964258"/>
              <a:gd name="connsiteY234" fmla="*/ 2913321 h 3416926"/>
              <a:gd name="connsiteX235" fmla="*/ 6145244 w 12964258"/>
              <a:gd name="connsiteY235" fmla="*/ 2927498 h 3416926"/>
              <a:gd name="connsiteX236" fmla="*/ 6116890 w 12964258"/>
              <a:gd name="connsiteY236" fmla="*/ 2934586 h 3416926"/>
              <a:gd name="connsiteX237" fmla="*/ 6074360 w 12964258"/>
              <a:gd name="connsiteY237" fmla="*/ 2941675 h 3416926"/>
              <a:gd name="connsiteX238" fmla="*/ 6031830 w 12964258"/>
              <a:gd name="connsiteY238" fmla="*/ 2955851 h 3416926"/>
              <a:gd name="connsiteX239" fmla="*/ 6003476 w 12964258"/>
              <a:gd name="connsiteY239" fmla="*/ 2962940 h 3416926"/>
              <a:gd name="connsiteX240" fmla="*/ 5960946 w 12964258"/>
              <a:gd name="connsiteY240" fmla="*/ 2977116 h 3416926"/>
              <a:gd name="connsiteX241" fmla="*/ 5932593 w 12964258"/>
              <a:gd name="connsiteY241" fmla="*/ 2984205 h 3416926"/>
              <a:gd name="connsiteX242" fmla="*/ 5868797 w 12964258"/>
              <a:gd name="connsiteY242" fmla="*/ 3005470 h 3416926"/>
              <a:gd name="connsiteX243" fmla="*/ 5847532 w 12964258"/>
              <a:gd name="connsiteY243" fmla="*/ 3012558 h 3416926"/>
              <a:gd name="connsiteX244" fmla="*/ 5790825 w 12964258"/>
              <a:gd name="connsiteY244" fmla="*/ 3026735 h 3416926"/>
              <a:gd name="connsiteX245" fmla="*/ 5769560 w 12964258"/>
              <a:gd name="connsiteY245" fmla="*/ 3033823 h 3416926"/>
              <a:gd name="connsiteX246" fmla="*/ 5727030 w 12964258"/>
              <a:gd name="connsiteY246" fmla="*/ 3040912 h 3416926"/>
              <a:gd name="connsiteX247" fmla="*/ 5670323 w 12964258"/>
              <a:gd name="connsiteY247" fmla="*/ 3055089 h 3416926"/>
              <a:gd name="connsiteX248" fmla="*/ 5627793 w 12964258"/>
              <a:gd name="connsiteY248" fmla="*/ 3062177 h 3416926"/>
              <a:gd name="connsiteX249" fmla="*/ 5563997 w 12964258"/>
              <a:gd name="connsiteY249" fmla="*/ 3076354 h 3416926"/>
              <a:gd name="connsiteX250" fmla="*/ 5514379 w 12964258"/>
              <a:gd name="connsiteY250" fmla="*/ 3083442 h 3416926"/>
              <a:gd name="connsiteX251" fmla="*/ 5478937 w 12964258"/>
              <a:gd name="connsiteY251" fmla="*/ 3090530 h 3416926"/>
              <a:gd name="connsiteX252" fmla="*/ 5415142 w 12964258"/>
              <a:gd name="connsiteY252" fmla="*/ 3097619 h 3416926"/>
              <a:gd name="connsiteX253" fmla="*/ 5372611 w 12964258"/>
              <a:gd name="connsiteY253" fmla="*/ 3104707 h 3416926"/>
              <a:gd name="connsiteX254" fmla="*/ 5294639 w 12964258"/>
              <a:gd name="connsiteY254" fmla="*/ 3111796 h 3416926"/>
              <a:gd name="connsiteX255" fmla="*/ 5159960 w 12964258"/>
              <a:gd name="connsiteY255" fmla="*/ 3125972 h 3416926"/>
              <a:gd name="connsiteX256" fmla="*/ 3430397 w 12964258"/>
              <a:gd name="connsiteY256" fmla="*/ 3395331 h 3416926"/>
              <a:gd name="connsiteX257" fmla="*/ 2693207 w 12964258"/>
              <a:gd name="connsiteY257" fmla="*/ 3402418 h 3416926"/>
              <a:gd name="connsiteX258" fmla="*/ 1672481 w 12964258"/>
              <a:gd name="connsiteY258" fmla="*/ 3416595 h 3416926"/>
              <a:gd name="connsiteX259" fmla="*/ 339868 w 12964258"/>
              <a:gd name="connsiteY259" fmla="*/ 3416595 h 3416926"/>
              <a:gd name="connsiteX260" fmla="*/ 113040 w 12964258"/>
              <a:gd name="connsiteY260" fmla="*/ 3352800 h 3416926"/>
              <a:gd name="connsiteX261" fmla="*/ 6714 w 12964258"/>
              <a:gd name="connsiteY261" fmla="*/ 3147237 h 3416926"/>
              <a:gd name="connsiteX262" fmla="*/ 297337 w 12964258"/>
              <a:gd name="connsiteY262" fmla="*/ 3083442 h 3416926"/>
              <a:gd name="connsiteX263" fmla="*/ 283160 w 12964258"/>
              <a:gd name="connsiteY263" fmla="*/ 3062177 h 3416926"/>
              <a:gd name="connsiteX264" fmla="*/ 268983 w 12964258"/>
              <a:gd name="connsiteY264" fmla="*/ 3005470 h 3416926"/>
              <a:gd name="connsiteX265" fmla="*/ 261895 w 12964258"/>
              <a:gd name="connsiteY265" fmla="*/ 2955851 h 3416926"/>
              <a:gd name="connsiteX266" fmla="*/ 254807 w 12964258"/>
              <a:gd name="connsiteY266" fmla="*/ 2913321 h 3416926"/>
              <a:gd name="connsiteX267" fmla="*/ 268983 w 12964258"/>
              <a:gd name="connsiteY267" fmla="*/ 2849526 h 3416926"/>
              <a:gd name="connsiteX268" fmla="*/ 276072 w 12964258"/>
              <a:gd name="connsiteY268" fmla="*/ 2828261 h 3416926"/>
              <a:gd name="connsiteX269" fmla="*/ 339867 w 12964258"/>
              <a:gd name="connsiteY269" fmla="*/ 2785730 h 341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12964258" h="3416926">
                <a:moveTo>
                  <a:pt x="339867" y="2785730"/>
                </a:moveTo>
                <a:lnTo>
                  <a:pt x="339867" y="2785730"/>
                </a:lnTo>
                <a:cubicBezTo>
                  <a:pt x="803614" y="2824379"/>
                  <a:pt x="309255" y="2785730"/>
                  <a:pt x="1544890" y="2785730"/>
                </a:cubicBezTo>
                <a:cubicBezTo>
                  <a:pt x="1640663" y="2785730"/>
                  <a:pt x="1853740" y="2795350"/>
                  <a:pt x="1963104" y="2799907"/>
                </a:cubicBezTo>
                <a:cubicBezTo>
                  <a:pt x="2182680" y="2819001"/>
                  <a:pt x="2071635" y="2811813"/>
                  <a:pt x="2296258" y="2821172"/>
                </a:cubicBezTo>
                <a:lnTo>
                  <a:pt x="2806621" y="2814084"/>
                </a:lnTo>
                <a:cubicBezTo>
                  <a:pt x="2901162" y="2814084"/>
                  <a:pt x="2995615" y="2821172"/>
                  <a:pt x="3090156" y="2821172"/>
                </a:cubicBezTo>
                <a:cubicBezTo>
                  <a:pt x="3097628" y="2821172"/>
                  <a:pt x="3104172" y="2815896"/>
                  <a:pt x="3111421" y="2814084"/>
                </a:cubicBezTo>
                <a:cubicBezTo>
                  <a:pt x="3123109" y="2811162"/>
                  <a:pt x="3135049" y="2809359"/>
                  <a:pt x="3146863" y="2806996"/>
                </a:cubicBezTo>
                <a:cubicBezTo>
                  <a:pt x="3151588" y="2757377"/>
                  <a:pt x="3159194" y="2707949"/>
                  <a:pt x="3161039" y="2658140"/>
                </a:cubicBezTo>
                <a:cubicBezTo>
                  <a:pt x="3163402" y="2594345"/>
                  <a:pt x="3164379" y="2530483"/>
                  <a:pt x="3168128" y="2466754"/>
                </a:cubicBezTo>
                <a:cubicBezTo>
                  <a:pt x="3169109" y="2450075"/>
                  <a:pt x="3171939" y="2433518"/>
                  <a:pt x="3175216" y="2417135"/>
                </a:cubicBezTo>
                <a:cubicBezTo>
                  <a:pt x="3179037" y="2398029"/>
                  <a:pt x="3183232" y="2378912"/>
                  <a:pt x="3189393" y="2360428"/>
                </a:cubicBezTo>
                <a:cubicBezTo>
                  <a:pt x="3194118" y="2346251"/>
                  <a:pt x="3191135" y="2326187"/>
                  <a:pt x="3203569" y="2317898"/>
                </a:cubicBezTo>
                <a:cubicBezTo>
                  <a:pt x="3210658" y="2313172"/>
                  <a:pt x="3216326" y="2304146"/>
                  <a:pt x="3224835" y="2303721"/>
                </a:cubicBezTo>
                <a:cubicBezTo>
                  <a:pt x="3359367" y="2296994"/>
                  <a:pt x="3494193" y="2298996"/>
                  <a:pt x="3628872" y="2296633"/>
                </a:cubicBezTo>
                <a:cubicBezTo>
                  <a:pt x="3668567" y="2286708"/>
                  <a:pt x="3708315" y="2277856"/>
                  <a:pt x="3749374" y="2275368"/>
                </a:cubicBezTo>
                <a:cubicBezTo>
                  <a:pt x="3808383" y="2271792"/>
                  <a:pt x="3867500" y="2270282"/>
                  <a:pt x="3926583" y="2268279"/>
                </a:cubicBezTo>
                <a:lnTo>
                  <a:pt x="4167588" y="2261191"/>
                </a:lnTo>
                <a:lnTo>
                  <a:pt x="4692128" y="2268279"/>
                </a:lnTo>
                <a:cubicBezTo>
                  <a:pt x="4860154" y="2268279"/>
                  <a:pt x="4838297" y="2311776"/>
                  <a:pt x="4862249" y="2239926"/>
                </a:cubicBezTo>
                <a:cubicBezTo>
                  <a:pt x="4864612" y="2221024"/>
                  <a:pt x="4867233" y="2202152"/>
                  <a:pt x="4869337" y="2183219"/>
                </a:cubicBezTo>
                <a:cubicBezTo>
                  <a:pt x="4874227" y="2139210"/>
                  <a:pt x="4875783" y="2105236"/>
                  <a:pt x="4883514" y="2062716"/>
                </a:cubicBezTo>
                <a:cubicBezTo>
                  <a:pt x="4885257" y="2053131"/>
                  <a:pt x="4888489" y="2043873"/>
                  <a:pt x="4890602" y="2034363"/>
                </a:cubicBezTo>
                <a:cubicBezTo>
                  <a:pt x="4897204" y="2004652"/>
                  <a:pt x="4899651" y="1987156"/>
                  <a:pt x="4904779" y="1956391"/>
                </a:cubicBezTo>
                <a:cubicBezTo>
                  <a:pt x="4910947" y="1839202"/>
                  <a:pt x="4905012" y="1855875"/>
                  <a:pt x="4918956" y="1779182"/>
                </a:cubicBezTo>
                <a:cubicBezTo>
                  <a:pt x="4921111" y="1767328"/>
                  <a:pt x="4923431" y="1755501"/>
                  <a:pt x="4926044" y="1743740"/>
                </a:cubicBezTo>
                <a:cubicBezTo>
                  <a:pt x="4928157" y="1734230"/>
                  <a:pt x="4923488" y="1716764"/>
                  <a:pt x="4933132" y="1715386"/>
                </a:cubicBezTo>
                <a:cubicBezTo>
                  <a:pt x="5012694" y="1704020"/>
                  <a:pt x="5093817" y="1711116"/>
                  <a:pt x="5174137" y="1708298"/>
                </a:cubicBezTo>
                <a:cubicBezTo>
                  <a:pt x="5234748" y="1706171"/>
                  <a:pt x="5396386" y="1698891"/>
                  <a:pt x="5464760" y="1694121"/>
                </a:cubicBezTo>
                <a:cubicBezTo>
                  <a:pt x="5819364" y="1669381"/>
                  <a:pt x="5482211" y="1688352"/>
                  <a:pt x="5776649" y="1672856"/>
                </a:cubicBezTo>
                <a:cubicBezTo>
                  <a:pt x="5890212" y="1677062"/>
                  <a:pt x="5984622" y="1679377"/>
                  <a:pt x="6095625" y="1687033"/>
                </a:cubicBezTo>
                <a:cubicBezTo>
                  <a:pt x="6121661" y="1688829"/>
                  <a:pt x="6147629" y="1691524"/>
                  <a:pt x="6173597" y="1694121"/>
                </a:cubicBezTo>
                <a:cubicBezTo>
                  <a:pt x="6194887" y="1696250"/>
                  <a:pt x="6216032" y="1699988"/>
                  <a:pt x="6237393" y="1701209"/>
                </a:cubicBezTo>
                <a:cubicBezTo>
                  <a:pt x="6298771" y="1704716"/>
                  <a:pt x="6360258" y="1705935"/>
                  <a:pt x="6421690" y="1708298"/>
                </a:cubicBezTo>
                <a:cubicBezTo>
                  <a:pt x="6499662" y="1705935"/>
                  <a:pt x="6577772" y="1706398"/>
                  <a:pt x="6655607" y="1701209"/>
                </a:cubicBezTo>
                <a:cubicBezTo>
                  <a:pt x="6663062" y="1700712"/>
                  <a:pt x="6634768" y="1701581"/>
                  <a:pt x="6634342" y="1694121"/>
                </a:cubicBezTo>
                <a:cubicBezTo>
                  <a:pt x="6627675" y="1577456"/>
                  <a:pt x="6634855" y="1498881"/>
                  <a:pt x="6648518" y="1396409"/>
                </a:cubicBezTo>
                <a:cubicBezTo>
                  <a:pt x="6660135" y="1309284"/>
                  <a:pt x="6650294" y="1381621"/>
                  <a:pt x="6662695" y="1311349"/>
                </a:cubicBezTo>
                <a:cubicBezTo>
                  <a:pt x="6667690" y="1283042"/>
                  <a:pt x="6652955" y="1242234"/>
                  <a:pt x="6676872" y="1226289"/>
                </a:cubicBezTo>
                <a:cubicBezTo>
                  <a:pt x="6683960" y="1221563"/>
                  <a:pt x="6690307" y="1215468"/>
                  <a:pt x="6698137" y="1212112"/>
                </a:cubicBezTo>
                <a:cubicBezTo>
                  <a:pt x="6711999" y="1206171"/>
                  <a:pt x="6758831" y="1199788"/>
                  <a:pt x="6769021" y="1197935"/>
                </a:cubicBezTo>
                <a:cubicBezTo>
                  <a:pt x="6903136" y="1173552"/>
                  <a:pt x="6666029" y="1213780"/>
                  <a:pt x="6861169" y="1183758"/>
                </a:cubicBezTo>
                <a:cubicBezTo>
                  <a:pt x="6873077" y="1181926"/>
                  <a:pt x="6884746" y="1178764"/>
                  <a:pt x="6896611" y="1176670"/>
                </a:cubicBezTo>
                <a:cubicBezTo>
                  <a:pt x="7027104" y="1153642"/>
                  <a:pt x="6935169" y="1169236"/>
                  <a:pt x="7059644" y="1155405"/>
                </a:cubicBezTo>
                <a:cubicBezTo>
                  <a:pt x="7076249" y="1153560"/>
                  <a:pt x="7092702" y="1150524"/>
                  <a:pt x="7109263" y="1148316"/>
                </a:cubicBezTo>
                <a:lnTo>
                  <a:pt x="7165969" y="1141228"/>
                </a:lnTo>
                <a:cubicBezTo>
                  <a:pt x="7182530" y="1139020"/>
                  <a:pt x="7198983" y="1135985"/>
                  <a:pt x="7215588" y="1134140"/>
                </a:cubicBezTo>
                <a:cubicBezTo>
                  <a:pt x="7241526" y="1131258"/>
                  <a:pt x="7267641" y="1130100"/>
                  <a:pt x="7293560" y="1127051"/>
                </a:cubicBezTo>
                <a:cubicBezTo>
                  <a:pt x="7323147" y="1123570"/>
                  <a:pt x="7342809" y="1118097"/>
                  <a:pt x="7371532" y="1112875"/>
                </a:cubicBezTo>
                <a:cubicBezTo>
                  <a:pt x="7407614" y="1106315"/>
                  <a:pt x="7426488" y="1104011"/>
                  <a:pt x="7463681" y="1098698"/>
                </a:cubicBezTo>
                <a:cubicBezTo>
                  <a:pt x="7515662" y="1101061"/>
                  <a:pt x="7567743" y="1101795"/>
                  <a:pt x="7619625" y="1105786"/>
                </a:cubicBezTo>
                <a:cubicBezTo>
                  <a:pt x="7634782" y="1106952"/>
                  <a:pt x="7654417" y="1115727"/>
                  <a:pt x="7669244" y="1119963"/>
                </a:cubicBezTo>
                <a:cubicBezTo>
                  <a:pt x="7678611" y="1122639"/>
                  <a:pt x="7688266" y="1124252"/>
                  <a:pt x="7697597" y="1127051"/>
                </a:cubicBezTo>
                <a:cubicBezTo>
                  <a:pt x="7711911" y="1131345"/>
                  <a:pt x="7725951" y="1136502"/>
                  <a:pt x="7740128" y="1141228"/>
                </a:cubicBezTo>
                <a:cubicBezTo>
                  <a:pt x="7747216" y="1143591"/>
                  <a:pt x="7754144" y="1146504"/>
                  <a:pt x="7761393" y="1148316"/>
                </a:cubicBezTo>
                <a:cubicBezTo>
                  <a:pt x="7772040" y="1150978"/>
                  <a:pt x="7834703" y="1167599"/>
                  <a:pt x="7853542" y="1169582"/>
                </a:cubicBezTo>
                <a:cubicBezTo>
                  <a:pt x="7886523" y="1173054"/>
                  <a:pt x="7919700" y="1174307"/>
                  <a:pt x="7952779" y="1176670"/>
                </a:cubicBezTo>
                <a:lnTo>
                  <a:pt x="8222137" y="1169582"/>
                </a:lnTo>
                <a:cubicBezTo>
                  <a:pt x="8241168" y="1168755"/>
                  <a:pt x="8263238" y="1173417"/>
                  <a:pt x="8278844" y="1162493"/>
                </a:cubicBezTo>
                <a:cubicBezTo>
                  <a:pt x="8291086" y="1153923"/>
                  <a:pt x="8290090" y="1134616"/>
                  <a:pt x="8293021" y="1119963"/>
                </a:cubicBezTo>
                <a:cubicBezTo>
                  <a:pt x="8303070" y="1069715"/>
                  <a:pt x="8299839" y="1090352"/>
                  <a:pt x="8307197" y="1027814"/>
                </a:cubicBezTo>
                <a:cubicBezTo>
                  <a:pt x="8310003" y="1003963"/>
                  <a:pt x="8316046" y="941042"/>
                  <a:pt x="8321374" y="914400"/>
                </a:cubicBezTo>
                <a:cubicBezTo>
                  <a:pt x="8325195" y="895294"/>
                  <a:pt x="8329390" y="876177"/>
                  <a:pt x="8335551" y="857693"/>
                </a:cubicBezTo>
                <a:cubicBezTo>
                  <a:pt x="8337914" y="850605"/>
                  <a:pt x="8340959" y="843708"/>
                  <a:pt x="8342639" y="836428"/>
                </a:cubicBezTo>
                <a:cubicBezTo>
                  <a:pt x="8348057" y="812949"/>
                  <a:pt x="8352090" y="789172"/>
                  <a:pt x="8356816" y="765544"/>
                </a:cubicBezTo>
                <a:cubicBezTo>
                  <a:pt x="8366836" y="715445"/>
                  <a:pt x="8360093" y="741537"/>
                  <a:pt x="8378081" y="687572"/>
                </a:cubicBezTo>
                <a:cubicBezTo>
                  <a:pt x="8382751" y="673563"/>
                  <a:pt x="8386853" y="655036"/>
                  <a:pt x="8399346" y="645042"/>
                </a:cubicBezTo>
                <a:cubicBezTo>
                  <a:pt x="8405180" y="640375"/>
                  <a:pt x="8413197" y="638881"/>
                  <a:pt x="8420611" y="637954"/>
                </a:cubicBezTo>
                <a:cubicBezTo>
                  <a:pt x="8470639" y="631700"/>
                  <a:pt x="8619137" y="625546"/>
                  <a:pt x="8654528" y="623777"/>
                </a:cubicBezTo>
                <a:cubicBezTo>
                  <a:pt x="8668705" y="621414"/>
                  <a:pt x="8682797" y="618472"/>
                  <a:pt x="8697058" y="616689"/>
                </a:cubicBezTo>
                <a:cubicBezTo>
                  <a:pt x="8772747" y="607228"/>
                  <a:pt x="8819818" y="606870"/>
                  <a:pt x="8902621" y="602512"/>
                </a:cubicBezTo>
                <a:lnTo>
                  <a:pt x="9150714" y="609600"/>
                </a:lnTo>
                <a:cubicBezTo>
                  <a:pt x="9205077" y="611475"/>
                  <a:pt x="9259364" y="615467"/>
                  <a:pt x="9313746" y="616689"/>
                </a:cubicBezTo>
                <a:lnTo>
                  <a:pt x="9781579" y="623777"/>
                </a:lnTo>
                <a:cubicBezTo>
                  <a:pt x="9791030" y="626140"/>
                  <a:pt x="9800347" y="629122"/>
                  <a:pt x="9809932" y="630865"/>
                </a:cubicBezTo>
                <a:cubicBezTo>
                  <a:pt x="9855841" y="639212"/>
                  <a:pt x="9960945" y="648387"/>
                  <a:pt x="9987142" y="652130"/>
                </a:cubicBezTo>
                <a:lnTo>
                  <a:pt x="10036760" y="659219"/>
                </a:lnTo>
                <a:cubicBezTo>
                  <a:pt x="10095420" y="644553"/>
                  <a:pt x="10058025" y="663813"/>
                  <a:pt x="10058025" y="567070"/>
                </a:cubicBezTo>
                <a:cubicBezTo>
                  <a:pt x="10058025" y="455994"/>
                  <a:pt x="10060925" y="344913"/>
                  <a:pt x="10065114" y="233916"/>
                </a:cubicBezTo>
                <a:cubicBezTo>
                  <a:pt x="10065395" y="226474"/>
                  <a:pt x="10076750" y="166103"/>
                  <a:pt x="10079290" y="155944"/>
                </a:cubicBezTo>
                <a:cubicBezTo>
                  <a:pt x="10081102" y="148695"/>
                  <a:pt x="10081096" y="139962"/>
                  <a:pt x="10086379" y="134679"/>
                </a:cubicBezTo>
                <a:cubicBezTo>
                  <a:pt x="10089757" y="131301"/>
                  <a:pt x="10135767" y="120549"/>
                  <a:pt x="10135997" y="120503"/>
                </a:cubicBezTo>
                <a:cubicBezTo>
                  <a:pt x="10150090" y="117684"/>
                  <a:pt x="10164254" y="115093"/>
                  <a:pt x="10178528" y="113414"/>
                </a:cubicBezTo>
                <a:cubicBezTo>
                  <a:pt x="10232194" y="107100"/>
                  <a:pt x="10262193" y="107739"/>
                  <a:pt x="10313207" y="99237"/>
                </a:cubicBezTo>
                <a:cubicBezTo>
                  <a:pt x="10336975" y="95276"/>
                  <a:pt x="10360714" y="90905"/>
                  <a:pt x="10384090" y="85061"/>
                </a:cubicBezTo>
                <a:lnTo>
                  <a:pt x="10440797" y="70884"/>
                </a:lnTo>
                <a:cubicBezTo>
                  <a:pt x="10474496" y="48418"/>
                  <a:pt x="10453982" y="59400"/>
                  <a:pt x="10504593" y="42530"/>
                </a:cubicBezTo>
                <a:lnTo>
                  <a:pt x="10525858" y="35442"/>
                </a:lnTo>
                <a:cubicBezTo>
                  <a:pt x="10532946" y="33079"/>
                  <a:pt x="10539753" y="29582"/>
                  <a:pt x="10547123" y="28354"/>
                </a:cubicBezTo>
                <a:cubicBezTo>
                  <a:pt x="10561300" y="25991"/>
                  <a:pt x="10575600" y="24276"/>
                  <a:pt x="10589653" y="21265"/>
                </a:cubicBezTo>
                <a:cubicBezTo>
                  <a:pt x="10695416" y="-1399"/>
                  <a:pt x="10595161" y="11744"/>
                  <a:pt x="10724332" y="0"/>
                </a:cubicBezTo>
                <a:cubicBezTo>
                  <a:pt x="10812841" y="11065"/>
                  <a:pt x="10825325" y="14177"/>
                  <a:pt x="10944072" y="14177"/>
                </a:cubicBezTo>
                <a:cubicBezTo>
                  <a:pt x="11012634" y="14177"/>
                  <a:pt x="11081103" y="9105"/>
                  <a:pt x="11149635" y="7089"/>
                </a:cubicBezTo>
                <a:lnTo>
                  <a:pt x="11426081" y="0"/>
                </a:lnTo>
                <a:lnTo>
                  <a:pt x="11511142" y="7089"/>
                </a:lnTo>
                <a:cubicBezTo>
                  <a:pt x="11551283" y="9857"/>
                  <a:pt x="11591653" y="9734"/>
                  <a:pt x="11631644" y="14177"/>
                </a:cubicBezTo>
                <a:cubicBezTo>
                  <a:pt x="11775308" y="30140"/>
                  <a:pt x="11653589" y="22561"/>
                  <a:pt x="11730881" y="35442"/>
                </a:cubicBezTo>
                <a:cubicBezTo>
                  <a:pt x="11749671" y="38574"/>
                  <a:pt x="11768760" y="39633"/>
                  <a:pt x="11787588" y="42530"/>
                </a:cubicBezTo>
                <a:cubicBezTo>
                  <a:pt x="11799496" y="44362"/>
                  <a:pt x="11811122" y="47787"/>
                  <a:pt x="11823030" y="49619"/>
                </a:cubicBezTo>
                <a:cubicBezTo>
                  <a:pt x="11841858" y="52516"/>
                  <a:pt x="11860789" y="54747"/>
                  <a:pt x="11879737" y="56707"/>
                </a:cubicBezTo>
                <a:cubicBezTo>
                  <a:pt x="12028907" y="72138"/>
                  <a:pt x="12007264" y="69551"/>
                  <a:pt x="12142007" y="77972"/>
                </a:cubicBezTo>
                <a:cubicBezTo>
                  <a:pt x="12293900" y="68479"/>
                  <a:pt x="12298654" y="64669"/>
                  <a:pt x="12489337" y="77972"/>
                </a:cubicBezTo>
                <a:cubicBezTo>
                  <a:pt x="12513375" y="79649"/>
                  <a:pt x="12536311" y="89160"/>
                  <a:pt x="12560221" y="92149"/>
                </a:cubicBezTo>
                <a:cubicBezTo>
                  <a:pt x="12645160" y="102766"/>
                  <a:pt x="12597944" y="97655"/>
                  <a:pt x="12701988" y="106326"/>
                </a:cubicBezTo>
                <a:lnTo>
                  <a:pt x="12765783" y="127591"/>
                </a:lnTo>
                <a:lnTo>
                  <a:pt x="12787049" y="134679"/>
                </a:lnTo>
                <a:cubicBezTo>
                  <a:pt x="12802727" y="150357"/>
                  <a:pt x="12812621" y="157470"/>
                  <a:pt x="12822490" y="177209"/>
                </a:cubicBezTo>
                <a:cubicBezTo>
                  <a:pt x="12834019" y="200268"/>
                  <a:pt x="12823443" y="199428"/>
                  <a:pt x="12843756" y="219740"/>
                </a:cubicBezTo>
                <a:cubicBezTo>
                  <a:pt x="12849780" y="225764"/>
                  <a:pt x="12857933" y="229191"/>
                  <a:pt x="12865021" y="233916"/>
                </a:cubicBezTo>
                <a:cubicBezTo>
                  <a:pt x="12867384" y="241005"/>
                  <a:pt x="12870056" y="247997"/>
                  <a:pt x="12872109" y="255182"/>
                </a:cubicBezTo>
                <a:cubicBezTo>
                  <a:pt x="12874785" y="264549"/>
                  <a:pt x="12875776" y="274413"/>
                  <a:pt x="12879197" y="283535"/>
                </a:cubicBezTo>
                <a:cubicBezTo>
                  <a:pt x="12882907" y="293429"/>
                  <a:pt x="12889664" y="301995"/>
                  <a:pt x="12893374" y="311889"/>
                </a:cubicBezTo>
                <a:cubicBezTo>
                  <a:pt x="12896795" y="321011"/>
                  <a:pt x="12897382" y="331000"/>
                  <a:pt x="12900463" y="340242"/>
                </a:cubicBezTo>
                <a:cubicBezTo>
                  <a:pt x="12904487" y="352313"/>
                  <a:pt x="12910983" y="363497"/>
                  <a:pt x="12914639" y="375684"/>
                </a:cubicBezTo>
                <a:cubicBezTo>
                  <a:pt x="12918101" y="387224"/>
                  <a:pt x="12918418" y="399542"/>
                  <a:pt x="12921728" y="411126"/>
                </a:cubicBezTo>
                <a:cubicBezTo>
                  <a:pt x="12927886" y="432679"/>
                  <a:pt x="12935905" y="453656"/>
                  <a:pt x="12942993" y="474921"/>
                </a:cubicBezTo>
                <a:cubicBezTo>
                  <a:pt x="12945356" y="482009"/>
                  <a:pt x="12948269" y="488937"/>
                  <a:pt x="12950081" y="496186"/>
                </a:cubicBezTo>
                <a:lnTo>
                  <a:pt x="12957169" y="524540"/>
                </a:lnTo>
                <a:cubicBezTo>
                  <a:pt x="12959532" y="550531"/>
                  <a:pt x="12964258" y="576414"/>
                  <a:pt x="12964258" y="602512"/>
                </a:cubicBezTo>
                <a:cubicBezTo>
                  <a:pt x="12964258" y="812936"/>
                  <a:pt x="12963661" y="771206"/>
                  <a:pt x="12950081" y="900223"/>
                </a:cubicBezTo>
                <a:cubicBezTo>
                  <a:pt x="12947595" y="923838"/>
                  <a:pt x="12946131" y="947569"/>
                  <a:pt x="12942993" y="971107"/>
                </a:cubicBezTo>
                <a:cubicBezTo>
                  <a:pt x="12941401" y="983049"/>
                  <a:pt x="12937783" y="994648"/>
                  <a:pt x="12935904" y="1006549"/>
                </a:cubicBezTo>
                <a:cubicBezTo>
                  <a:pt x="12930693" y="1039555"/>
                  <a:pt x="12928282" y="1073020"/>
                  <a:pt x="12921728" y="1105786"/>
                </a:cubicBezTo>
                <a:cubicBezTo>
                  <a:pt x="12919365" y="1117600"/>
                  <a:pt x="12916471" y="1129320"/>
                  <a:pt x="12914639" y="1141228"/>
                </a:cubicBezTo>
                <a:cubicBezTo>
                  <a:pt x="12908361" y="1182031"/>
                  <a:pt x="12908726" y="1201903"/>
                  <a:pt x="12900463" y="1240465"/>
                </a:cubicBezTo>
                <a:cubicBezTo>
                  <a:pt x="12890869" y="1285236"/>
                  <a:pt x="12889995" y="1286045"/>
                  <a:pt x="12879197" y="1318437"/>
                </a:cubicBezTo>
                <a:cubicBezTo>
                  <a:pt x="12891642" y="1529987"/>
                  <a:pt x="12880339" y="1354546"/>
                  <a:pt x="12893374" y="1524000"/>
                </a:cubicBezTo>
                <a:cubicBezTo>
                  <a:pt x="12904139" y="1663945"/>
                  <a:pt x="12895413" y="1577782"/>
                  <a:pt x="12907551" y="1687033"/>
                </a:cubicBezTo>
                <a:cubicBezTo>
                  <a:pt x="12907136" y="1694090"/>
                  <a:pt x="12911867" y="1791815"/>
                  <a:pt x="12893374" y="1828800"/>
                </a:cubicBezTo>
                <a:cubicBezTo>
                  <a:pt x="12889564" y="1836420"/>
                  <a:pt x="12883923" y="1842977"/>
                  <a:pt x="12879197" y="1850065"/>
                </a:cubicBezTo>
                <a:cubicBezTo>
                  <a:pt x="12876834" y="1857153"/>
                  <a:pt x="12876776" y="1865496"/>
                  <a:pt x="12872109" y="1871330"/>
                </a:cubicBezTo>
                <a:cubicBezTo>
                  <a:pt x="12866787" y="1877982"/>
                  <a:pt x="12859360" y="1885264"/>
                  <a:pt x="12850844" y="1885507"/>
                </a:cubicBezTo>
                <a:lnTo>
                  <a:pt x="12624016" y="1878419"/>
                </a:lnTo>
                <a:lnTo>
                  <a:pt x="12510602" y="1871330"/>
                </a:lnTo>
                <a:cubicBezTo>
                  <a:pt x="12453716" y="1866954"/>
                  <a:pt x="12441680" y="1864522"/>
                  <a:pt x="12390100" y="1857154"/>
                </a:cubicBezTo>
                <a:cubicBezTo>
                  <a:pt x="12287001" y="1871882"/>
                  <a:pt x="12393390" y="1858024"/>
                  <a:pt x="12227067" y="1871330"/>
                </a:cubicBezTo>
                <a:cubicBezTo>
                  <a:pt x="12205739" y="1873036"/>
                  <a:pt x="12184453" y="1875393"/>
                  <a:pt x="12163272" y="1878419"/>
                </a:cubicBezTo>
                <a:cubicBezTo>
                  <a:pt x="12151345" y="1880123"/>
                  <a:pt x="12139684" y="1883352"/>
                  <a:pt x="12127830" y="1885507"/>
                </a:cubicBezTo>
                <a:cubicBezTo>
                  <a:pt x="12113690" y="1888078"/>
                  <a:pt x="12099528" y="1890563"/>
                  <a:pt x="12085300" y="1892596"/>
                </a:cubicBezTo>
                <a:cubicBezTo>
                  <a:pt x="12066442" y="1895290"/>
                  <a:pt x="12047468" y="1897110"/>
                  <a:pt x="12028593" y="1899684"/>
                </a:cubicBezTo>
                <a:lnTo>
                  <a:pt x="11929356" y="1913861"/>
                </a:lnTo>
                <a:cubicBezTo>
                  <a:pt x="11912816" y="1916224"/>
                  <a:pt x="11896120" y="1917673"/>
                  <a:pt x="11879737" y="1920949"/>
                </a:cubicBezTo>
                <a:cubicBezTo>
                  <a:pt x="11772842" y="1942327"/>
                  <a:pt x="11906036" y="1915105"/>
                  <a:pt x="11815942" y="1935126"/>
                </a:cubicBezTo>
                <a:cubicBezTo>
                  <a:pt x="11783030" y="1942440"/>
                  <a:pt x="11782417" y="1940654"/>
                  <a:pt x="11752146" y="1949303"/>
                </a:cubicBezTo>
                <a:cubicBezTo>
                  <a:pt x="11744962" y="1951356"/>
                  <a:pt x="11738089" y="1954425"/>
                  <a:pt x="11730881" y="1956391"/>
                </a:cubicBezTo>
                <a:cubicBezTo>
                  <a:pt x="11712083" y="1961518"/>
                  <a:pt x="11693076" y="1965842"/>
                  <a:pt x="11674174" y="1970568"/>
                </a:cubicBezTo>
                <a:cubicBezTo>
                  <a:pt x="11674167" y="1970570"/>
                  <a:pt x="11617474" y="1984743"/>
                  <a:pt x="11617467" y="1984744"/>
                </a:cubicBezTo>
                <a:cubicBezTo>
                  <a:pt x="11562628" y="1995712"/>
                  <a:pt x="11547953" y="2000010"/>
                  <a:pt x="11496965" y="2006009"/>
                </a:cubicBezTo>
                <a:cubicBezTo>
                  <a:pt x="11380152" y="2019752"/>
                  <a:pt x="11469574" y="2006622"/>
                  <a:pt x="11333932" y="2020186"/>
                </a:cubicBezTo>
                <a:cubicBezTo>
                  <a:pt x="11316250" y="2021954"/>
                  <a:pt x="11261081" y="2030854"/>
                  <a:pt x="11241783" y="2034363"/>
                </a:cubicBezTo>
                <a:cubicBezTo>
                  <a:pt x="11229930" y="2036518"/>
                  <a:pt x="11218206" y="2039357"/>
                  <a:pt x="11206342" y="2041451"/>
                </a:cubicBezTo>
                <a:cubicBezTo>
                  <a:pt x="11178035" y="2046446"/>
                  <a:pt x="11148551" y="2046538"/>
                  <a:pt x="11121281" y="2055628"/>
                </a:cubicBezTo>
                <a:cubicBezTo>
                  <a:pt x="11072672" y="2071830"/>
                  <a:pt x="11133004" y="2052697"/>
                  <a:pt x="11064574" y="2069805"/>
                </a:cubicBezTo>
                <a:cubicBezTo>
                  <a:pt x="11057325" y="2071617"/>
                  <a:pt x="11050589" y="2075213"/>
                  <a:pt x="11043309" y="2076893"/>
                </a:cubicBezTo>
                <a:cubicBezTo>
                  <a:pt x="10878509" y="2114923"/>
                  <a:pt x="11081078" y="2063671"/>
                  <a:pt x="10873188" y="2105247"/>
                </a:cubicBezTo>
                <a:cubicBezTo>
                  <a:pt x="10861374" y="2107610"/>
                  <a:pt x="10849673" y="2110631"/>
                  <a:pt x="10837746" y="2112335"/>
                </a:cubicBezTo>
                <a:cubicBezTo>
                  <a:pt x="10816565" y="2115361"/>
                  <a:pt x="10795132" y="2116397"/>
                  <a:pt x="10773951" y="2119423"/>
                </a:cubicBezTo>
                <a:cubicBezTo>
                  <a:pt x="10762024" y="2121127"/>
                  <a:pt x="10750417" y="2124680"/>
                  <a:pt x="10738509" y="2126512"/>
                </a:cubicBezTo>
                <a:cubicBezTo>
                  <a:pt x="10719681" y="2129409"/>
                  <a:pt x="10700660" y="2130906"/>
                  <a:pt x="10681802" y="2133600"/>
                </a:cubicBezTo>
                <a:cubicBezTo>
                  <a:pt x="10667574" y="2135633"/>
                  <a:pt x="10653412" y="2138118"/>
                  <a:pt x="10639272" y="2140689"/>
                </a:cubicBezTo>
                <a:cubicBezTo>
                  <a:pt x="10627418" y="2142844"/>
                  <a:pt x="10615757" y="2146073"/>
                  <a:pt x="10603830" y="2147777"/>
                </a:cubicBezTo>
                <a:cubicBezTo>
                  <a:pt x="10582649" y="2150803"/>
                  <a:pt x="10561216" y="2151839"/>
                  <a:pt x="10540035" y="2154865"/>
                </a:cubicBezTo>
                <a:cubicBezTo>
                  <a:pt x="10528108" y="2156569"/>
                  <a:pt x="10516520" y="2160250"/>
                  <a:pt x="10504593" y="2161954"/>
                </a:cubicBezTo>
                <a:cubicBezTo>
                  <a:pt x="10483412" y="2164980"/>
                  <a:pt x="10461978" y="2166016"/>
                  <a:pt x="10440797" y="2169042"/>
                </a:cubicBezTo>
                <a:cubicBezTo>
                  <a:pt x="10428870" y="2170746"/>
                  <a:pt x="10417318" y="2174695"/>
                  <a:pt x="10405356" y="2176130"/>
                </a:cubicBezTo>
                <a:cubicBezTo>
                  <a:pt x="10358203" y="2181788"/>
                  <a:pt x="10310433" y="2182499"/>
                  <a:pt x="10263588" y="2190307"/>
                </a:cubicBezTo>
                <a:cubicBezTo>
                  <a:pt x="10157588" y="2207975"/>
                  <a:pt x="10289911" y="2186259"/>
                  <a:pt x="10171439" y="2204484"/>
                </a:cubicBezTo>
                <a:cubicBezTo>
                  <a:pt x="10120859" y="2212265"/>
                  <a:pt x="10085220" y="2220699"/>
                  <a:pt x="10029672" y="2225749"/>
                </a:cubicBezTo>
                <a:cubicBezTo>
                  <a:pt x="10003681" y="2228112"/>
                  <a:pt x="9977638" y="2229955"/>
                  <a:pt x="9951700" y="2232837"/>
                </a:cubicBezTo>
                <a:cubicBezTo>
                  <a:pt x="9914733" y="2236944"/>
                  <a:pt x="9895439" y="2241493"/>
                  <a:pt x="9859551" y="2247014"/>
                </a:cubicBezTo>
                <a:cubicBezTo>
                  <a:pt x="9843038" y="2249555"/>
                  <a:pt x="9826370" y="2251114"/>
                  <a:pt x="9809932" y="2254103"/>
                </a:cubicBezTo>
                <a:cubicBezTo>
                  <a:pt x="9740577" y="2266713"/>
                  <a:pt x="9816709" y="2255265"/>
                  <a:pt x="9760314" y="2268279"/>
                </a:cubicBezTo>
                <a:cubicBezTo>
                  <a:pt x="9736835" y="2273697"/>
                  <a:pt x="9712807" y="2276612"/>
                  <a:pt x="9689430" y="2282456"/>
                </a:cubicBezTo>
                <a:cubicBezTo>
                  <a:pt x="9679979" y="2284819"/>
                  <a:pt x="9670443" y="2286868"/>
                  <a:pt x="9661076" y="2289544"/>
                </a:cubicBezTo>
                <a:cubicBezTo>
                  <a:pt x="9623869" y="2300175"/>
                  <a:pt x="9655795" y="2294220"/>
                  <a:pt x="9611458" y="2303721"/>
                </a:cubicBezTo>
                <a:cubicBezTo>
                  <a:pt x="9587897" y="2308770"/>
                  <a:pt x="9563434" y="2310279"/>
                  <a:pt x="9540574" y="2317898"/>
                </a:cubicBezTo>
                <a:cubicBezTo>
                  <a:pt x="9516900" y="2325789"/>
                  <a:pt x="9517649" y="2326143"/>
                  <a:pt x="9490956" y="2332075"/>
                </a:cubicBezTo>
                <a:cubicBezTo>
                  <a:pt x="9479195" y="2334689"/>
                  <a:pt x="9467253" y="2336454"/>
                  <a:pt x="9455514" y="2339163"/>
                </a:cubicBezTo>
                <a:cubicBezTo>
                  <a:pt x="9427036" y="2345735"/>
                  <a:pt x="9398807" y="2353340"/>
                  <a:pt x="9370453" y="2360428"/>
                </a:cubicBezTo>
                <a:cubicBezTo>
                  <a:pt x="9361002" y="2362791"/>
                  <a:pt x="9351653" y="2365605"/>
                  <a:pt x="9342100" y="2367516"/>
                </a:cubicBezTo>
                <a:lnTo>
                  <a:pt x="9271216" y="2381693"/>
                </a:lnTo>
                <a:cubicBezTo>
                  <a:pt x="9259402" y="2384056"/>
                  <a:pt x="9247729" y="2387288"/>
                  <a:pt x="9235774" y="2388782"/>
                </a:cubicBezTo>
                <a:cubicBezTo>
                  <a:pt x="9216872" y="2391145"/>
                  <a:pt x="9197895" y="2392974"/>
                  <a:pt x="9179067" y="2395870"/>
                </a:cubicBezTo>
                <a:cubicBezTo>
                  <a:pt x="9167159" y="2397702"/>
                  <a:pt x="9155313" y="2400036"/>
                  <a:pt x="9143625" y="2402958"/>
                </a:cubicBezTo>
                <a:cubicBezTo>
                  <a:pt x="9136376" y="2404770"/>
                  <a:pt x="9129730" y="2408819"/>
                  <a:pt x="9122360" y="2410047"/>
                </a:cubicBezTo>
                <a:cubicBezTo>
                  <a:pt x="9101255" y="2413565"/>
                  <a:pt x="9079746" y="2414109"/>
                  <a:pt x="9058565" y="2417135"/>
                </a:cubicBezTo>
                <a:cubicBezTo>
                  <a:pt x="9030109" y="2421200"/>
                  <a:pt x="9002027" y="2427747"/>
                  <a:pt x="8973504" y="2431312"/>
                </a:cubicBezTo>
                <a:lnTo>
                  <a:pt x="8916797" y="2438400"/>
                </a:lnTo>
                <a:cubicBezTo>
                  <a:pt x="8902569" y="2440433"/>
                  <a:pt x="8888560" y="2443984"/>
                  <a:pt x="8874267" y="2445489"/>
                </a:cubicBezTo>
                <a:cubicBezTo>
                  <a:pt x="8843629" y="2448714"/>
                  <a:pt x="8812819" y="2450019"/>
                  <a:pt x="8782118" y="2452577"/>
                </a:cubicBezTo>
                <a:lnTo>
                  <a:pt x="8704146" y="2459665"/>
                </a:lnTo>
                <a:cubicBezTo>
                  <a:pt x="8685201" y="2461659"/>
                  <a:pt x="8666372" y="2464650"/>
                  <a:pt x="8647439" y="2466754"/>
                </a:cubicBezTo>
                <a:cubicBezTo>
                  <a:pt x="8623839" y="2469376"/>
                  <a:pt x="8600145" y="2471120"/>
                  <a:pt x="8576556" y="2473842"/>
                </a:cubicBezTo>
                <a:cubicBezTo>
                  <a:pt x="8529959" y="2479219"/>
                  <a:pt x="8413174" y="2493985"/>
                  <a:pt x="8363904" y="2502196"/>
                </a:cubicBezTo>
                <a:cubicBezTo>
                  <a:pt x="8349727" y="2504559"/>
                  <a:pt x="8335467" y="2506465"/>
                  <a:pt x="8321374" y="2509284"/>
                </a:cubicBezTo>
                <a:cubicBezTo>
                  <a:pt x="8207580" y="2532042"/>
                  <a:pt x="8393785" y="2498696"/>
                  <a:pt x="8257579" y="2523461"/>
                </a:cubicBezTo>
                <a:cubicBezTo>
                  <a:pt x="8201431" y="2533670"/>
                  <a:pt x="8225949" y="2528081"/>
                  <a:pt x="8165430" y="2537637"/>
                </a:cubicBezTo>
                <a:cubicBezTo>
                  <a:pt x="8137037" y="2542120"/>
                  <a:pt x="8108255" y="2544842"/>
                  <a:pt x="8080369" y="2551814"/>
                </a:cubicBezTo>
                <a:cubicBezTo>
                  <a:pt x="8070918" y="2554177"/>
                  <a:pt x="8061569" y="2556992"/>
                  <a:pt x="8052016" y="2558903"/>
                </a:cubicBezTo>
                <a:cubicBezTo>
                  <a:pt x="7975070" y="2574293"/>
                  <a:pt x="8042467" y="2557874"/>
                  <a:pt x="7974044" y="2573079"/>
                </a:cubicBezTo>
                <a:cubicBezTo>
                  <a:pt x="7964534" y="2575192"/>
                  <a:pt x="7955200" y="2578055"/>
                  <a:pt x="7945690" y="2580168"/>
                </a:cubicBezTo>
                <a:cubicBezTo>
                  <a:pt x="7933929" y="2582782"/>
                  <a:pt x="7921937" y="2584334"/>
                  <a:pt x="7910249" y="2587256"/>
                </a:cubicBezTo>
                <a:cubicBezTo>
                  <a:pt x="7903000" y="2589068"/>
                  <a:pt x="7896310" y="2592879"/>
                  <a:pt x="7888983" y="2594344"/>
                </a:cubicBezTo>
                <a:cubicBezTo>
                  <a:pt x="7872600" y="2597621"/>
                  <a:pt x="7855845" y="2598686"/>
                  <a:pt x="7839365" y="2601433"/>
                </a:cubicBezTo>
                <a:cubicBezTo>
                  <a:pt x="7827481" y="2603414"/>
                  <a:pt x="7815824" y="2606642"/>
                  <a:pt x="7803923" y="2608521"/>
                </a:cubicBezTo>
                <a:cubicBezTo>
                  <a:pt x="7770917" y="2613732"/>
                  <a:pt x="7737452" y="2616145"/>
                  <a:pt x="7704686" y="2622698"/>
                </a:cubicBezTo>
                <a:cubicBezTo>
                  <a:pt x="7681058" y="2627424"/>
                  <a:pt x="7656662" y="2629256"/>
                  <a:pt x="7633802" y="2636875"/>
                </a:cubicBezTo>
                <a:cubicBezTo>
                  <a:pt x="7607926" y="2645500"/>
                  <a:pt x="7608868" y="2646163"/>
                  <a:pt x="7577095" y="2651051"/>
                </a:cubicBezTo>
                <a:cubicBezTo>
                  <a:pt x="7558267" y="2653948"/>
                  <a:pt x="7539178" y="2655008"/>
                  <a:pt x="7520388" y="2658140"/>
                </a:cubicBezTo>
                <a:cubicBezTo>
                  <a:pt x="7510779" y="2659742"/>
                  <a:pt x="7501620" y="2663485"/>
                  <a:pt x="7492035" y="2665228"/>
                </a:cubicBezTo>
                <a:cubicBezTo>
                  <a:pt x="7475597" y="2668217"/>
                  <a:pt x="7458869" y="2669413"/>
                  <a:pt x="7442416" y="2672316"/>
                </a:cubicBezTo>
                <a:cubicBezTo>
                  <a:pt x="7418687" y="2676503"/>
                  <a:pt x="7395386" y="2683085"/>
                  <a:pt x="7371532" y="2686493"/>
                </a:cubicBezTo>
                <a:cubicBezTo>
                  <a:pt x="7307686" y="2695615"/>
                  <a:pt x="7338394" y="2690836"/>
                  <a:pt x="7279383" y="2700670"/>
                </a:cubicBezTo>
                <a:cubicBezTo>
                  <a:pt x="7272295" y="2703033"/>
                  <a:pt x="7265476" y="2706460"/>
                  <a:pt x="7258118" y="2707758"/>
                </a:cubicBezTo>
                <a:cubicBezTo>
                  <a:pt x="7201554" y="2717740"/>
                  <a:pt x="7156960" y="2721718"/>
                  <a:pt x="7102174" y="2729023"/>
                </a:cubicBezTo>
                <a:cubicBezTo>
                  <a:pt x="6947123" y="2749697"/>
                  <a:pt x="7124620" y="2724942"/>
                  <a:pt x="7024202" y="2743200"/>
                </a:cubicBezTo>
                <a:cubicBezTo>
                  <a:pt x="7007764" y="2746189"/>
                  <a:pt x="6991021" y="2747300"/>
                  <a:pt x="6974583" y="2750289"/>
                </a:cubicBezTo>
                <a:cubicBezTo>
                  <a:pt x="6964998" y="2752032"/>
                  <a:pt x="6955783" y="2755467"/>
                  <a:pt x="6946230" y="2757377"/>
                </a:cubicBezTo>
                <a:cubicBezTo>
                  <a:pt x="6916778" y="2763267"/>
                  <a:pt x="6883566" y="2767018"/>
                  <a:pt x="6854081" y="2771554"/>
                </a:cubicBezTo>
                <a:cubicBezTo>
                  <a:pt x="6839876" y="2773739"/>
                  <a:pt x="6825691" y="2776071"/>
                  <a:pt x="6811551" y="2778642"/>
                </a:cubicBezTo>
                <a:cubicBezTo>
                  <a:pt x="6799697" y="2780797"/>
                  <a:pt x="6788036" y="2784026"/>
                  <a:pt x="6776109" y="2785730"/>
                </a:cubicBezTo>
                <a:cubicBezTo>
                  <a:pt x="6738393" y="2791118"/>
                  <a:pt x="6662695" y="2799907"/>
                  <a:pt x="6662695" y="2799907"/>
                </a:cubicBezTo>
                <a:cubicBezTo>
                  <a:pt x="6653244" y="2802270"/>
                  <a:pt x="6643895" y="2805085"/>
                  <a:pt x="6634342" y="2806996"/>
                </a:cubicBezTo>
                <a:cubicBezTo>
                  <a:pt x="6620249" y="2809815"/>
                  <a:pt x="6605841" y="2810966"/>
                  <a:pt x="6591811" y="2814084"/>
                </a:cubicBezTo>
                <a:cubicBezTo>
                  <a:pt x="6584517" y="2815705"/>
                  <a:pt x="6577873" y="2819707"/>
                  <a:pt x="6570546" y="2821172"/>
                </a:cubicBezTo>
                <a:cubicBezTo>
                  <a:pt x="6554163" y="2824449"/>
                  <a:pt x="6537467" y="2825898"/>
                  <a:pt x="6520928" y="2828261"/>
                </a:cubicBezTo>
                <a:cubicBezTo>
                  <a:pt x="6472310" y="2844466"/>
                  <a:pt x="6532665" y="2825326"/>
                  <a:pt x="6464221" y="2842437"/>
                </a:cubicBezTo>
                <a:cubicBezTo>
                  <a:pt x="6456972" y="2844249"/>
                  <a:pt x="6450205" y="2847714"/>
                  <a:pt x="6442956" y="2849526"/>
                </a:cubicBezTo>
                <a:cubicBezTo>
                  <a:pt x="6431268" y="2852448"/>
                  <a:pt x="6419275" y="2854000"/>
                  <a:pt x="6407514" y="2856614"/>
                </a:cubicBezTo>
                <a:cubicBezTo>
                  <a:pt x="6398004" y="2858727"/>
                  <a:pt x="6388670" y="2861590"/>
                  <a:pt x="6379160" y="2863703"/>
                </a:cubicBezTo>
                <a:cubicBezTo>
                  <a:pt x="6367399" y="2866317"/>
                  <a:pt x="6355457" y="2868082"/>
                  <a:pt x="6343718" y="2870791"/>
                </a:cubicBezTo>
                <a:cubicBezTo>
                  <a:pt x="6324733" y="2875172"/>
                  <a:pt x="6305495" y="2878807"/>
                  <a:pt x="6287011" y="2884968"/>
                </a:cubicBezTo>
                <a:cubicBezTo>
                  <a:pt x="6272834" y="2889693"/>
                  <a:pt x="6258978" y="2895520"/>
                  <a:pt x="6244481" y="2899144"/>
                </a:cubicBezTo>
                <a:cubicBezTo>
                  <a:pt x="6225579" y="2903870"/>
                  <a:pt x="6206258" y="2907159"/>
                  <a:pt x="6187774" y="2913321"/>
                </a:cubicBezTo>
                <a:cubicBezTo>
                  <a:pt x="6173597" y="2918047"/>
                  <a:pt x="6159741" y="2923874"/>
                  <a:pt x="6145244" y="2927498"/>
                </a:cubicBezTo>
                <a:cubicBezTo>
                  <a:pt x="6135793" y="2929861"/>
                  <a:pt x="6126443" y="2932675"/>
                  <a:pt x="6116890" y="2934586"/>
                </a:cubicBezTo>
                <a:cubicBezTo>
                  <a:pt x="6102797" y="2937405"/>
                  <a:pt x="6088303" y="2938189"/>
                  <a:pt x="6074360" y="2941675"/>
                </a:cubicBezTo>
                <a:cubicBezTo>
                  <a:pt x="6059863" y="2945299"/>
                  <a:pt x="6046327" y="2952226"/>
                  <a:pt x="6031830" y="2955851"/>
                </a:cubicBezTo>
                <a:cubicBezTo>
                  <a:pt x="6022379" y="2958214"/>
                  <a:pt x="6012807" y="2960141"/>
                  <a:pt x="6003476" y="2962940"/>
                </a:cubicBezTo>
                <a:cubicBezTo>
                  <a:pt x="5989163" y="2967234"/>
                  <a:pt x="5975443" y="2973491"/>
                  <a:pt x="5960946" y="2977116"/>
                </a:cubicBezTo>
                <a:cubicBezTo>
                  <a:pt x="5951495" y="2979479"/>
                  <a:pt x="5941924" y="2981406"/>
                  <a:pt x="5932593" y="2984205"/>
                </a:cubicBezTo>
                <a:cubicBezTo>
                  <a:pt x="5911123" y="2990646"/>
                  <a:pt x="5890062" y="2998382"/>
                  <a:pt x="5868797" y="3005470"/>
                </a:cubicBezTo>
                <a:cubicBezTo>
                  <a:pt x="5861709" y="3007833"/>
                  <a:pt x="5854781" y="3010746"/>
                  <a:pt x="5847532" y="3012558"/>
                </a:cubicBezTo>
                <a:cubicBezTo>
                  <a:pt x="5828630" y="3017284"/>
                  <a:pt x="5809309" y="3020574"/>
                  <a:pt x="5790825" y="3026735"/>
                </a:cubicBezTo>
                <a:cubicBezTo>
                  <a:pt x="5783737" y="3029098"/>
                  <a:pt x="5776854" y="3032202"/>
                  <a:pt x="5769560" y="3033823"/>
                </a:cubicBezTo>
                <a:cubicBezTo>
                  <a:pt x="5755530" y="3036941"/>
                  <a:pt x="5741083" y="3037900"/>
                  <a:pt x="5727030" y="3040912"/>
                </a:cubicBezTo>
                <a:cubicBezTo>
                  <a:pt x="5707978" y="3044995"/>
                  <a:pt x="5689542" y="3051886"/>
                  <a:pt x="5670323" y="3055089"/>
                </a:cubicBezTo>
                <a:cubicBezTo>
                  <a:pt x="5656146" y="3057452"/>
                  <a:pt x="5641886" y="3059359"/>
                  <a:pt x="5627793" y="3062177"/>
                </a:cubicBezTo>
                <a:cubicBezTo>
                  <a:pt x="5564082" y="3074919"/>
                  <a:pt x="5638263" y="3063976"/>
                  <a:pt x="5563997" y="3076354"/>
                </a:cubicBezTo>
                <a:cubicBezTo>
                  <a:pt x="5547517" y="3079101"/>
                  <a:pt x="5530859" y="3080695"/>
                  <a:pt x="5514379" y="3083442"/>
                </a:cubicBezTo>
                <a:cubicBezTo>
                  <a:pt x="5502495" y="3085423"/>
                  <a:pt x="5490864" y="3088826"/>
                  <a:pt x="5478937" y="3090530"/>
                </a:cubicBezTo>
                <a:cubicBezTo>
                  <a:pt x="5457756" y="3093556"/>
                  <a:pt x="5436350" y="3094791"/>
                  <a:pt x="5415142" y="3097619"/>
                </a:cubicBezTo>
                <a:cubicBezTo>
                  <a:pt x="5400896" y="3099519"/>
                  <a:pt x="5386885" y="3103028"/>
                  <a:pt x="5372611" y="3104707"/>
                </a:cubicBezTo>
                <a:cubicBezTo>
                  <a:pt x="5346692" y="3107756"/>
                  <a:pt x="5320593" y="3109064"/>
                  <a:pt x="5294639" y="3111796"/>
                </a:cubicBezTo>
                <a:cubicBezTo>
                  <a:pt x="5178069" y="3124067"/>
                  <a:pt x="5470667" y="3078716"/>
                  <a:pt x="5159960" y="3125972"/>
                </a:cubicBezTo>
                <a:cubicBezTo>
                  <a:pt x="4583439" y="3215758"/>
                  <a:pt x="3841523" y="3349257"/>
                  <a:pt x="3430397" y="3395331"/>
                </a:cubicBezTo>
                <a:cubicBezTo>
                  <a:pt x="3019271" y="3441405"/>
                  <a:pt x="2986193" y="3398874"/>
                  <a:pt x="2693207" y="3402418"/>
                </a:cubicBezTo>
                <a:lnTo>
                  <a:pt x="1672481" y="3416595"/>
                </a:lnTo>
                <a:lnTo>
                  <a:pt x="339868" y="3416595"/>
                </a:lnTo>
                <a:cubicBezTo>
                  <a:pt x="79961" y="3405963"/>
                  <a:pt x="168566" y="3397693"/>
                  <a:pt x="113040" y="3352800"/>
                </a:cubicBezTo>
                <a:cubicBezTo>
                  <a:pt x="57514" y="3307907"/>
                  <a:pt x="-24002" y="3192130"/>
                  <a:pt x="6714" y="3147237"/>
                </a:cubicBezTo>
                <a:cubicBezTo>
                  <a:pt x="37430" y="3102344"/>
                  <a:pt x="251263" y="3097619"/>
                  <a:pt x="297337" y="3083442"/>
                </a:cubicBezTo>
                <a:cubicBezTo>
                  <a:pt x="343411" y="3069265"/>
                  <a:pt x="286970" y="3069797"/>
                  <a:pt x="283160" y="3062177"/>
                </a:cubicBezTo>
                <a:cubicBezTo>
                  <a:pt x="276314" y="3048485"/>
                  <a:pt x="271004" y="3017597"/>
                  <a:pt x="268983" y="3005470"/>
                </a:cubicBezTo>
                <a:cubicBezTo>
                  <a:pt x="266236" y="2988990"/>
                  <a:pt x="264435" y="2972364"/>
                  <a:pt x="261895" y="2955851"/>
                </a:cubicBezTo>
                <a:cubicBezTo>
                  <a:pt x="259710" y="2941646"/>
                  <a:pt x="257170" y="2927498"/>
                  <a:pt x="254807" y="2913321"/>
                </a:cubicBezTo>
                <a:cubicBezTo>
                  <a:pt x="259678" y="2888965"/>
                  <a:pt x="262310" y="2872879"/>
                  <a:pt x="268983" y="2849526"/>
                </a:cubicBezTo>
                <a:cubicBezTo>
                  <a:pt x="271036" y="2842342"/>
                  <a:pt x="274019" y="2835445"/>
                  <a:pt x="276072" y="2828261"/>
                </a:cubicBezTo>
                <a:cubicBezTo>
                  <a:pt x="286524" y="2791681"/>
                  <a:pt x="329235" y="2792818"/>
                  <a:pt x="339867" y="27857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9" name="Picture 8" descr="figure_1.tif">
            <a:extLst>
              <a:ext uri="{FF2B5EF4-FFF2-40B4-BE49-F238E27FC236}">
                <a16:creationId xmlns:a16="http://schemas.microsoft.com/office/drawing/2014/main" id="{4C740A54-D997-4243-B01B-A73864A81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270" y="2669324"/>
            <a:ext cx="1291133" cy="996593"/>
          </a:xfrm>
          <a:prstGeom prst="rect">
            <a:avLst/>
          </a:prstGeom>
          <a:effectLst>
            <a:softEdge rad="114548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940C65-7A39-6741-8CF9-E643F02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794" y="2355436"/>
            <a:ext cx="1707930" cy="786598"/>
          </a:xfrm>
          <a:prstGeom prst="rect">
            <a:avLst/>
          </a:prstGeom>
          <a:effectLst>
            <a:softEdge rad="140692"/>
          </a:effectLst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00F9855D-92AC-434D-BDC9-8B18F8403D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2" t="43858" r="5339" b="22927"/>
          <a:stretch/>
        </p:blipFill>
        <p:spPr bwMode="auto">
          <a:xfrm>
            <a:off x="10070890" y="546976"/>
            <a:ext cx="1752655" cy="973698"/>
          </a:xfrm>
          <a:prstGeom prst="round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softEdge rad="98276"/>
          </a:effec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1A4EB138-1630-B847-B263-A3743023F4E9}"/>
              </a:ext>
            </a:extLst>
          </p:cNvPr>
          <p:cNvSpPr/>
          <p:nvPr/>
        </p:nvSpPr>
        <p:spPr>
          <a:xfrm>
            <a:off x="-5253" y="4187222"/>
            <a:ext cx="2859500" cy="397402"/>
          </a:xfrm>
          <a:custGeom>
            <a:avLst/>
            <a:gdLst>
              <a:gd name="connsiteX0" fmla="*/ 0 w 4079132"/>
              <a:gd name="connsiteY0" fmla="*/ 12970 h 395592"/>
              <a:gd name="connsiteX1" fmla="*/ 3806757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079132"/>
              <a:gd name="connsiteY0" fmla="*/ 12970 h 395592"/>
              <a:gd name="connsiteX1" fmla="*/ 3823933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452538"/>
              <a:gd name="connsiteY0" fmla="*/ 12970 h 395592"/>
              <a:gd name="connsiteX1" fmla="*/ 3823933 w 4452538"/>
              <a:gd name="connsiteY1" fmla="*/ 0 h 395592"/>
              <a:gd name="connsiteX2" fmla="*/ 4452538 w 4452538"/>
              <a:gd name="connsiteY2" fmla="*/ 395592 h 395592"/>
              <a:gd name="connsiteX3" fmla="*/ 0 w 4452538"/>
              <a:gd name="connsiteY3" fmla="*/ 389107 h 395592"/>
              <a:gd name="connsiteX4" fmla="*/ 0 w 4452538"/>
              <a:gd name="connsiteY4" fmla="*/ 12970 h 395592"/>
              <a:gd name="connsiteX0" fmla="*/ 0 w 7155282"/>
              <a:gd name="connsiteY0" fmla="*/ 12970 h 395592"/>
              <a:gd name="connsiteX1" fmla="*/ 6526677 w 7155282"/>
              <a:gd name="connsiteY1" fmla="*/ 0 h 395592"/>
              <a:gd name="connsiteX2" fmla="*/ 7155282 w 7155282"/>
              <a:gd name="connsiteY2" fmla="*/ 395592 h 395592"/>
              <a:gd name="connsiteX3" fmla="*/ 2702744 w 7155282"/>
              <a:gd name="connsiteY3" fmla="*/ 389107 h 395592"/>
              <a:gd name="connsiteX4" fmla="*/ 0 w 7155282"/>
              <a:gd name="connsiteY4" fmla="*/ 12970 h 395592"/>
              <a:gd name="connsiteX0" fmla="*/ 0 w 7173065"/>
              <a:gd name="connsiteY0" fmla="*/ 0 h 403887"/>
              <a:gd name="connsiteX1" fmla="*/ 6544460 w 7173065"/>
              <a:gd name="connsiteY1" fmla="*/ 8295 h 403887"/>
              <a:gd name="connsiteX2" fmla="*/ 7173065 w 7173065"/>
              <a:gd name="connsiteY2" fmla="*/ 403887 h 403887"/>
              <a:gd name="connsiteX3" fmla="*/ 2720527 w 7173065"/>
              <a:gd name="connsiteY3" fmla="*/ 397402 h 403887"/>
              <a:gd name="connsiteX4" fmla="*/ 0 w 7173065"/>
              <a:gd name="connsiteY4" fmla="*/ 0 h 403887"/>
              <a:gd name="connsiteX0" fmla="*/ 0 w 7173065"/>
              <a:gd name="connsiteY0" fmla="*/ 0 h 396799"/>
              <a:gd name="connsiteX1" fmla="*/ 6544460 w 7173065"/>
              <a:gd name="connsiteY1" fmla="*/ 1207 h 396799"/>
              <a:gd name="connsiteX2" fmla="*/ 7173065 w 7173065"/>
              <a:gd name="connsiteY2" fmla="*/ 396799 h 396799"/>
              <a:gd name="connsiteX3" fmla="*/ 2720527 w 7173065"/>
              <a:gd name="connsiteY3" fmla="*/ 390314 h 396799"/>
              <a:gd name="connsiteX4" fmla="*/ 0 w 7173065"/>
              <a:gd name="connsiteY4" fmla="*/ 0 h 396799"/>
              <a:gd name="connsiteX0" fmla="*/ 0 w 7173065"/>
              <a:gd name="connsiteY0" fmla="*/ 0 h 397402"/>
              <a:gd name="connsiteX1" fmla="*/ 6544460 w 7173065"/>
              <a:gd name="connsiteY1" fmla="*/ 1207 h 397402"/>
              <a:gd name="connsiteX2" fmla="*/ 7173065 w 7173065"/>
              <a:gd name="connsiteY2" fmla="*/ 396799 h 397402"/>
              <a:gd name="connsiteX3" fmla="*/ 17785 w 7173065"/>
              <a:gd name="connsiteY3" fmla="*/ 397402 h 397402"/>
              <a:gd name="connsiteX4" fmla="*/ 0 w 7173065"/>
              <a:gd name="connsiteY4" fmla="*/ 0 h 39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3065" h="397402">
                <a:moveTo>
                  <a:pt x="0" y="0"/>
                </a:moveTo>
                <a:lnTo>
                  <a:pt x="6544460" y="1207"/>
                </a:lnTo>
                <a:lnTo>
                  <a:pt x="7173065" y="396799"/>
                </a:lnTo>
                <a:lnTo>
                  <a:pt x="17785" y="3974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739EAA6-65FB-DF4E-A708-703EA193D94B}"/>
              </a:ext>
            </a:extLst>
          </p:cNvPr>
          <p:cNvSpPr/>
          <p:nvPr/>
        </p:nvSpPr>
        <p:spPr>
          <a:xfrm>
            <a:off x="2603590" y="3658703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A498587-A3C5-FA41-81EE-54364D15947A}"/>
              </a:ext>
            </a:extLst>
          </p:cNvPr>
          <p:cNvSpPr/>
          <p:nvPr/>
        </p:nvSpPr>
        <p:spPr>
          <a:xfrm>
            <a:off x="2607765" y="3645561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18832D0-6B06-1A4B-A2F3-2572B65D5CE4}"/>
              </a:ext>
            </a:extLst>
          </p:cNvPr>
          <p:cNvSpPr/>
          <p:nvPr/>
        </p:nvSpPr>
        <p:spPr>
          <a:xfrm>
            <a:off x="3124962" y="364556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EB00B7C-8B62-4946-839D-456E84443624}"/>
              </a:ext>
            </a:extLst>
          </p:cNvPr>
          <p:cNvSpPr/>
          <p:nvPr/>
        </p:nvSpPr>
        <p:spPr>
          <a:xfrm>
            <a:off x="4336594" y="3113082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2C7922E-CBE3-9743-A015-3F9821AB42BB}"/>
              </a:ext>
            </a:extLst>
          </p:cNvPr>
          <p:cNvSpPr/>
          <p:nvPr/>
        </p:nvSpPr>
        <p:spPr>
          <a:xfrm>
            <a:off x="4340769" y="309994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AC7A927F-D1CD-114C-BE98-2260DC55DF0F}"/>
              </a:ext>
            </a:extLst>
          </p:cNvPr>
          <p:cNvSpPr/>
          <p:nvPr/>
        </p:nvSpPr>
        <p:spPr>
          <a:xfrm>
            <a:off x="4857966" y="309993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BB8703A9-BB09-B147-91E0-5F60EF49AB1F}"/>
              </a:ext>
            </a:extLst>
          </p:cNvPr>
          <p:cNvSpPr/>
          <p:nvPr/>
        </p:nvSpPr>
        <p:spPr>
          <a:xfrm>
            <a:off x="6062804" y="2567706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9C45497D-80A0-5A4C-AA52-0D2E2E102CFC}"/>
              </a:ext>
            </a:extLst>
          </p:cNvPr>
          <p:cNvSpPr/>
          <p:nvPr/>
        </p:nvSpPr>
        <p:spPr>
          <a:xfrm>
            <a:off x="6066979" y="2554564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9F7BCB5-5034-D042-9660-44E78C6CC0EA}"/>
              </a:ext>
            </a:extLst>
          </p:cNvPr>
          <p:cNvSpPr/>
          <p:nvPr/>
        </p:nvSpPr>
        <p:spPr>
          <a:xfrm>
            <a:off x="6584176" y="2554563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EBF9919-EDE8-1540-AF95-046C43434D75}"/>
              </a:ext>
            </a:extLst>
          </p:cNvPr>
          <p:cNvSpPr/>
          <p:nvPr/>
        </p:nvSpPr>
        <p:spPr>
          <a:xfrm>
            <a:off x="7786133" y="2024671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A055A13-0ACF-594C-8B45-5FD80C1B402A}"/>
              </a:ext>
            </a:extLst>
          </p:cNvPr>
          <p:cNvSpPr/>
          <p:nvPr/>
        </p:nvSpPr>
        <p:spPr>
          <a:xfrm>
            <a:off x="7790308" y="201152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00026D72-4AEC-C846-A978-110C71DF4C17}"/>
              </a:ext>
            </a:extLst>
          </p:cNvPr>
          <p:cNvSpPr/>
          <p:nvPr/>
        </p:nvSpPr>
        <p:spPr>
          <a:xfrm>
            <a:off x="8307505" y="2011528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A3AC3799-3E79-B644-ACF1-AF793DAAB43B}"/>
              </a:ext>
            </a:extLst>
          </p:cNvPr>
          <p:cNvSpPr/>
          <p:nvPr/>
        </p:nvSpPr>
        <p:spPr>
          <a:xfrm>
            <a:off x="9521727" y="1491448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1106875-BF95-BC45-A6A4-4BC31FE6A16A}"/>
              </a:ext>
            </a:extLst>
          </p:cNvPr>
          <p:cNvSpPr/>
          <p:nvPr/>
        </p:nvSpPr>
        <p:spPr>
          <a:xfrm>
            <a:off x="9525902" y="1478306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F4534CAB-F18F-9C44-AD6E-3C56BF745CCB}"/>
              </a:ext>
            </a:extLst>
          </p:cNvPr>
          <p:cNvSpPr/>
          <p:nvPr/>
        </p:nvSpPr>
        <p:spPr>
          <a:xfrm>
            <a:off x="10259150" y="1478305"/>
            <a:ext cx="26833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  <a:gd name="connsiteX0" fmla="*/ 0 w 2629832"/>
              <a:gd name="connsiteY0" fmla="*/ 0 h 399327"/>
              <a:gd name="connsiteX1" fmla="*/ 2629832 w 2629832"/>
              <a:gd name="connsiteY1" fmla="*/ 5788 h 399327"/>
              <a:gd name="connsiteX2" fmla="*/ 1464197 w 2629832"/>
              <a:gd name="connsiteY2" fmla="*/ 399327 h 399327"/>
              <a:gd name="connsiteX3" fmla="*/ 266218 w 2629832"/>
              <a:gd name="connsiteY3" fmla="*/ 399327 h 399327"/>
              <a:gd name="connsiteX4" fmla="*/ 0 w 2629832"/>
              <a:gd name="connsiteY4" fmla="*/ 0 h 399327"/>
              <a:gd name="connsiteX0" fmla="*/ 0 w 2683397"/>
              <a:gd name="connsiteY0" fmla="*/ 0 h 399327"/>
              <a:gd name="connsiteX1" fmla="*/ 2629832 w 2683397"/>
              <a:gd name="connsiteY1" fmla="*/ 5788 h 399327"/>
              <a:gd name="connsiteX2" fmla="*/ 2683397 w 2683397"/>
              <a:gd name="connsiteY2" fmla="*/ 399327 h 399327"/>
              <a:gd name="connsiteX3" fmla="*/ 266218 w 2683397"/>
              <a:gd name="connsiteY3" fmla="*/ 399327 h 399327"/>
              <a:gd name="connsiteX4" fmla="*/ 0 w 26833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397" h="399327">
                <a:moveTo>
                  <a:pt x="0" y="0"/>
                </a:moveTo>
                <a:lnTo>
                  <a:pt x="2629832" y="5788"/>
                </a:lnTo>
                <a:lnTo>
                  <a:pt x="26833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9904CE-CDBC-E940-89B4-C7D179353D79}"/>
              </a:ext>
            </a:extLst>
          </p:cNvPr>
          <p:cNvSpPr txBox="1"/>
          <p:nvPr/>
        </p:nvSpPr>
        <p:spPr>
          <a:xfrm>
            <a:off x="4564645" y="2018613"/>
            <a:ext cx="118494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interfaces</a:t>
            </a:r>
            <a:endParaRPr lang="de-DE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2348F5-17DD-184B-9627-763FCEFD649C}"/>
              </a:ext>
            </a:extLst>
          </p:cNvPr>
          <p:cNvSpPr txBox="1"/>
          <p:nvPr/>
        </p:nvSpPr>
        <p:spPr>
          <a:xfrm>
            <a:off x="6455252" y="1330575"/>
            <a:ext cx="76174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pores</a:t>
            </a:r>
            <a:endParaRPr lang="de-DE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3F1562-99F0-6D43-9A12-81615FDDBA96}"/>
              </a:ext>
            </a:extLst>
          </p:cNvPr>
          <p:cNvSpPr txBox="1"/>
          <p:nvPr/>
        </p:nvSpPr>
        <p:spPr>
          <a:xfrm>
            <a:off x="7790871" y="810194"/>
            <a:ext cx="204178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mesostructures</a:t>
            </a:r>
            <a:endParaRPr lang="de-DE" dirty="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EE0DD0A2-72EF-534E-A015-64042DBD2BDF}"/>
              </a:ext>
            </a:extLst>
          </p:cNvPr>
          <p:cNvSpPr/>
          <p:nvPr/>
        </p:nvSpPr>
        <p:spPr>
          <a:xfrm>
            <a:off x="8024037" y="2482427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084975-923A-7E4E-87E6-62E80B99BEDB}"/>
              </a:ext>
            </a:extLst>
          </p:cNvPr>
          <p:cNvSpPr txBox="1"/>
          <p:nvPr/>
        </p:nvSpPr>
        <p:spPr>
          <a:xfrm>
            <a:off x="1030036" y="4208182"/>
            <a:ext cx="633507" cy="355482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A81717-2535-7C46-8641-58D6925C6377}"/>
              </a:ext>
            </a:extLst>
          </p:cNvPr>
          <p:cNvSpPr txBox="1"/>
          <p:nvPr/>
        </p:nvSpPr>
        <p:spPr>
          <a:xfrm>
            <a:off x="2613946" y="3524279"/>
            <a:ext cx="2005677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 + </a:t>
            </a:r>
            <a:r>
              <a:rPr lang="de-DE" b="1" dirty="0" err="1">
                <a:solidFill>
                  <a:schemeClr val="bg1"/>
                </a:solidFill>
              </a:rPr>
              <a:t>micro</a:t>
            </a:r>
            <a:r>
              <a:rPr lang="de-DE" b="1" dirty="0">
                <a:solidFill>
                  <a:schemeClr val="bg1"/>
                </a:solidFill>
              </a:rPr>
              <a:t>-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kinetic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modeling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3FA6D09-3B30-0F48-A699-150570CE844D}"/>
              </a:ext>
            </a:extLst>
          </p:cNvPr>
          <p:cNvSpPr txBox="1"/>
          <p:nvPr/>
        </p:nvSpPr>
        <p:spPr>
          <a:xfrm>
            <a:off x="4390192" y="2976359"/>
            <a:ext cx="1898918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DFT, AIMD,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CSM, DL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880A27-EDB2-B94B-8F81-B2936E9DFE9F}"/>
              </a:ext>
            </a:extLst>
          </p:cNvPr>
          <p:cNvSpPr txBox="1"/>
          <p:nvPr/>
        </p:nvSpPr>
        <p:spPr>
          <a:xfrm>
            <a:off x="6131746" y="2433324"/>
            <a:ext cx="2014206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cMD</a:t>
            </a:r>
            <a:r>
              <a:rPr lang="de-DE" b="1" dirty="0">
                <a:solidFill>
                  <a:schemeClr val="bg1"/>
                </a:solidFill>
              </a:rPr>
              <a:t>, MF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r>
              <a:rPr lang="de-DE" b="1" dirty="0">
                <a:solidFill>
                  <a:schemeClr val="bg1"/>
                </a:solidFill>
              </a:rPr>
              <a:t>, 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electrokinetics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49638E-8DE2-474C-80D5-552F1DE8F93E}"/>
              </a:ext>
            </a:extLst>
          </p:cNvPr>
          <p:cNvSpPr txBox="1"/>
          <p:nvPr/>
        </p:nvSpPr>
        <p:spPr>
          <a:xfrm>
            <a:off x="7848824" y="1907384"/>
            <a:ext cx="1864613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CGMD, MF </a:t>
            </a:r>
            <a:r>
              <a:rPr lang="de-DE" b="1" dirty="0" err="1">
                <a:solidFill>
                  <a:schemeClr val="bg1"/>
                </a:solidFill>
              </a:rPr>
              <a:t>th</a:t>
            </a:r>
            <a:r>
              <a:rPr lang="de-DE" b="1" dirty="0">
                <a:solidFill>
                  <a:schemeClr val="bg1"/>
                </a:solidFill>
              </a:rPr>
              <a:t>.,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B74C93-C09C-E44C-A1A3-C05140D4CA1F}"/>
              </a:ext>
            </a:extLst>
          </p:cNvPr>
          <p:cNvSpPr txBox="1"/>
          <p:nvPr/>
        </p:nvSpPr>
        <p:spPr>
          <a:xfrm>
            <a:off x="712633" y="2763738"/>
            <a:ext cx="112082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materials</a:t>
            </a:r>
            <a:endParaRPr lang="de-DE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9B34DB-DEA5-2E43-978B-56FE3E3AE4AA}"/>
              </a:ext>
            </a:extLst>
          </p:cNvPr>
          <p:cNvSpPr txBox="1"/>
          <p:nvPr/>
        </p:nvSpPr>
        <p:spPr>
          <a:xfrm>
            <a:off x="2427447" y="2386055"/>
            <a:ext cx="171072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nanostructures</a:t>
            </a:r>
            <a:endParaRPr lang="de-DE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183FB1-4D43-1D49-B7A1-AF48CDC88346}"/>
              </a:ext>
            </a:extLst>
          </p:cNvPr>
          <p:cNvSpPr txBox="1"/>
          <p:nvPr/>
        </p:nvSpPr>
        <p:spPr>
          <a:xfrm>
            <a:off x="9572392" y="251715"/>
            <a:ext cx="283541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devices</a:t>
            </a:r>
            <a:endParaRPr lang="de-DE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ECECE7-F0E1-914D-ACBF-AD4936C65394}"/>
              </a:ext>
            </a:extLst>
          </p:cNvPr>
          <p:cNvSpPr txBox="1"/>
          <p:nvPr/>
        </p:nvSpPr>
        <p:spPr>
          <a:xfrm>
            <a:off x="9646935" y="1351397"/>
            <a:ext cx="2236510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percolation</a:t>
            </a:r>
            <a:r>
              <a:rPr lang="de-DE" b="1" dirty="0">
                <a:solidFill>
                  <a:schemeClr val="bg1"/>
                </a:solidFill>
              </a:rPr>
              <a:t>, MHM,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C89B6D39-B079-B146-AA0F-047CE9E55A55}"/>
              </a:ext>
            </a:extLst>
          </p:cNvPr>
          <p:cNvSpPr/>
          <p:nvPr/>
        </p:nvSpPr>
        <p:spPr>
          <a:xfrm>
            <a:off x="7996514" y="2502510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FF9FC-D639-9946-AC6F-C7F7C4076F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3" y="3029064"/>
            <a:ext cx="1782383" cy="1131851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9D37C521-ACB8-0E47-B1AA-631C77ECDE21}"/>
              </a:ext>
            </a:extLst>
          </p:cNvPr>
          <p:cNvSpPr txBox="1">
            <a:spLocks/>
          </p:cNvSpPr>
          <p:nvPr/>
        </p:nvSpPr>
        <p:spPr>
          <a:xfrm>
            <a:off x="371474" y="324000"/>
            <a:ext cx="9400228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design </a:t>
            </a:r>
            <a:r>
              <a:rPr lang="de-DE" dirty="0" err="1"/>
              <a:t>materials</a:t>
            </a:r>
            <a:r>
              <a:rPr lang="de-DE" dirty="0"/>
              <a:t>? 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4527BB7-C363-56B9-56F5-CE68CFEAAA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641" y="1637598"/>
            <a:ext cx="1121636" cy="908382"/>
          </a:xfrm>
          <a:prstGeom prst="rect">
            <a:avLst/>
          </a:prstGeom>
          <a:effectLst>
            <a:softEdge rad="61565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B7565E-0770-F1BC-DD98-ACE7A78BD008}"/>
              </a:ext>
            </a:extLst>
          </p:cNvPr>
          <p:cNvSpPr txBox="1"/>
          <p:nvPr/>
        </p:nvSpPr>
        <p:spPr>
          <a:xfrm>
            <a:off x="70077" y="5563016"/>
            <a:ext cx="2611291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GB" dirty="0">
                <a:solidFill>
                  <a:schemeClr val="bg1"/>
                </a:solidFill>
              </a:rPr>
              <a:t>I</a:t>
            </a:r>
            <a:r>
              <a:rPr lang="en-DE" dirty="0">
                <a:solidFill>
                  <a:schemeClr val="bg1"/>
                </a:solidFill>
              </a:rPr>
              <a:t>ntrinsic properties (usual suspects)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829DB43-CA8F-9F47-0182-30E279A879C3}"/>
              </a:ext>
            </a:extLst>
          </p:cNvPr>
          <p:cNvSpPr/>
          <p:nvPr/>
        </p:nvSpPr>
        <p:spPr>
          <a:xfrm>
            <a:off x="1936880" y="4823765"/>
            <a:ext cx="2572160" cy="728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BB2A7-387A-2740-2F42-9332AB6F0A45}"/>
              </a:ext>
            </a:extLst>
          </p:cNvPr>
          <p:cNvSpPr txBox="1"/>
          <p:nvPr/>
        </p:nvSpPr>
        <p:spPr>
          <a:xfrm>
            <a:off x="1992685" y="4801106"/>
            <a:ext cx="2473942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dirty="0">
                <a:solidFill>
                  <a:schemeClr val="bg1"/>
                </a:solidFill>
              </a:rPr>
              <a:t>Set of structural and geometric parameters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C9DCDB3-829B-49CC-0BD2-5E86FBAD2626}"/>
              </a:ext>
            </a:extLst>
          </p:cNvPr>
          <p:cNvSpPr/>
          <p:nvPr/>
        </p:nvSpPr>
        <p:spPr>
          <a:xfrm>
            <a:off x="4196398" y="4066628"/>
            <a:ext cx="3966183" cy="728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17027-373D-DA7E-BCF3-48BE5C3D4A6F}"/>
              </a:ext>
            </a:extLst>
          </p:cNvPr>
          <p:cNvSpPr txBox="1"/>
          <p:nvPr/>
        </p:nvSpPr>
        <p:spPr>
          <a:xfrm>
            <a:off x="4214843" y="4034163"/>
            <a:ext cx="3966183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dirty="0">
                <a:solidFill>
                  <a:schemeClr val="bg1"/>
                </a:solidFill>
              </a:rPr>
              <a:t>Local reaction environment and rate determining term (set of parameters)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900BB3A-A88B-5389-B162-460FE88E530D}"/>
              </a:ext>
            </a:extLst>
          </p:cNvPr>
          <p:cNvSpPr/>
          <p:nvPr/>
        </p:nvSpPr>
        <p:spPr>
          <a:xfrm>
            <a:off x="7423669" y="3312425"/>
            <a:ext cx="2826825" cy="728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E5360F-65B7-C120-AF54-334129440ABE}"/>
              </a:ext>
            </a:extLst>
          </p:cNvPr>
          <p:cNvSpPr txBox="1"/>
          <p:nvPr/>
        </p:nvSpPr>
        <p:spPr>
          <a:xfrm>
            <a:off x="7466301" y="3276110"/>
            <a:ext cx="3567391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dirty="0">
                <a:solidFill>
                  <a:schemeClr val="bg1"/>
                </a:solidFill>
              </a:rPr>
              <a:t>Fabrication and structure formation → properties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F911A19-935C-3A81-586B-D233352AEB7E}"/>
              </a:ext>
            </a:extLst>
          </p:cNvPr>
          <p:cNvSpPr/>
          <p:nvPr/>
        </p:nvSpPr>
        <p:spPr>
          <a:xfrm>
            <a:off x="9083091" y="2551126"/>
            <a:ext cx="3061472" cy="728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10C-2854-477B-20DE-165FBA31F55D}"/>
              </a:ext>
            </a:extLst>
          </p:cNvPr>
          <p:cNvSpPr txBox="1"/>
          <p:nvPr/>
        </p:nvSpPr>
        <p:spPr>
          <a:xfrm>
            <a:off x="9134420" y="2528079"/>
            <a:ext cx="3155419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dirty="0">
                <a:solidFill>
                  <a:schemeClr val="bg1"/>
                </a:solidFill>
              </a:rPr>
              <a:t>Cross-component coupling and response to ext. cond. 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6"/>
    </mc:Choice>
    <mc:Fallback xmlns="">
      <p:transition spd="slow" advTm="28756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60">
            <a:extLst>
              <a:ext uri="{FF2B5EF4-FFF2-40B4-BE49-F238E27FC236}">
                <a16:creationId xmlns:a16="http://schemas.microsoft.com/office/drawing/2014/main" id="{873C77AD-228E-824F-A256-47114DCF9DFE}"/>
              </a:ext>
            </a:extLst>
          </p:cNvPr>
          <p:cNvSpPr/>
          <p:nvPr/>
        </p:nvSpPr>
        <p:spPr>
          <a:xfrm>
            <a:off x="-386129" y="1717343"/>
            <a:ext cx="12964258" cy="3416926"/>
          </a:xfrm>
          <a:custGeom>
            <a:avLst/>
            <a:gdLst>
              <a:gd name="connsiteX0" fmla="*/ 85060 w 12709451"/>
              <a:gd name="connsiteY0" fmla="*/ 2785730 h 3147237"/>
              <a:gd name="connsiteX1" fmla="*/ 85060 w 12709451"/>
              <a:gd name="connsiteY1" fmla="*/ 2785730 h 3147237"/>
              <a:gd name="connsiteX2" fmla="*/ 1290083 w 12709451"/>
              <a:gd name="connsiteY2" fmla="*/ 2785730 h 3147237"/>
              <a:gd name="connsiteX3" fmla="*/ 1708297 w 12709451"/>
              <a:gd name="connsiteY3" fmla="*/ 2799907 h 3147237"/>
              <a:gd name="connsiteX4" fmla="*/ 2041451 w 12709451"/>
              <a:gd name="connsiteY4" fmla="*/ 2821172 h 3147237"/>
              <a:gd name="connsiteX5" fmla="*/ 2551814 w 12709451"/>
              <a:gd name="connsiteY5" fmla="*/ 2814084 h 3147237"/>
              <a:gd name="connsiteX6" fmla="*/ 2835349 w 12709451"/>
              <a:gd name="connsiteY6" fmla="*/ 2821172 h 3147237"/>
              <a:gd name="connsiteX7" fmla="*/ 2856614 w 12709451"/>
              <a:gd name="connsiteY7" fmla="*/ 2814084 h 3147237"/>
              <a:gd name="connsiteX8" fmla="*/ 2892056 w 12709451"/>
              <a:gd name="connsiteY8" fmla="*/ 2806996 h 3147237"/>
              <a:gd name="connsiteX9" fmla="*/ 2906232 w 12709451"/>
              <a:gd name="connsiteY9" fmla="*/ 2658140 h 3147237"/>
              <a:gd name="connsiteX10" fmla="*/ 2913321 w 12709451"/>
              <a:gd name="connsiteY10" fmla="*/ 2466754 h 3147237"/>
              <a:gd name="connsiteX11" fmla="*/ 2920409 w 12709451"/>
              <a:gd name="connsiteY11" fmla="*/ 2417135 h 3147237"/>
              <a:gd name="connsiteX12" fmla="*/ 2934586 w 12709451"/>
              <a:gd name="connsiteY12" fmla="*/ 2360428 h 3147237"/>
              <a:gd name="connsiteX13" fmla="*/ 2948762 w 12709451"/>
              <a:gd name="connsiteY13" fmla="*/ 2317898 h 3147237"/>
              <a:gd name="connsiteX14" fmla="*/ 2970028 w 12709451"/>
              <a:gd name="connsiteY14" fmla="*/ 2303721 h 3147237"/>
              <a:gd name="connsiteX15" fmla="*/ 3374065 w 12709451"/>
              <a:gd name="connsiteY15" fmla="*/ 2296633 h 3147237"/>
              <a:gd name="connsiteX16" fmla="*/ 3494567 w 12709451"/>
              <a:gd name="connsiteY16" fmla="*/ 2275368 h 3147237"/>
              <a:gd name="connsiteX17" fmla="*/ 3671776 w 12709451"/>
              <a:gd name="connsiteY17" fmla="*/ 2268279 h 3147237"/>
              <a:gd name="connsiteX18" fmla="*/ 3912781 w 12709451"/>
              <a:gd name="connsiteY18" fmla="*/ 2261191 h 3147237"/>
              <a:gd name="connsiteX19" fmla="*/ 4437321 w 12709451"/>
              <a:gd name="connsiteY19" fmla="*/ 2268279 h 3147237"/>
              <a:gd name="connsiteX20" fmla="*/ 4607442 w 12709451"/>
              <a:gd name="connsiteY20" fmla="*/ 2239926 h 3147237"/>
              <a:gd name="connsiteX21" fmla="*/ 4614530 w 12709451"/>
              <a:gd name="connsiteY21" fmla="*/ 2183219 h 3147237"/>
              <a:gd name="connsiteX22" fmla="*/ 4628707 w 12709451"/>
              <a:gd name="connsiteY22" fmla="*/ 2062716 h 3147237"/>
              <a:gd name="connsiteX23" fmla="*/ 4635795 w 12709451"/>
              <a:gd name="connsiteY23" fmla="*/ 2034363 h 3147237"/>
              <a:gd name="connsiteX24" fmla="*/ 4649972 w 12709451"/>
              <a:gd name="connsiteY24" fmla="*/ 1956391 h 3147237"/>
              <a:gd name="connsiteX25" fmla="*/ 4664149 w 12709451"/>
              <a:gd name="connsiteY25" fmla="*/ 1779182 h 3147237"/>
              <a:gd name="connsiteX26" fmla="*/ 4671237 w 12709451"/>
              <a:gd name="connsiteY26" fmla="*/ 1743740 h 3147237"/>
              <a:gd name="connsiteX27" fmla="*/ 4678325 w 12709451"/>
              <a:gd name="connsiteY27" fmla="*/ 1715386 h 3147237"/>
              <a:gd name="connsiteX28" fmla="*/ 4919330 w 12709451"/>
              <a:gd name="connsiteY28" fmla="*/ 1708298 h 3147237"/>
              <a:gd name="connsiteX29" fmla="*/ 5209953 w 12709451"/>
              <a:gd name="connsiteY29" fmla="*/ 1694121 h 3147237"/>
              <a:gd name="connsiteX30" fmla="*/ 5521842 w 12709451"/>
              <a:gd name="connsiteY30" fmla="*/ 1672856 h 3147237"/>
              <a:gd name="connsiteX31" fmla="*/ 5840818 w 12709451"/>
              <a:gd name="connsiteY31" fmla="*/ 1687033 h 3147237"/>
              <a:gd name="connsiteX32" fmla="*/ 5918790 w 12709451"/>
              <a:gd name="connsiteY32" fmla="*/ 1694121 h 3147237"/>
              <a:gd name="connsiteX33" fmla="*/ 5982586 w 12709451"/>
              <a:gd name="connsiteY33" fmla="*/ 1701209 h 3147237"/>
              <a:gd name="connsiteX34" fmla="*/ 6166883 w 12709451"/>
              <a:gd name="connsiteY34" fmla="*/ 1708298 h 3147237"/>
              <a:gd name="connsiteX35" fmla="*/ 6400800 w 12709451"/>
              <a:gd name="connsiteY35" fmla="*/ 1701209 h 3147237"/>
              <a:gd name="connsiteX36" fmla="*/ 6379535 w 12709451"/>
              <a:gd name="connsiteY36" fmla="*/ 1694121 h 3147237"/>
              <a:gd name="connsiteX37" fmla="*/ 6393711 w 12709451"/>
              <a:gd name="connsiteY37" fmla="*/ 1396409 h 3147237"/>
              <a:gd name="connsiteX38" fmla="*/ 6407888 w 12709451"/>
              <a:gd name="connsiteY38" fmla="*/ 1311349 h 3147237"/>
              <a:gd name="connsiteX39" fmla="*/ 6422065 w 12709451"/>
              <a:gd name="connsiteY39" fmla="*/ 1226289 h 3147237"/>
              <a:gd name="connsiteX40" fmla="*/ 6443330 w 12709451"/>
              <a:gd name="connsiteY40" fmla="*/ 1212112 h 3147237"/>
              <a:gd name="connsiteX41" fmla="*/ 6514214 w 12709451"/>
              <a:gd name="connsiteY41" fmla="*/ 1197935 h 3147237"/>
              <a:gd name="connsiteX42" fmla="*/ 6606362 w 12709451"/>
              <a:gd name="connsiteY42" fmla="*/ 1183758 h 3147237"/>
              <a:gd name="connsiteX43" fmla="*/ 6641804 w 12709451"/>
              <a:gd name="connsiteY43" fmla="*/ 1176670 h 3147237"/>
              <a:gd name="connsiteX44" fmla="*/ 6804837 w 12709451"/>
              <a:gd name="connsiteY44" fmla="*/ 1155405 h 3147237"/>
              <a:gd name="connsiteX45" fmla="*/ 6854456 w 12709451"/>
              <a:gd name="connsiteY45" fmla="*/ 1148316 h 3147237"/>
              <a:gd name="connsiteX46" fmla="*/ 6911162 w 12709451"/>
              <a:gd name="connsiteY46" fmla="*/ 1141228 h 3147237"/>
              <a:gd name="connsiteX47" fmla="*/ 6960781 w 12709451"/>
              <a:gd name="connsiteY47" fmla="*/ 1134140 h 3147237"/>
              <a:gd name="connsiteX48" fmla="*/ 7038753 w 12709451"/>
              <a:gd name="connsiteY48" fmla="*/ 1127051 h 3147237"/>
              <a:gd name="connsiteX49" fmla="*/ 7116725 w 12709451"/>
              <a:gd name="connsiteY49" fmla="*/ 1112875 h 3147237"/>
              <a:gd name="connsiteX50" fmla="*/ 7208874 w 12709451"/>
              <a:gd name="connsiteY50" fmla="*/ 1098698 h 3147237"/>
              <a:gd name="connsiteX51" fmla="*/ 7364818 w 12709451"/>
              <a:gd name="connsiteY51" fmla="*/ 1105786 h 3147237"/>
              <a:gd name="connsiteX52" fmla="*/ 7414437 w 12709451"/>
              <a:gd name="connsiteY52" fmla="*/ 1119963 h 3147237"/>
              <a:gd name="connsiteX53" fmla="*/ 7442790 w 12709451"/>
              <a:gd name="connsiteY53" fmla="*/ 1127051 h 3147237"/>
              <a:gd name="connsiteX54" fmla="*/ 7485321 w 12709451"/>
              <a:gd name="connsiteY54" fmla="*/ 1141228 h 3147237"/>
              <a:gd name="connsiteX55" fmla="*/ 7506586 w 12709451"/>
              <a:gd name="connsiteY55" fmla="*/ 1148316 h 3147237"/>
              <a:gd name="connsiteX56" fmla="*/ 7598735 w 12709451"/>
              <a:gd name="connsiteY56" fmla="*/ 1169582 h 3147237"/>
              <a:gd name="connsiteX57" fmla="*/ 7697972 w 12709451"/>
              <a:gd name="connsiteY57" fmla="*/ 1176670 h 3147237"/>
              <a:gd name="connsiteX58" fmla="*/ 7967330 w 12709451"/>
              <a:gd name="connsiteY58" fmla="*/ 1169582 h 3147237"/>
              <a:gd name="connsiteX59" fmla="*/ 8024037 w 12709451"/>
              <a:gd name="connsiteY59" fmla="*/ 1162493 h 3147237"/>
              <a:gd name="connsiteX60" fmla="*/ 8038214 w 12709451"/>
              <a:gd name="connsiteY60" fmla="*/ 1119963 h 3147237"/>
              <a:gd name="connsiteX61" fmla="*/ 8052390 w 12709451"/>
              <a:gd name="connsiteY61" fmla="*/ 1027814 h 3147237"/>
              <a:gd name="connsiteX62" fmla="*/ 8066567 w 12709451"/>
              <a:gd name="connsiteY62" fmla="*/ 914400 h 3147237"/>
              <a:gd name="connsiteX63" fmla="*/ 8080744 w 12709451"/>
              <a:gd name="connsiteY63" fmla="*/ 857693 h 3147237"/>
              <a:gd name="connsiteX64" fmla="*/ 8087832 w 12709451"/>
              <a:gd name="connsiteY64" fmla="*/ 836428 h 3147237"/>
              <a:gd name="connsiteX65" fmla="*/ 8102009 w 12709451"/>
              <a:gd name="connsiteY65" fmla="*/ 765544 h 3147237"/>
              <a:gd name="connsiteX66" fmla="*/ 8123274 w 12709451"/>
              <a:gd name="connsiteY66" fmla="*/ 687572 h 3147237"/>
              <a:gd name="connsiteX67" fmla="*/ 8144539 w 12709451"/>
              <a:gd name="connsiteY67" fmla="*/ 645042 h 3147237"/>
              <a:gd name="connsiteX68" fmla="*/ 8165804 w 12709451"/>
              <a:gd name="connsiteY68" fmla="*/ 637954 h 3147237"/>
              <a:gd name="connsiteX69" fmla="*/ 8399721 w 12709451"/>
              <a:gd name="connsiteY69" fmla="*/ 623777 h 3147237"/>
              <a:gd name="connsiteX70" fmla="*/ 8442251 w 12709451"/>
              <a:gd name="connsiteY70" fmla="*/ 616689 h 3147237"/>
              <a:gd name="connsiteX71" fmla="*/ 8647814 w 12709451"/>
              <a:gd name="connsiteY71" fmla="*/ 602512 h 3147237"/>
              <a:gd name="connsiteX72" fmla="*/ 8895907 w 12709451"/>
              <a:gd name="connsiteY72" fmla="*/ 609600 h 3147237"/>
              <a:gd name="connsiteX73" fmla="*/ 9058939 w 12709451"/>
              <a:gd name="connsiteY73" fmla="*/ 616689 h 3147237"/>
              <a:gd name="connsiteX74" fmla="*/ 9526772 w 12709451"/>
              <a:gd name="connsiteY74" fmla="*/ 623777 h 3147237"/>
              <a:gd name="connsiteX75" fmla="*/ 9555125 w 12709451"/>
              <a:gd name="connsiteY75" fmla="*/ 630865 h 3147237"/>
              <a:gd name="connsiteX76" fmla="*/ 9732335 w 12709451"/>
              <a:gd name="connsiteY76" fmla="*/ 652130 h 3147237"/>
              <a:gd name="connsiteX77" fmla="*/ 9781953 w 12709451"/>
              <a:gd name="connsiteY77" fmla="*/ 659219 h 3147237"/>
              <a:gd name="connsiteX78" fmla="*/ 9803218 w 12709451"/>
              <a:gd name="connsiteY78" fmla="*/ 567070 h 3147237"/>
              <a:gd name="connsiteX79" fmla="*/ 9810307 w 12709451"/>
              <a:gd name="connsiteY79" fmla="*/ 233916 h 3147237"/>
              <a:gd name="connsiteX80" fmla="*/ 9824483 w 12709451"/>
              <a:gd name="connsiteY80" fmla="*/ 155944 h 3147237"/>
              <a:gd name="connsiteX81" fmla="*/ 9831572 w 12709451"/>
              <a:gd name="connsiteY81" fmla="*/ 134679 h 3147237"/>
              <a:gd name="connsiteX82" fmla="*/ 9881190 w 12709451"/>
              <a:gd name="connsiteY82" fmla="*/ 120503 h 3147237"/>
              <a:gd name="connsiteX83" fmla="*/ 9923721 w 12709451"/>
              <a:gd name="connsiteY83" fmla="*/ 113414 h 3147237"/>
              <a:gd name="connsiteX84" fmla="*/ 10058400 w 12709451"/>
              <a:gd name="connsiteY84" fmla="*/ 99237 h 3147237"/>
              <a:gd name="connsiteX85" fmla="*/ 10129283 w 12709451"/>
              <a:gd name="connsiteY85" fmla="*/ 85061 h 3147237"/>
              <a:gd name="connsiteX86" fmla="*/ 10185990 w 12709451"/>
              <a:gd name="connsiteY86" fmla="*/ 70884 h 3147237"/>
              <a:gd name="connsiteX87" fmla="*/ 10249786 w 12709451"/>
              <a:gd name="connsiteY87" fmla="*/ 42530 h 3147237"/>
              <a:gd name="connsiteX88" fmla="*/ 10271051 w 12709451"/>
              <a:gd name="connsiteY88" fmla="*/ 35442 h 3147237"/>
              <a:gd name="connsiteX89" fmla="*/ 10292316 w 12709451"/>
              <a:gd name="connsiteY89" fmla="*/ 28354 h 3147237"/>
              <a:gd name="connsiteX90" fmla="*/ 10334846 w 12709451"/>
              <a:gd name="connsiteY90" fmla="*/ 21265 h 3147237"/>
              <a:gd name="connsiteX91" fmla="*/ 10469525 w 12709451"/>
              <a:gd name="connsiteY91" fmla="*/ 0 h 3147237"/>
              <a:gd name="connsiteX92" fmla="*/ 10689265 w 12709451"/>
              <a:gd name="connsiteY92" fmla="*/ 14177 h 3147237"/>
              <a:gd name="connsiteX93" fmla="*/ 10894828 w 12709451"/>
              <a:gd name="connsiteY93" fmla="*/ 7089 h 3147237"/>
              <a:gd name="connsiteX94" fmla="*/ 11171274 w 12709451"/>
              <a:gd name="connsiteY94" fmla="*/ 0 h 3147237"/>
              <a:gd name="connsiteX95" fmla="*/ 11256335 w 12709451"/>
              <a:gd name="connsiteY95" fmla="*/ 7089 h 3147237"/>
              <a:gd name="connsiteX96" fmla="*/ 11376837 w 12709451"/>
              <a:gd name="connsiteY96" fmla="*/ 14177 h 3147237"/>
              <a:gd name="connsiteX97" fmla="*/ 11476074 w 12709451"/>
              <a:gd name="connsiteY97" fmla="*/ 35442 h 3147237"/>
              <a:gd name="connsiteX98" fmla="*/ 11532781 w 12709451"/>
              <a:gd name="connsiteY98" fmla="*/ 42530 h 3147237"/>
              <a:gd name="connsiteX99" fmla="*/ 11568223 w 12709451"/>
              <a:gd name="connsiteY99" fmla="*/ 49619 h 3147237"/>
              <a:gd name="connsiteX100" fmla="*/ 11624930 w 12709451"/>
              <a:gd name="connsiteY100" fmla="*/ 56707 h 3147237"/>
              <a:gd name="connsiteX101" fmla="*/ 11887200 w 12709451"/>
              <a:gd name="connsiteY101" fmla="*/ 77972 h 3147237"/>
              <a:gd name="connsiteX102" fmla="*/ 12234530 w 12709451"/>
              <a:gd name="connsiteY102" fmla="*/ 77972 h 3147237"/>
              <a:gd name="connsiteX103" fmla="*/ 12305414 w 12709451"/>
              <a:gd name="connsiteY103" fmla="*/ 92149 h 3147237"/>
              <a:gd name="connsiteX104" fmla="*/ 12447181 w 12709451"/>
              <a:gd name="connsiteY104" fmla="*/ 106326 h 3147237"/>
              <a:gd name="connsiteX105" fmla="*/ 12510976 w 12709451"/>
              <a:gd name="connsiteY105" fmla="*/ 127591 h 3147237"/>
              <a:gd name="connsiteX106" fmla="*/ 12532242 w 12709451"/>
              <a:gd name="connsiteY106" fmla="*/ 134679 h 3147237"/>
              <a:gd name="connsiteX107" fmla="*/ 12567683 w 12709451"/>
              <a:gd name="connsiteY107" fmla="*/ 177209 h 3147237"/>
              <a:gd name="connsiteX108" fmla="*/ 12588949 w 12709451"/>
              <a:gd name="connsiteY108" fmla="*/ 219740 h 3147237"/>
              <a:gd name="connsiteX109" fmla="*/ 12610214 w 12709451"/>
              <a:gd name="connsiteY109" fmla="*/ 233916 h 3147237"/>
              <a:gd name="connsiteX110" fmla="*/ 12617302 w 12709451"/>
              <a:gd name="connsiteY110" fmla="*/ 255182 h 3147237"/>
              <a:gd name="connsiteX111" fmla="*/ 12624390 w 12709451"/>
              <a:gd name="connsiteY111" fmla="*/ 283535 h 3147237"/>
              <a:gd name="connsiteX112" fmla="*/ 12638567 w 12709451"/>
              <a:gd name="connsiteY112" fmla="*/ 311889 h 3147237"/>
              <a:gd name="connsiteX113" fmla="*/ 12645656 w 12709451"/>
              <a:gd name="connsiteY113" fmla="*/ 340242 h 3147237"/>
              <a:gd name="connsiteX114" fmla="*/ 12659832 w 12709451"/>
              <a:gd name="connsiteY114" fmla="*/ 375684 h 3147237"/>
              <a:gd name="connsiteX115" fmla="*/ 12666921 w 12709451"/>
              <a:gd name="connsiteY115" fmla="*/ 411126 h 3147237"/>
              <a:gd name="connsiteX116" fmla="*/ 12688186 w 12709451"/>
              <a:gd name="connsiteY116" fmla="*/ 474921 h 3147237"/>
              <a:gd name="connsiteX117" fmla="*/ 12695274 w 12709451"/>
              <a:gd name="connsiteY117" fmla="*/ 496186 h 3147237"/>
              <a:gd name="connsiteX118" fmla="*/ 12702362 w 12709451"/>
              <a:gd name="connsiteY118" fmla="*/ 524540 h 3147237"/>
              <a:gd name="connsiteX119" fmla="*/ 12709451 w 12709451"/>
              <a:gd name="connsiteY119" fmla="*/ 602512 h 3147237"/>
              <a:gd name="connsiteX120" fmla="*/ 12695274 w 12709451"/>
              <a:gd name="connsiteY120" fmla="*/ 900223 h 3147237"/>
              <a:gd name="connsiteX121" fmla="*/ 12688186 w 12709451"/>
              <a:gd name="connsiteY121" fmla="*/ 971107 h 3147237"/>
              <a:gd name="connsiteX122" fmla="*/ 12681097 w 12709451"/>
              <a:gd name="connsiteY122" fmla="*/ 1006549 h 3147237"/>
              <a:gd name="connsiteX123" fmla="*/ 12666921 w 12709451"/>
              <a:gd name="connsiteY123" fmla="*/ 1105786 h 3147237"/>
              <a:gd name="connsiteX124" fmla="*/ 12659832 w 12709451"/>
              <a:gd name="connsiteY124" fmla="*/ 1141228 h 3147237"/>
              <a:gd name="connsiteX125" fmla="*/ 12645656 w 12709451"/>
              <a:gd name="connsiteY125" fmla="*/ 1240465 h 3147237"/>
              <a:gd name="connsiteX126" fmla="*/ 12624390 w 12709451"/>
              <a:gd name="connsiteY126" fmla="*/ 1318437 h 3147237"/>
              <a:gd name="connsiteX127" fmla="*/ 12638567 w 12709451"/>
              <a:gd name="connsiteY127" fmla="*/ 1524000 h 3147237"/>
              <a:gd name="connsiteX128" fmla="*/ 12652744 w 12709451"/>
              <a:gd name="connsiteY128" fmla="*/ 1687033 h 3147237"/>
              <a:gd name="connsiteX129" fmla="*/ 12638567 w 12709451"/>
              <a:gd name="connsiteY129" fmla="*/ 1828800 h 3147237"/>
              <a:gd name="connsiteX130" fmla="*/ 12624390 w 12709451"/>
              <a:gd name="connsiteY130" fmla="*/ 1850065 h 3147237"/>
              <a:gd name="connsiteX131" fmla="*/ 12617302 w 12709451"/>
              <a:gd name="connsiteY131" fmla="*/ 1871330 h 3147237"/>
              <a:gd name="connsiteX132" fmla="*/ 12596037 w 12709451"/>
              <a:gd name="connsiteY132" fmla="*/ 1885507 h 3147237"/>
              <a:gd name="connsiteX133" fmla="*/ 12369209 w 12709451"/>
              <a:gd name="connsiteY133" fmla="*/ 1878419 h 3147237"/>
              <a:gd name="connsiteX134" fmla="*/ 12255795 w 12709451"/>
              <a:gd name="connsiteY134" fmla="*/ 1871330 h 3147237"/>
              <a:gd name="connsiteX135" fmla="*/ 12135293 w 12709451"/>
              <a:gd name="connsiteY135" fmla="*/ 1857154 h 3147237"/>
              <a:gd name="connsiteX136" fmla="*/ 11972260 w 12709451"/>
              <a:gd name="connsiteY136" fmla="*/ 1871330 h 3147237"/>
              <a:gd name="connsiteX137" fmla="*/ 11908465 w 12709451"/>
              <a:gd name="connsiteY137" fmla="*/ 1878419 h 3147237"/>
              <a:gd name="connsiteX138" fmla="*/ 11873023 w 12709451"/>
              <a:gd name="connsiteY138" fmla="*/ 1885507 h 3147237"/>
              <a:gd name="connsiteX139" fmla="*/ 11830493 w 12709451"/>
              <a:gd name="connsiteY139" fmla="*/ 1892596 h 3147237"/>
              <a:gd name="connsiteX140" fmla="*/ 11773786 w 12709451"/>
              <a:gd name="connsiteY140" fmla="*/ 1899684 h 3147237"/>
              <a:gd name="connsiteX141" fmla="*/ 11674549 w 12709451"/>
              <a:gd name="connsiteY141" fmla="*/ 1913861 h 3147237"/>
              <a:gd name="connsiteX142" fmla="*/ 11624930 w 12709451"/>
              <a:gd name="connsiteY142" fmla="*/ 1920949 h 3147237"/>
              <a:gd name="connsiteX143" fmla="*/ 11561135 w 12709451"/>
              <a:gd name="connsiteY143" fmla="*/ 1935126 h 3147237"/>
              <a:gd name="connsiteX144" fmla="*/ 11497339 w 12709451"/>
              <a:gd name="connsiteY144" fmla="*/ 1949303 h 3147237"/>
              <a:gd name="connsiteX145" fmla="*/ 11476074 w 12709451"/>
              <a:gd name="connsiteY145" fmla="*/ 1956391 h 3147237"/>
              <a:gd name="connsiteX146" fmla="*/ 11419367 w 12709451"/>
              <a:gd name="connsiteY146" fmla="*/ 1970568 h 3147237"/>
              <a:gd name="connsiteX147" fmla="*/ 11362660 w 12709451"/>
              <a:gd name="connsiteY147" fmla="*/ 1984744 h 3147237"/>
              <a:gd name="connsiteX148" fmla="*/ 11242158 w 12709451"/>
              <a:gd name="connsiteY148" fmla="*/ 2006009 h 3147237"/>
              <a:gd name="connsiteX149" fmla="*/ 11079125 w 12709451"/>
              <a:gd name="connsiteY149" fmla="*/ 2020186 h 3147237"/>
              <a:gd name="connsiteX150" fmla="*/ 10986976 w 12709451"/>
              <a:gd name="connsiteY150" fmla="*/ 2034363 h 3147237"/>
              <a:gd name="connsiteX151" fmla="*/ 10951535 w 12709451"/>
              <a:gd name="connsiteY151" fmla="*/ 2041451 h 3147237"/>
              <a:gd name="connsiteX152" fmla="*/ 10866474 w 12709451"/>
              <a:gd name="connsiteY152" fmla="*/ 2055628 h 3147237"/>
              <a:gd name="connsiteX153" fmla="*/ 10809767 w 12709451"/>
              <a:gd name="connsiteY153" fmla="*/ 2069805 h 3147237"/>
              <a:gd name="connsiteX154" fmla="*/ 10788502 w 12709451"/>
              <a:gd name="connsiteY154" fmla="*/ 2076893 h 3147237"/>
              <a:gd name="connsiteX155" fmla="*/ 10618381 w 12709451"/>
              <a:gd name="connsiteY155" fmla="*/ 2105247 h 3147237"/>
              <a:gd name="connsiteX156" fmla="*/ 10582939 w 12709451"/>
              <a:gd name="connsiteY156" fmla="*/ 2112335 h 3147237"/>
              <a:gd name="connsiteX157" fmla="*/ 10519144 w 12709451"/>
              <a:gd name="connsiteY157" fmla="*/ 2119423 h 3147237"/>
              <a:gd name="connsiteX158" fmla="*/ 10483702 w 12709451"/>
              <a:gd name="connsiteY158" fmla="*/ 2126512 h 3147237"/>
              <a:gd name="connsiteX159" fmla="*/ 10426995 w 12709451"/>
              <a:gd name="connsiteY159" fmla="*/ 2133600 h 3147237"/>
              <a:gd name="connsiteX160" fmla="*/ 10384465 w 12709451"/>
              <a:gd name="connsiteY160" fmla="*/ 2140689 h 3147237"/>
              <a:gd name="connsiteX161" fmla="*/ 10349023 w 12709451"/>
              <a:gd name="connsiteY161" fmla="*/ 2147777 h 3147237"/>
              <a:gd name="connsiteX162" fmla="*/ 10285228 w 12709451"/>
              <a:gd name="connsiteY162" fmla="*/ 2154865 h 3147237"/>
              <a:gd name="connsiteX163" fmla="*/ 10249786 w 12709451"/>
              <a:gd name="connsiteY163" fmla="*/ 2161954 h 3147237"/>
              <a:gd name="connsiteX164" fmla="*/ 10185990 w 12709451"/>
              <a:gd name="connsiteY164" fmla="*/ 2169042 h 3147237"/>
              <a:gd name="connsiteX165" fmla="*/ 10150549 w 12709451"/>
              <a:gd name="connsiteY165" fmla="*/ 2176130 h 3147237"/>
              <a:gd name="connsiteX166" fmla="*/ 10008781 w 12709451"/>
              <a:gd name="connsiteY166" fmla="*/ 2190307 h 3147237"/>
              <a:gd name="connsiteX167" fmla="*/ 9916632 w 12709451"/>
              <a:gd name="connsiteY167" fmla="*/ 2204484 h 3147237"/>
              <a:gd name="connsiteX168" fmla="*/ 9774865 w 12709451"/>
              <a:gd name="connsiteY168" fmla="*/ 2225749 h 3147237"/>
              <a:gd name="connsiteX169" fmla="*/ 9696893 w 12709451"/>
              <a:gd name="connsiteY169" fmla="*/ 2232837 h 3147237"/>
              <a:gd name="connsiteX170" fmla="*/ 9604744 w 12709451"/>
              <a:gd name="connsiteY170" fmla="*/ 2247014 h 3147237"/>
              <a:gd name="connsiteX171" fmla="*/ 9555125 w 12709451"/>
              <a:gd name="connsiteY171" fmla="*/ 2254103 h 3147237"/>
              <a:gd name="connsiteX172" fmla="*/ 9505507 w 12709451"/>
              <a:gd name="connsiteY172" fmla="*/ 2268279 h 3147237"/>
              <a:gd name="connsiteX173" fmla="*/ 9434623 w 12709451"/>
              <a:gd name="connsiteY173" fmla="*/ 2282456 h 3147237"/>
              <a:gd name="connsiteX174" fmla="*/ 9406269 w 12709451"/>
              <a:gd name="connsiteY174" fmla="*/ 2289544 h 3147237"/>
              <a:gd name="connsiteX175" fmla="*/ 9356651 w 12709451"/>
              <a:gd name="connsiteY175" fmla="*/ 2303721 h 3147237"/>
              <a:gd name="connsiteX176" fmla="*/ 9285767 w 12709451"/>
              <a:gd name="connsiteY176" fmla="*/ 2317898 h 3147237"/>
              <a:gd name="connsiteX177" fmla="*/ 9236149 w 12709451"/>
              <a:gd name="connsiteY177" fmla="*/ 2332075 h 3147237"/>
              <a:gd name="connsiteX178" fmla="*/ 9200707 w 12709451"/>
              <a:gd name="connsiteY178" fmla="*/ 2339163 h 3147237"/>
              <a:gd name="connsiteX179" fmla="*/ 9115646 w 12709451"/>
              <a:gd name="connsiteY179" fmla="*/ 2360428 h 3147237"/>
              <a:gd name="connsiteX180" fmla="*/ 9087293 w 12709451"/>
              <a:gd name="connsiteY180" fmla="*/ 2367516 h 3147237"/>
              <a:gd name="connsiteX181" fmla="*/ 9016409 w 12709451"/>
              <a:gd name="connsiteY181" fmla="*/ 2381693 h 3147237"/>
              <a:gd name="connsiteX182" fmla="*/ 8980967 w 12709451"/>
              <a:gd name="connsiteY182" fmla="*/ 2388782 h 3147237"/>
              <a:gd name="connsiteX183" fmla="*/ 8924260 w 12709451"/>
              <a:gd name="connsiteY183" fmla="*/ 2395870 h 3147237"/>
              <a:gd name="connsiteX184" fmla="*/ 8888818 w 12709451"/>
              <a:gd name="connsiteY184" fmla="*/ 2402958 h 3147237"/>
              <a:gd name="connsiteX185" fmla="*/ 8867553 w 12709451"/>
              <a:gd name="connsiteY185" fmla="*/ 2410047 h 3147237"/>
              <a:gd name="connsiteX186" fmla="*/ 8803758 w 12709451"/>
              <a:gd name="connsiteY186" fmla="*/ 2417135 h 3147237"/>
              <a:gd name="connsiteX187" fmla="*/ 8718697 w 12709451"/>
              <a:gd name="connsiteY187" fmla="*/ 2431312 h 3147237"/>
              <a:gd name="connsiteX188" fmla="*/ 8661990 w 12709451"/>
              <a:gd name="connsiteY188" fmla="*/ 2438400 h 3147237"/>
              <a:gd name="connsiteX189" fmla="*/ 8619460 w 12709451"/>
              <a:gd name="connsiteY189" fmla="*/ 2445489 h 3147237"/>
              <a:gd name="connsiteX190" fmla="*/ 8527311 w 12709451"/>
              <a:gd name="connsiteY190" fmla="*/ 2452577 h 3147237"/>
              <a:gd name="connsiteX191" fmla="*/ 8449339 w 12709451"/>
              <a:gd name="connsiteY191" fmla="*/ 2459665 h 3147237"/>
              <a:gd name="connsiteX192" fmla="*/ 8392632 w 12709451"/>
              <a:gd name="connsiteY192" fmla="*/ 2466754 h 3147237"/>
              <a:gd name="connsiteX193" fmla="*/ 8321749 w 12709451"/>
              <a:gd name="connsiteY193" fmla="*/ 2473842 h 3147237"/>
              <a:gd name="connsiteX194" fmla="*/ 8109097 w 12709451"/>
              <a:gd name="connsiteY194" fmla="*/ 2502196 h 3147237"/>
              <a:gd name="connsiteX195" fmla="*/ 8066567 w 12709451"/>
              <a:gd name="connsiteY195" fmla="*/ 2509284 h 3147237"/>
              <a:gd name="connsiteX196" fmla="*/ 8002772 w 12709451"/>
              <a:gd name="connsiteY196" fmla="*/ 2523461 h 3147237"/>
              <a:gd name="connsiteX197" fmla="*/ 7910623 w 12709451"/>
              <a:gd name="connsiteY197" fmla="*/ 2537637 h 3147237"/>
              <a:gd name="connsiteX198" fmla="*/ 7825562 w 12709451"/>
              <a:gd name="connsiteY198" fmla="*/ 2551814 h 3147237"/>
              <a:gd name="connsiteX199" fmla="*/ 7797209 w 12709451"/>
              <a:gd name="connsiteY199" fmla="*/ 2558903 h 3147237"/>
              <a:gd name="connsiteX200" fmla="*/ 7719237 w 12709451"/>
              <a:gd name="connsiteY200" fmla="*/ 2573079 h 3147237"/>
              <a:gd name="connsiteX201" fmla="*/ 7690883 w 12709451"/>
              <a:gd name="connsiteY201" fmla="*/ 2580168 h 3147237"/>
              <a:gd name="connsiteX202" fmla="*/ 7655442 w 12709451"/>
              <a:gd name="connsiteY202" fmla="*/ 2587256 h 3147237"/>
              <a:gd name="connsiteX203" fmla="*/ 7634176 w 12709451"/>
              <a:gd name="connsiteY203" fmla="*/ 2594344 h 3147237"/>
              <a:gd name="connsiteX204" fmla="*/ 7584558 w 12709451"/>
              <a:gd name="connsiteY204" fmla="*/ 2601433 h 3147237"/>
              <a:gd name="connsiteX205" fmla="*/ 7549116 w 12709451"/>
              <a:gd name="connsiteY205" fmla="*/ 2608521 h 3147237"/>
              <a:gd name="connsiteX206" fmla="*/ 7449879 w 12709451"/>
              <a:gd name="connsiteY206" fmla="*/ 2622698 h 3147237"/>
              <a:gd name="connsiteX207" fmla="*/ 7378995 w 12709451"/>
              <a:gd name="connsiteY207" fmla="*/ 2636875 h 3147237"/>
              <a:gd name="connsiteX208" fmla="*/ 7322288 w 12709451"/>
              <a:gd name="connsiteY208" fmla="*/ 2651051 h 3147237"/>
              <a:gd name="connsiteX209" fmla="*/ 7265581 w 12709451"/>
              <a:gd name="connsiteY209" fmla="*/ 2658140 h 3147237"/>
              <a:gd name="connsiteX210" fmla="*/ 7237228 w 12709451"/>
              <a:gd name="connsiteY210" fmla="*/ 2665228 h 3147237"/>
              <a:gd name="connsiteX211" fmla="*/ 7187609 w 12709451"/>
              <a:gd name="connsiteY211" fmla="*/ 2672316 h 3147237"/>
              <a:gd name="connsiteX212" fmla="*/ 7116725 w 12709451"/>
              <a:gd name="connsiteY212" fmla="*/ 2686493 h 3147237"/>
              <a:gd name="connsiteX213" fmla="*/ 7024576 w 12709451"/>
              <a:gd name="connsiteY213" fmla="*/ 2700670 h 3147237"/>
              <a:gd name="connsiteX214" fmla="*/ 7003311 w 12709451"/>
              <a:gd name="connsiteY214" fmla="*/ 2707758 h 3147237"/>
              <a:gd name="connsiteX215" fmla="*/ 6847367 w 12709451"/>
              <a:gd name="connsiteY215" fmla="*/ 2729023 h 3147237"/>
              <a:gd name="connsiteX216" fmla="*/ 6769395 w 12709451"/>
              <a:gd name="connsiteY216" fmla="*/ 2743200 h 3147237"/>
              <a:gd name="connsiteX217" fmla="*/ 6719776 w 12709451"/>
              <a:gd name="connsiteY217" fmla="*/ 2750289 h 3147237"/>
              <a:gd name="connsiteX218" fmla="*/ 6691423 w 12709451"/>
              <a:gd name="connsiteY218" fmla="*/ 2757377 h 3147237"/>
              <a:gd name="connsiteX219" fmla="*/ 6599274 w 12709451"/>
              <a:gd name="connsiteY219" fmla="*/ 2771554 h 3147237"/>
              <a:gd name="connsiteX220" fmla="*/ 6556744 w 12709451"/>
              <a:gd name="connsiteY220" fmla="*/ 2778642 h 3147237"/>
              <a:gd name="connsiteX221" fmla="*/ 6521302 w 12709451"/>
              <a:gd name="connsiteY221" fmla="*/ 2785730 h 3147237"/>
              <a:gd name="connsiteX222" fmla="*/ 6407888 w 12709451"/>
              <a:gd name="connsiteY222" fmla="*/ 2799907 h 3147237"/>
              <a:gd name="connsiteX223" fmla="*/ 6379535 w 12709451"/>
              <a:gd name="connsiteY223" fmla="*/ 2806996 h 3147237"/>
              <a:gd name="connsiteX224" fmla="*/ 6337004 w 12709451"/>
              <a:gd name="connsiteY224" fmla="*/ 2814084 h 3147237"/>
              <a:gd name="connsiteX225" fmla="*/ 6315739 w 12709451"/>
              <a:gd name="connsiteY225" fmla="*/ 2821172 h 3147237"/>
              <a:gd name="connsiteX226" fmla="*/ 6266121 w 12709451"/>
              <a:gd name="connsiteY226" fmla="*/ 2828261 h 3147237"/>
              <a:gd name="connsiteX227" fmla="*/ 6209414 w 12709451"/>
              <a:gd name="connsiteY227" fmla="*/ 2842437 h 3147237"/>
              <a:gd name="connsiteX228" fmla="*/ 6188149 w 12709451"/>
              <a:gd name="connsiteY228" fmla="*/ 2849526 h 3147237"/>
              <a:gd name="connsiteX229" fmla="*/ 6152707 w 12709451"/>
              <a:gd name="connsiteY229" fmla="*/ 2856614 h 3147237"/>
              <a:gd name="connsiteX230" fmla="*/ 6124353 w 12709451"/>
              <a:gd name="connsiteY230" fmla="*/ 2863703 h 3147237"/>
              <a:gd name="connsiteX231" fmla="*/ 6088911 w 12709451"/>
              <a:gd name="connsiteY231" fmla="*/ 2870791 h 3147237"/>
              <a:gd name="connsiteX232" fmla="*/ 6032204 w 12709451"/>
              <a:gd name="connsiteY232" fmla="*/ 2884968 h 3147237"/>
              <a:gd name="connsiteX233" fmla="*/ 5989674 w 12709451"/>
              <a:gd name="connsiteY233" fmla="*/ 2899144 h 3147237"/>
              <a:gd name="connsiteX234" fmla="*/ 5932967 w 12709451"/>
              <a:gd name="connsiteY234" fmla="*/ 2913321 h 3147237"/>
              <a:gd name="connsiteX235" fmla="*/ 5890437 w 12709451"/>
              <a:gd name="connsiteY235" fmla="*/ 2927498 h 3147237"/>
              <a:gd name="connsiteX236" fmla="*/ 5862083 w 12709451"/>
              <a:gd name="connsiteY236" fmla="*/ 2934586 h 3147237"/>
              <a:gd name="connsiteX237" fmla="*/ 5819553 w 12709451"/>
              <a:gd name="connsiteY237" fmla="*/ 2941675 h 3147237"/>
              <a:gd name="connsiteX238" fmla="*/ 5777023 w 12709451"/>
              <a:gd name="connsiteY238" fmla="*/ 2955851 h 3147237"/>
              <a:gd name="connsiteX239" fmla="*/ 5748669 w 12709451"/>
              <a:gd name="connsiteY239" fmla="*/ 2962940 h 3147237"/>
              <a:gd name="connsiteX240" fmla="*/ 5706139 w 12709451"/>
              <a:gd name="connsiteY240" fmla="*/ 2977116 h 3147237"/>
              <a:gd name="connsiteX241" fmla="*/ 5677786 w 12709451"/>
              <a:gd name="connsiteY241" fmla="*/ 2984205 h 3147237"/>
              <a:gd name="connsiteX242" fmla="*/ 5613990 w 12709451"/>
              <a:gd name="connsiteY242" fmla="*/ 3005470 h 3147237"/>
              <a:gd name="connsiteX243" fmla="*/ 5592725 w 12709451"/>
              <a:gd name="connsiteY243" fmla="*/ 3012558 h 3147237"/>
              <a:gd name="connsiteX244" fmla="*/ 5536018 w 12709451"/>
              <a:gd name="connsiteY244" fmla="*/ 3026735 h 3147237"/>
              <a:gd name="connsiteX245" fmla="*/ 5514753 w 12709451"/>
              <a:gd name="connsiteY245" fmla="*/ 3033823 h 3147237"/>
              <a:gd name="connsiteX246" fmla="*/ 5472223 w 12709451"/>
              <a:gd name="connsiteY246" fmla="*/ 3040912 h 3147237"/>
              <a:gd name="connsiteX247" fmla="*/ 5415516 w 12709451"/>
              <a:gd name="connsiteY247" fmla="*/ 3055089 h 3147237"/>
              <a:gd name="connsiteX248" fmla="*/ 5372986 w 12709451"/>
              <a:gd name="connsiteY248" fmla="*/ 3062177 h 3147237"/>
              <a:gd name="connsiteX249" fmla="*/ 5309190 w 12709451"/>
              <a:gd name="connsiteY249" fmla="*/ 3076354 h 3147237"/>
              <a:gd name="connsiteX250" fmla="*/ 5259572 w 12709451"/>
              <a:gd name="connsiteY250" fmla="*/ 3083442 h 3147237"/>
              <a:gd name="connsiteX251" fmla="*/ 5224130 w 12709451"/>
              <a:gd name="connsiteY251" fmla="*/ 3090530 h 3147237"/>
              <a:gd name="connsiteX252" fmla="*/ 5160335 w 12709451"/>
              <a:gd name="connsiteY252" fmla="*/ 3097619 h 3147237"/>
              <a:gd name="connsiteX253" fmla="*/ 5117804 w 12709451"/>
              <a:gd name="connsiteY253" fmla="*/ 3104707 h 3147237"/>
              <a:gd name="connsiteX254" fmla="*/ 5039832 w 12709451"/>
              <a:gd name="connsiteY254" fmla="*/ 3111796 h 3147237"/>
              <a:gd name="connsiteX255" fmla="*/ 4905153 w 12709451"/>
              <a:gd name="connsiteY255" fmla="*/ 3125972 h 3147237"/>
              <a:gd name="connsiteX256" fmla="*/ 4805916 w 12709451"/>
              <a:gd name="connsiteY256" fmla="*/ 3133061 h 3147237"/>
              <a:gd name="connsiteX257" fmla="*/ 3501656 w 12709451"/>
              <a:gd name="connsiteY257" fmla="*/ 3147237 h 3147237"/>
              <a:gd name="connsiteX258" fmla="*/ 1566530 w 12709451"/>
              <a:gd name="connsiteY258" fmla="*/ 3125972 h 3147237"/>
              <a:gd name="connsiteX259" fmla="*/ 1148316 w 12709451"/>
              <a:gd name="connsiteY259" fmla="*/ 3118884 h 3147237"/>
              <a:gd name="connsiteX260" fmla="*/ 666307 w 12709451"/>
              <a:gd name="connsiteY260" fmla="*/ 3104707 h 3147237"/>
              <a:gd name="connsiteX261" fmla="*/ 368595 w 12709451"/>
              <a:gd name="connsiteY261" fmla="*/ 3097619 h 3147237"/>
              <a:gd name="connsiteX262" fmla="*/ 42530 w 12709451"/>
              <a:gd name="connsiteY262" fmla="*/ 3083442 h 3147237"/>
              <a:gd name="connsiteX263" fmla="*/ 28353 w 12709451"/>
              <a:gd name="connsiteY263" fmla="*/ 3062177 h 3147237"/>
              <a:gd name="connsiteX264" fmla="*/ 14176 w 12709451"/>
              <a:gd name="connsiteY264" fmla="*/ 3005470 h 3147237"/>
              <a:gd name="connsiteX265" fmla="*/ 7088 w 12709451"/>
              <a:gd name="connsiteY265" fmla="*/ 2955851 h 3147237"/>
              <a:gd name="connsiteX266" fmla="*/ 0 w 12709451"/>
              <a:gd name="connsiteY266" fmla="*/ 2913321 h 3147237"/>
              <a:gd name="connsiteX267" fmla="*/ 14176 w 12709451"/>
              <a:gd name="connsiteY267" fmla="*/ 2849526 h 3147237"/>
              <a:gd name="connsiteX268" fmla="*/ 21265 w 12709451"/>
              <a:gd name="connsiteY268" fmla="*/ 2828261 h 3147237"/>
              <a:gd name="connsiteX269" fmla="*/ 85060 w 12709451"/>
              <a:gd name="connsiteY269" fmla="*/ 2785730 h 3147237"/>
              <a:gd name="connsiteX0" fmla="*/ 85060 w 12709451"/>
              <a:gd name="connsiteY0" fmla="*/ 2785730 h 3395331"/>
              <a:gd name="connsiteX1" fmla="*/ 85060 w 12709451"/>
              <a:gd name="connsiteY1" fmla="*/ 2785730 h 3395331"/>
              <a:gd name="connsiteX2" fmla="*/ 1290083 w 12709451"/>
              <a:gd name="connsiteY2" fmla="*/ 2785730 h 3395331"/>
              <a:gd name="connsiteX3" fmla="*/ 1708297 w 12709451"/>
              <a:gd name="connsiteY3" fmla="*/ 2799907 h 3395331"/>
              <a:gd name="connsiteX4" fmla="*/ 2041451 w 12709451"/>
              <a:gd name="connsiteY4" fmla="*/ 2821172 h 3395331"/>
              <a:gd name="connsiteX5" fmla="*/ 2551814 w 12709451"/>
              <a:gd name="connsiteY5" fmla="*/ 2814084 h 3395331"/>
              <a:gd name="connsiteX6" fmla="*/ 2835349 w 12709451"/>
              <a:gd name="connsiteY6" fmla="*/ 2821172 h 3395331"/>
              <a:gd name="connsiteX7" fmla="*/ 2856614 w 12709451"/>
              <a:gd name="connsiteY7" fmla="*/ 2814084 h 3395331"/>
              <a:gd name="connsiteX8" fmla="*/ 2892056 w 12709451"/>
              <a:gd name="connsiteY8" fmla="*/ 2806996 h 3395331"/>
              <a:gd name="connsiteX9" fmla="*/ 2906232 w 12709451"/>
              <a:gd name="connsiteY9" fmla="*/ 2658140 h 3395331"/>
              <a:gd name="connsiteX10" fmla="*/ 2913321 w 12709451"/>
              <a:gd name="connsiteY10" fmla="*/ 2466754 h 3395331"/>
              <a:gd name="connsiteX11" fmla="*/ 2920409 w 12709451"/>
              <a:gd name="connsiteY11" fmla="*/ 2417135 h 3395331"/>
              <a:gd name="connsiteX12" fmla="*/ 2934586 w 12709451"/>
              <a:gd name="connsiteY12" fmla="*/ 2360428 h 3395331"/>
              <a:gd name="connsiteX13" fmla="*/ 2948762 w 12709451"/>
              <a:gd name="connsiteY13" fmla="*/ 2317898 h 3395331"/>
              <a:gd name="connsiteX14" fmla="*/ 2970028 w 12709451"/>
              <a:gd name="connsiteY14" fmla="*/ 2303721 h 3395331"/>
              <a:gd name="connsiteX15" fmla="*/ 3374065 w 12709451"/>
              <a:gd name="connsiteY15" fmla="*/ 2296633 h 3395331"/>
              <a:gd name="connsiteX16" fmla="*/ 3494567 w 12709451"/>
              <a:gd name="connsiteY16" fmla="*/ 2275368 h 3395331"/>
              <a:gd name="connsiteX17" fmla="*/ 3671776 w 12709451"/>
              <a:gd name="connsiteY17" fmla="*/ 2268279 h 3395331"/>
              <a:gd name="connsiteX18" fmla="*/ 3912781 w 12709451"/>
              <a:gd name="connsiteY18" fmla="*/ 2261191 h 3395331"/>
              <a:gd name="connsiteX19" fmla="*/ 4437321 w 12709451"/>
              <a:gd name="connsiteY19" fmla="*/ 2268279 h 3395331"/>
              <a:gd name="connsiteX20" fmla="*/ 4607442 w 12709451"/>
              <a:gd name="connsiteY20" fmla="*/ 2239926 h 3395331"/>
              <a:gd name="connsiteX21" fmla="*/ 4614530 w 12709451"/>
              <a:gd name="connsiteY21" fmla="*/ 2183219 h 3395331"/>
              <a:gd name="connsiteX22" fmla="*/ 4628707 w 12709451"/>
              <a:gd name="connsiteY22" fmla="*/ 2062716 h 3395331"/>
              <a:gd name="connsiteX23" fmla="*/ 4635795 w 12709451"/>
              <a:gd name="connsiteY23" fmla="*/ 2034363 h 3395331"/>
              <a:gd name="connsiteX24" fmla="*/ 4649972 w 12709451"/>
              <a:gd name="connsiteY24" fmla="*/ 1956391 h 3395331"/>
              <a:gd name="connsiteX25" fmla="*/ 4664149 w 12709451"/>
              <a:gd name="connsiteY25" fmla="*/ 1779182 h 3395331"/>
              <a:gd name="connsiteX26" fmla="*/ 4671237 w 12709451"/>
              <a:gd name="connsiteY26" fmla="*/ 1743740 h 3395331"/>
              <a:gd name="connsiteX27" fmla="*/ 4678325 w 12709451"/>
              <a:gd name="connsiteY27" fmla="*/ 1715386 h 3395331"/>
              <a:gd name="connsiteX28" fmla="*/ 4919330 w 12709451"/>
              <a:gd name="connsiteY28" fmla="*/ 1708298 h 3395331"/>
              <a:gd name="connsiteX29" fmla="*/ 5209953 w 12709451"/>
              <a:gd name="connsiteY29" fmla="*/ 1694121 h 3395331"/>
              <a:gd name="connsiteX30" fmla="*/ 5521842 w 12709451"/>
              <a:gd name="connsiteY30" fmla="*/ 1672856 h 3395331"/>
              <a:gd name="connsiteX31" fmla="*/ 5840818 w 12709451"/>
              <a:gd name="connsiteY31" fmla="*/ 1687033 h 3395331"/>
              <a:gd name="connsiteX32" fmla="*/ 5918790 w 12709451"/>
              <a:gd name="connsiteY32" fmla="*/ 1694121 h 3395331"/>
              <a:gd name="connsiteX33" fmla="*/ 5982586 w 12709451"/>
              <a:gd name="connsiteY33" fmla="*/ 1701209 h 3395331"/>
              <a:gd name="connsiteX34" fmla="*/ 6166883 w 12709451"/>
              <a:gd name="connsiteY34" fmla="*/ 1708298 h 3395331"/>
              <a:gd name="connsiteX35" fmla="*/ 6400800 w 12709451"/>
              <a:gd name="connsiteY35" fmla="*/ 1701209 h 3395331"/>
              <a:gd name="connsiteX36" fmla="*/ 6379535 w 12709451"/>
              <a:gd name="connsiteY36" fmla="*/ 1694121 h 3395331"/>
              <a:gd name="connsiteX37" fmla="*/ 6393711 w 12709451"/>
              <a:gd name="connsiteY37" fmla="*/ 1396409 h 3395331"/>
              <a:gd name="connsiteX38" fmla="*/ 6407888 w 12709451"/>
              <a:gd name="connsiteY38" fmla="*/ 1311349 h 3395331"/>
              <a:gd name="connsiteX39" fmla="*/ 6422065 w 12709451"/>
              <a:gd name="connsiteY39" fmla="*/ 1226289 h 3395331"/>
              <a:gd name="connsiteX40" fmla="*/ 6443330 w 12709451"/>
              <a:gd name="connsiteY40" fmla="*/ 1212112 h 3395331"/>
              <a:gd name="connsiteX41" fmla="*/ 6514214 w 12709451"/>
              <a:gd name="connsiteY41" fmla="*/ 1197935 h 3395331"/>
              <a:gd name="connsiteX42" fmla="*/ 6606362 w 12709451"/>
              <a:gd name="connsiteY42" fmla="*/ 1183758 h 3395331"/>
              <a:gd name="connsiteX43" fmla="*/ 6641804 w 12709451"/>
              <a:gd name="connsiteY43" fmla="*/ 1176670 h 3395331"/>
              <a:gd name="connsiteX44" fmla="*/ 6804837 w 12709451"/>
              <a:gd name="connsiteY44" fmla="*/ 1155405 h 3395331"/>
              <a:gd name="connsiteX45" fmla="*/ 6854456 w 12709451"/>
              <a:gd name="connsiteY45" fmla="*/ 1148316 h 3395331"/>
              <a:gd name="connsiteX46" fmla="*/ 6911162 w 12709451"/>
              <a:gd name="connsiteY46" fmla="*/ 1141228 h 3395331"/>
              <a:gd name="connsiteX47" fmla="*/ 6960781 w 12709451"/>
              <a:gd name="connsiteY47" fmla="*/ 1134140 h 3395331"/>
              <a:gd name="connsiteX48" fmla="*/ 7038753 w 12709451"/>
              <a:gd name="connsiteY48" fmla="*/ 1127051 h 3395331"/>
              <a:gd name="connsiteX49" fmla="*/ 7116725 w 12709451"/>
              <a:gd name="connsiteY49" fmla="*/ 1112875 h 3395331"/>
              <a:gd name="connsiteX50" fmla="*/ 7208874 w 12709451"/>
              <a:gd name="connsiteY50" fmla="*/ 1098698 h 3395331"/>
              <a:gd name="connsiteX51" fmla="*/ 7364818 w 12709451"/>
              <a:gd name="connsiteY51" fmla="*/ 1105786 h 3395331"/>
              <a:gd name="connsiteX52" fmla="*/ 7414437 w 12709451"/>
              <a:gd name="connsiteY52" fmla="*/ 1119963 h 3395331"/>
              <a:gd name="connsiteX53" fmla="*/ 7442790 w 12709451"/>
              <a:gd name="connsiteY53" fmla="*/ 1127051 h 3395331"/>
              <a:gd name="connsiteX54" fmla="*/ 7485321 w 12709451"/>
              <a:gd name="connsiteY54" fmla="*/ 1141228 h 3395331"/>
              <a:gd name="connsiteX55" fmla="*/ 7506586 w 12709451"/>
              <a:gd name="connsiteY55" fmla="*/ 1148316 h 3395331"/>
              <a:gd name="connsiteX56" fmla="*/ 7598735 w 12709451"/>
              <a:gd name="connsiteY56" fmla="*/ 1169582 h 3395331"/>
              <a:gd name="connsiteX57" fmla="*/ 7697972 w 12709451"/>
              <a:gd name="connsiteY57" fmla="*/ 1176670 h 3395331"/>
              <a:gd name="connsiteX58" fmla="*/ 7967330 w 12709451"/>
              <a:gd name="connsiteY58" fmla="*/ 1169582 h 3395331"/>
              <a:gd name="connsiteX59" fmla="*/ 8024037 w 12709451"/>
              <a:gd name="connsiteY59" fmla="*/ 1162493 h 3395331"/>
              <a:gd name="connsiteX60" fmla="*/ 8038214 w 12709451"/>
              <a:gd name="connsiteY60" fmla="*/ 1119963 h 3395331"/>
              <a:gd name="connsiteX61" fmla="*/ 8052390 w 12709451"/>
              <a:gd name="connsiteY61" fmla="*/ 1027814 h 3395331"/>
              <a:gd name="connsiteX62" fmla="*/ 8066567 w 12709451"/>
              <a:gd name="connsiteY62" fmla="*/ 914400 h 3395331"/>
              <a:gd name="connsiteX63" fmla="*/ 8080744 w 12709451"/>
              <a:gd name="connsiteY63" fmla="*/ 857693 h 3395331"/>
              <a:gd name="connsiteX64" fmla="*/ 8087832 w 12709451"/>
              <a:gd name="connsiteY64" fmla="*/ 836428 h 3395331"/>
              <a:gd name="connsiteX65" fmla="*/ 8102009 w 12709451"/>
              <a:gd name="connsiteY65" fmla="*/ 765544 h 3395331"/>
              <a:gd name="connsiteX66" fmla="*/ 8123274 w 12709451"/>
              <a:gd name="connsiteY66" fmla="*/ 687572 h 3395331"/>
              <a:gd name="connsiteX67" fmla="*/ 8144539 w 12709451"/>
              <a:gd name="connsiteY67" fmla="*/ 645042 h 3395331"/>
              <a:gd name="connsiteX68" fmla="*/ 8165804 w 12709451"/>
              <a:gd name="connsiteY68" fmla="*/ 637954 h 3395331"/>
              <a:gd name="connsiteX69" fmla="*/ 8399721 w 12709451"/>
              <a:gd name="connsiteY69" fmla="*/ 623777 h 3395331"/>
              <a:gd name="connsiteX70" fmla="*/ 8442251 w 12709451"/>
              <a:gd name="connsiteY70" fmla="*/ 616689 h 3395331"/>
              <a:gd name="connsiteX71" fmla="*/ 8647814 w 12709451"/>
              <a:gd name="connsiteY71" fmla="*/ 602512 h 3395331"/>
              <a:gd name="connsiteX72" fmla="*/ 8895907 w 12709451"/>
              <a:gd name="connsiteY72" fmla="*/ 609600 h 3395331"/>
              <a:gd name="connsiteX73" fmla="*/ 9058939 w 12709451"/>
              <a:gd name="connsiteY73" fmla="*/ 616689 h 3395331"/>
              <a:gd name="connsiteX74" fmla="*/ 9526772 w 12709451"/>
              <a:gd name="connsiteY74" fmla="*/ 623777 h 3395331"/>
              <a:gd name="connsiteX75" fmla="*/ 9555125 w 12709451"/>
              <a:gd name="connsiteY75" fmla="*/ 630865 h 3395331"/>
              <a:gd name="connsiteX76" fmla="*/ 9732335 w 12709451"/>
              <a:gd name="connsiteY76" fmla="*/ 652130 h 3395331"/>
              <a:gd name="connsiteX77" fmla="*/ 9781953 w 12709451"/>
              <a:gd name="connsiteY77" fmla="*/ 659219 h 3395331"/>
              <a:gd name="connsiteX78" fmla="*/ 9803218 w 12709451"/>
              <a:gd name="connsiteY78" fmla="*/ 567070 h 3395331"/>
              <a:gd name="connsiteX79" fmla="*/ 9810307 w 12709451"/>
              <a:gd name="connsiteY79" fmla="*/ 233916 h 3395331"/>
              <a:gd name="connsiteX80" fmla="*/ 9824483 w 12709451"/>
              <a:gd name="connsiteY80" fmla="*/ 155944 h 3395331"/>
              <a:gd name="connsiteX81" fmla="*/ 9831572 w 12709451"/>
              <a:gd name="connsiteY81" fmla="*/ 134679 h 3395331"/>
              <a:gd name="connsiteX82" fmla="*/ 9881190 w 12709451"/>
              <a:gd name="connsiteY82" fmla="*/ 120503 h 3395331"/>
              <a:gd name="connsiteX83" fmla="*/ 9923721 w 12709451"/>
              <a:gd name="connsiteY83" fmla="*/ 113414 h 3395331"/>
              <a:gd name="connsiteX84" fmla="*/ 10058400 w 12709451"/>
              <a:gd name="connsiteY84" fmla="*/ 99237 h 3395331"/>
              <a:gd name="connsiteX85" fmla="*/ 10129283 w 12709451"/>
              <a:gd name="connsiteY85" fmla="*/ 85061 h 3395331"/>
              <a:gd name="connsiteX86" fmla="*/ 10185990 w 12709451"/>
              <a:gd name="connsiteY86" fmla="*/ 70884 h 3395331"/>
              <a:gd name="connsiteX87" fmla="*/ 10249786 w 12709451"/>
              <a:gd name="connsiteY87" fmla="*/ 42530 h 3395331"/>
              <a:gd name="connsiteX88" fmla="*/ 10271051 w 12709451"/>
              <a:gd name="connsiteY88" fmla="*/ 35442 h 3395331"/>
              <a:gd name="connsiteX89" fmla="*/ 10292316 w 12709451"/>
              <a:gd name="connsiteY89" fmla="*/ 28354 h 3395331"/>
              <a:gd name="connsiteX90" fmla="*/ 10334846 w 12709451"/>
              <a:gd name="connsiteY90" fmla="*/ 21265 h 3395331"/>
              <a:gd name="connsiteX91" fmla="*/ 10469525 w 12709451"/>
              <a:gd name="connsiteY91" fmla="*/ 0 h 3395331"/>
              <a:gd name="connsiteX92" fmla="*/ 10689265 w 12709451"/>
              <a:gd name="connsiteY92" fmla="*/ 14177 h 3395331"/>
              <a:gd name="connsiteX93" fmla="*/ 10894828 w 12709451"/>
              <a:gd name="connsiteY93" fmla="*/ 7089 h 3395331"/>
              <a:gd name="connsiteX94" fmla="*/ 11171274 w 12709451"/>
              <a:gd name="connsiteY94" fmla="*/ 0 h 3395331"/>
              <a:gd name="connsiteX95" fmla="*/ 11256335 w 12709451"/>
              <a:gd name="connsiteY95" fmla="*/ 7089 h 3395331"/>
              <a:gd name="connsiteX96" fmla="*/ 11376837 w 12709451"/>
              <a:gd name="connsiteY96" fmla="*/ 14177 h 3395331"/>
              <a:gd name="connsiteX97" fmla="*/ 11476074 w 12709451"/>
              <a:gd name="connsiteY97" fmla="*/ 35442 h 3395331"/>
              <a:gd name="connsiteX98" fmla="*/ 11532781 w 12709451"/>
              <a:gd name="connsiteY98" fmla="*/ 42530 h 3395331"/>
              <a:gd name="connsiteX99" fmla="*/ 11568223 w 12709451"/>
              <a:gd name="connsiteY99" fmla="*/ 49619 h 3395331"/>
              <a:gd name="connsiteX100" fmla="*/ 11624930 w 12709451"/>
              <a:gd name="connsiteY100" fmla="*/ 56707 h 3395331"/>
              <a:gd name="connsiteX101" fmla="*/ 11887200 w 12709451"/>
              <a:gd name="connsiteY101" fmla="*/ 77972 h 3395331"/>
              <a:gd name="connsiteX102" fmla="*/ 12234530 w 12709451"/>
              <a:gd name="connsiteY102" fmla="*/ 77972 h 3395331"/>
              <a:gd name="connsiteX103" fmla="*/ 12305414 w 12709451"/>
              <a:gd name="connsiteY103" fmla="*/ 92149 h 3395331"/>
              <a:gd name="connsiteX104" fmla="*/ 12447181 w 12709451"/>
              <a:gd name="connsiteY104" fmla="*/ 106326 h 3395331"/>
              <a:gd name="connsiteX105" fmla="*/ 12510976 w 12709451"/>
              <a:gd name="connsiteY105" fmla="*/ 127591 h 3395331"/>
              <a:gd name="connsiteX106" fmla="*/ 12532242 w 12709451"/>
              <a:gd name="connsiteY106" fmla="*/ 134679 h 3395331"/>
              <a:gd name="connsiteX107" fmla="*/ 12567683 w 12709451"/>
              <a:gd name="connsiteY107" fmla="*/ 177209 h 3395331"/>
              <a:gd name="connsiteX108" fmla="*/ 12588949 w 12709451"/>
              <a:gd name="connsiteY108" fmla="*/ 219740 h 3395331"/>
              <a:gd name="connsiteX109" fmla="*/ 12610214 w 12709451"/>
              <a:gd name="connsiteY109" fmla="*/ 233916 h 3395331"/>
              <a:gd name="connsiteX110" fmla="*/ 12617302 w 12709451"/>
              <a:gd name="connsiteY110" fmla="*/ 255182 h 3395331"/>
              <a:gd name="connsiteX111" fmla="*/ 12624390 w 12709451"/>
              <a:gd name="connsiteY111" fmla="*/ 283535 h 3395331"/>
              <a:gd name="connsiteX112" fmla="*/ 12638567 w 12709451"/>
              <a:gd name="connsiteY112" fmla="*/ 311889 h 3395331"/>
              <a:gd name="connsiteX113" fmla="*/ 12645656 w 12709451"/>
              <a:gd name="connsiteY113" fmla="*/ 340242 h 3395331"/>
              <a:gd name="connsiteX114" fmla="*/ 12659832 w 12709451"/>
              <a:gd name="connsiteY114" fmla="*/ 375684 h 3395331"/>
              <a:gd name="connsiteX115" fmla="*/ 12666921 w 12709451"/>
              <a:gd name="connsiteY115" fmla="*/ 411126 h 3395331"/>
              <a:gd name="connsiteX116" fmla="*/ 12688186 w 12709451"/>
              <a:gd name="connsiteY116" fmla="*/ 474921 h 3395331"/>
              <a:gd name="connsiteX117" fmla="*/ 12695274 w 12709451"/>
              <a:gd name="connsiteY117" fmla="*/ 496186 h 3395331"/>
              <a:gd name="connsiteX118" fmla="*/ 12702362 w 12709451"/>
              <a:gd name="connsiteY118" fmla="*/ 524540 h 3395331"/>
              <a:gd name="connsiteX119" fmla="*/ 12709451 w 12709451"/>
              <a:gd name="connsiteY119" fmla="*/ 602512 h 3395331"/>
              <a:gd name="connsiteX120" fmla="*/ 12695274 w 12709451"/>
              <a:gd name="connsiteY120" fmla="*/ 900223 h 3395331"/>
              <a:gd name="connsiteX121" fmla="*/ 12688186 w 12709451"/>
              <a:gd name="connsiteY121" fmla="*/ 971107 h 3395331"/>
              <a:gd name="connsiteX122" fmla="*/ 12681097 w 12709451"/>
              <a:gd name="connsiteY122" fmla="*/ 1006549 h 3395331"/>
              <a:gd name="connsiteX123" fmla="*/ 12666921 w 12709451"/>
              <a:gd name="connsiteY123" fmla="*/ 1105786 h 3395331"/>
              <a:gd name="connsiteX124" fmla="*/ 12659832 w 12709451"/>
              <a:gd name="connsiteY124" fmla="*/ 1141228 h 3395331"/>
              <a:gd name="connsiteX125" fmla="*/ 12645656 w 12709451"/>
              <a:gd name="connsiteY125" fmla="*/ 1240465 h 3395331"/>
              <a:gd name="connsiteX126" fmla="*/ 12624390 w 12709451"/>
              <a:gd name="connsiteY126" fmla="*/ 1318437 h 3395331"/>
              <a:gd name="connsiteX127" fmla="*/ 12638567 w 12709451"/>
              <a:gd name="connsiteY127" fmla="*/ 1524000 h 3395331"/>
              <a:gd name="connsiteX128" fmla="*/ 12652744 w 12709451"/>
              <a:gd name="connsiteY128" fmla="*/ 1687033 h 3395331"/>
              <a:gd name="connsiteX129" fmla="*/ 12638567 w 12709451"/>
              <a:gd name="connsiteY129" fmla="*/ 1828800 h 3395331"/>
              <a:gd name="connsiteX130" fmla="*/ 12624390 w 12709451"/>
              <a:gd name="connsiteY130" fmla="*/ 1850065 h 3395331"/>
              <a:gd name="connsiteX131" fmla="*/ 12617302 w 12709451"/>
              <a:gd name="connsiteY131" fmla="*/ 1871330 h 3395331"/>
              <a:gd name="connsiteX132" fmla="*/ 12596037 w 12709451"/>
              <a:gd name="connsiteY132" fmla="*/ 1885507 h 3395331"/>
              <a:gd name="connsiteX133" fmla="*/ 12369209 w 12709451"/>
              <a:gd name="connsiteY133" fmla="*/ 1878419 h 3395331"/>
              <a:gd name="connsiteX134" fmla="*/ 12255795 w 12709451"/>
              <a:gd name="connsiteY134" fmla="*/ 1871330 h 3395331"/>
              <a:gd name="connsiteX135" fmla="*/ 12135293 w 12709451"/>
              <a:gd name="connsiteY135" fmla="*/ 1857154 h 3395331"/>
              <a:gd name="connsiteX136" fmla="*/ 11972260 w 12709451"/>
              <a:gd name="connsiteY136" fmla="*/ 1871330 h 3395331"/>
              <a:gd name="connsiteX137" fmla="*/ 11908465 w 12709451"/>
              <a:gd name="connsiteY137" fmla="*/ 1878419 h 3395331"/>
              <a:gd name="connsiteX138" fmla="*/ 11873023 w 12709451"/>
              <a:gd name="connsiteY138" fmla="*/ 1885507 h 3395331"/>
              <a:gd name="connsiteX139" fmla="*/ 11830493 w 12709451"/>
              <a:gd name="connsiteY139" fmla="*/ 1892596 h 3395331"/>
              <a:gd name="connsiteX140" fmla="*/ 11773786 w 12709451"/>
              <a:gd name="connsiteY140" fmla="*/ 1899684 h 3395331"/>
              <a:gd name="connsiteX141" fmla="*/ 11674549 w 12709451"/>
              <a:gd name="connsiteY141" fmla="*/ 1913861 h 3395331"/>
              <a:gd name="connsiteX142" fmla="*/ 11624930 w 12709451"/>
              <a:gd name="connsiteY142" fmla="*/ 1920949 h 3395331"/>
              <a:gd name="connsiteX143" fmla="*/ 11561135 w 12709451"/>
              <a:gd name="connsiteY143" fmla="*/ 1935126 h 3395331"/>
              <a:gd name="connsiteX144" fmla="*/ 11497339 w 12709451"/>
              <a:gd name="connsiteY144" fmla="*/ 1949303 h 3395331"/>
              <a:gd name="connsiteX145" fmla="*/ 11476074 w 12709451"/>
              <a:gd name="connsiteY145" fmla="*/ 1956391 h 3395331"/>
              <a:gd name="connsiteX146" fmla="*/ 11419367 w 12709451"/>
              <a:gd name="connsiteY146" fmla="*/ 1970568 h 3395331"/>
              <a:gd name="connsiteX147" fmla="*/ 11362660 w 12709451"/>
              <a:gd name="connsiteY147" fmla="*/ 1984744 h 3395331"/>
              <a:gd name="connsiteX148" fmla="*/ 11242158 w 12709451"/>
              <a:gd name="connsiteY148" fmla="*/ 2006009 h 3395331"/>
              <a:gd name="connsiteX149" fmla="*/ 11079125 w 12709451"/>
              <a:gd name="connsiteY149" fmla="*/ 2020186 h 3395331"/>
              <a:gd name="connsiteX150" fmla="*/ 10986976 w 12709451"/>
              <a:gd name="connsiteY150" fmla="*/ 2034363 h 3395331"/>
              <a:gd name="connsiteX151" fmla="*/ 10951535 w 12709451"/>
              <a:gd name="connsiteY151" fmla="*/ 2041451 h 3395331"/>
              <a:gd name="connsiteX152" fmla="*/ 10866474 w 12709451"/>
              <a:gd name="connsiteY152" fmla="*/ 2055628 h 3395331"/>
              <a:gd name="connsiteX153" fmla="*/ 10809767 w 12709451"/>
              <a:gd name="connsiteY153" fmla="*/ 2069805 h 3395331"/>
              <a:gd name="connsiteX154" fmla="*/ 10788502 w 12709451"/>
              <a:gd name="connsiteY154" fmla="*/ 2076893 h 3395331"/>
              <a:gd name="connsiteX155" fmla="*/ 10618381 w 12709451"/>
              <a:gd name="connsiteY155" fmla="*/ 2105247 h 3395331"/>
              <a:gd name="connsiteX156" fmla="*/ 10582939 w 12709451"/>
              <a:gd name="connsiteY156" fmla="*/ 2112335 h 3395331"/>
              <a:gd name="connsiteX157" fmla="*/ 10519144 w 12709451"/>
              <a:gd name="connsiteY157" fmla="*/ 2119423 h 3395331"/>
              <a:gd name="connsiteX158" fmla="*/ 10483702 w 12709451"/>
              <a:gd name="connsiteY158" fmla="*/ 2126512 h 3395331"/>
              <a:gd name="connsiteX159" fmla="*/ 10426995 w 12709451"/>
              <a:gd name="connsiteY159" fmla="*/ 2133600 h 3395331"/>
              <a:gd name="connsiteX160" fmla="*/ 10384465 w 12709451"/>
              <a:gd name="connsiteY160" fmla="*/ 2140689 h 3395331"/>
              <a:gd name="connsiteX161" fmla="*/ 10349023 w 12709451"/>
              <a:gd name="connsiteY161" fmla="*/ 2147777 h 3395331"/>
              <a:gd name="connsiteX162" fmla="*/ 10285228 w 12709451"/>
              <a:gd name="connsiteY162" fmla="*/ 2154865 h 3395331"/>
              <a:gd name="connsiteX163" fmla="*/ 10249786 w 12709451"/>
              <a:gd name="connsiteY163" fmla="*/ 2161954 h 3395331"/>
              <a:gd name="connsiteX164" fmla="*/ 10185990 w 12709451"/>
              <a:gd name="connsiteY164" fmla="*/ 2169042 h 3395331"/>
              <a:gd name="connsiteX165" fmla="*/ 10150549 w 12709451"/>
              <a:gd name="connsiteY165" fmla="*/ 2176130 h 3395331"/>
              <a:gd name="connsiteX166" fmla="*/ 10008781 w 12709451"/>
              <a:gd name="connsiteY166" fmla="*/ 2190307 h 3395331"/>
              <a:gd name="connsiteX167" fmla="*/ 9916632 w 12709451"/>
              <a:gd name="connsiteY167" fmla="*/ 2204484 h 3395331"/>
              <a:gd name="connsiteX168" fmla="*/ 9774865 w 12709451"/>
              <a:gd name="connsiteY168" fmla="*/ 2225749 h 3395331"/>
              <a:gd name="connsiteX169" fmla="*/ 9696893 w 12709451"/>
              <a:gd name="connsiteY169" fmla="*/ 2232837 h 3395331"/>
              <a:gd name="connsiteX170" fmla="*/ 9604744 w 12709451"/>
              <a:gd name="connsiteY170" fmla="*/ 2247014 h 3395331"/>
              <a:gd name="connsiteX171" fmla="*/ 9555125 w 12709451"/>
              <a:gd name="connsiteY171" fmla="*/ 2254103 h 3395331"/>
              <a:gd name="connsiteX172" fmla="*/ 9505507 w 12709451"/>
              <a:gd name="connsiteY172" fmla="*/ 2268279 h 3395331"/>
              <a:gd name="connsiteX173" fmla="*/ 9434623 w 12709451"/>
              <a:gd name="connsiteY173" fmla="*/ 2282456 h 3395331"/>
              <a:gd name="connsiteX174" fmla="*/ 9406269 w 12709451"/>
              <a:gd name="connsiteY174" fmla="*/ 2289544 h 3395331"/>
              <a:gd name="connsiteX175" fmla="*/ 9356651 w 12709451"/>
              <a:gd name="connsiteY175" fmla="*/ 2303721 h 3395331"/>
              <a:gd name="connsiteX176" fmla="*/ 9285767 w 12709451"/>
              <a:gd name="connsiteY176" fmla="*/ 2317898 h 3395331"/>
              <a:gd name="connsiteX177" fmla="*/ 9236149 w 12709451"/>
              <a:gd name="connsiteY177" fmla="*/ 2332075 h 3395331"/>
              <a:gd name="connsiteX178" fmla="*/ 9200707 w 12709451"/>
              <a:gd name="connsiteY178" fmla="*/ 2339163 h 3395331"/>
              <a:gd name="connsiteX179" fmla="*/ 9115646 w 12709451"/>
              <a:gd name="connsiteY179" fmla="*/ 2360428 h 3395331"/>
              <a:gd name="connsiteX180" fmla="*/ 9087293 w 12709451"/>
              <a:gd name="connsiteY180" fmla="*/ 2367516 h 3395331"/>
              <a:gd name="connsiteX181" fmla="*/ 9016409 w 12709451"/>
              <a:gd name="connsiteY181" fmla="*/ 2381693 h 3395331"/>
              <a:gd name="connsiteX182" fmla="*/ 8980967 w 12709451"/>
              <a:gd name="connsiteY182" fmla="*/ 2388782 h 3395331"/>
              <a:gd name="connsiteX183" fmla="*/ 8924260 w 12709451"/>
              <a:gd name="connsiteY183" fmla="*/ 2395870 h 3395331"/>
              <a:gd name="connsiteX184" fmla="*/ 8888818 w 12709451"/>
              <a:gd name="connsiteY184" fmla="*/ 2402958 h 3395331"/>
              <a:gd name="connsiteX185" fmla="*/ 8867553 w 12709451"/>
              <a:gd name="connsiteY185" fmla="*/ 2410047 h 3395331"/>
              <a:gd name="connsiteX186" fmla="*/ 8803758 w 12709451"/>
              <a:gd name="connsiteY186" fmla="*/ 2417135 h 3395331"/>
              <a:gd name="connsiteX187" fmla="*/ 8718697 w 12709451"/>
              <a:gd name="connsiteY187" fmla="*/ 2431312 h 3395331"/>
              <a:gd name="connsiteX188" fmla="*/ 8661990 w 12709451"/>
              <a:gd name="connsiteY188" fmla="*/ 2438400 h 3395331"/>
              <a:gd name="connsiteX189" fmla="*/ 8619460 w 12709451"/>
              <a:gd name="connsiteY189" fmla="*/ 2445489 h 3395331"/>
              <a:gd name="connsiteX190" fmla="*/ 8527311 w 12709451"/>
              <a:gd name="connsiteY190" fmla="*/ 2452577 h 3395331"/>
              <a:gd name="connsiteX191" fmla="*/ 8449339 w 12709451"/>
              <a:gd name="connsiteY191" fmla="*/ 2459665 h 3395331"/>
              <a:gd name="connsiteX192" fmla="*/ 8392632 w 12709451"/>
              <a:gd name="connsiteY192" fmla="*/ 2466754 h 3395331"/>
              <a:gd name="connsiteX193" fmla="*/ 8321749 w 12709451"/>
              <a:gd name="connsiteY193" fmla="*/ 2473842 h 3395331"/>
              <a:gd name="connsiteX194" fmla="*/ 8109097 w 12709451"/>
              <a:gd name="connsiteY194" fmla="*/ 2502196 h 3395331"/>
              <a:gd name="connsiteX195" fmla="*/ 8066567 w 12709451"/>
              <a:gd name="connsiteY195" fmla="*/ 2509284 h 3395331"/>
              <a:gd name="connsiteX196" fmla="*/ 8002772 w 12709451"/>
              <a:gd name="connsiteY196" fmla="*/ 2523461 h 3395331"/>
              <a:gd name="connsiteX197" fmla="*/ 7910623 w 12709451"/>
              <a:gd name="connsiteY197" fmla="*/ 2537637 h 3395331"/>
              <a:gd name="connsiteX198" fmla="*/ 7825562 w 12709451"/>
              <a:gd name="connsiteY198" fmla="*/ 2551814 h 3395331"/>
              <a:gd name="connsiteX199" fmla="*/ 7797209 w 12709451"/>
              <a:gd name="connsiteY199" fmla="*/ 2558903 h 3395331"/>
              <a:gd name="connsiteX200" fmla="*/ 7719237 w 12709451"/>
              <a:gd name="connsiteY200" fmla="*/ 2573079 h 3395331"/>
              <a:gd name="connsiteX201" fmla="*/ 7690883 w 12709451"/>
              <a:gd name="connsiteY201" fmla="*/ 2580168 h 3395331"/>
              <a:gd name="connsiteX202" fmla="*/ 7655442 w 12709451"/>
              <a:gd name="connsiteY202" fmla="*/ 2587256 h 3395331"/>
              <a:gd name="connsiteX203" fmla="*/ 7634176 w 12709451"/>
              <a:gd name="connsiteY203" fmla="*/ 2594344 h 3395331"/>
              <a:gd name="connsiteX204" fmla="*/ 7584558 w 12709451"/>
              <a:gd name="connsiteY204" fmla="*/ 2601433 h 3395331"/>
              <a:gd name="connsiteX205" fmla="*/ 7549116 w 12709451"/>
              <a:gd name="connsiteY205" fmla="*/ 2608521 h 3395331"/>
              <a:gd name="connsiteX206" fmla="*/ 7449879 w 12709451"/>
              <a:gd name="connsiteY206" fmla="*/ 2622698 h 3395331"/>
              <a:gd name="connsiteX207" fmla="*/ 7378995 w 12709451"/>
              <a:gd name="connsiteY207" fmla="*/ 2636875 h 3395331"/>
              <a:gd name="connsiteX208" fmla="*/ 7322288 w 12709451"/>
              <a:gd name="connsiteY208" fmla="*/ 2651051 h 3395331"/>
              <a:gd name="connsiteX209" fmla="*/ 7265581 w 12709451"/>
              <a:gd name="connsiteY209" fmla="*/ 2658140 h 3395331"/>
              <a:gd name="connsiteX210" fmla="*/ 7237228 w 12709451"/>
              <a:gd name="connsiteY210" fmla="*/ 2665228 h 3395331"/>
              <a:gd name="connsiteX211" fmla="*/ 7187609 w 12709451"/>
              <a:gd name="connsiteY211" fmla="*/ 2672316 h 3395331"/>
              <a:gd name="connsiteX212" fmla="*/ 7116725 w 12709451"/>
              <a:gd name="connsiteY212" fmla="*/ 2686493 h 3395331"/>
              <a:gd name="connsiteX213" fmla="*/ 7024576 w 12709451"/>
              <a:gd name="connsiteY213" fmla="*/ 2700670 h 3395331"/>
              <a:gd name="connsiteX214" fmla="*/ 7003311 w 12709451"/>
              <a:gd name="connsiteY214" fmla="*/ 2707758 h 3395331"/>
              <a:gd name="connsiteX215" fmla="*/ 6847367 w 12709451"/>
              <a:gd name="connsiteY215" fmla="*/ 2729023 h 3395331"/>
              <a:gd name="connsiteX216" fmla="*/ 6769395 w 12709451"/>
              <a:gd name="connsiteY216" fmla="*/ 2743200 h 3395331"/>
              <a:gd name="connsiteX217" fmla="*/ 6719776 w 12709451"/>
              <a:gd name="connsiteY217" fmla="*/ 2750289 h 3395331"/>
              <a:gd name="connsiteX218" fmla="*/ 6691423 w 12709451"/>
              <a:gd name="connsiteY218" fmla="*/ 2757377 h 3395331"/>
              <a:gd name="connsiteX219" fmla="*/ 6599274 w 12709451"/>
              <a:gd name="connsiteY219" fmla="*/ 2771554 h 3395331"/>
              <a:gd name="connsiteX220" fmla="*/ 6556744 w 12709451"/>
              <a:gd name="connsiteY220" fmla="*/ 2778642 h 3395331"/>
              <a:gd name="connsiteX221" fmla="*/ 6521302 w 12709451"/>
              <a:gd name="connsiteY221" fmla="*/ 2785730 h 3395331"/>
              <a:gd name="connsiteX222" fmla="*/ 6407888 w 12709451"/>
              <a:gd name="connsiteY222" fmla="*/ 2799907 h 3395331"/>
              <a:gd name="connsiteX223" fmla="*/ 6379535 w 12709451"/>
              <a:gd name="connsiteY223" fmla="*/ 2806996 h 3395331"/>
              <a:gd name="connsiteX224" fmla="*/ 6337004 w 12709451"/>
              <a:gd name="connsiteY224" fmla="*/ 2814084 h 3395331"/>
              <a:gd name="connsiteX225" fmla="*/ 6315739 w 12709451"/>
              <a:gd name="connsiteY225" fmla="*/ 2821172 h 3395331"/>
              <a:gd name="connsiteX226" fmla="*/ 6266121 w 12709451"/>
              <a:gd name="connsiteY226" fmla="*/ 2828261 h 3395331"/>
              <a:gd name="connsiteX227" fmla="*/ 6209414 w 12709451"/>
              <a:gd name="connsiteY227" fmla="*/ 2842437 h 3395331"/>
              <a:gd name="connsiteX228" fmla="*/ 6188149 w 12709451"/>
              <a:gd name="connsiteY228" fmla="*/ 2849526 h 3395331"/>
              <a:gd name="connsiteX229" fmla="*/ 6152707 w 12709451"/>
              <a:gd name="connsiteY229" fmla="*/ 2856614 h 3395331"/>
              <a:gd name="connsiteX230" fmla="*/ 6124353 w 12709451"/>
              <a:gd name="connsiteY230" fmla="*/ 2863703 h 3395331"/>
              <a:gd name="connsiteX231" fmla="*/ 6088911 w 12709451"/>
              <a:gd name="connsiteY231" fmla="*/ 2870791 h 3395331"/>
              <a:gd name="connsiteX232" fmla="*/ 6032204 w 12709451"/>
              <a:gd name="connsiteY232" fmla="*/ 2884968 h 3395331"/>
              <a:gd name="connsiteX233" fmla="*/ 5989674 w 12709451"/>
              <a:gd name="connsiteY233" fmla="*/ 2899144 h 3395331"/>
              <a:gd name="connsiteX234" fmla="*/ 5932967 w 12709451"/>
              <a:gd name="connsiteY234" fmla="*/ 2913321 h 3395331"/>
              <a:gd name="connsiteX235" fmla="*/ 5890437 w 12709451"/>
              <a:gd name="connsiteY235" fmla="*/ 2927498 h 3395331"/>
              <a:gd name="connsiteX236" fmla="*/ 5862083 w 12709451"/>
              <a:gd name="connsiteY236" fmla="*/ 2934586 h 3395331"/>
              <a:gd name="connsiteX237" fmla="*/ 5819553 w 12709451"/>
              <a:gd name="connsiteY237" fmla="*/ 2941675 h 3395331"/>
              <a:gd name="connsiteX238" fmla="*/ 5777023 w 12709451"/>
              <a:gd name="connsiteY238" fmla="*/ 2955851 h 3395331"/>
              <a:gd name="connsiteX239" fmla="*/ 5748669 w 12709451"/>
              <a:gd name="connsiteY239" fmla="*/ 2962940 h 3395331"/>
              <a:gd name="connsiteX240" fmla="*/ 5706139 w 12709451"/>
              <a:gd name="connsiteY240" fmla="*/ 2977116 h 3395331"/>
              <a:gd name="connsiteX241" fmla="*/ 5677786 w 12709451"/>
              <a:gd name="connsiteY241" fmla="*/ 2984205 h 3395331"/>
              <a:gd name="connsiteX242" fmla="*/ 5613990 w 12709451"/>
              <a:gd name="connsiteY242" fmla="*/ 3005470 h 3395331"/>
              <a:gd name="connsiteX243" fmla="*/ 5592725 w 12709451"/>
              <a:gd name="connsiteY243" fmla="*/ 3012558 h 3395331"/>
              <a:gd name="connsiteX244" fmla="*/ 5536018 w 12709451"/>
              <a:gd name="connsiteY244" fmla="*/ 3026735 h 3395331"/>
              <a:gd name="connsiteX245" fmla="*/ 5514753 w 12709451"/>
              <a:gd name="connsiteY245" fmla="*/ 3033823 h 3395331"/>
              <a:gd name="connsiteX246" fmla="*/ 5472223 w 12709451"/>
              <a:gd name="connsiteY246" fmla="*/ 3040912 h 3395331"/>
              <a:gd name="connsiteX247" fmla="*/ 5415516 w 12709451"/>
              <a:gd name="connsiteY247" fmla="*/ 3055089 h 3395331"/>
              <a:gd name="connsiteX248" fmla="*/ 5372986 w 12709451"/>
              <a:gd name="connsiteY248" fmla="*/ 3062177 h 3395331"/>
              <a:gd name="connsiteX249" fmla="*/ 5309190 w 12709451"/>
              <a:gd name="connsiteY249" fmla="*/ 3076354 h 3395331"/>
              <a:gd name="connsiteX250" fmla="*/ 5259572 w 12709451"/>
              <a:gd name="connsiteY250" fmla="*/ 3083442 h 3395331"/>
              <a:gd name="connsiteX251" fmla="*/ 5224130 w 12709451"/>
              <a:gd name="connsiteY251" fmla="*/ 3090530 h 3395331"/>
              <a:gd name="connsiteX252" fmla="*/ 5160335 w 12709451"/>
              <a:gd name="connsiteY252" fmla="*/ 3097619 h 3395331"/>
              <a:gd name="connsiteX253" fmla="*/ 5117804 w 12709451"/>
              <a:gd name="connsiteY253" fmla="*/ 3104707 h 3395331"/>
              <a:gd name="connsiteX254" fmla="*/ 5039832 w 12709451"/>
              <a:gd name="connsiteY254" fmla="*/ 3111796 h 3395331"/>
              <a:gd name="connsiteX255" fmla="*/ 4905153 w 12709451"/>
              <a:gd name="connsiteY255" fmla="*/ 3125972 h 3395331"/>
              <a:gd name="connsiteX256" fmla="*/ 3175590 w 12709451"/>
              <a:gd name="connsiteY256" fmla="*/ 3395331 h 3395331"/>
              <a:gd name="connsiteX257" fmla="*/ 3501656 w 12709451"/>
              <a:gd name="connsiteY257" fmla="*/ 3147237 h 3395331"/>
              <a:gd name="connsiteX258" fmla="*/ 1566530 w 12709451"/>
              <a:gd name="connsiteY258" fmla="*/ 3125972 h 3395331"/>
              <a:gd name="connsiteX259" fmla="*/ 1148316 w 12709451"/>
              <a:gd name="connsiteY259" fmla="*/ 3118884 h 3395331"/>
              <a:gd name="connsiteX260" fmla="*/ 666307 w 12709451"/>
              <a:gd name="connsiteY260" fmla="*/ 3104707 h 3395331"/>
              <a:gd name="connsiteX261" fmla="*/ 368595 w 12709451"/>
              <a:gd name="connsiteY261" fmla="*/ 3097619 h 3395331"/>
              <a:gd name="connsiteX262" fmla="*/ 42530 w 12709451"/>
              <a:gd name="connsiteY262" fmla="*/ 3083442 h 3395331"/>
              <a:gd name="connsiteX263" fmla="*/ 28353 w 12709451"/>
              <a:gd name="connsiteY263" fmla="*/ 3062177 h 3395331"/>
              <a:gd name="connsiteX264" fmla="*/ 14176 w 12709451"/>
              <a:gd name="connsiteY264" fmla="*/ 3005470 h 3395331"/>
              <a:gd name="connsiteX265" fmla="*/ 7088 w 12709451"/>
              <a:gd name="connsiteY265" fmla="*/ 2955851 h 3395331"/>
              <a:gd name="connsiteX266" fmla="*/ 0 w 12709451"/>
              <a:gd name="connsiteY266" fmla="*/ 2913321 h 3395331"/>
              <a:gd name="connsiteX267" fmla="*/ 14176 w 12709451"/>
              <a:gd name="connsiteY267" fmla="*/ 2849526 h 3395331"/>
              <a:gd name="connsiteX268" fmla="*/ 21265 w 12709451"/>
              <a:gd name="connsiteY268" fmla="*/ 2828261 h 3395331"/>
              <a:gd name="connsiteX269" fmla="*/ 85060 w 12709451"/>
              <a:gd name="connsiteY269" fmla="*/ 2785730 h 3395331"/>
              <a:gd name="connsiteX0" fmla="*/ 85060 w 12709451"/>
              <a:gd name="connsiteY0" fmla="*/ 2785730 h 3411303"/>
              <a:gd name="connsiteX1" fmla="*/ 85060 w 12709451"/>
              <a:gd name="connsiteY1" fmla="*/ 2785730 h 3411303"/>
              <a:gd name="connsiteX2" fmla="*/ 1290083 w 12709451"/>
              <a:gd name="connsiteY2" fmla="*/ 2785730 h 3411303"/>
              <a:gd name="connsiteX3" fmla="*/ 1708297 w 12709451"/>
              <a:gd name="connsiteY3" fmla="*/ 2799907 h 3411303"/>
              <a:gd name="connsiteX4" fmla="*/ 2041451 w 12709451"/>
              <a:gd name="connsiteY4" fmla="*/ 2821172 h 3411303"/>
              <a:gd name="connsiteX5" fmla="*/ 2551814 w 12709451"/>
              <a:gd name="connsiteY5" fmla="*/ 2814084 h 3411303"/>
              <a:gd name="connsiteX6" fmla="*/ 2835349 w 12709451"/>
              <a:gd name="connsiteY6" fmla="*/ 2821172 h 3411303"/>
              <a:gd name="connsiteX7" fmla="*/ 2856614 w 12709451"/>
              <a:gd name="connsiteY7" fmla="*/ 2814084 h 3411303"/>
              <a:gd name="connsiteX8" fmla="*/ 2892056 w 12709451"/>
              <a:gd name="connsiteY8" fmla="*/ 2806996 h 3411303"/>
              <a:gd name="connsiteX9" fmla="*/ 2906232 w 12709451"/>
              <a:gd name="connsiteY9" fmla="*/ 2658140 h 3411303"/>
              <a:gd name="connsiteX10" fmla="*/ 2913321 w 12709451"/>
              <a:gd name="connsiteY10" fmla="*/ 2466754 h 3411303"/>
              <a:gd name="connsiteX11" fmla="*/ 2920409 w 12709451"/>
              <a:gd name="connsiteY11" fmla="*/ 2417135 h 3411303"/>
              <a:gd name="connsiteX12" fmla="*/ 2934586 w 12709451"/>
              <a:gd name="connsiteY12" fmla="*/ 2360428 h 3411303"/>
              <a:gd name="connsiteX13" fmla="*/ 2948762 w 12709451"/>
              <a:gd name="connsiteY13" fmla="*/ 2317898 h 3411303"/>
              <a:gd name="connsiteX14" fmla="*/ 2970028 w 12709451"/>
              <a:gd name="connsiteY14" fmla="*/ 2303721 h 3411303"/>
              <a:gd name="connsiteX15" fmla="*/ 3374065 w 12709451"/>
              <a:gd name="connsiteY15" fmla="*/ 2296633 h 3411303"/>
              <a:gd name="connsiteX16" fmla="*/ 3494567 w 12709451"/>
              <a:gd name="connsiteY16" fmla="*/ 2275368 h 3411303"/>
              <a:gd name="connsiteX17" fmla="*/ 3671776 w 12709451"/>
              <a:gd name="connsiteY17" fmla="*/ 2268279 h 3411303"/>
              <a:gd name="connsiteX18" fmla="*/ 3912781 w 12709451"/>
              <a:gd name="connsiteY18" fmla="*/ 2261191 h 3411303"/>
              <a:gd name="connsiteX19" fmla="*/ 4437321 w 12709451"/>
              <a:gd name="connsiteY19" fmla="*/ 2268279 h 3411303"/>
              <a:gd name="connsiteX20" fmla="*/ 4607442 w 12709451"/>
              <a:gd name="connsiteY20" fmla="*/ 2239926 h 3411303"/>
              <a:gd name="connsiteX21" fmla="*/ 4614530 w 12709451"/>
              <a:gd name="connsiteY21" fmla="*/ 2183219 h 3411303"/>
              <a:gd name="connsiteX22" fmla="*/ 4628707 w 12709451"/>
              <a:gd name="connsiteY22" fmla="*/ 2062716 h 3411303"/>
              <a:gd name="connsiteX23" fmla="*/ 4635795 w 12709451"/>
              <a:gd name="connsiteY23" fmla="*/ 2034363 h 3411303"/>
              <a:gd name="connsiteX24" fmla="*/ 4649972 w 12709451"/>
              <a:gd name="connsiteY24" fmla="*/ 1956391 h 3411303"/>
              <a:gd name="connsiteX25" fmla="*/ 4664149 w 12709451"/>
              <a:gd name="connsiteY25" fmla="*/ 1779182 h 3411303"/>
              <a:gd name="connsiteX26" fmla="*/ 4671237 w 12709451"/>
              <a:gd name="connsiteY26" fmla="*/ 1743740 h 3411303"/>
              <a:gd name="connsiteX27" fmla="*/ 4678325 w 12709451"/>
              <a:gd name="connsiteY27" fmla="*/ 1715386 h 3411303"/>
              <a:gd name="connsiteX28" fmla="*/ 4919330 w 12709451"/>
              <a:gd name="connsiteY28" fmla="*/ 1708298 h 3411303"/>
              <a:gd name="connsiteX29" fmla="*/ 5209953 w 12709451"/>
              <a:gd name="connsiteY29" fmla="*/ 1694121 h 3411303"/>
              <a:gd name="connsiteX30" fmla="*/ 5521842 w 12709451"/>
              <a:gd name="connsiteY30" fmla="*/ 1672856 h 3411303"/>
              <a:gd name="connsiteX31" fmla="*/ 5840818 w 12709451"/>
              <a:gd name="connsiteY31" fmla="*/ 1687033 h 3411303"/>
              <a:gd name="connsiteX32" fmla="*/ 5918790 w 12709451"/>
              <a:gd name="connsiteY32" fmla="*/ 1694121 h 3411303"/>
              <a:gd name="connsiteX33" fmla="*/ 5982586 w 12709451"/>
              <a:gd name="connsiteY33" fmla="*/ 1701209 h 3411303"/>
              <a:gd name="connsiteX34" fmla="*/ 6166883 w 12709451"/>
              <a:gd name="connsiteY34" fmla="*/ 1708298 h 3411303"/>
              <a:gd name="connsiteX35" fmla="*/ 6400800 w 12709451"/>
              <a:gd name="connsiteY35" fmla="*/ 1701209 h 3411303"/>
              <a:gd name="connsiteX36" fmla="*/ 6379535 w 12709451"/>
              <a:gd name="connsiteY36" fmla="*/ 1694121 h 3411303"/>
              <a:gd name="connsiteX37" fmla="*/ 6393711 w 12709451"/>
              <a:gd name="connsiteY37" fmla="*/ 1396409 h 3411303"/>
              <a:gd name="connsiteX38" fmla="*/ 6407888 w 12709451"/>
              <a:gd name="connsiteY38" fmla="*/ 1311349 h 3411303"/>
              <a:gd name="connsiteX39" fmla="*/ 6422065 w 12709451"/>
              <a:gd name="connsiteY39" fmla="*/ 1226289 h 3411303"/>
              <a:gd name="connsiteX40" fmla="*/ 6443330 w 12709451"/>
              <a:gd name="connsiteY40" fmla="*/ 1212112 h 3411303"/>
              <a:gd name="connsiteX41" fmla="*/ 6514214 w 12709451"/>
              <a:gd name="connsiteY41" fmla="*/ 1197935 h 3411303"/>
              <a:gd name="connsiteX42" fmla="*/ 6606362 w 12709451"/>
              <a:gd name="connsiteY42" fmla="*/ 1183758 h 3411303"/>
              <a:gd name="connsiteX43" fmla="*/ 6641804 w 12709451"/>
              <a:gd name="connsiteY43" fmla="*/ 1176670 h 3411303"/>
              <a:gd name="connsiteX44" fmla="*/ 6804837 w 12709451"/>
              <a:gd name="connsiteY44" fmla="*/ 1155405 h 3411303"/>
              <a:gd name="connsiteX45" fmla="*/ 6854456 w 12709451"/>
              <a:gd name="connsiteY45" fmla="*/ 1148316 h 3411303"/>
              <a:gd name="connsiteX46" fmla="*/ 6911162 w 12709451"/>
              <a:gd name="connsiteY46" fmla="*/ 1141228 h 3411303"/>
              <a:gd name="connsiteX47" fmla="*/ 6960781 w 12709451"/>
              <a:gd name="connsiteY47" fmla="*/ 1134140 h 3411303"/>
              <a:gd name="connsiteX48" fmla="*/ 7038753 w 12709451"/>
              <a:gd name="connsiteY48" fmla="*/ 1127051 h 3411303"/>
              <a:gd name="connsiteX49" fmla="*/ 7116725 w 12709451"/>
              <a:gd name="connsiteY49" fmla="*/ 1112875 h 3411303"/>
              <a:gd name="connsiteX50" fmla="*/ 7208874 w 12709451"/>
              <a:gd name="connsiteY50" fmla="*/ 1098698 h 3411303"/>
              <a:gd name="connsiteX51" fmla="*/ 7364818 w 12709451"/>
              <a:gd name="connsiteY51" fmla="*/ 1105786 h 3411303"/>
              <a:gd name="connsiteX52" fmla="*/ 7414437 w 12709451"/>
              <a:gd name="connsiteY52" fmla="*/ 1119963 h 3411303"/>
              <a:gd name="connsiteX53" fmla="*/ 7442790 w 12709451"/>
              <a:gd name="connsiteY53" fmla="*/ 1127051 h 3411303"/>
              <a:gd name="connsiteX54" fmla="*/ 7485321 w 12709451"/>
              <a:gd name="connsiteY54" fmla="*/ 1141228 h 3411303"/>
              <a:gd name="connsiteX55" fmla="*/ 7506586 w 12709451"/>
              <a:gd name="connsiteY55" fmla="*/ 1148316 h 3411303"/>
              <a:gd name="connsiteX56" fmla="*/ 7598735 w 12709451"/>
              <a:gd name="connsiteY56" fmla="*/ 1169582 h 3411303"/>
              <a:gd name="connsiteX57" fmla="*/ 7697972 w 12709451"/>
              <a:gd name="connsiteY57" fmla="*/ 1176670 h 3411303"/>
              <a:gd name="connsiteX58" fmla="*/ 7967330 w 12709451"/>
              <a:gd name="connsiteY58" fmla="*/ 1169582 h 3411303"/>
              <a:gd name="connsiteX59" fmla="*/ 8024037 w 12709451"/>
              <a:gd name="connsiteY59" fmla="*/ 1162493 h 3411303"/>
              <a:gd name="connsiteX60" fmla="*/ 8038214 w 12709451"/>
              <a:gd name="connsiteY60" fmla="*/ 1119963 h 3411303"/>
              <a:gd name="connsiteX61" fmla="*/ 8052390 w 12709451"/>
              <a:gd name="connsiteY61" fmla="*/ 1027814 h 3411303"/>
              <a:gd name="connsiteX62" fmla="*/ 8066567 w 12709451"/>
              <a:gd name="connsiteY62" fmla="*/ 914400 h 3411303"/>
              <a:gd name="connsiteX63" fmla="*/ 8080744 w 12709451"/>
              <a:gd name="connsiteY63" fmla="*/ 857693 h 3411303"/>
              <a:gd name="connsiteX64" fmla="*/ 8087832 w 12709451"/>
              <a:gd name="connsiteY64" fmla="*/ 836428 h 3411303"/>
              <a:gd name="connsiteX65" fmla="*/ 8102009 w 12709451"/>
              <a:gd name="connsiteY65" fmla="*/ 765544 h 3411303"/>
              <a:gd name="connsiteX66" fmla="*/ 8123274 w 12709451"/>
              <a:gd name="connsiteY66" fmla="*/ 687572 h 3411303"/>
              <a:gd name="connsiteX67" fmla="*/ 8144539 w 12709451"/>
              <a:gd name="connsiteY67" fmla="*/ 645042 h 3411303"/>
              <a:gd name="connsiteX68" fmla="*/ 8165804 w 12709451"/>
              <a:gd name="connsiteY68" fmla="*/ 637954 h 3411303"/>
              <a:gd name="connsiteX69" fmla="*/ 8399721 w 12709451"/>
              <a:gd name="connsiteY69" fmla="*/ 623777 h 3411303"/>
              <a:gd name="connsiteX70" fmla="*/ 8442251 w 12709451"/>
              <a:gd name="connsiteY70" fmla="*/ 616689 h 3411303"/>
              <a:gd name="connsiteX71" fmla="*/ 8647814 w 12709451"/>
              <a:gd name="connsiteY71" fmla="*/ 602512 h 3411303"/>
              <a:gd name="connsiteX72" fmla="*/ 8895907 w 12709451"/>
              <a:gd name="connsiteY72" fmla="*/ 609600 h 3411303"/>
              <a:gd name="connsiteX73" fmla="*/ 9058939 w 12709451"/>
              <a:gd name="connsiteY73" fmla="*/ 616689 h 3411303"/>
              <a:gd name="connsiteX74" fmla="*/ 9526772 w 12709451"/>
              <a:gd name="connsiteY74" fmla="*/ 623777 h 3411303"/>
              <a:gd name="connsiteX75" fmla="*/ 9555125 w 12709451"/>
              <a:gd name="connsiteY75" fmla="*/ 630865 h 3411303"/>
              <a:gd name="connsiteX76" fmla="*/ 9732335 w 12709451"/>
              <a:gd name="connsiteY76" fmla="*/ 652130 h 3411303"/>
              <a:gd name="connsiteX77" fmla="*/ 9781953 w 12709451"/>
              <a:gd name="connsiteY77" fmla="*/ 659219 h 3411303"/>
              <a:gd name="connsiteX78" fmla="*/ 9803218 w 12709451"/>
              <a:gd name="connsiteY78" fmla="*/ 567070 h 3411303"/>
              <a:gd name="connsiteX79" fmla="*/ 9810307 w 12709451"/>
              <a:gd name="connsiteY79" fmla="*/ 233916 h 3411303"/>
              <a:gd name="connsiteX80" fmla="*/ 9824483 w 12709451"/>
              <a:gd name="connsiteY80" fmla="*/ 155944 h 3411303"/>
              <a:gd name="connsiteX81" fmla="*/ 9831572 w 12709451"/>
              <a:gd name="connsiteY81" fmla="*/ 134679 h 3411303"/>
              <a:gd name="connsiteX82" fmla="*/ 9881190 w 12709451"/>
              <a:gd name="connsiteY82" fmla="*/ 120503 h 3411303"/>
              <a:gd name="connsiteX83" fmla="*/ 9923721 w 12709451"/>
              <a:gd name="connsiteY83" fmla="*/ 113414 h 3411303"/>
              <a:gd name="connsiteX84" fmla="*/ 10058400 w 12709451"/>
              <a:gd name="connsiteY84" fmla="*/ 99237 h 3411303"/>
              <a:gd name="connsiteX85" fmla="*/ 10129283 w 12709451"/>
              <a:gd name="connsiteY85" fmla="*/ 85061 h 3411303"/>
              <a:gd name="connsiteX86" fmla="*/ 10185990 w 12709451"/>
              <a:gd name="connsiteY86" fmla="*/ 70884 h 3411303"/>
              <a:gd name="connsiteX87" fmla="*/ 10249786 w 12709451"/>
              <a:gd name="connsiteY87" fmla="*/ 42530 h 3411303"/>
              <a:gd name="connsiteX88" fmla="*/ 10271051 w 12709451"/>
              <a:gd name="connsiteY88" fmla="*/ 35442 h 3411303"/>
              <a:gd name="connsiteX89" fmla="*/ 10292316 w 12709451"/>
              <a:gd name="connsiteY89" fmla="*/ 28354 h 3411303"/>
              <a:gd name="connsiteX90" fmla="*/ 10334846 w 12709451"/>
              <a:gd name="connsiteY90" fmla="*/ 21265 h 3411303"/>
              <a:gd name="connsiteX91" fmla="*/ 10469525 w 12709451"/>
              <a:gd name="connsiteY91" fmla="*/ 0 h 3411303"/>
              <a:gd name="connsiteX92" fmla="*/ 10689265 w 12709451"/>
              <a:gd name="connsiteY92" fmla="*/ 14177 h 3411303"/>
              <a:gd name="connsiteX93" fmla="*/ 10894828 w 12709451"/>
              <a:gd name="connsiteY93" fmla="*/ 7089 h 3411303"/>
              <a:gd name="connsiteX94" fmla="*/ 11171274 w 12709451"/>
              <a:gd name="connsiteY94" fmla="*/ 0 h 3411303"/>
              <a:gd name="connsiteX95" fmla="*/ 11256335 w 12709451"/>
              <a:gd name="connsiteY95" fmla="*/ 7089 h 3411303"/>
              <a:gd name="connsiteX96" fmla="*/ 11376837 w 12709451"/>
              <a:gd name="connsiteY96" fmla="*/ 14177 h 3411303"/>
              <a:gd name="connsiteX97" fmla="*/ 11476074 w 12709451"/>
              <a:gd name="connsiteY97" fmla="*/ 35442 h 3411303"/>
              <a:gd name="connsiteX98" fmla="*/ 11532781 w 12709451"/>
              <a:gd name="connsiteY98" fmla="*/ 42530 h 3411303"/>
              <a:gd name="connsiteX99" fmla="*/ 11568223 w 12709451"/>
              <a:gd name="connsiteY99" fmla="*/ 49619 h 3411303"/>
              <a:gd name="connsiteX100" fmla="*/ 11624930 w 12709451"/>
              <a:gd name="connsiteY100" fmla="*/ 56707 h 3411303"/>
              <a:gd name="connsiteX101" fmla="*/ 11887200 w 12709451"/>
              <a:gd name="connsiteY101" fmla="*/ 77972 h 3411303"/>
              <a:gd name="connsiteX102" fmla="*/ 12234530 w 12709451"/>
              <a:gd name="connsiteY102" fmla="*/ 77972 h 3411303"/>
              <a:gd name="connsiteX103" fmla="*/ 12305414 w 12709451"/>
              <a:gd name="connsiteY103" fmla="*/ 92149 h 3411303"/>
              <a:gd name="connsiteX104" fmla="*/ 12447181 w 12709451"/>
              <a:gd name="connsiteY104" fmla="*/ 106326 h 3411303"/>
              <a:gd name="connsiteX105" fmla="*/ 12510976 w 12709451"/>
              <a:gd name="connsiteY105" fmla="*/ 127591 h 3411303"/>
              <a:gd name="connsiteX106" fmla="*/ 12532242 w 12709451"/>
              <a:gd name="connsiteY106" fmla="*/ 134679 h 3411303"/>
              <a:gd name="connsiteX107" fmla="*/ 12567683 w 12709451"/>
              <a:gd name="connsiteY107" fmla="*/ 177209 h 3411303"/>
              <a:gd name="connsiteX108" fmla="*/ 12588949 w 12709451"/>
              <a:gd name="connsiteY108" fmla="*/ 219740 h 3411303"/>
              <a:gd name="connsiteX109" fmla="*/ 12610214 w 12709451"/>
              <a:gd name="connsiteY109" fmla="*/ 233916 h 3411303"/>
              <a:gd name="connsiteX110" fmla="*/ 12617302 w 12709451"/>
              <a:gd name="connsiteY110" fmla="*/ 255182 h 3411303"/>
              <a:gd name="connsiteX111" fmla="*/ 12624390 w 12709451"/>
              <a:gd name="connsiteY111" fmla="*/ 283535 h 3411303"/>
              <a:gd name="connsiteX112" fmla="*/ 12638567 w 12709451"/>
              <a:gd name="connsiteY112" fmla="*/ 311889 h 3411303"/>
              <a:gd name="connsiteX113" fmla="*/ 12645656 w 12709451"/>
              <a:gd name="connsiteY113" fmla="*/ 340242 h 3411303"/>
              <a:gd name="connsiteX114" fmla="*/ 12659832 w 12709451"/>
              <a:gd name="connsiteY114" fmla="*/ 375684 h 3411303"/>
              <a:gd name="connsiteX115" fmla="*/ 12666921 w 12709451"/>
              <a:gd name="connsiteY115" fmla="*/ 411126 h 3411303"/>
              <a:gd name="connsiteX116" fmla="*/ 12688186 w 12709451"/>
              <a:gd name="connsiteY116" fmla="*/ 474921 h 3411303"/>
              <a:gd name="connsiteX117" fmla="*/ 12695274 w 12709451"/>
              <a:gd name="connsiteY117" fmla="*/ 496186 h 3411303"/>
              <a:gd name="connsiteX118" fmla="*/ 12702362 w 12709451"/>
              <a:gd name="connsiteY118" fmla="*/ 524540 h 3411303"/>
              <a:gd name="connsiteX119" fmla="*/ 12709451 w 12709451"/>
              <a:gd name="connsiteY119" fmla="*/ 602512 h 3411303"/>
              <a:gd name="connsiteX120" fmla="*/ 12695274 w 12709451"/>
              <a:gd name="connsiteY120" fmla="*/ 900223 h 3411303"/>
              <a:gd name="connsiteX121" fmla="*/ 12688186 w 12709451"/>
              <a:gd name="connsiteY121" fmla="*/ 971107 h 3411303"/>
              <a:gd name="connsiteX122" fmla="*/ 12681097 w 12709451"/>
              <a:gd name="connsiteY122" fmla="*/ 1006549 h 3411303"/>
              <a:gd name="connsiteX123" fmla="*/ 12666921 w 12709451"/>
              <a:gd name="connsiteY123" fmla="*/ 1105786 h 3411303"/>
              <a:gd name="connsiteX124" fmla="*/ 12659832 w 12709451"/>
              <a:gd name="connsiteY124" fmla="*/ 1141228 h 3411303"/>
              <a:gd name="connsiteX125" fmla="*/ 12645656 w 12709451"/>
              <a:gd name="connsiteY125" fmla="*/ 1240465 h 3411303"/>
              <a:gd name="connsiteX126" fmla="*/ 12624390 w 12709451"/>
              <a:gd name="connsiteY126" fmla="*/ 1318437 h 3411303"/>
              <a:gd name="connsiteX127" fmla="*/ 12638567 w 12709451"/>
              <a:gd name="connsiteY127" fmla="*/ 1524000 h 3411303"/>
              <a:gd name="connsiteX128" fmla="*/ 12652744 w 12709451"/>
              <a:gd name="connsiteY128" fmla="*/ 1687033 h 3411303"/>
              <a:gd name="connsiteX129" fmla="*/ 12638567 w 12709451"/>
              <a:gd name="connsiteY129" fmla="*/ 1828800 h 3411303"/>
              <a:gd name="connsiteX130" fmla="*/ 12624390 w 12709451"/>
              <a:gd name="connsiteY130" fmla="*/ 1850065 h 3411303"/>
              <a:gd name="connsiteX131" fmla="*/ 12617302 w 12709451"/>
              <a:gd name="connsiteY131" fmla="*/ 1871330 h 3411303"/>
              <a:gd name="connsiteX132" fmla="*/ 12596037 w 12709451"/>
              <a:gd name="connsiteY132" fmla="*/ 1885507 h 3411303"/>
              <a:gd name="connsiteX133" fmla="*/ 12369209 w 12709451"/>
              <a:gd name="connsiteY133" fmla="*/ 1878419 h 3411303"/>
              <a:gd name="connsiteX134" fmla="*/ 12255795 w 12709451"/>
              <a:gd name="connsiteY134" fmla="*/ 1871330 h 3411303"/>
              <a:gd name="connsiteX135" fmla="*/ 12135293 w 12709451"/>
              <a:gd name="connsiteY135" fmla="*/ 1857154 h 3411303"/>
              <a:gd name="connsiteX136" fmla="*/ 11972260 w 12709451"/>
              <a:gd name="connsiteY136" fmla="*/ 1871330 h 3411303"/>
              <a:gd name="connsiteX137" fmla="*/ 11908465 w 12709451"/>
              <a:gd name="connsiteY137" fmla="*/ 1878419 h 3411303"/>
              <a:gd name="connsiteX138" fmla="*/ 11873023 w 12709451"/>
              <a:gd name="connsiteY138" fmla="*/ 1885507 h 3411303"/>
              <a:gd name="connsiteX139" fmla="*/ 11830493 w 12709451"/>
              <a:gd name="connsiteY139" fmla="*/ 1892596 h 3411303"/>
              <a:gd name="connsiteX140" fmla="*/ 11773786 w 12709451"/>
              <a:gd name="connsiteY140" fmla="*/ 1899684 h 3411303"/>
              <a:gd name="connsiteX141" fmla="*/ 11674549 w 12709451"/>
              <a:gd name="connsiteY141" fmla="*/ 1913861 h 3411303"/>
              <a:gd name="connsiteX142" fmla="*/ 11624930 w 12709451"/>
              <a:gd name="connsiteY142" fmla="*/ 1920949 h 3411303"/>
              <a:gd name="connsiteX143" fmla="*/ 11561135 w 12709451"/>
              <a:gd name="connsiteY143" fmla="*/ 1935126 h 3411303"/>
              <a:gd name="connsiteX144" fmla="*/ 11497339 w 12709451"/>
              <a:gd name="connsiteY144" fmla="*/ 1949303 h 3411303"/>
              <a:gd name="connsiteX145" fmla="*/ 11476074 w 12709451"/>
              <a:gd name="connsiteY145" fmla="*/ 1956391 h 3411303"/>
              <a:gd name="connsiteX146" fmla="*/ 11419367 w 12709451"/>
              <a:gd name="connsiteY146" fmla="*/ 1970568 h 3411303"/>
              <a:gd name="connsiteX147" fmla="*/ 11362660 w 12709451"/>
              <a:gd name="connsiteY147" fmla="*/ 1984744 h 3411303"/>
              <a:gd name="connsiteX148" fmla="*/ 11242158 w 12709451"/>
              <a:gd name="connsiteY148" fmla="*/ 2006009 h 3411303"/>
              <a:gd name="connsiteX149" fmla="*/ 11079125 w 12709451"/>
              <a:gd name="connsiteY149" fmla="*/ 2020186 h 3411303"/>
              <a:gd name="connsiteX150" fmla="*/ 10986976 w 12709451"/>
              <a:gd name="connsiteY150" fmla="*/ 2034363 h 3411303"/>
              <a:gd name="connsiteX151" fmla="*/ 10951535 w 12709451"/>
              <a:gd name="connsiteY151" fmla="*/ 2041451 h 3411303"/>
              <a:gd name="connsiteX152" fmla="*/ 10866474 w 12709451"/>
              <a:gd name="connsiteY152" fmla="*/ 2055628 h 3411303"/>
              <a:gd name="connsiteX153" fmla="*/ 10809767 w 12709451"/>
              <a:gd name="connsiteY153" fmla="*/ 2069805 h 3411303"/>
              <a:gd name="connsiteX154" fmla="*/ 10788502 w 12709451"/>
              <a:gd name="connsiteY154" fmla="*/ 2076893 h 3411303"/>
              <a:gd name="connsiteX155" fmla="*/ 10618381 w 12709451"/>
              <a:gd name="connsiteY155" fmla="*/ 2105247 h 3411303"/>
              <a:gd name="connsiteX156" fmla="*/ 10582939 w 12709451"/>
              <a:gd name="connsiteY156" fmla="*/ 2112335 h 3411303"/>
              <a:gd name="connsiteX157" fmla="*/ 10519144 w 12709451"/>
              <a:gd name="connsiteY157" fmla="*/ 2119423 h 3411303"/>
              <a:gd name="connsiteX158" fmla="*/ 10483702 w 12709451"/>
              <a:gd name="connsiteY158" fmla="*/ 2126512 h 3411303"/>
              <a:gd name="connsiteX159" fmla="*/ 10426995 w 12709451"/>
              <a:gd name="connsiteY159" fmla="*/ 2133600 h 3411303"/>
              <a:gd name="connsiteX160" fmla="*/ 10384465 w 12709451"/>
              <a:gd name="connsiteY160" fmla="*/ 2140689 h 3411303"/>
              <a:gd name="connsiteX161" fmla="*/ 10349023 w 12709451"/>
              <a:gd name="connsiteY161" fmla="*/ 2147777 h 3411303"/>
              <a:gd name="connsiteX162" fmla="*/ 10285228 w 12709451"/>
              <a:gd name="connsiteY162" fmla="*/ 2154865 h 3411303"/>
              <a:gd name="connsiteX163" fmla="*/ 10249786 w 12709451"/>
              <a:gd name="connsiteY163" fmla="*/ 2161954 h 3411303"/>
              <a:gd name="connsiteX164" fmla="*/ 10185990 w 12709451"/>
              <a:gd name="connsiteY164" fmla="*/ 2169042 h 3411303"/>
              <a:gd name="connsiteX165" fmla="*/ 10150549 w 12709451"/>
              <a:gd name="connsiteY165" fmla="*/ 2176130 h 3411303"/>
              <a:gd name="connsiteX166" fmla="*/ 10008781 w 12709451"/>
              <a:gd name="connsiteY166" fmla="*/ 2190307 h 3411303"/>
              <a:gd name="connsiteX167" fmla="*/ 9916632 w 12709451"/>
              <a:gd name="connsiteY167" fmla="*/ 2204484 h 3411303"/>
              <a:gd name="connsiteX168" fmla="*/ 9774865 w 12709451"/>
              <a:gd name="connsiteY168" fmla="*/ 2225749 h 3411303"/>
              <a:gd name="connsiteX169" fmla="*/ 9696893 w 12709451"/>
              <a:gd name="connsiteY169" fmla="*/ 2232837 h 3411303"/>
              <a:gd name="connsiteX170" fmla="*/ 9604744 w 12709451"/>
              <a:gd name="connsiteY170" fmla="*/ 2247014 h 3411303"/>
              <a:gd name="connsiteX171" fmla="*/ 9555125 w 12709451"/>
              <a:gd name="connsiteY171" fmla="*/ 2254103 h 3411303"/>
              <a:gd name="connsiteX172" fmla="*/ 9505507 w 12709451"/>
              <a:gd name="connsiteY172" fmla="*/ 2268279 h 3411303"/>
              <a:gd name="connsiteX173" fmla="*/ 9434623 w 12709451"/>
              <a:gd name="connsiteY173" fmla="*/ 2282456 h 3411303"/>
              <a:gd name="connsiteX174" fmla="*/ 9406269 w 12709451"/>
              <a:gd name="connsiteY174" fmla="*/ 2289544 h 3411303"/>
              <a:gd name="connsiteX175" fmla="*/ 9356651 w 12709451"/>
              <a:gd name="connsiteY175" fmla="*/ 2303721 h 3411303"/>
              <a:gd name="connsiteX176" fmla="*/ 9285767 w 12709451"/>
              <a:gd name="connsiteY176" fmla="*/ 2317898 h 3411303"/>
              <a:gd name="connsiteX177" fmla="*/ 9236149 w 12709451"/>
              <a:gd name="connsiteY177" fmla="*/ 2332075 h 3411303"/>
              <a:gd name="connsiteX178" fmla="*/ 9200707 w 12709451"/>
              <a:gd name="connsiteY178" fmla="*/ 2339163 h 3411303"/>
              <a:gd name="connsiteX179" fmla="*/ 9115646 w 12709451"/>
              <a:gd name="connsiteY179" fmla="*/ 2360428 h 3411303"/>
              <a:gd name="connsiteX180" fmla="*/ 9087293 w 12709451"/>
              <a:gd name="connsiteY180" fmla="*/ 2367516 h 3411303"/>
              <a:gd name="connsiteX181" fmla="*/ 9016409 w 12709451"/>
              <a:gd name="connsiteY181" fmla="*/ 2381693 h 3411303"/>
              <a:gd name="connsiteX182" fmla="*/ 8980967 w 12709451"/>
              <a:gd name="connsiteY182" fmla="*/ 2388782 h 3411303"/>
              <a:gd name="connsiteX183" fmla="*/ 8924260 w 12709451"/>
              <a:gd name="connsiteY183" fmla="*/ 2395870 h 3411303"/>
              <a:gd name="connsiteX184" fmla="*/ 8888818 w 12709451"/>
              <a:gd name="connsiteY184" fmla="*/ 2402958 h 3411303"/>
              <a:gd name="connsiteX185" fmla="*/ 8867553 w 12709451"/>
              <a:gd name="connsiteY185" fmla="*/ 2410047 h 3411303"/>
              <a:gd name="connsiteX186" fmla="*/ 8803758 w 12709451"/>
              <a:gd name="connsiteY186" fmla="*/ 2417135 h 3411303"/>
              <a:gd name="connsiteX187" fmla="*/ 8718697 w 12709451"/>
              <a:gd name="connsiteY187" fmla="*/ 2431312 h 3411303"/>
              <a:gd name="connsiteX188" fmla="*/ 8661990 w 12709451"/>
              <a:gd name="connsiteY188" fmla="*/ 2438400 h 3411303"/>
              <a:gd name="connsiteX189" fmla="*/ 8619460 w 12709451"/>
              <a:gd name="connsiteY189" fmla="*/ 2445489 h 3411303"/>
              <a:gd name="connsiteX190" fmla="*/ 8527311 w 12709451"/>
              <a:gd name="connsiteY190" fmla="*/ 2452577 h 3411303"/>
              <a:gd name="connsiteX191" fmla="*/ 8449339 w 12709451"/>
              <a:gd name="connsiteY191" fmla="*/ 2459665 h 3411303"/>
              <a:gd name="connsiteX192" fmla="*/ 8392632 w 12709451"/>
              <a:gd name="connsiteY192" fmla="*/ 2466754 h 3411303"/>
              <a:gd name="connsiteX193" fmla="*/ 8321749 w 12709451"/>
              <a:gd name="connsiteY193" fmla="*/ 2473842 h 3411303"/>
              <a:gd name="connsiteX194" fmla="*/ 8109097 w 12709451"/>
              <a:gd name="connsiteY194" fmla="*/ 2502196 h 3411303"/>
              <a:gd name="connsiteX195" fmla="*/ 8066567 w 12709451"/>
              <a:gd name="connsiteY195" fmla="*/ 2509284 h 3411303"/>
              <a:gd name="connsiteX196" fmla="*/ 8002772 w 12709451"/>
              <a:gd name="connsiteY196" fmla="*/ 2523461 h 3411303"/>
              <a:gd name="connsiteX197" fmla="*/ 7910623 w 12709451"/>
              <a:gd name="connsiteY197" fmla="*/ 2537637 h 3411303"/>
              <a:gd name="connsiteX198" fmla="*/ 7825562 w 12709451"/>
              <a:gd name="connsiteY198" fmla="*/ 2551814 h 3411303"/>
              <a:gd name="connsiteX199" fmla="*/ 7797209 w 12709451"/>
              <a:gd name="connsiteY199" fmla="*/ 2558903 h 3411303"/>
              <a:gd name="connsiteX200" fmla="*/ 7719237 w 12709451"/>
              <a:gd name="connsiteY200" fmla="*/ 2573079 h 3411303"/>
              <a:gd name="connsiteX201" fmla="*/ 7690883 w 12709451"/>
              <a:gd name="connsiteY201" fmla="*/ 2580168 h 3411303"/>
              <a:gd name="connsiteX202" fmla="*/ 7655442 w 12709451"/>
              <a:gd name="connsiteY202" fmla="*/ 2587256 h 3411303"/>
              <a:gd name="connsiteX203" fmla="*/ 7634176 w 12709451"/>
              <a:gd name="connsiteY203" fmla="*/ 2594344 h 3411303"/>
              <a:gd name="connsiteX204" fmla="*/ 7584558 w 12709451"/>
              <a:gd name="connsiteY204" fmla="*/ 2601433 h 3411303"/>
              <a:gd name="connsiteX205" fmla="*/ 7549116 w 12709451"/>
              <a:gd name="connsiteY205" fmla="*/ 2608521 h 3411303"/>
              <a:gd name="connsiteX206" fmla="*/ 7449879 w 12709451"/>
              <a:gd name="connsiteY206" fmla="*/ 2622698 h 3411303"/>
              <a:gd name="connsiteX207" fmla="*/ 7378995 w 12709451"/>
              <a:gd name="connsiteY207" fmla="*/ 2636875 h 3411303"/>
              <a:gd name="connsiteX208" fmla="*/ 7322288 w 12709451"/>
              <a:gd name="connsiteY208" fmla="*/ 2651051 h 3411303"/>
              <a:gd name="connsiteX209" fmla="*/ 7265581 w 12709451"/>
              <a:gd name="connsiteY209" fmla="*/ 2658140 h 3411303"/>
              <a:gd name="connsiteX210" fmla="*/ 7237228 w 12709451"/>
              <a:gd name="connsiteY210" fmla="*/ 2665228 h 3411303"/>
              <a:gd name="connsiteX211" fmla="*/ 7187609 w 12709451"/>
              <a:gd name="connsiteY211" fmla="*/ 2672316 h 3411303"/>
              <a:gd name="connsiteX212" fmla="*/ 7116725 w 12709451"/>
              <a:gd name="connsiteY212" fmla="*/ 2686493 h 3411303"/>
              <a:gd name="connsiteX213" fmla="*/ 7024576 w 12709451"/>
              <a:gd name="connsiteY213" fmla="*/ 2700670 h 3411303"/>
              <a:gd name="connsiteX214" fmla="*/ 7003311 w 12709451"/>
              <a:gd name="connsiteY214" fmla="*/ 2707758 h 3411303"/>
              <a:gd name="connsiteX215" fmla="*/ 6847367 w 12709451"/>
              <a:gd name="connsiteY215" fmla="*/ 2729023 h 3411303"/>
              <a:gd name="connsiteX216" fmla="*/ 6769395 w 12709451"/>
              <a:gd name="connsiteY216" fmla="*/ 2743200 h 3411303"/>
              <a:gd name="connsiteX217" fmla="*/ 6719776 w 12709451"/>
              <a:gd name="connsiteY217" fmla="*/ 2750289 h 3411303"/>
              <a:gd name="connsiteX218" fmla="*/ 6691423 w 12709451"/>
              <a:gd name="connsiteY218" fmla="*/ 2757377 h 3411303"/>
              <a:gd name="connsiteX219" fmla="*/ 6599274 w 12709451"/>
              <a:gd name="connsiteY219" fmla="*/ 2771554 h 3411303"/>
              <a:gd name="connsiteX220" fmla="*/ 6556744 w 12709451"/>
              <a:gd name="connsiteY220" fmla="*/ 2778642 h 3411303"/>
              <a:gd name="connsiteX221" fmla="*/ 6521302 w 12709451"/>
              <a:gd name="connsiteY221" fmla="*/ 2785730 h 3411303"/>
              <a:gd name="connsiteX222" fmla="*/ 6407888 w 12709451"/>
              <a:gd name="connsiteY222" fmla="*/ 2799907 h 3411303"/>
              <a:gd name="connsiteX223" fmla="*/ 6379535 w 12709451"/>
              <a:gd name="connsiteY223" fmla="*/ 2806996 h 3411303"/>
              <a:gd name="connsiteX224" fmla="*/ 6337004 w 12709451"/>
              <a:gd name="connsiteY224" fmla="*/ 2814084 h 3411303"/>
              <a:gd name="connsiteX225" fmla="*/ 6315739 w 12709451"/>
              <a:gd name="connsiteY225" fmla="*/ 2821172 h 3411303"/>
              <a:gd name="connsiteX226" fmla="*/ 6266121 w 12709451"/>
              <a:gd name="connsiteY226" fmla="*/ 2828261 h 3411303"/>
              <a:gd name="connsiteX227" fmla="*/ 6209414 w 12709451"/>
              <a:gd name="connsiteY227" fmla="*/ 2842437 h 3411303"/>
              <a:gd name="connsiteX228" fmla="*/ 6188149 w 12709451"/>
              <a:gd name="connsiteY228" fmla="*/ 2849526 h 3411303"/>
              <a:gd name="connsiteX229" fmla="*/ 6152707 w 12709451"/>
              <a:gd name="connsiteY229" fmla="*/ 2856614 h 3411303"/>
              <a:gd name="connsiteX230" fmla="*/ 6124353 w 12709451"/>
              <a:gd name="connsiteY230" fmla="*/ 2863703 h 3411303"/>
              <a:gd name="connsiteX231" fmla="*/ 6088911 w 12709451"/>
              <a:gd name="connsiteY231" fmla="*/ 2870791 h 3411303"/>
              <a:gd name="connsiteX232" fmla="*/ 6032204 w 12709451"/>
              <a:gd name="connsiteY232" fmla="*/ 2884968 h 3411303"/>
              <a:gd name="connsiteX233" fmla="*/ 5989674 w 12709451"/>
              <a:gd name="connsiteY233" fmla="*/ 2899144 h 3411303"/>
              <a:gd name="connsiteX234" fmla="*/ 5932967 w 12709451"/>
              <a:gd name="connsiteY234" fmla="*/ 2913321 h 3411303"/>
              <a:gd name="connsiteX235" fmla="*/ 5890437 w 12709451"/>
              <a:gd name="connsiteY235" fmla="*/ 2927498 h 3411303"/>
              <a:gd name="connsiteX236" fmla="*/ 5862083 w 12709451"/>
              <a:gd name="connsiteY236" fmla="*/ 2934586 h 3411303"/>
              <a:gd name="connsiteX237" fmla="*/ 5819553 w 12709451"/>
              <a:gd name="connsiteY237" fmla="*/ 2941675 h 3411303"/>
              <a:gd name="connsiteX238" fmla="*/ 5777023 w 12709451"/>
              <a:gd name="connsiteY238" fmla="*/ 2955851 h 3411303"/>
              <a:gd name="connsiteX239" fmla="*/ 5748669 w 12709451"/>
              <a:gd name="connsiteY239" fmla="*/ 2962940 h 3411303"/>
              <a:gd name="connsiteX240" fmla="*/ 5706139 w 12709451"/>
              <a:gd name="connsiteY240" fmla="*/ 2977116 h 3411303"/>
              <a:gd name="connsiteX241" fmla="*/ 5677786 w 12709451"/>
              <a:gd name="connsiteY241" fmla="*/ 2984205 h 3411303"/>
              <a:gd name="connsiteX242" fmla="*/ 5613990 w 12709451"/>
              <a:gd name="connsiteY242" fmla="*/ 3005470 h 3411303"/>
              <a:gd name="connsiteX243" fmla="*/ 5592725 w 12709451"/>
              <a:gd name="connsiteY243" fmla="*/ 3012558 h 3411303"/>
              <a:gd name="connsiteX244" fmla="*/ 5536018 w 12709451"/>
              <a:gd name="connsiteY244" fmla="*/ 3026735 h 3411303"/>
              <a:gd name="connsiteX245" fmla="*/ 5514753 w 12709451"/>
              <a:gd name="connsiteY245" fmla="*/ 3033823 h 3411303"/>
              <a:gd name="connsiteX246" fmla="*/ 5472223 w 12709451"/>
              <a:gd name="connsiteY246" fmla="*/ 3040912 h 3411303"/>
              <a:gd name="connsiteX247" fmla="*/ 5415516 w 12709451"/>
              <a:gd name="connsiteY247" fmla="*/ 3055089 h 3411303"/>
              <a:gd name="connsiteX248" fmla="*/ 5372986 w 12709451"/>
              <a:gd name="connsiteY248" fmla="*/ 3062177 h 3411303"/>
              <a:gd name="connsiteX249" fmla="*/ 5309190 w 12709451"/>
              <a:gd name="connsiteY249" fmla="*/ 3076354 h 3411303"/>
              <a:gd name="connsiteX250" fmla="*/ 5259572 w 12709451"/>
              <a:gd name="connsiteY250" fmla="*/ 3083442 h 3411303"/>
              <a:gd name="connsiteX251" fmla="*/ 5224130 w 12709451"/>
              <a:gd name="connsiteY251" fmla="*/ 3090530 h 3411303"/>
              <a:gd name="connsiteX252" fmla="*/ 5160335 w 12709451"/>
              <a:gd name="connsiteY252" fmla="*/ 3097619 h 3411303"/>
              <a:gd name="connsiteX253" fmla="*/ 5117804 w 12709451"/>
              <a:gd name="connsiteY253" fmla="*/ 3104707 h 3411303"/>
              <a:gd name="connsiteX254" fmla="*/ 5039832 w 12709451"/>
              <a:gd name="connsiteY254" fmla="*/ 3111796 h 3411303"/>
              <a:gd name="connsiteX255" fmla="*/ 4905153 w 12709451"/>
              <a:gd name="connsiteY255" fmla="*/ 3125972 h 3411303"/>
              <a:gd name="connsiteX256" fmla="*/ 3175590 w 12709451"/>
              <a:gd name="connsiteY256" fmla="*/ 3395331 h 3411303"/>
              <a:gd name="connsiteX257" fmla="*/ 2459665 w 12709451"/>
              <a:gd name="connsiteY257" fmla="*/ 3352800 h 3411303"/>
              <a:gd name="connsiteX258" fmla="*/ 1566530 w 12709451"/>
              <a:gd name="connsiteY258" fmla="*/ 3125972 h 3411303"/>
              <a:gd name="connsiteX259" fmla="*/ 1148316 w 12709451"/>
              <a:gd name="connsiteY259" fmla="*/ 3118884 h 3411303"/>
              <a:gd name="connsiteX260" fmla="*/ 666307 w 12709451"/>
              <a:gd name="connsiteY260" fmla="*/ 3104707 h 3411303"/>
              <a:gd name="connsiteX261" fmla="*/ 368595 w 12709451"/>
              <a:gd name="connsiteY261" fmla="*/ 3097619 h 3411303"/>
              <a:gd name="connsiteX262" fmla="*/ 42530 w 12709451"/>
              <a:gd name="connsiteY262" fmla="*/ 3083442 h 3411303"/>
              <a:gd name="connsiteX263" fmla="*/ 28353 w 12709451"/>
              <a:gd name="connsiteY263" fmla="*/ 3062177 h 3411303"/>
              <a:gd name="connsiteX264" fmla="*/ 14176 w 12709451"/>
              <a:gd name="connsiteY264" fmla="*/ 3005470 h 3411303"/>
              <a:gd name="connsiteX265" fmla="*/ 7088 w 12709451"/>
              <a:gd name="connsiteY265" fmla="*/ 2955851 h 3411303"/>
              <a:gd name="connsiteX266" fmla="*/ 0 w 12709451"/>
              <a:gd name="connsiteY266" fmla="*/ 2913321 h 3411303"/>
              <a:gd name="connsiteX267" fmla="*/ 14176 w 12709451"/>
              <a:gd name="connsiteY267" fmla="*/ 2849526 h 3411303"/>
              <a:gd name="connsiteX268" fmla="*/ 21265 w 12709451"/>
              <a:gd name="connsiteY268" fmla="*/ 2828261 h 3411303"/>
              <a:gd name="connsiteX269" fmla="*/ 85060 w 12709451"/>
              <a:gd name="connsiteY269" fmla="*/ 2785730 h 3411303"/>
              <a:gd name="connsiteX0" fmla="*/ 85060 w 12709451"/>
              <a:gd name="connsiteY0" fmla="*/ 2785730 h 3406345"/>
              <a:gd name="connsiteX1" fmla="*/ 85060 w 12709451"/>
              <a:gd name="connsiteY1" fmla="*/ 2785730 h 3406345"/>
              <a:gd name="connsiteX2" fmla="*/ 1290083 w 12709451"/>
              <a:gd name="connsiteY2" fmla="*/ 2785730 h 3406345"/>
              <a:gd name="connsiteX3" fmla="*/ 1708297 w 12709451"/>
              <a:gd name="connsiteY3" fmla="*/ 2799907 h 3406345"/>
              <a:gd name="connsiteX4" fmla="*/ 2041451 w 12709451"/>
              <a:gd name="connsiteY4" fmla="*/ 2821172 h 3406345"/>
              <a:gd name="connsiteX5" fmla="*/ 2551814 w 12709451"/>
              <a:gd name="connsiteY5" fmla="*/ 2814084 h 3406345"/>
              <a:gd name="connsiteX6" fmla="*/ 2835349 w 12709451"/>
              <a:gd name="connsiteY6" fmla="*/ 2821172 h 3406345"/>
              <a:gd name="connsiteX7" fmla="*/ 2856614 w 12709451"/>
              <a:gd name="connsiteY7" fmla="*/ 2814084 h 3406345"/>
              <a:gd name="connsiteX8" fmla="*/ 2892056 w 12709451"/>
              <a:gd name="connsiteY8" fmla="*/ 2806996 h 3406345"/>
              <a:gd name="connsiteX9" fmla="*/ 2906232 w 12709451"/>
              <a:gd name="connsiteY9" fmla="*/ 2658140 h 3406345"/>
              <a:gd name="connsiteX10" fmla="*/ 2913321 w 12709451"/>
              <a:gd name="connsiteY10" fmla="*/ 2466754 h 3406345"/>
              <a:gd name="connsiteX11" fmla="*/ 2920409 w 12709451"/>
              <a:gd name="connsiteY11" fmla="*/ 2417135 h 3406345"/>
              <a:gd name="connsiteX12" fmla="*/ 2934586 w 12709451"/>
              <a:gd name="connsiteY12" fmla="*/ 2360428 h 3406345"/>
              <a:gd name="connsiteX13" fmla="*/ 2948762 w 12709451"/>
              <a:gd name="connsiteY13" fmla="*/ 2317898 h 3406345"/>
              <a:gd name="connsiteX14" fmla="*/ 2970028 w 12709451"/>
              <a:gd name="connsiteY14" fmla="*/ 2303721 h 3406345"/>
              <a:gd name="connsiteX15" fmla="*/ 3374065 w 12709451"/>
              <a:gd name="connsiteY15" fmla="*/ 2296633 h 3406345"/>
              <a:gd name="connsiteX16" fmla="*/ 3494567 w 12709451"/>
              <a:gd name="connsiteY16" fmla="*/ 2275368 h 3406345"/>
              <a:gd name="connsiteX17" fmla="*/ 3671776 w 12709451"/>
              <a:gd name="connsiteY17" fmla="*/ 2268279 h 3406345"/>
              <a:gd name="connsiteX18" fmla="*/ 3912781 w 12709451"/>
              <a:gd name="connsiteY18" fmla="*/ 2261191 h 3406345"/>
              <a:gd name="connsiteX19" fmla="*/ 4437321 w 12709451"/>
              <a:gd name="connsiteY19" fmla="*/ 2268279 h 3406345"/>
              <a:gd name="connsiteX20" fmla="*/ 4607442 w 12709451"/>
              <a:gd name="connsiteY20" fmla="*/ 2239926 h 3406345"/>
              <a:gd name="connsiteX21" fmla="*/ 4614530 w 12709451"/>
              <a:gd name="connsiteY21" fmla="*/ 2183219 h 3406345"/>
              <a:gd name="connsiteX22" fmla="*/ 4628707 w 12709451"/>
              <a:gd name="connsiteY22" fmla="*/ 2062716 h 3406345"/>
              <a:gd name="connsiteX23" fmla="*/ 4635795 w 12709451"/>
              <a:gd name="connsiteY23" fmla="*/ 2034363 h 3406345"/>
              <a:gd name="connsiteX24" fmla="*/ 4649972 w 12709451"/>
              <a:gd name="connsiteY24" fmla="*/ 1956391 h 3406345"/>
              <a:gd name="connsiteX25" fmla="*/ 4664149 w 12709451"/>
              <a:gd name="connsiteY25" fmla="*/ 1779182 h 3406345"/>
              <a:gd name="connsiteX26" fmla="*/ 4671237 w 12709451"/>
              <a:gd name="connsiteY26" fmla="*/ 1743740 h 3406345"/>
              <a:gd name="connsiteX27" fmla="*/ 4678325 w 12709451"/>
              <a:gd name="connsiteY27" fmla="*/ 1715386 h 3406345"/>
              <a:gd name="connsiteX28" fmla="*/ 4919330 w 12709451"/>
              <a:gd name="connsiteY28" fmla="*/ 1708298 h 3406345"/>
              <a:gd name="connsiteX29" fmla="*/ 5209953 w 12709451"/>
              <a:gd name="connsiteY29" fmla="*/ 1694121 h 3406345"/>
              <a:gd name="connsiteX30" fmla="*/ 5521842 w 12709451"/>
              <a:gd name="connsiteY30" fmla="*/ 1672856 h 3406345"/>
              <a:gd name="connsiteX31" fmla="*/ 5840818 w 12709451"/>
              <a:gd name="connsiteY31" fmla="*/ 1687033 h 3406345"/>
              <a:gd name="connsiteX32" fmla="*/ 5918790 w 12709451"/>
              <a:gd name="connsiteY32" fmla="*/ 1694121 h 3406345"/>
              <a:gd name="connsiteX33" fmla="*/ 5982586 w 12709451"/>
              <a:gd name="connsiteY33" fmla="*/ 1701209 h 3406345"/>
              <a:gd name="connsiteX34" fmla="*/ 6166883 w 12709451"/>
              <a:gd name="connsiteY34" fmla="*/ 1708298 h 3406345"/>
              <a:gd name="connsiteX35" fmla="*/ 6400800 w 12709451"/>
              <a:gd name="connsiteY35" fmla="*/ 1701209 h 3406345"/>
              <a:gd name="connsiteX36" fmla="*/ 6379535 w 12709451"/>
              <a:gd name="connsiteY36" fmla="*/ 1694121 h 3406345"/>
              <a:gd name="connsiteX37" fmla="*/ 6393711 w 12709451"/>
              <a:gd name="connsiteY37" fmla="*/ 1396409 h 3406345"/>
              <a:gd name="connsiteX38" fmla="*/ 6407888 w 12709451"/>
              <a:gd name="connsiteY38" fmla="*/ 1311349 h 3406345"/>
              <a:gd name="connsiteX39" fmla="*/ 6422065 w 12709451"/>
              <a:gd name="connsiteY39" fmla="*/ 1226289 h 3406345"/>
              <a:gd name="connsiteX40" fmla="*/ 6443330 w 12709451"/>
              <a:gd name="connsiteY40" fmla="*/ 1212112 h 3406345"/>
              <a:gd name="connsiteX41" fmla="*/ 6514214 w 12709451"/>
              <a:gd name="connsiteY41" fmla="*/ 1197935 h 3406345"/>
              <a:gd name="connsiteX42" fmla="*/ 6606362 w 12709451"/>
              <a:gd name="connsiteY42" fmla="*/ 1183758 h 3406345"/>
              <a:gd name="connsiteX43" fmla="*/ 6641804 w 12709451"/>
              <a:gd name="connsiteY43" fmla="*/ 1176670 h 3406345"/>
              <a:gd name="connsiteX44" fmla="*/ 6804837 w 12709451"/>
              <a:gd name="connsiteY44" fmla="*/ 1155405 h 3406345"/>
              <a:gd name="connsiteX45" fmla="*/ 6854456 w 12709451"/>
              <a:gd name="connsiteY45" fmla="*/ 1148316 h 3406345"/>
              <a:gd name="connsiteX46" fmla="*/ 6911162 w 12709451"/>
              <a:gd name="connsiteY46" fmla="*/ 1141228 h 3406345"/>
              <a:gd name="connsiteX47" fmla="*/ 6960781 w 12709451"/>
              <a:gd name="connsiteY47" fmla="*/ 1134140 h 3406345"/>
              <a:gd name="connsiteX48" fmla="*/ 7038753 w 12709451"/>
              <a:gd name="connsiteY48" fmla="*/ 1127051 h 3406345"/>
              <a:gd name="connsiteX49" fmla="*/ 7116725 w 12709451"/>
              <a:gd name="connsiteY49" fmla="*/ 1112875 h 3406345"/>
              <a:gd name="connsiteX50" fmla="*/ 7208874 w 12709451"/>
              <a:gd name="connsiteY50" fmla="*/ 1098698 h 3406345"/>
              <a:gd name="connsiteX51" fmla="*/ 7364818 w 12709451"/>
              <a:gd name="connsiteY51" fmla="*/ 1105786 h 3406345"/>
              <a:gd name="connsiteX52" fmla="*/ 7414437 w 12709451"/>
              <a:gd name="connsiteY52" fmla="*/ 1119963 h 3406345"/>
              <a:gd name="connsiteX53" fmla="*/ 7442790 w 12709451"/>
              <a:gd name="connsiteY53" fmla="*/ 1127051 h 3406345"/>
              <a:gd name="connsiteX54" fmla="*/ 7485321 w 12709451"/>
              <a:gd name="connsiteY54" fmla="*/ 1141228 h 3406345"/>
              <a:gd name="connsiteX55" fmla="*/ 7506586 w 12709451"/>
              <a:gd name="connsiteY55" fmla="*/ 1148316 h 3406345"/>
              <a:gd name="connsiteX56" fmla="*/ 7598735 w 12709451"/>
              <a:gd name="connsiteY56" fmla="*/ 1169582 h 3406345"/>
              <a:gd name="connsiteX57" fmla="*/ 7697972 w 12709451"/>
              <a:gd name="connsiteY57" fmla="*/ 1176670 h 3406345"/>
              <a:gd name="connsiteX58" fmla="*/ 7967330 w 12709451"/>
              <a:gd name="connsiteY58" fmla="*/ 1169582 h 3406345"/>
              <a:gd name="connsiteX59" fmla="*/ 8024037 w 12709451"/>
              <a:gd name="connsiteY59" fmla="*/ 1162493 h 3406345"/>
              <a:gd name="connsiteX60" fmla="*/ 8038214 w 12709451"/>
              <a:gd name="connsiteY60" fmla="*/ 1119963 h 3406345"/>
              <a:gd name="connsiteX61" fmla="*/ 8052390 w 12709451"/>
              <a:gd name="connsiteY61" fmla="*/ 1027814 h 3406345"/>
              <a:gd name="connsiteX62" fmla="*/ 8066567 w 12709451"/>
              <a:gd name="connsiteY62" fmla="*/ 914400 h 3406345"/>
              <a:gd name="connsiteX63" fmla="*/ 8080744 w 12709451"/>
              <a:gd name="connsiteY63" fmla="*/ 857693 h 3406345"/>
              <a:gd name="connsiteX64" fmla="*/ 8087832 w 12709451"/>
              <a:gd name="connsiteY64" fmla="*/ 836428 h 3406345"/>
              <a:gd name="connsiteX65" fmla="*/ 8102009 w 12709451"/>
              <a:gd name="connsiteY65" fmla="*/ 765544 h 3406345"/>
              <a:gd name="connsiteX66" fmla="*/ 8123274 w 12709451"/>
              <a:gd name="connsiteY66" fmla="*/ 687572 h 3406345"/>
              <a:gd name="connsiteX67" fmla="*/ 8144539 w 12709451"/>
              <a:gd name="connsiteY67" fmla="*/ 645042 h 3406345"/>
              <a:gd name="connsiteX68" fmla="*/ 8165804 w 12709451"/>
              <a:gd name="connsiteY68" fmla="*/ 637954 h 3406345"/>
              <a:gd name="connsiteX69" fmla="*/ 8399721 w 12709451"/>
              <a:gd name="connsiteY69" fmla="*/ 623777 h 3406345"/>
              <a:gd name="connsiteX70" fmla="*/ 8442251 w 12709451"/>
              <a:gd name="connsiteY70" fmla="*/ 616689 h 3406345"/>
              <a:gd name="connsiteX71" fmla="*/ 8647814 w 12709451"/>
              <a:gd name="connsiteY71" fmla="*/ 602512 h 3406345"/>
              <a:gd name="connsiteX72" fmla="*/ 8895907 w 12709451"/>
              <a:gd name="connsiteY72" fmla="*/ 609600 h 3406345"/>
              <a:gd name="connsiteX73" fmla="*/ 9058939 w 12709451"/>
              <a:gd name="connsiteY73" fmla="*/ 616689 h 3406345"/>
              <a:gd name="connsiteX74" fmla="*/ 9526772 w 12709451"/>
              <a:gd name="connsiteY74" fmla="*/ 623777 h 3406345"/>
              <a:gd name="connsiteX75" fmla="*/ 9555125 w 12709451"/>
              <a:gd name="connsiteY75" fmla="*/ 630865 h 3406345"/>
              <a:gd name="connsiteX76" fmla="*/ 9732335 w 12709451"/>
              <a:gd name="connsiteY76" fmla="*/ 652130 h 3406345"/>
              <a:gd name="connsiteX77" fmla="*/ 9781953 w 12709451"/>
              <a:gd name="connsiteY77" fmla="*/ 659219 h 3406345"/>
              <a:gd name="connsiteX78" fmla="*/ 9803218 w 12709451"/>
              <a:gd name="connsiteY78" fmla="*/ 567070 h 3406345"/>
              <a:gd name="connsiteX79" fmla="*/ 9810307 w 12709451"/>
              <a:gd name="connsiteY79" fmla="*/ 233916 h 3406345"/>
              <a:gd name="connsiteX80" fmla="*/ 9824483 w 12709451"/>
              <a:gd name="connsiteY80" fmla="*/ 155944 h 3406345"/>
              <a:gd name="connsiteX81" fmla="*/ 9831572 w 12709451"/>
              <a:gd name="connsiteY81" fmla="*/ 134679 h 3406345"/>
              <a:gd name="connsiteX82" fmla="*/ 9881190 w 12709451"/>
              <a:gd name="connsiteY82" fmla="*/ 120503 h 3406345"/>
              <a:gd name="connsiteX83" fmla="*/ 9923721 w 12709451"/>
              <a:gd name="connsiteY83" fmla="*/ 113414 h 3406345"/>
              <a:gd name="connsiteX84" fmla="*/ 10058400 w 12709451"/>
              <a:gd name="connsiteY84" fmla="*/ 99237 h 3406345"/>
              <a:gd name="connsiteX85" fmla="*/ 10129283 w 12709451"/>
              <a:gd name="connsiteY85" fmla="*/ 85061 h 3406345"/>
              <a:gd name="connsiteX86" fmla="*/ 10185990 w 12709451"/>
              <a:gd name="connsiteY86" fmla="*/ 70884 h 3406345"/>
              <a:gd name="connsiteX87" fmla="*/ 10249786 w 12709451"/>
              <a:gd name="connsiteY87" fmla="*/ 42530 h 3406345"/>
              <a:gd name="connsiteX88" fmla="*/ 10271051 w 12709451"/>
              <a:gd name="connsiteY88" fmla="*/ 35442 h 3406345"/>
              <a:gd name="connsiteX89" fmla="*/ 10292316 w 12709451"/>
              <a:gd name="connsiteY89" fmla="*/ 28354 h 3406345"/>
              <a:gd name="connsiteX90" fmla="*/ 10334846 w 12709451"/>
              <a:gd name="connsiteY90" fmla="*/ 21265 h 3406345"/>
              <a:gd name="connsiteX91" fmla="*/ 10469525 w 12709451"/>
              <a:gd name="connsiteY91" fmla="*/ 0 h 3406345"/>
              <a:gd name="connsiteX92" fmla="*/ 10689265 w 12709451"/>
              <a:gd name="connsiteY92" fmla="*/ 14177 h 3406345"/>
              <a:gd name="connsiteX93" fmla="*/ 10894828 w 12709451"/>
              <a:gd name="connsiteY93" fmla="*/ 7089 h 3406345"/>
              <a:gd name="connsiteX94" fmla="*/ 11171274 w 12709451"/>
              <a:gd name="connsiteY94" fmla="*/ 0 h 3406345"/>
              <a:gd name="connsiteX95" fmla="*/ 11256335 w 12709451"/>
              <a:gd name="connsiteY95" fmla="*/ 7089 h 3406345"/>
              <a:gd name="connsiteX96" fmla="*/ 11376837 w 12709451"/>
              <a:gd name="connsiteY96" fmla="*/ 14177 h 3406345"/>
              <a:gd name="connsiteX97" fmla="*/ 11476074 w 12709451"/>
              <a:gd name="connsiteY97" fmla="*/ 35442 h 3406345"/>
              <a:gd name="connsiteX98" fmla="*/ 11532781 w 12709451"/>
              <a:gd name="connsiteY98" fmla="*/ 42530 h 3406345"/>
              <a:gd name="connsiteX99" fmla="*/ 11568223 w 12709451"/>
              <a:gd name="connsiteY99" fmla="*/ 49619 h 3406345"/>
              <a:gd name="connsiteX100" fmla="*/ 11624930 w 12709451"/>
              <a:gd name="connsiteY100" fmla="*/ 56707 h 3406345"/>
              <a:gd name="connsiteX101" fmla="*/ 11887200 w 12709451"/>
              <a:gd name="connsiteY101" fmla="*/ 77972 h 3406345"/>
              <a:gd name="connsiteX102" fmla="*/ 12234530 w 12709451"/>
              <a:gd name="connsiteY102" fmla="*/ 77972 h 3406345"/>
              <a:gd name="connsiteX103" fmla="*/ 12305414 w 12709451"/>
              <a:gd name="connsiteY103" fmla="*/ 92149 h 3406345"/>
              <a:gd name="connsiteX104" fmla="*/ 12447181 w 12709451"/>
              <a:gd name="connsiteY104" fmla="*/ 106326 h 3406345"/>
              <a:gd name="connsiteX105" fmla="*/ 12510976 w 12709451"/>
              <a:gd name="connsiteY105" fmla="*/ 127591 h 3406345"/>
              <a:gd name="connsiteX106" fmla="*/ 12532242 w 12709451"/>
              <a:gd name="connsiteY106" fmla="*/ 134679 h 3406345"/>
              <a:gd name="connsiteX107" fmla="*/ 12567683 w 12709451"/>
              <a:gd name="connsiteY107" fmla="*/ 177209 h 3406345"/>
              <a:gd name="connsiteX108" fmla="*/ 12588949 w 12709451"/>
              <a:gd name="connsiteY108" fmla="*/ 219740 h 3406345"/>
              <a:gd name="connsiteX109" fmla="*/ 12610214 w 12709451"/>
              <a:gd name="connsiteY109" fmla="*/ 233916 h 3406345"/>
              <a:gd name="connsiteX110" fmla="*/ 12617302 w 12709451"/>
              <a:gd name="connsiteY110" fmla="*/ 255182 h 3406345"/>
              <a:gd name="connsiteX111" fmla="*/ 12624390 w 12709451"/>
              <a:gd name="connsiteY111" fmla="*/ 283535 h 3406345"/>
              <a:gd name="connsiteX112" fmla="*/ 12638567 w 12709451"/>
              <a:gd name="connsiteY112" fmla="*/ 311889 h 3406345"/>
              <a:gd name="connsiteX113" fmla="*/ 12645656 w 12709451"/>
              <a:gd name="connsiteY113" fmla="*/ 340242 h 3406345"/>
              <a:gd name="connsiteX114" fmla="*/ 12659832 w 12709451"/>
              <a:gd name="connsiteY114" fmla="*/ 375684 h 3406345"/>
              <a:gd name="connsiteX115" fmla="*/ 12666921 w 12709451"/>
              <a:gd name="connsiteY115" fmla="*/ 411126 h 3406345"/>
              <a:gd name="connsiteX116" fmla="*/ 12688186 w 12709451"/>
              <a:gd name="connsiteY116" fmla="*/ 474921 h 3406345"/>
              <a:gd name="connsiteX117" fmla="*/ 12695274 w 12709451"/>
              <a:gd name="connsiteY117" fmla="*/ 496186 h 3406345"/>
              <a:gd name="connsiteX118" fmla="*/ 12702362 w 12709451"/>
              <a:gd name="connsiteY118" fmla="*/ 524540 h 3406345"/>
              <a:gd name="connsiteX119" fmla="*/ 12709451 w 12709451"/>
              <a:gd name="connsiteY119" fmla="*/ 602512 h 3406345"/>
              <a:gd name="connsiteX120" fmla="*/ 12695274 w 12709451"/>
              <a:gd name="connsiteY120" fmla="*/ 900223 h 3406345"/>
              <a:gd name="connsiteX121" fmla="*/ 12688186 w 12709451"/>
              <a:gd name="connsiteY121" fmla="*/ 971107 h 3406345"/>
              <a:gd name="connsiteX122" fmla="*/ 12681097 w 12709451"/>
              <a:gd name="connsiteY122" fmla="*/ 1006549 h 3406345"/>
              <a:gd name="connsiteX123" fmla="*/ 12666921 w 12709451"/>
              <a:gd name="connsiteY123" fmla="*/ 1105786 h 3406345"/>
              <a:gd name="connsiteX124" fmla="*/ 12659832 w 12709451"/>
              <a:gd name="connsiteY124" fmla="*/ 1141228 h 3406345"/>
              <a:gd name="connsiteX125" fmla="*/ 12645656 w 12709451"/>
              <a:gd name="connsiteY125" fmla="*/ 1240465 h 3406345"/>
              <a:gd name="connsiteX126" fmla="*/ 12624390 w 12709451"/>
              <a:gd name="connsiteY126" fmla="*/ 1318437 h 3406345"/>
              <a:gd name="connsiteX127" fmla="*/ 12638567 w 12709451"/>
              <a:gd name="connsiteY127" fmla="*/ 1524000 h 3406345"/>
              <a:gd name="connsiteX128" fmla="*/ 12652744 w 12709451"/>
              <a:gd name="connsiteY128" fmla="*/ 1687033 h 3406345"/>
              <a:gd name="connsiteX129" fmla="*/ 12638567 w 12709451"/>
              <a:gd name="connsiteY129" fmla="*/ 1828800 h 3406345"/>
              <a:gd name="connsiteX130" fmla="*/ 12624390 w 12709451"/>
              <a:gd name="connsiteY130" fmla="*/ 1850065 h 3406345"/>
              <a:gd name="connsiteX131" fmla="*/ 12617302 w 12709451"/>
              <a:gd name="connsiteY131" fmla="*/ 1871330 h 3406345"/>
              <a:gd name="connsiteX132" fmla="*/ 12596037 w 12709451"/>
              <a:gd name="connsiteY132" fmla="*/ 1885507 h 3406345"/>
              <a:gd name="connsiteX133" fmla="*/ 12369209 w 12709451"/>
              <a:gd name="connsiteY133" fmla="*/ 1878419 h 3406345"/>
              <a:gd name="connsiteX134" fmla="*/ 12255795 w 12709451"/>
              <a:gd name="connsiteY134" fmla="*/ 1871330 h 3406345"/>
              <a:gd name="connsiteX135" fmla="*/ 12135293 w 12709451"/>
              <a:gd name="connsiteY135" fmla="*/ 1857154 h 3406345"/>
              <a:gd name="connsiteX136" fmla="*/ 11972260 w 12709451"/>
              <a:gd name="connsiteY136" fmla="*/ 1871330 h 3406345"/>
              <a:gd name="connsiteX137" fmla="*/ 11908465 w 12709451"/>
              <a:gd name="connsiteY137" fmla="*/ 1878419 h 3406345"/>
              <a:gd name="connsiteX138" fmla="*/ 11873023 w 12709451"/>
              <a:gd name="connsiteY138" fmla="*/ 1885507 h 3406345"/>
              <a:gd name="connsiteX139" fmla="*/ 11830493 w 12709451"/>
              <a:gd name="connsiteY139" fmla="*/ 1892596 h 3406345"/>
              <a:gd name="connsiteX140" fmla="*/ 11773786 w 12709451"/>
              <a:gd name="connsiteY140" fmla="*/ 1899684 h 3406345"/>
              <a:gd name="connsiteX141" fmla="*/ 11674549 w 12709451"/>
              <a:gd name="connsiteY141" fmla="*/ 1913861 h 3406345"/>
              <a:gd name="connsiteX142" fmla="*/ 11624930 w 12709451"/>
              <a:gd name="connsiteY142" fmla="*/ 1920949 h 3406345"/>
              <a:gd name="connsiteX143" fmla="*/ 11561135 w 12709451"/>
              <a:gd name="connsiteY143" fmla="*/ 1935126 h 3406345"/>
              <a:gd name="connsiteX144" fmla="*/ 11497339 w 12709451"/>
              <a:gd name="connsiteY144" fmla="*/ 1949303 h 3406345"/>
              <a:gd name="connsiteX145" fmla="*/ 11476074 w 12709451"/>
              <a:gd name="connsiteY145" fmla="*/ 1956391 h 3406345"/>
              <a:gd name="connsiteX146" fmla="*/ 11419367 w 12709451"/>
              <a:gd name="connsiteY146" fmla="*/ 1970568 h 3406345"/>
              <a:gd name="connsiteX147" fmla="*/ 11362660 w 12709451"/>
              <a:gd name="connsiteY147" fmla="*/ 1984744 h 3406345"/>
              <a:gd name="connsiteX148" fmla="*/ 11242158 w 12709451"/>
              <a:gd name="connsiteY148" fmla="*/ 2006009 h 3406345"/>
              <a:gd name="connsiteX149" fmla="*/ 11079125 w 12709451"/>
              <a:gd name="connsiteY149" fmla="*/ 2020186 h 3406345"/>
              <a:gd name="connsiteX150" fmla="*/ 10986976 w 12709451"/>
              <a:gd name="connsiteY150" fmla="*/ 2034363 h 3406345"/>
              <a:gd name="connsiteX151" fmla="*/ 10951535 w 12709451"/>
              <a:gd name="connsiteY151" fmla="*/ 2041451 h 3406345"/>
              <a:gd name="connsiteX152" fmla="*/ 10866474 w 12709451"/>
              <a:gd name="connsiteY152" fmla="*/ 2055628 h 3406345"/>
              <a:gd name="connsiteX153" fmla="*/ 10809767 w 12709451"/>
              <a:gd name="connsiteY153" fmla="*/ 2069805 h 3406345"/>
              <a:gd name="connsiteX154" fmla="*/ 10788502 w 12709451"/>
              <a:gd name="connsiteY154" fmla="*/ 2076893 h 3406345"/>
              <a:gd name="connsiteX155" fmla="*/ 10618381 w 12709451"/>
              <a:gd name="connsiteY155" fmla="*/ 2105247 h 3406345"/>
              <a:gd name="connsiteX156" fmla="*/ 10582939 w 12709451"/>
              <a:gd name="connsiteY156" fmla="*/ 2112335 h 3406345"/>
              <a:gd name="connsiteX157" fmla="*/ 10519144 w 12709451"/>
              <a:gd name="connsiteY157" fmla="*/ 2119423 h 3406345"/>
              <a:gd name="connsiteX158" fmla="*/ 10483702 w 12709451"/>
              <a:gd name="connsiteY158" fmla="*/ 2126512 h 3406345"/>
              <a:gd name="connsiteX159" fmla="*/ 10426995 w 12709451"/>
              <a:gd name="connsiteY159" fmla="*/ 2133600 h 3406345"/>
              <a:gd name="connsiteX160" fmla="*/ 10384465 w 12709451"/>
              <a:gd name="connsiteY160" fmla="*/ 2140689 h 3406345"/>
              <a:gd name="connsiteX161" fmla="*/ 10349023 w 12709451"/>
              <a:gd name="connsiteY161" fmla="*/ 2147777 h 3406345"/>
              <a:gd name="connsiteX162" fmla="*/ 10285228 w 12709451"/>
              <a:gd name="connsiteY162" fmla="*/ 2154865 h 3406345"/>
              <a:gd name="connsiteX163" fmla="*/ 10249786 w 12709451"/>
              <a:gd name="connsiteY163" fmla="*/ 2161954 h 3406345"/>
              <a:gd name="connsiteX164" fmla="*/ 10185990 w 12709451"/>
              <a:gd name="connsiteY164" fmla="*/ 2169042 h 3406345"/>
              <a:gd name="connsiteX165" fmla="*/ 10150549 w 12709451"/>
              <a:gd name="connsiteY165" fmla="*/ 2176130 h 3406345"/>
              <a:gd name="connsiteX166" fmla="*/ 10008781 w 12709451"/>
              <a:gd name="connsiteY166" fmla="*/ 2190307 h 3406345"/>
              <a:gd name="connsiteX167" fmla="*/ 9916632 w 12709451"/>
              <a:gd name="connsiteY167" fmla="*/ 2204484 h 3406345"/>
              <a:gd name="connsiteX168" fmla="*/ 9774865 w 12709451"/>
              <a:gd name="connsiteY168" fmla="*/ 2225749 h 3406345"/>
              <a:gd name="connsiteX169" fmla="*/ 9696893 w 12709451"/>
              <a:gd name="connsiteY169" fmla="*/ 2232837 h 3406345"/>
              <a:gd name="connsiteX170" fmla="*/ 9604744 w 12709451"/>
              <a:gd name="connsiteY170" fmla="*/ 2247014 h 3406345"/>
              <a:gd name="connsiteX171" fmla="*/ 9555125 w 12709451"/>
              <a:gd name="connsiteY171" fmla="*/ 2254103 h 3406345"/>
              <a:gd name="connsiteX172" fmla="*/ 9505507 w 12709451"/>
              <a:gd name="connsiteY172" fmla="*/ 2268279 h 3406345"/>
              <a:gd name="connsiteX173" fmla="*/ 9434623 w 12709451"/>
              <a:gd name="connsiteY173" fmla="*/ 2282456 h 3406345"/>
              <a:gd name="connsiteX174" fmla="*/ 9406269 w 12709451"/>
              <a:gd name="connsiteY174" fmla="*/ 2289544 h 3406345"/>
              <a:gd name="connsiteX175" fmla="*/ 9356651 w 12709451"/>
              <a:gd name="connsiteY175" fmla="*/ 2303721 h 3406345"/>
              <a:gd name="connsiteX176" fmla="*/ 9285767 w 12709451"/>
              <a:gd name="connsiteY176" fmla="*/ 2317898 h 3406345"/>
              <a:gd name="connsiteX177" fmla="*/ 9236149 w 12709451"/>
              <a:gd name="connsiteY177" fmla="*/ 2332075 h 3406345"/>
              <a:gd name="connsiteX178" fmla="*/ 9200707 w 12709451"/>
              <a:gd name="connsiteY178" fmla="*/ 2339163 h 3406345"/>
              <a:gd name="connsiteX179" fmla="*/ 9115646 w 12709451"/>
              <a:gd name="connsiteY179" fmla="*/ 2360428 h 3406345"/>
              <a:gd name="connsiteX180" fmla="*/ 9087293 w 12709451"/>
              <a:gd name="connsiteY180" fmla="*/ 2367516 h 3406345"/>
              <a:gd name="connsiteX181" fmla="*/ 9016409 w 12709451"/>
              <a:gd name="connsiteY181" fmla="*/ 2381693 h 3406345"/>
              <a:gd name="connsiteX182" fmla="*/ 8980967 w 12709451"/>
              <a:gd name="connsiteY182" fmla="*/ 2388782 h 3406345"/>
              <a:gd name="connsiteX183" fmla="*/ 8924260 w 12709451"/>
              <a:gd name="connsiteY183" fmla="*/ 2395870 h 3406345"/>
              <a:gd name="connsiteX184" fmla="*/ 8888818 w 12709451"/>
              <a:gd name="connsiteY184" fmla="*/ 2402958 h 3406345"/>
              <a:gd name="connsiteX185" fmla="*/ 8867553 w 12709451"/>
              <a:gd name="connsiteY185" fmla="*/ 2410047 h 3406345"/>
              <a:gd name="connsiteX186" fmla="*/ 8803758 w 12709451"/>
              <a:gd name="connsiteY186" fmla="*/ 2417135 h 3406345"/>
              <a:gd name="connsiteX187" fmla="*/ 8718697 w 12709451"/>
              <a:gd name="connsiteY187" fmla="*/ 2431312 h 3406345"/>
              <a:gd name="connsiteX188" fmla="*/ 8661990 w 12709451"/>
              <a:gd name="connsiteY188" fmla="*/ 2438400 h 3406345"/>
              <a:gd name="connsiteX189" fmla="*/ 8619460 w 12709451"/>
              <a:gd name="connsiteY189" fmla="*/ 2445489 h 3406345"/>
              <a:gd name="connsiteX190" fmla="*/ 8527311 w 12709451"/>
              <a:gd name="connsiteY190" fmla="*/ 2452577 h 3406345"/>
              <a:gd name="connsiteX191" fmla="*/ 8449339 w 12709451"/>
              <a:gd name="connsiteY191" fmla="*/ 2459665 h 3406345"/>
              <a:gd name="connsiteX192" fmla="*/ 8392632 w 12709451"/>
              <a:gd name="connsiteY192" fmla="*/ 2466754 h 3406345"/>
              <a:gd name="connsiteX193" fmla="*/ 8321749 w 12709451"/>
              <a:gd name="connsiteY193" fmla="*/ 2473842 h 3406345"/>
              <a:gd name="connsiteX194" fmla="*/ 8109097 w 12709451"/>
              <a:gd name="connsiteY194" fmla="*/ 2502196 h 3406345"/>
              <a:gd name="connsiteX195" fmla="*/ 8066567 w 12709451"/>
              <a:gd name="connsiteY195" fmla="*/ 2509284 h 3406345"/>
              <a:gd name="connsiteX196" fmla="*/ 8002772 w 12709451"/>
              <a:gd name="connsiteY196" fmla="*/ 2523461 h 3406345"/>
              <a:gd name="connsiteX197" fmla="*/ 7910623 w 12709451"/>
              <a:gd name="connsiteY197" fmla="*/ 2537637 h 3406345"/>
              <a:gd name="connsiteX198" fmla="*/ 7825562 w 12709451"/>
              <a:gd name="connsiteY198" fmla="*/ 2551814 h 3406345"/>
              <a:gd name="connsiteX199" fmla="*/ 7797209 w 12709451"/>
              <a:gd name="connsiteY199" fmla="*/ 2558903 h 3406345"/>
              <a:gd name="connsiteX200" fmla="*/ 7719237 w 12709451"/>
              <a:gd name="connsiteY200" fmla="*/ 2573079 h 3406345"/>
              <a:gd name="connsiteX201" fmla="*/ 7690883 w 12709451"/>
              <a:gd name="connsiteY201" fmla="*/ 2580168 h 3406345"/>
              <a:gd name="connsiteX202" fmla="*/ 7655442 w 12709451"/>
              <a:gd name="connsiteY202" fmla="*/ 2587256 h 3406345"/>
              <a:gd name="connsiteX203" fmla="*/ 7634176 w 12709451"/>
              <a:gd name="connsiteY203" fmla="*/ 2594344 h 3406345"/>
              <a:gd name="connsiteX204" fmla="*/ 7584558 w 12709451"/>
              <a:gd name="connsiteY204" fmla="*/ 2601433 h 3406345"/>
              <a:gd name="connsiteX205" fmla="*/ 7549116 w 12709451"/>
              <a:gd name="connsiteY205" fmla="*/ 2608521 h 3406345"/>
              <a:gd name="connsiteX206" fmla="*/ 7449879 w 12709451"/>
              <a:gd name="connsiteY206" fmla="*/ 2622698 h 3406345"/>
              <a:gd name="connsiteX207" fmla="*/ 7378995 w 12709451"/>
              <a:gd name="connsiteY207" fmla="*/ 2636875 h 3406345"/>
              <a:gd name="connsiteX208" fmla="*/ 7322288 w 12709451"/>
              <a:gd name="connsiteY208" fmla="*/ 2651051 h 3406345"/>
              <a:gd name="connsiteX209" fmla="*/ 7265581 w 12709451"/>
              <a:gd name="connsiteY209" fmla="*/ 2658140 h 3406345"/>
              <a:gd name="connsiteX210" fmla="*/ 7237228 w 12709451"/>
              <a:gd name="connsiteY210" fmla="*/ 2665228 h 3406345"/>
              <a:gd name="connsiteX211" fmla="*/ 7187609 w 12709451"/>
              <a:gd name="connsiteY211" fmla="*/ 2672316 h 3406345"/>
              <a:gd name="connsiteX212" fmla="*/ 7116725 w 12709451"/>
              <a:gd name="connsiteY212" fmla="*/ 2686493 h 3406345"/>
              <a:gd name="connsiteX213" fmla="*/ 7024576 w 12709451"/>
              <a:gd name="connsiteY213" fmla="*/ 2700670 h 3406345"/>
              <a:gd name="connsiteX214" fmla="*/ 7003311 w 12709451"/>
              <a:gd name="connsiteY214" fmla="*/ 2707758 h 3406345"/>
              <a:gd name="connsiteX215" fmla="*/ 6847367 w 12709451"/>
              <a:gd name="connsiteY215" fmla="*/ 2729023 h 3406345"/>
              <a:gd name="connsiteX216" fmla="*/ 6769395 w 12709451"/>
              <a:gd name="connsiteY216" fmla="*/ 2743200 h 3406345"/>
              <a:gd name="connsiteX217" fmla="*/ 6719776 w 12709451"/>
              <a:gd name="connsiteY217" fmla="*/ 2750289 h 3406345"/>
              <a:gd name="connsiteX218" fmla="*/ 6691423 w 12709451"/>
              <a:gd name="connsiteY218" fmla="*/ 2757377 h 3406345"/>
              <a:gd name="connsiteX219" fmla="*/ 6599274 w 12709451"/>
              <a:gd name="connsiteY219" fmla="*/ 2771554 h 3406345"/>
              <a:gd name="connsiteX220" fmla="*/ 6556744 w 12709451"/>
              <a:gd name="connsiteY220" fmla="*/ 2778642 h 3406345"/>
              <a:gd name="connsiteX221" fmla="*/ 6521302 w 12709451"/>
              <a:gd name="connsiteY221" fmla="*/ 2785730 h 3406345"/>
              <a:gd name="connsiteX222" fmla="*/ 6407888 w 12709451"/>
              <a:gd name="connsiteY222" fmla="*/ 2799907 h 3406345"/>
              <a:gd name="connsiteX223" fmla="*/ 6379535 w 12709451"/>
              <a:gd name="connsiteY223" fmla="*/ 2806996 h 3406345"/>
              <a:gd name="connsiteX224" fmla="*/ 6337004 w 12709451"/>
              <a:gd name="connsiteY224" fmla="*/ 2814084 h 3406345"/>
              <a:gd name="connsiteX225" fmla="*/ 6315739 w 12709451"/>
              <a:gd name="connsiteY225" fmla="*/ 2821172 h 3406345"/>
              <a:gd name="connsiteX226" fmla="*/ 6266121 w 12709451"/>
              <a:gd name="connsiteY226" fmla="*/ 2828261 h 3406345"/>
              <a:gd name="connsiteX227" fmla="*/ 6209414 w 12709451"/>
              <a:gd name="connsiteY227" fmla="*/ 2842437 h 3406345"/>
              <a:gd name="connsiteX228" fmla="*/ 6188149 w 12709451"/>
              <a:gd name="connsiteY228" fmla="*/ 2849526 h 3406345"/>
              <a:gd name="connsiteX229" fmla="*/ 6152707 w 12709451"/>
              <a:gd name="connsiteY229" fmla="*/ 2856614 h 3406345"/>
              <a:gd name="connsiteX230" fmla="*/ 6124353 w 12709451"/>
              <a:gd name="connsiteY230" fmla="*/ 2863703 h 3406345"/>
              <a:gd name="connsiteX231" fmla="*/ 6088911 w 12709451"/>
              <a:gd name="connsiteY231" fmla="*/ 2870791 h 3406345"/>
              <a:gd name="connsiteX232" fmla="*/ 6032204 w 12709451"/>
              <a:gd name="connsiteY232" fmla="*/ 2884968 h 3406345"/>
              <a:gd name="connsiteX233" fmla="*/ 5989674 w 12709451"/>
              <a:gd name="connsiteY233" fmla="*/ 2899144 h 3406345"/>
              <a:gd name="connsiteX234" fmla="*/ 5932967 w 12709451"/>
              <a:gd name="connsiteY234" fmla="*/ 2913321 h 3406345"/>
              <a:gd name="connsiteX235" fmla="*/ 5890437 w 12709451"/>
              <a:gd name="connsiteY235" fmla="*/ 2927498 h 3406345"/>
              <a:gd name="connsiteX236" fmla="*/ 5862083 w 12709451"/>
              <a:gd name="connsiteY236" fmla="*/ 2934586 h 3406345"/>
              <a:gd name="connsiteX237" fmla="*/ 5819553 w 12709451"/>
              <a:gd name="connsiteY237" fmla="*/ 2941675 h 3406345"/>
              <a:gd name="connsiteX238" fmla="*/ 5777023 w 12709451"/>
              <a:gd name="connsiteY238" fmla="*/ 2955851 h 3406345"/>
              <a:gd name="connsiteX239" fmla="*/ 5748669 w 12709451"/>
              <a:gd name="connsiteY239" fmla="*/ 2962940 h 3406345"/>
              <a:gd name="connsiteX240" fmla="*/ 5706139 w 12709451"/>
              <a:gd name="connsiteY240" fmla="*/ 2977116 h 3406345"/>
              <a:gd name="connsiteX241" fmla="*/ 5677786 w 12709451"/>
              <a:gd name="connsiteY241" fmla="*/ 2984205 h 3406345"/>
              <a:gd name="connsiteX242" fmla="*/ 5613990 w 12709451"/>
              <a:gd name="connsiteY242" fmla="*/ 3005470 h 3406345"/>
              <a:gd name="connsiteX243" fmla="*/ 5592725 w 12709451"/>
              <a:gd name="connsiteY243" fmla="*/ 3012558 h 3406345"/>
              <a:gd name="connsiteX244" fmla="*/ 5536018 w 12709451"/>
              <a:gd name="connsiteY244" fmla="*/ 3026735 h 3406345"/>
              <a:gd name="connsiteX245" fmla="*/ 5514753 w 12709451"/>
              <a:gd name="connsiteY245" fmla="*/ 3033823 h 3406345"/>
              <a:gd name="connsiteX246" fmla="*/ 5472223 w 12709451"/>
              <a:gd name="connsiteY246" fmla="*/ 3040912 h 3406345"/>
              <a:gd name="connsiteX247" fmla="*/ 5415516 w 12709451"/>
              <a:gd name="connsiteY247" fmla="*/ 3055089 h 3406345"/>
              <a:gd name="connsiteX248" fmla="*/ 5372986 w 12709451"/>
              <a:gd name="connsiteY248" fmla="*/ 3062177 h 3406345"/>
              <a:gd name="connsiteX249" fmla="*/ 5309190 w 12709451"/>
              <a:gd name="connsiteY249" fmla="*/ 3076354 h 3406345"/>
              <a:gd name="connsiteX250" fmla="*/ 5259572 w 12709451"/>
              <a:gd name="connsiteY250" fmla="*/ 3083442 h 3406345"/>
              <a:gd name="connsiteX251" fmla="*/ 5224130 w 12709451"/>
              <a:gd name="connsiteY251" fmla="*/ 3090530 h 3406345"/>
              <a:gd name="connsiteX252" fmla="*/ 5160335 w 12709451"/>
              <a:gd name="connsiteY252" fmla="*/ 3097619 h 3406345"/>
              <a:gd name="connsiteX253" fmla="*/ 5117804 w 12709451"/>
              <a:gd name="connsiteY253" fmla="*/ 3104707 h 3406345"/>
              <a:gd name="connsiteX254" fmla="*/ 5039832 w 12709451"/>
              <a:gd name="connsiteY254" fmla="*/ 3111796 h 3406345"/>
              <a:gd name="connsiteX255" fmla="*/ 4905153 w 12709451"/>
              <a:gd name="connsiteY255" fmla="*/ 3125972 h 3406345"/>
              <a:gd name="connsiteX256" fmla="*/ 3175590 w 12709451"/>
              <a:gd name="connsiteY256" fmla="*/ 3395331 h 3406345"/>
              <a:gd name="connsiteX257" fmla="*/ 2459665 w 12709451"/>
              <a:gd name="connsiteY257" fmla="*/ 3352800 h 3406345"/>
              <a:gd name="connsiteX258" fmla="*/ 1460204 w 12709451"/>
              <a:gd name="connsiteY258" fmla="*/ 3338623 h 3406345"/>
              <a:gd name="connsiteX259" fmla="*/ 1148316 w 12709451"/>
              <a:gd name="connsiteY259" fmla="*/ 3118884 h 3406345"/>
              <a:gd name="connsiteX260" fmla="*/ 666307 w 12709451"/>
              <a:gd name="connsiteY260" fmla="*/ 3104707 h 3406345"/>
              <a:gd name="connsiteX261" fmla="*/ 368595 w 12709451"/>
              <a:gd name="connsiteY261" fmla="*/ 3097619 h 3406345"/>
              <a:gd name="connsiteX262" fmla="*/ 42530 w 12709451"/>
              <a:gd name="connsiteY262" fmla="*/ 3083442 h 3406345"/>
              <a:gd name="connsiteX263" fmla="*/ 28353 w 12709451"/>
              <a:gd name="connsiteY263" fmla="*/ 3062177 h 3406345"/>
              <a:gd name="connsiteX264" fmla="*/ 14176 w 12709451"/>
              <a:gd name="connsiteY264" fmla="*/ 3005470 h 3406345"/>
              <a:gd name="connsiteX265" fmla="*/ 7088 w 12709451"/>
              <a:gd name="connsiteY265" fmla="*/ 2955851 h 3406345"/>
              <a:gd name="connsiteX266" fmla="*/ 0 w 12709451"/>
              <a:gd name="connsiteY266" fmla="*/ 2913321 h 3406345"/>
              <a:gd name="connsiteX267" fmla="*/ 14176 w 12709451"/>
              <a:gd name="connsiteY267" fmla="*/ 2849526 h 3406345"/>
              <a:gd name="connsiteX268" fmla="*/ 21265 w 12709451"/>
              <a:gd name="connsiteY268" fmla="*/ 2828261 h 3406345"/>
              <a:gd name="connsiteX269" fmla="*/ 85060 w 12709451"/>
              <a:gd name="connsiteY269" fmla="*/ 2785730 h 3406345"/>
              <a:gd name="connsiteX0" fmla="*/ 85060 w 12709451"/>
              <a:gd name="connsiteY0" fmla="*/ 2785730 h 3420467"/>
              <a:gd name="connsiteX1" fmla="*/ 85060 w 12709451"/>
              <a:gd name="connsiteY1" fmla="*/ 2785730 h 3420467"/>
              <a:gd name="connsiteX2" fmla="*/ 1290083 w 12709451"/>
              <a:gd name="connsiteY2" fmla="*/ 2785730 h 3420467"/>
              <a:gd name="connsiteX3" fmla="*/ 1708297 w 12709451"/>
              <a:gd name="connsiteY3" fmla="*/ 2799907 h 3420467"/>
              <a:gd name="connsiteX4" fmla="*/ 2041451 w 12709451"/>
              <a:gd name="connsiteY4" fmla="*/ 2821172 h 3420467"/>
              <a:gd name="connsiteX5" fmla="*/ 2551814 w 12709451"/>
              <a:gd name="connsiteY5" fmla="*/ 2814084 h 3420467"/>
              <a:gd name="connsiteX6" fmla="*/ 2835349 w 12709451"/>
              <a:gd name="connsiteY6" fmla="*/ 2821172 h 3420467"/>
              <a:gd name="connsiteX7" fmla="*/ 2856614 w 12709451"/>
              <a:gd name="connsiteY7" fmla="*/ 2814084 h 3420467"/>
              <a:gd name="connsiteX8" fmla="*/ 2892056 w 12709451"/>
              <a:gd name="connsiteY8" fmla="*/ 2806996 h 3420467"/>
              <a:gd name="connsiteX9" fmla="*/ 2906232 w 12709451"/>
              <a:gd name="connsiteY9" fmla="*/ 2658140 h 3420467"/>
              <a:gd name="connsiteX10" fmla="*/ 2913321 w 12709451"/>
              <a:gd name="connsiteY10" fmla="*/ 2466754 h 3420467"/>
              <a:gd name="connsiteX11" fmla="*/ 2920409 w 12709451"/>
              <a:gd name="connsiteY11" fmla="*/ 2417135 h 3420467"/>
              <a:gd name="connsiteX12" fmla="*/ 2934586 w 12709451"/>
              <a:gd name="connsiteY12" fmla="*/ 2360428 h 3420467"/>
              <a:gd name="connsiteX13" fmla="*/ 2948762 w 12709451"/>
              <a:gd name="connsiteY13" fmla="*/ 2317898 h 3420467"/>
              <a:gd name="connsiteX14" fmla="*/ 2970028 w 12709451"/>
              <a:gd name="connsiteY14" fmla="*/ 2303721 h 3420467"/>
              <a:gd name="connsiteX15" fmla="*/ 3374065 w 12709451"/>
              <a:gd name="connsiteY15" fmla="*/ 2296633 h 3420467"/>
              <a:gd name="connsiteX16" fmla="*/ 3494567 w 12709451"/>
              <a:gd name="connsiteY16" fmla="*/ 2275368 h 3420467"/>
              <a:gd name="connsiteX17" fmla="*/ 3671776 w 12709451"/>
              <a:gd name="connsiteY17" fmla="*/ 2268279 h 3420467"/>
              <a:gd name="connsiteX18" fmla="*/ 3912781 w 12709451"/>
              <a:gd name="connsiteY18" fmla="*/ 2261191 h 3420467"/>
              <a:gd name="connsiteX19" fmla="*/ 4437321 w 12709451"/>
              <a:gd name="connsiteY19" fmla="*/ 2268279 h 3420467"/>
              <a:gd name="connsiteX20" fmla="*/ 4607442 w 12709451"/>
              <a:gd name="connsiteY20" fmla="*/ 2239926 h 3420467"/>
              <a:gd name="connsiteX21" fmla="*/ 4614530 w 12709451"/>
              <a:gd name="connsiteY21" fmla="*/ 2183219 h 3420467"/>
              <a:gd name="connsiteX22" fmla="*/ 4628707 w 12709451"/>
              <a:gd name="connsiteY22" fmla="*/ 2062716 h 3420467"/>
              <a:gd name="connsiteX23" fmla="*/ 4635795 w 12709451"/>
              <a:gd name="connsiteY23" fmla="*/ 2034363 h 3420467"/>
              <a:gd name="connsiteX24" fmla="*/ 4649972 w 12709451"/>
              <a:gd name="connsiteY24" fmla="*/ 1956391 h 3420467"/>
              <a:gd name="connsiteX25" fmla="*/ 4664149 w 12709451"/>
              <a:gd name="connsiteY25" fmla="*/ 1779182 h 3420467"/>
              <a:gd name="connsiteX26" fmla="*/ 4671237 w 12709451"/>
              <a:gd name="connsiteY26" fmla="*/ 1743740 h 3420467"/>
              <a:gd name="connsiteX27" fmla="*/ 4678325 w 12709451"/>
              <a:gd name="connsiteY27" fmla="*/ 1715386 h 3420467"/>
              <a:gd name="connsiteX28" fmla="*/ 4919330 w 12709451"/>
              <a:gd name="connsiteY28" fmla="*/ 1708298 h 3420467"/>
              <a:gd name="connsiteX29" fmla="*/ 5209953 w 12709451"/>
              <a:gd name="connsiteY29" fmla="*/ 1694121 h 3420467"/>
              <a:gd name="connsiteX30" fmla="*/ 5521842 w 12709451"/>
              <a:gd name="connsiteY30" fmla="*/ 1672856 h 3420467"/>
              <a:gd name="connsiteX31" fmla="*/ 5840818 w 12709451"/>
              <a:gd name="connsiteY31" fmla="*/ 1687033 h 3420467"/>
              <a:gd name="connsiteX32" fmla="*/ 5918790 w 12709451"/>
              <a:gd name="connsiteY32" fmla="*/ 1694121 h 3420467"/>
              <a:gd name="connsiteX33" fmla="*/ 5982586 w 12709451"/>
              <a:gd name="connsiteY33" fmla="*/ 1701209 h 3420467"/>
              <a:gd name="connsiteX34" fmla="*/ 6166883 w 12709451"/>
              <a:gd name="connsiteY34" fmla="*/ 1708298 h 3420467"/>
              <a:gd name="connsiteX35" fmla="*/ 6400800 w 12709451"/>
              <a:gd name="connsiteY35" fmla="*/ 1701209 h 3420467"/>
              <a:gd name="connsiteX36" fmla="*/ 6379535 w 12709451"/>
              <a:gd name="connsiteY36" fmla="*/ 1694121 h 3420467"/>
              <a:gd name="connsiteX37" fmla="*/ 6393711 w 12709451"/>
              <a:gd name="connsiteY37" fmla="*/ 1396409 h 3420467"/>
              <a:gd name="connsiteX38" fmla="*/ 6407888 w 12709451"/>
              <a:gd name="connsiteY38" fmla="*/ 1311349 h 3420467"/>
              <a:gd name="connsiteX39" fmla="*/ 6422065 w 12709451"/>
              <a:gd name="connsiteY39" fmla="*/ 1226289 h 3420467"/>
              <a:gd name="connsiteX40" fmla="*/ 6443330 w 12709451"/>
              <a:gd name="connsiteY40" fmla="*/ 1212112 h 3420467"/>
              <a:gd name="connsiteX41" fmla="*/ 6514214 w 12709451"/>
              <a:gd name="connsiteY41" fmla="*/ 1197935 h 3420467"/>
              <a:gd name="connsiteX42" fmla="*/ 6606362 w 12709451"/>
              <a:gd name="connsiteY42" fmla="*/ 1183758 h 3420467"/>
              <a:gd name="connsiteX43" fmla="*/ 6641804 w 12709451"/>
              <a:gd name="connsiteY43" fmla="*/ 1176670 h 3420467"/>
              <a:gd name="connsiteX44" fmla="*/ 6804837 w 12709451"/>
              <a:gd name="connsiteY44" fmla="*/ 1155405 h 3420467"/>
              <a:gd name="connsiteX45" fmla="*/ 6854456 w 12709451"/>
              <a:gd name="connsiteY45" fmla="*/ 1148316 h 3420467"/>
              <a:gd name="connsiteX46" fmla="*/ 6911162 w 12709451"/>
              <a:gd name="connsiteY46" fmla="*/ 1141228 h 3420467"/>
              <a:gd name="connsiteX47" fmla="*/ 6960781 w 12709451"/>
              <a:gd name="connsiteY47" fmla="*/ 1134140 h 3420467"/>
              <a:gd name="connsiteX48" fmla="*/ 7038753 w 12709451"/>
              <a:gd name="connsiteY48" fmla="*/ 1127051 h 3420467"/>
              <a:gd name="connsiteX49" fmla="*/ 7116725 w 12709451"/>
              <a:gd name="connsiteY49" fmla="*/ 1112875 h 3420467"/>
              <a:gd name="connsiteX50" fmla="*/ 7208874 w 12709451"/>
              <a:gd name="connsiteY50" fmla="*/ 1098698 h 3420467"/>
              <a:gd name="connsiteX51" fmla="*/ 7364818 w 12709451"/>
              <a:gd name="connsiteY51" fmla="*/ 1105786 h 3420467"/>
              <a:gd name="connsiteX52" fmla="*/ 7414437 w 12709451"/>
              <a:gd name="connsiteY52" fmla="*/ 1119963 h 3420467"/>
              <a:gd name="connsiteX53" fmla="*/ 7442790 w 12709451"/>
              <a:gd name="connsiteY53" fmla="*/ 1127051 h 3420467"/>
              <a:gd name="connsiteX54" fmla="*/ 7485321 w 12709451"/>
              <a:gd name="connsiteY54" fmla="*/ 1141228 h 3420467"/>
              <a:gd name="connsiteX55" fmla="*/ 7506586 w 12709451"/>
              <a:gd name="connsiteY55" fmla="*/ 1148316 h 3420467"/>
              <a:gd name="connsiteX56" fmla="*/ 7598735 w 12709451"/>
              <a:gd name="connsiteY56" fmla="*/ 1169582 h 3420467"/>
              <a:gd name="connsiteX57" fmla="*/ 7697972 w 12709451"/>
              <a:gd name="connsiteY57" fmla="*/ 1176670 h 3420467"/>
              <a:gd name="connsiteX58" fmla="*/ 7967330 w 12709451"/>
              <a:gd name="connsiteY58" fmla="*/ 1169582 h 3420467"/>
              <a:gd name="connsiteX59" fmla="*/ 8024037 w 12709451"/>
              <a:gd name="connsiteY59" fmla="*/ 1162493 h 3420467"/>
              <a:gd name="connsiteX60" fmla="*/ 8038214 w 12709451"/>
              <a:gd name="connsiteY60" fmla="*/ 1119963 h 3420467"/>
              <a:gd name="connsiteX61" fmla="*/ 8052390 w 12709451"/>
              <a:gd name="connsiteY61" fmla="*/ 1027814 h 3420467"/>
              <a:gd name="connsiteX62" fmla="*/ 8066567 w 12709451"/>
              <a:gd name="connsiteY62" fmla="*/ 914400 h 3420467"/>
              <a:gd name="connsiteX63" fmla="*/ 8080744 w 12709451"/>
              <a:gd name="connsiteY63" fmla="*/ 857693 h 3420467"/>
              <a:gd name="connsiteX64" fmla="*/ 8087832 w 12709451"/>
              <a:gd name="connsiteY64" fmla="*/ 836428 h 3420467"/>
              <a:gd name="connsiteX65" fmla="*/ 8102009 w 12709451"/>
              <a:gd name="connsiteY65" fmla="*/ 765544 h 3420467"/>
              <a:gd name="connsiteX66" fmla="*/ 8123274 w 12709451"/>
              <a:gd name="connsiteY66" fmla="*/ 687572 h 3420467"/>
              <a:gd name="connsiteX67" fmla="*/ 8144539 w 12709451"/>
              <a:gd name="connsiteY67" fmla="*/ 645042 h 3420467"/>
              <a:gd name="connsiteX68" fmla="*/ 8165804 w 12709451"/>
              <a:gd name="connsiteY68" fmla="*/ 637954 h 3420467"/>
              <a:gd name="connsiteX69" fmla="*/ 8399721 w 12709451"/>
              <a:gd name="connsiteY69" fmla="*/ 623777 h 3420467"/>
              <a:gd name="connsiteX70" fmla="*/ 8442251 w 12709451"/>
              <a:gd name="connsiteY70" fmla="*/ 616689 h 3420467"/>
              <a:gd name="connsiteX71" fmla="*/ 8647814 w 12709451"/>
              <a:gd name="connsiteY71" fmla="*/ 602512 h 3420467"/>
              <a:gd name="connsiteX72" fmla="*/ 8895907 w 12709451"/>
              <a:gd name="connsiteY72" fmla="*/ 609600 h 3420467"/>
              <a:gd name="connsiteX73" fmla="*/ 9058939 w 12709451"/>
              <a:gd name="connsiteY73" fmla="*/ 616689 h 3420467"/>
              <a:gd name="connsiteX74" fmla="*/ 9526772 w 12709451"/>
              <a:gd name="connsiteY74" fmla="*/ 623777 h 3420467"/>
              <a:gd name="connsiteX75" fmla="*/ 9555125 w 12709451"/>
              <a:gd name="connsiteY75" fmla="*/ 630865 h 3420467"/>
              <a:gd name="connsiteX76" fmla="*/ 9732335 w 12709451"/>
              <a:gd name="connsiteY76" fmla="*/ 652130 h 3420467"/>
              <a:gd name="connsiteX77" fmla="*/ 9781953 w 12709451"/>
              <a:gd name="connsiteY77" fmla="*/ 659219 h 3420467"/>
              <a:gd name="connsiteX78" fmla="*/ 9803218 w 12709451"/>
              <a:gd name="connsiteY78" fmla="*/ 567070 h 3420467"/>
              <a:gd name="connsiteX79" fmla="*/ 9810307 w 12709451"/>
              <a:gd name="connsiteY79" fmla="*/ 233916 h 3420467"/>
              <a:gd name="connsiteX80" fmla="*/ 9824483 w 12709451"/>
              <a:gd name="connsiteY80" fmla="*/ 155944 h 3420467"/>
              <a:gd name="connsiteX81" fmla="*/ 9831572 w 12709451"/>
              <a:gd name="connsiteY81" fmla="*/ 134679 h 3420467"/>
              <a:gd name="connsiteX82" fmla="*/ 9881190 w 12709451"/>
              <a:gd name="connsiteY82" fmla="*/ 120503 h 3420467"/>
              <a:gd name="connsiteX83" fmla="*/ 9923721 w 12709451"/>
              <a:gd name="connsiteY83" fmla="*/ 113414 h 3420467"/>
              <a:gd name="connsiteX84" fmla="*/ 10058400 w 12709451"/>
              <a:gd name="connsiteY84" fmla="*/ 99237 h 3420467"/>
              <a:gd name="connsiteX85" fmla="*/ 10129283 w 12709451"/>
              <a:gd name="connsiteY85" fmla="*/ 85061 h 3420467"/>
              <a:gd name="connsiteX86" fmla="*/ 10185990 w 12709451"/>
              <a:gd name="connsiteY86" fmla="*/ 70884 h 3420467"/>
              <a:gd name="connsiteX87" fmla="*/ 10249786 w 12709451"/>
              <a:gd name="connsiteY87" fmla="*/ 42530 h 3420467"/>
              <a:gd name="connsiteX88" fmla="*/ 10271051 w 12709451"/>
              <a:gd name="connsiteY88" fmla="*/ 35442 h 3420467"/>
              <a:gd name="connsiteX89" fmla="*/ 10292316 w 12709451"/>
              <a:gd name="connsiteY89" fmla="*/ 28354 h 3420467"/>
              <a:gd name="connsiteX90" fmla="*/ 10334846 w 12709451"/>
              <a:gd name="connsiteY90" fmla="*/ 21265 h 3420467"/>
              <a:gd name="connsiteX91" fmla="*/ 10469525 w 12709451"/>
              <a:gd name="connsiteY91" fmla="*/ 0 h 3420467"/>
              <a:gd name="connsiteX92" fmla="*/ 10689265 w 12709451"/>
              <a:gd name="connsiteY92" fmla="*/ 14177 h 3420467"/>
              <a:gd name="connsiteX93" fmla="*/ 10894828 w 12709451"/>
              <a:gd name="connsiteY93" fmla="*/ 7089 h 3420467"/>
              <a:gd name="connsiteX94" fmla="*/ 11171274 w 12709451"/>
              <a:gd name="connsiteY94" fmla="*/ 0 h 3420467"/>
              <a:gd name="connsiteX95" fmla="*/ 11256335 w 12709451"/>
              <a:gd name="connsiteY95" fmla="*/ 7089 h 3420467"/>
              <a:gd name="connsiteX96" fmla="*/ 11376837 w 12709451"/>
              <a:gd name="connsiteY96" fmla="*/ 14177 h 3420467"/>
              <a:gd name="connsiteX97" fmla="*/ 11476074 w 12709451"/>
              <a:gd name="connsiteY97" fmla="*/ 35442 h 3420467"/>
              <a:gd name="connsiteX98" fmla="*/ 11532781 w 12709451"/>
              <a:gd name="connsiteY98" fmla="*/ 42530 h 3420467"/>
              <a:gd name="connsiteX99" fmla="*/ 11568223 w 12709451"/>
              <a:gd name="connsiteY99" fmla="*/ 49619 h 3420467"/>
              <a:gd name="connsiteX100" fmla="*/ 11624930 w 12709451"/>
              <a:gd name="connsiteY100" fmla="*/ 56707 h 3420467"/>
              <a:gd name="connsiteX101" fmla="*/ 11887200 w 12709451"/>
              <a:gd name="connsiteY101" fmla="*/ 77972 h 3420467"/>
              <a:gd name="connsiteX102" fmla="*/ 12234530 w 12709451"/>
              <a:gd name="connsiteY102" fmla="*/ 77972 h 3420467"/>
              <a:gd name="connsiteX103" fmla="*/ 12305414 w 12709451"/>
              <a:gd name="connsiteY103" fmla="*/ 92149 h 3420467"/>
              <a:gd name="connsiteX104" fmla="*/ 12447181 w 12709451"/>
              <a:gd name="connsiteY104" fmla="*/ 106326 h 3420467"/>
              <a:gd name="connsiteX105" fmla="*/ 12510976 w 12709451"/>
              <a:gd name="connsiteY105" fmla="*/ 127591 h 3420467"/>
              <a:gd name="connsiteX106" fmla="*/ 12532242 w 12709451"/>
              <a:gd name="connsiteY106" fmla="*/ 134679 h 3420467"/>
              <a:gd name="connsiteX107" fmla="*/ 12567683 w 12709451"/>
              <a:gd name="connsiteY107" fmla="*/ 177209 h 3420467"/>
              <a:gd name="connsiteX108" fmla="*/ 12588949 w 12709451"/>
              <a:gd name="connsiteY108" fmla="*/ 219740 h 3420467"/>
              <a:gd name="connsiteX109" fmla="*/ 12610214 w 12709451"/>
              <a:gd name="connsiteY109" fmla="*/ 233916 h 3420467"/>
              <a:gd name="connsiteX110" fmla="*/ 12617302 w 12709451"/>
              <a:gd name="connsiteY110" fmla="*/ 255182 h 3420467"/>
              <a:gd name="connsiteX111" fmla="*/ 12624390 w 12709451"/>
              <a:gd name="connsiteY111" fmla="*/ 283535 h 3420467"/>
              <a:gd name="connsiteX112" fmla="*/ 12638567 w 12709451"/>
              <a:gd name="connsiteY112" fmla="*/ 311889 h 3420467"/>
              <a:gd name="connsiteX113" fmla="*/ 12645656 w 12709451"/>
              <a:gd name="connsiteY113" fmla="*/ 340242 h 3420467"/>
              <a:gd name="connsiteX114" fmla="*/ 12659832 w 12709451"/>
              <a:gd name="connsiteY114" fmla="*/ 375684 h 3420467"/>
              <a:gd name="connsiteX115" fmla="*/ 12666921 w 12709451"/>
              <a:gd name="connsiteY115" fmla="*/ 411126 h 3420467"/>
              <a:gd name="connsiteX116" fmla="*/ 12688186 w 12709451"/>
              <a:gd name="connsiteY116" fmla="*/ 474921 h 3420467"/>
              <a:gd name="connsiteX117" fmla="*/ 12695274 w 12709451"/>
              <a:gd name="connsiteY117" fmla="*/ 496186 h 3420467"/>
              <a:gd name="connsiteX118" fmla="*/ 12702362 w 12709451"/>
              <a:gd name="connsiteY118" fmla="*/ 524540 h 3420467"/>
              <a:gd name="connsiteX119" fmla="*/ 12709451 w 12709451"/>
              <a:gd name="connsiteY119" fmla="*/ 602512 h 3420467"/>
              <a:gd name="connsiteX120" fmla="*/ 12695274 w 12709451"/>
              <a:gd name="connsiteY120" fmla="*/ 900223 h 3420467"/>
              <a:gd name="connsiteX121" fmla="*/ 12688186 w 12709451"/>
              <a:gd name="connsiteY121" fmla="*/ 971107 h 3420467"/>
              <a:gd name="connsiteX122" fmla="*/ 12681097 w 12709451"/>
              <a:gd name="connsiteY122" fmla="*/ 1006549 h 3420467"/>
              <a:gd name="connsiteX123" fmla="*/ 12666921 w 12709451"/>
              <a:gd name="connsiteY123" fmla="*/ 1105786 h 3420467"/>
              <a:gd name="connsiteX124" fmla="*/ 12659832 w 12709451"/>
              <a:gd name="connsiteY124" fmla="*/ 1141228 h 3420467"/>
              <a:gd name="connsiteX125" fmla="*/ 12645656 w 12709451"/>
              <a:gd name="connsiteY125" fmla="*/ 1240465 h 3420467"/>
              <a:gd name="connsiteX126" fmla="*/ 12624390 w 12709451"/>
              <a:gd name="connsiteY126" fmla="*/ 1318437 h 3420467"/>
              <a:gd name="connsiteX127" fmla="*/ 12638567 w 12709451"/>
              <a:gd name="connsiteY127" fmla="*/ 1524000 h 3420467"/>
              <a:gd name="connsiteX128" fmla="*/ 12652744 w 12709451"/>
              <a:gd name="connsiteY128" fmla="*/ 1687033 h 3420467"/>
              <a:gd name="connsiteX129" fmla="*/ 12638567 w 12709451"/>
              <a:gd name="connsiteY129" fmla="*/ 1828800 h 3420467"/>
              <a:gd name="connsiteX130" fmla="*/ 12624390 w 12709451"/>
              <a:gd name="connsiteY130" fmla="*/ 1850065 h 3420467"/>
              <a:gd name="connsiteX131" fmla="*/ 12617302 w 12709451"/>
              <a:gd name="connsiteY131" fmla="*/ 1871330 h 3420467"/>
              <a:gd name="connsiteX132" fmla="*/ 12596037 w 12709451"/>
              <a:gd name="connsiteY132" fmla="*/ 1885507 h 3420467"/>
              <a:gd name="connsiteX133" fmla="*/ 12369209 w 12709451"/>
              <a:gd name="connsiteY133" fmla="*/ 1878419 h 3420467"/>
              <a:gd name="connsiteX134" fmla="*/ 12255795 w 12709451"/>
              <a:gd name="connsiteY134" fmla="*/ 1871330 h 3420467"/>
              <a:gd name="connsiteX135" fmla="*/ 12135293 w 12709451"/>
              <a:gd name="connsiteY135" fmla="*/ 1857154 h 3420467"/>
              <a:gd name="connsiteX136" fmla="*/ 11972260 w 12709451"/>
              <a:gd name="connsiteY136" fmla="*/ 1871330 h 3420467"/>
              <a:gd name="connsiteX137" fmla="*/ 11908465 w 12709451"/>
              <a:gd name="connsiteY137" fmla="*/ 1878419 h 3420467"/>
              <a:gd name="connsiteX138" fmla="*/ 11873023 w 12709451"/>
              <a:gd name="connsiteY138" fmla="*/ 1885507 h 3420467"/>
              <a:gd name="connsiteX139" fmla="*/ 11830493 w 12709451"/>
              <a:gd name="connsiteY139" fmla="*/ 1892596 h 3420467"/>
              <a:gd name="connsiteX140" fmla="*/ 11773786 w 12709451"/>
              <a:gd name="connsiteY140" fmla="*/ 1899684 h 3420467"/>
              <a:gd name="connsiteX141" fmla="*/ 11674549 w 12709451"/>
              <a:gd name="connsiteY141" fmla="*/ 1913861 h 3420467"/>
              <a:gd name="connsiteX142" fmla="*/ 11624930 w 12709451"/>
              <a:gd name="connsiteY142" fmla="*/ 1920949 h 3420467"/>
              <a:gd name="connsiteX143" fmla="*/ 11561135 w 12709451"/>
              <a:gd name="connsiteY143" fmla="*/ 1935126 h 3420467"/>
              <a:gd name="connsiteX144" fmla="*/ 11497339 w 12709451"/>
              <a:gd name="connsiteY144" fmla="*/ 1949303 h 3420467"/>
              <a:gd name="connsiteX145" fmla="*/ 11476074 w 12709451"/>
              <a:gd name="connsiteY145" fmla="*/ 1956391 h 3420467"/>
              <a:gd name="connsiteX146" fmla="*/ 11419367 w 12709451"/>
              <a:gd name="connsiteY146" fmla="*/ 1970568 h 3420467"/>
              <a:gd name="connsiteX147" fmla="*/ 11362660 w 12709451"/>
              <a:gd name="connsiteY147" fmla="*/ 1984744 h 3420467"/>
              <a:gd name="connsiteX148" fmla="*/ 11242158 w 12709451"/>
              <a:gd name="connsiteY148" fmla="*/ 2006009 h 3420467"/>
              <a:gd name="connsiteX149" fmla="*/ 11079125 w 12709451"/>
              <a:gd name="connsiteY149" fmla="*/ 2020186 h 3420467"/>
              <a:gd name="connsiteX150" fmla="*/ 10986976 w 12709451"/>
              <a:gd name="connsiteY150" fmla="*/ 2034363 h 3420467"/>
              <a:gd name="connsiteX151" fmla="*/ 10951535 w 12709451"/>
              <a:gd name="connsiteY151" fmla="*/ 2041451 h 3420467"/>
              <a:gd name="connsiteX152" fmla="*/ 10866474 w 12709451"/>
              <a:gd name="connsiteY152" fmla="*/ 2055628 h 3420467"/>
              <a:gd name="connsiteX153" fmla="*/ 10809767 w 12709451"/>
              <a:gd name="connsiteY153" fmla="*/ 2069805 h 3420467"/>
              <a:gd name="connsiteX154" fmla="*/ 10788502 w 12709451"/>
              <a:gd name="connsiteY154" fmla="*/ 2076893 h 3420467"/>
              <a:gd name="connsiteX155" fmla="*/ 10618381 w 12709451"/>
              <a:gd name="connsiteY155" fmla="*/ 2105247 h 3420467"/>
              <a:gd name="connsiteX156" fmla="*/ 10582939 w 12709451"/>
              <a:gd name="connsiteY156" fmla="*/ 2112335 h 3420467"/>
              <a:gd name="connsiteX157" fmla="*/ 10519144 w 12709451"/>
              <a:gd name="connsiteY157" fmla="*/ 2119423 h 3420467"/>
              <a:gd name="connsiteX158" fmla="*/ 10483702 w 12709451"/>
              <a:gd name="connsiteY158" fmla="*/ 2126512 h 3420467"/>
              <a:gd name="connsiteX159" fmla="*/ 10426995 w 12709451"/>
              <a:gd name="connsiteY159" fmla="*/ 2133600 h 3420467"/>
              <a:gd name="connsiteX160" fmla="*/ 10384465 w 12709451"/>
              <a:gd name="connsiteY160" fmla="*/ 2140689 h 3420467"/>
              <a:gd name="connsiteX161" fmla="*/ 10349023 w 12709451"/>
              <a:gd name="connsiteY161" fmla="*/ 2147777 h 3420467"/>
              <a:gd name="connsiteX162" fmla="*/ 10285228 w 12709451"/>
              <a:gd name="connsiteY162" fmla="*/ 2154865 h 3420467"/>
              <a:gd name="connsiteX163" fmla="*/ 10249786 w 12709451"/>
              <a:gd name="connsiteY163" fmla="*/ 2161954 h 3420467"/>
              <a:gd name="connsiteX164" fmla="*/ 10185990 w 12709451"/>
              <a:gd name="connsiteY164" fmla="*/ 2169042 h 3420467"/>
              <a:gd name="connsiteX165" fmla="*/ 10150549 w 12709451"/>
              <a:gd name="connsiteY165" fmla="*/ 2176130 h 3420467"/>
              <a:gd name="connsiteX166" fmla="*/ 10008781 w 12709451"/>
              <a:gd name="connsiteY166" fmla="*/ 2190307 h 3420467"/>
              <a:gd name="connsiteX167" fmla="*/ 9916632 w 12709451"/>
              <a:gd name="connsiteY167" fmla="*/ 2204484 h 3420467"/>
              <a:gd name="connsiteX168" fmla="*/ 9774865 w 12709451"/>
              <a:gd name="connsiteY168" fmla="*/ 2225749 h 3420467"/>
              <a:gd name="connsiteX169" fmla="*/ 9696893 w 12709451"/>
              <a:gd name="connsiteY169" fmla="*/ 2232837 h 3420467"/>
              <a:gd name="connsiteX170" fmla="*/ 9604744 w 12709451"/>
              <a:gd name="connsiteY170" fmla="*/ 2247014 h 3420467"/>
              <a:gd name="connsiteX171" fmla="*/ 9555125 w 12709451"/>
              <a:gd name="connsiteY171" fmla="*/ 2254103 h 3420467"/>
              <a:gd name="connsiteX172" fmla="*/ 9505507 w 12709451"/>
              <a:gd name="connsiteY172" fmla="*/ 2268279 h 3420467"/>
              <a:gd name="connsiteX173" fmla="*/ 9434623 w 12709451"/>
              <a:gd name="connsiteY173" fmla="*/ 2282456 h 3420467"/>
              <a:gd name="connsiteX174" fmla="*/ 9406269 w 12709451"/>
              <a:gd name="connsiteY174" fmla="*/ 2289544 h 3420467"/>
              <a:gd name="connsiteX175" fmla="*/ 9356651 w 12709451"/>
              <a:gd name="connsiteY175" fmla="*/ 2303721 h 3420467"/>
              <a:gd name="connsiteX176" fmla="*/ 9285767 w 12709451"/>
              <a:gd name="connsiteY176" fmla="*/ 2317898 h 3420467"/>
              <a:gd name="connsiteX177" fmla="*/ 9236149 w 12709451"/>
              <a:gd name="connsiteY177" fmla="*/ 2332075 h 3420467"/>
              <a:gd name="connsiteX178" fmla="*/ 9200707 w 12709451"/>
              <a:gd name="connsiteY178" fmla="*/ 2339163 h 3420467"/>
              <a:gd name="connsiteX179" fmla="*/ 9115646 w 12709451"/>
              <a:gd name="connsiteY179" fmla="*/ 2360428 h 3420467"/>
              <a:gd name="connsiteX180" fmla="*/ 9087293 w 12709451"/>
              <a:gd name="connsiteY180" fmla="*/ 2367516 h 3420467"/>
              <a:gd name="connsiteX181" fmla="*/ 9016409 w 12709451"/>
              <a:gd name="connsiteY181" fmla="*/ 2381693 h 3420467"/>
              <a:gd name="connsiteX182" fmla="*/ 8980967 w 12709451"/>
              <a:gd name="connsiteY182" fmla="*/ 2388782 h 3420467"/>
              <a:gd name="connsiteX183" fmla="*/ 8924260 w 12709451"/>
              <a:gd name="connsiteY183" fmla="*/ 2395870 h 3420467"/>
              <a:gd name="connsiteX184" fmla="*/ 8888818 w 12709451"/>
              <a:gd name="connsiteY184" fmla="*/ 2402958 h 3420467"/>
              <a:gd name="connsiteX185" fmla="*/ 8867553 w 12709451"/>
              <a:gd name="connsiteY185" fmla="*/ 2410047 h 3420467"/>
              <a:gd name="connsiteX186" fmla="*/ 8803758 w 12709451"/>
              <a:gd name="connsiteY186" fmla="*/ 2417135 h 3420467"/>
              <a:gd name="connsiteX187" fmla="*/ 8718697 w 12709451"/>
              <a:gd name="connsiteY187" fmla="*/ 2431312 h 3420467"/>
              <a:gd name="connsiteX188" fmla="*/ 8661990 w 12709451"/>
              <a:gd name="connsiteY188" fmla="*/ 2438400 h 3420467"/>
              <a:gd name="connsiteX189" fmla="*/ 8619460 w 12709451"/>
              <a:gd name="connsiteY189" fmla="*/ 2445489 h 3420467"/>
              <a:gd name="connsiteX190" fmla="*/ 8527311 w 12709451"/>
              <a:gd name="connsiteY190" fmla="*/ 2452577 h 3420467"/>
              <a:gd name="connsiteX191" fmla="*/ 8449339 w 12709451"/>
              <a:gd name="connsiteY191" fmla="*/ 2459665 h 3420467"/>
              <a:gd name="connsiteX192" fmla="*/ 8392632 w 12709451"/>
              <a:gd name="connsiteY192" fmla="*/ 2466754 h 3420467"/>
              <a:gd name="connsiteX193" fmla="*/ 8321749 w 12709451"/>
              <a:gd name="connsiteY193" fmla="*/ 2473842 h 3420467"/>
              <a:gd name="connsiteX194" fmla="*/ 8109097 w 12709451"/>
              <a:gd name="connsiteY194" fmla="*/ 2502196 h 3420467"/>
              <a:gd name="connsiteX195" fmla="*/ 8066567 w 12709451"/>
              <a:gd name="connsiteY195" fmla="*/ 2509284 h 3420467"/>
              <a:gd name="connsiteX196" fmla="*/ 8002772 w 12709451"/>
              <a:gd name="connsiteY196" fmla="*/ 2523461 h 3420467"/>
              <a:gd name="connsiteX197" fmla="*/ 7910623 w 12709451"/>
              <a:gd name="connsiteY197" fmla="*/ 2537637 h 3420467"/>
              <a:gd name="connsiteX198" fmla="*/ 7825562 w 12709451"/>
              <a:gd name="connsiteY198" fmla="*/ 2551814 h 3420467"/>
              <a:gd name="connsiteX199" fmla="*/ 7797209 w 12709451"/>
              <a:gd name="connsiteY199" fmla="*/ 2558903 h 3420467"/>
              <a:gd name="connsiteX200" fmla="*/ 7719237 w 12709451"/>
              <a:gd name="connsiteY200" fmla="*/ 2573079 h 3420467"/>
              <a:gd name="connsiteX201" fmla="*/ 7690883 w 12709451"/>
              <a:gd name="connsiteY201" fmla="*/ 2580168 h 3420467"/>
              <a:gd name="connsiteX202" fmla="*/ 7655442 w 12709451"/>
              <a:gd name="connsiteY202" fmla="*/ 2587256 h 3420467"/>
              <a:gd name="connsiteX203" fmla="*/ 7634176 w 12709451"/>
              <a:gd name="connsiteY203" fmla="*/ 2594344 h 3420467"/>
              <a:gd name="connsiteX204" fmla="*/ 7584558 w 12709451"/>
              <a:gd name="connsiteY204" fmla="*/ 2601433 h 3420467"/>
              <a:gd name="connsiteX205" fmla="*/ 7549116 w 12709451"/>
              <a:gd name="connsiteY205" fmla="*/ 2608521 h 3420467"/>
              <a:gd name="connsiteX206" fmla="*/ 7449879 w 12709451"/>
              <a:gd name="connsiteY206" fmla="*/ 2622698 h 3420467"/>
              <a:gd name="connsiteX207" fmla="*/ 7378995 w 12709451"/>
              <a:gd name="connsiteY207" fmla="*/ 2636875 h 3420467"/>
              <a:gd name="connsiteX208" fmla="*/ 7322288 w 12709451"/>
              <a:gd name="connsiteY208" fmla="*/ 2651051 h 3420467"/>
              <a:gd name="connsiteX209" fmla="*/ 7265581 w 12709451"/>
              <a:gd name="connsiteY209" fmla="*/ 2658140 h 3420467"/>
              <a:gd name="connsiteX210" fmla="*/ 7237228 w 12709451"/>
              <a:gd name="connsiteY210" fmla="*/ 2665228 h 3420467"/>
              <a:gd name="connsiteX211" fmla="*/ 7187609 w 12709451"/>
              <a:gd name="connsiteY211" fmla="*/ 2672316 h 3420467"/>
              <a:gd name="connsiteX212" fmla="*/ 7116725 w 12709451"/>
              <a:gd name="connsiteY212" fmla="*/ 2686493 h 3420467"/>
              <a:gd name="connsiteX213" fmla="*/ 7024576 w 12709451"/>
              <a:gd name="connsiteY213" fmla="*/ 2700670 h 3420467"/>
              <a:gd name="connsiteX214" fmla="*/ 7003311 w 12709451"/>
              <a:gd name="connsiteY214" fmla="*/ 2707758 h 3420467"/>
              <a:gd name="connsiteX215" fmla="*/ 6847367 w 12709451"/>
              <a:gd name="connsiteY215" fmla="*/ 2729023 h 3420467"/>
              <a:gd name="connsiteX216" fmla="*/ 6769395 w 12709451"/>
              <a:gd name="connsiteY216" fmla="*/ 2743200 h 3420467"/>
              <a:gd name="connsiteX217" fmla="*/ 6719776 w 12709451"/>
              <a:gd name="connsiteY217" fmla="*/ 2750289 h 3420467"/>
              <a:gd name="connsiteX218" fmla="*/ 6691423 w 12709451"/>
              <a:gd name="connsiteY218" fmla="*/ 2757377 h 3420467"/>
              <a:gd name="connsiteX219" fmla="*/ 6599274 w 12709451"/>
              <a:gd name="connsiteY219" fmla="*/ 2771554 h 3420467"/>
              <a:gd name="connsiteX220" fmla="*/ 6556744 w 12709451"/>
              <a:gd name="connsiteY220" fmla="*/ 2778642 h 3420467"/>
              <a:gd name="connsiteX221" fmla="*/ 6521302 w 12709451"/>
              <a:gd name="connsiteY221" fmla="*/ 2785730 h 3420467"/>
              <a:gd name="connsiteX222" fmla="*/ 6407888 w 12709451"/>
              <a:gd name="connsiteY222" fmla="*/ 2799907 h 3420467"/>
              <a:gd name="connsiteX223" fmla="*/ 6379535 w 12709451"/>
              <a:gd name="connsiteY223" fmla="*/ 2806996 h 3420467"/>
              <a:gd name="connsiteX224" fmla="*/ 6337004 w 12709451"/>
              <a:gd name="connsiteY224" fmla="*/ 2814084 h 3420467"/>
              <a:gd name="connsiteX225" fmla="*/ 6315739 w 12709451"/>
              <a:gd name="connsiteY225" fmla="*/ 2821172 h 3420467"/>
              <a:gd name="connsiteX226" fmla="*/ 6266121 w 12709451"/>
              <a:gd name="connsiteY226" fmla="*/ 2828261 h 3420467"/>
              <a:gd name="connsiteX227" fmla="*/ 6209414 w 12709451"/>
              <a:gd name="connsiteY227" fmla="*/ 2842437 h 3420467"/>
              <a:gd name="connsiteX228" fmla="*/ 6188149 w 12709451"/>
              <a:gd name="connsiteY228" fmla="*/ 2849526 h 3420467"/>
              <a:gd name="connsiteX229" fmla="*/ 6152707 w 12709451"/>
              <a:gd name="connsiteY229" fmla="*/ 2856614 h 3420467"/>
              <a:gd name="connsiteX230" fmla="*/ 6124353 w 12709451"/>
              <a:gd name="connsiteY230" fmla="*/ 2863703 h 3420467"/>
              <a:gd name="connsiteX231" fmla="*/ 6088911 w 12709451"/>
              <a:gd name="connsiteY231" fmla="*/ 2870791 h 3420467"/>
              <a:gd name="connsiteX232" fmla="*/ 6032204 w 12709451"/>
              <a:gd name="connsiteY232" fmla="*/ 2884968 h 3420467"/>
              <a:gd name="connsiteX233" fmla="*/ 5989674 w 12709451"/>
              <a:gd name="connsiteY233" fmla="*/ 2899144 h 3420467"/>
              <a:gd name="connsiteX234" fmla="*/ 5932967 w 12709451"/>
              <a:gd name="connsiteY234" fmla="*/ 2913321 h 3420467"/>
              <a:gd name="connsiteX235" fmla="*/ 5890437 w 12709451"/>
              <a:gd name="connsiteY235" fmla="*/ 2927498 h 3420467"/>
              <a:gd name="connsiteX236" fmla="*/ 5862083 w 12709451"/>
              <a:gd name="connsiteY236" fmla="*/ 2934586 h 3420467"/>
              <a:gd name="connsiteX237" fmla="*/ 5819553 w 12709451"/>
              <a:gd name="connsiteY237" fmla="*/ 2941675 h 3420467"/>
              <a:gd name="connsiteX238" fmla="*/ 5777023 w 12709451"/>
              <a:gd name="connsiteY238" fmla="*/ 2955851 h 3420467"/>
              <a:gd name="connsiteX239" fmla="*/ 5748669 w 12709451"/>
              <a:gd name="connsiteY239" fmla="*/ 2962940 h 3420467"/>
              <a:gd name="connsiteX240" fmla="*/ 5706139 w 12709451"/>
              <a:gd name="connsiteY240" fmla="*/ 2977116 h 3420467"/>
              <a:gd name="connsiteX241" fmla="*/ 5677786 w 12709451"/>
              <a:gd name="connsiteY241" fmla="*/ 2984205 h 3420467"/>
              <a:gd name="connsiteX242" fmla="*/ 5613990 w 12709451"/>
              <a:gd name="connsiteY242" fmla="*/ 3005470 h 3420467"/>
              <a:gd name="connsiteX243" fmla="*/ 5592725 w 12709451"/>
              <a:gd name="connsiteY243" fmla="*/ 3012558 h 3420467"/>
              <a:gd name="connsiteX244" fmla="*/ 5536018 w 12709451"/>
              <a:gd name="connsiteY244" fmla="*/ 3026735 h 3420467"/>
              <a:gd name="connsiteX245" fmla="*/ 5514753 w 12709451"/>
              <a:gd name="connsiteY245" fmla="*/ 3033823 h 3420467"/>
              <a:gd name="connsiteX246" fmla="*/ 5472223 w 12709451"/>
              <a:gd name="connsiteY246" fmla="*/ 3040912 h 3420467"/>
              <a:gd name="connsiteX247" fmla="*/ 5415516 w 12709451"/>
              <a:gd name="connsiteY247" fmla="*/ 3055089 h 3420467"/>
              <a:gd name="connsiteX248" fmla="*/ 5372986 w 12709451"/>
              <a:gd name="connsiteY248" fmla="*/ 3062177 h 3420467"/>
              <a:gd name="connsiteX249" fmla="*/ 5309190 w 12709451"/>
              <a:gd name="connsiteY249" fmla="*/ 3076354 h 3420467"/>
              <a:gd name="connsiteX250" fmla="*/ 5259572 w 12709451"/>
              <a:gd name="connsiteY250" fmla="*/ 3083442 h 3420467"/>
              <a:gd name="connsiteX251" fmla="*/ 5224130 w 12709451"/>
              <a:gd name="connsiteY251" fmla="*/ 3090530 h 3420467"/>
              <a:gd name="connsiteX252" fmla="*/ 5160335 w 12709451"/>
              <a:gd name="connsiteY252" fmla="*/ 3097619 h 3420467"/>
              <a:gd name="connsiteX253" fmla="*/ 5117804 w 12709451"/>
              <a:gd name="connsiteY253" fmla="*/ 3104707 h 3420467"/>
              <a:gd name="connsiteX254" fmla="*/ 5039832 w 12709451"/>
              <a:gd name="connsiteY254" fmla="*/ 3111796 h 3420467"/>
              <a:gd name="connsiteX255" fmla="*/ 4905153 w 12709451"/>
              <a:gd name="connsiteY255" fmla="*/ 3125972 h 3420467"/>
              <a:gd name="connsiteX256" fmla="*/ 3175590 w 12709451"/>
              <a:gd name="connsiteY256" fmla="*/ 3395331 h 3420467"/>
              <a:gd name="connsiteX257" fmla="*/ 2438400 w 12709451"/>
              <a:gd name="connsiteY257" fmla="*/ 3402418 h 3420467"/>
              <a:gd name="connsiteX258" fmla="*/ 1460204 w 12709451"/>
              <a:gd name="connsiteY258" fmla="*/ 3338623 h 3420467"/>
              <a:gd name="connsiteX259" fmla="*/ 1148316 w 12709451"/>
              <a:gd name="connsiteY259" fmla="*/ 3118884 h 3420467"/>
              <a:gd name="connsiteX260" fmla="*/ 666307 w 12709451"/>
              <a:gd name="connsiteY260" fmla="*/ 3104707 h 3420467"/>
              <a:gd name="connsiteX261" fmla="*/ 368595 w 12709451"/>
              <a:gd name="connsiteY261" fmla="*/ 3097619 h 3420467"/>
              <a:gd name="connsiteX262" fmla="*/ 42530 w 12709451"/>
              <a:gd name="connsiteY262" fmla="*/ 3083442 h 3420467"/>
              <a:gd name="connsiteX263" fmla="*/ 28353 w 12709451"/>
              <a:gd name="connsiteY263" fmla="*/ 3062177 h 3420467"/>
              <a:gd name="connsiteX264" fmla="*/ 14176 w 12709451"/>
              <a:gd name="connsiteY264" fmla="*/ 3005470 h 3420467"/>
              <a:gd name="connsiteX265" fmla="*/ 7088 w 12709451"/>
              <a:gd name="connsiteY265" fmla="*/ 2955851 h 3420467"/>
              <a:gd name="connsiteX266" fmla="*/ 0 w 12709451"/>
              <a:gd name="connsiteY266" fmla="*/ 2913321 h 3420467"/>
              <a:gd name="connsiteX267" fmla="*/ 14176 w 12709451"/>
              <a:gd name="connsiteY267" fmla="*/ 2849526 h 3420467"/>
              <a:gd name="connsiteX268" fmla="*/ 21265 w 12709451"/>
              <a:gd name="connsiteY268" fmla="*/ 2828261 h 3420467"/>
              <a:gd name="connsiteX269" fmla="*/ 85060 w 12709451"/>
              <a:gd name="connsiteY269" fmla="*/ 2785730 h 3420467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1148316 w 12709451"/>
              <a:gd name="connsiteY259" fmla="*/ 3118884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474921 w 12709451"/>
              <a:gd name="connsiteY260" fmla="*/ 3359889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343773 w 12968164"/>
              <a:gd name="connsiteY0" fmla="*/ 2785730 h 3418448"/>
              <a:gd name="connsiteX1" fmla="*/ 343773 w 12968164"/>
              <a:gd name="connsiteY1" fmla="*/ 2785730 h 3418448"/>
              <a:gd name="connsiteX2" fmla="*/ 1548796 w 12968164"/>
              <a:gd name="connsiteY2" fmla="*/ 2785730 h 3418448"/>
              <a:gd name="connsiteX3" fmla="*/ 1967010 w 12968164"/>
              <a:gd name="connsiteY3" fmla="*/ 2799907 h 3418448"/>
              <a:gd name="connsiteX4" fmla="*/ 2300164 w 12968164"/>
              <a:gd name="connsiteY4" fmla="*/ 2821172 h 3418448"/>
              <a:gd name="connsiteX5" fmla="*/ 2810527 w 12968164"/>
              <a:gd name="connsiteY5" fmla="*/ 2814084 h 3418448"/>
              <a:gd name="connsiteX6" fmla="*/ 3094062 w 12968164"/>
              <a:gd name="connsiteY6" fmla="*/ 2821172 h 3418448"/>
              <a:gd name="connsiteX7" fmla="*/ 3115327 w 12968164"/>
              <a:gd name="connsiteY7" fmla="*/ 2814084 h 3418448"/>
              <a:gd name="connsiteX8" fmla="*/ 3150769 w 12968164"/>
              <a:gd name="connsiteY8" fmla="*/ 2806996 h 3418448"/>
              <a:gd name="connsiteX9" fmla="*/ 3164945 w 12968164"/>
              <a:gd name="connsiteY9" fmla="*/ 2658140 h 3418448"/>
              <a:gd name="connsiteX10" fmla="*/ 3172034 w 12968164"/>
              <a:gd name="connsiteY10" fmla="*/ 2466754 h 3418448"/>
              <a:gd name="connsiteX11" fmla="*/ 3179122 w 12968164"/>
              <a:gd name="connsiteY11" fmla="*/ 2417135 h 3418448"/>
              <a:gd name="connsiteX12" fmla="*/ 3193299 w 12968164"/>
              <a:gd name="connsiteY12" fmla="*/ 2360428 h 3418448"/>
              <a:gd name="connsiteX13" fmla="*/ 3207475 w 12968164"/>
              <a:gd name="connsiteY13" fmla="*/ 2317898 h 3418448"/>
              <a:gd name="connsiteX14" fmla="*/ 3228741 w 12968164"/>
              <a:gd name="connsiteY14" fmla="*/ 2303721 h 3418448"/>
              <a:gd name="connsiteX15" fmla="*/ 3632778 w 12968164"/>
              <a:gd name="connsiteY15" fmla="*/ 2296633 h 3418448"/>
              <a:gd name="connsiteX16" fmla="*/ 3753280 w 12968164"/>
              <a:gd name="connsiteY16" fmla="*/ 2275368 h 3418448"/>
              <a:gd name="connsiteX17" fmla="*/ 3930489 w 12968164"/>
              <a:gd name="connsiteY17" fmla="*/ 2268279 h 3418448"/>
              <a:gd name="connsiteX18" fmla="*/ 4171494 w 12968164"/>
              <a:gd name="connsiteY18" fmla="*/ 2261191 h 3418448"/>
              <a:gd name="connsiteX19" fmla="*/ 4696034 w 12968164"/>
              <a:gd name="connsiteY19" fmla="*/ 2268279 h 3418448"/>
              <a:gd name="connsiteX20" fmla="*/ 4866155 w 12968164"/>
              <a:gd name="connsiteY20" fmla="*/ 2239926 h 3418448"/>
              <a:gd name="connsiteX21" fmla="*/ 4873243 w 12968164"/>
              <a:gd name="connsiteY21" fmla="*/ 2183219 h 3418448"/>
              <a:gd name="connsiteX22" fmla="*/ 4887420 w 12968164"/>
              <a:gd name="connsiteY22" fmla="*/ 2062716 h 3418448"/>
              <a:gd name="connsiteX23" fmla="*/ 4894508 w 12968164"/>
              <a:gd name="connsiteY23" fmla="*/ 2034363 h 3418448"/>
              <a:gd name="connsiteX24" fmla="*/ 4908685 w 12968164"/>
              <a:gd name="connsiteY24" fmla="*/ 1956391 h 3418448"/>
              <a:gd name="connsiteX25" fmla="*/ 4922862 w 12968164"/>
              <a:gd name="connsiteY25" fmla="*/ 1779182 h 3418448"/>
              <a:gd name="connsiteX26" fmla="*/ 4929950 w 12968164"/>
              <a:gd name="connsiteY26" fmla="*/ 1743740 h 3418448"/>
              <a:gd name="connsiteX27" fmla="*/ 4937038 w 12968164"/>
              <a:gd name="connsiteY27" fmla="*/ 1715386 h 3418448"/>
              <a:gd name="connsiteX28" fmla="*/ 5178043 w 12968164"/>
              <a:gd name="connsiteY28" fmla="*/ 1708298 h 3418448"/>
              <a:gd name="connsiteX29" fmla="*/ 5468666 w 12968164"/>
              <a:gd name="connsiteY29" fmla="*/ 1694121 h 3418448"/>
              <a:gd name="connsiteX30" fmla="*/ 5780555 w 12968164"/>
              <a:gd name="connsiteY30" fmla="*/ 1672856 h 3418448"/>
              <a:gd name="connsiteX31" fmla="*/ 6099531 w 12968164"/>
              <a:gd name="connsiteY31" fmla="*/ 1687033 h 3418448"/>
              <a:gd name="connsiteX32" fmla="*/ 6177503 w 12968164"/>
              <a:gd name="connsiteY32" fmla="*/ 1694121 h 3418448"/>
              <a:gd name="connsiteX33" fmla="*/ 6241299 w 12968164"/>
              <a:gd name="connsiteY33" fmla="*/ 1701209 h 3418448"/>
              <a:gd name="connsiteX34" fmla="*/ 6425596 w 12968164"/>
              <a:gd name="connsiteY34" fmla="*/ 1708298 h 3418448"/>
              <a:gd name="connsiteX35" fmla="*/ 6659513 w 12968164"/>
              <a:gd name="connsiteY35" fmla="*/ 1701209 h 3418448"/>
              <a:gd name="connsiteX36" fmla="*/ 6638248 w 12968164"/>
              <a:gd name="connsiteY36" fmla="*/ 1694121 h 3418448"/>
              <a:gd name="connsiteX37" fmla="*/ 6652424 w 12968164"/>
              <a:gd name="connsiteY37" fmla="*/ 1396409 h 3418448"/>
              <a:gd name="connsiteX38" fmla="*/ 6666601 w 12968164"/>
              <a:gd name="connsiteY38" fmla="*/ 1311349 h 3418448"/>
              <a:gd name="connsiteX39" fmla="*/ 6680778 w 12968164"/>
              <a:gd name="connsiteY39" fmla="*/ 1226289 h 3418448"/>
              <a:gd name="connsiteX40" fmla="*/ 6702043 w 12968164"/>
              <a:gd name="connsiteY40" fmla="*/ 1212112 h 3418448"/>
              <a:gd name="connsiteX41" fmla="*/ 6772927 w 12968164"/>
              <a:gd name="connsiteY41" fmla="*/ 1197935 h 3418448"/>
              <a:gd name="connsiteX42" fmla="*/ 6865075 w 12968164"/>
              <a:gd name="connsiteY42" fmla="*/ 1183758 h 3418448"/>
              <a:gd name="connsiteX43" fmla="*/ 6900517 w 12968164"/>
              <a:gd name="connsiteY43" fmla="*/ 1176670 h 3418448"/>
              <a:gd name="connsiteX44" fmla="*/ 7063550 w 12968164"/>
              <a:gd name="connsiteY44" fmla="*/ 1155405 h 3418448"/>
              <a:gd name="connsiteX45" fmla="*/ 7113169 w 12968164"/>
              <a:gd name="connsiteY45" fmla="*/ 1148316 h 3418448"/>
              <a:gd name="connsiteX46" fmla="*/ 7169875 w 12968164"/>
              <a:gd name="connsiteY46" fmla="*/ 1141228 h 3418448"/>
              <a:gd name="connsiteX47" fmla="*/ 7219494 w 12968164"/>
              <a:gd name="connsiteY47" fmla="*/ 1134140 h 3418448"/>
              <a:gd name="connsiteX48" fmla="*/ 7297466 w 12968164"/>
              <a:gd name="connsiteY48" fmla="*/ 1127051 h 3418448"/>
              <a:gd name="connsiteX49" fmla="*/ 7375438 w 12968164"/>
              <a:gd name="connsiteY49" fmla="*/ 1112875 h 3418448"/>
              <a:gd name="connsiteX50" fmla="*/ 7467587 w 12968164"/>
              <a:gd name="connsiteY50" fmla="*/ 1098698 h 3418448"/>
              <a:gd name="connsiteX51" fmla="*/ 7623531 w 12968164"/>
              <a:gd name="connsiteY51" fmla="*/ 1105786 h 3418448"/>
              <a:gd name="connsiteX52" fmla="*/ 7673150 w 12968164"/>
              <a:gd name="connsiteY52" fmla="*/ 1119963 h 3418448"/>
              <a:gd name="connsiteX53" fmla="*/ 7701503 w 12968164"/>
              <a:gd name="connsiteY53" fmla="*/ 1127051 h 3418448"/>
              <a:gd name="connsiteX54" fmla="*/ 7744034 w 12968164"/>
              <a:gd name="connsiteY54" fmla="*/ 1141228 h 3418448"/>
              <a:gd name="connsiteX55" fmla="*/ 7765299 w 12968164"/>
              <a:gd name="connsiteY55" fmla="*/ 1148316 h 3418448"/>
              <a:gd name="connsiteX56" fmla="*/ 7857448 w 12968164"/>
              <a:gd name="connsiteY56" fmla="*/ 1169582 h 3418448"/>
              <a:gd name="connsiteX57" fmla="*/ 7956685 w 12968164"/>
              <a:gd name="connsiteY57" fmla="*/ 1176670 h 3418448"/>
              <a:gd name="connsiteX58" fmla="*/ 8226043 w 12968164"/>
              <a:gd name="connsiteY58" fmla="*/ 1169582 h 3418448"/>
              <a:gd name="connsiteX59" fmla="*/ 8282750 w 12968164"/>
              <a:gd name="connsiteY59" fmla="*/ 1162493 h 3418448"/>
              <a:gd name="connsiteX60" fmla="*/ 8296927 w 12968164"/>
              <a:gd name="connsiteY60" fmla="*/ 1119963 h 3418448"/>
              <a:gd name="connsiteX61" fmla="*/ 8311103 w 12968164"/>
              <a:gd name="connsiteY61" fmla="*/ 1027814 h 3418448"/>
              <a:gd name="connsiteX62" fmla="*/ 8325280 w 12968164"/>
              <a:gd name="connsiteY62" fmla="*/ 914400 h 3418448"/>
              <a:gd name="connsiteX63" fmla="*/ 8339457 w 12968164"/>
              <a:gd name="connsiteY63" fmla="*/ 857693 h 3418448"/>
              <a:gd name="connsiteX64" fmla="*/ 8346545 w 12968164"/>
              <a:gd name="connsiteY64" fmla="*/ 836428 h 3418448"/>
              <a:gd name="connsiteX65" fmla="*/ 8360722 w 12968164"/>
              <a:gd name="connsiteY65" fmla="*/ 765544 h 3418448"/>
              <a:gd name="connsiteX66" fmla="*/ 8381987 w 12968164"/>
              <a:gd name="connsiteY66" fmla="*/ 687572 h 3418448"/>
              <a:gd name="connsiteX67" fmla="*/ 8403252 w 12968164"/>
              <a:gd name="connsiteY67" fmla="*/ 645042 h 3418448"/>
              <a:gd name="connsiteX68" fmla="*/ 8424517 w 12968164"/>
              <a:gd name="connsiteY68" fmla="*/ 637954 h 3418448"/>
              <a:gd name="connsiteX69" fmla="*/ 8658434 w 12968164"/>
              <a:gd name="connsiteY69" fmla="*/ 623777 h 3418448"/>
              <a:gd name="connsiteX70" fmla="*/ 8700964 w 12968164"/>
              <a:gd name="connsiteY70" fmla="*/ 616689 h 3418448"/>
              <a:gd name="connsiteX71" fmla="*/ 8906527 w 12968164"/>
              <a:gd name="connsiteY71" fmla="*/ 602512 h 3418448"/>
              <a:gd name="connsiteX72" fmla="*/ 9154620 w 12968164"/>
              <a:gd name="connsiteY72" fmla="*/ 609600 h 3418448"/>
              <a:gd name="connsiteX73" fmla="*/ 9317652 w 12968164"/>
              <a:gd name="connsiteY73" fmla="*/ 616689 h 3418448"/>
              <a:gd name="connsiteX74" fmla="*/ 9785485 w 12968164"/>
              <a:gd name="connsiteY74" fmla="*/ 623777 h 3418448"/>
              <a:gd name="connsiteX75" fmla="*/ 9813838 w 12968164"/>
              <a:gd name="connsiteY75" fmla="*/ 630865 h 3418448"/>
              <a:gd name="connsiteX76" fmla="*/ 9991048 w 12968164"/>
              <a:gd name="connsiteY76" fmla="*/ 652130 h 3418448"/>
              <a:gd name="connsiteX77" fmla="*/ 10040666 w 12968164"/>
              <a:gd name="connsiteY77" fmla="*/ 659219 h 3418448"/>
              <a:gd name="connsiteX78" fmla="*/ 10061931 w 12968164"/>
              <a:gd name="connsiteY78" fmla="*/ 567070 h 3418448"/>
              <a:gd name="connsiteX79" fmla="*/ 10069020 w 12968164"/>
              <a:gd name="connsiteY79" fmla="*/ 233916 h 3418448"/>
              <a:gd name="connsiteX80" fmla="*/ 10083196 w 12968164"/>
              <a:gd name="connsiteY80" fmla="*/ 155944 h 3418448"/>
              <a:gd name="connsiteX81" fmla="*/ 10090285 w 12968164"/>
              <a:gd name="connsiteY81" fmla="*/ 134679 h 3418448"/>
              <a:gd name="connsiteX82" fmla="*/ 10139903 w 12968164"/>
              <a:gd name="connsiteY82" fmla="*/ 120503 h 3418448"/>
              <a:gd name="connsiteX83" fmla="*/ 10182434 w 12968164"/>
              <a:gd name="connsiteY83" fmla="*/ 113414 h 3418448"/>
              <a:gd name="connsiteX84" fmla="*/ 10317113 w 12968164"/>
              <a:gd name="connsiteY84" fmla="*/ 99237 h 3418448"/>
              <a:gd name="connsiteX85" fmla="*/ 10387996 w 12968164"/>
              <a:gd name="connsiteY85" fmla="*/ 85061 h 3418448"/>
              <a:gd name="connsiteX86" fmla="*/ 10444703 w 12968164"/>
              <a:gd name="connsiteY86" fmla="*/ 70884 h 3418448"/>
              <a:gd name="connsiteX87" fmla="*/ 10508499 w 12968164"/>
              <a:gd name="connsiteY87" fmla="*/ 42530 h 3418448"/>
              <a:gd name="connsiteX88" fmla="*/ 10529764 w 12968164"/>
              <a:gd name="connsiteY88" fmla="*/ 35442 h 3418448"/>
              <a:gd name="connsiteX89" fmla="*/ 10551029 w 12968164"/>
              <a:gd name="connsiteY89" fmla="*/ 28354 h 3418448"/>
              <a:gd name="connsiteX90" fmla="*/ 10593559 w 12968164"/>
              <a:gd name="connsiteY90" fmla="*/ 21265 h 3418448"/>
              <a:gd name="connsiteX91" fmla="*/ 10728238 w 12968164"/>
              <a:gd name="connsiteY91" fmla="*/ 0 h 3418448"/>
              <a:gd name="connsiteX92" fmla="*/ 10947978 w 12968164"/>
              <a:gd name="connsiteY92" fmla="*/ 14177 h 3418448"/>
              <a:gd name="connsiteX93" fmla="*/ 11153541 w 12968164"/>
              <a:gd name="connsiteY93" fmla="*/ 7089 h 3418448"/>
              <a:gd name="connsiteX94" fmla="*/ 11429987 w 12968164"/>
              <a:gd name="connsiteY94" fmla="*/ 0 h 3418448"/>
              <a:gd name="connsiteX95" fmla="*/ 11515048 w 12968164"/>
              <a:gd name="connsiteY95" fmla="*/ 7089 h 3418448"/>
              <a:gd name="connsiteX96" fmla="*/ 11635550 w 12968164"/>
              <a:gd name="connsiteY96" fmla="*/ 14177 h 3418448"/>
              <a:gd name="connsiteX97" fmla="*/ 11734787 w 12968164"/>
              <a:gd name="connsiteY97" fmla="*/ 35442 h 3418448"/>
              <a:gd name="connsiteX98" fmla="*/ 11791494 w 12968164"/>
              <a:gd name="connsiteY98" fmla="*/ 42530 h 3418448"/>
              <a:gd name="connsiteX99" fmla="*/ 11826936 w 12968164"/>
              <a:gd name="connsiteY99" fmla="*/ 49619 h 3418448"/>
              <a:gd name="connsiteX100" fmla="*/ 11883643 w 12968164"/>
              <a:gd name="connsiteY100" fmla="*/ 56707 h 3418448"/>
              <a:gd name="connsiteX101" fmla="*/ 12145913 w 12968164"/>
              <a:gd name="connsiteY101" fmla="*/ 77972 h 3418448"/>
              <a:gd name="connsiteX102" fmla="*/ 12493243 w 12968164"/>
              <a:gd name="connsiteY102" fmla="*/ 77972 h 3418448"/>
              <a:gd name="connsiteX103" fmla="*/ 12564127 w 12968164"/>
              <a:gd name="connsiteY103" fmla="*/ 92149 h 3418448"/>
              <a:gd name="connsiteX104" fmla="*/ 12705894 w 12968164"/>
              <a:gd name="connsiteY104" fmla="*/ 106326 h 3418448"/>
              <a:gd name="connsiteX105" fmla="*/ 12769689 w 12968164"/>
              <a:gd name="connsiteY105" fmla="*/ 127591 h 3418448"/>
              <a:gd name="connsiteX106" fmla="*/ 12790955 w 12968164"/>
              <a:gd name="connsiteY106" fmla="*/ 134679 h 3418448"/>
              <a:gd name="connsiteX107" fmla="*/ 12826396 w 12968164"/>
              <a:gd name="connsiteY107" fmla="*/ 177209 h 3418448"/>
              <a:gd name="connsiteX108" fmla="*/ 12847662 w 12968164"/>
              <a:gd name="connsiteY108" fmla="*/ 219740 h 3418448"/>
              <a:gd name="connsiteX109" fmla="*/ 12868927 w 12968164"/>
              <a:gd name="connsiteY109" fmla="*/ 233916 h 3418448"/>
              <a:gd name="connsiteX110" fmla="*/ 12876015 w 12968164"/>
              <a:gd name="connsiteY110" fmla="*/ 255182 h 3418448"/>
              <a:gd name="connsiteX111" fmla="*/ 12883103 w 12968164"/>
              <a:gd name="connsiteY111" fmla="*/ 283535 h 3418448"/>
              <a:gd name="connsiteX112" fmla="*/ 12897280 w 12968164"/>
              <a:gd name="connsiteY112" fmla="*/ 311889 h 3418448"/>
              <a:gd name="connsiteX113" fmla="*/ 12904369 w 12968164"/>
              <a:gd name="connsiteY113" fmla="*/ 340242 h 3418448"/>
              <a:gd name="connsiteX114" fmla="*/ 12918545 w 12968164"/>
              <a:gd name="connsiteY114" fmla="*/ 375684 h 3418448"/>
              <a:gd name="connsiteX115" fmla="*/ 12925634 w 12968164"/>
              <a:gd name="connsiteY115" fmla="*/ 411126 h 3418448"/>
              <a:gd name="connsiteX116" fmla="*/ 12946899 w 12968164"/>
              <a:gd name="connsiteY116" fmla="*/ 474921 h 3418448"/>
              <a:gd name="connsiteX117" fmla="*/ 12953987 w 12968164"/>
              <a:gd name="connsiteY117" fmla="*/ 496186 h 3418448"/>
              <a:gd name="connsiteX118" fmla="*/ 12961075 w 12968164"/>
              <a:gd name="connsiteY118" fmla="*/ 524540 h 3418448"/>
              <a:gd name="connsiteX119" fmla="*/ 12968164 w 12968164"/>
              <a:gd name="connsiteY119" fmla="*/ 602512 h 3418448"/>
              <a:gd name="connsiteX120" fmla="*/ 12953987 w 12968164"/>
              <a:gd name="connsiteY120" fmla="*/ 900223 h 3418448"/>
              <a:gd name="connsiteX121" fmla="*/ 12946899 w 12968164"/>
              <a:gd name="connsiteY121" fmla="*/ 971107 h 3418448"/>
              <a:gd name="connsiteX122" fmla="*/ 12939810 w 12968164"/>
              <a:gd name="connsiteY122" fmla="*/ 1006549 h 3418448"/>
              <a:gd name="connsiteX123" fmla="*/ 12925634 w 12968164"/>
              <a:gd name="connsiteY123" fmla="*/ 1105786 h 3418448"/>
              <a:gd name="connsiteX124" fmla="*/ 12918545 w 12968164"/>
              <a:gd name="connsiteY124" fmla="*/ 1141228 h 3418448"/>
              <a:gd name="connsiteX125" fmla="*/ 12904369 w 12968164"/>
              <a:gd name="connsiteY125" fmla="*/ 1240465 h 3418448"/>
              <a:gd name="connsiteX126" fmla="*/ 12883103 w 12968164"/>
              <a:gd name="connsiteY126" fmla="*/ 1318437 h 3418448"/>
              <a:gd name="connsiteX127" fmla="*/ 12897280 w 12968164"/>
              <a:gd name="connsiteY127" fmla="*/ 1524000 h 3418448"/>
              <a:gd name="connsiteX128" fmla="*/ 12911457 w 12968164"/>
              <a:gd name="connsiteY128" fmla="*/ 1687033 h 3418448"/>
              <a:gd name="connsiteX129" fmla="*/ 12897280 w 12968164"/>
              <a:gd name="connsiteY129" fmla="*/ 1828800 h 3418448"/>
              <a:gd name="connsiteX130" fmla="*/ 12883103 w 12968164"/>
              <a:gd name="connsiteY130" fmla="*/ 1850065 h 3418448"/>
              <a:gd name="connsiteX131" fmla="*/ 12876015 w 12968164"/>
              <a:gd name="connsiteY131" fmla="*/ 1871330 h 3418448"/>
              <a:gd name="connsiteX132" fmla="*/ 12854750 w 12968164"/>
              <a:gd name="connsiteY132" fmla="*/ 1885507 h 3418448"/>
              <a:gd name="connsiteX133" fmla="*/ 12627922 w 12968164"/>
              <a:gd name="connsiteY133" fmla="*/ 1878419 h 3418448"/>
              <a:gd name="connsiteX134" fmla="*/ 12514508 w 12968164"/>
              <a:gd name="connsiteY134" fmla="*/ 1871330 h 3418448"/>
              <a:gd name="connsiteX135" fmla="*/ 12394006 w 12968164"/>
              <a:gd name="connsiteY135" fmla="*/ 1857154 h 3418448"/>
              <a:gd name="connsiteX136" fmla="*/ 12230973 w 12968164"/>
              <a:gd name="connsiteY136" fmla="*/ 1871330 h 3418448"/>
              <a:gd name="connsiteX137" fmla="*/ 12167178 w 12968164"/>
              <a:gd name="connsiteY137" fmla="*/ 1878419 h 3418448"/>
              <a:gd name="connsiteX138" fmla="*/ 12131736 w 12968164"/>
              <a:gd name="connsiteY138" fmla="*/ 1885507 h 3418448"/>
              <a:gd name="connsiteX139" fmla="*/ 12089206 w 12968164"/>
              <a:gd name="connsiteY139" fmla="*/ 1892596 h 3418448"/>
              <a:gd name="connsiteX140" fmla="*/ 12032499 w 12968164"/>
              <a:gd name="connsiteY140" fmla="*/ 1899684 h 3418448"/>
              <a:gd name="connsiteX141" fmla="*/ 11933262 w 12968164"/>
              <a:gd name="connsiteY141" fmla="*/ 1913861 h 3418448"/>
              <a:gd name="connsiteX142" fmla="*/ 11883643 w 12968164"/>
              <a:gd name="connsiteY142" fmla="*/ 1920949 h 3418448"/>
              <a:gd name="connsiteX143" fmla="*/ 11819848 w 12968164"/>
              <a:gd name="connsiteY143" fmla="*/ 1935126 h 3418448"/>
              <a:gd name="connsiteX144" fmla="*/ 11756052 w 12968164"/>
              <a:gd name="connsiteY144" fmla="*/ 1949303 h 3418448"/>
              <a:gd name="connsiteX145" fmla="*/ 11734787 w 12968164"/>
              <a:gd name="connsiteY145" fmla="*/ 1956391 h 3418448"/>
              <a:gd name="connsiteX146" fmla="*/ 11678080 w 12968164"/>
              <a:gd name="connsiteY146" fmla="*/ 1970568 h 3418448"/>
              <a:gd name="connsiteX147" fmla="*/ 11621373 w 12968164"/>
              <a:gd name="connsiteY147" fmla="*/ 1984744 h 3418448"/>
              <a:gd name="connsiteX148" fmla="*/ 11500871 w 12968164"/>
              <a:gd name="connsiteY148" fmla="*/ 2006009 h 3418448"/>
              <a:gd name="connsiteX149" fmla="*/ 11337838 w 12968164"/>
              <a:gd name="connsiteY149" fmla="*/ 2020186 h 3418448"/>
              <a:gd name="connsiteX150" fmla="*/ 11245689 w 12968164"/>
              <a:gd name="connsiteY150" fmla="*/ 2034363 h 3418448"/>
              <a:gd name="connsiteX151" fmla="*/ 11210248 w 12968164"/>
              <a:gd name="connsiteY151" fmla="*/ 2041451 h 3418448"/>
              <a:gd name="connsiteX152" fmla="*/ 11125187 w 12968164"/>
              <a:gd name="connsiteY152" fmla="*/ 2055628 h 3418448"/>
              <a:gd name="connsiteX153" fmla="*/ 11068480 w 12968164"/>
              <a:gd name="connsiteY153" fmla="*/ 2069805 h 3418448"/>
              <a:gd name="connsiteX154" fmla="*/ 11047215 w 12968164"/>
              <a:gd name="connsiteY154" fmla="*/ 2076893 h 3418448"/>
              <a:gd name="connsiteX155" fmla="*/ 10877094 w 12968164"/>
              <a:gd name="connsiteY155" fmla="*/ 2105247 h 3418448"/>
              <a:gd name="connsiteX156" fmla="*/ 10841652 w 12968164"/>
              <a:gd name="connsiteY156" fmla="*/ 2112335 h 3418448"/>
              <a:gd name="connsiteX157" fmla="*/ 10777857 w 12968164"/>
              <a:gd name="connsiteY157" fmla="*/ 2119423 h 3418448"/>
              <a:gd name="connsiteX158" fmla="*/ 10742415 w 12968164"/>
              <a:gd name="connsiteY158" fmla="*/ 2126512 h 3418448"/>
              <a:gd name="connsiteX159" fmla="*/ 10685708 w 12968164"/>
              <a:gd name="connsiteY159" fmla="*/ 2133600 h 3418448"/>
              <a:gd name="connsiteX160" fmla="*/ 10643178 w 12968164"/>
              <a:gd name="connsiteY160" fmla="*/ 2140689 h 3418448"/>
              <a:gd name="connsiteX161" fmla="*/ 10607736 w 12968164"/>
              <a:gd name="connsiteY161" fmla="*/ 2147777 h 3418448"/>
              <a:gd name="connsiteX162" fmla="*/ 10543941 w 12968164"/>
              <a:gd name="connsiteY162" fmla="*/ 2154865 h 3418448"/>
              <a:gd name="connsiteX163" fmla="*/ 10508499 w 12968164"/>
              <a:gd name="connsiteY163" fmla="*/ 2161954 h 3418448"/>
              <a:gd name="connsiteX164" fmla="*/ 10444703 w 12968164"/>
              <a:gd name="connsiteY164" fmla="*/ 2169042 h 3418448"/>
              <a:gd name="connsiteX165" fmla="*/ 10409262 w 12968164"/>
              <a:gd name="connsiteY165" fmla="*/ 2176130 h 3418448"/>
              <a:gd name="connsiteX166" fmla="*/ 10267494 w 12968164"/>
              <a:gd name="connsiteY166" fmla="*/ 2190307 h 3418448"/>
              <a:gd name="connsiteX167" fmla="*/ 10175345 w 12968164"/>
              <a:gd name="connsiteY167" fmla="*/ 2204484 h 3418448"/>
              <a:gd name="connsiteX168" fmla="*/ 10033578 w 12968164"/>
              <a:gd name="connsiteY168" fmla="*/ 2225749 h 3418448"/>
              <a:gd name="connsiteX169" fmla="*/ 9955606 w 12968164"/>
              <a:gd name="connsiteY169" fmla="*/ 2232837 h 3418448"/>
              <a:gd name="connsiteX170" fmla="*/ 9863457 w 12968164"/>
              <a:gd name="connsiteY170" fmla="*/ 2247014 h 3418448"/>
              <a:gd name="connsiteX171" fmla="*/ 9813838 w 12968164"/>
              <a:gd name="connsiteY171" fmla="*/ 2254103 h 3418448"/>
              <a:gd name="connsiteX172" fmla="*/ 9764220 w 12968164"/>
              <a:gd name="connsiteY172" fmla="*/ 2268279 h 3418448"/>
              <a:gd name="connsiteX173" fmla="*/ 9693336 w 12968164"/>
              <a:gd name="connsiteY173" fmla="*/ 2282456 h 3418448"/>
              <a:gd name="connsiteX174" fmla="*/ 9664982 w 12968164"/>
              <a:gd name="connsiteY174" fmla="*/ 2289544 h 3418448"/>
              <a:gd name="connsiteX175" fmla="*/ 9615364 w 12968164"/>
              <a:gd name="connsiteY175" fmla="*/ 2303721 h 3418448"/>
              <a:gd name="connsiteX176" fmla="*/ 9544480 w 12968164"/>
              <a:gd name="connsiteY176" fmla="*/ 2317898 h 3418448"/>
              <a:gd name="connsiteX177" fmla="*/ 9494862 w 12968164"/>
              <a:gd name="connsiteY177" fmla="*/ 2332075 h 3418448"/>
              <a:gd name="connsiteX178" fmla="*/ 9459420 w 12968164"/>
              <a:gd name="connsiteY178" fmla="*/ 2339163 h 3418448"/>
              <a:gd name="connsiteX179" fmla="*/ 9374359 w 12968164"/>
              <a:gd name="connsiteY179" fmla="*/ 2360428 h 3418448"/>
              <a:gd name="connsiteX180" fmla="*/ 9346006 w 12968164"/>
              <a:gd name="connsiteY180" fmla="*/ 2367516 h 3418448"/>
              <a:gd name="connsiteX181" fmla="*/ 9275122 w 12968164"/>
              <a:gd name="connsiteY181" fmla="*/ 2381693 h 3418448"/>
              <a:gd name="connsiteX182" fmla="*/ 9239680 w 12968164"/>
              <a:gd name="connsiteY182" fmla="*/ 2388782 h 3418448"/>
              <a:gd name="connsiteX183" fmla="*/ 9182973 w 12968164"/>
              <a:gd name="connsiteY183" fmla="*/ 2395870 h 3418448"/>
              <a:gd name="connsiteX184" fmla="*/ 9147531 w 12968164"/>
              <a:gd name="connsiteY184" fmla="*/ 2402958 h 3418448"/>
              <a:gd name="connsiteX185" fmla="*/ 9126266 w 12968164"/>
              <a:gd name="connsiteY185" fmla="*/ 2410047 h 3418448"/>
              <a:gd name="connsiteX186" fmla="*/ 9062471 w 12968164"/>
              <a:gd name="connsiteY186" fmla="*/ 2417135 h 3418448"/>
              <a:gd name="connsiteX187" fmla="*/ 8977410 w 12968164"/>
              <a:gd name="connsiteY187" fmla="*/ 2431312 h 3418448"/>
              <a:gd name="connsiteX188" fmla="*/ 8920703 w 12968164"/>
              <a:gd name="connsiteY188" fmla="*/ 2438400 h 3418448"/>
              <a:gd name="connsiteX189" fmla="*/ 8878173 w 12968164"/>
              <a:gd name="connsiteY189" fmla="*/ 2445489 h 3418448"/>
              <a:gd name="connsiteX190" fmla="*/ 8786024 w 12968164"/>
              <a:gd name="connsiteY190" fmla="*/ 2452577 h 3418448"/>
              <a:gd name="connsiteX191" fmla="*/ 8708052 w 12968164"/>
              <a:gd name="connsiteY191" fmla="*/ 2459665 h 3418448"/>
              <a:gd name="connsiteX192" fmla="*/ 8651345 w 12968164"/>
              <a:gd name="connsiteY192" fmla="*/ 2466754 h 3418448"/>
              <a:gd name="connsiteX193" fmla="*/ 8580462 w 12968164"/>
              <a:gd name="connsiteY193" fmla="*/ 2473842 h 3418448"/>
              <a:gd name="connsiteX194" fmla="*/ 8367810 w 12968164"/>
              <a:gd name="connsiteY194" fmla="*/ 2502196 h 3418448"/>
              <a:gd name="connsiteX195" fmla="*/ 8325280 w 12968164"/>
              <a:gd name="connsiteY195" fmla="*/ 2509284 h 3418448"/>
              <a:gd name="connsiteX196" fmla="*/ 8261485 w 12968164"/>
              <a:gd name="connsiteY196" fmla="*/ 2523461 h 3418448"/>
              <a:gd name="connsiteX197" fmla="*/ 8169336 w 12968164"/>
              <a:gd name="connsiteY197" fmla="*/ 2537637 h 3418448"/>
              <a:gd name="connsiteX198" fmla="*/ 8084275 w 12968164"/>
              <a:gd name="connsiteY198" fmla="*/ 2551814 h 3418448"/>
              <a:gd name="connsiteX199" fmla="*/ 8055922 w 12968164"/>
              <a:gd name="connsiteY199" fmla="*/ 2558903 h 3418448"/>
              <a:gd name="connsiteX200" fmla="*/ 7977950 w 12968164"/>
              <a:gd name="connsiteY200" fmla="*/ 2573079 h 3418448"/>
              <a:gd name="connsiteX201" fmla="*/ 7949596 w 12968164"/>
              <a:gd name="connsiteY201" fmla="*/ 2580168 h 3418448"/>
              <a:gd name="connsiteX202" fmla="*/ 7914155 w 12968164"/>
              <a:gd name="connsiteY202" fmla="*/ 2587256 h 3418448"/>
              <a:gd name="connsiteX203" fmla="*/ 7892889 w 12968164"/>
              <a:gd name="connsiteY203" fmla="*/ 2594344 h 3418448"/>
              <a:gd name="connsiteX204" fmla="*/ 7843271 w 12968164"/>
              <a:gd name="connsiteY204" fmla="*/ 2601433 h 3418448"/>
              <a:gd name="connsiteX205" fmla="*/ 7807829 w 12968164"/>
              <a:gd name="connsiteY205" fmla="*/ 2608521 h 3418448"/>
              <a:gd name="connsiteX206" fmla="*/ 7708592 w 12968164"/>
              <a:gd name="connsiteY206" fmla="*/ 2622698 h 3418448"/>
              <a:gd name="connsiteX207" fmla="*/ 7637708 w 12968164"/>
              <a:gd name="connsiteY207" fmla="*/ 2636875 h 3418448"/>
              <a:gd name="connsiteX208" fmla="*/ 7581001 w 12968164"/>
              <a:gd name="connsiteY208" fmla="*/ 2651051 h 3418448"/>
              <a:gd name="connsiteX209" fmla="*/ 7524294 w 12968164"/>
              <a:gd name="connsiteY209" fmla="*/ 2658140 h 3418448"/>
              <a:gd name="connsiteX210" fmla="*/ 7495941 w 12968164"/>
              <a:gd name="connsiteY210" fmla="*/ 2665228 h 3418448"/>
              <a:gd name="connsiteX211" fmla="*/ 7446322 w 12968164"/>
              <a:gd name="connsiteY211" fmla="*/ 2672316 h 3418448"/>
              <a:gd name="connsiteX212" fmla="*/ 7375438 w 12968164"/>
              <a:gd name="connsiteY212" fmla="*/ 2686493 h 3418448"/>
              <a:gd name="connsiteX213" fmla="*/ 7283289 w 12968164"/>
              <a:gd name="connsiteY213" fmla="*/ 2700670 h 3418448"/>
              <a:gd name="connsiteX214" fmla="*/ 7262024 w 12968164"/>
              <a:gd name="connsiteY214" fmla="*/ 2707758 h 3418448"/>
              <a:gd name="connsiteX215" fmla="*/ 7106080 w 12968164"/>
              <a:gd name="connsiteY215" fmla="*/ 2729023 h 3418448"/>
              <a:gd name="connsiteX216" fmla="*/ 7028108 w 12968164"/>
              <a:gd name="connsiteY216" fmla="*/ 2743200 h 3418448"/>
              <a:gd name="connsiteX217" fmla="*/ 6978489 w 12968164"/>
              <a:gd name="connsiteY217" fmla="*/ 2750289 h 3418448"/>
              <a:gd name="connsiteX218" fmla="*/ 6950136 w 12968164"/>
              <a:gd name="connsiteY218" fmla="*/ 2757377 h 3418448"/>
              <a:gd name="connsiteX219" fmla="*/ 6857987 w 12968164"/>
              <a:gd name="connsiteY219" fmla="*/ 2771554 h 3418448"/>
              <a:gd name="connsiteX220" fmla="*/ 6815457 w 12968164"/>
              <a:gd name="connsiteY220" fmla="*/ 2778642 h 3418448"/>
              <a:gd name="connsiteX221" fmla="*/ 6780015 w 12968164"/>
              <a:gd name="connsiteY221" fmla="*/ 2785730 h 3418448"/>
              <a:gd name="connsiteX222" fmla="*/ 6666601 w 12968164"/>
              <a:gd name="connsiteY222" fmla="*/ 2799907 h 3418448"/>
              <a:gd name="connsiteX223" fmla="*/ 6638248 w 12968164"/>
              <a:gd name="connsiteY223" fmla="*/ 2806996 h 3418448"/>
              <a:gd name="connsiteX224" fmla="*/ 6595717 w 12968164"/>
              <a:gd name="connsiteY224" fmla="*/ 2814084 h 3418448"/>
              <a:gd name="connsiteX225" fmla="*/ 6574452 w 12968164"/>
              <a:gd name="connsiteY225" fmla="*/ 2821172 h 3418448"/>
              <a:gd name="connsiteX226" fmla="*/ 6524834 w 12968164"/>
              <a:gd name="connsiteY226" fmla="*/ 2828261 h 3418448"/>
              <a:gd name="connsiteX227" fmla="*/ 6468127 w 12968164"/>
              <a:gd name="connsiteY227" fmla="*/ 2842437 h 3418448"/>
              <a:gd name="connsiteX228" fmla="*/ 6446862 w 12968164"/>
              <a:gd name="connsiteY228" fmla="*/ 2849526 h 3418448"/>
              <a:gd name="connsiteX229" fmla="*/ 6411420 w 12968164"/>
              <a:gd name="connsiteY229" fmla="*/ 2856614 h 3418448"/>
              <a:gd name="connsiteX230" fmla="*/ 6383066 w 12968164"/>
              <a:gd name="connsiteY230" fmla="*/ 2863703 h 3418448"/>
              <a:gd name="connsiteX231" fmla="*/ 6347624 w 12968164"/>
              <a:gd name="connsiteY231" fmla="*/ 2870791 h 3418448"/>
              <a:gd name="connsiteX232" fmla="*/ 6290917 w 12968164"/>
              <a:gd name="connsiteY232" fmla="*/ 2884968 h 3418448"/>
              <a:gd name="connsiteX233" fmla="*/ 6248387 w 12968164"/>
              <a:gd name="connsiteY233" fmla="*/ 2899144 h 3418448"/>
              <a:gd name="connsiteX234" fmla="*/ 6191680 w 12968164"/>
              <a:gd name="connsiteY234" fmla="*/ 2913321 h 3418448"/>
              <a:gd name="connsiteX235" fmla="*/ 6149150 w 12968164"/>
              <a:gd name="connsiteY235" fmla="*/ 2927498 h 3418448"/>
              <a:gd name="connsiteX236" fmla="*/ 6120796 w 12968164"/>
              <a:gd name="connsiteY236" fmla="*/ 2934586 h 3418448"/>
              <a:gd name="connsiteX237" fmla="*/ 6078266 w 12968164"/>
              <a:gd name="connsiteY237" fmla="*/ 2941675 h 3418448"/>
              <a:gd name="connsiteX238" fmla="*/ 6035736 w 12968164"/>
              <a:gd name="connsiteY238" fmla="*/ 2955851 h 3418448"/>
              <a:gd name="connsiteX239" fmla="*/ 6007382 w 12968164"/>
              <a:gd name="connsiteY239" fmla="*/ 2962940 h 3418448"/>
              <a:gd name="connsiteX240" fmla="*/ 5964852 w 12968164"/>
              <a:gd name="connsiteY240" fmla="*/ 2977116 h 3418448"/>
              <a:gd name="connsiteX241" fmla="*/ 5936499 w 12968164"/>
              <a:gd name="connsiteY241" fmla="*/ 2984205 h 3418448"/>
              <a:gd name="connsiteX242" fmla="*/ 5872703 w 12968164"/>
              <a:gd name="connsiteY242" fmla="*/ 3005470 h 3418448"/>
              <a:gd name="connsiteX243" fmla="*/ 5851438 w 12968164"/>
              <a:gd name="connsiteY243" fmla="*/ 3012558 h 3418448"/>
              <a:gd name="connsiteX244" fmla="*/ 5794731 w 12968164"/>
              <a:gd name="connsiteY244" fmla="*/ 3026735 h 3418448"/>
              <a:gd name="connsiteX245" fmla="*/ 5773466 w 12968164"/>
              <a:gd name="connsiteY245" fmla="*/ 3033823 h 3418448"/>
              <a:gd name="connsiteX246" fmla="*/ 5730936 w 12968164"/>
              <a:gd name="connsiteY246" fmla="*/ 3040912 h 3418448"/>
              <a:gd name="connsiteX247" fmla="*/ 5674229 w 12968164"/>
              <a:gd name="connsiteY247" fmla="*/ 3055089 h 3418448"/>
              <a:gd name="connsiteX248" fmla="*/ 5631699 w 12968164"/>
              <a:gd name="connsiteY248" fmla="*/ 3062177 h 3418448"/>
              <a:gd name="connsiteX249" fmla="*/ 5567903 w 12968164"/>
              <a:gd name="connsiteY249" fmla="*/ 3076354 h 3418448"/>
              <a:gd name="connsiteX250" fmla="*/ 5518285 w 12968164"/>
              <a:gd name="connsiteY250" fmla="*/ 3083442 h 3418448"/>
              <a:gd name="connsiteX251" fmla="*/ 5482843 w 12968164"/>
              <a:gd name="connsiteY251" fmla="*/ 3090530 h 3418448"/>
              <a:gd name="connsiteX252" fmla="*/ 5419048 w 12968164"/>
              <a:gd name="connsiteY252" fmla="*/ 3097619 h 3418448"/>
              <a:gd name="connsiteX253" fmla="*/ 5376517 w 12968164"/>
              <a:gd name="connsiteY253" fmla="*/ 3104707 h 3418448"/>
              <a:gd name="connsiteX254" fmla="*/ 5298545 w 12968164"/>
              <a:gd name="connsiteY254" fmla="*/ 3111796 h 3418448"/>
              <a:gd name="connsiteX255" fmla="*/ 5163866 w 12968164"/>
              <a:gd name="connsiteY255" fmla="*/ 3125972 h 3418448"/>
              <a:gd name="connsiteX256" fmla="*/ 3434303 w 12968164"/>
              <a:gd name="connsiteY256" fmla="*/ 3395331 h 3418448"/>
              <a:gd name="connsiteX257" fmla="*/ 2697113 w 12968164"/>
              <a:gd name="connsiteY257" fmla="*/ 3402418 h 3418448"/>
              <a:gd name="connsiteX258" fmla="*/ 1676387 w 12968164"/>
              <a:gd name="connsiteY258" fmla="*/ 3381153 h 3418448"/>
              <a:gd name="connsiteX259" fmla="*/ 1208555 w 12968164"/>
              <a:gd name="connsiteY259" fmla="*/ 3352800 h 3418448"/>
              <a:gd name="connsiteX260" fmla="*/ 733634 w 12968164"/>
              <a:gd name="connsiteY260" fmla="*/ 3359889 h 3418448"/>
              <a:gd name="connsiteX261" fmla="*/ 10620 w 12968164"/>
              <a:gd name="connsiteY261" fmla="*/ 3147237 h 3418448"/>
              <a:gd name="connsiteX262" fmla="*/ 301243 w 12968164"/>
              <a:gd name="connsiteY262" fmla="*/ 3083442 h 3418448"/>
              <a:gd name="connsiteX263" fmla="*/ 287066 w 12968164"/>
              <a:gd name="connsiteY263" fmla="*/ 3062177 h 3418448"/>
              <a:gd name="connsiteX264" fmla="*/ 272889 w 12968164"/>
              <a:gd name="connsiteY264" fmla="*/ 3005470 h 3418448"/>
              <a:gd name="connsiteX265" fmla="*/ 265801 w 12968164"/>
              <a:gd name="connsiteY265" fmla="*/ 2955851 h 3418448"/>
              <a:gd name="connsiteX266" fmla="*/ 258713 w 12968164"/>
              <a:gd name="connsiteY266" fmla="*/ 2913321 h 3418448"/>
              <a:gd name="connsiteX267" fmla="*/ 272889 w 12968164"/>
              <a:gd name="connsiteY267" fmla="*/ 2849526 h 3418448"/>
              <a:gd name="connsiteX268" fmla="*/ 279978 w 12968164"/>
              <a:gd name="connsiteY268" fmla="*/ 2828261 h 3418448"/>
              <a:gd name="connsiteX269" fmla="*/ 343773 w 12968164"/>
              <a:gd name="connsiteY269" fmla="*/ 2785730 h 3418448"/>
              <a:gd name="connsiteX0" fmla="*/ 367191 w 12991582"/>
              <a:gd name="connsiteY0" fmla="*/ 2785730 h 3418448"/>
              <a:gd name="connsiteX1" fmla="*/ 367191 w 12991582"/>
              <a:gd name="connsiteY1" fmla="*/ 2785730 h 3418448"/>
              <a:gd name="connsiteX2" fmla="*/ 1572214 w 12991582"/>
              <a:gd name="connsiteY2" fmla="*/ 2785730 h 3418448"/>
              <a:gd name="connsiteX3" fmla="*/ 1990428 w 12991582"/>
              <a:gd name="connsiteY3" fmla="*/ 2799907 h 3418448"/>
              <a:gd name="connsiteX4" fmla="*/ 2323582 w 12991582"/>
              <a:gd name="connsiteY4" fmla="*/ 2821172 h 3418448"/>
              <a:gd name="connsiteX5" fmla="*/ 2833945 w 12991582"/>
              <a:gd name="connsiteY5" fmla="*/ 2814084 h 3418448"/>
              <a:gd name="connsiteX6" fmla="*/ 3117480 w 12991582"/>
              <a:gd name="connsiteY6" fmla="*/ 2821172 h 3418448"/>
              <a:gd name="connsiteX7" fmla="*/ 3138745 w 12991582"/>
              <a:gd name="connsiteY7" fmla="*/ 2814084 h 3418448"/>
              <a:gd name="connsiteX8" fmla="*/ 3174187 w 12991582"/>
              <a:gd name="connsiteY8" fmla="*/ 2806996 h 3418448"/>
              <a:gd name="connsiteX9" fmla="*/ 3188363 w 12991582"/>
              <a:gd name="connsiteY9" fmla="*/ 2658140 h 3418448"/>
              <a:gd name="connsiteX10" fmla="*/ 3195452 w 12991582"/>
              <a:gd name="connsiteY10" fmla="*/ 2466754 h 3418448"/>
              <a:gd name="connsiteX11" fmla="*/ 3202540 w 12991582"/>
              <a:gd name="connsiteY11" fmla="*/ 2417135 h 3418448"/>
              <a:gd name="connsiteX12" fmla="*/ 3216717 w 12991582"/>
              <a:gd name="connsiteY12" fmla="*/ 2360428 h 3418448"/>
              <a:gd name="connsiteX13" fmla="*/ 3230893 w 12991582"/>
              <a:gd name="connsiteY13" fmla="*/ 2317898 h 3418448"/>
              <a:gd name="connsiteX14" fmla="*/ 3252159 w 12991582"/>
              <a:gd name="connsiteY14" fmla="*/ 2303721 h 3418448"/>
              <a:gd name="connsiteX15" fmla="*/ 3656196 w 12991582"/>
              <a:gd name="connsiteY15" fmla="*/ 2296633 h 3418448"/>
              <a:gd name="connsiteX16" fmla="*/ 3776698 w 12991582"/>
              <a:gd name="connsiteY16" fmla="*/ 2275368 h 3418448"/>
              <a:gd name="connsiteX17" fmla="*/ 3953907 w 12991582"/>
              <a:gd name="connsiteY17" fmla="*/ 2268279 h 3418448"/>
              <a:gd name="connsiteX18" fmla="*/ 4194912 w 12991582"/>
              <a:gd name="connsiteY18" fmla="*/ 2261191 h 3418448"/>
              <a:gd name="connsiteX19" fmla="*/ 4719452 w 12991582"/>
              <a:gd name="connsiteY19" fmla="*/ 2268279 h 3418448"/>
              <a:gd name="connsiteX20" fmla="*/ 4889573 w 12991582"/>
              <a:gd name="connsiteY20" fmla="*/ 2239926 h 3418448"/>
              <a:gd name="connsiteX21" fmla="*/ 4896661 w 12991582"/>
              <a:gd name="connsiteY21" fmla="*/ 2183219 h 3418448"/>
              <a:gd name="connsiteX22" fmla="*/ 4910838 w 12991582"/>
              <a:gd name="connsiteY22" fmla="*/ 2062716 h 3418448"/>
              <a:gd name="connsiteX23" fmla="*/ 4917926 w 12991582"/>
              <a:gd name="connsiteY23" fmla="*/ 2034363 h 3418448"/>
              <a:gd name="connsiteX24" fmla="*/ 4932103 w 12991582"/>
              <a:gd name="connsiteY24" fmla="*/ 1956391 h 3418448"/>
              <a:gd name="connsiteX25" fmla="*/ 4946280 w 12991582"/>
              <a:gd name="connsiteY25" fmla="*/ 1779182 h 3418448"/>
              <a:gd name="connsiteX26" fmla="*/ 4953368 w 12991582"/>
              <a:gd name="connsiteY26" fmla="*/ 1743740 h 3418448"/>
              <a:gd name="connsiteX27" fmla="*/ 4960456 w 12991582"/>
              <a:gd name="connsiteY27" fmla="*/ 1715386 h 3418448"/>
              <a:gd name="connsiteX28" fmla="*/ 5201461 w 12991582"/>
              <a:gd name="connsiteY28" fmla="*/ 1708298 h 3418448"/>
              <a:gd name="connsiteX29" fmla="*/ 5492084 w 12991582"/>
              <a:gd name="connsiteY29" fmla="*/ 1694121 h 3418448"/>
              <a:gd name="connsiteX30" fmla="*/ 5803973 w 12991582"/>
              <a:gd name="connsiteY30" fmla="*/ 1672856 h 3418448"/>
              <a:gd name="connsiteX31" fmla="*/ 6122949 w 12991582"/>
              <a:gd name="connsiteY31" fmla="*/ 1687033 h 3418448"/>
              <a:gd name="connsiteX32" fmla="*/ 6200921 w 12991582"/>
              <a:gd name="connsiteY32" fmla="*/ 1694121 h 3418448"/>
              <a:gd name="connsiteX33" fmla="*/ 6264717 w 12991582"/>
              <a:gd name="connsiteY33" fmla="*/ 1701209 h 3418448"/>
              <a:gd name="connsiteX34" fmla="*/ 6449014 w 12991582"/>
              <a:gd name="connsiteY34" fmla="*/ 1708298 h 3418448"/>
              <a:gd name="connsiteX35" fmla="*/ 6682931 w 12991582"/>
              <a:gd name="connsiteY35" fmla="*/ 1701209 h 3418448"/>
              <a:gd name="connsiteX36" fmla="*/ 6661666 w 12991582"/>
              <a:gd name="connsiteY36" fmla="*/ 1694121 h 3418448"/>
              <a:gd name="connsiteX37" fmla="*/ 6675842 w 12991582"/>
              <a:gd name="connsiteY37" fmla="*/ 1396409 h 3418448"/>
              <a:gd name="connsiteX38" fmla="*/ 6690019 w 12991582"/>
              <a:gd name="connsiteY38" fmla="*/ 1311349 h 3418448"/>
              <a:gd name="connsiteX39" fmla="*/ 6704196 w 12991582"/>
              <a:gd name="connsiteY39" fmla="*/ 1226289 h 3418448"/>
              <a:gd name="connsiteX40" fmla="*/ 6725461 w 12991582"/>
              <a:gd name="connsiteY40" fmla="*/ 1212112 h 3418448"/>
              <a:gd name="connsiteX41" fmla="*/ 6796345 w 12991582"/>
              <a:gd name="connsiteY41" fmla="*/ 1197935 h 3418448"/>
              <a:gd name="connsiteX42" fmla="*/ 6888493 w 12991582"/>
              <a:gd name="connsiteY42" fmla="*/ 1183758 h 3418448"/>
              <a:gd name="connsiteX43" fmla="*/ 6923935 w 12991582"/>
              <a:gd name="connsiteY43" fmla="*/ 1176670 h 3418448"/>
              <a:gd name="connsiteX44" fmla="*/ 7086968 w 12991582"/>
              <a:gd name="connsiteY44" fmla="*/ 1155405 h 3418448"/>
              <a:gd name="connsiteX45" fmla="*/ 7136587 w 12991582"/>
              <a:gd name="connsiteY45" fmla="*/ 1148316 h 3418448"/>
              <a:gd name="connsiteX46" fmla="*/ 7193293 w 12991582"/>
              <a:gd name="connsiteY46" fmla="*/ 1141228 h 3418448"/>
              <a:gd name="connsiteX47" fmla="*/ 7242912 w 12991582"/>
              <a:gd name="connsiteY47" fmla="*/ 1134140 h 3418448"/>
              <a:gd name="connsiteX48" fmla="*/ 7320884 w 12991582"/>
              <a:gd name="connsiteY48" fmla="*/ 1127051 h 3418448"/>
              <a:gd name="connsiteX49" fmla="*/ 7398856 w 12991582"/>
              <a:gd name="connsiteY49" fmla="*/ 1112875 h 3418448"/>
              <a:gd name="connsiteX50" fmla="*/ 7491005 w 12991582"/>
              <a:gd name="connsiteY50" fmla="*/ 1098698 h 3418448"/>
              <a:gd name="connsiteX51" fmla="*/ 7646949 w 12991582"/>
              <a:gd name="connsiteY51" fmla="*/ 1105786 h 3418448"/>
              <a:gd name="connsiteX52" fmla="*/ 7696568 w 12991582"/>
              <a:gd name="connsiteY52" fmla="*/ 1119963 h 3418448"/>
              <a:gd name="connsiteX53" fmla="*/ 7724921 w 12991582"/>
              <a:gd name="connsiteY53" fmla="*/ 1127051 h 3418448"/>
              <a:gd name="connsiteX54" fmla="*/ 7767452 w 12991582"/>
              <a:gd name="connsiteY54" fmla="*/ 1141228 h 3418448"/>
              <a:gd name="connsiteX55" fmla="*/ 7788717 w 12991582"/>
              <a:gd name="connsiteY55" fmla="*/ 1148316 h 3418448"/>
              <a:gd name="connsiteX56" fmla="*/ 7880866 w 12991582"/>
              <a:gd name="connsiteY56" fmla="*/ 1169582 h 3418448"/>
              <a:gd name="connsiteX57" fmla="*/ 7980103 w 12991582"/>
              <a:gd name="connsiteY57" fmla="*/ 1176670 h 3418448"/>
              <a:gd name="connsiteX58" fmla="*/ 8249461 w 12991582"/>
              <a:gd name="connsiteY58" fmla="*/ 1169582 h 3418448"/>
              <a:gd name="connsiteX59" fmla="*/ 8306168 w 12991582"/>
              <a:gd name="connsiteY59" fmla="*/ 1162493 h 3418448"/>
              <a:gd name="connsiteX60" fmla="*/ 8320345 w 12991582"/>
              <a:gd name="connsiteY60" fmla="*/ 1119963 h 3418448"/>
              <a:gd name="connsiteX61" fmla="*/ 8334521 w 12991582"/>
              <a:gd name="connsiteY61" fmla="*/ 1027814 h 3418448"/>
              <a:gd name="connsiteX62" fmla="*/ 8348698 w 12991582"/>
              <a:gd name="connsiteY62" fmla="*/ 914400 h 3418448"/>
              <a:gd name="connsiteX63" fmla="*/ 8362875 w 12991582"/>
              <a:gd name="connsiteY63" fmla="*/ 857693 h 3418448"/>
              <a:gd name="connsiteX64" fmla="*/ 8369963 w 12991582"/>
              <a:gd name="connsiteY64" fmla="*/ 836428 h 3418448"/>
              <a:gd name="connsiteX65" fmla="*/ 8384140 w 12991582"/>
              <a:gd name="connsiteY65" fmla="*/ 765544 h 3418448"/>
              <a:gd name="connsiteX66" fmla="*/ 8405405 w 12991582"/>
              <a:gd name="connsiteY66" fmla="*/ 687572 h 3418448"/>
              <a:gd name="connsiteX67" fmla="*/ 8426670 w 12991582"/>
              <a:gd name="connsiteY67" fmla="*/ 645042 h 3418448"/>
              <a:gd name="connsiteX68" fmla="*/ 8447935 w 12991582"/>
              <a:gd name="connsiteY68" fmla="*/ 637954 h 3418448"/>
              <a:gd name="connsiteX69" fmla="*/ 8681852 w 12991582"/>
              <a:gd name="connsiteY69" fmla="*/ 623777 h 3418448"/>
              <a:gd name="connsiteX70" fmla="*/ 8724382 w 12991582"/>
              <a:gd name="connsiteY70" fmla="*/ 616689 h 3418448"/>
              <a:gd name="connsiteX71" fmla="*/ 8929945 w 12991582"/>
              <a:gd name="connsiteY71" fmla="*/ 602512 h 3418448"/>
              <a:gd name="connsiteX72" fmla="*/ 9178038 w 12991582"/>
              <a:gd name="connsiteY72" fmla="*/ 609600 h 3418448"/>
              <a:gd name="connsiteX73" fmla="*/ 9341070 w 12991582"/>
              <a:gd name="connsiteY73" fmla="*/ 616689 h 3418448"/>
              <a:gd name="connsiteX74" fmla="*/ 9808903 w 12991582"/>
              <a:gd name="connsiteY74" fmla="*/ 623777 h 3418448"/>
              <a:gd name="connsiteX75" fmla="*/ 9837256 w 12991582"/>
              <a:gd name="connsiteY75" fmla="*/ 630865 h 3418448"/>
              <a:gd name="connsiteX76" fmla="*/ 10014466 w 12991582"/>
              <a:gd name="connsiteY76" fmla="*/ 652130 h 3418448"/>
              <a:gd name="connsiteX77" fmla="*/ 10064084 w 12991582"/>
              <a:gd name="connsiteY77" fmla="*/ 659219 h 3418448"/>
              <a:gd name="connsiteX78" fmla="*/ 10085349 w 12991582"/>
              <a:gd name="connsiteY78" fmla="*/ 567070 h 3418448"/>
              <a:gd name="connsiteX79" fmla="*/ 10092438 w 12991582"/>
              <a:gd name="connsiteY79" fmla="*/ 233916 h 3418448"/>
              <a:gd name="connsiteX80" fmla="*/ 10106614 w 12991582"/>
              <a:gd name="connsiteY80" fmla="*/ 155944 h 3418448"/>
              <a:gd name="connsiteX81" fmla="*/ 10113703 w 12991582"/>
              <a:gd name="connsiteY81" fmla="*/ 134679 h 3418448"/>
              <a:gd name="connsiteX82" fmla="*/ 10163321 w 12991582"/>
              <a:gd name="connsiteY82" fmla="*/ 120503 h 3418448"/>
              <a:gd name="connsiteX83" fmla="*/ 10205852 w 12991582"/>
              <a:gd name="connsiteY83" fmla="*/ 113414 h 3418448"/>
              <a:gd name="connsiteX84" fmla="*/ 10340531 w 12991582"/>
              <a:gd name="connsiteY84" fmla="*/ 99237 h 3418448"/>
              <a:gd name="connsiteX85" fmla="*/ 10411414 w 12991582"/>
              <a:gd name="connsiteY85" fmla="*/ 85061 h 3418448"/>
              <a:gd name="connsiteX86" fmla="*/ 10468121 w 12991582"/>
              <a:gd name="connsiteY86" fmla="*/ 70884 h 3418448"/>
              <a:gd name="connsiteX87" fmla="*/ 10531917 w 12991582"/>
              <a:gd name="connsiteY87" fmla="*/ 42530 h 3418448"/>
              <a:gd name="connsiteX88" fmla="*/ 10553182 w 12991582"/>
              <a:gd name="connsiteY88" fmla="*/ 35442 h 3418448"/>
              <a:gd name="connsiteX89" fmla="*/ 10574447 w 12991582"/>
              <a:gd name="connsiteY89" fmla="*/ 28354 h 3418448"/>
              <a:gd name="connsiteX90" fmla="*/ 10616977 w 12991582"/>
              <a:gd name="connsiteY90" fmla="*/ 21265 h 3418448"/>
              <a:gd name="connsiteX91" fmla="*/ 10751656 w 12991582"/>
              <a:gd name="connsiteY91" fmla="*/ 0 h 3418448"/>
              <a:gd name="connsiteX92" fmla="*/ 10971396 w 12991582"/>
              <a:gd name="connsiteY92" fmla="*/ 14177 h 3418448"/>
              <a:gd name="connsiteX93" fmla="*/ 11176959 w 12991582"/>
              <a:gd name="connsiteY93" fmla="*/ 7089 h 3418448"/>
              <a:gd name="connsiteX94" fmla="*/ 11453405 w 12991582"/>
              <a:gd name="connsiteY94" fmla="*/ 0 h 3418448"/>
              <a:gd name="connsiteX95" fmla="*/ 11538466 w 12991582"/>
              <a:gd name="connsiteY95" fmla="*/ 7089 h 3418448"/>
              <a:gd name="connsiteX96" fmla="*/ 11658968 w 12991582"/>
              <a:gd name="connsiteY96" fmla="*/ 14177 h 3418448"/>
              <a:gd name="connsiteX97" fmla="*/ 11758205 w 12991582"/>
              <a:gd name="connsiteY97" fmla="*/ 35442 h 3418448"/>
              <a:gd name="connsiteX98" fmla="*/ 11814912 w 12991582"/>
              <a:gd name="connsiteY98" fmla="*/ 42530 h 3418448"/>
              <a:gd name="connsiteX99" fmla="*/ 11850354 w 12991582"/>
              <a:gd name="connsiteY99" fmla="*/ 49619 h 3418448"/>
              <a:gd name="connsiteX100" fmla="*/ 11907061 w 12991582"/>
              <a:gd name="connsiteY100" fmla="*/ 56707 h 3418448"/>
              <a:gd name="connsiteX101" fmla="*/ 12169331 w 12991582"/>
              <a:gd name="connsiteY101" fmla="*/ 77972 h 3418448"/>
              <a:gd name="connsiteX102" fmla="*/ 12516661 w 12991582"/>
              <a:gd name="connsiteY102" fmla="*/ 77972 h 3418448"/>
              <a:gd name="connsiteX103" fmla="*/ 12587545 w 12991582"/>
              <a:gd name="connsiteY103" fmla="*/ 92149 h 3418448"/>
              <a:gd name="connsiteX104" fmla="*/ 12729312 w 12991582"/>
              <a:gd name="connsiteY104" fmla="*/ 106326 h 3418448"/>
              <a:gd name="connsiteX105" fmla="*/ 12793107 w 12991582"/>
              <a:gd name="connsiteY105" fmla="*/ 127591 h 3418448"/>
              <a:gd name="connsiteX106" fmla="*/ 12814373 w 12991582"/>
              <a:gd name="connsiteY106" fmla="*/ 134679 h 3418448"/>
              <a:gd name="connsiteX107" fmla="*/ 12849814 w 12991582"/>
              <a:gd name="connsiteY107" fmla="*/ 177209 h 3418448"/>
              <a:gd name="connsiteX108" fmla="*/ 12871080 w 12991582"/>
              <a:gd name="connsiteY108" fmla="*/ 219740 h 3418448"/>
              <a:gd name="connsiteX109" fmla="*/ 12892345 w 12991582"/>
              <a:gd name="connsiteY109" fmla="*/ 233916 h 3418448"/>
              <a:gd name="connsiteX110" fmla="*/ 12899433 w 12991582"/>
              <a:gd name="connsiteY110" fmla="*/ 255182 h 3418448"/>
              <a:gd name="connsiteX111" fmla="*/ 12906521 w 12991582"/>
              <a:gd name="connsiteY111" fmla="*/ 283535 h 3418448"/>
              <a:gd name="connsiteX112" fmla="*/ 12920698 w 12991582"/>
              <a:gd name="connsiteY112" fmla="*/ 311889 h 3418448"/>
              <a:gd name="connsiteX113" fmla="*/ 12927787 w 12991582"/>
              <a:gd name="connsiteY113" fmla="*/ 340242 h 3418448"/>
              <a:gd name="connsiteX114" fmla="*/ 12941963 w 12991582"/>
              <a:gd name="connsiteY114" fmla="*/ 375684 h 3418448"/>
              <a:gd name="connsiteX115" fmla="*/ 12949052 w 12991582"/>
              <a:gd name="connsiteY115" fmla="*/ 411126 h 3418448"/>
              <a:gd name="connsiteX116" fmla="*/ 12970317 w 12991582"/>
              <a:gd name="connsiteY116" fmla="*/ 474921 h 3418448"/>
              <a:gd name="connsiteX117" fmla="*/ 12977405 w 12991582"/>
              <a:gd name="connsiteY117" fmla="*/ 496186 h 3418448"/>
              <a:gd name="connsiteX118" fmla="*/ 12984493 w 12991582"/>
              <a:gd name="connsiteY118" fmla="*/ 524540 h 3418448"/>
              <a:gd name="connsiteX119" fmla="*/ 12991582 w 12991582"/>
              <a:gd name="connsiteY119" fmla="*/ 602512 h 3418448"/>
              <a:gd name="connsiteX120" fmla="*/ 12977405 w 12991582"/>
              <a:gd name="connsiteY120" fmla="*/ 900223 h 3418448"/>
              <a:gd name="connsiteX121" fmla="*/ 12970317 w 12991582"/>
              <a:gd name="connsiteY121" fmla="*/ 971107 h 3418448"/>
              <a:gd name="connsiteX122" fmla="*/ 12963228 w 12991582"/>
              <a:gd name="connsiteY122" fmla="*/ 1006549 h 3418448"/>
              <a:gd name="connsiteX123" fmla="*/ 12949052 w 12991582"/>
              <a:gd name="connsiteY123" fmla="*/ 1105786 h 3418448"/>
              <a:gd name="connsiteX124" fmla="*/ 12941963 w 12991582"/>
              <a:gd name="connsiteY124" fmla="*/ 1141228 h 3418448"/>
              <a:gd name="connsiteX125" fmla="*/ 12927787 w 12991582"/>
              <a:gd name="connsiteY125" fmla="*/ 1240465 h 3418448"/>
              <a:gd name="connsiteX126" fmla="*/ 12906521 w 12991582"/>
              <a:gd name="connsiteY126" fmla="*/ 1318437 h 3418448"/>
              <a:gd name="connsiteX127" fmla="*/ 12920698 w 12991582"/>
              <a:gd name="connsiteY127" fmla="*/ 1524000 h 3418448"/>
              <a:gd name="connsiteX128" fmla="*/ 12934875 w 12991582"/>
              <a:gd name="connsiteY128" fmla="*/ 1687033 h 3418448"/>
              <a:gd name="connsiteX129" fmla="*/ 12920698 w 12991582"/>
              <a:gd name="connsiteY129" fmla="*/ 1828800 h 3418448"/>
              <a:gd name="connsiteX130" fmla="*/ 12906521 w 12991582"/>
              <a:gd name="connsiteY130" fmla="*/ 1850065 h 3418448"/>
              <a:gd name="connsiteX131" fmla="*/ 12899433 w 12991582"/>
              <a:gd name="connsiteY131" fmla="*/ 1871330 h 3418448"/>
              <a:gd name="connsiteX132" fmla="*/ 12878168 w 12991582"/>
              <a:gd name="connsiteY132" fmla="*/ 1885507 h 3418448"/>
              <a:gd name="connsiteX133" fmla="*/ 12651340 w 12991582"/>
              <a:gd name="connsiteY133" fmla="*/ 1878419 h 3418448"/>
              <a:gd name="connsiteX134" fmla="*/ 12537926 w 12991582"/>
              <a:gd name="connsiteY134" fmla="*/ 1871330 h 3418448"/>
              <a:gd name="connsiteX135" fmla="*/ 12417424 w 12991582"/>
              <a:gd name="connsiteY135" fmla="*/ 1857154 h 3418448"/>
              <a:gd name="connsiteX136" fmla="*/ 12254391 w 12991582"/>
              <a:gd name="connsiteY136" fmla="*/ 1871330 h 3418448"/>
              <a:gd name="connsiteX137" fmla="*/ 12190596 w 12991582"/>
              <a:gd name="connsiteY137" fmla="*/ 1878419 h 3418448"/>
              <a:gd name="connsiteX138" fmla="*/ 12155154 w 12991582"/>
              <a:gd name="connsiteY138" fmla="*/ 1885507 h 3418448"/>
              <a:gd name="connsiteX139" fmla="*/ 12112624 w 12991582"/>
              <a:gd name="connsiteY139" fmla="*/ 1892596 h 3418448"/>
              <a:gd name="connsiteX140" fmla="*/ 12055917 w 12991582"/>
              <a:gd name="connsiteY140" fmla="*/ 1899684 h 3418448"/>
              <a:gd name="connsiteX141" fmla="*/ 11956680 w 12991582"/>
              <a:gd name="connsiteY141" fmla="*/ 1913861 h 3418448"/>
              <a:gd name="connsiteX142" fmla="*/ 11907061 w 12991582"/>
              <a:gd name="connsiteY142" fmla="*/ 1920949 h 3418448"/>
              <a:gd name="connsiteX143" fmla="*/ 11843266 w 12991582"/>
              <a:gd name="connsiteY143" fmla="*/ 1935126 h 3418448"/>
              <a:gd name="connsiteX144" fmla="*/ 11779470 w 12991582"/>
              <a:gd name="connsiteY144" fmla="*/ 1949303 h 3418448"/>
              <a:gd name="connsiteX145" fmla="*/ 11758205 w 12991582"/>
              <a:gd name="connsiteY145" fmla="*/ 1956391 h 3418448"/>
              <a:gd name="connsiteX146" fmla="*/ 11701498 w 12991582"/>
              <a:gd name="connsiteY146" fmla="*/ 1970568 h 3418448"/>
              <a:gd name="connsiteX147" fmla="*/ 11644791 w 12991582"/>
              <a:gd name="connsiteY147" fmla="*/ 1984744 h 3418448"/>
              <a:gd name="connsiteX148" fmla="*/ 11524289 w 12991582"/>
              <a:gd name="connsiteY148" fmla="*/ 2006009 h 3418448"/>
              <a:gd name="connsiteX149" fmla="*/ 11361256 w 12991582"/>
              <a:gd name="connsiteY149" fmla="*/ 2020186 h 3418448"/>
              <a:gd name="connsiteX150" fmla="*/ 11269107 w 12991582"/>
              <a:gd name="connsiteY150" fmla="*/ 2034363 h 3418448"/>
              <a:gd name="connsiteX151" fmla="*/ 11233666 w 12991582"/>
              <a:gd name="connsiteY151" fmla="*/ 2041451 h 3418448"/>
              <a:gd name="connsiteX152" fmla="*/ 11148605 w 12991582"/>
              <a:gd name="connsiteY152" fmla="*/ 2055628 h 3418448"/>
              <a:gd name="connsiteX153" fmla="*/ 11091898 w 12991582"/>
              <a:gd name="connsiteY153" fmla="*/ 2069805 h 3418448"/>
              <a:gd name="connsiteX154" fmla="*/ 11070633 w 12991582"/>
              <a:gd name="connsiteY154" fmla="*/ 2076893 h 3418448"/>
              <a:gd name="connsiteX155" fmla="*/ 10900512 w 12991582"/>
              <a:gd name="connsiteY155" fmla="*/ 2105247 h 3418448"/>
              <a:gd name="connsiteX156" fmla="*/ 10865070 w 12991582"/>
              <a:gd name="connsiteY156" fmla="*/ 2112335 h 3418448"/>
              <a:gd name="connsiteX157" fmla="*/ 10801275 w 12991582"/>
              <a:gd name="connsiteY157" fmla="*/ 2119423 h 3418448"/>
              <a:gd name="connsiteX158" fmla="*/ 10765833 w 12991582"/>
              <a:gd name="connsiteY158" fmla="*/ 2126512 h 3418448"/>
              <a:gd name="connsiteX159" fmla="*/ 10709126 w 12991582"/>
              <a:gd name="connsiteY159" fmla="*/ 2133600 h 3418448"/>
              <a:gd name="connsiteX160" fmla="*/ 10666596 w 12991582"/>
              <a:gd name="connsiteY160" fmla="*/ 2140689 h 3418448"/>
              <a:gd name="connsiteX161" fmla="*/ 10631154 w 12991582"/>
              <a:gd name="connsiteY161" fmla="*/ 2147777 h 3418448"/>
              <a:gd name="connsiteX162" fmla="*/ 10567359 w 12991582"/>
              <a:gd name="connsiteY162" fmla="*/ 2154865 h 3418448"/>
              <a:gd name="connsiteX163" fmla="*/ 10531917 w 12991582"/>
              <a:gd name="connsiteY163" fmla="*/ 2161954 h 3418448"/>
              <a:gd name="connsiteX164" fmla="*/ 10468121 w 12991582"/>
              <a:gd name="connsiteY164" fmla="*/ 2169042 h 3418448"/>
              <a:gd name="connsiteX165" fmla="*/ 10432680 w 12991582"/>
              <a:gd name="connsiteY165" fmla="*/ 2176130 h 3418448"/>
              <a:gd name="connsiteX166" fmla="*/ 10290912 w 12991582"/>
              <a:gd name="connsiteY166" fmla="*/ 2190307 h 3418448"/>
              <a:gd name="connsiteX167" fmla="*/ 10198763 w 12991582"/>
              <a:gd name="connsiteY167" fmla="*/ 2204484 h 3418448"/>
              <a:gd name="connsiteX168" fmla="*/ 10056996 w 12991582"/>
              <a:gd name="connsiteY168" fmla="*/ 2225749 h 3418448"/>
              <a:gd name="connsiteX169" fmla="*/ 9979024 w 12991582"/>
              <a:gd name="connsiteY169" fmla="*/ 2232837 h 3418448"/>
              <a:gd name="connsiteX170" fmla="*/ 9886875 w 12991582"/>
              <a:gd name="connsiteY170" fmla="*/ 2247014 h 3418448"/>
              <a:gd name="connsiteX171" fmla="*/ 9837256 w 12991582"/>
              <a:gd name="connsiteY171" fmla="*/ 2254103 h 3418448"/>
              <a:gd name="connsiteX172" fmla="*/ 9787638 w 12991582"/>
              <a:gd name="connsiteY172" fmla="*/ 2268279 h 3418448"/>
              <a:gd name="connsiteX173" fmla="*/ 9716754 w 12991582"/>
              <a:gd name="connsiteY173" fmla="*/ 2282456 h 3418448"/>
              <a:gd name="connsiteX174" fmla="*/ 9688400 w 12991582"/>
              <a:gd name="connsiteY174" fmla="*/ 2289544 h 3418448"/>
              <a:gd name="connsiteX175" fmla="*/ 9638782 w 12991582"/>
              <a:gd name="connsiteY175" fmla="*/ 2303721 h 3418448"/>
              <a:gd name="connsiteX176" fmla="*/ 9567898 w 12991582"/>
              <a:gd name="connsiteY176" fmla="*/ 2317898 h 3418448"/>
              <a:gd name="connsiteX177" fmla="*/ 9518280 w 12991582"/>
              <a:gd name="connsiteY177" fmla="*/ 2332075 h 3418448"/>
              <a:gd name="connsiteX178" fmla="*/ 9482838 w 12991582"/>
              <a:gd name="connsiteY178" fmla="*/ 2339163 h 3418448"/>
              <a:gd name="connsiteX179" fmla="*/ 9397777 w 12991582"/>
              <a:gd name="connsiteY179" fmla="*/ 2360428 h 3418448"/>
              <a:gd name="connsiteX180" fmla="*/ 9369424 w 12991582"/>
              <a:gd name="connsiteY180" fmla="*/ 2367516 h 3418448"/>
              <a:gd name="connsiteX181" fmla="*/ 9298540 w 12991582"/>
              <a:gd name="connsiteY181" fmla="*/ 2381693 h 3418448"/>
              <a:gd name="connsiteX182" fmla="*/ 9263098 w 12991582"/>
              <a:gd name="connsiteY182" fmla="*/ 2388782 h 3418448"/>
              <a:gd name="connsiteX183" fmla="*/ 9206391 w 12991582"/>
              <a:gd name="connsiteY183" fmla="*/ 2395870 h 3418448"/>
              <a:gd name="connsiteX184" fmla="*/ 9170949 w 12991582"/>
              <a:gd name="connsiteY184" fmla="*/ 2402958 h 3418448"/>
              <a:gd name="connsiteX185" fmla="*/ 9149684 w 12991582"/>
              <a:gd name="connsiteY185" fmla="*/ 2410047 h 3418448"/>
              <a:gd name="connsiteX186" fmla="*/ 9085889 w 12991582"/>
              <a:gd name="connsiteY186" fmla="*/ 2417135 h 3418448"/>
              <a:gd name="connsiteX187" fmla="*/ 9000828 w 12991582"/>
              <a:gd name="connsiteY187" fmla="*/ 2431312 h 3418448"/>
              <a:gd name="connsiteX188" fmla="*/ 8944121 w 12991582"/>
              <a:gd name="connsiteY188" fmla="*/ 2438400 h 3418448"/>
              <a:gd name="connsiteX189" fmla="*/ 8901591 w 12991582"/>
              <a:gd name="connsiteY189" fmla="*/ 2445489 h 3418448"/>
              <a:gd name="connsiteX190" fmla="*/ 8809442 w 12991582"/>
              <a:gd name="connsiteY190" fmla="*/ 2452577 h 3418448"/>
              <a:gd name="connsiteX191" fmla="*/ 8731470 w 12991582"/>
              <a:gd name="connsiteY191" fmla="*/ 2459665 h 3418448"/>
              <a:gd name="connsiteX192" fmla="*/ 8674763 w 12991582"/>
              <a:gd name="connsiteY192" fmla="*/ 2466754 h 3418448"/>
              <a:gd name="connsiteX193" fmla="*/ 8603880 w 12991582"/>
              <a:gd name="connsiteY193" fmla="*/ 2473842 h 3418448"/>
              <a:gd name="connsiteX194" fmla="*/ 8391228 w 12991582"/>
              <a:gd name="connsiteY194" fmla="*/ 2502196 h 3418448"/>
              <a:gd name="connsiteX195" fmla="*/ 8348698 w 12991582"/>
              <a:gd name="connsiteY195" fmla="*/ 2509284 h 3418448"/>
              <a:gd name="connsiteX196" fmla="*/ 8284903 w 12991582"/>
              <a:gd name="connsiteY196" fmla="*/ 2523461 h 3418448"/>
              <a:gd name="connsiteX197" fmla="*/ 8192754 w 12991582"/>
              <a:gd name="connsiteY197" fmla="*/ 2537637 h 3418448"/>
              <a:gd name="connsiteX198" fmla="*/ 8107693 w 12991582"/>
              <a:gd name="connsiteY198" fmla="*/ 2551814 h 3418448"/>
              <a:gd name="connsiteX199" fmla="*/ 8079340 w 12991582"/>
              <a:gd name="connsiteY199" fmla="*/ 2558903 h 3418448"/>
              <a:gd name="connsiteX200" fmla="*/ 8001368 w 12991582"/>
              <a:gd name="connsiteY200" fmla="*/ 2573079 h 3418448"/>
              <a:gd name="connsiteX201" fmla="*/ 7973014 w 12991582"/>
              <a:gd name="connsiteY201" fmla="*/ 2580168 h 3418448"/>
              <a:gd name="connsiteX202" fmla="*/ 7937573 w 12991582"/>
              <a:gd name="connsiteY202" fmla="*/ 2587256 h 3418448"/>
              <a:gd name="connsiteX203" fmla="*/ 7916307 w 12991582"/>
              <a:gd name="connsiteY203" fmla="*/ 2594344 h 3418448"/>
              <a:gd name="connsiteX204" fmla="*/ 7866689 w 12991582"/>
              <a:gd name="connsiteY204" fmla="*/ 2601433 h 3418448"/>
              <a:gd name="connsiteX205" fmla="*/ 7831247 w 12991582"/>
              <a:gd name="connsiteY205" fmla="*/ 2608521 h 3418448"/>
              <a:gd name="connsiteX206" fmla="*/ 7732010 w 12991582"/>
              <a:gd name="connsiteY206" fmla="*/ 2622698 h 3418448"/>
              <a:gd name="connsiteX207" fmla="*/ 7661126 w 12991582"/>
              <a:gd name="connsiteY207" fmla="*/ 2636875 h 3418448"/>
              <a:gd name="connsiteX208" fmla="*/ 7604419 w 12991582"/>
              <a:gd name="connsiteY208" fmla="*/ 2651051 h 3418448"/>
              <a:gd name="connsiteX209" fmla="*/ 7547712 w 12991582"/>
              <a:gd name="connsiteY209" fmla="*/ 2658140 h 3418448"/>
              <a:gd name="connsiteX210" fmla="*/ 7519359 w 12991582"/>
              <a:gd name="connsiteY210" fmla="*/ 2665228 h 3418448"/>
              <a:gd name="connsiteX211" fmla="*/ 7469740 w 12991582"/>
              <a:gd name="connsiteY211" fmla="*/ 2672316 h 3418448"/>
              <a:gd name="connsiteX212" fmla="*/ 7398856 w 12991582"/>
              <a:gd name="connsiteY212" fmla="*/ 2686493 h 3418448"/>
              <a:gd name="connsiteX213" fmla="*/ 7306707 w 12991582"/>
              <a:gd name="connsiteY213" fmla="*/ 2700670 h 3418448"/>
              <a:gd name="connsiteX214" fmla="*/ 7285442 w 12991582"/>
              <a:gd name="connsiteY214" fmla="*/ 2707758 h 3418448"/>
              <a:gd name="connsiteX215" fmla="*/ 7129498 w 12991582"/>
              <a:gd name="connsiteY215" fmla="*/ 2729023 h 3418448"/>
              <a:gd name="connsiteX216" fmla="*/ 7051526 w 12991582"/>
              <a:gd name="connsiteY216" fmla="*/ 2743200 h 3418448"/>
              <a:gd name="connsiteX217" fmla="*/ 7001907 w 12991582"/>
              <a:gd name="connsiteY217" fmla="*/ 2750289 h 3418448"/>
              <a:gd name="connsiteX218" fmla="*/ 6973554 w 12991582"/>
              <a:gd name="connsiteY218" fmla="*/ 2757377 h 3418448"/>
              <a:gd name="connsiteX219" fmla="*/ 6881405 w 12991582"/>
              <a:gd name="connsiteY219" fmla="*/ 2771554 h 3418448"/>
              <a:gd name="connsiteX220" fmla="*/ 6838875 w 12991582"/>
              <a:gd name="connsiteY220" fmla="*/ 2778642 h 3418448"/>
              <a:gd name="connsiteX221" fmla="*/ 6803433 w 12991582"/>
              <a:gd name="connsiteY221" fmla="*/ 2785730 h 3418448"/>
              <a:gd name="connsiteX222" fmla="*/ 6690019 w 12991582"/>
              <a:gd name="connsiteY222" fmla="*/ 2799907 h 3418448"/>
              <a:gd name="connsiteX223" fmla="*/ 6661666 w 12991582"/>
              <a:gd name="connsiteY223" fmla="*/ 2806996 h 3418448"/>
              <a:gd name="connsiteX224" fmla="*/ 6619135 w 12991582"/>
              <a:gd name="connsiteY224" fmla="*/ 2814084 h 3418448"/>
              <a:gd name="connsiteX225" fmla="*/ 6597870 w 12991582"/>
              <a:gd name="connsiteY225" fmla="*/ 2821172 h 3418448"/>
              <a:gd name="connsiteX226" fmla="*/ 6548252 w 12991582"/>
              <a:gd name="connsiteY226" fmla="*/ 2828261 h 3418448"/>
              <a:gd name="connsiteX227" fmla="*/ 6491545 w 12991582"/>
              <a:gd name="connsiteY227" fmla="*/ 2842437 h 3418448"/>
              <a:gd name="connsiteX228" fmla="*/ 6470280 w 12991582"/>
              <a:gd name="connsiteY228" fmla="*/ 2849526 h 3418448"/>
              <a:gd name="connsiteX229" fmla="*/ 6434838 w 12991582"/>
              <a:gd name="connsiteY229" fmla="*/ 2856614 h 3418448"/>
              <a:gd name="connsiteX230" fmla="*/ 6406484 w 12991582"/>
              <a:gd name="connsiteY230" fmla="*/ 2863703 h 3418448"/>
              <a:gd name="connsiteX231" fmla="*/ 6371042 w 12991582"/>
              <a:gd name="connsiteY231" fmla="*/ 2870791 h 3418448"/>
              <a:gd name="connsiteX232" fmla="*/ 6314335 w 12991582"/>
              <a:gd name="connsiteY232" fmla="*/ 2884968 h 3418448"/>
              <a:gd name="connsiteX233" fmla="*/ 6271805 w 12991582"/>
              <a:gd name="connsiteY233" fmla="*/ 2899144 h 3418448"/>
              <a:gd name="connsiteX234" fmla="*/ 6215098 w 12991582"/>
              <a:gd name="connsiteY234" fmla="*/ 2913321 h 3418448"/>
              <a:gd name="connsiteX235" fmla="*/ 6172568 w 12991582"/>
              <a:gd name="connsiteY235" fmla="*/ 2927498 h 3418448"/>
              <a:gd name="connsiteX236" fmla="*/ 6144214 w 12991582"/>
              <a:gd name="connsiteY236" fmla="*/ 2934586 h 3418448"/>
              <a:gd name="connsiteX237" fmla="*/ 6101684 w 12991582"/>
              <a:gd name="connsiteY237" fmla="*/ 2941675 h 3418448"/>
              <a:gd name="connsiteX238" fmla="*/ 6059154 w 12991582"/>
              <a:gd name="connsiteY238" fmla="*/ 2955851 h 3418448"/>
              <a:gd name="connsiteX239" fmla="*/ 6030800 w 12991582"/>
              <a:gd name="connsiteY239" fmla="*/ 2962940 h 3418448"/>
              <a:gd name="connsiteX240" fmla="*/ 5988270 w 12991582"/>
              <a:gd name="connsiteY240" fmla="*/ 2977116 h 3418448"/>
              <a:gd name="connsiteX241" fmla="*/ 5959917 w 12991582"/>
              <a:gd name="connsiteY241" fmla="*/ 2984205 h 3418448"/>
              <a:gd name="connsiteX242" fmla="*/ 5896121 w 12991582"/>
              <a:gd name="connsiteY242" fmla="*/ 3005470 h 3418448"/>
              <a:gd name="connsiteX243" fmla="*/ 5874856 w 12991582"/>
              <a:gd name="connsiteY243" fmla="*/ 3012558 h 3418448"/>
              <a:gd name="connsiteX244" fmla="*/ 5818149 w 12991582"/>
              <a:gd name="connsiteY244" fmla="*/ 3026735 h 3418448"/>
              <a:gd name="connsiteX245" fmla="*/ 5796884 w 12991582"/>
              <a:gd name="connsiteY245" fmla="*/ 3033823 h 3418448"/>
              <a:gd name="connsiteX246" fmla="*/ 5754354 w 12991582"/>
              <a:gd name="connsiteY246" fmla="*/ 3040912 h 3418448"/>
              <a:gd name="connsiteX247" fmla="*/ 5697647 w 12991582"/>
              <a:gd name="connsiteY247" fmla="*/ 3055089 h 3418448"/>
              <a:gd name="connsiteX248" fmla="*/ 5655117 w 12991582"/>
              <a:gd name="connsiteY248" fmla="*/ 3062177 h 3418448"/>
              <a:gd name="connsiteX249" fmla="*/ 5591321 w 12991582"/>
              <a:gd name="connsiteY249" fmla="*/ 3076354 h 3418448"/>
              <a:gd name="connsiteX250" fmla="*/ 5541703 w 12991582"/>
              <a:gd name="connsiteY250" fmla="*/ 3083442 h 3418448"/>
              <a:gd name="connsiteX251" fmla="*/ 5506261 w 12991582"/>
              <a:gd name="connsiteY251" fmla="*/ 3090530 h 3418448"/>
              <a:gd name="connsiteX252" fmla="*/ 5442466 w 12991582"/>
              <a:gd name="connsiteY252" fmla="*/ 3097619 h 3418448"/>
              <a:gd name="connsiteX253" fmla="*/ 5399935 w 12991582"/>
              <a:gd name="connsiteY253" fmla="*/ 3104707 h 3418448"/>
              <a:gd name="connsiteX254" fmla="*/ 5321963 w 12991582"/>
              <a:gd name="connsiteY254" fmla="*/ 3111796 h 3418448"/>
              <a:gd name="connsiteX255" fmla="*/ 5187284 w 12991582"/>
              <a:gd name="connsiteY255" fmla="*/ 3125972 h 3418448"/>
              <a:gd name="connsiteX256" fmla="*/ 3457721 w 12991582"/>
              <a:gd name="connsiteY256" fmla="*/ 3395331 h 3418448"/>
              <a:gd name="connsiteX257" fmla="*/ 2720531 w 12991582"/>
              <a:gd name="connsiteY257" fmla="*/ 3402418 h 3418448"/>
              <a:gd name="connsiteX258" fmla="*/ 1699805 w 12991582"/>
              <a:gd name="connsiteY258" fmla="*/ 3381153 h 3418448"/>
              <a:gd name="connsiteX259" fmla="*/ 1231973 w 12991582"/>
              <a:gd name="connsiteY259" fmla="*/ 3352800 h 3418448"/>
              <a:gd name="connsiteX260" fmla="*/ 140364 w 12991582"/>
              <a:gd name="connsiteY260" fmla="*/ 3352800 h 3418448"/>
              <a:gd name="connsiteX261" fmla="*/ 34038 w 12991582"/>
              <a:gd name="connsiteY261" fmla="*/ 3147237 h 3418448"/>
              <a:gd name="connsiteX262" fmla="*/ 324661 w 12991582"/>
              <a:gd name="connsiteY262" fmla="*/ 3083442 h 3418448"/>
              <a:gd name="connsiteX263" fmla="*/ 310484 w 12991582"/>
              <a:gd name="connsiteY263" fmla="*/ 3062177 h 3418448"/>
              <a:gd name="connsiteX264" fmla="*/ 296307 w 12991582"/>
              <a:gd name="connsiteY264" fmla="*/ 3005470 h 3418448"/>
              <a:gd name="connsiteX265" fmla="*/ 289219 w 12991582"/>
              <a:gd name="connsiteY265" fmla="*/ 2955851 h 3418448"/>
              <a:gd name="connsiteX266" fmla="*/ 282131 w 12991582"/>
              <a:gd name="connsiteY266" fmla="*/ 2913321 h 3418448"/>
              <a:gd name="connsiteX267" fmla="*/ 296307 w 12991582"/>
              <a:gd name="connsiteY267" fmla="*/ 2849526 h 3418448"/>
              <a:gd name="connsiteX268" fmla="*/ 303396 w 12991582"/>
              <a:gd name="connsiteY268" fmla="*/ 2828261 h 3418448"/>
              <a:gd name="connsiteX269" fmla="*/ 367191 w 12991582"/>
              <a:gd name="connsiteY269" fmla="*/ 2785730 h 3418448"/>
              <a:gd name="connsiteX0" fmla="*/ 342058 w 12966449"/>
              <a:gd name="connsiteY0" fmla="*/ 2785730 h 3418448"/>
              <a:gd name="connsiteX1" fmla="*/ 342058 w 12966449"/>
              <a:gd name="connsiteY1" fmla="*/ 2785730 h 3418448"/>
              <a:gd name="connsiteX2" fmla="*/ 1547081 w 12966449"/>
              <a:gd name="connsiteY2" fmla="*/ 2785730 h 3418448"/>
              <a:gd name="connsiteX3" fmla="*/ 1965295 w 12966449"/>
              <a:gd name="connsiteY3" fmla="*/ 2799907 h 3418448"/>
              <a:gd name="connsiteX4" fmla="*/ 2298449 w 12966449"/>
              <a:gd name="connsiteY4" fmla="*/ 2821172 h 3418448"/>
              <a:gd name="connsiteX5" fmla="*/ 2808812 w 12966449"/>
              <a:gd name="connsiteY5" fmla="*/ 2814084 h 3418448"/>
              <a:gd name="connsiteX6" fmla="*/ 3092347 w 12966449"/>
              <a:gd name="connsiteY6" fmla="*/ 2821172 h 3418448"/>
              <a:gd name="connsiteX7" fmla="*/ 3113612 w 12966449"/>
              <a:gd name="connsiteY7" fmla="*/ 2814084 h 3418448"/>
              <a:gd name="connsiteX8" fmla="*/ 3149054 w 12966449"/>
              <a:gd name="connsiteY8" fmla="*/ 2806996 h 3418448"/>
              <a:gd name="connsiteX9" fmla="*/ 3163230 w 12966449"/>
              <a:gd name="connsiteY9" fmla="*/ 2658140 h 3418448"/>
              <a:gd name="connsiteX10" fmla="*/ 3170319 w 12966449"/>
              <a:gd name="connsiteY10" fmla="*/ 2466754 h 3418448"/>
              <a:gd name="connsiteX11" fmla="*/ 3177407 w 12966449"/>
              <a:gd name="connsiteY11" fmla="*/ 2417135 h 3418448"/>
              <a:gd name="connsiteX12" fmla="*/ 3191584 w 12966449"/>
              <a:gd name="connsiteY12" fmla="*/ 2360428 h 3418448"/>
              <a:gd name="connsiteX13" fmla="*/ 3205760 w 12966449"/>
              <a:gd name="connsiteY13" fmla="*/ 2317898 h 3418448"/>
              <a:gd name="connsiteX14" fmla="*/ 3227026 w 12966449"/>
              <a:gd name="connsiteY14" fmla="*/ 2303721 h 3418448"/>
              <a:gd name="connsiteX15" fmla="*/ 3631063 w 12966449"/>
              <a:gd name="connsiteY15" fmla="*/ 2296633 h 3418448"/>
              <a:gd name="connsiteX16" fmla="*/ 3751565 w 12966449"/>
              <a:gd name="connsiteY16" fmla="*/ 2275368 h 3418448"/>
              <a:gd name="connsiteX17" fmla="*/ 3928774 w 12966449"/>
              <a:gd name="connsiteY17" fmla="*/ 2268279 h 3418448"/>
              <a:gd name="connsiteX18" fmla="*/ 4169779 w 12966449"/>
              <a:gd name="connsiteY18" fmla="*/ 2261191 h 3418448"/>
              <a:gd name="connsiteX19" fmla="*/ 4694319 w 12966449"/>
              <a:gd name="connsiteY19" fmla="*/ 2268279 h 3418448"/>
              <a:gd name="connsiteX20" fmla="*/ 4864440 w 12966449"/>
              <a:gd name="connsiteY20" fmla="*/ 2239926 h 3418448"/>
              <a:gd name="connsiteX21" fmla="*/ 4871528 w 12966449"/>
              <a:gd name="connsiteY21" fmla="*/ 2183219 h 3418448"/>
              <a:gd name="connsiteX22" fmla="*/ 4885705 w 12966449"/>
              <a:gd name="connsiteY22" fmla="*/ 2062716 h 3418448"/>
              <a:gd name="connsiteX23" fmla="*/ 4892793 w 12966449"/>
              <a:gd name="connsiteY23" fmla="*/ 2034363 h 3418448"/>
              <a:gd name="connsiteX24" fmla="*/ 4906970 w 12966449"/>
              <a:gd name="connsiteY24" fmla="*/ 1956391 h 3418448"/>
              <a:gd name="connsiteX25" fmla="*/ 4921147 w 12966449"/>
              <a:gd name="connsiteY25" fmla="*/ 1779182 h 3418448"/>
              <a:gd name="connsiteX26" fmla="*/ 4928235 w 12966449"/>
              <a:gd name="connsiteY26" fmla="*/ 1743740 h 3418448"/>
              <a:gd name="connsiteX27" fmla="*/ 4935323 w 12966449"/>
              <a:gd name="connsiteY27" fmla="*/ 1715386 h 3418448"/>
              <a:gd name="connsiteX28" fmla="*/ 5176328 w 12966449"/>
              <a:gd name="connsiteY28" fmla="*/ 1708298 h 3418448"/>
              <a:gd name="connsiteX29" fmla="*/ 5466951 w 12966449"/>
              <a:gd name="connsiteY29" fmla="*/ 1694121 h 3418448"/>
              <a:gd name="connsiteX30" fmla="*/ 5778840 w 12966449"/>
              <a:gd name="connsiteY30" fmla="*/ 1672856 h 3418448"/>
              <a:gd name="connsiteX31" fmla="*/ 6097816 w 12966449"/>
              <a:gd name="connsiteY31" fmla="*/ 1687033 h 3418448"/>
              <a:gd name="connsiteX32" fmla="*/ 6175788 w 12966449"/>
              <a:gd name="connsiteY32" fmla="*/ 1694121 h 3418448"/>
              <a:gd name="connsiteX33" fmla="*/ 6239584 w 12966449"/>
              <a:gd name="connsiteY33" fmla="*/ 1701209 h 3418448"/>
              <a:gd name="connsiteX34" fmla="*/ 6423881 w 12966449"/>
              <a:gd name="connsiteY34" fmla="*/ 1708298 h 3418448"/>
              <a:gd name="connsiteX35" fmla="*/ 6657798 w 12966449"/>
              <a:gd name="connsiteY35" fmla="*/ 1701209 h 3418448"/>
              <a:gd name="connsiteX36" fmla="*/ 6636533 w 12966449"/>
              <a:gd name="connsiteY36" fmla="*/ 1694121 h 3418448"/>
              <a:gd name="connsiteX37" fmla="*/ 6650709 w 12966449"/>
              <a:gd name="connsiteY37" fmla="*/ 1396409 h 3418448"/>
              <a:gd name="connsiteX38" fmla="*/ 6664886 w 12966449"/>
              <a:gd name="connsiteY38" fmla="*/ 1311349 h 3418448"/>
              <a:gd name="connsiteX39" fmla="*/ 6679063 w 12966449"/>
              <a:gd name="connsiteY39" fmla="*/ 1226289 h 3418448"/>
              <a:gd name="connsiteX40" fmla="*/ 6700328 w 12966449"/>
              <a:gd name="connsiteY40" fmla="*/ 1212112 h 3418448"/>
              <a:gd name="connsiteX41" fmla="*/ 6771212 w 12966449"/>
              <a:gd name="connsiteY41" fmla="*/ 1197935 h 3418448"/>
              <a:gd name="connsiteX42" fmla="*/ 6863360 w 12966449"/>
              <a:gd name="connsiteY42" fmla="*/ 1183758 h 3418448"/>
              <a:gd name="connsiteX43" fmla="*/ 6898802 w 12966449"/>
              <a:gd name="connsiteY43" fmla="*/ 1176670 h 3418448"/>
              <a:gd name="connsiteX44" fmla="*/ 7061835 w 12966449"/>
              <a:gd name="connsiteY44" fmla="*/ 1155405 h 3418448"/>
              <a:gd name="connsiteX45" fmla="*/ 7111454 w 12966449"/>
              <a:gd name="connsiteY45" fmla="*/ 1148316 h 3418448"/>
              <a:gd name="connsiteX46" fmla="*/ 7168160 w 12966449"/>
              <a:gd name="connsiteY46" fmla="*/ 1141228 h 3418448"/>
              <a:gd name="connsiteX47" fmla="*/ 7217779 w 12966449"/>
              <a:gd name="connsiteY47" fmla="*/ 1134140 h 3418448"/>
              <a:gd name="connsiteX48" fmla="*/ 7295751 w 12966449"/>
              <a:gd name="connsiteY48" fmla="*/ 1127051 h 3418448"/>
              <a:gd name="connsiteX49" fmla="*/ 7373723 w 12966449"/>
              <a:gd name="connsiteY49" fmla="*/ 1112875 h 3418448"/>
              <a:gd name="connsiteX50" fmla="*/ 7465872 w 12966449"/>
              <a:gd name="connsiteY50" fmla="*/ 1098698 h 3418448"/>
              <a:gd name="connsiteX51" fmla="*/ 7621816 w 12966449"/>
              <a:gd name="connsiteY51" fmla="*/ 1105786 h 3418448"/>
              <a:gd name="connsiteX52" fmla="*/ 7671435 w 12966449"/>
              <a:gd name="connsiteY52" fmla="*/ 1119963 h 3418448"/>
              <a:gd name="connsiteX53" fmla="*/ 7699788 w 12966449"/>
              <a:gd name="connsiteY53" fmla="*/ 1127051 h 3418448"/>
              <a:gd name="connsiteX54" fmla="*/ 7742319 w 12966449"/>
              <a:gd name="connsiteY54" fmla="*/ 1141228 h 3418448"/>
              <a:gd name="connsiteX55" fmla="*/ 7763584 w 12966449"/>
              <a:gd name="connsiteY55" fmla="*/ 1148316 h 3418448"/>
              <a:gd name="connsiteX56" fmla="*/ 7855733 w 12966449"/>
              <a:gd name="connsiteY56" fmla="*/ 1169582 h 3418448"/>
              <a:gd name="connsiteX57" fmla="*/ 7954970 w 12966449"/>
              <a:gd name="connsiteY57" fmla="*/ 1176670 h 3418448"/>
              <a:gd name="connsiteX58" fmla="*/ 8224328 w 12966449"/>
              <a:gd name="connsiteY58" fmla="*/ 1169582 h 3418448"/>
              <a:gd name="connsiteX59" fmla="*/ 8281035 w 12966449"/>
              <a:gd name="connsiteY59" fmla="*/ 1162493 h 3418448"/>
              <a:gd name="connsiteX60" fmla="*/ 8295212 w 12966449"/>
              <a:gd name="connsiteY60" fmla="*/ 1119963 h 3418448"/>
              <a:gd name="connsiteX61" fmla="*/ 8309388 w 12966449"/>
              <a:gd name="connsiteY61" fmla="*/ 1027814 h 3418448"/>
              <a:gd name="connsiteX62" fmla="*/ 8323565 w 12966449"/>
              <a:gd name="connsiteY62" fmla="*/ 914400 h 3418448"/>
              <a:gd name="connsiteX63" fmla="*/ 8337742 w 12966449"/>
              <a:gd name="connsiteY63" fmla="*/ 857693 h 3418448"/>
              <a:gd name="connsiteX64" fmla="*/ 8344830 w 12966449"/>
              <a:gd name="connsiteY64" fmla="*/ 836428 h 3418448"/>
              <a:gd name="connsiteX65" fmla="*/ 8359007 w 12966449"/>
              <a:gd name="connsiteY65" fmla="*/ 765544 h 3418448"/>
              <a:gd name="connsiteX66" fmla="*/ 8380272 w 12966449"/>
              <a:gd name="connsiteY66" fmla="*/ 687572 h 3418448"/>
              <a:gd name="connsiteX67" fmla="*/ 8401537 w 12966449"/>
              <a:gd name="connsiteY67" fmla="*/ 645042 h 3418448"/>
              <a:gd name="connsiteX68" fmla="*/ 8422802 w 12966449"/>
              <a:gd name="connsiteY68" fmla="*/ 637954 h 3418448"/>
              <a:gd name="connsiteX69" fmla="*/ 8656719 w 12966449"/>
              <a:gd name="connsiteY69" fmla="*/ 623777 h 3418448"/>
              <a:gd name="connsiteX70" fmla="*/ 8699249 w 12966449"/>
              <a:gd name="connsiteY70" fmla="*/ 616689 h 3418448"/>
              <a:gd name="connsiteX71" fmla="*/ 8904812 w 12966449"/>
              <a:gd name="connsiteY71" fmla="*/ 602512 h 3418448"/>
              <a:gd name="connsiteX72" fmla="*/ 9152905 w 12966449"/>
              <a:gd name="connsiteY72" fmla="*/ 609600 h 3418448"/>
              <a:gd name="connsiteX73" fmla="*/ 9315937 w 12966449"/>
              <a:gd name="connsiteY73" fmla="*/ 616689 h 3418448"/>
              <a:gd name="connsiteX74" fmla="*/ 9783770 w 12966449"/>
              <a:gd name="connsiteY74" fmla="*/ 623777 h 3418448"/>
              <a:gd name="connsiteX75" fmla="*/ 9812123 w 12966449"/>
              <a:gd name="connsiteY75" fmla="*/ 630865 h 3418448"/>
              <a:gd name="connsiteX76" fmla="*/ 9989333 w 12966449"/>
              <a:gd name="connsiteY76" fmla="*/ 652130 h 3418448"/>
              <a:gd name="connsiteX77" fmla="*/ 10038951 w 12966449"/>
              <a:gd name="connsiteY77" fmla="*/ 659219 h 3418448"/>
              <a:gd name="connsiteX78" fmla="*/ 10060216 w 12966449"/>
              <a:gd name="connsiteY78" fmla="*/ 567070 h 3418448"/>
              <a:gd name="connsiteX79" fmla="*/ 10067305 w 12966449"/>
              <a:gd name="connsiteY79" fmla="*/ 233916 h 3418448"/>
              <a:gd name="connsiteX80" fmla="*/ 10081481 w 12966449"/>
              <a:gd name="connsiteY80" fmla="*/ 155944 h 3418448"/>
              <a:gd name="connsiteX81" fmla="*/ 10088570 w 12966449"/>
              <a:gd name="connsiteY81" fmla="*/ 134679 h 3418448"/>
              <a:gd name="connsiteX82" fmla="*/ 10138188 w 12966449"/>
              <a:gd name="connsiteY82" fmla="*/ 120503 h 3418448"/>
              <a:gd name="connsiteX83" fmla="*/ 10180719 w 12966449"/>
              <a:gd name="connsiteY83" fmla="*/ 113414 h 3418448"/>
              <a:gd name="connsiteX84" fmla="*/ 10315398 w 12966449"/>
              <a:gd name="connsiteY84" fmla="*/ 99237 h 3418448"/>
              <a:gd name="connsiteX85" fmla="*/ 10386281 w 12966449"/>
              <a:gd name="connsiteY85" fmla="*/ 85061 h 3418448"/>
              <a:gd name="connsiteX86" fmla="*/ 10442988 w 12966449"/>
              <a:gd name="connsiteY86" fmla="*/ 70884 h 3418448"/>
              <a:gd name="connsiteX87" fmla="*/ 10506784 w 12966449"/>
              <a:gd name="connsiteY87" fmla="*/ 42530 h 3418448"/>
              <a:gd name="connsiteX88" fmla="*/ 10528049 w 12966449"/>
              <a:gd name="connsiteY88" fmla="*/ 35442 h 3418448"/>
              <a:gd name="connsiteX89" fmla="*/ 10549314 w 12966449"/>
              <a:gd name="connsiteY89" fmla="*/ 28354 h 3418448"/>
              <a:gd name="connsiteX90" fmla="*/ 10591844 w 12966449"/>
              <a:gd name="connsiteY90" fmla="*/ 21265 h 3418448"/>
              <a:gd name="connsiteX91" fmla="*/ 10726523 w 12966449"/>
              <a:gd name="connsiteY91" fmla="*/ 0 h 3418448"/>
              <a:gd name="connsiteX92" fmla="*/ 10946263 w 12966449"/>
              <a:gd name="connsiteY92" fmla="*/ 14177 h 3418448"/>
              <a:gd name="connsiteX93" fmla="*/ 11151826 w 12966449"/>
              <a:gd name="connsiteY93" fmla="*/ 7089 h 3418448"/>
              <a:gd name="connsiteX94" fmla="*/ 11428272 w 12966449"/>
              <a:gd name="connsiteY94" fmla="*/ 0 h 3418448"/>
              <a:gd name="connsiteX95" fmla="*/ 11513333 w 12966449"/>
              <a:gd name="connsiteY95" fmla="*/ 7089 h 3418448"/>
              <a:gd name="connsiteX96" fmla="*/ 11633835 w 12966449"/>
              <a:gd name="connsiteY96" fmla="*/ 14177 h 3418448"/>
              <a:gd name="connsiteX97" fmla="*/ 11733072 w 12966449"/>
              <a:gd name="connsiteY97" fmla="*/ 35442 h 3418448"/>
              <a:gd name="connsiteX98" fmla="*/ 11789779 w 12966449"/>
              <a:gd name="connsiteY98" fmla="*/ 42530 h 3418448"/>
              <a:gd name="connsiteX99" fmla="*/ 11825221 w 12966449"/>
              <a:gd name="connsiteY99" fmla="*/ 49619 h 3418448"/>
              <a:gd name="connsiteX100" fmla="*/ 11881928 w 12966449"/>
              <a:gd name="connsiteY100" fmla="*/ 56707 h 3418448"/>
              <a:gd name="connsiteX101" fmla="*/ 12144198 w 12966449"/>
              <a:gd name="connsiteY101" fmla="*/ 77972 h 3418448"/>
              <a:gd name="connsiteX102" fmla="*/ 12491528 w 12966449"/>
              <a:gd name="connsiteY102" fmla="*/ 77972 h 3418448"/>
              <a:gd name="connsiteX103" fmla="*/ 12562412 w 12966449"/>
              <a:gd name="connsiteY103" fmla="*/ 92149 h 3418448"/>
              <a:gd name="connsiteX104" fmla="*/ 12704179 w 12966449"/>
              <a:gd name="connsiteY104" fmla="*/ 106326 h 3418448"/>
              <a:gd name="connsiteX105" fmla="*/ 12767974 w 12966449"/>
              <a:gd name="connsiteY105" fmla="*/ 127591 h 3418448"/>
              <a:gd name="connsiteX106" fmla="*/ 12789240 w 12966449"/>
              <a:gd name="connsiteY106" fmla="*/ 134679 h 3418448"/>
              <a:gd name="connsiteX107" fmla="*/ 12824681 w 12966449"/>
              <a:gd name="connsiteY107" fmla="*/ 177209 h 3418448"/>
              <a:gd name="connsiteX108" fmla="*/ 12845947 w 12966449"/>
              <a:gd name="connsiteY108" fmla="*/ 219740 h 3418448"/>
              <a:gd name="connsiteX109" fmla="*/ 12867212 w 12966449"/>
              <a:gd name="connsiteY109" fmla="*/ 233916 h 3418448"/>
              <a:gd name="connsiteX110" fmla="*/ 12874300 w 12966449"/>
              <a:gd name="connsiteY110" fmla="*/ 255182 h 3418448"/>
              <a:gd name="connsiteX111" fmla="*/ 12881388 w 12966449"/>
              <a:gd name="connsiteY111" fmla="*/ 283535 h 3418448"/>
              <a:gd name="connsiteX112" fmla="*/ 12895565 w 12966449"/>
              <a:gd name="connsiteY112" fmla="*/ 311889 h 3418448"/>
              <a:gd name="connsiteX113" fmla="*/ 12902654 w 12966449"/>
              <a:gd name="connsiteY113" fmla="*/ 340242 h 3418448"/>
              <a:gd name="connsiteX114" fmla="*/ 12916830 w 12966449"/>
              <a:gd name="connsiteY114" fmla="*/ 375684 h 3418448"/>
              <a:gd name="connsiteX115" fmla="*/ 12923919 w 12966449"/>
              <a:gd name="connsiteY115" fmla="*/ 411126 h 3418448"/>
              <a:gd name="connsiteX116" fmla="*/ 12945184 w 12966449"/>
              <a:gd name="connsiteY116" fmla="*/ 474921 h 3418448"/>
              <a:gd name="connsiteX117" fmla="*/ 12952272 w 12966449"/>
              <a:gd name="connsiteY117" fmla="*/ 496186 h 3418448"/>
              <a:gd name="connsiteX118" fmla="*/ 12959360 w 12966449"/>
              <a:gd name="connsiteY118" fmla="*/ 524540 h 3418448"/>
              <a:gd name="connsiteX119" fmla="*/ 12966449 w 12966449"/>
              <a:gd name="connsiteY119" fmla="*/ 602512 h 3418448"/>
              <a:gd name="connsiteX120" fmla="*/ 12952272 w 12966449"/>
              <a:gd name="connsiteY120" fmla="*/ 900223 h 3418448"/>
              <a:gd name="connsiteX121" fmla="*/ 12945184 w 12966449"/>
              <a:gd name="connsiteY121" fmla="*/ 971107 h 3418448"/>
              <a:gd name="connsiteX122" fmla="*/ 12938095 w 12966449"/>
              <a:gd name="connsiteY122" fmla="*/ 1006549 h 3418448"/>
              <a:gd name="connsiteX123" fmla="*/ 12923919 w 12966449"/>
              <a:gd name="connsiteY123" fmla="*/ 1105786 h 3418448"/>
              <a:gd name="connsiteX124" fmla="*/ 12916830 w 12966449"/>
              <a:gd name="connsiteY124" fmla="*/ 1141228 h 3418448"/>
              <a:gd name="connsiteX125" fmla="*/ 12902654 w 12966449"/>
              <a:gd name="connsiteY125" fmla="*/ 1240465 h 3418448"/>
              <a:gd name="connsiteX126" fmla="*/ 12881388 w 12966449"/>
              <a:gd name="connsiteY126" fmla="*/ 1318437 h 3418448"/>
              <a:gd name="connsiteX127" fmla="*/ 12895565 w 12966449"/>
              <a:gd name="connsiteY127" fmla="*/ 1524000 h 3418448"/>
              <a:gd name="connsiteX128" fmla="*/ 12909742 w 12966449"/>
              <a:gd name="connsiteY128" fmla="*/ 1687033 h 3418448"/>
              <a:gd name="connsiteX129" fmla="*/ 12895565 w 12966449"/>
              <a:gd name="connsiteY129" fmla="*/ 1828800 h 3418448"/>
              <a:gd name="connsiteX130" fmla="*/ 12881388 w 12966449"/>
              <a:gd name="connsiteY130" fmla="*/ 1850065 h 3418448"/>
              <a:gd name="connsiteX131" fmla="*/ 12874300 w 12966449"/>
              <a:gd name="connsiteY131" fmla="*/ 1871330 h 3418448"/>
              <a:gd name="connsiteX132" fmla="*/ 12853035 w 12966449"/>
              <a:gd name="connsiteY132" fmla="*/ 1885507 h 3418448"/>
              <a:gd name="connsiteX133" fmla="*/ 12626207 w 12966449"/>
              <a:gd name="connsiteY133" fmla="*/ 1878419 h 3418448"/>
              <a:gd name="connsiteX134" fmla="*/ 12512793 w 12966449"/>
              <a:gd name="connsiteY134" fmla="*/ 1871330 h 3418448"/>
              <a:gd name="connsiteX135" fmla="*/ 12392291 w 12966449"/>
              <a:gd name="connsiteY135" fmla="*/ 1857154 h 3418448"/>
              <a:gd name="connsiteX136" fmla="*/ 12229258 w 12966449"/>
              <a:gd name="connsiteY136" fmla="*/ 1871330 h 3418448"/>
              <a:gd name="connsiteX137" fmla="*/ 12165463 w 12966449"/>
              <a:gd name="connsiteY137" fmla="*/ 1878419 h 3418448"/>
              <a:gd name="connsiteX138" fmla="*/ 12130021 w 12966449"/>
              <a:gd name="connsiteY138" fmla="*/ 1885507 h 3418448"/>
              <a:gd name="connsiteX139" fmla="*/ 12087491 w 12966449"/>
              <a:gd name="connsiteY139" fmla="*/ 1892596 h 3418448"/>
              <a:gd name="connsiteX140" fmla="*/ 12030784 w 12966449"/>
              <a:gd name="connsiteY140" fmla="*/ 1899684 h 3418448"/>
              <a:gd name="connsiteX141" fmla="*/ 11931547 w 12966449"/>
              <a:gd name="connsiteY141" fmla="*/ 1913861 h 3418448"/>
              <a:gd name="connsiteX142" fmla="*/ 11881928 w 12966449"/>
              <a:gd name="connsiteY142" fmla="*/ 1920949 h 3418448"/>
              <a:gd name="connsiteX143" fmla="*/ 11818133 w 12966449"/>
              <a:gd name="connsiteY143" fmla="*/ 1935126 h 3418448"/>
              <a:gd name="connsiteX144" fmla="*/ 11754337 w 12966449"/>
              <a:gd name="connsiteY144" fmla="*/ 1949303 h 3418448"/>
              <a:gd name="connsiteX145" fmla="*/ 11733072 w 12966449"/>
              <a:gd name="connsiteY145" fmla="*/ 1956391 h 3418448"/>
              <a:gd name="connsiteX146" fmla="*/ 11676365 w 12966449"/>
              <a:gd name="connsiteY146" fmla="*/ 1970568 h 3418448"/>
              <a:gd name="connsiteX147" fmla="*/ 11619658 w 12966449"/>
              <a:gd name="connsiteY147" fmla="*/ 1984744 h 3418448"/>
              <a:gd name="connsiteX148" fmla="*/ 11499156 w 12966449"/>
              <a:gd name="connsiteY148" fmla="*/ 2006009 h 3418448"/>
              <a:gd name="connsiteX149" fmla="*/ 11336123 w 12966449"/>
              <a:gd name="connsiteY149" fmla="*/ 2020186 h 3418448"/>
              <a:gd name="connsiteX150" fmla="*/ 11243974 w 12966449"/>
              <a:gd name="connsiteY150" fmla="*/ 2034363 h 3418448"/>
              <a:gd name="connsiteX151" fmla="*/ 11208533 w 12966449"/>
              <a:gd name="connsiteY151" fmla="*/ 2041451 h 3418448"/>
              <a:gd name="connsiteX152" fmla="*/ 11123472 w 12966449"/>
              <a:gd name="connsiteY152" fmla="*/ 2055628 h 3418448"/>
              <a:gd name="connsiteX153" fmla="*/ 11066765 w 12966449"/>
              <a:gd name="connsiteY153" fmla="*/ 2069805 h 3418448"/>
              <a:gd name="connsiteX154" fmla="*/ 11045500 w 12966449"/>
              <a:gd name="connsiteY154" fmla="*/ 2076893 h 3418448"/>
              <a:gd name="connsiteX155" fmla="*/ 10875379 w 12966449"/>
              <a:gd name="connsiteY155" fmla="*/ 2105247 h 3418448"/>
              <a:gd name="connsiteX156" fmla="*/ 10839937 w 12966449"/>
              <a:gd name="connsiteY156" fmla="*/ 2112335 h 3418448"/>
              <a:gd name="connsiteX157" fmla="*/ 10776142 w 12966449"/>
              <a:gd name="connsiteY157" fmla="*/ 2119423 h 3418448"/>
              <a:gd name="connsiteX158" fmla="*/ 10740700 w 12966449"/>
              <a:gd name="connsiteY158" fmla="*/ 2126512 h 3418448"/>
              <a:gd name="connsiteX159" fmla="*/ 10683993 w 12966449"/>
              <a:gd name="connsiteY159" fmla="*/ 2133600 h 3418448"/>
              <a:gd name="connsiteX160" fmla="*/ 10641463 w 12966449"/>
              <a:gd name="connsiteY160" fmla="*/ 2140689 h 3418448"/>
              <a:gd name="connsiteX161" fmla="*/ 10606021 w 12966449"/>
              <a:gd name="connsiteY161" fmla="*/ 2147777 h 3418448"/>
              <a:gd name="connsiteX162" fmla="*/ 10542226 w 12966449"/>
              <a:gd name="connsiteY162" fmla="*/ 2154865 h 3418448"/>
              <a:gd name="connsiteX163" fmla="*/ 10506784 w 12966449"/>
              <a:gd name="connsiteY163" fmla="*/ 2161954 h 3418448"/>
              <a:gd name="connsiteX164" fmla="*/ 10442988 w 12966449"/>
              <a:gd name="connsiteY164" fmla="*/ 2169042 h 3418448"/>
              <a:gd name="connsiteX165" fmla="*/ 10407547 w 12966449"/>
              <a:gd name="connsiteY165" fmla="*/ 2176130 h 3418448"/>
              <a:gd name="connsiteX166" fmla="*/ 10265779 w 12966449"/>
              <a:gd name="connsiteY166" fmla="*/ 2190307 h 3418448"/>
              <a:gd name="connsiteX167" fmla="*/ 10173630 w 12966449"/>
              <a:gd name="connsiteY167" fmla="*/ 2204484 h 3418448"/>
              <a:gd name="connsiteX168" fmla="*/ 10031863 w 12966449"/>
              <a:gd name="connsiteY168" fmla="*/ 2225749 h 3418448"/>
              <a:gd name="connsiteX169" fmla="*/ 9953891 w 12966449"/>
              <a:gd name="connsiteY169" fmla="*/ 2232837 h 3418448"/>
              <a:gd name="connsiteX170" fmla="*/ 9861742 w 12966449"/>
              <a:gd name="connsiteY170" fmla="*/ 2247014 h 3418448"/>
              <a:gd name="connsiteX171" fmla="*/ 9812123 w 12966449"/>
              <a:gd name="connsiteY171" fmla="*/ 2254103 h 3418448"/>
              <a:gd name="connsiteX172" fmla="*/ 9762505 w 12966449"/>
              <a:gd name="connsiteY172" fmla="*/ 2268279 h 3418448"/>
              <a:gd name="connsiteX173" fmla="*/ 9691621 w 12966449"/>
              <a:gd name="connsiteY173" fmla="*/ 2282456 h 3418448"/>
              <a:gd name="connsiteX174" fmla="*/ 9663267 w 12966449"/>
              <a:gd name="connsiteY174" fmla="*/ 2289544 h 3418448"/>
              <a:gd name="connsiteX175" fmla="*/ 9613649 w 12966449"/>
              <a:gd name="connsiteY175" fmla="*/ 2303721 h 3418448"/>
              <a:gd name="connsiteX176" fmla="*/ 9542765 w 12966449"/>
              <a:gd name="connsiteY176" fmla="*/ 2317898 h 3418448"/>
              <a:gd name="connsiteX177" fmla="*/ 9493147 w 12966449"/>
              <a:gd name="connsiteY177" fmla="*/ 2332075 h 3418448"/>
              <a:gd name="connsiteX178" fmla="*/ 9457705 w 12966449"/>
              <a:gd name="connsiteY178" fmla="*/ 2339163 h 3418448"/>
              <a:gd name="connsiteX179" fmla="*/ 9372644 w 12966449"/>
              <a:gd name="connsiteY179" fmla="*/ 2360428 h 3418448"/>
              <a:gd name="connsiteX180" fmla="*/ 9344291 w 12966449"/>
              <a:gd name="connsiteY180" fmla="*/ 2367516 h 3418448"/>
              <a:gd name="connsiteX181" fmla="*/ 9273407 w 12966449"/>
              <a:gd name="connsiteY181" fmla="*/ 2381693 h 3418448"/>
              <a:gd name="connsiteX182" fmla="*/ 9237965 w 12966449"/>
              <a:gd name="connsiteY182" fmla="*/ 2388782 h 3418448"/>
              <a:gd name="connsiteX183" fmla="*/ 9181258 w 12966449"/>
              <a:gd name="connsiteY183" fmla="*/ 2395870 h 3418448"/>
              <a:gd name="connsiteX184" fmla="*/ 9145816 w 12966449"/>
              <a:gd name="connsiteY184" fmla="*/ 2402958 h 3418448"/>
              <a:gd name="connsiteX185" fmla="*/ 9124551 w 12966449"/>
              <a:gd name="connsiteY185" fmla="*/ 2410047 h 3418448"/>
              <a:gd name="connsiteX186" fmla="*/ 9060756 w 12966449"/>
              <a:gd name="connsiteY186" fmla="*/ 2417135 h 3418448"/>
              <a:gd name="connsiteX187" fmla="*/ 8975695 w 12966449"/>
              <a:gd name="connsiteY187" fmla="*/ 2431312 h 3418448"/>
              <a:gd name="connsiteX188" fmla="*/ 8918988 w 12966449"/>
              <a:gd name="connsiteY188" fmla="*/ 2438400 h 3418448"/>
              <a:gd name="connsiteX189" fmla="*/ 8876458 w 12966449"/>
              <a:gd name="connsiteY189" fmla="*/ 2445489 h 3418448"/>
              <a:gd name="connsiteX190" fmla="*/ 8784309 w 12966449"/>
              <a:gd name="connsiteY190" fmla="*/ 2452577 h 3418448"/>
              <a:gd name="connsiteX191" fmla="*/ 8706337 w 12966449"/>
              <a:gd name="connsiteY191" fmla="*/ 2459665 h 3418448"/>
              <a:gd name="connsiteX192" fmla="*/ 8649630 w 12966449"/>
              <a:gd name="connsiteY192" fmla="*/ 2466754 h 3418448"/>
              <a:gd name="connsiteX193" fmla="*/ 8578747 w 12966449"/>
              <a:gd name="connsiteY193" fmla="*/ 2473842 h 3418448"/>
              <a:gd name="connsiteX194" fmla="*/ 8366095 w 12966449"/>
              <a:gd name="connsiteY194" fmla="*/ 2502196 h 3418448"/>
              <a:gd name="connsiteX195" fmla="*/ 8323565 w 12966449"/>
              <a:gd name="connsiteY195" fmla="*/ 2509284 h 3418448"/>
              <a:gd name="connsiteX196" fmla="*/ 8259770 w 12966449"/>
              <a:gd name="connsiteY196" fmla="*/ 2523461 h 3418448"/>
              <a:gd name="connsiteX197" fmla="*/ 8167621 w 12966449"/>
              <a:gd name="connsiteY197" fmla="*/ 2537637 h 3418448"/>
              <a:gd name="connsiteX198" fmla="*/ 8082560 w 12966449"/>
              <a:gd name="connsiteY198" fmla="*/ 2551814 h 3418448"/>
              <a:gd name="connsiteX199" fmla="*/ 8054207 w 12966449"/>
              <a:gd name="connsiteY199" fmla="*/ 2558903 h 3418448"/>
              <a:gd name="connsiteX200" fmla="*/ 7976235 w 12966449"/>
              <a:gd name="connsiteY200" fmla="*/ 2573079 h 3418448"/>
              <a:gd name="connsiteX201" fmla="*/ 7947881 w 12966449"/>
              <a:gd name="connsiteY201" fmla="*/ 2580168 h 3418448"/>
              <a:gd name="connsiteX202" fmla="*/ 7912440 w 12966449"/>
              <a:gd name="connsiteY202" fmla="*/ 2587256 h 3418448"/>
              <a:gd name="connsiteX203" fmla="*/ 7891174 w 12966449"/>
              <a:gd name="connsiteY203" fmla="*/ 2594344 h 3418448"/>
              <a:gd name="connsiteX204" fmla="*/ 7841556 w 12966449"/>
              <a:gd name="connsiteY204" fmla="*/ 2601433 h 3418448"/>
              <a:gd name="connsiteX205" fmla="*/ 7806114 w 12966449"/>
              <a:gd name="connsiteY205" fmla="*/ 2608521 h 3418448"/>
              <a:gd name="connsiteX206" fmla="*/ 7706877 w 12966449"/>
              <a:gd name="connsiteY206" fmla="*/ 2622698 h 3418448"/>
              <a:gd name="connsiteX207" fmla="*/ 7635993 w 12966449"/>
              <a:gd name="connsiteY207" fmla="*/ 2636875 h 3418448"/>
              <a:gd name="connsiteX208" fmla="*/ 7579286 w 12966449"/>
              <a:gd name="connsiteY208" fmla="*/ 2651051 h 3418448"/>
              <a:gd name="connsiteX209" fmla="*/ 7522579 w 12966449"/>
              <a:gd name="connsiteY209" fmla="*/ 2658140 h 3418448"/>
              <a:gd name="connsiteX210" fmla="*/ 7494226 w 12966449"/>
              <a:gd name="connsiteY210" fmla="*/ 2665228 h 3418448"/>
              <a:gd name="connsiteX211" fmla="*/ 7444607 w 12966449"/>
              <a:gd name="connsiteY211" fmla="*/ 2672316 h 3418448"/>
              <a:gd name="connsiteX212" fmla="*/ 7373723 w 12966449"/>
              <a:gd name="connsiteY212" fmla="*/ 2686493 h 3418448"/>
              <a:gd name="connsiteX213" fmla="*/ 7281574 w 12966449"/>
              <a:gd name="connsiteY213" fmla="*/ 2700670 h 3418448"/>
              <a:gd name="connsiteX214" fmla="*/ 7260309 w 12966449"/>
              <a:gd name="connsiteY214" fmla="*/ 2707758 h 3418448"/>
              <a:gd name="connsiteX215" fmla="*/ 7104365 w 12966449"/>
              <a:gd name="connsiteY215" fmla="*/ 2729023 h 3418448"/>
              <a:gd name="connsiteX216" fmla="*/ 7026393 w 12966449"/>
              <a:gd name="connsiteY216" fmla="*/ 2743200 h 3418448"/>
              <a:gd name="connsiteX217" fmla="*/ 6976774 w 12966449"/>
              <a:gd name="connsiteY217" fmla="*/ 2750289 h 3418448"/>
              <a:gd name="connsiteX218" fmla="*/ 6948421 w 12966449"/>
              <a:gd name="connsiteY218" fmla="*/ 2757377 h 3418448"/>
              <a:gd name="connsiteX219" fmla="*/ 6856272 w 12966449"/>
              <a:gd name="connsiteY219" fmla="*/ 2771554 h 3418448"/>
              <a:gd name="connsiteX220" fmla="*/ 6813742 w 12966449"/>
              <a:gd name="connsiteY220" fmla="*/ 2778642 h 3418448"/>
              <a:gd name="connsiteX221" fmla="*/ 6778300 w 12966449"/>
              <a:gd name="connsiteY221" fmla="*/ 2785730 h 3418448"/>
              <a:gd name="connsiteX222" fmla="*/ 6664886 w 12966449"/>
              <a:gd name="connsiteY222" fmla="*/ 2799907 h 3418448"/>
              <a:gd name="connsiteX223" fmla="*/ 6636533 w 12966449"/>
              <a:gd name="connsiteY223" fmla="*/ 2806996 h 3418448"/>
              <a:gd name="connsiteX224" fmla="*/ 6594002 w 12966449"/>
              <a:gd name="connsiteY224" fmla="*/ 2814084 h 3418448"/>
              <a:gd name="connsiteX225" fmla="*/ 6572737 w 12966449"/>
              <a:gd name="connsiteY225" fmla="*/ 2821172 h 3418448"/>
              <a:gd name="connsiteX226" fmla="*/ 6523119 w 12966449"/>
              <a:gd name="connsiteY226" fmla="*/ 2828261 h 3418448"/>
              <a:gd name="connsiteX227" fmla="*/ 6466412 w 12966449"/>
              <a:gd name="connsiteY227" fmla="*/ 2842437 h 3418448"/>
              <a:gd name="connsiteX228" fmla="*/ 6445147 w 12966449"/>
              <a:gd name="connsiteY228" fmla="*/ 2849526 h 3418448"/>
              <a:gd name="connsiteX229" fmla="*/ 6409705 w 12966449"/>
              <a:gd name="connsiteY229" fmla="*/ 2856614 h 3418448"/>
              <a:gd name="connsiteX230" fmla="*/ 6381351 w 12966449"/>
              <a:gd name="connsiteY230" fmla="*/ 2863703 h 3418448"/>
              <a:gd name="connsiteX231" fmla="*/ 6345909 w 12966449"/>
              <a:gd name="connsiteY231" fmla="*/ 2870791 h 3418448"/>
              <a:gd name="connsiteX232" fmla="*/ 6289202 w 12966449"/>
              <a:gd name="connsiteY232" fmla="*/ 2884968 h 3418448"/>
              <a:gd name="connsiteX233" fmla="*/ 6246672 w 12966449"/>
              <a:gd name="connsiteY233" fmla="*/ 2899144 h 3418448"/>
              <a:gd name="connsiteX234" fmla="*/ 6189965 w 12966449"/>
              <a:gd name="connsiteY234" fmla="*/ 2913321 h 3418448"/>
              <a:gd name="connsiteX235" fmla="*/ 6147435 w 12966449"/>
              <a:gd name="connsiteY235" fmla="*/ 2927498 h 3418448"/>
              <a:gd name="connsiteX236" fmla="*/ 6119081 w 12966449"/>
              <a:gd name="connsiteY236" fmla="*/ 2934586 h 3418448"/>
              <a:gd name="connsiteX237" fmla="*/ 6076551 w 12966449"/>
              <a:gd name="connsiteY237" fmla="*/ 2941675 h 3418448"/>
              <a:gd name="connsiteX238" fmla="*/ 6034021 w 12966449"/>
              <a:gd name="connsiteY238" fmla="*/ 2955851 h 3418448"/>
              <a:gd name="connsiteX239" fmla="*/ 6005667 w 12966449"/>
              <a:gd name="connsiteY239" fmla="*/ 2962940 h 3418448"/>
              <a:gd name="connsiteX240" fmla="*/ 5963137 w 12966449"/>
              <a:gd name="connsiteY240" fmla="*/ 2977116 h 3418448"/>
              <a:gd name="connsiteX241" fmla="*/ 5934784 w 12966449"/>
              <a:gd name="connsiteY241" fmla="*/ 2984205 h 3418448"/>
              <a:gd name="connsiteX242" fmla="*/ 5870988 w 12966449"/>
              <a:gd name="connsiteY242" fmla="*/ 3005470 h 3418448"/>
              <a:gd name="connsiteX243" fmla="*/ 5849723 w 12966449"/>
              <a:gd name="connsiteY243" fmla="*/ 3012558 h 3418448"/>
              <a:gd name="connsiteX244" fmla="*/ 5793016 w 12966449"/>
              <a:gd name="connsiteY244" fmla="*/ 3026735 h 3418448"/>
              <a:gd name="connsiteX245" fmla="*/ 5771751 w 12966449"/>
              <a:gd name="connsiteY245" fmla="*/ 3033823 h 3418448"/>
              <a:gd name="connsiteX246" fmla="*/ 5729221 w 12966449"/>
              <a:gd name="connsiteY246" fmla="*/ 3040912 h 3418448"/>
              <a:gd name="connsiteX247" fmla="*/ 5672514 w 12966449"/>
              <a:gd name="connsiteY247" fmla="*/ 3055089 h 3418448"/>
              <a:gd name="connsiteX248" fmla="*/ 5629984 w 12966449"/>
              <a:gd name="connsiteY248" fmla="*/ 3062177 h 3418448"/>
              <a:gd name="connsiteX249" fmla="*/ 5566188 w 12966449"/>
              <a:gd name="connsiteY249" fmla="*/ 3076354 h 3418448"/>
              <a:gd name="connsiteX250" fmla="*/ 5516570 w 12966449"/>
              <a:gd name="connsiteY250" fmla="*/ 3083442 h 3418448"/>
              <a:gd name="connsiteX251" fmla="*/ 5481128 w 12966449"/>
              <a:gd name="connsiteY251" fmla="*/ 3090530 h 3418448"/>
              <a:gd name="connsiteX252" fmla="*/ 5417333 w 12966449"/>
              <a:gd name="connsiteY252" fmla="*/ 3097619 h 3418448"/>
              <a:gd name="connsiteX253" fmla="*/ 5374802 w 12966449"/>
              <a:gd name="connsiteY253" fmla="*/ 3104707 h 3418448"/>
              <a:gd name="connsiteX254" fmla="*/ 5296830 w 12966449"/>
              <a:gd name="connsiteY254" fmla="*/ 3111796 h 3418448"/>
              <a:gd name="connsiteX255" fmla="*/ 5162151 w 12966449"/>
              <a:gd name="connsiteY255" fmla="*/ 3125972 h 3418448"/>
              <a:gd name="connsiteX256" fmla="*/ 3432588 w 12966449"/>
              <a:gd name="connsiteY256" fmla="*/ 3395331 h 3418448"/>
              <a:gd name="connsiteX257" fmla="*/ 2695398 w 12966449"/>
              <a:gd name="connsiteY257" fmla="*/ 3402418 h 3418448"/>
              <a:gd name="connsiteX258" fmla="*/ 1674672 w 12966449"/>
              <a:gd name="connsiteY258" fmla="*/ 3381153 h 3418448"/>
              <a:gd name="connsiteX259" fmla="*/ 519268 w 12966449"/>
              <a:gd name="connsiteY259" fmla="*/ 3374065 h 3418448"/>
              <a:gd name="connsiteX260" fmla="*/ 115231 w 12966449"/>
              <a:gd name="connsiteY260" fmla="*/ 3352800 h 3418448"/>
              <a:gd name="connsiteX261" fmla="*/ 8905 w 12966449"/>
              <a:gd name="connsiteY261" fmla="*/ 3147237 h 3418448"/>
              <a:gd name="connsiteX262" fmla="*/ 299528 w 12966449"/>
              <a:gd name="connsiteY262" fmla="*/ 3083442 h 3418448"/>
              <a:gd name="connsiteX263" fmla="*/ 285351 w 12966449"/>
              <a:gd name="connsiteY263" fmla="*/ 3062177 h 3418448"/>
              <a:gd name="connsiteX264" fmla="*/ 271174 w 12966449"/>
              <a:gd name="connsiteY264" fmla="*/ 3005470 h 3418448"/>
              <a:gd name="connsiteX265" fmla="*/ 264086 w 12966449"/>
              <a:gd name="connsiteY265" fmla="*/ 2955851 h 3418448"/>
              <a:gd name="connsiteX266" fmla="*/ 256998 w 12966449"/>
              <a:gd name="connsiteY266" fmla="*/ 2913321 h 3418448"/>
              <a:gd name="connsiteX267" fmla="*/ 271174 w 12966449"/>
              <a:gd name="connsiteY267" fmla="*/ 2849526 h 3418448"/>
              <a:gd name="connsiteX268" fmla="*/ 278263 w 12966449"/>
              <a:gd name="connsiteY268" fmla="*/ 2828261 h 3418448"/>
              <a:gd name="connsiteX269" fmla="*/ 342058 w 12966449"/>
              <a:gd name="connsiteY269" fmla="*/ 2785730 h 3418448"/>
              <a:gd name="connsiteX0" fmla="*/ 339867 w 12964258"/>
              <a:gd name="connsiteY0" fmla="*/ 2785730 h 3418448"/>
              <a:gd name="connsiteX1" fmla="*/ 339867 w 12964258"/>
              <a:gd name="connsiteY1" fmla="*/ 2785730 h 3418448"/>
              <a:gd name="connsiteX2" fmla="*/ 1544890 w 12964258"/>
              <a:gd name="connsiteY2" fmla="*/ 2785730 h 3418448"/>
              <a:gd name="connsiteX3" fmla="*/ 1963104 w 12964258"/>
              <a:gd name="connsiteY3" fmla="*/ 2799907 h 3418448"/>
              <a:gd name="connsiteX4" fmla="*/ 2296258 w 12964258"/>
              <a:gd name="connsiteY4" fmla="*/ 2821172 h 3418448"/>
              <a:gd name="connsiteX5" fmla="*/ 2806621 w 12964258"/>
              <a:gd name="connsiteY5" fmla="*/ 2814084 h 3418448"/>
              <a:gd name="connsiteX6" fmla="*/ 3090156 w 12964258"/>
              <a:gd name="connsiteY6" fmla="*/ 2821172 h 3418448"/>
              <a:gd name="connsiteX7" fmla="*/ 3111421 w 12964258"/>
              <a:gd name="connsiteY7" fmla="*/ 2814084 h 3418448"/>
              <a:gd name="connsiteX8" fmla="*/ 3146863 w 12964258"/>
              <a:gd name="connsiteY8" fmla="*/ 2806996 h 3418448"/>
              <a:gd name="connsiteX9" fmla="*/ 3161039 w 12964258"/>
              <a:gd name="connsiteY9" fmla="*/ 2658140 h 3418448"/>
              <a:gd name="connsiteX10" fmla="*/ 3168128 w 12964258"/>
              <a:gd name="connsiteY10" fmla="*/ 2466754 h 3418448"/>
              <a:gd name="connsiteX11" fmla="*/ 3175216 w 12964258"/>
              <a:gd name="connsiteY11" fmla="*/ 2417135 h 3418448"/>
              <a:gd name="connsiteX12" fmla="*/ 3189393 w 12964258"/>
              <a:gd name="connsiteY12" fmla="*/ 2360428 h 3418448"/>
              <a:gd name="connsiteX13" fmla="*/ 3203569 w 12964258"/>
              <a:gd name="connsiteY13" fmla="*/ 2317898 h 3418448"/>
              <a:gd name="connsiteX14" fmla="*/ 3224835 w 12964258"/>
              <a:gd name="connsiteY14" fmla="*/ 2303721 h 3418448"/>
              <a:gd name="connsiteX15" fmla="*/ 3628872 w 12964258"/>
              <a:gd name="connsiteY15" fmla="*/ 2296633 h 3418448"/>
              <a:gd name="connsiteX16" fmla="*/ 3749374 w 12964258"/>
              <a:gd name="connsiteY16" fmla="*/ 2275368 h 3418448"/>
              <a:gd name="connsiteX17" fmla="*/ 3926583 w 12964258"/>
              <a:gd name="connsiteY17" fmla="*/ 2268279 h 3418448"/>
              <a:gd name="connsiteX18" fmla="*/ 4167588 w 12964258"/>
              <a:gd name="connsiteY18" fmla="*/ 2261191 h 3418448"/>
              <a:gd name="connsiteX19" fmla="*/ 4692128 w 12964258"/>
              <a:gd name="connsiteY19" fmla="*/ 2268279 h 3418448"/>
              <a:gd name="connsiteX20" fmla="*/ 4862249 w 12964258"/>
              <a:gd name="connsiteY20" fmla="*/ 2239926 h 3418448"/>
              <a:gd name="connsiteX21" fmla="*/ 4869337 w 12964258"/>
              <a:gd name="connsiteY21" fmla="*/ 2183219 h 3418448"/>
              <a:gd name="connsiteX22" fmla="*/ 4883514 w 12964258"/>
              <a:gd name="connsiteY22" fmla="*/ 2062716 h 3418448"/>
              <a:gd name="connsiteX23" fmla="*/ 4890602 w 12964258"/>
              <a:gd name="connsiteY23" fmla="*/ 2034363 h 3418448"/>
              <a:gd name="connsiteX24" fmla="*/ 4904779 w 12964258"/>
              <a:gd name="connsiteY24" fmla="*/ 1956391 h 3418448"/>
              <a:gd name="connsiteX25" fmla="*/ 4918956 w 12964258"/>
              <a:gd name="connsiteY25" fmla="*/ 1779182 h 3418448"/>
              <a:gd name="connsiteX26" fmla="*/ 4926044 w 12964258"/>
              <a:gd name="connsiteY26" fmla="*/ 1743740 h 3418448"/>
              <a:gd name="connsiteX27" fmla="*/ 4933132 w 12964258"/>
              <a:gd name="connsiteY27" fmla="*/ 1715386 h 3418448"/>
              <a:gd name="connsiteX28" fmla="*/ 5174137 w 12964258"/>
              <a:gd name="connsiteY28" fmla="*/ 1708298 h 3418448"/>
              <a:gd name="connsiteX29" fmla="*/ 5464760 w 12964258"/>
              <a:gd name="connsiteY29" fmla="*/ 1694121 h 3418448"/>
              <a:gd name="connsiteX30" fmla="*/ 5776649 w 12964258"/>
              <a:gd name="connsiteY30" fmla="*/ 1672856 h 3418448"/>
              <a:gd name="connsiteX31" fmla="*/ 6095625 w 12964258"/>
              <a:gd name="connsiteY31" fmla="*/ 1687033 h 3418448"/>
              <a:gd name="connsiteX32" fmla="*/ 6173597 w 12964258"/>
              <a:gd name="connsiteY32" fmla="*/ 1694121 h 3418448"/>
              <a:gd name="connsiteX33" fmla="*/ 6237393 w 12964258"/>
              <a:gd name="connsiteY33" fmla="*/ 1701209 h 3418448"/>
              <a:gd name="connsiteX34" fmla="*/ 6421690 w 12964258"/>
              <a:gd name="connsiteY34" fmla="*/ 1708298 h 3418448"/>
              <a:gd name="connsiteX35" fmla="*/ 6655607 w 12964258"/>
              <a:gd name="connsiteY35" fmla="*/ 1701209 h 3418448"/>
              <a:gd name="connsiteX36" fmla="*/ 6634342 w 12964258"/>
              <a:gd name="connsiteY36" fmla="*/ 1694121 h 3418448"/>
              <a:gd name="connsiteX37" fmla="*/ 6648518 w 12964258"/>
              <a:gd name="connsiteY37" fmla="*/ 1396409 h 3418448"/>
              <a:gd name="connsiteX38" fmla="*/ 6662695 w 12964258"/>
              <a:gd name="connsiteY38" fmla="*/ 1311349 h 3418448"/>
              <a:gd name="connsiteX39" fmla="*/ 6676872 w 12964258"/>
              <a:gd name="connsiteY39" fmla="*/ 1226289 h 3418448"/>
              <a:gd name="connsiteX40" fmla="*/ 6698137 w 12964258"/>
              <a:gd name="connsiteY40" fmla="*/ 1212112 h 3418448"/>
              <a:gd name="connsiteX41" fmla="*/ 6769021 w 12964258"/>
              <a:gd name="connsiteY41" fmla="*/ 1197935 h 3418448"/>
              <a:gd name="connsiteX42" fmla="*/ 6861169 w 12964258"/>
              <a:gd name="connsiteY42" fmla="*/ 1183758 h 3418448"/>
              <a:gd name="connsiteX43" fmla="*/ 6896611 w 12964258"/>
              <a:gd name="connsiteY43" fmla="*/ 1176670 h 3418448"/>
              <a:gd name="connsiteX44" fmla="*/ 7059644 w 12964258"/>
              <a:gd name="connsiteY44" fmla="*/ 1155405 h 3418448"/>
              <a:gd name="connsiteX45" fmla="*/ 7109263 w 12964258"/>
              <a:gd name="connsiteY45" fmla="*/ 1148316 h 3418448"/>
              <a:gd name="connsiteX46" fmla="*/ 7165969 w 12964258"/>
              <a:gd name="connsiteY46" fmla="*/ 1141228 h 3418448"/>
              <a:gd name="connsiteX47" fmla="*/ 7215588 w 12964258"/>
              <a:gd name="connsiteY47" fmla="*/ 1134140 h 3418448"/>
              <a:gd name="connsiteX48" fmla="*/ 7293560 w 12964258"/>
              <a:gd name="connsiteY48" fmla="*/ 1127051 h 3418448"/>
              <a:gd name="connsiteX49" fmla="*/ 7371532 w 12964258"/>
              <a:gd name="connsiteY49" fmla="*/ 1112875 h 3418448"/>
              <a:gd name="connsiteX50" fmla="*/ 7463681 w 12964258"/>
              <a:gd name="connsiteY50" fmla="*/ 1098698 h 3418448"/>
              <a:gd name="connsiteX51" fmla="*/ 7619625 w 12964258"/>
              <a:gd name="connsiteY51" fmla="*/ 1105786 h 3418448"/>
              <a:gd name="connsiteX52" fmla="*/ 7669244 w 12964258"/>
              <a:gd name="connsiteY52" fmla="*/ 1119963 h 3418448"/>
              <a:gd name="connsiteX53" fmla="*/ 7697597 w 12964258"/>
              <a:gd name="connsiteY53" fmla="*/ 1127051 h 3418448"/>
              <a:gd name="connsiteX54" fmla="*/ 7740128 w 12964258"/>
              <a:gd name="connsiteY54" fmla="*/ 1141228 h 3418448"/>
              <a:gd name="connsiteX55" fmla="*/ 7761393 w 12964258"/>
              <a:gd name="connsiteY55" fmla="*/ 1148316 h 3418448"/>
              <a:gd name="connsiteX56" fmla="*/ 7853542 w 12964258"/>
              <a:gd name="connsiteY56" fmla="*/ 1169582 h 3418448"/>
              <a:gd name="connsiteX57" fmla="*/ 7952779 w 12964258"/>
              <a:gd name="connsiteY57" fmla="*/ 1176670 h 3418448"/>
              <a:gd name="connsiteX58" fmla="*/ 8222137 w 12964258"/>
              <a:gd name="connsiteY58" fmla="*/ 1169582 h 3418448"/>
              <a:gd name="connsiteX59" fmla="*/ 8278844 w 12964258"/>
              <a:gd name="connsiteY59" fmla="*/ 1162493 h 3418448"/>
              <a:gd name="connsiteX60" fmla="*/ 8293021 w 12964258"/>
              <a:gd name="connsiteY60" fmla="*/ 1119963 h 3418448"/>
              <a:gd name="connsiteX61" fmla="*/ 8307197 w 12964258"/>
              <a:gd name="connsiteY61" fmla="*/ 1027814 h 3418448"/>
              <a:gd name="connsiteX62" fmla="*/ 8321374 w 12964258"/>
              <a:gd name="connsiteY62" fmla="*/ 914400 h 3418448"/>
              <a:gd name="connsiteX63" fmla="*/ 8335551 w 12964258"/>
              <a:gd name="connsiteY63" fmla="*/ 857693 h 3418448"/>
              <a:gd name="connsiteX64" fmla="*/ 8342639 w 12964258"/>
              <a:gd name="connsiteY64" fmla="*/ 836428 h 3418448"/>
              <a:gd name="connsiteX65" fmla="*/ 8356816 w 12964258"/>
              <a:gd name="connsiteY65" fmla="*/ 765544 h 3418448"/>
              <a:gd name="connsiteX66" fmla="*/ 8378081 w 12964258"/>
              <a:gd name="connsiteY66" fmla="*/ 687572 h 3418448"/>
              <a:gd name="connsiteX67" fmla="*/ 8399346 w 12964258"/>
              <a:gd name="connsiteY67" fmla="*/ 645042 h 3418448"/>
              <a:gd name="connsiteX68" fmla="*/ 8420611 w 12964258"/>
              <a:gd name="connsiteY68" fmla="*/ 637954 h 3418448"/>
              <a:gd name="connsiteX69" fmla="*/ 8654528 w 12964258"/>
              <a:gd name="connsiteY69" fmla="*/ 623777 h 3418448"/>
              <a:gd name="connsiteX70" fmla="*/ 8697058 w 12964258"/>
              <a:gd name="connsiteY70" fmla="*/ 616689 h 3418448"/>
              <a:gd name="connsiteX71" fmla="*/ 8902621 w 12964258"/>
              <a:gd name="connsiteY71" fmla="*/ 602512 h 3418448"/>
              <a:gd name="connsiteX72" fmla="*/ 9150714 w 12964258"/>
              <a:gd name="connsiteY72" fmla="*/ 609600 h 3418448"/>
              <a:gd name="connsiteX73" fmla="*/ 9313746 w 12964258"/>
              <a:gd name="connsiteY73" fmla="*/ 616689 h 3418448"/>
              <a:gd name="connsiteX74" fmla="*/ 9781579 w 12964258"/>
              <a:gd name="connsiteY74" fmla="*/ 623777 h 3418448"/>
              <a:gd name="connsiteX75" fmla="*/ 9809932 w 12964258"/>
              <a:gd name="connsiteY75" fmla="*/ 630865 h 3418448"/>
              <a:gd name="connsiteX76" fmla="*/ 9987142 w 12964258"/>
              <a:gd name="connsiteY76" fmla="*/ 652130 h 3418448"/>
              <a:gd name="connsiteX77" fmla="*/ 10036760 w 12964258"/>
              <a:gd name="connsiteY77" fmla="*/ 659219 h 3418448"/>
              <a:gd name="connsiteX78" fmla="*/ 10058025 w 12964258"/>
              <a:gd name="connsiteY78" fmla="*/ 567070 h 3418448"/>
              <a:gd name="connsiteX79" fmla="*/ 10065114 w 12964258"/>
              <a:gd name="connsiteY79" fmla="*/ 233916 h 3418448"/>
              <a:gd name="connsiteX80" fmla="*/ 10079290 w 12964258"/>
              <a:gd name="connsiteY80" fmla="*/ 155944 h 3418448"/>
              <a:gd name="connsiteX81" fmla="*/ 10086379 w 12964258"/>
              <a:gd name="connsiteY81" fmla="*/ 134679 h 3418448"/>
              <a:gd name="connsiteX82" fmla="*/ 10135997 w 12964258"/>
              <a:gd name="connsiteY82" fmla="*/ 120503 h 3418448"/>
              <a:gd name="connsiteX83" fmla="*/ 10178528 w 12964258"/>
              <a:gd name="connsiteY83" fmla="*/ 113414 h 3418448"/>
              <a:gd name="connsiteX84" fmla="*/ 10313207 w 12964258"/>
              <a:gd name="connsiteY84" fmla="*/ 99237 h 3418448"/>
              <a:gd name="connsiteX85" fmla="*/ 10384090 w 12964258"/>
              <a:gd name="connsiteY85" fmla="*/ 85061 h 3418448"/>
              <a:gd name="connsiteX86" fmla="*/ 10440797 w 12964258"/>
              <a:gd name="connsiteY86" fmla="*/ 70884 h 3418448"/>
              <a:gd name="connsiteX87" fmla="*/ 10504593 w 12964258"/>
              <a:gd name="connsiteY87" fmla="*/ 42530 h 3418448"/>
              <a:gd name="connsiteX88" fmla="*/ 10525858 w 12964258"/>
              <a:gd name="connsiteY88" fmla="*/ 35442 h 3418448"/>
              <a:gd name="connsiteX89" fmla="*/ 10547123 w 12964258"/>
              <a:gd name="connsiteY89" fmla="*/ 28354 h 3418448"/>
              <a:gd name="connsiteX90" fmla="*/ 10589653 w 12964258"/>
              <a:gd name="connsiteY90" fmla="*/ 21265 h 3418448"/>
              <a:gd name="connsiteX91" fmla="*/ 10724332 w 12964258"/>
              <a:gd name="connsiteY91" fmla="*/ 0 h 3418448"/>
              <a:gd name="connsiteX92" fmla="*/ 10944072 w 12964258"/>
              <a:gd name="connsiteY92" fmla="*/ 14177 h 3418448"/>
              <a:gd name="connsiteX93" fmla="*/ 11149635 w 12964258"/>
              <a:gd name="connsiteY93" fmla="*/ 7089 h 3418448"/>
              <a:gd name="connsiteX94" fmla="*/ 11426081 w 12964258"/>
              <a:gd name="connsiteY94" fmla="*/ 0 h 3418448"/>
              <a:gd name="connsiteX95" fmla="*/ 11511142 w 12964258"/>
              <a:gd name="connsiteY95" fmla="*/ 7089 h 3418448"/>
              <a:gd name="connsiteX96" fmla="*/ 11631644 w 12964258"/>
              <a:gd name="connsiteY96" fmla="*/ 14177 h 3418448"/>
              <a:gd name="connsiteX97" fmla="*/ 11730881 w 12964258"/>
              <a:gd name="connsiteY97" fmla="*/ 35442 h 3418448"/>
              <a:gd name="connsiteX98" fmla="*/ 11787588 w 12964258"/>
              <a:gd name="connsiteY98" fmla="*/ 42530 h 3418448"/>
              <a:gd name="connsiteX99" fmla="*/ 11823030 w 12964258"/>
              <a:gd name="connsiteY99" fmla="*/ 49619 h 3418448"/>
              <a:gd name="connsiteX100" fmla="*/ 11879737 w 12964258"/>
              <a:gd name="connsiteY100" fmla="*/ 56707 h 3418448"/>
              <a:gd name="connsiteX101" fmla="*/ 12142007 w 12964258"/>
              <a:gd name="connsiteY101" fmla="*/ 77972 h 3418448"/>
              <a:gd name="connsiteX102" fmla="*/ 12489337 w 12964258"/>
              <a:gd name="connsiteY102" fmla="*/ 77972 h 3418448"/>
              <a:gd name="connsiteX103" fmla="*/ 12560221 w 12964258"/>
              <a:gd name="connsiteY103" fmla="*/ 92149 h 3418448"/>
              <a:gd name="connsiteX104" fmla="*/ 12701988 w 12964258"/>
              <a:gd name="connsiteY104" fmla="*/ 106326 h 3418448"/>
              <a:gd name="connsiteX105" fmla="*/ 12765783 w 12964258"/>
              <a:gd name="connsiteY105" fmla="*/ 127591 h 3418448"/>
              <a:gd name="connsiteX106" fmla="*/ 12787049 w 12964258"/>
              <a:gd name="connsiteY106" fmla="*/ 134679 h 3418448"/>
              <a:gd name="connsiteX107" fmla="*/ 12822490 w 12964258"/>
              <a:gd name="connsiteY107" fmla="*/ 177209 h 3418448"/>
              <a:gd name="connsiteX108" fmla="*/ 12843756 w 12964258"/>
              <a:gd name="connsiteY108" fmla="*/ 219740 h 3418448"/>
              <a:gd name="connsiteX109" fmla="*/ 12865021 w 12964258"/>
              <a:gd name="connsiteY109" fmla="*/ 233916 h 3418448"/>
              <a:gd name="connsiteX110" fmla="*/ 12872109 w 12964258"/>
              <a:gd name="connsiteY110" fmla="*/ 255182 h 3418448"/>
              <a:gd name="connsiteX111" fmla="*/ 12879197 w 12964258"/>
              <a:gd name="connsiteY111" fmla="*/ 283535 h 3418448"/>
              <a:gd name="connsiteX112" fmla="*/ 12893374 w 12964258"/>
              <a:gd name="connsiteY112" fmla="*/ 311889 h 3418448"/>
              <a:gd name="connsiteX113" fmla="*/ 12900463 w 12964258"/>
              <a:gd name="connsiteY113" fmla="*/ 340242 h 3418448"/>
              <a:gd name="connsiteX114" fmla="*/ 12914639 w 12964258"/>
              <a:gd name="connsiteY114" fmla="*/ 375684 h 3418448"/>
              <a:gd name="connsiteX115" fmla="*/ 12921728 w 12964258"/>
              <a:gd name="connsiteY115" fmla="*/ 411126 h 3418448"/>
              <a:gd name="connsiteX116" fmla="*/ 12942993 w 12964258"/>
              <a:gd name="connsiteY116" fmla="*/ 474921 h 3418448"/>
              <a:gd name="connsiteX117" fmla="*/ 12950081 w 12964258"/>
              <a:gd name="connsiteY117" fmla="*/ 496186 h 3418448"/>
              <a:gd name="connsiteX118" fmla="*/ 12957169 w 12964258"/>
              <a:gd name="connsiteY118" fmla="*/ 524540 h 3418448"/>
              <a:gd name="connsiteX119" fmla="*/ 12964258 w 12964258"/>
              <a:gd name="connsiteY119" fmla="*/ 602512 h 3418448"/>
              <a:gd name="connsiteX120" fmla="*/ 12950081 w 12964258"/>
              <a:gd name="connsiteY120" fmla="*/ 900223 h 3418448"/>
              <a:gd name="connsiteX121" fmla="*/ 12942993 w 12964258"/>
              <a:gd name="connsiteY121" fmla="*/ 971107 h 3418448"/>
              <a:gd name="connsiteX122" fmla="*/ 12935904 w 12964258"/>
              <a:gd name="connsiteY122" fmla="*/ 1006549 h 3418448"/>
              <a:gd name="connsiteX123" fmla="*/ 12921728 w 12964258"/>
              <a:gd name="connsiteY123" fmla="*/ 1105786 h 3418448"/>
              <a:gd name="connsiteX124" fmla="*/ 12914639 w 12964258"/>
              <a:gd name="connsiteY124" fmla="*/ 1141228 h 3418448"/>
              <a:gd name="connsiteX125" fmla="*/ 12900463 w 12964258"/>
              <a:gd name="connsiteY125" fmla="*/ 1240465 h 3418448"/>
              <a:gd name="connsiteX126" fmla="*/ 12879197 w 12964258"/>
              <a:gd name="connsiteY126" fmla="*/ 1318437 h 3418448"/>
              <a:gd name="connsiteX127" fmla="*/ 12893374 w 12964258"/>
              <a:gd name="connsiteY127" fmla="*/ 1524000 h 3418448"/>
              <a:gd name="connsiteX128" fmla="*/ 12907551 w 12964258"/>
              <a:gd name="connsiteY128" fmla="*/ 1687033 h 3418448"/>
              <a:gd name="connsiteX129" fmla="*/ 12893374 w 12964258"/>
              <a:gd name="connsiteY129" fmla="*/ 1828800 h 3418448"/>
              <a:gd name="connsiteX130" fmla="*/ 12879197 w 12964258"/>
              <a:gd name="connsiteY130" fmla="*/ 1850065 h 3418448"/>
              <a:gd name="connsiteX131" fmla="*/ 12872109 w 12964258"/>
              <a:gd name="connsiteY131" fmla="*/ 1871330 h 3418448"/>
              <a:gd name="connsiteX132" fmla="*/ 12850844 w 12964258"/>
              <a:gd name="connsiteY132" fmla="*/ 1885507 h 3418448"/>
              <a:gd name="connsiteX133" fmla="*/ 12624016 w 12964258"/>
              <a:gd name="connsiteY133" fmla="*/ 1878419 h 3418448"/>
              <a:gd name="connsiteX134" fmla="*/ 12510602 w 12964258"/>
              <a:gd name="connsiteY134" fmla="*/ 1871330 h 3418448"/>
              <a:gd name="connsiteX135" fmla="*/ 12390100 w 12964258"/>
              <a:gd name="connsiteY135" fmla="*/ 1857154 h 3418448"/>
              <a:gd name="connsiteX136" fmla="*/ 12227067 w 12964258"/>
              <a:gd name="connsiteY136" fmla="*/ 1871330 h 3418448"/>
              <a:gd name="connsiteX137" fmla="*/ 12163272 w 12964258"/>
              <a:gd name="connsiteY137" fmla="*/ 1878419 h 3418448"/>
              <a:gd name="connsiteX138" fmla="*/ 12127830 w 12964258"/>
              <a:gd name="connsiteY138" fmla="*/ 1885507 h 3418448"/>
              <a:gd name="connsiteX139" fmla="*/ 12085300 w 12964258"/>
              <a:gd name="connsiteY139" fmla="*/ 1892596 h 3418448"/>
              <a:gd name="connsiteX140" fmla="*/ 12028593 w 12964258"/>
              <a:gd name="connsiteY140" fmla="*/ 1899684 h 3418448"/>
              <a:gd name="connsiteX141" fmla="*/ 11929356 w 12964258"/>
              <a:gd name="connsiteY141" fmla="*/ 1913861 h 3418448"/>
              <a:gd name="connsiteX142" fmla="*/ 11879737 w 12964258"/>
              <a:gd name="connsiteY142" fmla="*/ 1920949 h 3418448"/>
              <a:gd name="connsiteX143" fmla="*/ 11815942 w 12964258"/>
              <a:gd name="connsiteY143" fmla="*/ 1935126 h 3418448"/>
              <a:gd name="connsiteX144" fmla="*/ 11752146 w 12964258"/>
              <a:gd name="connsiteY144" fmla="*/ 1949303 h 3418448"/>
              <a:gd name="connsiteX145" fmla="*/ 11730881 w 12964258"/>
              <a:gd name="connsiteY145" fmla="*/ 1956391 h 3418448"/>
              <a:gd name="connsiteX146" fmla="*/ 11674174 w 12964258"/>
              <a:gd name="connsiteY146" fmla="*/ 1970568 h 3418448"/>
              <a:gd name="connsiteX147" fmla="*/ 11617467 w 12964258"/>
              <a:gd name="connsiteY147" fmla="*/ 1984744 h 3418448"/>
              <a:gd name="connsiteX148" fmla="*/ 11496965 w 12964258"/>
              <a:gd name="connsiteY148" fmla="*/ 2006009 h 3418448"/>
              <a:gd name="connsiteX149" fmla="*/ 11333932 w 12964258"/>
              <a:gd name="connsiteY149" fmla="*/ 2020186 h 3418448"/>
              <a:gd name="connsiteX150" fmla="*/ 11241783 w 12964258"/>
              <a:gd name="connsiteY150" fmla="*/ 2034363 h 3418448"/>
              <a:gd name="connsiteX151" fmla="*/ 11206342 w 12964258"/>
              <a:gd name="connsiteY151" fmla="*/ 2041451 h 3418448"/>
              <a:gd name="connsiteX152" fmla="*/ 11121281 w 12964258"/>
              <a:gd name="connsiteY152" fmla="*/ 2055628 h 3418448"/>
              <a:gd name="connsiteX153" fmla="*/ 11064574 w 12964258"/>
              <a:gd name="connsiteY153" fmla="*/ 2069805 h 3418448"/>
              <a:gd name="connsiteX154" fmla="*/ 11043309 w 12964258"/>
              <a:gd name="connsiteY154" fmla="*/ 2076893 h 3418448"/>
              <a:gd name="connsiteX155" fmla="*/ 10873188 w 12964258"/>
              <a:gd name="connsiteY155" fmla="*/ 2105247 h 3418448"/>
              <a:gd name="connsiteX156" fmla="*/ 10837746 w 12964258"/>
              <a:gd name="connsiteY156" fmla="*/ 2112335 h 3418448"/>
              <a:gd name="connsiteX157" fmla="*/ 10773951 w 12964258"/>
              <a:gd name="connsiteY157" fmla="*/ 2119423 h 3418448"/>
              <a:gd name="connsiteX158" fmla="*/ 10738509 w 12964258"/>
              <a:gd name="connsiteY158" fmla="*/ 2126512 h 3418448"/>
              <a:gd name="connsiteX159" fmla="*/ 10681802 w 12964258"/>
              <a:gd name="connsiteY159" fmla="*/ 2133600 h 3418448"/>
              <a:gd name="connsiteX160" fmla="*/ 10639272 w 12964258"/>
              <a:gd name="connsiteY160" fmla="*/ 2140689 h 3418448"/>
              <a:gd name="connsiteX161" fmla="*/ 10603830 w 12964258"/>
              <a:gd name="connsiteY161" fmla="*/ 2147777 h 3418448"/>
              <a:gd name="connsiteX162" fmla="*/ 10540035 w 12964258"/>
              <a:gd name="connsiteY162" fmla="*/ 2154865 h 3418448"/>
              <a:gd name="connsiteX163" fmla="*/ 10504593 w 12964258"/>
              <a:gd name="connsiteY163" fmla="*/ 2161954 h 3418448"/>
              <a:gd name="connsiteX164" fmla="*/ 10440797 w 12964258"/>
              <a:gd name="connsiteY164" fmla="*/ 2169042 h 3418448"/>
              <a:gd name="connsiteX165" fmla="*/ 10405356 w 12964258"/>
              <a:gd name="connsiteY165" fmla="*/ 2176130 h 3418448"/>
              <a:gd name="connsiteX166" fmla="*/ 10263588 w 12964258"/>
              <a:gd name="connsiteY166" fmla="*/ 2190307 h 3418448"/>
              <a:gd name="connsiteX167" fmla="*/ 10171439 w 12964258"/>
              <a:gd name="connsiteY167" fmla="*/ 2204484 h 3418448"/>
              <a:gd name="connsiteX168" fmla="*/ 10029672 w 12964258"/>
              <a:gd name="connsiteY168" fmla="*/ 2225749 h 3418448"/>
              <a:gd name="connsiteX169" fmla="*/ 9951700 w 12964258"/>
              <a:gd name="connsiteY169" fmla="*/ 2232837 h 3418448"/>
              <a:gd name="connsiteX170" fmla="*/ 9859551 w 12964258"/>
              <a:gd name="connsiteY170" fmla="*/ 2247014 h 3418448"/>
              <a:gd name="connsiteX171" fmla="*/ 9809932 w 12964258"/>
              <a:gd name="connsiteY171" fmla="*/ 2254103 h 3418448"/>
              <a:gd name="connsiteX172" fmla="*/ 9760314 w 12964258"/>
              <a:gd name="connsiteY172" fmla="*/ 2268279 h 3418448"/>
              <a:gd name="connsiteX173" fmla="*/ 9689430 w 12964258"/>
              <a:gd name="connsiteY173" fmla="*/ 2282456 h 3418448"/>
              <a:gd name="connsiteX174" fmla="*/ 9661076 w 12964258"/>
              <a:gd name="connsiteY174" fmla="*/ 2289544 h 3418448"/>
              <a:gd name="connsiteX175" fmla="*/ 9611458 w 12964258"/>
              <a:gd name="connsiteY175" fmla="*/ 2303721 h 3418448"/>
              <a:gd name="connsiteX176" fmla="*/ 9540574 w 12964258"/>
              <a:gd name="connsiteY176" fmla="*/ 2317898 h 3418448"/>
              <a:gd name="connsiteX177" fmla="*/ 9490956 w 12964258"/>
              <a:gd name="connsiteY177" fmla="*/ 2332075 h 3418448"/>
              <a:gd name="connsiteX178" fmla="*/ 9455514 w 12964258"/>
              <a:gd name="connsiteY178" fmla="*/ 2339163 h 3418448"/>
              <a:gd name="connsiteX179" fmla="*/ 9370453 w 12964258"/>
              <a:gd name="connsiteY179" fmla="*/ 2360428 h 3418448"/>
              <a:gd name="connsiteX180" fmla="*/ 9342100 w 12964258"/>
              <a:gd name="connsiteY180" fmla="*/ 2367516 h 3418448"/>
              <a:gd name="connsiteX181" fmla="*/ 9271216 w 12964258"/>
              <a:gd name="connsiteY181" fmla="*/ 2381693 h 3418448"/>
              <a:gd name="connsiteX182" fmla="*/ 9235774 w 12964258"/>
              <a:gd name="connsiteY182" fmla="*/ 2388782 h 3418448"/>
              <a:gd name="connsiteX183" fmla="*/ 9179067 w 12964258"/>
              <a:gd name="connsiteY183" fmla="*/ 2395870 h 3418448"/>
              <a:gd name="connsiteX184" fmla="*/ 9143625 w 12964258"/>
              <a:gd name="connsiteY184" fmla="*/ 2402958 h 3418448"/>
              <a:gd name="connsiteX185" fmla="*/ 9122360 w 12964258"/>
              <a:gd name="connsiteY185" fmla="*/ 2410047 h 3418448"/>
              <a:gd name="connsiteX186" fmla="*/ 9058565 w 12964258"/>
              <a:gd name="connsiteY186" fmla="*/ 2417135 h 3418448"/>
              <a:gd name="connsiteX187" fmla="*/ 8973504 w 12964258"/>
              <a:gd name="connsiteY187" fmla="*/ 2431312 h 3418448"/>
              <a:gd name="connsiteX188" fmla="*/ 8916797 w 12964258"/>
              <a:gd name="connsiteY188" fmla="*/ 2438400 h 3418448"/>
              <a:gd name="connsiteX189" fmla="*/ 8874267 w 12964258"/>
              <a:gd name="connsiteY189" fmla="*/ 2445489 h 3418448"/>
              <a:gd name="connsiteX190" fmla="*/ 8782118 w 12964258"/>
              <a:gd name="connsiteY190" fmla="*/ 2452577 h 3418448"/>
              <a:gd name="connsiteX191" fmla="*/ 8704146 w 12964258"/>
              <a:gd name="connsiteY191" fmla="*/ 2459665 h 3418448"/>
              <a:gd name="connsiteX192" fmla="*/ 8647439 w 12964258"/>
              <a:gd name="connsiteY192" fmla="*/ 2466754 h 3418448"/>
              <a:gd name="connsiteX193" fmla="*/ 8576556 w 12964258"/>
              <a:gd name="connsiteY193" fmla="*/ 2473842 h 3418448"/>
              <a:gd name="connsiteX194" fmla="*/ 8363904 w 12964258"/>
              <a:gd name="connsiteY194" fmla="*/ 2502196 h 3418448"/>
              <a:gd name="connsiteX195" fmla="*/ 8321374 w 12964258"/>
              <a:gd name="connsiteY195" fmla="*/ 2509284 h 3418448"/>
              <a:gd name="connsiteX196" fmla="*/ 8257579 w 12964258"/>
              <a:gd name="connsiteY196" fmla="*/ 2523461 h 3418448"/>
              <a:gd name="connsiteX197" fmla="*/ 8165430 w 12964258"/>
              <a:gd name="connsiteY197" fmla="*/ 2537637 h 3418448"/>
              <a:gd name="connsiteX198" fmla="*/ 8080369 w 12964258"/>
              <a:gd name="connsiteY198" fmla="*/ 2551814 h 3418448"/>
              <a:gd name="connsiteX199" fmla="*/ 8052016 w 12964258"/>
              <a:gd name="connsiteY199" fmla="*/ 2558903 h 3418448"/>
              <a:gd name="connsiteX200" fmla="*/ 7974044 w 12964258"/>
              <a:gd name="connsiteY200" fmla="*/ 2573079 h 3418448"/>
              <a:gd name="connsiteX201" fmla="*/ 7945690 w 12964258"/>
              <a:gd name="connsiteY201" fmla="*/ 2580168 h 3418448"/>
              <a:gd name="connsiteX202" fmla="*/ 7910249 w 12964258"/>
              <a:gd name="connsiteY202" fmla="*/ 2587256 h 3418448"/>
              <a:gd name="connsiteX203" fmla="*/ 7888983 w 12964258"/>
              <a:gd name="connsiteY203" fmla="*/ 2594344 h 3418448"/>
              <a:gd name="connsiteX204" fmla="*/ 7839365 w 12964258"/>
              <a:gd name="connsiteY204" fmla="*/ 2601433 h 3418448"/>
              <a:gd name="connsiteX205" fmla="*/ 7803923 w 12964258"/>
              <a:gd name="connsiteY205" fmla="*/ 2608521 h 3418448"/>
              <a:gd name="connsiteX206" fmla="*/ 7704686 w 12964258"/>
              <a:gd name="connsiteY206" fmla="*/ 2622698 h 3418448"/>
              <a:gd name="connsiteX207" fmla="*/ 7633802 w 12964258"/>
              <a:gd name="connsiteY207" fmla="*/ 2636875 h 3418448"/>
              <a:gd name="connsiteX208" fmla="*/ 7577095 w 12964258"/>
              <a:gd name="connsiteY208" fmla="*/ 2651051 h 3418448"/>
              <a:gd name="connsiteX209" fmla="*/ 7520388 w 12964258"/>
              <a:gd name="connsiteY209" fmla="*/ 2658140 h 3418448"/>
              <a:gd name="connsiteX210" fmla="*/ 7492035 w 12964258"/>
              <a:gd name="connsiteY210" fmla="*/ 2665228 h 3418448"/>
              <a:gd name="connsiteX211" fmla="*/ 7442416 w 12964258"/>
              <a:gd name="connsiteY211" fmla="*/ 2672316 h 3418448"/>
              <a:gd name="connsiteX212" fmla="*/ 7371532 w 12964258"/>
              <a:gd name="connsiteY212" fmla="*/ 2686493 h 3418448"/>
              <a:gd name="connsiteX213" fmla="*/ 7279383 w 12964258"/>
              <a:gd name="connsiteY213" fmla="*/ 2700670 h 3418448"/>
              <a:gd name="connsiteX214" fmla="*/ 7258118 w 12964258"/>
              <a:gd name="connsiteY214" fmla="*/ 2707758 h 3418448"/>
              <a:gd name="connsiteX215" fmla="*/ 7102174 w 12964258"/>
              <a:gd name="connsiteY215" fmla="*/ 2729023 h 3418448"/>
              <a:gd name="connsiteX216" fmla="*/ 7024202 w 12964258"/>
              <a:gd name="connsiteY216" fmla="*/ 2743200 h 3418448"/>
              <a:gd name="connsiteX217" fmla="*/ 6974583 w 12964258"/>
              <a:gd name="connsiteY217" fmla="*/ 2750289 h 3418448"/>
              <a:gd name="connsiteX218" fmla="*/ 6946230 w 12964258"/>
              <a:gd name="connsiteY218" fmla="*/ 2757377 h 3418448"/>
              <a:gd name="connsiteX219" fmla="*/ 6854081 w 12964258"/>
              <a:gd name="connsiteY219" fmla="*/ 2771554 h 3418448"/>
              <a:gd name="connsiteX220" fmla="*/ 6811551 w 12964258"/>
              <a:gd name="connsiteY220" fmla="*/ 2778642 h 3418448"/>
              <a:gd name="connsiteX221" fmla="*/ 6776109 w 12964258"/>
              <a:gd name="connsiteY221" fmla="*/ 2785730 h 3418448"/>
              <a:gd name="connsiteX222" fmla="*/ 6662695 w 12964258"/>
              <a:gd name="connsiteY222" fmla="*/ 2799907 h 3418448"/>
              <a:gd name="connsiteX223" fmla="*/ 6634342 w 12964258"/>
              <a:gd name="connsiteY223" fmla="*/ 2806996 h 3418448"/>
              <a:gd name="connsiteX224" fmla="*/ 6591811 w 12964258"/>
              <a:gd name="connsiteY224" fmla="*/ 2814084 h 3418448"/>
              <a:gd name="connsiteX225" fmla="*/ 6570546 w 12964258"/>
              <a:gd name="connsiteY225" fmla="*/ 2821172 h 3418448"/>
              <a:gd name="connsiteX226" fmla="*/ 6520928 w 12964258"/>
              <a:gd name="connsiteY226" fmla="*/ 2828261 h 3418448"/>
              <a:gd name="connsiteX227" fmla="*/ 6464221 w 12964258"/>
              <a:gd name="connsiteY227" fmla="*/ 2842437 h 3418448"/>
              <a:gd name="connsiteX228" fmla="*/ 6442956 w 12964258"/>
              <a:gd name="connsiteY228" fmla="*/ 2849526 h 3418448"/>
              <a:gd name="connsiteX229" fmla="*/ 6407514 w 12964258"/>
              <a:gd name="connsiteY229" fmla="*/ 2856614 h 3418448"/>
              <a:gd name="connsiteX230" fmla="*/ 6379160 w 12964258"/>
              <a:gd name="connsiteY230" fmla="*/ 2863703 h 3418448"/>
              <a:gd name="connsiteX231" fmla="*/ 6343718 w 12964258"/>
              <a:gd name="connsiteY231" fmla="*/ 2870791 h 3418448"/>
              <a:gd name="connsiteX232" fmla="*/ 6287011 w 12964258"/>
              <a:gd name="connsiteY232" fmla="*/ 2884968 h 3418448"/>
              <a:gd name="connsiteX233" fmla="*/ 6244481 w 12964258"/>
              <a:gd name="connsiteY233" fmla="*/ 2899144 h 3418448"/>
              <a:gd name="connsiteX234" fmla="*/ 6187774 w 12964258"/>
              <a:gd name="connsiteY234" fmla="*/ 2913321 h 3418448"/>
              <a:gd name="connsiteX235" fmla="*/ 6145244 w 12964258"/>
              <a:gd name="connsiteY235" fmla="*/ 2927498 h 3418448"/>
              <a:gd name="connsiteX236" fmla="*/ 6116890 w 12964258"/>
              <a:gd name="connsiteY236" fmla="*/ 2934586 h 3418448"/>
              <a:gd name="connsiteX237" fmla="*/ 6074360 w 12964258"/>
              <a:gd name="connsiteY237" fmla="*/ 2941675 h 3418448"/>
              <a:gd name="connsiteX238" fmla="*/ 6031830 w 12964258"/>
              <a:gd name="connsiteY238" fmla="*/ 2955851 h 3418448"/>
              <a:gd name="connsiteX239" fmla="*/ 6003476 w 12964258"/>
              <a:gd name="connsiteY239" fmla="*/ 2962940 h 3418448"/>
              <a:gd name="connsiteX240" fmla="*/ 5960946 w 12964258"/>
              <a:gd name="connsiteY240" fmla="*/ 2977116 h 3418448"/>
              <a:gd name="connsiteX241" fmla="*/ 5932593 w 12964258"/>
              <a:gd name="connsiteY241" fmla="*/ 2984205 h 3418448"/>
              <a:gd name="connsiteX242" fmla="*/ 5868797 w 12964258"/>
              <a:gd name="connsiteY242" fmla="*/ 3005470 h 3418448"/>
              <a:gd name="connsiteX243" fmla="*/ 5847532 w 12964258"/>
              <a:gd name="connsiteY243" fmla="*/ 3012558 h 3418448"/>
              <a:gd name="connsiteX244" fmla="*/ 5790825 w 12964258"/>
              <a:gd name="connsiteY244" fmla="*/ 3026735 h 3418448"/>
              <a:gd name="connsiteX245" fmla="*/ 5769560 w 12964258"/>
              <a:gd name="connsiteY245" fmla="*/ 3033823 h 3418448"/>
              <a:gd name="connsiteX246" fmla="*/ 5727030 w 12964258"/>
              <a:gd name="connsiteY246" fmla="*/ 3040912 h 3418448"/>
              <a:gd name="connsiteX247" fmla="*/ 5670323 w 12964258"/>
              <a:gd name="connsiteY247" fmla="*/ 3055089 h 3418448"/>
              <a:gd name="connsiteX248" fmla="*/ 5627793 w 12964258"/>
              <a:gd name="connsiteY248" fmla="*/ 3062177 h 3418448"/>
              <a:gd name="connsiteX249" fmla="*/ 5563997 w 12964258"/>
              <a:gd name="connsiteY249" fmla="*/ 3076354 h 3418448"/>
              <a:gd name="connsiteX250" fmla="*/ 5514379 w 12964258"/>
              <a:gd name="connsiteY250" fmla="*/ 3083442 h 3418448"/>
              <a:gd name="connsiteX251" fmla="*/ 5478937 w 12964258"/>
              <a:gd name="connsiteY251" fmla="*/ 3090530 h 3418448"/>
              <a:gd name="connsiteX252" fmla="*/ 5415142 w 12964258"/>
              <a:gd name="connsiteY252" fmla="*/ 3097619 h 3418448"/>
              <a:gd name="connsiteX253" fmla="*/ 5372611 w 12964258"/>
              <a:gd name="connsiteY253" fmla="*/ 3104707 h 3418448"/>
              <a:gd name="connsiteX254" fmla="*/ 5294639 w 12964258"/>
              <a:gd name="connsiteY254" fmla="*/ 3111796 h 3418448"/>
              <a:gd name="connsiteX255" fmla="*/ 5159960 w 12964258"/>
              <a:gd name="connsiteY255" fmla="*/ 3125972 h 3418448"/>
              <a:gd name="connsiteX256" fmla="*/ 3430397 w 12964258"/>
              <a:gd name="connsiteY256" fmla="*/ 3395331 h 3418448"/>
              <a:gd name="connsiteX257" fmla="*/ 2693207 w 12964258"/>
              <a:gd name="connsiteY257" fmla="*/ 3402418 h 3418448"/>
              <a:gd name="connsiteX258" fmla="*/ 1672481 w 12964258"/>
              <a:gd name="connsiteY258" fmla="*/ 3381153 h 3418448"/>
              <a:gd name="connsiteX259" fmla="*/ 339868 w 12964258"/>
              <a:gd name="connsiteY259" fmla="*/ 3416595 h 3418448"/>
              <a:gd name="connsiteX260" fmla="*/ 113040 w 12964258"/>
              <a:gd name="connsiteY260" fmla="*/ 3352800 h 3418448"/>
              <a:gd name="connsiteX261" fmla="*/ 6714 w 12964258"/>
              <a:gd name="connsiteY261" fmla="*/ 3147237 h 3418448"/>
              <a:gd name="connsiteX262" fmla="*/ 297337 w 12964258"/>
              <a:gd name="connsiteY262" fmla="*/ 3083442 h 3418448"/>
              <a:gd name="connsiteX263" fmla="*/ 283160 w 12964258"/>
              <a:gd name="connsiteY263" fmla="*/ 3062177 h 3418448"/>
              <a:gd name="connsiteX264" fmla="*/ 268983 w 12964258"/>
              <a:gd name="connsiteY264" fmla="*/ 3005470 h 3418448"/>
              <a:gd name="connsiteX265" fmla="*/ 261895 w 12964258"/>
              <a:gd name="connsiteY265" fmla="*/ 2955851 h 3418448"/>
              <a:gd name="connsiteX266" fmla="*/ 254807 w 12964258"/>
              <a:gd name="connsiteY266" fmla="*/ 2913321 h 3418448"/>
              <a:gd name="connsiteX267" fmla="*/ 268983 w 12964258"/>
              <a:gd name="connsiteY267" fmla="*/ 2849526 h 3418448"/>
              <a:gd name="connsiteX268" fmla="*/ 276072 w 12964258"/>
              <a:gd name="connsiteY268" fmla="*/ 2828261 h 3418448"/>
              <a:gd name="connsiteX269" fmla="*/ 339867 w 12964258"/>
              <a:gd name="connsiteY269" fmla="*/ 2785730 h 3418448"/>
              <a:gd name="connsiteX0" fmla="*/ 339867 w 12964258"/>
              <a:gd name="connsiteY0" fmla="*/ 2785730 h 3416926"/>
              <a:gd name="connsiteX1" fmla="*/ 339867 w 12964258"/>
              <a:gd name="connsiteY1" fmla="*/ 2785730 h 3416926"/>
              <a:gd name="connsiteX2" fmla="*/ 1544890 w 12964258"/>
              <a:gd name="connsiteY2" fmla="*/ 2785730 h 3416926"/>
              <a:gd name="connsiteX3" fmla="*/ 1963104 w 12964258"/>
              <a:gd name="connsiteY3" fmla="*/ 2799907 h 3416926"/>
              <a:gd name="connsiteX4" fmla="*/ 2296258 w 12964258"/>
              <a:gd name="connsiteY4" fmla="*/ 2821172 h 3416926"/>
              <a:gd name="connsiteX5" fmla="*/ 2806621 w 12964258"/>
              <a:gd name="connsiteY5" fmla="*/ 2814084 h 3416926"/>
              <a:gd name="connsiteX6" fmla="*/ 3090156 w 12964258"/>
              <a:gd name="connsiteY6" fmla="*/ 2821172 h 3416926"/>
              <a:gd name="connsiteX7" fmla="*/ 3111421 w 12964258"/>
              <a:gd name="connsiteY7" fmla="*/ 2814084 h 3416926"/>
              <a:gd name="connsiteX8" fmla="*/ 3146863 w 12964258"/>
              <a:gd name="connsiteY8" fmla="*/ 2806996 h 3416926"/>
              <a:gd name="connsiteX9" fmla="*/ 3161039 w 12964258"/>
              <a:gd name="connsiteY9" fmla="*/ 2658140 h 3416926"/>
              <a:gd name="connsiteX10" fmla="*/ 3168128 w 12964258"/>
              <a:gd name="connsiteY10" fmla="*/ 2466754 h 3416926"/>
              <a:gd name="connsiteX11" fmla="*/ 3175216 w 12964258"/>
              <a:gd name="connsiteY11" fmla="*/ 2417135 h 3416926"/>
              <a:gd name="connsiteX12" fmla="*/ 3189393 w 12964258"/>
              <a:gd name="connsiteY12" fmla="*/ 2360428 h 3416926"/>
              <a:gd name="connsiteX13" fmla="*/ 3203569 w 12964258"/>
              <a:gd name="connsiteY13" fmla="*/ 2317898 h 3416926"/>
              <a:gd name="connsiteX14" fmla="*/ 3224835 w 12964258"/>
              <a:gd name="connsiteY14" fmla="*/ 2303721 h 3416926"/>
              <a:gd name="connsiteX15" fmla="*/ 3628872 w 12964258"/>
              <a:gd name="connsiteY15" fmla="*/ 2296633 h 3416926"/>
              <a:gd name="connsiteX16" fmla="*/ 3749374 w 12964258"/>
              <a:gd name="connsiteY16" fmla="*/ 2275368 h 3416926"/>
              <a:gd name="connsiteX17" fmla="*/ 3926583 w 12964258"/>
              <a:gd name="connsiteY17" fmla="*/ 2268279 h 3416926"/>
              <a:gd name="connsiteX18" fmla="*/ 4167588 w 12964258"/>
              <a:gd name="connsiteY18" fmla="*/ 2261191 h 3416926"/>
              <a:gd name="connsiteX19" fmla="*/ 4692128 w 12964258"/>
              <a:gd name="connsiteY19" fmla="*/ 2268279 h 3416926"/>
              <a:gd name="connsiteX20" fmla="*/ 4862249 w 12964258"/>
              <a:gd name="connsiteY20" fmla="*/ 2239926 h 3416926"/>
              <a:gd name="connsiteX21" fmla="*/ 4869337 w 12964258"/>
              <a:gd name="connsiteY21" fmla="*/ 2183219 h 3416926"/>
              <a:gd name="connsiteX22" fmla="*/ 4883514 w 12964258"/>
              <a:gd name="connsiteY22" fmla="*/ 2062716 h 3416926"/>
              <a:gd name="connsiteX23" fmla="*/ 4890602 w 12964258"/>
              <a:gd name="connsiteY23" fmla="*/ 2034363 h 3416926"/>
              <a:gd name="connsiteX24" fmla="*/ 4904779 w 12964258"/>
              <a:gd name="connsiteY24" fmla="*/ 1956391 h 3416926"/>
              <a:gd name="connsiteX25" fmla="*/ 4918956 w 12964258"/>
              <a:gd name="connsiteY25" fmla="*/ 1779182 h 3416926"/>
              <a:gd name="connsiteX26" fmla="*/ 4926044 w 12964258"/>
              <a:gd name="connsiteY26" fmla="*/ 1743740 h 3416926"/>
              <a:gd name="connsiteX27" fmla="*/ 4933132 w 12964258"/>
              <a:gd name="connsiteY27" fmla="*/ 1715386 h 3416926"/>
              <a:gd name="connsiteX28" fmla="*/ 5174137 w 12964258"/>
              <a:gd name="connsiteY28" fmla="*/ 1708298 h 3416926"/>
              <a:gd name="connsiteX29" fmla="*/ 5464760 w 12964258"/>
              <a:gd name="connsiteY29" fmla="*/ 1694121 h 3416926"/>
              <a:gd name="connsiteX30" fmla="*/ 5776649 w 12964258"/>
              <a:gd name="connsiteY30" fmla="*/ 1672856 h 3416926"/>
              <a:gd name="connsiteX31" fmla="*/ 6095625 w 12964258"/>
              <a:gd name="connsiteY31" fmla="*/ 1687033 h 3416926"/>
              <a:gd name="connsiteX32" fmla="*/ 6173597 w 12964258"/>
              <a:gd name="connsiteY32" fmla="*/ 1694121 h 3416926"/>
              <a:gd name="connsiteX33" fmla="*/ 6237393 w 12964258"/>
              <a:gd name="connsiteY33" fmla="*/ 1701209 h 3416926"/>
              <a:gd name="connsiteX34" fmla="*/ 6421690 w 12964258"/>
              <a:gd name="connsiteY34" fmla="*/ 1708298 h 3416926"/>
              <a:gd name="connsiteX35" fmla="*/ 6655607 w 12964258"/>
              <a:gd name="connsiteY35" fmla="*/ 1701209 h 3416926"/>
              <a:gd name="connsiteX36" fmla="*/ 6634342 w 12964258"/>
              <a:gd name="connsiteY36" fmla="*/ 1694121 h 3416926"/>
              <a:gd name="connsiteX37" fmla="*/ 6648518 w 12964258"/>
              <a:gd name="connsiteY37" fmla="*/ 1396409 h 3416926"/>
              <a:gd name="connsiteX38" fmla="*/ 6662695 w 12964258"/>
              <a:gd name="connsiteY38" fmla="*/ 1311349 h 3416926"/>
              <a:gd name="connsiteX39" fmla="*/ 6676872 w 12964258"/>
              <a:gd name="connsiteY39" fmla="*/ 1226289 h 3416926"/>
              <a:gd name="connsiteX40" fmla="*/ 6698137 w 12964258"/>
              <a:gd name="connsiteY40" fmla="*/ 1212112 h 3416926"/>
              <a:gd name="connsiteX41" fmla="*/ 6769021 w 12964258"/>
              <a:gd name="connsiteY41" fmla="*/ 1197935 h 3416926"/>
              <a:gd name="connsiteX42" fmla="*/ 6861169 w 12964258"/>
              <a:gd name="connsiteY42" fmla="*/ 1183758 h 3416926"/>
              <a:gd name="connsiteX43" fmla="*/ 6896611 w 12964258"/>
              <a:gd name="connsiteY43" fmla="*/ 1176670 h 3416926"/>
              <a:gd name="connsiteX44" fmla="*/ 7059644 w 12964258"/>
              <a:gd name="connsiteY44" fmla="*/ 1155405 h 3416926"/>
              <a:gd name="connsiteX45" fmla="*/ 7109263 w 12964258"/>
              <a:gd name="connsiteY45" fmla="*/ 1148316 h 3416926"/>
              <a:gd name="connsiteX46" fmla="*/ 7165969 w 12964258"/>
              <a:gd name="connsiteY46" fmla="*/ 1141228 h 3416926"/>
              <a:gd name="connsiteX47" fmla="*/ 7215588 w 12964258"/>
              <a:gd name="connsiteY47" fmla="*/ 1134140 h 3416926"/>
              <a:gd name="connsiteX48" fmla="*/ 7293560 w 12964258"/>
              <a:gd name="connsiteY48" fmla="*/ 1127051 h 3416926"/>
              <a:gd name="connsiteX49" fmla="*/ 7371532 w 12964258"/>
              <a:gd name="connsiteY49" fmla="*/ 1112875 h 3416926"/>
              <a:gd name="connsiteX50" fmla="*/ 7463681 w 12964258"/>
              <a:gd name="connsiteY50" fmla="*/ 1098698 h 3416926"/>
              <a:gd name="connsiteX51" fmla="*/ 7619625 w 12964258"/>
              <a:gd name="connsiteY51" fmla="*/ 1105786 h 3416926"/>
              <a:gd name="connsiteX52" fmla="*/ 7669244 w 12964258"/>
              <a:gd name="connsiteY52" fmla="*/ 1119963 h 3416926"/>
              <a:gd name="connsiteX53" fmla="*/ 7697597 w 12964258"/>
              <a:gd name="connsiteY53" fmla="*/ 1127051 h 3416926"/>
              <a:gd name="connsiteX54" fmla="*/ 7740128 w 12964258"/>
              <a:gd name="connsiteY54" fmla="*/ 1141228 h 3416926"/>
              <a:gd name="connsiteX55" fmla="*/ 7761393 w 12964258"/>
              <a:gd name="connsiteY55" fmla="*/ 1148316 h 3416926"/>
              <a:gd name="connsiteX56" fmla="*/ 7853542 w 12964258"/>
              <a:gd name="connsiteY56" fmla="*/ 1169582 h 3416926"/>
              <a:gd name="connsiteX57" fmla="*/ 7952779 w 12964258"/>
              <a:gd name="connsiteY57" fmla="*/ 1176670 h 3416926"/>
              <a:gd name="connsiteX58" fmla="*/ 8222137 w 12964258"/>
              <a:gd name="connsiteY58" fmla="*/ 1169582 h 3416926"/>
              <a:gd name="connsiteX59" fmla="*/ 8278844 w 12964258"/>
              <a:gd name="connsiteY59" fmla="*/ 1162493 h 3416926"/>
              <a:gd name="connsiteX60" fmla="*/ 8293021 w 12964258"/>
              <a:gd name="connsiteY60" fmla="*/ 1119963 h 3416926"/>
              <a:gd name="connsiteX61" fmla="*/ 8307197 w 12964258"/>
              <a:gd name="connsiteY61" fmla="*/ 1027814 h 3416926"/>
              <a:gd name="connsiteX62" fmla="*/ 8321374 w 12964258"/>
              <a:gd name="connsiteY62" fmla="*/ 914400 h 3416926"/>
              <a:gd name="connsiteX63" fmla="*/ 8335551 w 12964258"/>
              <a:gd name="connsiteY63" fmla="*/ 857693 h 3416926"/>
              <a:gd name="connsiteX64" fmla="*/ 8342639 w 12964258"/>
              <a:gd name="connsiteY64" fmla="*/ 836428 h 3416926"/>
              <a:gd name="connsiteX65" fmla="*/ 8356816 w 12964258"/>
              <a:gd name="connsiteY65" fmla="*/ 765544 h 3416926"/>
              <a:gd name="connsiteX66" fmla="*/ 8378081 w 12964258"/>
              <a:gd name="connsiteY66" fmla="*/ 687572 h 3416926"/>
              <a:gd name="connsiteX67" fmla="*/ 8399346 w 12964258"/>
              <a:gd name="connsiteY67" fmla="*/ 645042 h 3416926"/>
              <a:gd name="connsiteX68" fmla="*/ 8420611 w 12964258"/>
              <a:gd name="connsiteY68" fmla="*/ 637954 h 3416926"/>
              <a:gd name="connsiteX69" fmla="*/ 8654528 w 12964258"/>
              <a:gd name="connsiteY69" fmla="*/ 623777 h 3416926"/>
              <a:gd name="connsiteX70" fmla="*/ 8697058 w 12964258"/>
              <a:gd name="connsiteY70" fmla="*/ 616689 h 3416926"/>
              <a:gd name="connsiteX71" fmla="*/ 8902621 w 12964258"/>
              <a:gd name="connsiteY71" fmla="*/ 602512 h 3416926"/>
              <a:gd name="connsiteX72" fmla="*/ 9150714 w 12964258"/>
              <a:gd name="connsiteY72" fmla="*/ 609600 h 3416926"/>
              <a:gd name="connsiteX73" fmla="*/ 9313746 w 12964258"/>
              <a:gd name="connsiteY73" fmla="*/ 616689 h 3416926"/>
              <a:gd name="connsiteX74" fmla="*/ 9781579 w 12964258"/>
              <a:gd name="connsiteY74" fmla="*/ 623777 h 3416926"/>
              <a:gd name="connsiteX75" fmla="*/ 9809932 w 12964258"/>
              <a:gd name="connsiteY75" fmla="*/ 630865 h 3416926"/>
              <a:gd name="connsiteX76" fmla="*/ 9987142 w 12964258"/>
              <a:gd name="connsiteY76" fmla="*/ 652130 h 3416926"/>
              <a:gd name="connsiteX77" fmla="*/ 10036760 w 12964258"/>
              <a:gd name="connsiteY77" fmla="*/ 659219 h 3416926"/>
              <a:gd name="connsiteX78" fmla="*/ 10058025 w 12964258"/>
              <a:gd name="connsiteY78" fmla="*/ 567070 h 3416926"/>
              <a:gd name="connsiteX79" fmla="*/ 10065114 w 12964258"/>
              <a:gd name="connsiteY79" fmla="*/ 233916 h 3416926"/>
              <a:gd name="connsiteX80" fmla="*/ 10079290 w 12964258"/>
              <a:gd name="connsiteY80" fmla="*/ 155944 h 3416926"/>
              <a:gd name="connsiteX81" fmla="*/ 10086379 w 12964258"/>
              <a:gd name="connsiteY81" fmla="*/ 134679 h 3416926"/>
              <a:gd name="connsiteX82" fmla="*/ 10135997 w 12964258"/>
              <a:gd name="connsiteY82" fmla="*/ 120503 h 3416926"/>
              <a:gd name="connsiteX83" fmla="*/ 10178528 w 12964258"/>
              <a:gd name="connsiteY83" fmla="*/ 113414 h 3416926"/>
              <a:gd name="connsiteX84" fmla="*/ 10313207 w 12964258"/>
              <a:gd name="connsiteY84" fmla="*/ 99237 h 3416926"/>
              <a:gd name="connsiteX85" fmla="*/ 10384090 w 12964258"/>
              <a:gd name="connsiteY85" fmla="*/ 85061 h 3416926"/>
              <a:gd name="connsiteX86" fmla="*/ 10440797 w 12964258"/>
              <a:gd name="connsiteY86" fmla="*/ 70884 h 3416926"/>
              <a:gd name="connsiteX87" fmla="*/ 10504593 w 12964258"/>
              <a:gd name="connsiteY87" fmla="*/ 42530 h 3416926"/>
              <a:gd name="connsiteX88" fmla="*/ 10525858 w 12964258"/>
              <a:gd name="connsiteY88" fmla="*/ 35442 h 3416926"/>
              <a:gd name="connsiteX89" fmla="*/ 10547123 w 12964258"/>
              <a:gd name="connsiteY89" fmla="*/ 28354 h 3416926"/>
              <a:gd name="connsiteX90" fmla="*/ 10589653 w 12964258"/>
              <a:gd name="connsiteY90" fmla="*/ 21265 h 3416926"/>
              <a:gd name="connsiteX91" fmla="*/ 10724332 w 12964258"/>
              <a:gd name="connsiteY91" fmla="*/ 0 h 3416926"/>
              <a:gd name="connsiteX92" fmla="*/ 10944072 w 12964258"/>
              <a:gd name="connsiteY92" fmla="*/ 14177 h 3416926"/>
              <a:gd name="connsiteX93" fmla="*/ 11149635 w 12964258"/>
              <a:gd name="connsiteY93" fmla="*/ 7089 h 3416926"/>
              <a:gd name="connsiteX94" fmla="*/ 11426081 w 12964258"/>
              <a:gd name="connsiteY94" fmla="*/ 0 h 3416926"/>
              <a:gd name="connsiteX95" fmla="*/ 11511142 w 12964258"/>
              <a:gd name="connsiteY95" fmla="*/ 7089 h 3416926"/>
              <a:gd name="connsiteX96" fmla="*/ 11631644 w 12964258"/>
              <a:gd name="connsiteY96" fmla="*/ 14177 h 3416926"/>
              <a:gd name="connsiteX97" fmla="*/ 11730881 w 12964258"/>
              <a:gd name="connsiteY97" fmla="*/ 35442 h 3416926"/>
              <a:gd name="connsiteX98" fmla="*/ 11787588 w 12964258"/>
              <a:gd name="connsiteY98" fmla="*/ 42530 h 3416926"/>
              <a:gd name="connsiteX99" fmla="*/ 11823030 w 12964258"/>
              <a:gd name="connsiteY99" fmla="*/ 49619 h 3416926"/>
              <a:gd name="connsiteX100" fmla="*/ 11879737 w 12964258"/>
              <a:gd name="connsiteY100" fmla="*/ 56707 h 3416926"/>
              <a:gd name="connsiteX101" fmla="*/ 12142007 w 12964258"/>
              <a:gd name="connsiteY101" fmla="*/ 77972 h 3416926"/>
              <a:gd name="connsiteX102" fmla="*/ 12489337 w 12964258"/>
              <a:gd name="connsiteY102" fmla="*/ 77972 h 3416926"/>
              <a:gd name="connsiteX103" fmla="*/ 12560221 w 12964258"/>
              <a:gd name="connsiteY103" fmla="*/ 92149 h 3416926"/>
              <a:gd name="connsiteX104" fmla="*/ 12701988 w 12964258"/>
              <a:gd name="connsiteY104" fmla="*/ 106326 h 3416926"/>
              <a:gd name="connsiteX105" fmla="*/ 12765783 w 12964258"/>
              <a:gd name="connsiteY105" fmla="*/ 127591 h 3416926"/>
              <a:gd name="connsiteX106" fmla="*/ 12787049 w 12964258"/>
              <a:gd name="connsiteY106" fmla="*/ 134679 h 3416926"/>
              <a:gd name="connsiteX107" fmla="*/ 12822490 w 12964258"/>
              <a:gd name="connsiteY107" fmla="*/ 177209 h 3416926"/>
              <a:gd name="connsiteX108" fmla="*/ 12843756 w 12964258"/>
              <a:gd name="connsiteY108" fmla="*/ 219740 h 3416926"/>
              <a:gd name="connsiteX109" fmla="*/ 12865021 w 12964258"/>
              <a:gd name="connsiteY109" fmla="*/ 233916 h 3416926"/>
              <a:gd name="connsiteX110" fmla="*/ 12872109 w 12964258"/>
              <a:gd name="connsiteY110" fmla="*/ 255182 h 3416926"/>
              <a:gd name="connsiteX111" fmla="*/ 12879197 w 12964258"/>
              <a:gd name="connsiteY111" fmla="*/ 283535 h 3416926"/>
              <a:gd name="connsiteX112" fmla="*/ 12893374 w 12964258"/>
              <a:gd name="connsiteY112" fmla="*/ 311889 h 3416926"/>
              <a:gd name="connsiteX113" fmla="*/ 12900463 w 12964258"/>
              <a:gd name="connsiteY113" fmla="*/ 340242 h 3416926"/>
              <a:gd name="connsiteX114" fmla="*/ 12914639 w 12964258"/>
              <a:gd name="connsiteY114" fmla="*/ 375684 h 3416926"/>
              <a:gd name="connsiteX115" fmla="*/ 12921728 w 12964258"/>
              <a:gd name="connsiteY115" fmla="*/ 411126 h 3416926"/>
              <a:gd name="connsiteX116" fmla="*/ 12942993 w 12964258"/>
              <a:gd name="connsiteY116" fmla="*/ 474921 h 3416926"/>
              <a:gd name="connsiteX117" fmla="*/ 12950081 w 12964258"/>
              <a:gd name="connsiteY117" fmla="*/ 496186 h 3416926"/>
              <a:gd name="connsiteX118" fmla="*/ 12957169 w 12964258"/>
              <a:gd name="connsiteY118" fmla="*/ 524540 h 3416926"/>
              <a:gd name="connsiteX119" fmla="*/ 12964258 w 12964258"/>
              <a:gd name="connsiteY119" fmla="*/ 602512 h 3416926"/>
              <a:gd name="connsiteX120" fmla="*/ 12950081 w 12964258"/>
              <a:gd name="connsiteY120" fmla="*/ 900223 h 3416926"/>
              <a:gd name="connsiteX121" fmla="*/ 12942993 w 12964258"/>
              <a:gd name="connsiteY121" fmla="*/ 971107 h 3416926"/>
              <a:gd name="connsiteX122" fmla="*/ 12935904 w 12964258"/>
              <a:gd name="connsiteY122" fmla="*/ 1006549 h 3416926"/>
              <a:gd name="connsiteX123" fmla="*/ 12921728 w 12964258"/>
              <a:gd name="connsiteY123" fmla="*/ 1105786 h 3416926"/>
              <a:gd name="connsiteX124" fmla="*/ 12914639 w 12964258"/>
              <a:gd name="connsiteY124" fmla="*/ 1141228 h 3416926"/>
              <a:gd name="connsiteX125" fmla="*/ 12900463 w 12964258"/>
              <a:gd name="connsiteY125" fmla="*/ 1240465 h 3416926"/>
              <a:gd name="connsiteX126" fmla="*/ 12879197 w 12964258"/>
              <a:gd name="connsiteY126" fmla="*/ 1318437 h 3416926"/>
              <a:gd name="connsiteX127" fmla="*/ 12893374 w 12964258"/>
              <a:gd name="connsiteY127" fmla="*/ 1524000 h 3416926"/>
              <a:gd name="connsiteX128" fmla="*/ 12907551 w 12964258"/>
              <a:gd name="connsiteY128" fmla="*/ 1687033 h 3416926"/>
              <a:gd name="connsiteX129" fmla="*/ 12893374 w 12964258"/>
              <a:gd name="connsiteY129" fmla="*/ 1828800 h 3416926"/>
              <a:gd name="connsiteX130" fmla="*/ 12879197 w 12964258"/>
              <a:gd name="connsiteY130" fmla="*/ 1850065 h 3416926"/>
              <a:gd name="connsiteX131" fmla="*/ 12872109 w 12964258"/>
              <a:gd name="connsiteY131" fmla="*/ 1871330 h 3416926"/>
              <a:gd name="connsiteX132" fmla="*/ 12850844 w 12964258"/>
              <a:gd name="connsiteY132" fmla="*/ 1885507 h 3416926"/>
              <a:gd name="connsiteX133" fmla="*/ 12624016 w 12964258"/>
              <a:gd name="connsiteY133" fmla="*/ 1878419 h 3416926"/>
              <a:gd name="connsiteX134" fmla="*/ 12510602 w 12964258"/>
              <a:gd name="connsiteY134" fmla="*/ 1871330 h 3416926"/>
              <a:gd name="connsiteX135" fmla="*/ 12390100 w 12964258"/>
              <a:gd name="connsiteY135" fmla="*/ 1857154 h 3416926"/>
              <a:gd name="connsiteX136" fmla="*/ 12227067 w 12964258"/>
              <a:gd name="connsiteY136" fmla="*/ 1871330 h 3416926"/>
              <a:gd name="connsiteX137" fmla="*/ 12163272 w 12964258"/>
              <a:gd name="connsiteY137" fmla="*/ 1878419 h 3416926"/>
              <a:gd name="connsiteX138" fmla="*/ 12127830 w 12964258"/>
              <a:gd name="connsiteY138" fmla="*/ 1885507 h 3416926"/>
              <a:gd name="connsiteX139" fmla="*/ 12085300 w 12964258"/>
              <a:gd name="connsiteY139" fmla="*/ 1892596 h 3416926"/>
              <a:gd name="connsiteX140" fmla="*/ 12028593 w 12964258"/>
              <a:gd name="connsiteY140" fmla="*/ 1899684 h 3416926"/>
              <a:gd name="connsiteX141" fmla="*/ 11929356 w 12964258"/>
              <a:gd name="connsiteY141" fmla="*/ 1913861 h 3416926"/>
              <a:gd name="connsiteX142" fmla="*/ 11879737 w 12964258"/>
              <a:gd name="connsiteY142" fmla="*/ 1920949 h 3416926"/>
              <a:gd name="connsiteX143" fmla="*/ 11815942 w 12964258"/>
              <a:gd name="connsiteY143" fmla="*/ 1935126 h 3416926"/>
              <a:gd name="connsiteX144" fmla="*/ 11752146 w 12964258"/>
              <a:gd name="connsiteY144" fmla="*/ 1949303 h 3416926"/>
              <a:gd name="connsiteX145" fmla="*/ 11730881 w 12964258"/>
              <a:gd name="connsiteY145" fmla="*/ 1956391 h 3416926"/>
              <a:gd name="connsiteX146" fmla="*/ 11674174 w 12964258"/>
              <a:gd name="connsiteY146" fmla="*/ 1970568 h 3416926"/>
              <a:gd name="connsiteX147" fmla="*/ 11617467 w 12964258"/>
              <a:gd name="connsiteY147" fmla="*/ 1984744 h 3416926"/>
              <a:gd name="connsiteX148" fmla="*/ 11496965 w 12964258"/>
              <a:gd name="connsiteY148" fmla="*/ 2006009 h 3416926"/>
              <a:gd name="connsiteX149" fmla="*/ 11333932 w 12964258"/>
              <a:gd name="connsiteY149" fmla="*/ 2020186 h 3416926"/>
              <a:gd name="connsiteX150" fmla="*/ 11241783 w 12964258"/>
              <a:gd name="connsiteY150" fmla="*/ 2034363 h 3416926"/>
              <a:gd name="connsiteX151" fmla="*/ 11206342 w 12964258"/>
              <a:gd name="connsiteY151" fmla="*/ 2041451 h 3416926"/>
              <a:gd name="connsiteX152" fmla="*/ 11121281 w 12964258"/>
              <a:gd name="connsiteY152" fmla="*/ 2055628 h 3416926"/>
              <a:gd name="connsiteX153" fmla="*/ 11064574 w 12964258"/>
              <a:gd name="connsiteY153" fmla="*/ 2069805 h 3416926"/>
              <a:gd name="connsiteX154" fmla="*/ 11043309 w 12964258"/>
              <a:gd name="connsiteY154" fmla="*/ 2076893 h 3416926"/>
              <a:gd name="connsiteX155" fmla="*/ 10873188 w 12964258"/>
              <a:gd name="connsiteY155" fmla="*/ 2105247 h 3416926"/>
              <a:gd name="connsiteX156" fmla="*/ 10837746 w 12964258"/>
              <a:gd name="connsiteY156" fmla="*/ 2112335 h 3416926"/>
              <a:gd name="connsiteX157" fmla="*/ 10773951 w 12964258"/>
              <a:gd name="connsiteY157" fmla="*/ 2119423 h 3416926"/>
              <a:gd name="connsiteX158" fmla="*/ 10738509 w 12964258"/>
              <a:gd name="connsiteY158" fmla="*/ 2126512 h 3416926"/>
              <a:gd name="connsiteX159" fmla="*/ 10681802 w 12964258"/>
              <a:gd name="connsiteY159" fmla="*/ 2133600 h 3416926"/>
              <a:gd name="connsiteX160" fmla="*/ 10639272 w 12964258"/>
              <a:gd name="connsiteY160" fmla="*/ 2140689 h 3416926"/>
              <a:gd name="connsiteX161" fmla="*/ 10603830 w 12964258"/>
              <a:gd name="connsiteY161" fmla="*/ 2147777 h 3416926"/>
              <a:gd name="connsiteX162" fmla="*/ 10540035 w 12964258"/>
              <a:gd name="connsiteY162" fmla="*/ 2154865 h 3416926"/>
              <a:gd name="connsiteX163" fmla="*/ 10504593 w 12964258"/>
              <a:gd name="connsiteY163" fmla="*/ 2161954 h 3416926"/>
              <a:gd name="connsiteX164" fmla="*/ 10440797 w 12964258"/>
              <a:gd name="connsiteY164" fmla="*/ 2169042 h 3416926"/>
              <a:gd name="connsiteX165" fmla="*/ 10405356 w 12964258"/>
              <a:gd name="connsiteY165" fmla="*/ 2176130 h 3416926"/>
              <a:gd name="connsiteX166" fmla="*/ 10263588 w 12964258"/>
              <a:gd name="connsiteY166" fmla="*/ 2190307 h 3416926"/>
              <a:gd name="connsiteX167" fmla="*/ 10171439 w 12964258"/>
              <a:gd name="connsiteY167" fmla="*/ 2204484 h 3416926"/>
              <a:gd name="connsiteX168" fmla="*/ 10029672 w 12964258"/>
              <a:gd name="connsiteY168" fmla="*/ 2225749 h 3416926"/>
              <a:gd name="connsiteX169" fmla="*/ 9951700 w 12964258"/>
              <a:gd name="connsiteY169" fmla="*/ 2232837 h 3416926"/>
              <a:gd name="connsiteX170" fmla="*/ 9859551 w 12964258"/>
              <a:gd name="connsiteY170" fmla="*/ 2247014 h 3416926"/>
              <a:gd name="connsiteX171" fmla="*/ 9809932 w 12964258"/>
              <a:gd name="connsiteY171" fmla="*/ 2254103 h 3416926"/>
              <a:gd name="connsiteX172" fmla="*/ 9760314 w 12964258"/>
              <a:gd name="connsiteY172" fmla="*/ 2268279 h 3416926"/>
              <a:gd name="connsiteX173" fmla="*/ 9689430 w 12964258"/>
              <a:gd name="connsiteY173" fmla="*/ 2282456 h 3416926"/>
              <a:gd name="connsiteX174" fmla="*/ 9661076 w 12964258"/>
              <a:gd name="connsiteY174" fmla="*/ 2289544 h 3416926"/>
              <a:gd name="connsiteX175" fmla="*/ 9611458 w 12964258"/>
              <a:gd name="connsiteY175" fmla="*/ 2303721 h 3416926"/>
              <a:gd name="connsiteX176" fmla="*/ 9540574 w 12964258"/>
              <a:gd name="connsiteY176" fmla="*/ 2317898 h 3416926"/>
              <a:gd name="connsiteX177" fmla="*/ 9490956 w 12964258"/>
              <a:gd name="connsiteY177" fmla="*/ 2332075 h 3416926"/>
              <a:gd name="connsiteX178" fmla="*/ 9455514 w 12964258"/>
              <a:gd name="connsiteY178" fmla="*/ 2339163 h 3416926"/>
              <a:gd name="connsiteX179" fmla="*/ 9370453 w 12964258"/>
              <a:gd name="connsiteY179" fmla="*/ 2360428 h 3416926"/>
              <a:gd name="connsiteX180" fmla="*/ 9342100 w 12964258"/>
              <a:gd name="connsiteY180" fmla="*/ 2367516 h 3416926"/>
              <a:gd name="connsiteX181" fmla="*/ 9271216 w 12964258"/>
              <a:gd name="connsiteY181" fmla="*/ 2381693 h 3416926"/>
              <a:gd name="connsiteX182" fmla="*/ 9235774 w 12964258"/>
              <a:gd name="connsiteY182" fmla="*/ 2388782 h 3416926"/>
              <a:gd name="connsiteX183" fmla="*/ 9179067 w 12964258"/>
              <a:gd name="connsiteY183" fmla="*/ 2395870 h 3416926"/>
              <a:gd name="connsiteX184" fmla="*/ 9143625 w 12964258"/>
              <a:gd name="connsiteY184" fmla="*/ 2402958 h 3416926"/>
              <a:gd name="connsiteX185" fmla="*/ 9122360 w 12964258"/>
              <a:gd name="connsiteY185" fmla="*/ 2410047 h 3416926"/>
              <a:gd name="connsiteX186" fmla="*/ 9058565 w 12964258"/>
              <a:gd name="connsiteY186" fmla="*/ 2417135 h 3416926"/>
              <a:gd name="connsiteX187" fmla="*/ 8973504 w 12964258"/>
              <a:gd name="connsiteY187" fmla="*/ 2431312 h 3416926"/>
              <a:gd name="connsiteX188" fmla="*/ 8916797 w 12964258"/>
              <a:gd name="connsiteY188" fmla="*/ 2438400 h 3416926"/>
              <a:gd name="connsiteX189" fmla="*/ 8874267 w 12964258"/>
              <a:gd name="connsiteY189" fmla="*/ 2445489 h 3416926"/>
              <a:gd name="connsiteX190" fmla="*/ 8782118 w 12964258"/>
              <a:gd name="connsiteY190" fmla="*/ 2452577 h 3416926"/>
              <a:gd name="connsiteX191" fmla="*/ 8704146 w 12964258"/>
              <a:gd name="connsiteY191" fmla="*/ 2459665 h 3416926"/>
              <a:gd name="connsiteX192" fmla="*/ 8647439 w 12964258"/>
              <a:gd name="connsiteY192" fmla="*/ 2466754 h 3416926"/>
              <a:gd name="connsiteX193" fmla="*/ 8576556 w 12964258"/>
              <a:gd name="connsiteY193" fmla="*/ 2473842 h 3416926"/>
              <a:gd name="connsiteX194" fmla="*/ 8363904 w 12964258"/>
              <a:gd name="connsiteY194" fmla="*/ 2502196 h 3416926"/>
              <a:gd name="connsiteX195" fmla="*/ 8321374 w 12964258"/>
              <a:gd name="connsiteY195" fmla="*/ 2509284 h 3416926"/>
              <a:gd name="connsiteX196" fmla="*/ 8257579 w 12964258"/>
              <a:gd name="connsiteY196" fmla="*/ 2523461 h 3416926"/>
              <a:gd name="connsiteX197" fmla="*/ 8165430 w 12964258"/>
              <a:gd name="connsiteY197" fmla="*/ 2537637 h 3416926"/>
              <a:gd name="connsiteX198" fmla="*/ 8080369 w 12964258"/>
              <a:gd name="connsiteY198" fmla="*/ 2551814 h 3416926"/>
              <a:gd name="connsiteX199" fmla="*/ 8052016 w 12964258"/>
              <a:gd name="connsiteY199" fmla="*/ 2558903 h 3416926"/>
              <a:gd name="connsiteX200" fmla="*/ 7974044 w 12964258"/>
              <a:gd name="connsiteY200" fmla="*/ 2573079 h 3416926"/>
              <a:gd name="connsiteX201" fmla="*/ 7945690 w 12964258"/>
              <a:gd name="connsiteY201" fmla="*/ 2580168 h 3416926"/>
              <a:gd name="connsiteX202" fmla="*/ 7910249 w 12964258"/>
              <a:gd name="connsiteY202" fmla="*/ 2587256 h 3416926"/>
              <a:gd name="connsiteX203" fmla="*/ 7888983 w 12964258"/>
              <a:gd name="connsiteY203" fmla="*/ 2594344 h 3416926"/>
              <a:gd name="connsiteX204" fmla="*/ 7839365 w 12964258"/>
              <a:gd name="connsiteY204" fmla="*/ 2601433 h 3416926"/>
              <a:gd name="connsiteX205" fmla="*/ 7803923 w 12964258"/>
              <a:gd name="connsiteY205" fmla="*/ 2608521 h 3416926"/>
              <a:gd name="connsiteX206" fmla="*/ 7704686 w 12964258"/>
              <a:gd name="connsiteY206" fmla="*/ 2622698 h 3416926"/>
              <a:gd name="connsiteX207" fmla="*/ 7633802 w 12964258"/>
              <a:gd name="connsiteY207" fmla="*/ 2636875 h 3416926"/>
              <a:gd name="connsiteX208" fmla="*/ 7577095 w 12964258"/>
              <a:gd name="connsiteY208" fmla="*/ 2651051 h 3416926"/>
              <a:gd name="connsiteX209" fmla="*/ 7520388 w 12964258"/>
              <a:gd name="connsiteY209" fmla="*/ 2658140 h 3416926"/>
              <a:gd name="connsiteX210" fmla="*/ 7492035 w 12964258"/>
              <a:gd name="connsiteY210" fmla="*/ 2665228 h 3416926"/>
              <a:gd name="connsiteX211" fmla="*/ 7442416 w 12964258"/>
              <a:gd name="connsiteY211" fmla="*/ 2672316 h 3416926"/>
              <a:gd name="connsiteX212" fmla="*/ 7371532 w 12964258"/>
              <a:gd name="connsiteY212" fmla="*/ 2686493 h 3416926"/>
              <a:gd name="connsiteX213" fmla="*/ 7279383 w 12964258"/>
              <a:gd name="connsiteY213" fmla="*/ 2700670 h 3416926"/>
              <a:gd name="connsiteX214" fmla="*/ 7258118 w 12964258"/>
              <a:gd name="connsiteY214" fmla="*/ 2707758 h 3416926"/>
              <a:gd name="connsiteX215" fmla="*/ 7102174 w 12964258"/>
              <a:gd name="connsiteY215" fmla="*/ 2729023 h 3416926"/>
              <a:gd name="connsiteX216" fmla="*/ 7024202 w 12964258"/>
              <a:gd name="connsiteY216" fmla="*/ 2743200 h 3416926"/>
              <a:gd name="connsiteX217" fmla="*/ 6974583 w 12964258"/>
              <a:gd name="connsiteY217" fmla="*/ 2750289 h 3416926"/>
              <a:gd name="connsiteX218" fmla="*/ 6946230 w 12964258"/>
              <a:gd name="connsiteY218" fmla="*/ 2757377 h 3416926"/>
              <a:gd name="connsiteX219" fmla="*/ 6854081 w 12964258"/>
              <a:gd name="connsiteY219" fmla="*/ 2771554 h 3416926"/>
              <a:gd name="connsiteX220" fmla="*/ 6811551 w 12964258"/>
              <a:gd name="connsiteY220" fmla="*/ 2778642 h 3416926"/>
              <a:gd name="connsiteX221" fmla="*/ 6776109 w 12964258"/>
              <a:gd name="connsiteY221" fmla="*/ 2785730 h 3416926"/>
              <a:gd name="connsiteX222" fmla="*/ 6662695 w 12964258"/>
              <a:gd name="connsiteY222" fmla="*/ 2799907 h 3416926"/>
              <a:gd name="connsiteX223" fmla="*/ 6634342 w 12964258"/>
              <a:gd name="connsiteY223" fmla="*/ 2806996 h 3416926"/>
              <a:gd name="connsiteX224" fmla="*/ 6591811 w 12964258"/>
              <a:gd name="connsiteY224" fmla="*/ 2814084 h 3416926"/>
              <a:gd name="connsiteX225" fmla="*/ 6570546 w 12964258"/>
              <a:gd name="connsiteY225" fmla="*/ 2821172 h 3416926"/>
              <a:gd name="connsiteX226" fmla="*/ 6520928 w 12964258"/>
              <a:gd name="connsiteY226" fmla="*/ 2828261 h 3416926"/>
              <a:gd name="connsiteX227" fmla="*/ 6464221 w 12964258"/>
              <a:gd name="connsiteY227" fmla="*/ 2842437 h 3416926"/>
              <a:gd name="connsiteX228" fmla="*/ 6442956 w 12964258"/>
              <a:gd name="connsiteY228" fmla="*/ 2849526 h 3416926"/>
              <a:gd name="connsiteX229" fmla="*/ 6407514 w 12964258"/>
              <a:gd name="connsiteY229" fmla="*/ 2856614 h 3416926"/>
              <a:gd name="connsiteX230" fmla="*/ 6379160 w 12964258"/>
              <a:gd name="connsiteY230" fmla="*/ 2863703 h 3416926"/>
              <a:gd name="connsiteX231" fmla="*/ 6343718 w 12964258"/>
              <a:gd name="connsiteY231" fmla="*/ 2870791 h 3416926"/>
              <a:gd name="connsiteX232" fmla="*/ 6287011 w 12964258"/>
              <a:gd name="connsiteY232" fmla="*/ 2884968 h 3416926"/>
              <a:gd name="connsiteX233" fmla="*/ 6244481 w 12964258"/>
              <a:gd name="connsiteY233" fmla="*/ 2899144 h 3416926"/>
              <a:gd name="connsiteX234" fmla="*/ 6187774 w 12964258"/>
              <a:gd name="connsiteY234" fmla="*/ 2913321 h 3416926"/>
              <a:gd name="connsiteX235" fmla="*/ 6145244 w 12964258"/>
              <a:gd name="connsiteY235" fmla="*/ 2927498 h 3416926"/>
              <a:gd name="connsiteX236" fmla="*/ 6116890 w 12964258"/>
              <a:gd name="connsiteY236" fmla="*/ 2934586 h 3416926"/>
              <a:gd name="connsiteX237" fmla="*/ 6074360 w 12964258"/>
              <a:gd name="connsiteY237" fmla="*/ 2941675 h 3416926"/>
              <a:gd name="connsiteX238" fmla="*/ 6031830 w 12964258"/>
              <a:gd name="connsiteY238" fmla="*/ 2955851 h 3416926"/>
              <a:gd name="connsiteX239" fmla="*/ 6003476 w 12964258"/>
              <a:gd name="connsiteY239" fmla="*/ 2962940 h 3416926"/>
              <a:gd name="connsiteX240" fmla="*/ 5960946 w 12964258"/>
              <a:gd name="connsiteY240" fmla="*/ 2977116 h 3416926"/>
              <a:gd name="connsiteX241" fmla="*/ 5932593 w 12964258"/>
              <a:gd name="connsiteY241" fmla="*/ 2984205 h 3416926"/>
              <a:gd name="connsiteX242" fmla="*/ 5868797 w 12964258"/>
              <a:gd name="connsiteY242" fmla="*/ 3005470 h 3416926"/>
              <a:gd name="connsiteX243" fmla="*/ 5847532 w 12964258"/>
              <a:gd name="connsiteY243" fmla="*/ 3012558 h 3416926"/>
              <a:gd name="connsiteX244" fmla="*/ 5790825 w 12964258"/>
              <a:gd name="connsiteY244" fmla="*/ 3026735 h 3416926"/>
              <a:gd name="connsiteX245" fmla="*/ 5769560 w 12964258"/>
              <a:gd name="connsiteY245" fmla="*/ 3033823 h 3416926"/>
              <a:gd name="connsiteX246" fmla="*/ 5727030 w 12964258"/>
              <a:gd name="connsiteY246" fmla="*/ 3040912 h 3416926"/>
              <a:gd name="connsiteX247" fmla="*/ 5670323 w 12964258"/>
              <a:gd name="connsiteY247" fmla="*/ 3055089 h 3416926"/>
              <a:gd name="connsiteX248" fmla="*/ 5627793 w 12964258"/>
              <a:gd name="connsiteY248" fmla="*/ 3062177 h 3416926"/>
              <a:gd name="connsiteX249" fmla="*/ 5563997 w 12964258"/>
              <a:gd name="connsiteY249" fmla="*/ 3076354 h 3416926"/>
              <a:gd name="connsiteX250" fmla="*/ 5514379 w 12964258"/>
              <a:gd name="connsiteY250" fmla="*/ 3083442 h 3416926"/>
              <a:gd name="connsiteX251" fmla="*/ 5478937 w 12964258"/>
              <a:gd name="connsiteY251" fmla="*/ 3090530 h 3416926"/>
              <a:gd name="connsiteX252" fmla="*/ 5415142 w 12964258"/>
              <a:gd name="connsiteY252" fmla="*/ 3097619 h 3416926"/>
              <a:gd name="connsiteX253" fmla="*/ 5372611 w 12964258"/>
              <a:gd name="connsiteY253" fmla="*/ 3104707 h 3416926"/>
              <a:gd name="connsiteX254" fmla="*/ 5294639 w 12964258"/>
              <a:gd name="connsiteY254" fmla="*/ 3111796 h 3416926"/>
              <a:gd name="connsiteX255" fmla="*/ 5159960 w 12964258"/>
              <a:gd name="connsiteY255" fmla="*/ 3125972 h 3416926"/>
              <a:gd name="connsiteX256" fmla="*/ 3430397 w 12964258"/>
              <a:gd name="connsiteY256" fmla="*/ 3395331 h 3416926"/>
              <a:gd name="connsiteX257" fmla="*/ 2693207 w 12964258"/>
              <a:gd name="connsiteY257" fmla="*/ 3402418 h 3416926"/>
              <a:gd name="connsiteX258" fmla="*/ 1672481 w 12964258"/>
              <a:gd name="connsiteY258" fmla="*/ 3416595 h 3416926"/>
              <a:gd name="connsiteX259" fmla="*/ 339868 w 12964258"/>
              <a:gd name="connsiteY259" fmla="*/ 3416595 h 3416926"/>
              <a:gd name="connsiteX260" fmla="*/ 113040 w 12964258"/>
              <a:gd name="connsiteY260" fmla="*/ 3352800 h 3416926"/>
              <a:gd name="connsiteX261" fmla="*/ 6714 w 12964258"/>
              <a:gd name="connsiteY261" fmla="*/ 3147237 h 3416926"/>
              <a:gd name="connsiteX262" fmla="*/ 297337 w 12964258"/>
              <a:gd name="connsiteY262" fmla="*/ 3083442 h 3416926"/>
              <a:gd name="connsiteX263" fmla="*/ 283160 w 12964258"/>
              <a:gd name="connsiteY263" fmla="*/ 3062177 h 3416926"/>
              <a:gd name="connsiteX264" fmla="*/ 268983 w 12964258"/>
              <a:gd name="connsiteY264" fmla="*/ 3005470 h 3416926"/>
              <a:gd name="connsiteX265" fmla="*/ 261895 w 12964258"/>
              <a:gd name="connsiteY265" fmla="*/ 2955851 h 3416926"/>
              <a:gd name="connsiteX266" fmla="*/ 254807 w 12964258"/>
              <a:gd name="connsiteY266" fmla="*/ 2913321 h 3416926"/>
              <a:gd name="connsiteX267" fmla="*/ 268983 w 12964258"/>
              <a:gd name="connsiteY267" fmla="*/ 2849526 h 3416926"/>
              <a:gd name="connsiteX268" fmla="*/ 276072 w 12964258"/>
              <a:gd name="connsiteY268" fmla="*/ 2828261 h 3416926"/>
              <a:gd name="connsiteX269" fmla="*/ 339867 w 12964258"/>
              <a:gd name="connsiteY269" fmla="*/ 2785730 h 341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12964258" h="3416926">
                <a:moveTo>
                  <a:pt x="339867" y="2785730"/>
                </a:moveTo>
                <a:lnTo>
                  <a:pt x="339867" y="2785730"/>
                </a:lnTo>
                <a:cubicBezTo>
                  <a:pt x="803614" y="2824379"/>
                  <a:pt x="309255" y="2785730"/>
                  <a:pt x="1544890" y="2785730"/>
                </a:cubicBezTo>
                <a:cubicBezTo>
                  <a:pt x="1640663" y="2785730"/>
                  <a:pt x="1853740" y="2795350"/>
                  <a:pt x="1963104" y="2799907"/>
                </a:cubicBezTo>
                <a:cubicBezTo>
                  <a:pt x="2182680" y="2819001"/>
                  <a:pt x="2071635" y="2811813"/>
                  <a:pt x="2296258" y="2821172"/>
                </a:cubicBezTo>
                <a:lnTo>
                  <a:pt x="2806621" y="2814084"/>
                </a:lnTo>
                <a:cubicBezTo>
                  <a:pt x="2901162" y="2814084"/>
                  <a:pt x="2995615" y="2821172"/>
                  <a:pt x="3090156" y="2821172"/>
                </a:cubicBezTo>
                <a:cubicBezTo>
                  <a:pt x="3097628" y="2821172"/>
                  <a:pt x="3104172" y="2815896"/>
                  <a:pt x="3111421" y="2814084"/>
                </a:cubicBezTo>
                <a:cubicBezTo>
                  <a:pt x="3123109" y="2811162"/>
                  <a:pt x="3135049" y="2809359"/>
                  <a:pt x="3146863" y="2806996"/>
                </a:cubicBezTo>
                <a:cubicBezTo>
                  <a:pt x="3151588" y="2757377"/>
                  <a:pt x="3159194" y="2707949"/>
                  <a:pt x="3161039" y="2658140"/>
                </a:cubicBezTo>
                <a:cubicBezTo>
                  <a:pt x="3163402" y="2594345"/>
                  <a:pt x="3164379" y="2530483"/>
                  <a:pt x="3168128" y="2466754"/>
                </a:cubicBezTo>
                <a:cubicBezTo>
                  <a:pt x="3169109" y="2450075"/>
                  <a:pt x="3171939" y="2433518"/>
                  <a:pt x="3175216" y="2417135"/>
                </a:cubicBezTo>
                <a:cubicBezTo>
                  <a:pt x="3179037" y="2398029"/>
                  <a:pt x="3183232" y="2378912"/>
                  <a:pt x="3189393" y="2360428"/>
                </a:cubicBezTo>
                <a:cubicBezTo>
                  <a:pt x="3194118" y="2346251"/>
                  <a:pt x="3191135" y="2326187"/>
                  <a:pt x="3203569" y="2317898"/>
                </a:cubicBezTo>
                <a:cubicBezTo>
                  <a:pt x="3210658" y="2313172"/>
                  <a:pt x="3216326" y="2304146"/>
                  <a:pt x="3224835" y="2303721"/>
                </a:cubicBezTo>
                <a:cubicBezTo>
                  <a:pt x="3359367" y="2296994"/>
                  <a:pt x="3494193" y="2298996"/>
                  <a:pt x="3628872" y="2296633"/>
                </a:cubicBezTo>
                <a:cubicBezTo>
                  <a:pt x="3668567" y="2286708"/>
                  <a:pt x="3708315" y="2277856"/>
                  <a:pt x="3749374" y="2275368"/>
                </a:cubicBezTo>
                <a:cubicBezTo>
                  <a:pt x="3808383" y="2271792"/>
                  <a:pt x="3867500" y="2270282"/>
                  <a:pt x="3926583" y="2268279"/>
                </a:cubicBezTo>
                <a:lnTo>
                  <a:pt x="4167588" y="2261191"/>
                </a:lnTo>
                <a:lnTo>
                  <a:pt x="4692128" y="2268279"/>
                </a:lnTo>
                <a:cubicBezTo>
                  <a:pt x="4860154" y="2268279"/>
                  <a:pt x="4838297" y="2311776"/>
                  <a:pt x="4862249" y="2239926"/>
                </a:cubicBezTo>
                <a:cubicBezTo>
                  <a:pt x="4864612" y="2221024"/>
                  <a:pt x="4867233" y="2202152"/>
                  <a:pt x="4869337" y="2183219"/>
                </a:cubicBezTo>
                <a:cubicBezTo>
                  <a:pt x="4874227" y="2139210"/>
                  <a:pt x="4875783" y="2105236"/>
                  <a:pt x="4883514" y="2062716"/>
                </a:cubicBezTo>
                <a:cubicBezTo>
                  <a:pt x="4885257" y="2053131"/>
                  <a:pt x="4888489" y="2043873"/>
                  <a:pt x="4890602" y="2034363"/>
                </a:cubicBezTo>
                <a:cubicBezTo>
                  <a:pt x="4897204" y="2004652"/>
                  <a:pt x="4899651" y="1987156"/>
                  <a:pt x="4904779" y="1956391"/>
                </a:cubicBezTo>
                <a:cubicBezTo>
                  <a:pt x="4910947" y="1839202"/>
                  <a:pt x="4905012" y="1855875"/>
                  <a:pt x="4918956" y="1779182"/>
                </a:cubicBezTo>
                <a:cubicBezTo>
                  <a:pt x="4921111" y="1767328"/>
                  <a:pt x="4923431" y="1755501"/>
                  <a:pt x="4926044" y="1743740"/>
                </a:cubicBezTo>
                <a:cubicBezTo>
                  <a:pt x="4928157" y="1734230"/>
                  <a:pt x="4923488" y="1716764"/>
                  <a:pt x="4933132" y="1715386"/>
                </a:cubicBezTo>
                <a:cubicBezTo>
                  <a:pt x="5012694" y="1704020"/>
                  <a:pt x="5093817" y="1711116"/>
                  <a:pt x="5174137" y="1708298"/>
                </a:cubicBezTo>
                <a:cubicBezTo>
                  <a:pt x="5234748" y="1706171"/>
                  <a:pt x="5396386" y="1698891"/>
                  <a:pt x="5464760" y="1694121"/>
                </a:cubicBezTo>
                <a:cubicBezTo>
                  <a:pt x="5819364" y="1669381"/>
                  <a:pt x="5482211" y="1688352"/>
                  <a:pt x="5776649" y="1672856"/>
                </a:cubicBezTo>
                <a:cubicBezTo>
                  <a:pt x="5890212" y="1677062"/>
                  <a:pt x="5984622" y="1679377"/>
                  <a:pt x="6095625" y="1687033"/>
                </a:cubicBezTo>
                <a:cubicBezTo>
                  <a:pt x="6121661" y="1688829"/>
                  <a:pt x="6147629" y="1691524"/>
                  <a:pt x="6173597" y="1694121"/>
                </a:cubicBezTo>
                <a:cubicBezTo>
                  <a:pt x="6194887" y="1696250"/>
                  <a:pt x="6216032" y="1699988"/>
                  <a:pt x="6237393" y="1701209"/>
                </a:cubicBezTo>
                <a:cubicBezTo>
                  <a:pt x="6298771" y="1704716"/>
                  <a:pt x="6360258" y="1705935"/>
                  <a:pt x="6421690" y="1708298"/>
                </a:cubicBezTo>
                <a:cubicBezTo>
                  <a:pt x="6499662" y="1705935"/>
                  <a:pt x="6577772" y="1706398"/>
                  <a:pt x="6655607" y="1701209"/>
                </a:cubicBezTo>
                <a:cubicBezTo>
                  <a:pt x="6663062" y="1700712"/>
                  <a:pt x="6634768" y="1701581"/>
                  <a:pt x="6634342" y="1694121"/>
                </a:cubicBezTo>
                <a:cubicBezTo>
                  <a:pt x="6627675" y="1577456"/>
                  <a:pt x="6634855" y="1498881"/>
                  <a:pt x="6648518" y="1396409"/>
                </a:cubicBezTo>
                <a:cubicBezTo>
                  <a:pt x="6660135" y="1309284"/>
                  <a:pt x="6650294" y="1381621"/>
                  <a:pt x="6662695" y="1311349"/>
                </a:cubicBezTo>
                <a:cubicBezTo>
                  <a:pt x="6667690" y="1283042"/>
                  <a:pt x="6652955" y="1242234"/>
                  <a:pt x="6676872" y="1226289"/>
                </a:cubicBezTo>
                <a:cubicBezTo>
                  <a:pt x="6683960" y="1221563"/>
                  <a:pt x="6690307" y="1215468"/>
                  <a:pt x="6698137" y="1212112"/>
                </a:cubicBezTo>
                <a:cubicBezTo>
                  <a:pt x="6711999" y="1206171"/>
                  <a:pt x="6758831" y="1199788"/>
                  <a:pt x="6769021" y="1197935"/>
                </a:cubicBezTo>
                <a:cubicBezTo>
                  <a:pt x="6903136" y="1173552"/>
                  <a:pt x="6666029" y="1213780"/>
                  <a:pt x="6861169" y="1183758"/>
                </a:cubicBezTo>
                <a:cubicBezTo>
                  <a:pt x="6873077" y="1181926"/>
                  <a:pt x="6884746" y="1178764"/>
                  <a:pt x="6896611" y="1176670"/>
                </a:cubicBezTo>
                <a:cubicBezTo>
                  <a:pt x="7027104" y="1153642"/>
                  <a:pt x="6935169" y="1169236"/>
                  <a:pt x="7059644" y="1155405"/>
                </a:cubicBezTo>
                <a:cubicBezTo>
                  <a:pt x="7076249" y="1153560"/>
                  <a:pt x="7092702" y="1150524"/>
                  <a:pt x="7109263" y="1148316"/>
                </a:cubicBezTo>
                <a:lnTo>
                  <a:pt x="7165969" y="1141228"/>
                </a:lnTo>
                <a:cubicBezTo>
                  <a:pt x="7182530" y="1139020"/>
                  <a:pt x="7198983" y="1135985"/>
                  <a:pt x="7215588" y="1134140"/>
                </a:cubicBezTo>
                <a:cubicBezTo>
                  <a:pt x="7241526" y="1131258"/>
                  <a:pt x="7267641" y="1130100"/>
                  <a:pt x="7293560" y="1127051"/>
                </a:cubicBezTo>
                <a:cubicBezTo>
                  <a:pt x="7323147" y="1123570"/>
                  <a:pt x="7342809" y="1118097"/>
                  <a:pt x="7371532" y="1112875"/>
                </a:cubicBezTo>
                <a:cubicBezTo>
                  <a:pt x="7407614" y="1106315"/>
                  <a:pt x="7426488" y="1104011"/>
                  <a:pt x="7463681" y="1098698"/>
                </a:cubicBezTo>
                <a:cubicBezTo>
                  <a:pt x="7515662" y="1101061"/>
                  <a:pt x="7567743" y="1101795"/>
                  <a:pt x="7619625" y="1105786"/>
                </a:cubicBezTo>
                <a:cubicBezTo>
                  <a:pt x="7634782" y="1106952"/>
                  <a:pt x="7654417" y="1115727"/>
                  <a:pt x="7669244" y="1119963"/>
                </a:cubicBezTo>
                <a:cubicBezTo>
                  <a:pt x="7678611" y="1122639"/>
                  <a:pt x="7688266" y="1124252"/>
                  <a:pt x="7697597" y="1127051"/>
                </a:cubicBezTo>
                <a:cubicBezTo>
                  <a:pt x="7711911" y="1131345"/>
                  <a:pt x="7725951" y="1136502"/>
                  <a:pt x="7740128" y="1141228"/>
                </a:cubicBezTo>
                <a:cubicBezTo>
                  <a:pt x="7747216" y="1143591"/>
                  <a:pt x="7754144" y="1146504"/>
                  <a:pt x="7761393" y="1148316"/>
                </a:cubicBezTo>
                <a:cubicBezTo>
                  <a:pt x="7772040" y="1150978"/>
                  <a:pt x="7834703" y="1167599"/>
                  <a:pt x="7853542" y="1169582"/>
                </a:cubicBezTo>
                <a:cubicBezTo>
                  <a:pt x="7886523" y="1173054"/>
                  <a:pt x="7919700" y="1174307"/>
                  <a:pt x="7952779" y="1176670"/>
                </a:cubicBezTo>
                <a:lnTo>
                  <a:pt x="8222137" y="1169582"/>
                </a:lnTo>
                <a:cubicBezTo>
                  <a:pt x="8241168" y="1168755"/>
                  <a:pt x="8263238" y="1173417"/>
                  <a:pt x="8278844" y="1162493"/>
                </a:cubicBezTo>
                <a:cubicBezTo>
                  <a:pt x="8291086" y="1153923"/>
                  <a:pt x="8290090" y="1134616"/>
                  <a:pt x="8293021" y="1119963"/>
                </a:cubicBezTo>
                <a:cubicBezTo>
                  <a:pt x="8303070" y="1069715"/>
                  <a:pt x="8299839" y="1090352"/>
                  <a:pt x="8307197" y="1027814"/>
                </a:cubicBezTo>
                <a:cubicBezTo>
                  <a:pt x="8310003" y="1003963"/>
                  <a:pt x="8316046" y="941042"/>
                  <a:pt x="8321374" y="914400"/>
                </a:cubicBezTo>
                <a:cubicBezTo>
                  <a:pt x="8325195" y="895294"/>
                  <a:pt x="8329390" y="876177"/>
                  <a:pt x="8335551" y="857693"/>
                </a:cubicBezTo>
                <a:cubicBezTo>
                  <a:pt x="8337914" y="850605"/>
                  <a:pt x="8340959" y="843708"/>
                  <a:pt x="8342639" y="836428"/>
                </a:cubicBezTo>
                <a:cubicBezTo>
                  <a:pt x="8348057" y="812949"/>
                  <a:pt x="8352090" y="789172"/>
                  <a:pt x="8356816" y="765544"/>
                </a:cubicBezTo>
                <a:cubicBezTo>
                  <a:pt x="8366836" y="715445"/>
                  <a:pt x="8360093" y="741537"/>
                  <a:pt x="8378081" y="687572"/>
                </a:cubicBezTo>
                <a:cubicBezTo>
                  <a:pt x="8382751" y="673563"/>
                  <a:pt x="8386853" y="655036"/>
                  <a:pt x="8399346" y="645042"/>
                </a:cubicBezTo>
                <a:cubicBezTo>
                  <a:pt x="8405180" y="640375"/>
                  <a:pt x="8413197" y="638881"/>
                  <a:pt x="8420611" y="637954"/>
                </a:cubicBezTo>
                <a:cubicBezTo>
                  <a:pt x="8470639" y="631700"/>
                  <a:pt x="8619137" y="625546"/>
                  <a:pt x="8654528" y="623777"/>
                </a:cubicBezTo>
                <a:cubicBezTo>
                  <a:pt x="8668705" y="621414"/>
                  <a:pt x="8682797" y="618472"/>
                  <a:pt x="8697058" y="616689"/>
                </a:cubicBezTo>
                <a:cubicBezTo>
                  <a:pt x="8772747" y="607228"/>
                  <a:pt x="8819818" y="606870"/>
                  <a:pt x="8902621" y="602512"/>
                </a:cubicBezTo>
                <a:lnTo>
                  <a:pt x="9150714" y="609600"/>
                </a:lnTo>
                <a:cubicBezTo>
                  <a:pt x="9205077" y="611475"/>
                  <a:pt x="9259364" y="615467"/>
                  <a:pt x="9313746" y="616689"/>
                </a:cubicBezTo>
                <a:lnTo>
                  <a:pt x="9781579" y="623777"/>
                </a:lnTo>
                <a:cubicBezTo>
                  <a:pt x="9791030" y="626140"/>
                  <a:pt x="9800347" y="629122"/>
                  <a:pt x="9809932" y="630865"/>
                </a:cubicBezTo>
                <a:cubicBezTo>
                  <a:pt x="9855841" y="639212"/>
                  <a:pt x="9960945" y="648387"/>
                  <a:pt x="9987142" y="652130"/>
                </a:cubicBezTo>
                <a:lnTo>
                  <a:pt x="10036760" y="659219"/>
                </a:lnTo>
                <a:cubicBezTo>
                  <a:pt x="10095420" y="644553"/>
                  <a:pt x="10058025" y="663813"/>
                  <a:pt x="10058025" y="567070"/>
                </a:cubicBezTo>
                <a:cubicBezTo>
                  <a:pt x="10058025" y="455994"/>
                  <a:pt x="10060925" y="344913"/>
                  <a:pt x="10065114" y="233916"/>
                </a:cubicBezTo>
                <a:cubicBezTo>
                  <a:pt x="10065395" y="226474"/>
                  <a:pt x="10076750" y="166103"/>
                  <a:pt x="10079290" y="155944"/>
                </a:cubicBezTo>
                <a:cubicBezTo>
                  <a:pt x="10081102" y="148695"/>
                  <a:pt x="10081096" y="139962"/>
                  <a:pt x="10086379" y="134679"/>
                </a:cubicBezTo>
                <a:cubicBezTo>
                  <a:pt x="10089757" y="131301"/>
                  <a:pt x="10135767" y="120549"/>
                  <a:pt x="10135997" y="120503"/>
                </a:cubicBezTo>
                <a:cubicBezTo>
                  <a:pt x="10150090" y="117684"/>
                  <a:pt x="10164254" y="115093"/>
                  <a:pt x="10178528" y="113414"/>
                </a:cubicBezTo>
                <a:cubicBezTo>
                  <a:pt x="10232194" y="107100"/>
                  <a:pt x="10262193" y="107739"/>
                  <a:pt x="10313207" y="99237"/>
                </a:cubicBezTo>
                <a:cubicBezTo>
                  <a:pt x="10336975" y="95276"/>
                  <a:pt x="10360714" y="90905"/>
                  <a:pt x="10384090" y="85061"/>
                </a:cubicBezTo>
                <a:lnTo>
                  <a:pt x="10440797" y="70884"/>
                </a:lnTo>
                <a:cubicBezTo>
                  <a:pt x="10474496" y="48418"/>
                  <a:pt x="10453982" y="59400"/>
                  <a:pt x="10504593" y="42530"/>
                </a:cubicBezTo>
                <a:lnTo>
                  <a:pt x="10525858" y="35442"/>
                </a:lnTo>
                <a:cubicBezTo>
                  <a:pt x="10532946" y="33079"/>
                  <a:pt x="10539753" y="29582"/>
                  <a:pt x="10547123" y="28354"/>
                </a:cubicBezTo>
                <a:cubicBezTo>
                  <a:pt x="10561300" y="25991"/>
                  <a:pt x="10575600" y="24276"/>
                  <a:pt x="10589653" y="21265"/>
                </a:cubicBezTo>
                <a:cubicBezTo>
                  <a:pt x="10695416" y="-1399"/>
                  <a:pt x="10595161" y="11744"/>
                  <a:pt x="10724332" y="0"/>
                </a:cubicBezTo>
                <a:cubicBezTo>
                  <a:pt x="10812841" y="11065"/>
                  <a:pt x="10825325" y="14177"/>
                  <a:pt x="10944072" y="14177"/>
                </a:cubicBezTo>
                <a:cubicBezTo>
                  <a:pt x="11012634" y="14177"/>
                  <a:pt x="11081103" y="9105"/>
                  <a:pt x="11149635" y="7089"/>
                </a:cubicBezTo>
                <a:lnTo>
                  <a:pt x="11426081" y="0"/>
                </a:lnTo>
                <a:lnTo>
                  <a:pt x="11511142" y="7089"/>
                </a:lnTo>
                <a:cubicBezTo>
                  <a:pt x="11551283" y="9857"/>
                  <a:pt x="11591653" y="9734"/>
                  <a:pt x="11631644" y="14177"/>
                </a:cubicBezTo>
                <a:cubicBezTo>
                  <a:pt x="11775308" y="30140"/>
                  <a:pt x="11653589" y="22561"/>
                  <a:pt x="11730881" y="35442"/>
                </a:cubicBezTo>
                <a:cubicBezTo>
                  <a:pt x="11749671" y="38574"/>
                  <a:pt x="11768760" y="39633"/>
                  <a:pt x="11787588" y="42530"/>
                </a:cubicBezTo>
                <a:cubicBezTo>
                  <a:pt x="11799496" y="44362"/>
                  <a:pt x="11811122" y="47787"/>
                  <a:pt x="11823030" y="49619"/>
                </a:cubicBezTo>
                <a:cubicBezTo>
                  <a:pt x="11841858" y="52516"/>
                  <a:pt x="11860789" y="54747"/>
                  <a:pt x="11879737" y="56707"/>
                </a:cubicBezTo>
                <a:cubicBezTo>
                  <a:pt x="12028907" y="72138"/>
                  <a:pt x="12007264" y="69551"/>
                  <a:pt x="12142007" y="77972"/>
                </a:cubicBezTo>
                <a:cubicBezTo>
                  <a:pt x="12293900" y="68479"/>
                  <a:pt x="12298654" y="64669"/>
                  <a:pt x="12489337" y="77972"/>
                </a:cubicBezTo>
                <a:cubicBezTo>
                  <a:pt x="12513375" y="79649"/>
                  <a:pt x="12536311" y="89160"/>
                  <a:pt x="12560221" y="92149"/>
                </a:cubicBezTo>
                <a:cubicBezTo>
                  <a:pt x="12645160" y="102766"/>
                  <a:pt x="12597944" y="97655"/>
                  <a:pt x="12701988" y="106326"/>
                </a:cubicBezTo>
                <a:lnTo>
                  <a:pt x="12765783" y="127591"/>
                </a:lnTo>
                <a:lnTo>
                  <a:pt x="12787049" y="134679"/>
                </a:lnTo>
                <a:cubicBezTo>
                  <a:pt x="12802727" y="150357"/>
                  <a:pt x="12812621" y="157470"/>
                  <a:pt x="12822490" y="177209"/>
                </a:cubicBezTo>
                <a:cubicBezTo>
                  <a:pt x="12834019" y="200268"/>
                  <a:pt x="12823443" y="199428"/>
                  <a:pt x="12843756" y="219740"/>
                </a:cubicBezTo>
                <a:cubicBezTo>
                  <a:pt x="12849780" y="225764"/>
                  <a:pt x="12857933" y="229191"/>
                  <a:pt x="12865021" y="233916"/>
                </a:cubicBezTo>
                <a:cubicBezTo>
                  <a:pt x="12867384" y="241005"/>
                  <a:pt x="12870056" y="247997"/>
                  <a:pt x="12872109" y="255182"/>
                </a:cubicBezTo>
                <a:cubicBezTo>
                  <a:pt x="12874785" y="264549"/>
                  <a:pt x="12875776" y="274413"/>
                  <a:pt x="12879197" y="283535"/>
                </a:cubicBezTo>
                <a:cubicBezTo>
                  <a:pt x="12882907" y="293429"/>
                  <a:pt x="12889664" y="301995"/>
                  <a:pt x="12893374" y="311889"/>
                </a:cubicBezTo>
                <a:cubicBezTo>
                  <a:pt x="12896795" y="321011"/>
                  <a:pt x="12897382" y="331000"/>
                  <a:pt x="12900463" y="340242"/>
                </a:cubicBezTo>
                <a:cubicBezTo>
                  <a:pt x="12904487" y="352313"/>
                  <a:pt x="12910983" y="363497"/>
                  <a:pt x="12914639" y="375684"/>
                </a:cubicBezTo>
                <a:cubicBezTo>
                  <a:pt x="12918101" y="387224"/>
                  <a:pt x="12918418" y="399542"/>
                  <a:pt x="12921728" y="411126"/>
                </a:cubicBezTo>
                <a:cubicBezTo>
                  <a:pt x="12927886" y="432679"/>
                  <a:pt x="12935905" y="453656"/>
                  <a:pt x="12942993" y="474921"/>
                </a:cubicBezTo>
                <a:cubicBezTo>
                  <a:pt x="12945356" y="482009"/>
                  <a:pt x="12948269" y="488937"/>
                  <a:pt x="12950081" y="496186"/>
                </a:cubicBezTo>
                <a:lnTo>
                  <a:pt x="12957169" y="524540"/>
                </a:lnTo>
                <a:cubicBezTo>
                  <a:pt x="12959532" y="550531"/>
                  <a:pt x="12964258" y="576414"/>
                  <a:pt x="12964258" y="602512"/>
                </a:cubicBezTo>
                <a:cubicBezTo>
                  <a:pt x="12964258" y="812936"/>
                  <a:pt x="12963661" y="771206"/>
                  <a:pt x="12950081" y="900223"/>
                </a:cubicBezTo>
                <a:cubicBezTo>
                  <a:pt x="12947595" y="923838"/>
                  <a:pt x="12946131" y="947569"/>
                  <a:pt x="12942993" y="971107"/>
                </a:cubicBezTo>
                <a:cubicBezTo>
                  <a:pt x="12941401" y="983049"/>
                  <a:pt x="12937783" y="994648"/>
                  <a:pt x="12935904" y="1006549"/>
                </a:cubicBezTo>
                <a:cubicBezTo>
                  <a:pt x="12930693" y="1039555"/>
                  <a:pt x="12928282" y="1073020"/>
                  <a:pt x="12921728" y="1105786"/>
                </a:cubicBezTo>
                <a:cubicBezTo>
                  <a:pt x="12919365" y="1117600"/>
                  <a:pt x="12916471" y="1129320"/>
                  <a:pt x="12914639" y="1141228"/>
                </a:cubicBezTo>
                <a:cubicBezTo>
                  <a:pt x="12908361" y="1182031"/>
                  <a:pt x="12908726" y="1201903"/>
                  <a:pt x="12900463" y="1240465"/>
                </a:cubicBezTo>
                <a:cubicBezTo>
                  <a:pt x="12890869" y="1285236"/>
                  <a:pt x="12889995" y="1286045"/>
                  <a:pt x="12879197" y="1318437"/>
                </a:cubicBezTo>
                <a:cubicBezTo>
                  <a:pt x="12891642" y="1529987"/>
                  <a:pt x="12880339" y="1354546"/>
                  <a:pt x="12893374" y="1524000"/>
                </a:cubicBezTo>
                <a:cubicBezTo>
                  <a:pt x="12904139" y="1663945"/>
                  <a:pt x="12895413" y="1577782"/>
                  <a:pt x="12907551" y="1687033"/>
                </a:cubicBezTo>
                <a:cubicBezTo>
                  <a:pt x="12907136" y="1694090"/>
                  <a:pt x="12911867" y="1791815"/>
                  <a:pt x="12893374" y="1828800"/>
                </a:cubicBezTo>
                <a:cubicBezTo>
                  <a:pt x="12889564" y="1836420"/>
                  <a:pt x="12883923" y="1842977"/>
                  <a:pt x="12879197" y="1850065"/>
                </a:cubicBezTo>
                <a:cubicBezTo>
                  <a:pt x="12876834" y="1857153"/>
                  <a:pt x="12876776" y="1865496"/>
                  <a:pt x="12872109" y="1871330"/>
                </a:cubicBezTo>
                <a:cubicBezTo>
                  <a:pt x="12866787" y="1877982"/>
                  <a:pt x="12859360" y="1885264"/>
                  <a:pt x="12850844" y="1885507"/>
                </a:cubicBezTo>
                <a:lnTo>
                  <a:pt x="12624016" y="1878419"/>
                </a:lnTo>
                <a:lnTo>
                  <a:pt x="12510602" y="1871330"/>
                </a:lnTo>
                <a:cubicBezTo>
                  <a:pt x="12453716" y="1866954"/>
                  <a:pt x="12441680" y="1864522"/>
                  <a:pt x="12390100" y="1857154"/>
                </a:cubicBezTo>
                <a:cubicBezTo>
                  <a:pt x="12287001" y="1871882"/>
                  <a:pt x="12393390" y="1858024"/>
                  <a:pt x="12227067" y="1871330"/>
                </a:cubicBezTo>
                <a:cubicBezTo>
                  <a:pt x="12205739" y="1873036"/>
                  <a:pt x="12184453" y="1875393"/>
                  <a:pt x="12163272" y="1878419"/>
                </a:cubicBezTo>
                <a:cubicBezTo>
                  <a:pt x="12151345" y="1880123"/>
                  <a:pt x="12139684" y="1883352"/>
                  <a:pt x="12127830" y="1885507"/>
                </a:cubicBezTo>
                <a:cubicBezTo>
                  <a:pt x="12113690" y="1888078"/>
                  <a:pt x="12099528" y="1890563"/>
                  <a:pt x="12085300" y="1892596"/>
                </a:cubicBezTo>
                <a:cubicBezTo>
                  <a:pt x="12066442" y="1895290"/>
                  <a:pt x="12047468" y="1897110"/>
                  <a:pt x="12028593" y="1899684"/>
                </a:cubicBezTo>
                <a:lnTo>
                  <a:pt x="11929356" y="1913861"/>
                </a:lnTo>
                <a:cubicBezTo>
                  <a:pt x="11912816" y="1916224"/>
                  <a:pt x="11896120" y="1917673"/>
                  <a:pt x="11879737" y="1920949"/>
                </a:cubicBezTo>
                <a:cubicBezTo>
                  <a:pt x="11772842" y="1942327"/>
                  <a:pt x="11906036" y="1915105"/>
                  <a:pt x="11815942" y="1935126"/>
                </a:cubicBezTo>
                <a:cubicBezTo>
                  <a:pt x="11783030" y="1942440"/>
                  <a:pt x="11782417" y="1940654"/>
                  <a:pt x="11752146" y="1949303"/>
                </a:cubicBezTo>
                <a:cubicBezTo>
                  <a:pt x="11744962" y="1951356"/>
                  <a:pt x="11738089" y="1954425"/>
                  <a:pt x="11730881" y="1956391"/>
                </a:cubicBezTo>
                <a:cubicBezTo>
                  <a:pt x="11712083" y="1961518"/>
                  <a:pt x="11693076" y="1965842"/>
                  <a:pt x="11674174" y="1970568"/>
                </a:cubicBezTo>
                <a:cubicBezTo>
                  <a:pt x="11674167" y="1970570"/>
                  <a:pt x="11617474" y="1984743"/>
                  <a:pt x="11617467" y="1984744"/>
                </a:cubicBezTo>
                <a:cubicBezTo>
                  <a:pt x="11562628" y="1995712"/>
                  <a:pt x="11547953" y="2000010"/>
                  <a:pt x="11496965" y="2006009"/>
                </a:cubicBezTo>
                <a:cubicBezTo>
                  <a:pt x="11380152" y="2019752"/>
                  <a:pt x="11469574" y="2006622"/>
                  <a:pt x="11333932" y="2020186"/>
                </a:cubicBezTo>
                <a:cubicBezTo>
                  <a:pt x="11316250" y="2021954"/>
                  <a:pt x="11261081" y="2030854"/>
                  <a:pt x="11241783" y="2034363"/>
                </a:cubicBezTo>
                <a:cubicBezTo>
                  <a:pt x="11229930" y="2036518"/>
                  <a:pt x="11218206" y="2039357"/>
                  <a:pt x="11206342" y="2041451"/>
                </a:cubicBezTo>
                <a:cubicBezTo>
                  <a:pt x="11178035" y="2046446"/>
                  <a:pt x="11148551" y="2046538"/>
                  <a:pt x="11121281" y="2055628"/>
                </a:cubicBezTo>
                <a:cubicBezTo>
                  <a:pt x="11072672" y="2071830"/>
                  <a:pt x="11133004" y="2052697"/>
                  <a:pt x="11064574" y="2069805"/>
                </a:cubicBezTo>
                <a:cubicBezTo>
                  <a:pt x="11057325" y="2071617"/>
                  <a:pt x="11050589" y="2075213"/>
                  <a:pt x="11043309" y="2076893"/>
                </a:cubicBezTo>
                <a:cubicBezTo>
                  <a:pt x="10878509" y="2114923"/>
                  <a:pt x="11081078" y="2063671"/>
                  <a:pt x="10873188" y="2105247"/>
                </a:cubicBezTo>
                <a:cubicBezTo>
                  <a:pt x="10861374" y="2107610"/>
                  <a:pt x="10849673" y="2110631"/>
                  <a:pt x="10837746" y="2112335"/>
                </a:cubicBezTo>
                <a:cubicBezTo>
                  <a:pt x="10816565" y="2115361"/>
                  <a:pt x="10795132" y="2116397"/>
                  <a:pt x="10773951" y="2119423"/>
                </a:cubicBezTo>
                <a:cubicBezTo>
                  <a:pt x="10762024" y="2121127"/>
                  <a:pt x="10750417" y="2124680"/>
                  <a:pt x="10738509" y="2126512"/>
                </a:cubicBezTo>
                <a:cubicBezTo>
                  <a:pt x="10719681" y="2129409"/>
                  <a:pt x="10700660" y="2130906"/>
                  <a:pt x="10681802" y="2133600"/>
                </a:cubicBezTo>
                <a:cubicBezTo>
                  <a:pt x="10667574" y="2135633"/>
                  <a:pt x="10653412" y="2138118"/>
                  <a:pt x="10639272" y="2140689"/>
                </a:cubicBezTo>
                <a:cubicBezTo>
                  <a:pt x="10627418" y="2142844"/>
                  <a:pt x="10615757" y="2146073"/>
                  <a:pt x="10603830" y="2147777"/>
                </a:cubicBezTo>
                <a:cubicBezTo>
                  <a:pt x="10582649" y="2150803"/>
                  <a:pt x="10561216" y="2151839"/>
                  <a:pt x="10540035" y="2154865"/>
                </a:cubicBezTo>
                <a:cubicBezTo>
                  <a:pt x="10528108" y="2156569"/>
                  <a:pt x="10516520" y="2160250"/>
                  <a:pt x="10504593" y="2161954"/>
                </a:cubicBezTo>
                <a:cubicBezTo>
                  <a:pt x="10483412" y="2164980"/>
                  <a:pt x="10461978" y="2166016"/>
                  <a:pt x="10440797" y="2169042"/>
                </a:cubicBezTo>
                <a:cubicBezTo>
                  <a:pt x="10428870" y="2170746"/>
                  <a:pt x="10417318" y="2174695"/>
                  <a:pt x="10405356" y="2176130"/>
                </a:cubicBezTo>
                <a:cubicBezTo>
                  <a:pt x="10358203" y="2181788"/>
                  <a:pt x="10310433" y="2182499"/>
                  <a:pt x="10263588" y="2190307"/>
                </a:cubicBezTo>
                <a:cubicBezTo>
                  <a:pt x="10157588" y="2207975"/>
                  <a:pt x="10289911" y="2186259"/>
                  <a:pt x="10171439" y="2204484"/>
                </a:cubicBezTo>
                <a:cubicBezTo>
                  <a:pt x="10120859" y="2212265"/>
                  <a:pt x="10085220" y="2220699"/>
                  <a:pt x="10029672" y="2225749"/>
                </a:cubicBezTo>
                <a:cubicBezTo>
                  <a:pt x="10003681" y="2228112"/>
                  <a:pt x="9977638" y="2229955"/>
                  <a:pt x="9951700" y="2232837"/>
                </a:cubicBezTo>
                <a:cubicBezTo>
                  <a:pt x="9914733" y="2236944"/>
                  <a:pt x="9895439" y="2241493"/>
                  <a:pt x="9859551" y="2247014"/>
                </a:cubicBezTo>
                <a:cubicBezTo>
                  <a:pt x="9843038" y="2249555"/>
                  <a:pt x="9826370" y="2251114"/>
                  <a:pt x="9809932" y="2254103"/>
                </a:cubicBezTo>
                <a:cubicBezTo>
                  <a:pt x="9740577" y="2266713"/>
                  <a:pt x="9816709" y="2255265"/>
                  <a:pt x="9760314" y="2268279"/>
                </a:cubicBezTo>
                <a:cubicBezTo>
                  <a:pt x="9736835" y="2273697"/>
                  <a:pt x="9712807" y="2276612"/>
                  <a:pt x="9689430" y="2282456"/>
                </a:cubicBezTo>
                <a:cubicBezTo>
                  <a:pt x="9679979" y="2284819"/>
                  <a:pt x="9670443" y="2286868"/>
                  <a:pt x="9661076" y="2289544"/>
                </a:cubicBezTo>
                <a:cubicBezTo>
                  <a:pt x="9623869" y="2300175"/>
                  <a:pt x="9655795" y="2294220"/>
                  <a:pt x="9611458" y="2303721"/>
                </a:cubicBezTo>
                <a:cubicBezTo>
                  <a:pt x="9587897" y="2308770"/>
                  <a:pt x="9563434" y="2310279"/>
                  <a:pt x="9540574" y="2317898"/>
                </a:cubicBezTo>
                <a:cubicBezTo>
                  <a:pt x="9516900" y="2325789"/>
                  <a:pt x="9517649" y="2326143"/>
                  <a:pt x="9490956" y="2332075"/>
                </a:cubicBezTo>
                <a:cubicBezTo>
                  <a:pt x="9479195" y="2334689"/>
                  <a:pt x="9467253" y="2336454"/>
                  <a:pt x="9455514" y="2339163"/>
                </a:cubicBezTo>
                <a:cubicBezTo>
                  <a:pt x="9427036" y="2345735"/>
                  <a:pt x="9398807" y="2353340"/>
                  <a:pt x="9370453" y="2360428"/>
                </a:cubicBezTo>
                <a:cubicBezTo>
                  <a:pt x="9361002" y="2362791"/>
                  <a:pt x="9351653" y="2365605"/>
                  <a:pt x="9342100" y="2367516"/>
                </a:cubicBezTo>
                <a:lnTo>
                  <a:pt x="9271216" y="2381693"/>
                </a:lnTo>
                <a:cubicBezTo>
                  <a:pt x="9259402" y="2384056"/>
                  <a:pt x="9247729" y="2387288"/>
                  <a:pt x="9235774" y="2388782"/>
                </a:cubicBezTo>
                <a:cubicBezTo>
                  <a:pt x="9216872" y="2391145"/>
                  <a:pt x="9197895" y="2392974"/>
                  <a:pt x="9179067" y="2395870"/>
                </a:cubicBezTo>
                <a:cubicBezTo>
                  <a:pt x="9167159" y="2397702"/>
                  <a:pt x="9155313" y="2400036"/>
                  <a:pt x="9143625" y="2402958"/>
                </a:cubicBezTo>
                <a:cubicBezTo>
                  <a:pt x="9136376" y="2404770"/>
                  <a:pt x="9129730" y="2408819"/>
                  <a:pt x="9122360" y="2410047"/>
                </a:cubicBezTo>
                <a:cubicBezTo>
                  <a:pt x="9101255" y="2413565"/>
                  <a:pt x="9079746" y="2414109"/>
                  <a:pt x="9058565" y="2417135"/>
                </a:cubicBezTo>
                <a:cubicBezTo>
                  <a:pt x="9030109" y="2421200"/>
                  <a:pt x="9002027" y="2427747"/>
                  <a:pt x="8973504" y="2431312"/>
                </a:cubicBezTo>
                <a:lnTo>
                  <a:pt x="8916797" y="2438400"/>
                </a:lnTo>
                <a:cubicBezTo>
                  <a:pt x="8902569" y="2440433"/>
                  <a:pt x="8888560" y="2443984"/>
                  <a:pt x="8874267" y="2445489"/>
                </a:cubicBezTo>
                <a:cubicBezTo>
                  <a:pt x="8843629" y="2448714"/>
                  <a:pt x="8812819" y="2450019"/>
                  <a:pt x="8782118" y="2452577"/>
                </a:cubicBezTo>
                <a:lnTo>
                  <a:pt x="8704146" y="2459665"/>
                </a:lnTo>
                <a:cubicBezTo>
                  <a:pt x="8685201" y="2461659"/>
                  <a:pt x="8666372" y="2464650"/>
                  <a:pt x="8647439" y="2466754"/>
                </a:cubicBezTo>
                <a:cubicBezTo>
                  <a:pt x="8623839" y="2469376"/>
                  <a:pt x="8600145" y="2471120"/>
                  <a:pt x="8576556" y="2473842"/>
                </a:cubicBezTo>
                <a:cubicBezTo>
                  <a:pt x="8529959" y="2479219"/>
                  <a:pt x="8413174" y="2493985"/>
                  <a:pt x="8363904" y="2502196"/>
                </a:cubicBezTo>
                <a:cubicBezTo>
                  <a:pt x="8349727" y="2504559"/>
                  <a:pt x="8335467" y="2506465"/>
                  <a:pt x="8321374" y="2509284"/>
                </a:cubicBezTo>
                <a:cubicBezTo>
                  <a:pt x="8207580" y="2532042"/>
                  <a:pt x="8393785" y="2498696"/>
                  <a:pt x="8257579" y="2523461"/>
                </a:cubicBezTo>
                <a:cubicBezTo>
                  <a:pt x="8201431" y="2533670"/>
                  <a:pt x="8225949" y="2528081"/>
                  <a:pt x="8165430" y="2537637"/>
                </a:cubicBezTo>
                <a:cubicBezTo>
                  <a:pt x="8137037" y="2542120"/>
                  <a:pt x="8108255" y="2544842"/>
                  <a:pt x="8080369" y="2551814"/>
                </a:cubicBezTo>
                <a:cubicBezTo>
                  <a:pt x="8070918" y="2554177"/>
                  <a:pt x="8061569" y="2556992"/>
                  <a:pt x="8052016" y="2558903"/>
                </a:cubicBezTo>
                <a:cubicBezTo>
                  <a:pt x="7975070" y="2574293"/>
                  <a:pt x="8042467" y="2557874"/>
                  <a:pt x="7974044" y="2573079"/>
                </a:cubicBezTo>
                <a:cubicBezTo>
                  <a:pt x="7964534" y="2575192"/>
                  <a:pt x="7955200" y="2578055"/>
                  <a:pt x="7945690" y="2580168"/>
                </a:cubicBezTo>
                <a:cubicBezTo>
                  <a:pt x="7933929" y="2582782"/>
                  <a:pt x="7921937" y="2584334"/>
                  <a:pt x="7910249" y="2587256"/>
                </a:cubicBezTo>
                <a:cubicBezTo>
                  <a:pt x="7903000" y="2589068"/>
                  <a:pt x="7896310" y="2592879"/>
                  <a:pt x="7888983" y="2594344"/>
                </a:cubicBezTo>
                <a:cubicBezTo>
                  <a:pt x="7872600" y="2597621"/>
                  <a:pt x="7855845" y="2598686"/>
                  <a:pt x="7839365" y="2601433"/>
                </a:cubicBezTo>
                <a:cubicBezTo>
                  <a:pt x="7827481" y="2603414"/>
                  <a:pt x="7815824" y="2606642"/>
                  <a:pt x="7803923" y="2608521"/>
                </a:cubicBezTo>
                <a:cubicBezTo>
                  <a:pt x="7770917" y="2613732"/>
                  <a:pt x="7737452" y="2616145"/>
                  <a:pt x="7704686" y="2622698"/>
                </a:cubicBezTo>
                <a:cubicBezTo>
                  <a:pt x="7681058" y="2627424"/>
                  <a:pt x="7656662" y="2629256"/>
                  <a:pt x="7633802" y="2636875"/>
                </a:cubicBezTo>
                <a:cubicBezTo>
                  <a:pt x="7607926" y="2645500"/>
                  <a:pt x="7608868" y="2646163"/>
                  <a:pt x="7577095" y="2651051"/>
                </a:cubicBezTo>
                <a:cubicBezTo>
                  <a:pt x="7558267" y="2653948"/>
                  <a:pt x="7539178" y="2655008"/>
                  <a:pt x="7520388" y="2658140"/>
                </a:cubicBezTo>
                <a:cubicBezTo>
                  <a:pt x="7510779" y="2659742"/>
                  <a:pt x="7501620" y="2663485"/>
                  <a:pt x="7492035" y="2665228"/>
                </a:cubicBezTo>
                <a:cubicBezTo>
                  <a:pt x="7475597" y="2668217"/>
                  <a:pt x="7458869" y="2669413"/>
                  <a:pt x="7442416" y="2672316"/>
                </a:cubicBezTo>
                <a:cubicBezTo>
                  <a:pt x="7418687" y="2676503"/>
                  <a:pt x="7395386" y="2683085"/>
                  <a:pt x="7371532" y="2686493"/>
                </a:cubicBezTo>
                <a:cubicBezTo>
                  <a:pt x="7307686" y="2695615"/>
                  <a:pt x="7338394" y="2690836"/>
                  <a:pt x="7279383" y="2700670"/>
                </a:cubicBezTo>
                <a:cubicBezTo>
                  <a:pt x="7272295" y="2703033"/>
                  <a:pt x="7265476" y="2706460"/>
                  <a:pt x="7258118" y="2707758"/>
                </a:cubicBezTo>
                <a:cubicBezTo>
                  <a:pt x="7201554" y="2717740"/>
                  <a:pt x="7156960" y="2721718"/>
                  <a:pt x="7102174" y="2729023"/>
                </a:cubicBezTo>
                <a:cubicBezTo>
                  <a:pt x="6947123" y="2749697"/>
                  <a:pt x="7124620" y="2724942"/>
                  <a:pt x="7024202" y="2743200"/>
                </a:cubicBezTo>
                <a:cubicBezTo>
                  <a:pt x="7007764" y="2746189"/>
                  <a:pt x="6991021" y="2747300"/>
                  <a:pt x="6974583" y="2750289"/>
                </a:cubicBezTo>
                <a:cubicBezTo>
                  <a:pt x="6964998" y="2752032"/>
                  <a:pt x="6955783" y="2755467"/>
                  <a:pt x="6946230" y="2757377"/>
                </a:cubicBezTo>
                <a:cubicBezTo>
                  <a:pt x="6916778" y="2763267"/>
                  <a:pt x="6883566" y="2767018"/>
                  <a:pt x="6854081" y="2771554"/>
                </a:cubicBezTo>
                <a:cubicBezTo>
                  <a:pt x="6839876" y="2773739"/>
                  <a:pt x="6825691" y="2776071"/>
                  <a:pt x="6811551" y="2778642"/>
                </a:cubicBezTo>
                <a:cubicBezTo>
                  <a:pt x="6799697" y="2780797"/>
                  <a:pt x="6788036" y="2784026"/>
                  <a:pt x="6776109" y="2785730"/>
                </a:cubicBezTo>
                <a:cubicBezTo>
                  <a:pt x="6738393" y="2791118"/>
                  <a:pt x="6662695" y="2799907"/>
                  <a:pt x="6662695" y="2799907"/>
                </a:cubicBezTo>
                <a:cubicBezTo>
                  <a:pt x="6653244" y="2802270"/>
                  <a:pt x="6643895" y="2805085"/>
                  <a:pt x="6634342" y="2806996"/>
                </a:cubicBezTo>
                <a:cubicBezTo>
                  <a:pt x="6620249" y="2809815"/>
                  <a:pt x="6605841" y="2810966"/>
                  <a:pt x="6591811" y="2814084"/>
                </a:cubicBezTo>
                <a:cubicBezTo>
                  <a:pt x="6584517" y="2815705"/>
                  <a:pt x="6577873" y="2819707"/>
                  <a:pt x="6570546" y="2821172"/>
                </a:cubicBezTo>
                <a:cubicBezTo>
                  <a:pt x="6554163" y="2824449"/>
                  <a:pt x="6537467" y="2825898"/>
                  <a:pt x="6520928" y="2828261"/>
                </a:cubicBezTo>
                <a:cubicBezTo>
                  <a:pt x="6472310" y="2844466"/>
                  <a:pt x="6532665" y="2825326"/>
                  <a:pt x="6464221" y="2842437"/>
                </a:cubicBezTo>
                <a:cubicBezTo>
                  <a:pt x="6456972" y="2844249"/>
                  <a:pt x="6450205" y="2847714"/>
                  <a:pt x="6442956" y="2849526"/>
                </a:cubicBezTo>
                <a:cubicBezTo>
                  <a:pt x="6431268" y="2852448"/>
                  <a:pt x="6419275" y="2854000"/>
                  <a:pt x="6407514" y="2856614"/>
                </a:cubicBezTo>
                <a:cubicBezTo>
                  <a:pt x="6398004" y="2858727"/>
                  <a:pt x="6388670" y="2861590"/>
                  <a:pt x="6379160" y="2863703"/>
                </a:cubicBezTo>
                <a:cubicBezTo>
                  <a:pt x="6367399" y="2866317"/>
                  <a:pt x="6355457" y="2868082"/>
                  <a:pt x="6343718" y="2870791"/>
                </a:cubicBezTo>
                <a:cubicBezTo>
                  <a:pt x="6324733" y="2875172"/>
                  <a:pt x="6305495" y="2878807"/>
                  <a:pt x="6287011" y="2884968"/>
                </a:cubicBezTo>
                <a:cubicBezTo>
                  <a:pt x="6272834" y="2889693"/>
                  <a:pt x="6258978" y="2895520"/>
                  <a:pt x="6244481" y="2899144"/>
                </a:cubicBezTo>
                <a:cubicBezTo>
                  <a:pt x="6225579" y="2903870"/>
                  <a:pt x="6206258" y="2907159"/>
                  <a:pt x="6187774" y="2913321"/>
                </a:cubicBezTo>
                <a:cubicBezTo>
                  <a:pt x="6173597" y="2918047"/>
                  <a:pt x="6159741" y="2923874"/>
                  <a:pt x="6145244" y="2927498"/>
                </a:cubicBezTo>
                <a:cubicBezTo>
                  <a:pt x="6135793" y="2929861"/>
                  <a:pt x="6126443" y="2932675"/>
                  <a:pt x="6116890" y="2934586"/>
                </a:cubicBezTo>
                <a:cubicBezTo>
                  <a:pt x="6102797" y="2937405"/>
                  <a:pt x="6088303" y="2938189"/>
                  <a:pt x="6074360" y="2941675"/>
                </a:cubicBezTo>
                <a:cubicBezTo>
                  <a:pt x="6059863" y="2945299"/>
                  <a:pt x="6046327" y="2952226"/>
                  <a:pt x="6031830" y="2955851"/>
                </a:cubicBezTo>
                <a:cubicBezTo>
                  <a:pt x="6022379" y="2958214"/>
                  <a:pt x="6012807" y="2960141"/>
                  <a:pt x="6003476" y="2962940"/>
                </a:cubicBezTo>
                <a:cubicBezTo>
                  <a:pt x="5989163" y="2967234"/>
                  <a:pt x="5975443" y="2973491"/>
                  <a:pt x="5960946" y="2977116"/>
                </a:cubicBezTo>
                <a:cubicBezTo>
                  <a:pt x="5951495" y="2979479"/>
                  <a:pt x="5941924" y="2981406"/>
                  <a:pt x="5932593" y="2984205"/>
                </a:cubicBezTo>
                <a:cubicBezTo>
                  <a:pt x="5911123" y="2990646"/>
                  <a:pt x="5890062" y="2998382"/>
                  <a:pt x="5868797" y="3005470"/>
                </a:cubicBezTo>
                <a:cubicBezTo>
                  <a:pt x="5861709" y="3007833"/>
                  <a:pt x="5854781" y="3010746"/>
                  <a:pt x="5847532" y="3012558"/>
                </a:cubicBezTo>
                <a:cubicBezTo>
                  <a:pt x="5828630" y="3017284"/>
                  <a:pt x="5809309" y="3020574"/>
                  <a:pt x="5790825" y="3026735"/>
                </a:cubicBezTo>
                <a:cubicBezTo>
                  <a:pt x="5783737" y="3029098"/>
                  <a:pt x="5776854" y="3032202"/>
                  <a:pt x="5769560" y="3033823"/>
                </a:cubicBezTo>
                <a:cubicBezTo>
                  <a:pt x="5755530" y="3036941"/>
                  <a:pt x="5741083" y="3037900"/>
                  <a:pt x="5727030" y="3040912"/>
                </a:cubicBezTo>
                <a:cubicBezTo>
                  <a:pt x="5707978" y="3044995"/>
                  <a:pt x="5689542" y="3051886"/>
                  <a:pt x="5670323" y="3055089"/>
                </a:cubicBezTo>
                <a:cubicBezTo>
                  <a:pt x="5656146" y="3057452"/>
                  <a:pt x="5641886" y="3059359"/>
                  <a:pt x="5627793" y="3062177"/>
                </a:cubicBezTo>
                <a:cubicBezTo>
                  <a:pt x="5564082" y="3074919"/>
                  <a:pt x="5638263" y="3063976"/>
                  <a:pt x="5563997" y="3076354"/>
                </a:cubicBezTo>
                <a:cubicBezTo>
                  <a:pt x="5547517" y="3079101"/>
                  <a:pt x="5530859" y="3080695"/>
                  <a:pt x="5514379" y="3083442"/>
                </a:cubicBezTo>
                <a:cubicBezTo>
                  <a:pt x="5502495" y="3085423"/>
                  <a:pt x="5490864" y="3088826"/>
                  <a:pt x="5478937" y="3090530"/>
                </a:cubicBezTo>
                <a:cubicBezTo>
                  <a:pt x="5457756" y="3093556"/>
                  <a:pt x="5436350" y="3094791"/>
                  <a:pt x="5415142" y="3097619"/>
                </a:cubicBezTo>
                <a:cubicBezTo>
                  <a:pt x="5400896" y="3099519"/>
                  <a:pt x="5386885" y="3103028"/>
                  <a:pt x="5372611" y="3104707"/>
                </a:cubicBezTo>
                <a:cubicBezTo>
                  <a:pt x="5346692" y="3107756"/>
                  <a:pt x="5320593" y="3109064"/>
                  <a:pt x="5294639" y="3111796"/>
                </a:cubicBezTo>
                <a:cubicBezTo>
                  <a:pt x="5178069" y="3124067"/>
                  <a:pt x="5470667" y="3078716"/>
                  <a:pt x="5159960" y="3125972"/>
                </a:cubicBezTo>
                <a:cubicBezTo>
                  <a:pt x="4583439" y="3215758"/>
                  <a:pt x="3841523" y="3349257"/>
                  <a:pt x="3430397" y="3395331"/>
                </a:cubicBezTo>
                <a:cubicBezTo>
                  <a:pt x="3019271" y="3441405"/>
                  <a:pt x="2986193" y="3398874"/>
                  <a:pt x="2693207" y="3402418"/>
                </a:cubicBezTo>
                <a:lnTo>
                  <a:pt x="1672481" y="3416595"/>
                </a:lnTo>
                <a:lnTo>
                  <a:pt x="339868" y="3416595"/>
                </a:lnTo>
                <a:cubicBezTo>
                  <a:pt x="79961" y="3405963"/>
                  <a:pt x="168566" y="3397693"/>
                  <a:pt x="113040" y="3352800"/>
                </a:cubicBezTo>
                <a:cubicBezTo>
                  <a:pt x="57514" y="3307907"/>
                  <a:pt x="-24002" y="3192130"/>
                  <a:pt x="6714" y="3147237"/>
                </a:cubicBezTo>
                <a:cubicBezTo>
                  <a:pt x="37430" y="3102344"/>
                  <a:pt x="251263" y="3097619"/>
                  <a:pt x="297337" y="3083442"/>
                </a:cubicBezTo>
                <a:cubicBezTo>
                  <a:pt x="343411" y="3069265"/>
                  <a:pt x="286970" y="3069797"/>
                  <a:pt x="283160" y="3062177"/>
                </a:cubicBezTo>
                <a:cubicBezTo>
                  <a:pt x="276314" y="3048485"/>
                  <a:pt x="271004" y="3017597"/>
                  <a:pt x="268983" y="3005470"/>
                </a:cubicBezTo>
                <a:cubicBezTo>
                  <a:pt x="266236" y="2988990"/>
                  <a:pt x="264435" y="2972364"/>
                  <a:pt x="261895" y="2955851"/>
                </a:cubicBezTo>
                <a:cubicBezTo>
                  <a:pt x="259710" y="2941646"/>
                  <a:pt x="257170" y="2927498"/>
                  <a:pt x="254807" y="2913321"/>
                </a:cubicBezTo>
                <a:cubicBezTo>
                  <a:pt x="259678" y="2888965"/>
                  <a:pt x="262310" y="2872879"/>
                  <a:pt x="268983" y="2849526"/>
                </a:cubicBezTo>
                <a:cubicBezTo>
                  <a:pt x="271036" y="2842342"/>
                  <a:pt x="274019" y="2835445"/>
                  <a:pt x="276072" y="2828261"/>
                </a:cubicBezTo>
                <a:cubicBezTo>
                  <a:pt x="286524" y="2791681"/>
                  <a:pt x="329235" y="2792818"/>
                  <a:pt x="339867" y="27857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5037EBF1-8028-A8FC-A30B-DA5EF4F6F4FC}"/>
              </a:ext>
            </a:extLst>
          </p:cNvPr>
          <p:cNvSpPr/>
          <p:nvPr/>
        </p:nvSpPr>
        <p:spPr>
          <a:xfrm>
            <a:off x="2203916" y="4834545"/>
            <a:ext cx="3852686" cy="1008112"/>
          </a:xfrm>
          <a:prstGeom prst="roundRect">
            <a:avLst/>
          </a:prstGeom>
          <a:solidFill>
            <a:srgbClr val="FAD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5117386-7325-6AB7-7A13-F34D6074C880}"/>
              </a:ext>
            </a:extLst>
          </p:cNvPr>
          <p:cNvSpPr/>
          <p:nvPr/>
        </p:nvSpPr>
        <p:spPr>
          <a:xfrm>
            <a:off x="6131746" y="3738303"/>
            <a:ext cx="3852686" cy="10588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31FB695-2B78-D44F-A0D6-0EBA37519BFE}"/>
              </a:ext>
            </a:extLst>
          </p:cNvPr>
          <p:cNvGrpSpPr/>
          <p:nvPr/>
        </p:nvGrpSpPr>
        <p:grpSpPr>
          <a:xfrm>
            <a:off x="8117641" y="986936"/>
            <a:ext cx="1152704" cy="1124593"/>
            <a:chOff x="899059" y="3196238"/>
            <a:chExt cx="1997909" cy="1814297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871C531-72C2-6F42-8B53-1A8AE2AAB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38" t="11007" r="28232" b="20369"/>
            <a:stretch/>
          </p:blipFill>
          <p:spPr>
            <a:xfrm>
              <a:off x="970413" y="3253314"/>
              <a:ext cx="1826660" cy="175507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46645"/>
            </a:effectLst>
          </p:spPr>
        </p:pic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AE8D69C-FE4E-8649-967D-FA1BC7D1745B}"/>
                </a:ext>
              </a:extLst>
            </p:cNvPr>
            <p:cNvSpPr/>
            <p:nvPr/>
          </p:nvSpPr>
          <p:spPr>
            <a:xfrm>
              <a:off x="1098601" y="3196238"/>
              <a:ext cx="799412" cy="271110"/>
            </a:xfrm>
            <a:custGeom>
              <a:avLst/>
              <a:gdLst>
                <a:gd name="connsiteX0" fmla="*/ 249 w 799412"/>
                <a:gd name="connsiteY0" fmla="*/ 14269 h 271110"/>
                <a:gd name="connsiteX1" fmla="*/ 249 w 799412"/>
                <a:gd name="connsiteY1" fmla="*/ 14269 h 271110"/>
                <a:gd name="connsiteX2" fmla="*/ 670975 w 799412"/>
                <a:gd name="connsiteY2" fmla="*/ 0 h 271110"/>
                <a:gd name="connsiteX3" fmla="*/ 756600 w 799412"/>
                <a:gd name="connsiteY3" fmla="*/ 14269 h 271110"/>
                <a:gd name="connsiteX4" fmla="*/ 799412 w 799412"/>
                <a:gd name="connsiteY4" fmla="*/ 42807 h 271110"/>
                <a:gd name="connsiteX5" fmla="*/ 785141 w 799412"/>
                <a:gd name="connsiteY5" fmla="*/ 171227 h 271110"/>
                <a:gd name="connsiteX6" fmla="*/ 628163 w 799412"/>
                <a:gd name="connsiteY6" fmla="*/ 214034 h 271110"/>
                <a:gd name="connsiteX7" fmla="*/ 585351 w 799412"/>
                <a:gd name="connsiteY7" fmla="*/ 242572 h 271110"/>
                <a:gd name="connsiteX8" fmla="*/ 499726 w 799412"/>
                <a:gd name="connsiteY8" fmla="*/ 271110 h 271110"/>
                <a:gd name="connsiteX9" fmla="*/ 414101 w 799412"/>
                <a:gd name="connsiteY9" fmla="*/ 242572 h 271110"/>
                <a:gd name="connsiteX10" fmla="*/ 314206 w 799412"/>
                <a:gd name="connsiteY10" fmla="*/ 199765 h 271110"/>
                <a:gd name="connsiteX11" fmla="*/ 71603 w 799412"/>
                <a:gd name="connsiteY11" fmla="*/ 185496 h 271110"/>
                <a:gd name="connsiteX12" fmla="*/ 249 w 799412"/>
                <a:gd name="connsiteY12" fmla="*/ 114152 h 271110"/>
                <a:gd name="connsiteX13" fmla="*/ 14520 w 799412"/>
                <a:gd name="connsiteY13" fmla="*/ 71345 h 271110"/>
                <a:gd name="connsiteX14" fmla="*/ 14520 w 799412"/>
                <a:gd name="connsiteY14" fmla="*/ 71345 h 27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412" h="271110">
                  <a:moveTo>
                    <a:pt x="249" y="14269"/>
                  </a:moveTo>
                  <a:lnTo>
                    <a:pt x="249" y="14269"/>
                  </a:lnTo>
                  <a:cubicBezTo>
                    <a:pt x="223824" y="9513"/>
                    <a:pt x="447349" y="0"/>
                    <a:pt x="670975" y="0"/>
                  </a:cubicBezTo>
                  <a:cubicBezTo>
                    <a:pt x="699910" y="0"/>
                    <a:pt x="729149" y="5120"/>
                    <a:pt x="756600" y="14269"/>
                  </a:cubicBezTo>
                  <a:cubicBezTo>
                    <a:pt x="772871" y="19692"/>
                    <a:pt x="785141" y="33294"/>
                    <a:pt x="799412" y="42807"/>
                  </a:cubicBezTo>
                  <a:cubicBezTo>
                    <a:pt x="794655" y="85614"/>
                    <a:pt x="808266" y="134892"/>
                    <a:pt x="785141" y="171227"/>
                  </a:cubicBezTo>
                  <a:cubicBezTo>
                    <a:pt x="774579" y="187822"/>
                    <a:pt x="649947" y="209678"/>
                    <a:pt x="628163" y="214034"/>
                  </a:cubicBezTo>
                  <a:cubicBezTo>
                    <a:pt x="613892" y="223547"/>
                    <a:pt x="601024" y="235607"/>
                    <a:pt x="585351" y="242572"/>
                  </a:cubicBezTo>
                  <a:cubicBezTo>
                    <a:pt x="557858" y="254789"/>
                    <a:pt x="499726" y="271110"/>
                    <a:pt x="499726" y="271110"/>
                  </a:cubicBezTo>
                  <a:cubicBezTo>
                    <a:pt x="471184" y="261597"/>
                    <a:pt x="439134" y="259259"/>
                    <a:pt x="414101" y="242572"/>
                  </a:cubicBezTo>
                  <a:cubicBezTo>
                    <a:pt x="372429" y="214794"/>
                    <a:pt x="367961" y="204884"/>
                    <a:pt x="314206" y="199765"/>
                  </a:cubicBezTo>
                  <a:cubicBezTo>
                    <a:pt x="233563" y="192086"/>
                    <a:pt x="152471" y="190252"/>
                    <a:pt x="71603" y="185496"/>
                  </a:cubicBezTo>
                  <a:cubicBezTo>
                    <a:pt x="46632" y="168851"/>
                    <a:pt x="6195" y="149824"/>
                    <a:pt x="249" y="114152"/>
                  </a:cubicBezTo>
                  <a:cubicBezTo>
                    <a:pt x="-2224" y="99316"/>
                    <a:pt x="14520" y="71345"/>
                    <a:pt x="14520" y="71345"/>
                  </a:cubicBezTo>
                  <a:lnTo>
                    <a:pt x="14520" y="71345"/>
                  </a:lnTo>
                </a:path>
              </a:pathLst>
            </a:cu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39AA34-6068-C447-BAC3-AD98EAC97826}"/>
                </a:ext>
              </a:extLst>
            </p:cNvPr>
            <p:cNvSpPr/>
            <p:nvPr/>
          </p:nvSpPr>
          <p:spPr>
            <a:xfrm>
              <a:off x="2554254" y="3624306"/>
              <a:ext cx="342714" cy="499412"/>
            </a:xfrm>
            <a:custGeom>
              <a:avLst/>
              <a:gdLst>
                <a:gd name="connsiteX0" fmla="*/ 214277 w 342714"/>
                <a:gd name="connsiteY0" fmla="*/ 0 h 499412"/>
                <a:gd name="connsiteX1" fmla="*/ 214277 w 342714"/>
                <a:gd name="connsiteY1" fmla="*/ 0 h 499412"/>
                <a:gd name="connsiteX2" fmla="*/ 100110 w 342714"/>
                <a:gd name="connsiteY2" fmla="*/ 42807 h 499412"/>
                <a:gd name="connsiteX3" fmla="*/ 14486 w 342714"/>
                <a:gd name="connsiteY3" fmla="*/ 185496 h 499412"/>
                <a:gd name="connsiteX4" fmla="*/ 14486 w 342714"/>
                <a:gd name="connsiteY4" fmla="*/ 399530 h 499412"/>
                <a:gd name="connsiteX5" fmla="*/ 43027 w 342714"/>
                <a:gd name="connsiteY5" fmla="*/ 442336 h 499412"/>
                <a:gd name="connsiteX6" fmla="*/ 85840 w 342714"/>
                <a:gd name="connsiteY6" fmla="*/ 470874 h 499412"/>
                <a:gd name="connsiteX7" fmla="*/ 171464 w 342714"/>
                <a:gd name="connsiteY7" fmla="*/ 499412 h 499412"/>
                <a:gd name="connsiteX8" fmla="*/ 328443 w 342714"/>
                <a:gd name="connsiteY8" fmla="*/ 428067 h 499412"/>
                <a:gd name="connsiteX9" fmla="*/ 342714 w 342714"/>
                <a:gd name="connsiteY9" fmla="*/ 385261 h 499412"/>
                <a:gd name="connsiteX10" fmla="*/ 328443 w 342714"/>
                <a:gd name="connsiteY10" fmla="*/ 199765 h 499412"/>
                <a:gd name="connsiteX11" fmla="*/ 271360 w 342714"/>
                <a:gd name="connsiteY11" fmla="*/ 114151 h 499412"/>
                <a:gd name="connsiteX12" fmla="*/ 228547 w 342714"/>
                <a:gd name="connsiteY12" fmla="*/ 99882 h 499412"/>
                <a:gd name="connsiteX13" fmla="*/ 228547 w 342714"/>
                <a:gd name="connsiteY13" fmla="*/ 99882 h 499412"/>
                <a:gd name="connsiteX14" fmla="*/ 228547 w 342714"/>
                <a:gd name="connsiteY14" fmla="*/ 99882 h 499412"/>
                <a:gd name="connsiteX15" fmla="*/ 214277 w 342714"/>
                <a:gd name="connsiteY15" fmla="*/ 0 h 49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2714" h="499412">
                  <a:moveTo>
                    <a:pt x="214277" y="0"/>
                  </a:moveTo>
                  <a:lnTo>
                    <a:pt x="214277" y="0"/>
                  </a:lnTo>
                  <a:cubicBezTo>
                    <a:pt x="176221" y="14269"/>
                    <a:pt x="132626" y="18423"/>
                    <a:pt x="100110" y="42807"/>
                  </a:cubicBezTo>
                  <a:cubicBezTo>
                    <a:pt x="72555" y="63471"/>
                    <a:pt x="32737" y="148998"/>
                    <a:pt x="14486" y="185496"/>
                  </a:cubicBezTo>
                  <a:cubicBezTo>
                    <a:pt x="3308" y="274910"/>
                    <a:pt x="-11581" y="312652"/>
                    <a:pt x="14486" y="399530"/>
                  </a:cubicBezTo>
                  <a:cubicBezTo>
                    <a:pt x="19414" y="415956"/>
                    <a:pt x="30900" y="430210"/>
                    <a:pt x="43027" y="442336"/>
                  </a:cubicBezTo>
                  <a:cubicBezTo>
                    <a:pt x="55155" y="454463"/>
                    <a:pt x="70167" y="463909"/>
                    <a:pt x="85840" y="470874"/>
                  </a:cubicBezTo>
                  <a:cubicBezTo>
                    <a:pt x="113332" y="483091"/>
                    <a:pt x="171464" y="499412"/>
                    <a:pt x="171464" y="499412"/>
                  </a:cubicBezTo>
                  <a:cubicBezTo>
                    <a:pt x="306521" y="484407"/>
                    <a:pt x="287806" y="522873"/>
                    <a:pt x="328443" y="428067"/>
                  </a:cubicBezTo>
                  <a:cubicBezTo>
                    <a:pt x="334369" y="414243"/>
                    <a:pt x="337957" y="399530"/>
                    <a:pt x="342714" y="385261"/>
                  </a:cubicBezTo>
                  <a:cubicBezTo>
                    <a:pt x="337957" y="323429"/>
                    <a:pt x="344227" y="259737"/>
                    <a:pt x="328443" y="199765"/>
                  </a:cubicBezTo>
                  <a:cubicBezTo>
                    <a:pt x="319713" y="166595"/>
                    <a:pt x="303900" y="124996"/>
                    <a:pt x="271360" y="114151"/>
                  </a:cubicBezTo>
                  <a:lnTo>
                    <a:pt x="228547" y="99882"/>
                  </a:lnTo>
                  <a:lnTo>
                    <a:pt x="228547" y="99882"/>
                  </a:lnTo>
                  <a:lnTo>
                    <a:pt x="228547" y="99882"/>
                  </a:lnTo>
                  <a:lnTo>
                    <a:pt x="214277" y="0"/>
                  </a:lnTo>
                  <a:close/>
                </a:path>
              </a:pathLst>
            </a:custGeom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B68461D-003C-4444-9BA0-424C06DA8268}"/>
                </a:ext>
              </a:extLst>
            </p:cNvPr>
            <p:cNvSpPr/>
            <p:nvPr/>
          </p:nvSpPr>
          <p:spPr>
            <a:xfrm>
              <a:off x="2554469" y="3666913"/>
              <a:ext cx="301359" cy="428267"/>
            </a:xfrm>
            <a:custGeom>
              <a:avLst/>
              <a:gdLst>
                <a:gd name="connsiteX0" fmla="*/ 0 w 301359"/>
                <a:gd name="connsiteY0" fmla="*/ 85813 h 428267"/>
                <a:gd name="connsiteX1" fmla="*/ 0 w 301359"/>
                <a:gd name="connsiteY1" fmla="*/ 85813 h 428267"/>
                <a:gd name="connsiteX2" fmla="*/ 14271 w 301359"/>
                <a:gd name="connsiteY2" fmla="*/ 214233 h 428267"/>
                <a:gd name="connsiteX3" fmla="*/ 28542 w 301359"/>
                <a:gd name="connsiteY3" fmla="*/ 356923 h 428267"/>
                <a:gd name="connsiteX4" fmla="*/ 71354 w 301359"/>
                <a:gd name="connsiteY4" fmla="*/ 399729 h 428267"/>
                <a:gd name="connsiteX5" fmla="*/ 156979 w 301359"/>
                <a:gd name="connsiteY5" fmla="*/ 428267 h 428267"/>
                <a:gd name="connsiteX6" fmla="*/ 256874 w 301359"/>
                <a:gd name="connsiteY6" fmla="*/ 413998 h 428267"/>
                <a:gd name="connsiteX7" fmla="*/ 285416 w 301359"/>
                <a:gd name="connsiteY7" fmla="*/ 299847 h 428267"/>
                <a:gd name="connsiteX8" fmla="*/ 285416 w 301359"/>
                <a:gd name="connsiteY8" fmla="*/ 43006 h 428267"/>
                <a:gd name="connsiteX9" fmla="*/ 242603 w 301359"/>
                <a:gd name="connsiteY9" fmla="*/ 14469 h 428267"/>
                <a:gd name="connsiteX10" fmla="*/ 171249 w 301359"/>
                <a:gd name="connsiteY10" fmla="*/ 200 h 428267"/>
                <a:gd name="connsiteX11" fmla="*/ 171249 w 301359"/>
                <a:gd name="connsiteY11" fmla="*/ 200 h 42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359" h="428267">
                  <a:moveTo>
                    <a:pt x="0" y="85813"/>
                  </a:moveTo>
                  <a:lnTo>
                    <a:pt x="0" y="85813"/>
                  </a:lnTo>
                  <a:cubicBezTo>
                    <a:pt x="4757" y="128620"/>
                    <a:pt x="9762" y="171400"/>
                    <a:pt x="14271" y="214233"/>
                  </a:cubicBezTo>
                  <a:cubicBezTo>
                    <a:pt x="19276" y="261771"/>
                    <a:pt x="14483" y="311237"/>
                    <a:pt x="28542" y="356923"/>
                  </a:cubicBezTo>
                  <a:cubicBezTo>
                    <a:pt x="34477" y="376211"/>
                    <a:pt x="53713" y="389930"/>
                    <a:pt x="71354" y="399729"/>
                  </a:cubicBezTo>
                  <a:cubicBezTo>
                    <a:pt x="97654" y="414338"/>
                    <a:pt x="156979" y="428267"/>
                    <a:pt x="156979" y="428267"/>
                  </a:cubicBezTo>
                  <a:cubicBezTo>
                    <a:pt x="190277" y="423511"/>
                    <a:pt x="233088" y="437781"/>
                    <a:pt x="256874" y="413998"/>
                  </a:cubicBezTo>
                  <a:cubicBezTo>
                    <a:pt x="284610" y="386266"/>
                    <a:pt x="285416" y="299847"/>
                    <a:pt x="285416" y="299847"/>
                  </a:cubicBezTo>
                  <a:cubicBezTo>
                    <a:pt x="296382" y="212125"/>
                    <a:pt x="315012" y="131781"/>
                    <a:pt x="285416" y="43006"/>
                  </a:cubicBezTo>
                  <a:cubicBezTo>
                    <a:pt x="279992" y="26736"/>
                    <a:pt x="257944" y="22138"/>
                    <a:pt x="242603" y="14469"/>
                  </a:cubicBezTo>
                  <a:cubicBezTo>
                    <a:pt x="208043" y="-2808"/>
                    <a:pt x="203905" y="200"/>
                    <a:pt x="171249" y="200"/>
                  </a:cubicBezTo>
                  <a:lnTo>
                    <a:pt x="171249" y="200"/>
                  </a:lnTo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4CDEBDC-793D-0846-BF92-76EFD471F550}"/>
                </a:ext>
              </a:extLst>
            </p:cNvPr>
            <p:cNvSpPr/>
            <p:nvPr/>
          </p:nvSpPr>
          <p:spPr>
            <a:xfrm>
              <a:off x="2511413" y="4466172"/>
              <a:ext cx="299930" cy="544363"/>
            </a:xfrm>
            <a:custGeom>
              <a:avLst/>
              <a:gdLst>
                <a:gd name="connsiteX0" fmla="*/ 185764 w 299930"/>
                <a:gd name="connsiteY0" fmla="*/ 0 h 544363"/>
                <a:gd name="connsiteX1" fmla="*/ 185764 w 299930"/>
                <a:gd name="connsiteY1" fmla="*/ 0 h 544363"/>
                <a:gd name="connsiteX2" fmla="*/ 85868 w 299930"/>
                <a:gd name="connsiteY2" fmla="*/ 71345 h 544363"/>
                <a:gd name="connsiteX3" fmla="*/ 57327 w 299930"/>
                <a:gd name="connsiteY3" fmla="*/ 156958 h 544363"/>
                <a:gd name="connsiteX4" fmla="*/ 43056 w 299930"/>
                <a:gd name="connsiteY4" fmla="*/ 199765 h 544363"/>
                <a:gd name="connsiteX5" fmla="*/ 28785 w 299930"/>
                <a:gd name="connsiteY5" fmla="*/ 242572 h 544363"/>
                <a:gd name="connsiteX6" fmla="*/ 244 w 299930"/>
                <a:gd name="connsiteY6" fmla="*/ 342454 h 544363"/>
                <a:gd name="connsiteX7" fmla="*/ 14514 w 299930"/>
                <a:gd name="connsiteY7" fmla="*/ 527950 h 544363"/>
                <a:gd name="connsiteX8" fmla="*/ 85868 w 299930"/>
                <a:gd name="connsiteY8" fmla="*/ 542219 h 544363"/>
                <a:gd name="connsiteX9" fmla="*/ 214305 w 299930"/>
                <a:gd name="connsiteY9" fmla="*/ 513681 h 544363"/>
                <a:gd name="connsiteX10" fmla="*/ 257118 w 299930"/>
                <a:gd name="connsiteY10" fmla="*/ 485143 h 544363"/>
                <a:gd name="connsiteX11" fmla="*/ 271388 w 299930"/>
                <a:gd name="connsiteY11" fmla="*/ 442337 h 544363"/>
                <a:gd name="connsiteX12" fmla="*/ 299930 w 299930"/>
                <a:gd name="connsiteY12" fmla="*/ 328185 h 544363"/>
                <a:gd name="connsiteX13" fmla="*/ 285659 w 299930"/>
                <a:gd name="connsiteY13" fmla="*/ 114152 h 544363"/>
                <a:gd name="connsiteX14" fmla="*/ 271388 w 299930"/>
                <a:gd name="connsiteY14" fmla="*/ 71345 h 544363"/>
                <a:gd name="connsiteX15" fmla="*/ 228576 w 299930"/>
                <a:gd name="connsiteY15" fmla="*/ 42807 h 544363"/>
                <a:gd name="connsiteX16" fmla="*/ 185764 w 299930"/>
                <a:gd name="connsiteY16" fmla="*/ 0 h 5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930" h="544363">
                  <a:moveTo>
                    <a:pt x="185764" y="0"/>
                  </a:moveTo>
                  <a:lnTo>
                    <a:pt x="185764" y="0"/>
                  </a:lnTo>
                  <a:cubicBezTo>
                    <a:pt x="152465" y="23782"/>
                    <a:pt x="111782" y="39677"/>
                    <a:pt x="85868" y="71345"/>
                  </a:cubicBezTo>
                  <a:cubicBezTo>
                    <a:pt x="66818" y="94626"/>
                    <a:pt x="66841" y="128420"/>
                    <a:pt x="57327" y="156958"/>
                  </a:cubicBezTo>
                  <a:lnTo>
                    <a:pt x="43056" y="199765"/>
                  </a:lnTo>
                  <a:cubicBezTo>
                    <a:pt x="38299" y="214034"/>
                    <a:pt x="32433" y="227980"/>
                    <a:pt x="28785" y="242572"/>
                  </a:cubicBezTo>
                  <a:cubicBezTo>
                    <a:pt x="10866" y="314239"/>
                    <a:pt x="20716" y="281044"/>
                    <a:pt x="244" y="342454"/>
                  </a:cubicBezTo>
                  <a:cubicBezTo>
                    <a:pt x="5001" y="404286"/>
                    <a:pt x="-9917" y="470951"/>
                    <a:pt x="14514" y="527950"/>
                  </a:cubicBezTo>
                  <a:cubicBezTo>
                    <a:pt x="24070" y="550244"/>
                    <a:pt x="61674" y="543947"/>
                    <a:pt x="85868" y="542219"/>
                  </a:cubicBezTo>
                  <a:cubicBezTo>
                    <a:pt x="129613" y="539095"/>
                    <a:pt x="171493" y="523194"/>
                    <a:pt x="214305" y="513681"/>
                  </a:cubicBezTo>
                  <a:cubicBezTo>
                    <a:pt x="228576" y="504168"/>
                    <a:pt x="246403" y="498535"/>
                    <a:pt x="257118" y="485143"/>
                  </a:cubicBezTo>
                  <a:cubicBezTo>
                    <a:pt x="266515" y="473399"/>
                    <a:pt x="267740" y="456928"/>
                    <a:pt x="271388" y="442337"/>
                  </a:cubicBezTo>
                  <a:lnTo>
                    <a:pt x="299930" y="328185"/>
                  </a:lnTo>
                  <a:cubicBezTo>
                    <a:pt x="295173" y="256841"/>
                    <a:pt x="293556" y="185217"/>
                    <a:pt x="285659" y="114152"/>
                  </a:cubicBezTo>
                  <a:cubicBezTo>
                    <a:pt x="283998" y="99203"/>
                    <a:pt x="280785" y="83090"/>
                    <a:pt x="271388" y="71345"/>
                  </a:cubicBezTo>
                  <a:cubicBezTo>
                    <a:pt x="260673" y="57953"/>
                    <a:pt x="242847" y="52320"/>
                    <a:pt x="228576" y="42807"/>
                  </a:cubicBezTo>
                  <a:lnTo>
                    <a:pt x="185764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6AA7CCF8-05D6-134F-A8B1-B13717E82C9E}"/>
                </a:ext>
              </a:extLst>
            </p:cNvPr>
            <p:cNvSpPr/>
            <p:nvPr/>
          </p:nvSpPr>
          <p:spPr>
            <a:xfrm>
              <a:off x="899059" y="3909684"/>
              <a:ext cx="371040" cy="199765"/>
            </a:xfrm>
            <a:custGeom>
              <a:avLst/>
              <a:gdLst>
                <a:gd name="connsiteX0" fmla="*/ 57083 w 371040"/>
                <a:gd name="connsiteY0" fmla="*/ 0 h 199765"/>
                <a:gd name="connsiteX1" fmla="*/ 57083 w 371040"/>
                <a:gd name="connsiteY1" fmla="*/ 0 h 199765"/>
                <a:gd name="connsiteX2" fmla="*/ 185520 w 371040"/>
                <a:gd name="connsiteY2" fmla="*/ 42807 h 199765"/>
                <a:gd name="connsiteX3" fmla="*/ 371040 w 371040"/>
                <a:gd name="connsiteY3" fmla="*/ 99883 h 199765"/>
                <a:gd name="connsiteX4" fmla="*/ 285415 w 371040"/>
                <a:gd name="connsiteY4" fmla="*/ 114152 h 199765"/>
                <a:gd name="connsiteX5" fmla="*/ 199791 w 371040"/>
                <a:gd name="connsiteY5" fmla="*/ 171227 h 199765"/>
                <a:gd name="connsiteX6" fmla="*/ 85625 w 371040"/>
                <a:gd name="connsiteY6" fmla="*/ 199765 h 199765"/>
                <a:gd name="connsiteX7" fmla="*/ 28541 w 371040"/>
                <a:gd name="connsiteY7" fmla="*/ 171227 h 199765"/>
                <a:gd name="connsiteX8" fmla="*/ 0 w 371040"/>
                <a:gd name="connsiteY8" fmla="*/ 85614 h 199765"/>
                <a:gd name="connsiteX9" fmla="*/ 28541 w 371040"/>
                <a:gd name="connsiteY9" fmla="*/ 42807 h 199765"/>
                <a:gd name="connsiteX10" fmla="*/ 57083 w 371040"/>
                <a:gd name="connsiteY10" fmla="*/ 0 h 19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040" h="199765">
                  <a:moveTo>
                    <a:pt x="57083" y="0"/>
                  </a:moveTo>
                  <a:lnTo>
                    <a:pt x="57083" y="0"/>
                  </a:lnTo>
                  <a:cubicBezTo>
                    <a:pt x="99895" y="14269"/>
                    <a:pt x="141189" y="34364"/>
                    <a:pt x="185520" y="42807"/>
                  </a:cubicBezTo>
                  <a:cubicBezTo>
                    <a:pt x="378861" y="79629"/>
                    <a:pt x="336788" y="-2859"/>
                    <a:pt x="371040" y="99883"/>
                  </a:cubicBezTo>
                  <a:cubicBezTo>
                    <a:pt x="342498" y="104639"/>
                    <a:pt x="312125" y="103024"/>
                    <a:pt x="285415" y="114152"/>
                  </a:cubicBezTo>
                  <a:cubicBezTo>
                    <a:pt x="253752" y="127343"/>
                    <a:pt x="233426" y="164501"/>
                    <a:pt x="199791" y="171227"/>
                  </a:cubicBezTo>
                  <a:cubicBezTo>
                    <a:pt x="113687" y="188446"/>
                    <a:pt x="151448" y="177827"/>
                    <a:pt x="85625" y="199765"/>
                  </a:cubicBezTo>
                  <a:cubicBezTo>
                    <a:pt x="66597" y="190252"/>
                    <a:pt x="41306" y="188245"/>
                    <a:pt x="28541" y="171227"/>
                  </a:cubicBezTo>
                  <a:cubicBezTo>
                    <a:pt x="10490" y="147163"/>
                    <a:pt x="0" y="85614"/>
                    <a:pt x="0" y="85614"/>
                  </a:cubicBezTo>
                  <a:cubicBezTo>
                    <a:pt x="9514" y="71345"/>
                    <a:pt x="15365" y="53785"/>
                    <a:pt x="28541" y="42807"/>
                  </a:cubicBezTo>
                  <a:cubicBezTo>
                    <a:pt x="44885" y="29189"/>
                    <a:pt x="52326" y="7134"/>
                    <a:pt x="57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pic>
        <p:nvPicPr>
          <p:cNvPr id="9" name="Picture 8" descr="figure_1.tif">
            <a:extLst>
              <a:ext uri="{FF2B5EF4-FFF2-40B4-BE49-F238E27FC236}">
                <a16:creationId xmlns:a16="http://schemas.microsoft.com/office/drawing/2014/main" id="{4C740A54-D997-4243-B01B-A73864A81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270" y="2669324"/>
            <a:ext cx="1291133" cy="996593"/>
          </a:xfrm>
          <a:prstGeom prst="rect">
            <a:avLst/>
          </a:prstGeom>
          <a:effectLst>
            <a:softEdge rad="114548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940C65-7A39-6741-8CF9-E643F02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794" y="2355436"/>
            <a:ext cx="1707930" cy="786598"/>
          </a:xfrm>
          <a:prstGeom prst="rect">
            <a:avLst/>
          </a:prstGeom>
          <a:effectLst>
            <a:softEdge rad="140692"/>
          </a:effectLst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00F9855D-92AC-434D-BDC9-8B18F8403D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2" t="43858" r="5339" b="22927"/>
          <a:stretch/>
        </p:blipFill>
        <p:spPr bwMode="auto">
          <a:xfrm>
            <a:off x="10070890" y="546976"/>
            <a:ext cx="1752655" cy="973698"/>
          </a:xfrm>
          <a:prstGeom prst="round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softEdge rad="98276"/>
          </a:effec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1A4EB138-1630-B847-B263-A3743023F4E9}"/>
              </a:ext>
            </a:extLst>
          </p:cNvPr>
          <p:cNvSpPr/>
          <p:nvPr/>
        </p:nvSpPr>
        <p:spPr>
          <a:xfrm>
            <a:off x="-5253" y="4187222"/>
            <a:ext cx="2859500" cy="397402"/>
          </a:xfrm>
          <a:custGeom>
            <a:avLst/>
            <a:gdLst>
              <a:gd name="connsiteX0" fmla="*/ 0 w 4079132"/>
              <a:gd name="connsiteY0" fmla="*/ 12970 h 395592"/>
              <a:gd name="connsiteX1" fmla="*/ 3806757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079132"/>
              <a:gd name="connsiteY0" fmla="*/ 12970 h 395592"/>
              <a:gd name="connsiteX1" fmla="*/ 3823933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452538"/>
              <a:gd name="connsiteY0" fmla="*/ 12970 h 395592"/>
              <a:gd name="connsiteX1" fmla="*/ 3823933 w 4452538"/>
              <a:gd name="connsiteY1" fmla="*/ 0 h 395592"/>
              <a:gd name="connsiteX2" fmla="*/ 4452538 w 4452538"/>
              <a:gd name="connsiteY2" fmla="*/ 395592 h 395592"/>
              <a:gd name="connsiteX3" fmla="*/ 0 w 4452538"/>
              <a:gd name="connsiteY3" fmla="*/ 389107 h 395592"/>
              <a:gd name="connsiteX4" fmla="*/ 0 w 4452538"/>
              <a:gd name="connsiteY4" fmla="*/ 12970 h 395592"/>
              <a:gd name="connsiteX0" fmla="*/ 0 w 7155282"/>
              <a:gd name="connsiteY0" fmla="*/ 12970 h 395592"/>
              <a:gd name="connsiteX1" fmla="*/ 6526677 w 7155282"/>
              <a:gd name="connsiteY1" fmla="*/ 0 h 395592"/>
              <a:gd name="connsiteX2" fmla="*/ 7155282 w 7155282"/>
              <a:gd name="connsiteY2" fmla="*/ 395592 h 395592"/>
              <a:gd name="connsiteX3" fmla="*/ 2702744 w 7155282"/>
              <a:gd name="connsiteY3" fmla="*/ 389107 h 395592"/>
              <a:gd name="connsiteX4" fmla="*/ 0 w 7155282"/>
              <a:gd name="connsiteY4" fmla="*/ 12970 h 395592"/>
              <a:gd name="connsiteX0" fmla="*/ 0 w 7173065"/>
              <a:gd name="connsiteY0" fmla="*/ 0 h 403887"/>
              <a:gd name="connsiteX1" fmla="*/ 6544460 w 7173065"/>
              <a:gd name="connsiteY1" fmla="*/ 8295 h 403887"/>
              <a:gd name="connsiteX2" fmla="*/ 7173065 w 7173065"/>
              <a:gd name="connsiteY2" fmla="*/ 403887 h 403887"/>
              <a:gd name="connsiteX3" fmla="*/ 2720527 w 7173065"/>
              <a:gd name="connsiteY3" fmla="*/ 397402 h 403887"/>
              <a:gd name="connsiteX4" fmla="*/ 0 w 7173065"/>
              <a:gd name="connsiteY4" fmla="*/ 0 h 403887"/>
              <a:gd name="connsiteX0" fmla="*/ 0 w 7173065"/>
              <a:gd name="connsiteY0" fmla="*/ 0 h 396799"/>
              <a:gd name="connsiteX1" fmla="*/ 6544460 w 7173065"/>
              <a:gd name="connsiteY1" fmla="*/ 1207 h 396799"/>
              <a:gd name="connsiteX2" fmla="*/ 7173065 w 7173065"/>
              <a:gd name="connsiteY2" fmla="*/ 396799 h 396799"/>
              <a:gd name="connsiteX3" fmla="*/ 2720527 w 7173065"/>
              <a:gd name="connsiteY3" fmla="*/ 390314 h 396799"/>
              <a:gd name="connsiteX4" fmla="*/ 0 w 7173065"/>
              <a:gd name="connsiteY4" fmla="*/ 0 h 396799"/>
              <a:gd name="connsiteX0" fmla="*/ 0 w 7173065"/>
              <a:gd name="connsiteY0" fmla="*/ 0 h 397402"/>
              <a:gd name="connsiteX1" fmla="*/ 6544460 w 7173065"/>
              <a:gd name="connsiteY1" fmla="*/ 1207 h 397402"/>
              <a:gd name="connsiteX2" fmla="*/ 7173065 w 7173065"/>
              <a:gd name="connsiteY2" fmla="*/ 396799 h 397402"/>
              <a:gd name="connsiteX3" fmla="*/ 17785 w 7173065"/>
              <a:gd name="connsiteY3" fmla="*/ 397402 h 397402"/>
              <a:gd name="connsiteX4" fmla="*/ 0 w 7173065"/>
              <a:gd name="connsiteY4" fmla="*/ 0 h 39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3065" h="397402">
                <a:moveTo>
                  <a:pt x="0" y="0"/>
                </a:moveTo>
                <a:lnTo>
                  <a:pt x="6544460" y="1207"/>
                </a:lnTo>
                <a:lnTo>
                  <a:pt x="7173065" y="396799"/>
                </a:lnTo>
                <a:lnTo>
                  <a:pt x="17785" y="3974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739EAA6-65FB-DF4E-A708-703EA193D94B}"/>
              </a:ext>
            </a:extLst>
          </p:cNvPr>
          <p:cNvSpPr/>
          <p:nvPr/>
        </p:nvSpPr>
        <p:spPr>
          <a:xfrm>
            <a:off x="2603590" y="3658703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A498587-A3C5-FA41-81EE-54364D15947A}"/>
              </a:ext>
            </a:extLst>
          </p:cNvPr>
          <p:cNvSpPr/>
          <p:nvPr/>
        </p:nvSpPr>
        <p:spPr>
          <a:xfrm>
            <a:off x="2607765" y="3645561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18832D0-6B06-1A4B-A2F3-2572B65D5CE4}"/>
              </a:ext>
            </a:extLst>
          </p:cNvPr>
          <p:cNvSpPr/>
          <p:nvPr/>
        </p:nvSpPr>
        <p:spPr>
          <a:xfrm>
            <a:off x="3124962" y="364556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EB00B7C-8B62-4946-839D-456E84443624}"/>
              </a:ext>
            </a:extLst>
          </p:cNvPr>
          <p:cNvSpPr/>
          <p:nvPr/>
        </p:nvSpPr>
        <p:spPr>
          <a:xfrm>
            <a:off x="4336594" y="3113082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2C7922E-CBE3-9743-A015-3F9821AB42BB}"/>
              </a:ext>
            </a:extLst>
          </p:cNvPr>
          <p:cNvSpPr/>
          <p:nvPr/>
        </p:nvSpPr>
        <p:spPr>
          <a:xfrm>
            <a:off x="4340769" y="309994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AC7A927F-D1CD-114C-BE98-2260DC55DF0F}"/>
              </a:ext>
            </a:extLst>
          </p:cNvPr>
          <p:cNvSpPr/>
          <p:nvPr/>
        </p:nvSpPr>
        <p:spPr>
          <a:xfrm>
            <a:off x="4857966" y="309993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BB8703A9-BB09-B147-91E0-5F60EF49AB1F}"/>
              </a:ext>
            </a:extLst>
          </p:cNvPr>
          <p:cNvSpPr/>
          <p:nvPr/>
        </p:nvSpPr>
        <p:spPr>
          <a:xfrm>
            <a:off x="6062804" y="2567706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9C45497D-80A0-5A4C-AA52-0D2E2E102CFC}"/>
              </a:ext>
            </a:extLst>
          </p:cNvPr>
          <p:cNvSpPr/>
          <p:nvPr/>
        </p:nvSpPr>
        <p:spPr>
          <a:xfrm>
            <a:off x="6066979" y="2554564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9F7BCB5-5034-D042-9660-44E78C6CC0EA}"/>
              </a:ext>
            </a:extLst>
          </p:cNvPr>
          <p:cNvSpPr/>
          <p:nvPr/>
        </p:nvSpPr>
        <p:spPr>
          <a:xfrm>
            <a:off x="6584176" y="2554563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EBF9919-EDE8-1540-AF95-046C43434D75}"/>
              </a:ext>
            </a:extLst>
          </p:cNvPr>
          <p:cNvSpPr/>
          <p:nvPr/>
        </p:nvSpPr>
        <p:spPr>
          <a:xfrm>
            <a:off x="7786133" y="2024671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A055A13-0ACF-594C-8B45-5FD80C1B402A}"/>
              </a:ext>
            </a:extLst>
          </p:cNvPr>
          <p:cNvSpPr/>
          <p:nvPr/>
        </p:nvSpPr>
        <p:spPr>
          <a:xfrm>
            <a:off x="7790308" y="201152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00026D72-4AEC-C846-A978-110C71DF4C17}"/>
              </a:ext>
            </a:extLst>
          </p:cNvPr>
          <p:cNvSpPr/>
          <p:nvPr/>
        </p:nvSpPr>
        <p:spPr>
          <a:xfrm>
            <a:off x="8307505" y="2011528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A3AC3799-3E79-B644-ACF1-AF793DAAB43B}"/>
              </a:ext>
            </a:extLst>
          </p:cNvPr>
          <p:cNvSpPr/>
          <p:nvPr/>
        </p:nvSpPr>
        <p:spPr>
          <a:xfrm>
            <a:off x="9521727" y="1491448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1106875-BF95-BC45-A6A4-4BC31FE6A16A}"/>
              </a:ext>
            </a:extLst>
          </p:cNvPr>
          <p:cNvSpPr/>
          <p:nvPr/>
        </p:nvSpPr>
        <p:spPr>
          <a:xfrm>
            <a:off x="9525902" y="1478306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F4534CAB-F18F-9C44-AD6E-3C56BF745CCB}"/>
              </a:ext>
            </a:extLst>
          </p:cNvPr>
          <p:cNvSpPr/>
          <p:nvPr/>
        </p:nvSpPr>
        <p:spPr>
          <a:xfrm>
            <a:off x="10259150" y="1478305"/>
            <a:ext cx="26833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  <a:gd name="connsiteX0" fmla="*/ 0 w 2629832"/>
              <a:gd name="connsiteY0" fmla="*/ 0 h 399327"/>
              <a:gd name="connsiteX1" fmla="*/ 2629832 w 2629832"/>
              <a:gd name="connsiteY1" fmla="*/ 5788 h 399327"/>
              <a:gd name="connsiteX2" fmla="*/ 1464197 w 2629832"/>
              <a:gd name="connsiteY2" fmla="*/ 399327 h 399327"/>
              <a:gd name="connsiteX3" fmla="*/ 266218 w 2629832"/>
              <a:gd name="connsiteY3" fmla="*/ 399327 h 399327"/>
              <a:gd name="connsiteX4" fmla="*/ 0 w 2629832"/>
              <a:gd name="connsiteY4" fmla="*/ 0 h 399327"/>
              <a:gd name="connsiteX0" fmla="*/ 0 w 2683397"/>
              <a:gd name="connsiteY0" fmla="*/ 0 h 399327"/>
              <a:gd name="connsiteX1" fmla="*/ 2629832 w 2683397"/>
              <a:gd name="connsiteY1" fmla="*/ 5788 h 399327"/>
              <a:gd name="connsiteX2" fmla="*/ 2683397 w 2683397"/>
              <a:gd name="connsiteY2" fmla="*/ 399327 h 399327"/>
              <a:gd name="connsiteX3" fmla="*/ 266218 w 2683397"/>
              <a:gd name="connsiteY3" fmla="*/ 399327 h 399327"/>
              <a:gd name="connsiteX4" fmla="*/ 0 w 26833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397" h="399327">
                <a:moveTo>
                  <a:pt x="0" y="0"/>
                </a:moveTo>
                <a:lnTo>
                  <a:pt x="2629832" y="5788"/>
                </a:lnTo>
                <a:lnTo>
                  <a:pt x="26833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9904CE-CDBC-E940-89B4-C7D179353D79}"/>
              </a:ext>
            </a:extLst>
          </p:cNvPr>
          <p:cNvSpPr txBox="1"/>
          <p:nvPr/>
        </p:nvSpPr>
        <p:spPr>
          <a:xfrm>
            <a:off x="4564645" y="2018613"/>
            <a:ext cx="118494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interfaces</a:t>
            </a:r>
            <a:endParaRPr lang="de-DE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2348F5-17DD-184B-9627-763FCEFD649C}"/>
              </a:ext>
            </a:extLst>
          </p:cNvPr>
          <p:cNvSpPr txBox="1"/>
          <p:nvPr/>
        </p:nvSpPr>
        <p:spPr>
          <a:xfrm>
            <a:off x="6455252" y="1330575"/>
            <a:ext cx="76174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pores</a:t>
            </a:r>
            <a:endParaRPr lang="de-DE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3F1562-99F0-6D43-9A12-81615FDDBA96}"/>
              </a:ext>
            </a:extLst>
          </p:cNvPr>
          <p:cNvSpPr txBox="1"/>
          <p:nvPr/>
        </p:nvSpPr>
        <p:spPr>
          <a:xfrm>
            <a:off x="7790871" y="810194"/>
            <a:ext cx="204178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mesostructures</a:t>
            </a:r>
            <a:endParaRPr lang="de-DE" dirty="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EE0DD0A2-72EF-534E-A015-64042DBD2BDF}"/>
              </a:ext>
            </a:extLst>
          </p:cNvPr>
          <p:cNvSpPr/>
          <p:nvPr/>
        </p:nvSpPr>
        <p:spPr>
          <a:xfrm>
            <a:off x="8024037" y="2482427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084975-923A-7E4E-87E6-62E80B99BEDB}"/>
              </a:ext>
            </a:extLst>
          </p:cNvPr>
          <p:cNvSpPr txBox="1"/>
          <p:nvPr/>
        </p:nvSpPr>
        <p:spPr>
          <a:xfrm>
            <a:off x="1030036" y="4208182"/>
            <a:ext cx="633507" cy="355482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A81717-2535-7C46-8641-58D6925C6377}"/>
              </a:ext>
            </a:extLst>
          </p:cNvPr>
          <p:cNvSpPr txBox="1"/>
          <p:nvPr/>
        </p:nvSpPr>
        <p:spPr>
          <a:xfrm>
            <a:off x="2613946" y="3524279"/>
            <a:ext cx="2005677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 + </a:t>
            </a:r>
            <a:r>
              <a:rPr lang="de-DE" b="1" dirty="0" err="1">
                <a:solidFill>
                  <a:schemeClr val="bg1"/>
                </a:solidFill>
              </a:rPr>
              <a:t>micro</a:t>
            </a:r>
            <a:r>
              <a:rPr lang="de-DE" b="1" dirty="0">
                <a:solidFill>
                  <a:schemeClr val="bg1"/>
                </a:solidFill>
              </a:rPr>
              <a:t>-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kinetic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modeling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3FA6D09-3B30-0F48-A699-150570CE844D}"/>
              </a:ext>
            </a:extLst>
          </p:cNvPr>
          <p:cNvSpPr txBox="1"/>
          <p:nvPr/>
        </p:nvSpPr>
        <p:spPr>
          <a:xfrm>
            <a:off x="4390192" y="2976359"/>
            <a:ext cx="1898918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DFT, AIMD,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CSM, DL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880A27-EDB2-B94B-8F81-B2936E9DFE9F}"/>
              </a:ext>
            </a:extLst>
          </p:cNvPr>
          <p:cNvSpPr txBox="1"/>
          <p:nvPr/>
        </p:nvSpPr>
        <p:spPr>
          <a:xfrm>
            <a:off x="6131746" y="2433324"/>
            <a:ext cx="2014206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cMD</a:t>
            </a:r>
            <a:r>
              <a:rPr lang="de-DE" b="1" dirty="0">
                <a:solidFill>
                  <a:schemeClr val="bg1"/>
                </a:solidFill>
              </a:rPr>
              <a:t>, MF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r>
              <a:rPr lang="de-DE" b="1" dirty="0">
                <a:solidFill>
                  <a:schemeClr val="bg1"/>
                </a:solidFill>
              </a:rPr>
              <a:t>, 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electrokinetics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49638E-8DE2-474C-80D5-552F1DE8F93E}"/>
              </a:ext>
            </a:extLst>
          </p:cNvPr>
          <p:cNvSpPr txBox="1"/>
          <p:nvPr/>
        </p:nvSpPr>
        <p:spPr>
          <a:xfrm>
            <a:off x="7848824" y="1907384"/>
            <a:ext cx="1864613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CGMD, MF </a:t>
            </a:r>
            <a:r>
              <a:rPr lang="de-DE" b="1" dirty="0" err="1">
                <a:solidFill>
                  <a:schemeClr val="bg1"/>
                </a:solidFill>
              </a:rPr>
              <a:t>th</a:t>
            </a:r>
            <a:r>
              <a:rPr lang="de-DE" b="1" dirty="0">
                <a:solidFill>
                  <a:schemeClr val="bg1"/>
                </a:solidFill>
              </a:rPr>
              <a:t>.,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B74C93-C09C-E44C-A1A3-C05140D4CA1F}"/>
              </a:ext>
            </a:extLst>
          </p:cNvPr>
          <p:cNvSpPr txBox="1"/>
          <p:nvPr/>
        </p:nvSpPr>
        <p:spPr>
          <a:xfrm>
            <a:off x="712633" y="2763738"/>
            <a:ext cx="112082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materials</a:t>
            </a:r>
            <a:endParaRPr lang="de-DE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9B34DB-DEA5-2E43-978B-56FE3E3AE4AA}"/>
              </a:ext>
            </a:extLst>
          </p:cNvPr>
          <p:cNvSpPr txBox="1"/>
          <p:nvPr/>
        </p:nvSpPr>
        <p:spPr>
          <a:xfrm>
            <a:off x="2427447" y="2386055"/>
            <a:ext cx="171072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nanostructures</a:t>
            </a:r>
            <a:endParaRPr lang="de-DE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183FB1-4D43-1D49-B7A1-AF48CDC88346}"/>
              </a:ext>
            </a:extLst>
          </p:cNvPr>
          <p:cNvSpPr txBox="1"/>
          <p:nvPr/>
        </p:nvSpPr>
        <p:spPr>
          <a:xfrm>
            <a:off x="9572392" y="251715"/>
            <a:ext cx="283541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devices</a:t>
            </a:r>
            <a:endParaRPr lang="de-DE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ECECE7-F0E1-914D-ACBF-AD4936C65394}"/>
              </a:ext>
            </a:extLst>
          </p:cNvPr>
          <p:cNvSpPr txBox="1"/>
          <p:nvPr/>
        </p:nvSpPr>
        <p:spPr>
          <a:xfrm>
            <a:off x="9646935" y="1351397"/>
            <a:ext cx="2236510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percolation</a:t>
            </a:r>
            <a:r>
              <a:rPr lang="de-DE" b="1" dirty="0">
                <a:solidFill>
                  <a:schemeClr val="bg1"/>
                </a:solidFill>
              </a:rPr>
              <a:t>, MHM,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C89B6D39-B079-B146-AA0F-047CE9E55A55}"/>
              </a:ext>
            </a:extLst>
          </p:cNvPr>
          <p:cNvSpPr/>
          <p:nvPr/>
        </p:nvSpPr>
        <p:spPr>
          <a:xfrm>
            <a:off x="7996514" y="2502510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FF9FC-D639-9946-AC6F-C7F7C4076F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3" y="3029064"/>
            <a:ext cx="1782383" cy="113185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970052E-6AB2-7A16-101E-8EE6AC9F36D6}"/>
              </a:ext>
            </a:extLst>
          </p:cNvPr>
          <p:cNvSpPr/>
          <p:nvPr/>
        </p:nvSpPr>
        <p:spPr>
          <a:xfrm>
            <a:off x="8183971" y="3231684"/>
            <a:ext cx="3670532" cy="968674"/>
          </a:xfrm>
          <a:prstGeom prst="roundRect">
            <a:avLst/>
          </a:prstGeom>
          <a:solidFill>
            <a:srgbClr val="DEE5F4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5A2FA5-FADF-051C-7E5A-475AF66261E0}"/>
              </a:ext>
            </a:extLst>
          </p:cNvPr>
          <p:cNvSpPr txBox="1"/>
          <p:nvPr/>
        </p:nvSpPr>
        <p:spPr>
          <a:xfrm>
            <a:off x="8196828" y="3289407"/>
            <a:ext cx="3657675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Coupled reaction and transport </a:t>
            </a:r>
            <a:r>
              <a:rPr lang="en-DE" dirty="0"/>
              <a:t>(lifetime-performance, prospects and reserves for impovement)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A910B20-FD46-3A15-C513-46FCB5BAFF4E}"/>
              </a:ext>
            </a:extLst>
          </p:cNvPr>
          <p:cNvSpPr/>
          <p:nvPr/>
        </p:nvSpPr>
        <p:spPr>
          <a:xfrm>
            <a:off x="4431913" y="4304798"/>
            <a:ext cx="3358419" cy="968674"/>
          </a:xfrm>
          <a:prstGeom prst="roundRect">
            <a:avLst/>
          </a:prstGeom>
          <a:solidFill>
            <a:srgbClr val="FADEDD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4EF7B7-3758-AE15-CA60-C91F2B6172C5}"/>
              </a:ext>
            </a:extLst>
          </p:cNvPr>
          <p:cNvSpPr txBox="1"/>
          <p:nvPr/>
        </p:nvSpPr>
        <p:spPr>
          <a:xfrm>
            <a:off x="4461668" y="4350754"/>
            <a:ext cx="3210621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>
                <a:solidFill>
                  <a:srgbClr val="FF0000"/>
                </a:solidFill>
              </a:rPr>
              <a:t>Local reaction environment </a:t>
            </a:r>
            <a:r>
              <a:rPr lang="en-DE" dirty="0">
                <a:solidFill>
                  <a:srgbClr val="FF0000"/>
                </a:solidFill>
              </a:rPr>
              <a:t>(charging relation, activity, stability and cat. utilization)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3D48547-FBAD-5113-0CB1-C5D29C9DB9A2}"/>
              </a:ext>
            </a:extLst>
          </p:cNvPr>
          <p:cNvSpPr/>
          <p:nvPr/>
        </p:nvSpPr>
        <p:spPr>
          <a:xfrm>
            <a:off x="706361" y="5386569"/>
            <a:ext cx="3180649" cy="968674"/>
          </a:xfrm>
          <a:prstGeom prst="roundRect">
            <a:avLst/>
          </a:prstGeom>
          <a:solidFill>
            <a:srgbClr val="DEE5F4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FCEBA1-00FC-E3F4-A9BB-20A65E864681}"/>
              </a:ext>
            </a:extLst>
          </p:cNvPr>
          <p:cNvSpPr txBox="1"/>
          <p:nvPr/>
        </p:nvSpPr>
        <p:spPr>
          <a:xfrm>
            <a:off x="758517" y="5430016"/>
            <a:ext cx="3128493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Intrinsic properties </a:t>
            </a:r>
            <a:r>
              <a:rPr lang="en-DE" dirty="0"/>
              <a:t>(electronic structure, rxn mechanisms, and rates)</a:t>
            </a: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E0B67E54-D092-9B74-022D-2A1764F4CF86}"/>
              </a:ext>
            </a:extLst>
          </p:cNvPr>
          <p:cNvSpPr/>
          <p:nvPr/>
        </p:nvSpPr>
        <p:spPr>
          <a:xfrm flipH="1" flipV="1">
            <a:off x="7798371" y="4206655"/>
            <a:ext cx="2314363" cy="772526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>
              <a:solidFill>
                <a:schemeClr val="tx1"/>
              </a:solidFill>
            </a:endParaRPr>
          </a:p>
        </p:txBody>
      </p:sp>
      <p:sp>
        <p:nvSpPr>
          <p:cNvPr id="79" name="Bent Arrow 78">
            <a:extLst>
              <a:ext uri="{FF2B5EF4-FFF2-40B4-BE49-F238E27FC236}">
                <a16:creationId xmlns:a16="http://schemas.microsoft.com/office/drawing/2014/main" id="{1CA8907C-C817-BE94-9CBB-5AB88C65B519}"/>
              </a:ext>
            </a:extLst>
          </p:cNvPr>
          <p:cNvSpPr/>
          <p:nvPr/>
        </p:nvSpPr>
        <p:spPr>
          <a:xfrm>
            <a:off x="5983665" y="3536667"/>
            <a:ext cx="2185640" cy="775262"/>
          </a:xfrm>
          <a:prstGeom prst="bentArrow">
            <a:avLst>
              <a:gd name="adj1" fmla="val 25000"/>
              <a:gd name="adj2" fmla="val 25680"/>
              <a:gd name="adj3" fmla="val 25000"/>
              <a:gd name="adj4" fmla="val 437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>
              <a:solidFill>
                <a:schemeClr val="tx1"/>
              </a:solidFill>
            </a:endParaRPr>
          </a:p>
        </p:txBody>
      </p:sp>
      <p:sp>
        <p:nvSpPr>
          <p:cNvPr id="84" name="Bent Arrow 83">
            <a:extLst>
              <a:ext uri="{FF2B5EF4-FFF2-40B4-BE49-F238E27FC236}">
                <a16:creationId xmlns:a16="http://schemas.microsoft.com/office/drawing/2014/main" id="{9B58F51E-CDB4-6824-30C7-D5B5BCE9B447}"/>
              </a:ext>
            </a:extLst>
          </p:cNvPr>
          <p:cNvSpPr/>
          <p:nvPr/>
        </p:nvSpPr>
        <p:spPr>
          <a:xfrm flipH="1" flipV="1">
            <a:off x="3891973" y="5285693"/>
            <a:ext cx="2314363" cy="772526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>
              <a:solidFill>
                <a:schemeClr val="tx1"/>
              </a:solidFill>
            </a:endParaRPr>
          </a:p>
        </p:txBody>
      </p:sp>
      <p:sp>
        <p:nvSpPr>
          <p:cNvPr id="85" name="Bent Arrow 84">
            <a:extLst>
              <a:ext uri="{FF2B5EF4-FFF2-40B4-BE49-F238E27FC236}">
                <a16:creationId xmlns:a16="http://schemas.microsoft.com/office/drawing/2014/main" id="{A25903B6-7504-556A-7E8A-4C9D93FBC879}"/>
              </a:ext>
            </a:extLst>
          </p:cNvPr>
          <p:cNvSpPr/>
          <p:nvPr/>
        </p:nvSpPr>
        <p:spPr>
          <a:xfrm>
            <a:off x="2077267" y="4612281"/>
            <a:ext cx="2357952" cy="778686"/>
          </a:xfrm>
          <a:prstGeom prst="bentArrow">
            <a:avLst>
              <a:gd name="adj1" fmla="val 25000"/>
              <a:gd name="adj2" fmla="val 26358"/>
              <a:gd name="adj3" fmla="val 25000"/>
              <a:gd name="adj4" fmla="val 437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>
              <a:solidFill>
                <a:schemeClr val="tx1"/>
              </a:solidFill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360CBDA-F348-7BF6-8679-70135B01F0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641" y="1637598"/>
            <a:ext cx="1121636" cy="908382"/>
          </a:xfrm>
          <a:prstGeom prst="rect">
            <a:avLst/>
          </a:prstGeom>
          <a:effectLst>
            <a:softEdge rad="61565"/>
          </a:effec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A86C157-5EBA-580C-F7A9-D9321DB673E2}"/>
              </a:ext>
            </a:extLst>
          </p:cNvPr>
          <p:cNvSpPr txBox="1">
            <a:spLocks/>
          </p:cNvSpPr>
          <p:nvPr/>
        </p:nvSpPr>
        <p:spPr>
          <a:xfrm>
            <a:off x="371474" y="324000"/>
            <a:ext cx="9400228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design </a:t>
            </a:r>
            <a:r>
              <a:rPr lang="de-DE" dirty="0" err="1"/>
              <a:t>materials</a:t>
            </a:r>
            <a:r>
              <a:rPr lang="de-DE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959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8"/>
    </mc:Choice>
    <mc:Fallback xmlns="">
      <p:transition spd="slow" advTm="2708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9941-05E8-FB40-924A-29667DF2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P</a:t>
            </a:r>
            <a:r>
              <a:rPr lang="en-DE" dirty="0"/>
              <a:t>ore size distributions</a:t>
            </a:r>
          </a:p>
        </p:txBody>
      </p:sp>
      <p:pic>
        <p:nvPicPr>
          <p:cNvPr id="5" name="Picture 24" descr="C:\Users\Ehsan\Desktop\Jopurnal paper\electrochimca acta\Fig\PSD.wmf">
            <a:extLst>
              <a:ext uri="{FF2B5EF4-FFF2-40B4-BE49-F238E27FC236}">
                <a16:creationId xmlns:a16="http://schemas.microsoft.com/office/drawing/2014/main" id="{89E64DB9-AA0A-A548-B7A2-6F8247651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09" y="1145125"/>
            <a:ext cx="45545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C:\Users\Ehsan\Desktop\Jopurnal paper\electrochimca acta\Fig\PSD-tat.wmf">
            <a:extLst>
              <a:ext uri="{FF2B5EF4-FFF2-40B4-BE49-F238E27FC236}">
                <a16:creationId xmlns:a16="http://schemas.microsoft.com/office/drawing/2014/main" id="{79E321A0-7FAC-6A4F-85B7-30EA0DBD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816" y="1145125"/>
            <a:ext cx="45545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4F74FC-0DF6-A240-AF23-15A020183789}"/>
              </a:ext>
            </a:extLst>
          </p:cNvPr>
          <p:cNvSpPr/>
          <p:nvPr/>
        </p:nvSpPr>
        <p:spPr>
          <a:xfrm>
            <a:off x="200896" y="4725143"/>
            <a:ext cx="5014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en-US" sz="1400" dirty="0">
                <a:latin typeface="Tahoma" charset="0"/>
                <a:ea typeface="MS PGothic" charset="0"/>
                <a:cs typeface="MS PGothic" charset="0"/>
              </a:rPr>
              <a:t>T. Suzuki </a:t>
            </a:r>
            <a:r>
              <a:rPr lang="en-US" sz="1400" i="1" dirty="0">
                <a:latin typeface="Tahoma" charset="0"/>
                <a:ea typeface="MS PGothic" charset="0"/>
                <a:cs typeface="MS PGothic" charset="0"/>
              </a:rPr>
              <a:t>et al</a:t>
            </a:r>
            <a:r>
              <a:rPr lang="en-US" sz="1400" dirty="0">
                <a:latin typeface="Tahoma" charset="0"/>
                <a:ea typeface="MS PGothic" charset="0"/>
                <a:cs typeface="MS PGothic" charset="0"/>
              </a:rPr>
              <a:t>., Int. J. Hydrogen Energy, 36, 12361 (2011).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2B1EBA-F869-434C-8E77-8524BC4668A6}"/>
              </a:ext>
            </a:extLst>
          </p:cNvPr>
          <p:cNvSpPr/>
          <p:nvPr/>
        </p:nvSpPr>
        <p:spPr>
          <a:xfrm>
            <a:off x="6600056" y="4725144"/>
            <a:ext cx="3742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Tahoma" charset="0"/>
                <a:ea typeface="MS PGothic" charset="0"/>
                <a:cs typeface="MS PGothic" charset="0"/>
              </a:rPr>
              <a:t>T. </a:t>
            </a:r>
            <a:r>
              <a:rPr lang="en-US" sz="1400" dirty="0" err="1">
                <a:latin typeface="Tahoma" charset="0"/>
                <a:ea typeface="MS PGothic" charset="0"/>
                <a:cs typeface="MS PGothic" charset="0"/>
              </a:rPr>
              <a:t>Soboleva</a:t>
            </a:r>
            <a:r>
              <a:rPr lang="en-US" sz="1400" dirty="0">
                <a:latin typeface="Tahoma" charset="0"/>
                <a:ea typeface="MS PGothic" charset="0"/>
                <a:cs typeface="MS PGothic" charset="0"/>
              </a:rPr>
              <a:t> </a:t>
            </a:r>
            <a:r>
              <a:rPr lang="en-US" sz="1400" i="1" dirty="0">
                <a:latin typeface="Tahoma" charset="0"/>
                <a:ea typeface="MS PGothic" charset="0"/>
                <a:cs typeface="MS PGothic" charset="0"/>
              </a:rPr>
              <a:t>et al</a:t>
            </a:r>
            <a:r>
              <a:rPr lang="en-US" sz="1400" dirty="0">
                <a:latin typeface="Tahoma" charset="0"/>
                <a:ea typeface="MS PGothic" charset="0"/>
                <a:cs typeface="MS PGothic" charset="0"/>
              </a:rPr>
              <a:t>., ACS AMI, 2, 375 (2010).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F7D76BB1-69FC-3445-9CCA-96C85AD7D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5472" y="5373615"/>
            <a:ext cx="5567550" cy="87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en-DE" sz="1800" b="0" dirty="0">
                <a:latin typeface="+mj-lt"/>
              </a:rPr>
              <a:t>bimodal pores size distribution </a:t>
            </a:r>
            <a:r>
              <a:rPr lang="en-US" altLang="en-DE" sz="1800" b="0" dirty="0">
                <a:latin typeface="+mj-lt"/>
                <a:sym typeface="Wingdings" pitchFamily="2" charset="2"/>
              </a:rPr>
              <a:t>( agglomeration)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en-DE" sz="1800" b="0" dirty="0">
                <a:latin typeface="+mj-lt"/>
                <a:sym typeface="Wingdings" pitchFamily="2" charset="2"/>
              </a:rPr>
              <a:t>hydrophobic and hydrophilic pores</a:t>
            </a:r>
            <a:r>
              <a:rPr lang="en-US" altLang="en-DE" sz="1800" b="0" dirty="0">
                <a:latin typeface="+mj-lt"/>
              </a:rPr>
              <a:t> </a:t>
            </a:r>
            <a:endParaRPr lang="en-CA" altLang="en-DE" sz="18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746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8"/>
    </mc:Choice>
    <mc:Fallback xmlns="">
      <p:transition spd="slow" advTm="3080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356C-EEAC-1EED-1B17-1D2C5651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1820525" cy="1124780"/>
          </a:xfrm>
        </p:spPr>
        <p:txBody>
          <a:bodyPr/>
          <a:lstStyle/>
          <a:p>
            <a:r>
              <a:rPr lang="en-GB" dirty="0"/>
              <a:t>M</a:t>
            </a:r>
            <a:r>
              <a:rPr lang="en-DE" dirty="0"/>
              <a:t>odeling microstructure formation in CCL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22E5D-1923-32CB-42C9-AF7B4AF20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Prediction of volumetric composition and ionomer film thickness and coverage based on ink recipe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ED1C4-B8CD-6017-3551-E4C38EA713E5}"/>
              </a:ext>
            </a:extLst>
          </p:cNvPr>
          <p:cNvSpPr txBox="1"/>
          <p:nvPr/>
        </p:nvSpPr>
        <p:spPr>
          <a:xfrm>
            <a:off x="263352" y="1414567"/>
            <a:ext cx="8545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</a:rPr>
              <a:t>Model: </a:t>
            </a:r>
            <a:r>
              <a:rPr lang="en-US" sz="1800" dirty="0">
                <a:solidFill>
                  <a:srgbClr val="000000"/>
                </a:solidFill>
              </a:rPr>
              <a:t>Piecewise self-assembly of ionomer during fabrication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9B01B5E-72F0-A55C-5F11-9D6B277CD34B}"/>
              </a:ext>
            </a:extLst>
          </p:cNvPr>
          <p:cNvCxnSpPr/>
          <p:nvPr/>
        </p:nvCxnSpPr>
        <p:spPr>
          <a:xfrm>
            <a:off x="9618754" y="2895459"/>
            <a:ext cx="0" cy="37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C0A96E78-ED5A-BEE8-F8AB-3A6828FE3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57" t="-708" r="-10461"/>
          <a:stretch/>
        </p:blipFill>
        <p:spPr>
          <a:xfrm>
            <a:off x="9003767" y="3271390"/>
            <a:ext cx="2421903" cy="725620"/>
          </a:xfrm>
          <a:prstGeom prst="rect">
            <a:avLst/>
          </a:prstGeom>
          <a:ln w="6350">
            <a:solidFill>
              <a:srgbClr val="235BA2"/>
            </a:solidFill>
          </a:ln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C0DBB82-E50A-33BE-0C83-2F5696B3263E}"/>
              </a:ext>
            </a:extLst>
          </p:cNvPr>
          <p:cNvCxnSpPr/>
          <p:nvPr/>
        </p:nvCxnSpPr>
        <p:spPr>
          <a:xfrm>
            <a:off x="9585560" y="3997010"/>
            <a:ext cx="0" cy="37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2AD8C8D8-9AA4-6A4A-F26B-AAB1DD9A0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69" t="-587" r="-7452"/>
          <a:stretch/>
        </p:blipFill>
        <p:spPr>
          <a:xfrm>
            <a:off x="9009411" y="1593525"/>
            <a:ext cx="2416259" cy="1345366"/>
          </a:xfrm>
          <a:prstGeom prst="rect">
            <a:avLst/>
          </a:prstGeom>
          <a:ln w="6350">
            <a:solidFill>
              <a:srgbClr val="235BA2"/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EE210F8-245E-C00B-64D8-3A2A7C280C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3767" y="4385817"/>
            <a:ext cx="2416258" cy="1525730"/>
          </a:xfrm>
          <a:prstGeom prst="rect">
            <a:avLst/>
          </a:prstGeom>
          <a:ln w="6350">
            <a:solidFill>
              <a:srgbClr val="235BA2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66B527A-3D83-B10B-D135-352FAF421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2146867"/>
            <a:ext cx="8367085" cy="328311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C06A91D-4728-5A3C-BDDA-F89FD1C04029}"/>
              </a:ext>
            </a:extLst>
          </p:cNvPr>
          <p:cNvSpPr txBox="1"/>
          <p:nvPr/>
        </p:nvSpPr>
        <p:spPr>
          <a:xfrm>
            <a:off x="1199278" y="5594493"/>
            <a:ext cx="6673686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dirty="0"/>
              <a:t>Key parameter (descriptor): </a:t>
            </a:r>
            <a:r>
              <a:rPr lang="en-DE" dirty="0"/>
              <a:t>ionomer dispersion parameter, </a:t>
            </a:r>
            <a:r>
              <a:rPr lang="en-DE" i="1" dirty="0"/>
              <a:t>k</a:t>
            </a:r>
            <a:r>
              <a:rPr lang="en-DE" baseline="-25000" dirty="0"/>
              <a:t>A</a:t>
            </a:r>
          </a:p>
        </p:txBody>
      </p:sp>
      <p:pic>
        <p:nvPicPr>
          <p:cNvPr id="73" name="Picture 2" descr="Munich International Patent Law">
            <a:extLst>
              <a:ext uri="{FF2B5EF4-FFF2-40B4-BE49-F238E27FC236}">
                <a16:creationId xmlns:a16="http://schemas.microsoft.com/office/drawing/2014/main" id="{3AC97A28-3150-CDE7-7D22-11959EA9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00BD13C-716B-E4C7-AE4D-4DE017EF8454}"/>
              </a:ext>
            </a:extLst>
          </p:cNvPr>
          <p:cNvSpPr txBox="1"/>
          <p:nvPr/>
        </p:nvSpPr>
        <p:spPr>
          <a:xfrm>
            <a:off x="3003768" y="6207757"/>
            <a:ext cx="4648773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600" dirty="0"/>
              <a:t>W. Olbrich </a:t>
            </a:r>
            <a:r>
              <a:rPr lang="en-DE" sz="1600" i="1" dirty="0"/>
              <a:t>et al.</a:t>
            </a:r>
            <a:r>
              <a:rPr lang="en-DE" sz="1600" dirty="0"/>
              <a:t>, Electrochim. Acta</a:t>
            </a:r>
            <a:r>
              <a:rPr lang="de-DE" sz="1600" dirty="0"/>
              <a:t> 431, 140850</a:t>
            </a:r>
            <a:r>
              <a:rPr lang="en-DE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93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3"/>
    </mc:Choice>
    <mc:Fallback xmlns="">
      <p:transition spd="slow" advTm="33783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9F4A-CD2F-272E-2210-4427F905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Wettability Model</a:t>
            </a: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C87E5-5F13-8C08-6995-7F7B3B967A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DE" dirty="0"/>
              <a:t>lignment of ionomer sidechains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069676B1-420B-36AA-1119-EABF4EFAFB6B}"/>
              </a:ext>
            </a:extLst>
          </p:cNvPr>
          <p:cNvSpPr txBox="1">
            <a:spLocks/>
          </p:cNvSpPr>
          <p:nvPr/>
        </p:nvSpPr>
        <p:spPr>
          <a:xfrm>
            <a:off x="425743" y="1499040"/>
            <a:ext cx="4983438" cy="38599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982" indent="-251982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63" indent="-27358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746" indent="-205185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56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preferential ionomer sidechain orientation alters wettability in secondary pore space</a:t>
            </a:r>
          </a:p>
          <a:p>
            <a:pPr fontAlgn="auto">
              <a:lnSpc>
                <a:spcPts val="256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>
                <a:latin typeface="+mj-lt"/>
                <a:ea typeface="Cambria Math" panose="02040503050406030204" pitchFamily="18" charset="0"/>
              </a:rPr>
              <a:t>depends on chemical nature of surface and interaction with ionomer constituents</a:t>
            </a:r>
          </a:p>
          <a:p>
            <a:pPr fontAlgn="auto">
              <a:lnSpc>
                <a:spcPts val="256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>
                <a:latin typeface="+mj-lt"/>
                <a:ea typeface="Cambria Math" panose="02040503050406030204" pitchFamily="18" charset="0"/>
              </a:rPr>
              <a:t>Pt particles: help align sidechains towards support surface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US" sz="1600" dirty="0"/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Definition:</a:t>
            </a:r>
            <a:r>
              <a:rPr lang="en-US" b="1" dirty="0">
                <a:solidFill>
                  <a:srgbClr val="193A83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degree of alignment, </a:t>
            </a:r>
            <a:r>
              <a:rPr lang="el-GR" kern="0" dirty="0">
                <a:solidFill>
                  <a:srgbClr val="193A83"/>
                </a:solidFill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Δ</a:t>
            </a:r>
            <a:r>
              <a:rPr lang="en-US" i="1" kern="0" baseline="-25000" dirty="0">
                <a:solidFill>
                  <a:srgbClr val="193A83"/>
                </a:solidFill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DA</a:t>
            </a:r>
            <a:r>
              <a:rPr lang="en-US" dirty="0">
                <a:latin typeface="+mj-lt"/>
              </a:rPr>
              <a:t>,</a:t>
            </a:r>
            <a:endParaRPr lang="en-US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B2B52-ABFC-93AE-50A2-6FAA005F4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40" t="-2535" r="-4332" b="-8475"/>
          <a:stretch/>
        </p:blipFill>
        <p:spPr>
          <a:xfrm>
            <a:off x="5887756" y="4085610"/>
            <a:ext cx="4950481" cy="181104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E25CFC8-8A75-9588-B902-DFEBC08A65EC}"/>
              </a:ext>
            </a:extLst>
          </p:cNvPr>
          <p:cNvGrpSpPr/>
          <p:nvPr/>
        </p:nvGrpSpPr>
        <p:grpSpPr>
          <a:xfrm>
            <a:off x="1199456" y="4457095"/>
            <a:ext cx="2629053" cy="1322011"/>
            <a:chOff x="666581" y="3549959"/>
            <a:chExt cx="2565506" cy="129005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C3A6201-5AFB-CD5B-ABEC-A05FAE604568}"/>
                </a:ext>
              </a:extLst>
            </p:cNvPr>
            <p:cNvGrpSpPr/>
            <p:nvPr/>
          </p:nvGrpSpPr>
          <p:grpSpPr>
            <a:xfrm>
              <a:off x="764547" y="3622715"/>
              <a:ext cx="2349112" cy="1114659"/>
              <a:chOff x="764547" y="3622715"/>
              <a:chExt cx="2349112" cy="1114659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A5C870B6-F677-0770-DB0A-18C5C1841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4547" y="4051824"/>
                <a:ext cx="2349112" cy="24046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B1E2496-C493-3DC6-4CE1-CF6363B61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4547" y="3622715"/>
                <a:ext cx="1957524" cy="270625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1C5905BC-A264-F1AF-2413-F386D64AAB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4547" y="4434788"/>
                <a:ext cx="2349112" cy="302586"/>
              </a:xfrm>
              <a:prstGeom prst="rect">
                <a:avLst/>
              </a:prstGeom>
            </p:spPr>
          </p:pic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E87C7B3-B1F0-1663-97C1-748515FE70E1}"/>
                </a:ext>
              </a:extLst>
            </p:cNvPr>
            <p:cNvSpPr/>
            <p:nvPr/>
          </p:nvSpPr>
          <p:spPr>
            <a:xfrm>
              <a:off x="666581" y="3549959"/>
              <a:ext cx="2565506" cy="1290057"/>
            </a:xfrm>
            <a:prstGeom prst="rect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235BA2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E2AB25A-CE5D-6624-5D3C-1BA2D9ED01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181" y="692696"/>
            <a:ext cx="6430466" cy="3146824"/>
          </a:xfrm>
          <a:prstGeom prst="rect">
            <a:avLst/>
          </a:prstGeom>
        </p:spPr>
      </p:pic>
      <p:pic>
        <p:nvPicPr>
          <p:cNvPr id="56" name="Picture 2" descr="Munich International Patent Law">
            <a:extLst>
              <a:ext uri="{FF2B5EF4-FFF2-40B4-BE49-F238E27FC236}">
                <a16:creationId xmlns:a16="http://schemas.microsoft.com/office/drawing/2014/main" id="{42E0986B-21B9-C029-9A50-DCD94CE5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366" y="5863992"/>
            <a:ext cx="2150755" cy="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BC76B2E-9DB1-A931-0D64-5A691B0333CB}"/>
              </a:ext>
            </a:extLst>
          </p:cNvPr>
          <p:cNvSpPr txBox="1"/>
          <p:nvPr/>
        </p:nvSpPr>
        <p:spPr>
          <a:xfrm>
            <a:off x="3003768" y="6207757"/>
            <a:ext cx="482003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600" dirty="0"/>
              <a:t>W. Olbrich </a:t>
            </a:r>
            <a:r>
              <a:rPr lang="en-DE" sz="1600" i="1" dirty="0"/>
              <a:t>et al.</a:t>
            </a:r>
            <a:r>
              <a:rPr lang="en-DE" sz="1600" dirty="0"/>
              <a:t>, Electrochim. Acta</a:t>
            </a:r>
            <a:r>
              <a:rPr lang="de-DE" sz="1600" dirty="0"/>
              <a:t> 431, 140850</a:t>
            </a:r>
            <a:r>
              <a:rPr lang="en-DE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11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57"/>
    </mc:Choice>
    <mc:Fallback xmlns="">
      <p:transition spd="slow" advTm="10875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363CC-649E-51EE-A966-2D6130A1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DE" dirty="0"/>
              <a:t>ffective properties as fu</a:t>
            </a:r>
            <a:r>
              <a:rPr lang="en-CA" dirty="0"/>
              <a:t>NC</a:t>
            </a:r>
            <a:r>
              <a:rPr lang="en-DE" dirty="0"/>
              <a:t>tion of liquid sat</a:t>
            </a:r>
          </a:p>
        </p:txBody>
      </p:sp>
      <p:pic>
        <p:nvPicPr>
          <p:cNvPr id="5" name="图片 36">
            <a:extLst>
              <a:ext uri="{FF2B5EF4-FFF2-40B4-BE49-F238E27FC236}">
                <a16:creationId xmlns:a16="http://schemas.microsoft.com/office/drawing/2014/main" id="{C9777E12-3523-8871-705D-B2CA6E5116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708" y="3662256"/>
            <a:ext cx="3513584" cy="213354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4F209163-DB09-20FA-139B-D4B6CAD72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598" y="3593829"/>
            <a:ext cx="3626550" cy="2242953"/>
          </a:xfrm>
          <a:prstGeom prst="rect">
            <a:avLst/>
          </a:prstGeom>
        </p:spPr>
      </p:pic>
      <p:grpSp>
        <p:nvGrpSpPr>
          <p:cNvPr id="7" name="组合 38">
            <a:extLst>
              <a:ext uri="{FF2B5EF4-FFF2-40B4-BE49-F238E27FC236}">
                <a16:creationId xmlns:a16="http://schemas.microsoft.com/office/drawing/2014/main" id="{58045FC3-70BA-FF41-DA39-8B88EFB62C08}"/>
              </a:ext>
            </a:extLst>
          </p:cNvPr>
          <p:cNvGrpSpPr/>
          <p:nvPr/>
        </p:nvGrpSpPr>
        <p:grpSpPr>
          <a:xfrm>
            <a:off x="81178" y="3619063"/>
            <a:ext cx="3920535" cy="2499049"/>
            <a:chOff x="153381" y="3108068"/>
            <a:chExt cx="3920535" cy="2499049"/>
          </a:xfrm>
        </p:grpSpPr>
        <p:grpSp>
          <p:nvGrpSpPr>
            <p:cNvPr id="8" name="组合 34">
              <a:extLst>
                <a:ext uri="{FF2B5EF4-FFF2-40B4-BE49-F238E27FC236}">
                  <a16:creationId xmlns:a16="http://schemas.microsoft.com/office/drawing/2014/main" id="{9CC078CA-7FED-62D5-6FF1-78E37FA1BE34}"/>
                </a:ext>
              </a:extLst>
            </p:cNvPr>
            <p:cNvGrpSpPr/>
            <p:nvPr/>
          </p:nvGrpSpPr>
          <p:grpSpPr>
            <a:xfrm>
              <a:off x="153381" y="3108068"/>
              <a:ext cx="3920535" cy="2176734"/>
              <a:chOff x="153381" y="3108068"/>
              <a:chExt cx="3920535" cy="2176734"/>
            </a:xfrm>
          </p:grpSpPr>
          <p:grpSp>
            <p:nvGrpSpPr>
              <p:cNvPr id="10" name="组合 21">
                <a:extLst>
                  <a:ext uri="{FF2B5EF4-FFF2-40B4-BE49-F238E27FC236}">
                    <a16:creationId xmlns:a16="http://schemas.microsoft.com/office/drawing/2014/main" id="{F7668F5E-574C-CCF3-7BF9-1C74E2D7E7B2}"/>
                  </a:ext>
                </a:extLst>
              </p:cNvPr>
              <p:cNvGrpSpPr/>
              <p:nvPr/>
            </p:nvGrpSpPr>
            <p:grpSpPr>
              <a:xfrm>
                <a:off x="1015194" y="3434423"/>
                <a:ext cx="3058722" cy="1144882"/>
                <a:chOff x="1015194" y="3434423"/>
                <a:chExt cx="3058722" cy="114488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文本框 15">
                      <a:extLst>
                        <a:ext uri="{FF2B5EF4-FFF2-40B4-BE49-F238E27FC236}">
                          <a16:creationId xmlns:a16="http://schemas.microsoft.com/office/drawing/2014/main" id="{844CC189-B59D-E242-D27E-24BD7F13E66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5194" y="4240751"/>
                      <a:ext cx="44145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b="0" i="0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a:rPr lang="en-US" altLang="zh-CN" sz="1600" b="0" i="0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文本框 15">
                      <a:extLst>
                        <a:ext uri="{FF2B5EF4-FFF2-40B4-BE49-F238E27FC236}">
                          <a16:creationId xmlns:a16="http://schemas.microsoft.com/office/drawing/2014/main" id="{8B90F2D5-F978-4672-9D55-8FF8C22C455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5194" y="4240751"/>
                      <a:ext cx="441453" cy="33855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3" name="文本框 16">
                  <a:extLst>
                    <a:ext uri="{FF2B5EF4-FFF2-40B4-BE49-F238E27FC236}">
                      <a16:creationId xmlns:a16="http://schemas.microsoft.com/office/drawing/2014/main" id="{FD0EE5BF-6FE9-41D8-9BD3-C313D724AC5F}"/>
                    </a:ext>
                  </a:extLst>
                </p:cNvPr>
                <p:cNvSpPr txBox="1"/>
                <p:nvPr/>
              </p:nvSpPr>
              <p:spPr>
                <a:xfrm>
                  <a:off x="2082365" y="4039142"/>
                  <a:ext cx="82469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vapor</a:t>
                  </a:r>
                  <a:endPara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直接连接符 17">
                  <a:extLst>
                    <a:ext uri="{FF2B5EF4-FFF2-40B4-BE49-F238E27FC236}">
                      <a16:creationId xmlns:a16="http://schemas.microsoft.com/office/drawing/2014/main" id="{514CCAD7-16A0-4B84-8443-4A5C51A75951}"/>
                    </a:ext>
                  </a:extLst>
                </p:cNvPr>
                <p:cNvCxnSpPr/>
                <p:nvPr/>
              </p:nvCxnSpPr>
              <p:spPr>
                <a:xfrm flipV="1">
                  <a:off x="1351014" y="4276681"/>
                  <a:ext cx="153722" cy="8572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8">
                  <a:extLst>
                    <a:ext uri="{FF2B5EF4-FFF2-40B4-BE49-F238E27FC236}">
                      <a16:creationId xmlns:a16="http://schemas.microsoft.com/office/drawing/2014/main" id="{AF49240E-81CA-FE80-F054-AD93683DF8DA}"/>
                    </a:ext>
                  </a:extLst>
                </p:cNvPr>
                <p:cNvCxnSpPr/>
                <p:nvPr/>
              </p:nvCxnSpPr>
              <p:spPr>
                <a:xfrm flipV="1">
                  <a:off x="1957000" y="4250598"/>
                  <a:ext cx="153722" cy="8572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文本框 20">
                  <a:extLst>
                    <a:ext uri="{FF2B5EF4-FFF2-40B4-BE49-F238E27FC236}">
                      <a16:creationId xmlns:a16="http://schemas.microsoft.com/office/drawing/2014/main" id="{E3FFA7FF-7EB1-ECA6-1668-E7F37D692580}"/>
                    </a:ext>
                  </a:extLst>
                </p:cNvPr>
                <p:cNvSpPr txBox="1"/>
                <p:nvPr/>
              </p:nvSpPr>
              <p:spPr>
                <a:xfrm>
                  <a:off x="2851329" y="3434423"/>
                  <a:ext cx="12225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(b) DM</a:t>
                  </a:r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33">
                    <a:extLst>
                      <a:ext uri="{FF2B5EF4-FFF2-40B4-BE49-F238E27FC236}">
                        <a16:creationId xmlns:a16="http://schemas.microsoft.com/office/drawing/2014/main" id="{56FE88D6-D019-8317-BB1A-B9FCF66D704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734931" y="3996380"/>
                    <a:ext cx="217673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Diffusivity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altLang="zh-CN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zh-CN" alt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784389FC-C2F3-4081-A2CE-5C0F4BD978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734931" y="3996380"/>
                    <a:ext cx="2176734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515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37">
                  <a:extLst>
                    <a:ext uri="{FF2B5EF4-FFF2-40B4-BE49-F238E27FC236}">
                      <a16:creationId xmlns:a16="http://schemas.microsoft.com/office/drawing/2014/main" id="{D12DE2A9-996C-8928-9C42-F5C55A3B2D22}"/>
                    </a:ext>
                  </a:extLst>
                </p:cNvPr>
                <p:cNvSpPr txBox="1"/>
                <p:nvPr/>
              </p:nvSpPr>
              <p:spPr>
                <a:xfrm>
                  <a:off x="1861081" y="5207007"/>
                  <a:ext cx="9321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0152C4C2-94B4-4BA3-8B28-88FB5A1492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1081" y="5207007"/>
                  <a:ext cx="932142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EB677E2C-5677-381E-0C0B-C16959463CBA}"/>
              </a:ext>
            </a:extLst>
          </p:cNvPr>
          <p:cNvGrpSpPr/>
          <p:nvPr/>
        </p:nvGrpSpPr>
        <p:grpSpPr>
          <a:xfrm>
            <a:off x="3992897" y="1086170"/>
            <a:ext cx="4011785" cy="2532893"/>
            <a:chOff x="4461909" y="578546"/>
            <a:chExt cx="4011785" cy="2532893"/>
          </a:xfrm>
        </p:grpSpPr>
        <p:grpSp>
          <p:nvGrpSpPr>
            <p:cNvPr id="18" name="组合 23">
              <a:extLst>
                <a:ext uri="{FF2B5EF4-FFF2-40B4-BE49-F238E27FC236}">
                  <a16:creationId xmlns:a16="http://schemas.microsoft.com/office/drawing/2014/main" id="{2BA2F147-7952-1755-BB4D-D9E37C0B8CF8}"/>
                </a:ext>
              </a:extLst>
            </p:cNvPr>
            <p:cNvGrpSpPr/>
            <p:nvPr/>
          </p:nvGrpSpPr>
          <p:grpSpPr>
            <a:xfrm>
              <a:off x="4917034" y="578546"/>
              <a:ext cx="3556660" cy="2195563"/>
              <a:chOff x="4917034" y="578546"/>
              <a:chExt cx="3556660" cy="2195563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7847E0D5-F565-1648-260C-0576ED87C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095" b="11674"/>
              <a:stretch/>
            </p:blipFill>
            <p:spPr>
              <a:xfrm>
                <a:off x="4917034" y="578546"/>
                <a:ext cx="3556660" cy="2195563"/>
              </a:xfrm>
              <a:prstGeom prst="rect">
                <a:avLst/>
              </a:prstGeom>
            </p:spPr>
          </p:pic>
          <p:sp>
            <p:nvSpPr>
              <p:cNvPr id="22" name="文本框 8">
                <a:extLst>
                  <a:ext uri="{FF2B5EF4-FFF2-40B4-BE49-F238E27FC236}">
                    <a16:creationId xmlns:a16="http://schemas.microsoft.com/office/drawing/2014/main" id="{28B69689-C4E8-15D3-3D22-F8D0F0C045F1}"/>
                  </a:ext>
                </a:extLst>
              </p:cNvPr>
              <p:cNvSpPr txBox="1"/>
              <p:nvPr/>
            </p:nvSpPr>
            <p:spPr>
              <a:xfrm>
                <a:off x="5289039" y="966638"/>
                <a:ext cx="842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(c) CL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25">
                  <a:extLst>
                    <a:ext uri="{FF2B5EF4-FFF2-40B4-BE49-F238E27FC236}">
                      <a16:creationId xmlns:a16="http://schemas.microsoft.com/office/drawing/2014/main" id="{574C2C6A-E17A-8F29-E319-B8652EA1FA5A}"/>
                    </a:ext>
                  </a:extLst>
                </p:cNvPr>
                <p:cNvSpPr txBox="1"/>
                <p:nvPr/>
              </p:nvSpPr>
              <p:spPr>
                <a:xfrm>
                  <a:off x="6191497" y="2711329"/>
                  <a:ext cx="9321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78AEC4C-2549-4A85-A376-AB4C6C721C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497" y="2711329"/>
                  <a:ext cx="932142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26">
                  <a:extLst>
                    <a:ext uri="{FF2B5EF4-FFF2-40B4-BE49-F238E27FC236}">
                      <a16:creationId xmlns:a16="http://schemas.microsoft.com/office/drawing/2014/main" id="{700BB575-9604-2FF3-BAF7-4F1AA9CF7D41}"/>
                    </a:ext>
                  </a:extLst>
                </p:cNvPr>
                <p:cNvSpPr txBox="1"/>
                <p:nvPr/>
              </p:nvSpPr>
              <p:spPr>
                <a:xfrm rot="16200000">
                  <a:off x="4195893" y="1521341"/>
                  <a:ext cx="9321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82B7A51C-981A-46DC-86CC-DAE5802FB5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95893" y="1521341"/>
                  <a:ext cx="932142" cy="400110"/>
                </a:xfrm>
                <a:prstGeom prst="rect">
                  <a:avLst/>
                </a:prstGeom>
                <a:blipFill>
                  <a:blip r:embed="rId10"/>
                  <a:stretch>
                    <a:fillRect t="-8497" r="-151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5303C16B-17D6-1907-4146-FCFB1C6A101C}"/>
              </a:ext>
            </a:extLst>
          </p:cNvPr>
          <p:cNvGrpSpPr/>
          <p:nvPr/>
        </p:nvGrpSpPr>
        <p:grpSpPr>
          <a:xfrm>
            <a:off x="4028183" y="3915939"/>
            <a:ext cx="2612994" cy="2232689"/>
            <a:chOff x="4506107" y="3405038"/>
            <a:chExt cx="2612994" cy="2232689"/>
          </a:xfrm>
        </p:grpSpPr>
        <p:sp>
          <p:nvSpPr>
            <p:cNvPr id="24" name="文本框 9">
              <a:extLst>
                <a:ext uri="{FF2B5EF4-FFF2-40B4-BE49-F238E27FC236}">
                  <a16:creationId xmlns:a16="http://schemas.microsoft.com/office/drawing/2014/main" id="{53AF32B3-9552-2684-3E2B-8989E8FC537E}"/>
                </a:ext>
              </a:extLst>
            </p:cNvPr>
            <p:cNvSpPr txBox="1"/>
            <p:nvPr/>
          </p:nvSpPr>
          <p:spPr>
            <a:xfrm>
              <a:off x="5289038" y="3405038"/>
              <a:ext cx="1016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(d) DM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7">
                  <a:extLst>
                    <a:ext uri="{FF2B5EF4-FFF2-40B4-BE49-F238E27FC236}">
                      <a16:creationId xmlns:a16="http://schemas.microsoft.com/office/drawing/2014/main" id="{F4D9E24A-09B6-E205-8745-C3818D4DC897}"/>
                    </a:ext>
                  </a:extLst>
                </p:cNvPr>
                <p:cNvSpPr txBox="1"/>
                <p:nvPr/>
              </p:nvSpPr>
              <p:spPr>
                <a:xfrm rot="16200000">
                  <a:off x="4240091" y="4069864"/>
                  <a:ext cx="9321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38102C-6EA3-40FC-BAA7-65D975ED4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240091" y="4069864"/>
                  <a:ext cx="932142" cy="400110"/>
                </a:xfrm>
                <a:prstGeom prst="rect">
                  <a:avLst/>
                </a:prstGeom>
                <a:blipFill>
                  <a:blip r:embed="rId11"/>
                  <a:stretch>
                    <a:fillRect t="-8497" r="-1538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8">
                  <a:extLst>
                    <a:ext uri="{FF2B5EF4-FFF2-40B4-BE49-F238E27FC236}">
                      <a16:creationId xmlns:a16="http://schemas.microsoft.com/office/drawing/2014/main" id="{9615BC8B-2C3A-90DE-7DB4-62183B20CD04}"/>
                    </a:ext>
                  </a:extLst>
                </p:cNvPr>
                <p:cNvSpPr txBox="1"/>
                <p:nvPr/>
              </p:nvSpPr>
              <p:spPr>
                <a:xfrm>
                  <a:off x="6186959" y="5237617"/>
                  <a:ext cx="9321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48A1FCF4-BEFF-4D1B-B211-3D2CED1A0D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6959" y="5237617"/>
                  <a:ext cx="93214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组合 47">
            <a:extLst>
              <a:ext uri="{FF2B5EF4-FFF2-40B4-BE49-F238E27FC236}">
                <a16:creationId xmlns:a16="http://schemas.microsoft.com/office/drawing/2014/main" id="{F5E446CA-0CC7-2ECB-096C-6DFBC3C52D2D}"/>
              </a:ext>
            </a:extLst>
          </p:cNvPr>
          <p:cNvGrpSpPr/>
          <p:nvPr/>
        </p:nvGrpSpPr>
        <p:grpSpPr>
          <a:xfrm>
            <a:off x="7859032" y="3759087"/>
            <a:ext cx="4155205" cy="2447902"/>
            <a:chOff x="64190" y="5268969"/>
            <a:chExt cx="4360564" cy="2568880"/>
          </a:xfrm>
        </p:grpSpPr>
        <p:pic>
          <p:nvPicPr>
            <p:cNvPr id="28" name="图片 48">
              <a:extLst>
                <a:ext uri="{FF2B5EF4-FFF2-40B4-BE49-F238E27FC236}">
                  <a16:creationId xmlns:a16="http://schemas.microsoft.com/office/drawing/2014/main" id="{220985E9-EFB7-1005-4E97-34961E200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413" b="12413"/>
            <a:stretch/>
          </p:blipFill>
          <p:spPr>
            <a:xfrm>
              <a:off x="472132" y="5268969"/>
              <a:ext cx="3952622" cy="21987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49">
                  <a:extLst>
                    <a:ext uri="{FF2B5EF4-FFF2-40B4-BE49-F238E27FC236}">
                      <a16:creationId xmlns:a16="http://schemas.microsoft.com/office/drawing/2014/main" id="{294A4ED3-E43E-0DE4-4EB1-2F27B6F38595}"/>
                    </a:ext>
                  </a:extLst>
                </p:cNvPr>
                <p:cNvSpPr txBox="1"/>
                <p:nvPr/>
              </p:nvSpPr>
              <p:spPr>
                <a:xfrm>
                  <a:off x="2035723" y="7417965"/>
                  <a:ext cx="932142" cy="419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zh-CN" altLang="en-US" sz="17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4DE7F052-4E01-4A26-BC4D-C2A1E5865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723" y="7417965"/>
                  <a:ext cx="932142" cy="41988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50">
                  <a:extLst>
                    <a:ext uri="{FF2B5EF4-FFF2-40B4-BE49-F238E27FC236}">
                      <a16:creationId xmlns:a16="http://schemas.microsoft.com/office/drawing/2014/main" id="{50EB2443-4199-9ADD-B50D-0A7D537AE899}"/>
                    </a:ext>
                  </a:extLst>
                </p:cNvPr>
                <p:cNvSpPr txBox="1"/>
                <p:nvPr/>
              </p:nvSpPr>
              <p:spPr>
                <a:xfrm rot="16200000">
                  <a:off x="-322633" y="6093236"/>
                  <a:ext cx="1193529" cy="419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p>
                        </m:sSub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bar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sz="2000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8EF0CC59-18CF-4397-8A99-9AC14C39D9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22633" y="6093236"/>
                  <a:ext cx="1193529" cy="419884"/>
                </a:xfrm>
                <a:prstGeom prst="rect">
                  <a:avLst/>
                </a:prstGeom>
                <a:blipFill>
                  <a:blip r:embed="rId20"/>
                  <a:stretch>
                    <a:fillRect r="-151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145">
            <a:extLst>
              <a:ext uri="{FF2B5EF4-FFF2-40B4-BE49-F238E27FC236}">
                <a16:creationId xmlns:a16="http://schemas.microsoft.com/office/drawing/2014/main" id="{40539DDD-A9DF-6DA6-BB7D-9028E47F2E2D}"/>
              </a:ext>
            </a:extLst>
          </p:cNvPr>
          <p:cNvGrpSpPr/>
          <p:nvPr/>
        </p:nvGrpSpPr>
        <p:grpSpPr>
          <a:xfrm>
            <a:off x="7859031" y="1202733"/>
            <a:ext cx="4051112" cy="2481673"/>
            <a:chOff x="7859031" y="1202733"/>
            <a:chExt cx="4051112" cy="2481673"/>
          </a:xfrm>
        </p:grpSpPr>
        <p:grpSp>
          <p:nvGrpSpPr>
            <p:cNvPr id="32" name="组合 141">
              <a:extLst>
                <a:ext uri="{FF2B5EF4-FFF2-40B4-BE49-F238E27FC236}">
                  <a16:creationId xmlns:a16="http://schemas.microsoft.com/office/drawing/2014/main" id="{C53CEA13-507E-E4F4-E545-77DAE2BBA703}"/>
                </a:ext>
              </a:extLst>
            </p:cNvPr>
            <p:cNvGrpSpPr/>
            <p:nvPr/>
          </p:nvGrpSpPr>
          <p:grpSpPr>
            <a:xfrm>
              <a:off x="7859031" y="1202733"/>
              <a:ext cx="4051112" cy="2481673"/>
              <a:chOff x="7963126" y="1223888"/>
              <a:chExt cx="4051112" cy="2481673"/>
            </a:xfrm>
          </p:grpSpPr>
          <p:grpSp>
            <p:nvGrpSpPr>
              <p:cNvPr id="34" name="组合 139">
                <a:extLst>
                  <a:ext uri="{FF2B5EF4-FFF2-40B4-BE49-F238E27FC236}">
                    <a16:creationId xmlns:a16="http://schemas.microsoft.com/office/drawing/2014/main" id="{FC83182B-AAAE-4471-EB42-3197F038873D}"/>
                  </a:ext>
                </a:extLst>
              </p:cNvPr>
              <p:cNvGrpSpPr/>
              <p:nvPr/>
            </p:nvGrpSpPr>
            <p:grpSpPr>
              <a:xfrm>
                <a:off x="7963126" y="1223888"/>
                <a:ext cx="4051112" cy="2205112"/>
                <a:chOff x="7969447" y="1329469"/>
                <a:chExt cx="4051112" cy="220511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文本框 42">
                      <a:extLst>
                        <a:ext uri="{FF2B5EF4-FFF2-40B4-BE49-F238E27FC236}">
                          <a16:creationId xmlns:a16="http://schemas.microsoft.com/office/drawing/2014/main" id="{5859A0E3-9903-B3A8-CAAA-6807B7203CC0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7732273" y="2139192"/>
                      <a:ext cx="888244" cy="413896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lv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3" name="文本框 42">
                      <a:extLst>
                        <a:ext uri="{FF2B5EF4-FFF2-40B4-BE49-F238E27FC236}">
                          <a16:creationId xmlns:a16="http://schemas.microsoft.com/office/drawing/2014/main" id="{7E058067-047D-4A74-AE1B-BF454F9216D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7732273" y="2139192"/>
                      <a:ext cx="888244" cy="413896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r="-8108"/>
                      </a:stretch>
                    </a:blipFill>
                    <a:ln w="38100"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7" name="组合 138">
                  <a:extLst>
                    <a:ext uri="{FF2B5EF4-FFF2-40B4-BE49-F238E27FC236}">
                      <a16:creationId xmlns:a16="http://schemas.microsoft.com/office/drawing/2014/main" id="{0FCB6974-4BA2-AC0B-A95F-8E43A28CD9D7}"/>
                    </a:ext>
                  </a:extLst>
                </p:cNvPr>
                <p:cNvGrpSpPr/>
                <p:nvPr/>
              </p:nvGrpSpPr>
              <p:grpSpPr>
                <a:xfrm>
                  <a:off x="8315361" y="1329469"/>
                  <a:ext cx="3705198" cy="2205112"/>
                  <a:chOff x="8315361" y="1329469"/>
                  <a:chExt cx="3705198" cy="2205112"/>
                </a:xfrm>
              </p:grpSpPr>
              <p:grpSp>
                <p:nvGrpSpPr>
                  <p:cNvPr id="38" name="组合 55">
                    <a:extLst>
                      <a:ext uri="{FF2B5EF4-FFF2-40B4-BE49-F238E27FC236}">
                        <a16:creationId xmlns:a16="http://schemas.microsoft.com/office/drawing/2014/main" id="{8A007F82-5D16-8EAA-9F0E-58CCCEC29CE3}"/>
                      </a:ext>
                    </a:extLst>
                  </p:cNvPr>
                  <p:cNvGrpSpPr/>
                  <p:nvPr/>
                </p:nvGrpSpPr>
                <p:grpSpPr>
                  <a:xfrm>
                    <a:off x="8315361" y="1329469"/>
                    <a:ext cx="3705198" cy="2205112"/>
                    <a:chOff x="4445925" y="923202"/>
                    <a:chExt cx="3540076" cy="2612755"/>
                  </a:xfrm>
                </p:grpSpPr>
                <p:pic>
                  <p:nvPicPr>
                    <p:cNvPr id="40" name="图片 56">
                      <a:extLst>
                        <a:ext uri="{FF2B5EF4-FFF2-40B4-BE49-F238E27FC236}">
                          <a16:creationId xmlns:a16="http://schemas.microsoft.com/office/drawing/2014/main" id="{E05C2CDF-2D9D-1F2B-CF76-B2DD46463E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5" cstate="hq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445925" y="923202"/>
                      <a:ext cx="3540076" cy="2612755"/>
                    </a:xfrm>
                    <a:prstGeom prst="rect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</p:pic>
                <p:sp>
                  <p:nvSpPr>
                    <p:cNvPr id="41" name="文本框 58">
                      <a:extLst>
                        <a:ext uri="{FF2B5EF4-FFF2-40B4-BE49-F238E27FC236}">
                          <a16:creationId xmlns:a16="http://schemas.microsoft.com/office/drawing/2014/main" id="{7A80CB39-8676-6797-B5DE-2777517812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15579" y="1576118"/>
                      <a:ext cx="1432096" cy="369332"/>
                    </a:xfrm>
                    <a:prstGeom prst="rect">
                      <a:avLst/>
                    </a:prstGeom>
                    <a:noFill/>
                    <a:ln w="381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b="1" dirty="0">
                          <a:solidFill>
                            <a:schemeClr val="accent1"/>
                          </a:solidFill>
                        </a:rPr>
                        <a:t>HI</a:t>
                      </a:r>
                      <a:r>
                        <a:rPr lang="en-US" altLang="zh-CN" b="1" dirty="0">
                          <a:solidFill>
                            <a:srgbClr val="7030A0"/>
                          </a:solidFill>
                        </a:rPr>
                        <a:t>       </a:t>
                      </a:r>
                      <a:r>
                        <a:rPr lang="en-US" altLang="zh-CN" b="1" dirty="0">
                          <a:solidFill>
                            <a:srgbClr val="E14E13"/>
                          </a:solidFill>
                        </a:rPr>
                        <a:t>HO</a:t>
                      </a:r>
                    </a:p>
                  </p:txBody>
                </p:sp>
                <p:sp>
                  <p:nvSpPr>
                    <p:cNvPr id="42" name="文本框 57">
                      <a:extLst>
                        <a:ext uri="{FF2B5EF4-FFF2-40B4-BE49-F238E27FC236}">
                          <a16:creationId xmlns:a16="http://schemas.microsoft.com/office/drawing/2014/main" id="{77D2C12F-2FA7-6234-D037-3540ACF250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52787" y="2735474"/>
                      <a:ext cx="1109845" cy="437608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b="1" dirty="0">
                          <a:solidFill>
                            <a:srgbClr val="ECAD15"/>
                          </a:solidFill>
                        </a:rPr>
                        <a:t>GDL</a:t>
                      </a:r>
                    </a:p>
                  </p:txBody>
                </p:sp>
              </p:grpSp>
              <p:sp>
                <p:nvSpPr>
                  <p:cNvPr id="39" name="任意多边形: 形状 41">
                    <a:extLst>
                      <a:ext uri="{FF2B5EF4-FFF2-40B4-BE49-F238E27FC236}">
                        <a16:creationId xmlns:a16="http://schemas.microsoft.com/office/drawing/2014/main" id="{EFC98B27-E7B7-B2FE-200A-002116108A2C}"/>
                      </a:ext>
                    </a:extLst>
                  </p:cNvPr>
                  <p:cNvSpPr/>
                  <p:nvPr/>
                </p:nvSpPr>
                <p:spPr>
                  <a:xfrm>
                    <a:off x="8741055" y="3220456"/>
                    <a:ext cx="2900363" cy="74275"/>
                  </a:xfrm>
                  <a:custGeom>
                    <a:avLst/>
                    <a:gdLst>
                      <a:gd name="connsiteX0" fmla="*/ 0 w 2900363"/>
                      <a:gd name="connsiteY0" fmla="*/ 66410 h 66410"/>
                      <a:gd name="connsiteX1" fmla="*/ 385763 w 2900363"/>
                      <a:gd name="connsiteY1" fmla="*/ 23547 h 66410"/>
                      <a:gd name="connsiteX2" fmla="*/ 850106 w 2900363"/>
                      <a:gd name="connsiteY2" fmla="*/ 2116 h 66410"/>
                      <a:gd name="connsiteX3" fmla="*/ 1178719 w 2900363"/>
                      <a:gd name="connsiteY3" fmla="*/ 2116 h 66410"/>
                      <a:gd name="connsiteX4" fmla="*/ 1750219 w 2900363"/>
                      <a:gd name="connsiteY4" fmla="*/ 2116 h 66410"/>
                      <a:gd name="connsiteX5" fmla="*/ 2157413 w 2900363"/>
                      <a:gd name="connsiteY5" fmla="*/ 30691 h 66410"/>
                      <a:gd name="connsiteX6" fmla="*/ 2471738 w 2900363"/>
                      <a:gd name="connsiteY6" fmla="*/ 23547 h 66410"/>
                      <a:gd name="connsiteX7" fmla="*/ 2900363 w 2900363"/>
                      <a:gd name="connsiteY7" fmla="*/ 52122 h 66410"/>
                      <a:gd name="connsiteX0" fmla="*/ 0 w 2900363"/>
                      <a:gd name="connsiteY0" fmla="*/ 66410 h 66410"/>
                      <a:gd name="connsiteX1" fmla="*/ 385763 w 2900363"/>
                      <a:gd name="connsiteY1" fmla="*/ 23547 h 66410"/>
                      <a:gd name="connsiteX2" fmla="*/ 850106 w 2900363"/>
                      <a:gd name="connsiteY2" fmla="*/ 2116 h 66410"/>
                      <a:gd name="connsiteX3" fmla="*/ 1178719 w 2900363"/>
                      <a:gd name="connsiteY3" fmla="*/ 2116 h 66410"/>
                      <a:gd name="connsiteX4" fmla="*/ 1750219 w 2900363"/>
                      <a:gd name="connsiteY4" fmla="*/ 2116 h 66410"/>
                      <a:gd name="connsiteX5" fmla="*/ 2157413 w 2900363"/>
                      <a:gd name="connsiteY5" fmla="*/ 30691 h 66410"/>
                      <a:gd name="connsiteX6" fmla="*/ 2547938 w 2900363"/>
                      <a:gd name="connsiteY6" fmla="*/ 33707 h 66410"/>
                      <a:gd name="connsiteX7" fmla="*/ 2900363 w 2900363"/>
                      <a:gd name="connsiteY7" fmla="*/ 52122 h 66410"/>
                      <a:gd name="connsiteX0" fmla="*/ 0 w 2900363"/>
                      <a:gd name="connsiteY0" fmla="*/ 65882 h 65882"/>
                      <a:gd name="connsiteX1" fmla="*/ 385763 w 2900363"/>
                      <a:gd name="connsiteY1" fmla="*/ 23019 h 65882"/>
                      <a:gd name="connsiteX2" fmla="*/ 850106 w 2900363"/>
                      <a:gd name="connsiteY2" fmla="*/ 1588 h 65882"/>
                      <a:gd name="connsiteX3" fmla="*/ 1178719 w 2900363"/>
                      <a:gd name="connsiteY3" fmla="*/ 1588 h 65882"/>
                      <a:gd name="connsiteX4" fmla="*/ 1750219 w 2900363"/>
                      <a:gd name="connsiteY4" fmla="*/ 1588 h 65882"/>
                      <a:gd name="connsiteX5" fmla="*/ 2187893 w 2900363"/>
                      <a:gd name="connsiteY5" fmla="*/ 25083 h 65882"/>
                      <a:gd name="connsiteX6" fmla="*/ 2547938 w 2900363"/>
                      <a:gd name="connsiteY6" fmla="*/ 33179 h 65882"/>
                      <a:gd name="connsiteX7" fmla="*/ 2900363 w 2900363"/>
                      <a:gd name="connsiteY7" fmla="*/ 51594 h 65882"/>
                      <a:gd name="connsiteX0" fmla="*/ 0 w 2900363"/>
                      <a:gd name="connsiteY0" fmla="*/ 65882 h 65882"/>
                      <a:gd name="connsiteX1" fmla="*/ 385763 w 2900363"/>
                      <a:gd name="connsiteY1" fmla="*/ 23019 h 65882"/>
                      <a:gd name="connsiteX2" fmla="*/ 850106 w 2900363"/>
                      <a:gd name="connsiteY2" fmla="*/ 1588 h 65882"/>
                      <a:gd name="connsiteX3" fmla="*/ 1178719 w 2900363"/>
                      <a:gd name="connsiteY3" fmla="*/ 1588 h 65882"/>
                      <a:gd name="connsiteX4" fmla="*/ 1750219 w 2900363"/>
                      <a:gd name="connsiteY4" fmla="*/ 1588 h 65882"/>
                      <a:gd name="connsiteX5" fmla="*/ 2192973 w 2900363"/>
                      <a:gd name="connsiteY5" fmla="*/ 20003 h 65882"/>
                      <a:gd name="connsiteX6" fmla="*/ 2547938 w 2900363"/>
                      <a:gd name="connsiteY6" fmla="*/ 33179 h 65882"/>
                      <a:gd name="connsiteX7" fmla="*/ 2900363 w 2900363"/>
                      <a:gd name="connsiteY7" fmla="*/ 51594 h 65882"/>
                      <a:gd name="connsiteX0" fmla="*/ 0 w 2900363"/>
                      <a:gd name="connsiteY0" fmla="*/ 84614 h 84614"/>
                      <a:gd name="connsiteX1" fmla="*/ 385763 w 2900363"/>
                      <a:gd name="connsiteY1" fmla="*/ 41751 h 84614"/>
                      <a:gd name="connsiteX2" fmla="*/ 850106 w 2900363"/>
                      <a:gd name="connsiteY2" fmla="*/ 20320 h 84614"/>
                      <a:gd name="connsiteX3" fmla="*/ 1178719 w 2900363"/>
                      <a:gd name="connsiteY3" fmla="*/ 20320 h 84614"/>
                      <a:gd name="connsiteX4" fmla="*/ 1734979 w 2900363"/>
                      <a:gd name="connsiteY4" fmla="*/ 0 h 84614"/>
                      <a:gd name="connsiteX5" fmla="*/ 2192973 w 2900363"/>
                      <a:gd name="connsiteY5" fmla="*/ 38735 h 84614"/>
                      <a:gd name="connsiteX6" fmla="*/ 2547938 w 2900363"/>
                      <a:gd name="connsiteY6" fmla="*/ 51911 h 84614"/>
                      <a:gd name="connsiteX7" fmla="*/ 2900363 w 2900363"/>
                      <a:gd name="connsiteY7" fmla="*/ 70326 h 84614"/>
                      <a:gd name="connsiteX0" fmla="*/ 0 w 2900363"/>
                      <a:gd name="connsiteY0" fmla="*/ 69374 h 69374"/>
                      <a:gd name="connsiteX1" fmla="*/ 385763 w 2900363"/>
                      <a:gd name="connsiteY1" fmla="*/ 26511 h 69374"/>
                      <a:gd name="connsiteX2" fmla="*/ 850106 w 2900363"/>
                      <a:gd name="connsiteY2" fmla="*/ 5080 h 69374"/>
                      <a:gd name="connsiteX3" fmla="*/ 1178719 w 2900363"/>
                      <a:gd name="connsiteY3" fmla="*/ 5080 h 69374"/>
                      <a:gd name="connsiteX4" fmla="*/ 1724819 w 2900363"/>
                      <a:gd name="connsiteY4" fmla="*/ 0 h 69374"/>
                      <a:gd name="connsiteX5" fmla="*/ 2192973 w 2900363"/>
                      <a:gd name="connsiteY5" fmla="*/ 23495 h 69374"/>
                      <a:gd name="connsiteX6" fmla="*/ 2547938 w 2900363"/>
                      <a:gd name="connsiteY6" fmla="*/ 36671 h 69374"/>
                      <a:gd name="connsiteX7" fmla="*/ 2900363 w 2900363"/>
                      <a:gd name="connsiteY7" fmla="*/ 55086 h 69374"/>
                      <a:gd name="connsiteX0" fmla="*/ 0 w 2900363"/>
                      <a:gd name="connsiteY0" fmla="*/ 70189 h 70189"/>
                      <a:gd name="connsiteX1" fmla="*/ 385763 w 2900363"/>
                      <a:gd name="connsiteY1" fmla="*/ 27326 h 70189"/>
                      <a:gd name="connsiteX2" fmla="*/ 850106 w 2900363"/>
                      <a:gd name="connsiteY2" fmla="*/ 5895 h 70189"/>
                      <a:gd name="connsiteX3" fmla="*/ 1254919 w 2900363"/>
                      <a:gd name="connsiteY3" fmla="*/ 5895 h 70189"/>
                      <a:gd name="connsiteX4" fmla="*/ 1724819 w 2900363"/>
                      <a:gd name="connsiteY4" fmla="*/ 815 h 70189"/>
                      <a:gd name="connsiteX5" fmla="*/ 2192973 w 2900363"/>
                      <a:gd name="connsiteY5" fmla="*/ 24310 h 70189"/>
                      <a:gd name="connsiteX6" fmla="*/ 2547938 w 2900363"/>
                      <a:gd name="connsiteY6" fmla="*/ 37486 h 70189"/>
                      <a:gd name="connsiteX7" fmla="*/ 2900363 w 2900363"/>
                      <a:gd name="connsiteY7" fmla="*/ 55901 h 70189"/>
                      <a:gd name="connsiteX0" fmla="*/ 0 w 2900363"/>
                      <a:gd name="connsiteY0" fmla="*/ 79816 h 79816"/>
                      <a:gd name="connsiteX1" fmla="*/ 385763 w 2900363"/>
                      <a:gd name="connsiteY1" fmla="*/ 36953 h 79816"/>
                      <a:gd name="connsiteX2" fmla="*/ 850106 w 2900363"/>
                      <a:gd name="connsiteY2" fmla="*/ 15522 h 79816"/>
                      <a:gd name="connsiteX3" fmla="*/ 1254919 w 2900363"/>
                      <a:gd name="connsiteY3" fmla="*/ 282 h 79816"/>
                      <a:gd name="connsiteX4" fmla="*/ 1724819 w 2900363"/>
                      <a:gd name="connsiteY4" fmla="*/ 10442 h 79816"/>
                      <a:gd name="connsiteX5" fmla="*/ 2192973 w 2900363"/>
                      <a:gd name="connsiteY5" fmla="*/ 33937 h 79816"/>
                      <a:gd name="connsiteX6" fmla="*/ 2547938 w 2900363"/>
                      <a:gd name="connsiteY6" fmla="*/ 47113 h 79816"/>
                      <a:gd name="connsiteX7" fmla="*/ 2900363 w 2900363"/>
                      <a:gd name="connsiteY7" fmla="*/ 65528 h 79816"/>
                      <a:gd name="connsiteX0" fmla="*/ 0 w 2900363"/>
                      <a:gd name="connsiteY0" fmla="*/ 79816 h 79816"/>
                      <a:gd name="connsiteX1" fmla="*/ 385763 w 2900363"/>
                      <a:gd name="connsiteY1" fmla="*/ 36953 h 79816"/>
                      <a:gd name="connsiteX2" fmla="*/ 850106 w 2900363"/>
                      <a:gd name="connsiteY2" fmla="*/ 15522 h 79816"/>
                      <a:gd name="connsiteX3" fmla="*/ 1254919 w 2900363"/>
                      <a:gd name="connsiteY3" fmla="*/ 282 h 79816"/>
                      <a:gd name="connsiteX4" fmla="*/ 1724819 w 2900363"/>
                      <a:gd name="connsiteY4" fmla="*/ 10442 h 79816"/>
                      <a:gd name="connsiteX5" fmla="*/ 2192973 w 2900363"/>
                      <a:gd name="connsiteY5" fmla="*/ 33937 h 79816"/>
                      <a:gd name="connsiteX6" fmla="*/ 2547938 w 2900363"/>
                      <a:gd name="connsiteY6" fmla="*/ 47113 h 79816"/>
                      <a:gd name="connsiteX7" fmla="*/ 2900363 w 2900363"/>
                      <a:gd name="connsiteY7" fmla="*/ 65528 h 79816"/>
                      <a:gd name="connsiteX0" fmla="*/ 0 w 2900363"/>
                      <a:gd name="connsiteY0" fmla="*/ 79623 h 79623"/>
                      <a:gd name="connsiteX1" fmla="*/ 385763 w 2900363"/>
                      <a:gd name="connsiteY1" fmla="*/ 36760 h 79623"/>
                      <a:gd name="connsiteX2" fmla="*/ 850106 w 2900363"/>
                      <a:gd name="connsiteY2" fmla="*/ 15329 h 79623"/>
                      <a:gd name="connsiteX3" fmla="*/ 1254919 w 2900363"/>
                      <a:gd name="connsiteY3" fmla="*/ 89 h 79623"/>
                      <a:gd name="connsiteX4" fmla="*/ 1724819 w 2900363"/>
                      <a:gd name="connsiteY4" fmla="*/ 10249 h 79623"/>
                      <a:gd name="connsiteX5" fmla="*/ 2192973 w 2900363"/>
                      <a:gd name="connsiteY5" fmla="*/ 33744 h 79623"/>
                      <a:gd name="connsiteX6" fmla="*/ 2547938 w 2900363"/>
                      <a:gd name="connsiteY6" fmla="*/ 46920 h 79623"/>
                      <a:gd name="connsiteX7" fmla="*/ 2900363 w 2900363"/>
                      <a:gd name="connsiteY7" fmla="*/ 65335 h 79623"/>
                      <a:gd name="connsiteX0" fmla="*/ 0 w 2900363"/>
                      <a:gd name="connsiteY0" fmla="*/ 71319 h 71319"/>
                      <a:gd name="connsiteX1" fmla="*/ 385763 w 2900363"/>
                      <a:gd name="connsiteY1" fmla="*/ 28456 h 71319"/>
                      <a:gd name="connsiteX2" fmla="*/ 850106 w 2900363"/>
                      <a:gd name="connsiteY2" fmla="*/ 7025 h 71319"/>
                      <a:gd name="connsiteX3" fmla="*/ 1254919 w 2900363"/>
                      <a:gd name="connsiteY3" fmla="*/ 1945 h 71319"/>
                      <a:gd name="connsiteX4" fmla="*/ 1724819 w 2900363"/>
                      <a:gd name="connsiteY4" fmla="*/ 1945 h 71319"/>
                      <a:gd name="connsiteX5" fmla="*/ 2192973 w 2900363"/>
                      <a:gd name="connsiteY5" fmla="*/ 25440 h 71319"/>
                      <a:gd name="connsiteX6" fmla="*/ 2547938 w 2900363"/>
                      <a:gd name="connsiteY6" fmla="*/ 38616 h 71319"/>
                      <a:gd name="connsiteX7" fmla="*/ 2900363 w 2900363"/>
                      <a:gd name="connsiteY7" fmla="*/ 57031 h 71319"/>
                      <a:gd name="connsiteX0" fmla="*/ 0 w 2900363"/>
                      <a:gd name="connsiteY0" fmla="*/ 69374 h 69374"/>
                      <a:gd name="connsiteX1" fmla="*/ 385763 w 2900363"/>
                      <a:gd name="connsiteY1" fmla="*/ 26511 h 69374"/>
                      <a:gd name="connsiteX2" fmla="*/ 850106 w 2900363"/>
                      <a:gd name="connsiteY2" fmla="*/ 5080 h 69374"/>
                      <a:gd name="connsiteX3" fmla="*/ 1254919 w 2900363"/>
                      <a:gd name="connsiteY3" fmla="*/ 0 h 69374"/>
                      <a:gd name="connsiteX4" fmla="*/ 1724819 w 2900363"/>
                      <a:gd name="connsiteY4" fmla="*/ 0 h 69374"/>
                      <a:gd name="connsiteX5" fmla="*/ 1356641 w 2900363"/>
                      <a:gd name="connsiteY5" fmla="*/ 179 h 69374"/>
                      <a:gd name="connsiteX6" fmla="*/ 2192973 w 2900363"/>
                      <a:gd name="connsiteY6" fmla="*/ 23495 h 69374"/>
                      <a:gd name="connsiteX7" fmla="*/ 2547938 w 2900363"/>
                      <a:gd name="connsiteY7" fmla="*/ 36671 h 69374"/>
                      <a:gd name="connsiteX8" fmla="*/ 2900363 w 2900363"/>
                      <a:gd name="connsiteY8" fmla="*/ 55086 h 69374"/>
                      <a:gd name="connsiteX0" fmla="*/ 0 w 2900363"/>
                      <a:gd name="connsiteY0" fmla="*/ 74275 h 74275"/>
                      <a:gd name="connsiteX1" fmla="*/ 385763 w 2900363"/>
                      <a:gd name="connsiteY1" fmla="*/ 31412 h 74275"/>
                      <a:gd name="connsiteX2" fmla="*/ 850106 w 2900363"/>
                      <a:gd name="connsiteY2" fmla="*/ 9981 h 74275"/>
                      <a:gd name="connsiteX3" fmla="*/ 1254919 w 2900363"/>
                      <a:gd name="connsiteY3" fmla="*/ 4901 h 74275"/>
                      <a:gd name="connsiteX4" fmla="*/ 1724819 w 2900363"/>
                      <a:gd name="connsiteY4" fmla="*/ 4901 h 74275"/>
                      <a:gd name="connsiteX5" fmla="*/ 1437921 w 2900363"/>
                      <a:gd name="connsiteY5" fmla="*/ 0 h 74275"/>
                      <a:gd name="connsiteX6" fmla="*/ 2192973 w 2900363"/>
                      <a:gd name="connsiteY6" fmla="*/ 28396 h 74275"/>
                      <a:gd name="connsiteX7" fmla="*/ 2547938 w 2900363"/>
                      <a:gd name="connsiteY7" fmla="*/ 41572 h 74275"/>
                      <a:gd name="connsiteX8" fmla="*/ 2900363 w 2900363"/>
                      <a:gd name="connsiteY8" fmla="*/ 59987 h 74275"/>
                      <a:gd name="connsiteX0" fmla="*/ 0 w 2900363"/>
                      <a:gd name="connsiteY0" fmla="*/ 74275 h 74275"/>
                      <a:gd name="connsiteX1" fmla="*/ 385763 w 2900363"/>
                      <a:gd name="connsiteY1" fmla="*/ 31412 h 74275"/>
                      <a:gd name="connsiteX2" fmla="*/ 850106 w 2900363"/>
                      <a:gd name="connsiteY2" fmla="*/ 9981 h 74275"/>
                      <a:gd name="connsiteX3" fmla="*/ 1254919 w 2900363"/>
                      <a:gd name="connsiteY3" fmla="*/ 4901 h 74275"/>
                      <a:gd name="connsiteX4" fmla="*/ 1724819 w 2900363"/>
                      <a:gd name="connsiteY4" fmla="*/ 4901 h 74275"/>
                      <a:gd name="connsiteX5" fmla="*/ 1437921 w 2900363"/>
                      <a:gd name="connsiteY5" fmla="*/ 0 h 74275"/>
                      <a:gd name="connsiteX6" fmla="*/ 2192973 w 2900363"/>
                      <a:gd name="connsiteY6" fmla="*/ 28396 h 74275"/>
                      <a:gd name="connsiteX7" fmla="*/ 2547938 w 2900363"/>
                      <a:gd name="connsiteY7" fmla="*/ 41572 h 74275"/>
                      <a:gd name="connsiteX8" fmla="*/ 2900363 w 2900363"/>
                      <a:gd name="connsiteY8" fmla="*/ 59987 h 74275"/>
                      <a:gd name="connsiteX0" fmla="*/ 0 w 2900363"/>
                      <a:gd name="connsiteY0" fmla="*/ 74275 h 74275"/>
                      <a:gd name="connsiteX1" fmla="*/ 385763 w 2900363"/>
                      <a:gd name="connsiteY1" fmla="*/ 31412 h 74275"/>
                      <a:gd name="connsiteX2" fmla="*/ 850106 w 2900363"/>
                      <a:gd name="connsiteY2" fmla="*/ 9981 h 74275"/>
                      <a:gd name="connsiteX3" fmla="*/ 1254919 w 2900363"/>
                      <a:gd name="connsiteY3" fmla="*/ 4901 h 74275"/>
                      <a:gd name="connsiteX4" fmla="*/ 1724819 w 2900363"/>
                      <a:gd name="connsiteY4" fmla="*/ 4901 h 74275"/>
                      <a:gd name="connsiteX5" fmla="*/ 1437921 w 2900363"/>
                      <a:gd name="connsiteY5" fmla="*/ 0 h 74275"/>
                      <a:gd name="connsiteX6" fmla="*/ 2192973 w 2900363"/>
                      <a:gd name="connsiteY6" fmla="*/ 28396 h 74275"/>
                      <a:gd name="connsiteX7" fmla="*/ 2547938 w 2900363"/>
                      <a:gd name="connsiteY7" fmla="*/ 41572 h 74275"/>
                      <a:gd name="connsiteX8" fmla="*/ 2900363 w 2900363"/>
                      <a:gd name="connsiteY8" fmla="*/ 59987 h 74275"/>
                      <a:gd name="connsiteX0" fmla="*/ 0 w 2900363"/>
                      <a:gd name="connsiteY0" fmla="*/ 74275 h 74275"/>
                      <a:gd name="connsiteX1" fmla="*/ 385763 w 2900363"/>
                      <a:gd name="connsiteY1" fmla="*/ 31412 h 74275"/>
                      <a:gd name="connsiteX2" fmla="*/ 850106 w 2900363"/>
                      <a:gd name="connsiteY2" fmla="*/ 9981 h 74275"/>
                      <a:gd name="connsiteX3" fmla="*/ 1254919 w 2900363"/>
                      <a:gd name="connsiteY3" fmla="*/ 4901 h 74275"/>
                      <a:gd name="connsiteX4" fmla="*/ 1724819 w 2900363"/>
                      <a:gd name="connsiteY4" fmla="*/ 4901 h 74275"/>
                      <a:gd name="connsiteX5" fmla="*/ 1437921 w 2900363"/>
                      <a:gd name="connsiteY5" fmla="*/ 0 h 74275"/>
                      <a:gd name="connsiteX6" fmla="*/ 2192973 w 2900363"/>
                      <a:gd name="connsiteY6" fmla="*/ 28396 h 74275"/>
                      <a:gd name="connsiteX7" fmla="*/ 2547938 w 2900363"/>
                      <a:gd name="connsiteY7" fmla="*/ 41572 h 74275"/>
                      <a:gd name="connsiteX8" fmla="*/ 2900363 w 2900363"/>
                      <a:gd name="connsiteY8" fmla="*/ 59987 h 74275"/>
                      <a:gd name="connsiteX0" fmla="*/ 0 w 2900363"/>
                      <a:gd name="connsiteY0" fmla="*/ 75245 h 75245"/>
                      <a:gd name="connsiteX1" fmla="*/ 385763 w 2900363"/>
                      <a:gd name="connsiteY1" fmla="*/ 32382 h 75245"/>
                      <a:gd name="connsiteX2" fmla="*/ 850106 w 2900363"/>
                      <a:gd name="connsiteY2" fmla="*/ 10951 h 75245"/>
                      <a:gd name="connsiteX3" fmla="*/ 1254919 w 2900363"/>
                      <a:gd name="connsiteY3" fmla="*/ 5871 h 75245"/>
                      <a:gd name="connsiteX4" fmla="*/ 1724819 w 2900363"/>
                      <a:gd name="connsiteY4" fmla="*/ 5871 h 75245"/>
                      <a:gd name="connsiteX5" fmla="*/ 1437921 w 2900363"/>
                      <a:gd name="connsiteY5" fmla="*/ 970 h 75245"/>
                      <a:gd name="connsiteX6" fmla="*/ 2192973 w 2900363"/>
                      <a:gd name="connsiteY6" fmla="*/ 29366 h 75245"/>
                      <a:gd name="connsiteX7" fmla="*/ 2547938 w 2900363"/>
                      <a:gd name="connsiteY7" fmla="*/ 42542 h 75245"/>
                      <a:gd name="connsiteX8" fmla="*/ 2900363 w 2900363"/>
                      <a:gd name="connsiteY8" fmla="*/ 60957 h 75245"/>
                      <a:gd name="connsiteX0" fmla="*/ 0 w 2900363"/>
                      <a:gd name="connsiteY0" fmla="*/ 74275 h 74275"/>
                      <a:gd name="connsiteX1" fmla="*/ 385763 w 2900363"/>
                      <a:gd name="connsiteY1" fmla="*/ 31412 h 74275"/>
                      <a:gd name="connsiteX2" fmla="*/ 850106 w 2900363"/>
                      <a:gd name="connsiteY2" fmla="*/ 9981 h 74275"/>
                      <a:gd name="connsiteX3" fmla="*/ 1254919 w 2900363"/>
                      <a:gd name="connsiteY3" fmla="*/ 4901 h 74275"/>
                      <a:gd name="connsiteX4" fmla="*/ 1724819 w 2900363"/>
                      <a:gd name="connsiteY4" fmla="*/ 4901 h 74275"/>
                      <a:gd name="connsiteX5" fmla="*/ 1437921 w 2900363"/>
                      <a:gd name="connsiteY5" fmla="*/ 0 h 74275"/>
                      <a:gd name="connsiteX6" fmla="*/ 2192973 w 2900363"/>
                      <a:gd name="connsiteY6" fmla="*/ 28396 h 74275"/>
                      <a:gd name="connsiteX7" fmla="*/ 2547938 w 2900363"/>
                      <a:gd name="connsiteY7" fmla="*/ 41572 h 74275"/>
                      <a:gd name="connsiteX8" fmla="*/ 2900363 w 2900363"/>
                      <a:gd name="connsiteY8" fmla="*/ 59987 h 74275"/>
                      <a:gd name="connsiteX0" fmla="*/ 0 w 2900363"/>
                      <a:gd name="connsiteY0" fmla="*/ 74275 h 74275"/>
                      <a:gd name="connsiteX1" fmla="*/ 385763 w 2900363"/>
                      <a:gd name="connsiteY1" fmla="*/ 31412 h 74275"/>
                      <a:gd name="connsiteX2" fmla="*/ 850106 w 2900363"/>
                      <a:gd name="connsiteY2" fmla="*/ 9981 h 74275"/>
                      <a:gd name="connsiteX3" fmla="*/ 1254919 w 2900363"/>
                      <a:gd name="connsiteY3" fmla="*/ 4901 h 74275"/>
                      <a:gd name="connsiteX4" fmla="*/ 1724819 w 2900363"/>
                      <a:gd name="connsiteY4" fmla="*/ 4901 h 74275"/>
                      <a:gd name="connsiteX5" fmla="*/ 1437921 w 2900363"/>
                      <a:gd name="connsiteY5" fmla="*/ 0 h 74275"/>
                      <a:gd name="connsiteX6" fmla="*/ 2192973 w 2900363"/>
                      <a:gd name="connsiteY6" fmla="*/ 28396 h 74275"/>
                      <a:gd name="connsiteX7" fmla="*/ 2547938 w 2900363"/>
                      <a:gd name="connsiteY7" fmla="*/ 41572 h 74275"/>
                      <a:gd name="connsiteX8" fmla="*/ 2900363 w 2900363"/>
                      <a:gd name="connsiteY8" fmla="*/ 59987 h 7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00363" h="74275">
                        <a:moveTo>
                          <a:pt x="0" y="74275"/>
                        </a:moveTo>
                        <a:cubicBezTo>
                          <a:pt x="122039" y="58201"/>
                          <a:pt x="244079" y="42128"/>
                          <a:pt x="385763" y="31412"/>
                        </a:cubicBezTo>
                        <a:cubicBezTo>
                          <a:pt x="527447" y="20696"/>
                          <a:pt x="705247" y="14400"/>
                          <a:pt x="850106" y="9981"/>
                        </a:cubicBezTo>
                        <a:cubicBezTo>
                          <a:pt x="994965" y="5563"/>
                          <a:pt x="1109134" y="5748"/>
                          <a:pt x="1254919" y="4901"/>
                        </a:cubicBezTo>
                        <a:lnTo>
                          <a:pt x="1724819" y="4901"/>
                        </a:lnTo>
                        <a:lnTo>
                          <a:pt x="1437921" y="0"/>
                        </a:lnTo>
                        <a:cubicBezTo>
                          <a:pt x="1515947" y="3916"/>
                          <a:pt x="2007970" y="21467"/>
                          <a:pt x="2192973" y="28396"/>
                        </a:cubicBezTo>
                        <a:lnTo>
                          <a:pt x="2547938" y="41572"/>
                        </a:lnTo>
                        <a:cubicBezTo>
                          <a:pt x="2671763" y="45144"/>
                          <a:pt x="2747963" y="47485"/>
                          <a:pt x="2900363" y="59987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140">
                    <a:extLst>
                      <a:ext uri="{FF2B5EF4-FFF2-40B4-BE49-F238E27FC236}">
                        <a16:creationId xmlns:a16="http://schemas.microsoft.com/office/drawing/2014/main" id="{CC548636-0EF5-0F6C-AA0E-EBF604144936}"/>
                      </a:ext>
                    </a:extLst>
                  </p:cNvPr>
                  <p:cNvSpPr txBox="1"/>
                  <p:nvPr/>
                </p:nvSpPr>
                <p:spPr>
                  <a:xfrm>
                    <a:off x="9737716" y="3305451"/>
                    <a:ext cx="932142" cy="400110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1" name="文本框 140">
                    <a:extLst>
                      <a:ext uri="{FF2B5EF4-FFF2-40B4-BE49-F238E27FC236}">
                        <a16:creationId xmlns:a16="http://schemas.microsoft.com/office/drawing/2014/main" id="{DC027BED-2B35-1466-CC02-2C8D0D34D6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37716" y="3305451"/>
                    <a:ext cx="932142" cy="400110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任意多边形: 形状 144">
              <a:extLst>
                <a:ext uri="{FF2B5EF4-FFF2-40B4-BE49-F238E27FC236}">
                  <a16:creationId xmlns:a16="http://schemas.microsoft.com/office/drawing/2014/main" id="{1C6AB6A3-8960-9790-F289-168DE3A6614D}"/>
                </a:ext>
              </a:extLst>
            </p:cNvPr>
            <p:cNvSpPr/>
            <p:nvPr/>
          </p:nvSpPr>
          <p:spPr>
            <a:xfrm>
              <a:off x="8671560" y="2278924"/>
              <a:ext cx="2753360" cy="794476"/>
            </a:xfrm>
            <a:custGeom>
              <a:avLst/>
              <a:gdLst>
                <a:gd name="connsiteX0" fmla="*/ 0 w 2753360"/>
                <a:gd name="connsiteY0" fmla="*/ 794476 h 794476"/>
                <a:gd name="connsiteX1" fmla="*/ 177800 w 2753360"/>
                <a:gd name="connsiteY1" fmla="*/ 611596 h 794476"/>
                <a:gd name="connsiteX2" fmla="*/ 365760 w 2753360"/>
                <a:gd name="connsiteY2" fmla="*/ 428716 h 794476"/>
                <a:gd name="connsiteX3" fmla="*/ 680720 w 2753360"/>
                <a:gd name="connsiteY3" fmla="*/ 235676 h 794476"/>
                <a:gd name="connsiteX4" fmla="*/ 995680 w 2753360"/>
                <a:gd name="connsiteY4" fmla="*/ 88356 h 794476"/>
                <a:gd name="connsiteX5" fmla="*/ 1315720 w 2753360"/>
                <a:gd name="connsiteY5" fmla="*/ 7076 h 794476"/>
                <a:gd name="connsiteX6" fmla="*/ 1432560 w 2753360"/>
                <a:gd name="connsiteY6" fmla="*/ 7076 h 794476"/>
                <a:gd name="connsiteX7" fmla="*/ 1620520 w 2753360"/>
                <a:gd name="connsiteY7" fmla="*/ 32476 h 794476"/>
                <a:gd name="connsiteX8" fmla="*/ 1889760 w 2753360"/>
                <a:gd name="connsiteY8" fmla="*/ 103596 h 794476"/>
                <a:gd name="connsiteX9" fmla="*/ 2174240 w 2753360"/>
                <a:gd name="connsiteY9" fmla="*/ 245836 h 794476"/>
                <a:gd name="connsiteX10" fmla="*/ 2372360 w 2753360"/>
                <a:gd name="connsiteY10" fmla="*/ 367756 h 794476"/>
                <a:gd name="connsiteX11" fmla="*/ 2540000 w 2753360"/>
                <a:gd name="connsiteY11" fmla="*/ 540476 h 794476"/>
                <a:gd name="connsiteX12" fmla="*/ 2687320 w 2753360"/>
                <a:gd name="connsiteY12" fmla="*/ 672556 h 794476"/>
                <a:gd name="connsiteX13" fmla="*/ 2753360 w 2753360"/>
                <a:gd name="connsiteY13" fmla="*/ 763996 h 794476"/>
                <a:gd name="connsiteX0" fmla="*/ 0 w 2753360"/>
                <a:gd name="connsiteY0" fmla="*/ 794476 h 794476"/>
                <a:gd name="connsiteX1" fmla="*/ 177800 w 2753360"/>
                <a:gd name="connsiteY1" fmla="*/ 611596 h 794476"/>
                <a:gd name="connsiteX2" fmla="*/ 365760 w 2753360"/>
                <a:gd name="connsiteY2" fmla="*/ 428716 h 794476"/>
                <a:gd name="connsiteX3" fmla="*/ 680720 w 2753360"/>
                <a:gd name="connsiteY3" fmla="*/ 235676 h 794476"/>
                <a:gd name="connsiteX4" fmla="*/ 995680 w 2753360"/>
                <a:gd name="connsiteY4" fmla="*/ 88356 h 794476"/>
                <a:gd name="connsiteX5" fmla="*/ 1315720 w 2753360"/>
                <a:gd name="connsiteY5" fmla="*/ 7076 h 794476"/>
                <a:gd name="connsiteX6" fmla="*/ 1432560 w 2753360"/>
                <a:gd name="connsiteY6" fmla="*/ 7076 h 794476"/>
                <a:gd name="connsiteX7" fmla="*/ 1620520 w 2753360"/>
                <a:gd name="connsiteY7" fmla="*/ 32476 h 794476"/>
                <a:gd name="connsiteX8" fmla="*/ 1889760 w 2753360"/>
                <a:gd name="connsiteY8" fmla="*/ 103596 h 794476"/>
                <a:gd name="connsiteX9" fmla="*/ 2174240 w 2753360"/>
                <a:gd name="connsiteY9" fmla="*/ 245836 h 794476"/>
                <a:gd name="connsiteX10" fmla="*/ 2377440 w 2753360"/>
                <a:gd name="connsiteY10" fmla="*/ 393156 h 794476"/>
                <a:gd name="connsiteX11" fmla="*/ 2540000 w 2753360"/>
                <a:gd name="connsiteY11" fmla="*/ 540476 h 794476"/>
                <a:gd name="connsiteX12" fmla="*/ 2687320 w 2753360"/>
                <a:gd name="connsiteY12" fmla="*/ 672556 h 794476"/>
                <a:gd name="connsiteX13" fmla="*/ 2753360 w 2753360"/>
                <a:gd name="connsiteY13" fmla="*/ 763996 h 794476"/>
                <a:gd name="connsiteX0" fmla="*/ 0 w 2753360"/>
                <a:gd name="connsiteY0" fmla="*/ 794476 h 794476"/>
                <a:gd name="connsiteX1" fmla="*/ 177800 w 2753360"/>
                <a:gd name="connsiteY1" fmla="*/ 611596 h 794476"/>
                <a:gd name="connsiteX2" fmla="*/ 370840 w 2753360"/>
                <a:gd name="connsiteY2" fmla="*/ 443956 h 794476"/>
                <a:gd name="connsiteX3" fmla="*/ 680720 w 2753360"/>
                <a:gd name="connsiteY3" fmla="*/ 235676 h 794476"/>
                <a:gd name="connsiteX4" fmla="*/ 995680 w 2753360"/>
                <a:gd name="connsiteY4" fmla="*/ 88356 h 794476"/>
                <a:gd name="connsiteX5" fmla="*/ 1315720 w 2753360"/>
                <a:gd name="connsiteY5" fmla="*/ 7076 h 794476"/>
                <a:gd name="connsiteX6" fmla="*/ 1432560 w 2753360"/>
                <a:gd name="connsiteY6" fmla="*/ 7076 h 794476"/>
                <a:gd name="connsiteX7" fmla="*/ 1620520 w 2753360"/>
                <a:gd name="connsiteY7" fmla="*/ 32476 h 794476"/>
                <a:gd name="connsiteX8" fmla="*/ 1889760 w 2753360"/>
                <a:gd name="connsiteY8" fmla="*/ 103596 h 794476"/>
                <a:gd name="connsiteX9" fmla="*/ 2174240 w 2753360"/>
                <a:gd name="connsiteY9" fmla="*/ 245836 h 794476"/>
                <a:gd name="connsiteX10" fmla="*/ 2377440 w 2753360"/>
                <a:gd name="connsiteY10" fmla="*/ 393156 h 794476"/>
                <a:gd name="connsiteX11" fmla="*/ 2540000 w 2753360"/>
                <a:gd name="connsiteY11" fmla="*/ 540476 h 794476"/>
                <a:gd name="connsiteX12" fmla="*/ 2687320 w 2753360"/>
                <a:gd name="connsiteY12" fmla="*/ 672556 h 794476"/>
                <a:gd name="connsiteX13" fmla="*/ 2753360 w 2753360"/>
                <a:gd name="connsiteY13" fmla="*/ 763996 h 794476"/>
                <a:gd name="connsiteX0" fmla="*/ 0 w 2753360"/>
                <a:gd name="connsiteY0" fmla="*/ 794476 h 794476"/>
                <a:gd name="connsiteX1" fmla="*/ 182880 w 2753360"/>
                <a:gd name="connsiteY1" fmla="*/ 621756 h 794476"/>
                <a:gd name="connsiteX2" fmla="*/ 370840 w 2753360"/>
                <a:gd name="connsiteY2" fmla="*/ 443956 h 794476"/>
                <a:gd name="connsiteX3" fmla="*/ 680720 w 2753360"/>
                <a:gd name="connsiteY3" fmla="*/ 235676 h 794476"/>
                <a:gd name="connsiteX4" fmla="*/ 995680 w 2753360"/>
                <a:gd name="connsiteY4" fmla="*/ 88356 h 794476"/>
                <a:gd name="connsiteX5" fmla="*/ 1315720 w 2753360"/>
                <a:gd name="connsiteY5" fmla="*/ 7076 h 794476"/>
                <a:gd name="connsiteX6" fmla="*/ 1432560 w 2753360"/>
                <a:gd name="connsiteY6" fmla="*/ 7076 h 794476"/>
                <a:gd name="connsiteX7" fmla="*/ 1620520 w 2753360"/>
                <a:gd name="connsiteY7" fmla="*/ 32476 h 794476"/>
                <a:gd name="connsiteX8" fmla="*/ 1889760 w 2753360"/>
                <a:gd name="connsiteY8" fmla="*/ 103596 h 794476"/>
                <a:gd name="connsiteX9" fmla="*/ 2174240 w 2753360"/>
                <a:gd name="connsiteY9" fmla="*/ 245836 h 794476"/>
                <a:gd name="connsiteX10" fmla="*/ 2377440 w 2753360"/>
                <a:gd name="connsiteY10" fmla="*/ 393156 h 794476"/>
                <a:gd name="connsiteX11" fmla="*/ 2540000 w 2753360"/>
                <a:gd name="connsiteY11" fmla="*/ 540476 h 794476"/>
                <a:gd name="connsiteX12" fmla="*/ 2687320 w 2753360"/>
                <a:gd name="connsiteY12" fmla="*/ 672556 h 794476"/>
                <a:gd name="connsiteX13" fmla="*/ 2753360 w 2753360"/>
                <a:gd name="connsiteY13" fmla="*/ 763996 h 794476"/>
                <a:gd name="connsiteX0" fmla="*/ 0 w 2753360"/>
                <a:gd name="connsiteY0" fmla="*/ 794476 h 794476"/>
                <a:gd name="connsiteX1" fmla="*/ 182880 w 2753360"/>
                <a:gd name="connsiteY1" fmla="*/ 621756 h 794476"/>
                <a:gd name="connsiteX2" fmla="*/ 370840 w 2753360"/>
                <a:gd name="connsiteY2" fmla="*/ 443956 h 794476"/>
                <a:gd name="connsiteX3" fmla="*/ 680720 w 2753360"/>
                <a:gd name="connsiteY3" fmla="*/ 235676 h 794476"/>
                <a:gd name="connsiteX4" fmla="*/ 995680 w 2753360"/>
                <a:gd name="connsiteY4" fmla="*/ 88356 h 794476"/>
                <a:gd name="connsiteX5" fmla="*/ 1315720 w 2753360"/>
                <a:gd name="connsiteY5" fmla="*/ 7076 h 794476"/>
                <a:gd name="connsiteX6" fmla="*/ 1432560 w 2753360"/>
                <a:gd name="connsiteY6" fmla="*/ 7076 h 794476"/>
                <a:gd name="connsiteX7" fmla="*/ 1620520 w 2753360"/>
                <a:gd name="connsiteY7" fmla="*/ 32476 h 794476"/>
                <a:gd name="connsiteX8" fmla="*/ 1889760 w 2753360"/>
                <a:gd name="connsiteY8" fmla="*/ 103596 h 794476"/>
                <a:gd name="connsiteX9" fmla="*/ 2174240 w 2753360"/>
                <a:gd name="connsiteY9" fmla="*/ 245836 h 794476"/>
                <a:gd name="connsiteX10" fmla="*/ 2377440 w 2753360"/>
                <a:gd name="connsiteY10" fmla="*/ 393156 h 794476"/>
                <a:gd name="connsiteX11" fmla="*/ 2540000 w 2753360"/>
                <a:gd name="connsiteY11" fmla="*/ 540476 h 794476"/>
                <a:gd name="connsiteX12" fmla="*/ 2687320 w 2753360"/>
                <a:gd name="connsiteY12" fmla="*/ 672556 h 794476"/>
                <a:gd name="connsiteX13" fmla="*/ 2753360 w 2753360"/>
                <a:gd name="connsiteY13" fmla="*/ 763996 h 79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3360" h="794476">
                  <a:moveTo>
                    <a:pt x="0" y="794476"/>
                  </a:moveTo>
                  <a:cubicBezTo>
                    <a:pt x="58420" y="733516"/>
                    <a:pt x="121073" y="680176"/>
                    <a:pt x="182880" y="621756"/>
                  </a:cubicBezTo>
                  <a:cubicBezTo>
                    <a:pt x="244687" y="563336"/>
                    <a:pt x="287867" y="508303"/>
                    <a:pt x="370840" y="443956"/>
                  </a:cubicBezTo>
                  <a:cubicBezTo>
                    <a:pt x="453813" y="379609"/>
                    <a:pt x="576580" y="294943"/>
                    <a:pt x="680720" y="235676"/>
                  </a:cubicBezTo>
                  <a:cubicBezTo>
                    <a:pt x="784860" y="176409"/>
                    <a:pt x="889847" y="126456"/>
                    <a:pt x="995680" y="88356"/>
                  </a:cubicBezTo>
                  <a:cubicBezTo>
                    <a:pt x="1101513" y="50256"/>
                    <a:pt x="1242907" y="20623"/>
                    <a:pt x="1315720" y="7076"/>
                  </a:cubicBezTo>
                  <a:cubicBezTo>
                    <a:pt x="1388533" y="-6471"/>
                    <a:pt x="1381760" y="2843"/>
                    <a:pt x="1432560" y="7076"/>
                  </a:cubicBezTo>
                  <a:cubicBezTo>
                    <a:pt x="1483360" y="11309"/>
                    <a:pt x="1544320" y="16389"/>
                    <a:pt x="1620520" y="32476"/>
                  </a:cubicBezTo>
                  <a:cubicBezTo>
                    <a:pt x="1696720" y="48563"/>
                    <a:pt x="1797473" y="68036"/>
                    <a:pt x="1889760" y="103596"/>
                  </a:cubicBezTo>
                  <a:cubicBezTo>
                    <a:pt x="1982047" y="139156"/>
                    <a:pt x="2092960" y="197576"/>
                    <a:pt x="2174240" y="245836"/>
                  </a:cubicBezTo>
                  <a:cubicBezTo>
                    <a:pt x="2255520" y="294096"/>
                    <a:pt x="2316480" y="344049"/>
                    <a:pt x="2377440" y="393156"/>
                  </a:cubicBezTo>
                  <a:cubicBezTo>
                    <a:pt x="2438400" y="442263"/>
                    <a:pt x="2488353" y="493909"/>
                    <a:pt x="2540000" y="540476"/>
                  </a:cubicBezTo>
                  <a:cubicBezTo>
                    <a:pt x="2591647" y="587043"/>
                    <a:pt x="2651760" y="635303"/>
                    <a:pt x="2687320" y="672556"/>
                  </a:cubicBezTo>
                  <a:cubicBezTo>
                    <a:pt x="2722880" y="709809"/>
                    <a:pt x="2738120" y="736902"/>
                    <a:pt x="2753360" y="763996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任意多边形: 形状 146">
            <a:extLst>
              <a:ext uri="{FF2B5EF4-FFF2-40B4-BE49-F238E27FC236}">
                <a16:creationId xmlns:a16="http://schemas.microsoft.com/office/drawing/2014/main" id="{75971149-06BB-D4CE-49DB-A6CCCE13899E}"/>
              </a:ext>
            </a:extLst>
          </p:cNvPr>
          <p:cNvSpPr/>
          <p:nvPr/>
        </p:nvSpPr>
        <p:spPr>
          <a:xfrm>
            <a:off x="9609667" y="4470400"/>
            <a:ext cx="2023558" cy="931333"/>
          </a:xfrm>
          <a:custGeom>
            <a:avLst/>
            <a:gdLst>
              <a:gd name="connsiteX0" fmla="*/ 0 w 2023558"/>
              <a:gd name="connsiteY0" fmla="*/ 931333 h 931333"/>
              <a:gd name="connsiteX1" fmla="*/ 491066 w 2023558"/>
              <a:gd name="connsiteY1" fmla="*/ 922867 h 931333"/>
              <a:gd name="connsiteX2" fmla="*/ 922866 w 2023558"/>
              <a:gd name="connsiteY2" fmla="*/ 922867 h 931333"/>
              <a:gd name="connsiteX3" fmla="*/ 1286933 w 2023558"/>
              <a:gd name="connsiteY3" fmla="*/ 897467 h 931333"/>
              <a:gd name="connsiteX4" fmla="*/ 1913466 w 2023558"/>
              <a:gd name="connsiteY4" fmla="*/ 863600 h 931333"/>
              <a:gd name="connsiteX5" fmla="*/ 2006600 w 2023558"/>
              <a:gd name="connsiteY5" fmla="*/ 846667 h 931333"/>
              <a:gd name="connsiteX6" fmla="*/ 2023533 w 2023558"/>
              <a:gd name="connsiteY6" fmla="*/ 762000 h 931333"/>
              <a:gd name="connsiteX7" fmla="*/ 2006600 w 2023558"/>
              <a:gd name="connsiteY7" fmla="*/ 0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3558" h="931333">
                <a:moveTo>
                  <a:pt x="0" y="931333"/>
                </a:moveTo>
                <a:lnTo>
                  <a:pt x="491066" y="922867"/>
                </a:lnTo>
                <a:cubicBezTo>
                  <a:pt x="644877" y="921456"/>
                  <a:pt x="790222" y="927100"/>
                  <a:pt x="922866" y="922867"/>
                </a:cubicBezTo>
                <a:cubicBezTo>
                  <a:pt x="1055510" y="918634"/>
                  <a:pt x="1286933" y="897467"/>
                  <a:pt x="1286933" y="897467"/>
                </a:cubicBezTo>
                <a:lnTo>
                  <a:pt x="1913466" y="863600"/>
                </a:lnTo>
                <a:cubicBezTo>
                  <a:pt x="2033410" y="855133"/>
                  <a:pt x="1988256" y="863600"/>
                  <a:pt x="2006600" y="846667"/>
                </a:cubicBezTo>
                <a:cubicBezTo>
                  <a:pt x="2024944" y="829734"/>
                  <a:pt x="2023533" y="903111"/>
                  <a:pt x="2023533" y="762000"/>
                </a:cubicBezTo>
                <a:cubicBezTo>
                  <a:pt x="2023533" y="620889"/>
                  <a:pt x="2015066" y="310444"/>
                  <a:pt x="2006600" y="0"/>
                </a:cubicBezTo>
              </a:path>
            </a:pathLst>
          </a:cu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148">
            <a:extLst>
              <a:ext uri="{FF2B5EF4-FFF2-40B4-BE49-F238E27FC236}">
                <a16:creationId xmlns:a16="http://schemas.microsoft.com/office/drawing/2014/main" id="{ED8B4C01-0B2B-E2D9-689B-963DB3D9FD38}"/>
              </a:ext>
            </a:extLst>
          </p:cNvPr>
          <p:cNvSpPr txBox="1"/>
          <p:nvPr/>
        </p:nvSpPr>
        <p:spPr>
          <a:xfrm>
            <a:off x="5467396" y="2584151"/>
            <a:ext cx="441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endParaRPr lang="zh-CN" altLang="en-US" sz="2000" dirty="0">
              <a:solidFill>
                <a:srgbClr val="2F5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149">
            <a:extLst>
              <a:ext uri="{FF2B5EF4-FFF2-40B4-BE49-F238E27FC236}">
                <a16:creationId xmlns:a16="http://schemas.microsoft.com/office/drawing/2014/main" id="{3DD3859F-599E-865A-996D-7F103721044A}"/>
              </a:ext>
            </a:extLst>
          </p:cNvPr>
          <p:cNvSpPr txBox="1"/>
          <p:nvPr/>
        </p:nvSpPr>
        <p:spPr>
          <a:xfrm>
            <a:off x="6766210" y="1832195"/>
            <a:ext cx="62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150">
            <a:extLst>
              <a:ext uri="{FF2B5EF4-FFF2-40B4-BE49-F238E27FC236}">
                <a16:creationId xmlns:a16="http://schemas.microsoft.com/office/drawing/2014/main" id="{F42EA370-5555-B214-05AB-A5257348AB0B}"/>
              </a:ext>
            </a:extLst>
          </p:cNvPr>
          <p:cNvSpPr txBox="1"/>
          <p:nvPr/>
        </p:nvSpPr>
        <p:spPr>
          <a:xfrm>
            <a:off x="5908849" y="4720968"/>
            <a:ext cx="582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2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endParaRPr lang="zh-CN" altLang="en-US" sz="2000" dirty="0">
              <a:solidFill>
                <a:srgbClr val="F2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组合 35">
            <a:extLst>
              <a:ext uri="{FF2B5EF4-FFF2-40B4-BE49-F238E27FC236}">
                <a16:creationId xmlns:a16="http://schemas.microsoft.com/office/drawing/2014/main" id="{54EA114A-43F8-B735-9709-CC8BF67CB80D}"/>
              </a:ext>
            </a:extLst>
          </p:cNvPr>
          <p:cNvGrpSpPr/>
          <p:nvPr/>
        </p:nvGrpSpPr>
        <p:grpSpPr>
          <a:xfrm>
            <a:off x="157865" y="789199"/>
            <a:ext cx="3979940" cy="2806320"/>
            <a:chOff x="230068" y="278204"/>
            <a:chExt cx="3979940" cy="28063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32">
                  <a:extLst>
                    <a:ext uri="{FF2B5EF4-FFF2-40B4-BE49-F238E27FC236}">
                      <a16:creationId xmlns:a16="http://schemas.microsoft.com/office/drawing/2014/main" id="{45A3D752-74CD-7375-5E54-15E1DBDF4269}"/>
                    </a:ext>
                  </a:extLst>
                </p:cNvPr>
                <p:cNvSpPr txBox="1"/>
                <p:nvPr/>
              </p:nvSpPr>
              <p:spPr>
                <a:xfrm rot="16200000">
                  <a:off x="-682799" y="1457761"/>
                  <a:ext cx="22258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Diffusivity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381FEC32-177F-4F28-9087-8F39DA5E3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682799" y="1457761"/>
                  <a:ext cx="2225844" cy="400110"/>
                </a:xfrm>
                <a:prstGeom prst="rect">
                  <a:avLst/>
                </a:prstGeom>
                <a:blipFill>
                  <a:blip r:embed="rId27"/>
                  <a:stretch>
                    <a:fillRect r="-136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9" name="组合 24">
              <a:extLst>
                <a:ext uri="{FF2B5EF4-FFF2-40B4-BE49-F238E27FC236}">
                  <a16:creationId xmlns:a16="http://schemas.microsoft.com/office/drawing/2014/main" id="{1C31B12E-ED36-D48E-582D-4D453CCFB4BE}"/>
                </a:ext>
              </a:extLst>
            </p:cNvPr>
            <p:cNvGrpSpPr/>
            <p:nvPr/>
          </p:nvGrpSpPr>
          <p:grpSpPr>
            <a:xfrm>
              <a:off x="699670" y="278204"/>
              <a:ext cx="3510338" cy="2482850"/>
              <a:chOff x="699670" y="278204"/>
              <a:chExt cx="3510338" cy="2482850"/>
            </a:xfrm>
          </p:grpSpPr>
          <p:pic>
            <p:nvPicPr>
              <p:cNvPr id="51" name="图片 10">
                <a:extLst>
                  <a:ext uri="{FF2B5EF4-FFF2-40B4-BE49-F238E27FC236}">
                    <a16:creationId xmlns:a16="http://schemas.microsoft.com/office/drawing/2014/main" id="{CA1ABBE3-ECE3-876C-A1A9-FFFC3242B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175" t="-12097" r="-1627" b="12097"/>
              <a:stretch/>
            </p:blipFill>
            <p:spPr>
              <a:xfrm>
                <a:off x="699670" y="278204"/>
                <a:ext cx="3510338" cy="248285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文本框 11">
                    <a:extLst>
                      <a:ext uri="{FF2B5EF4-FFF2-40B4-BE49-F238E27FC236}">
                        <a16:creationId xmlns:a16="http://schemas.microsoft.com/office/drawing/2014/main" id="{6F234AD9-63A0-C5EF-B9DB-09E744F7C872}"/>
                      </a:ext>
                    </a:extLst>
                  </p:cNvPr>
                  <p:cNvSpPr txBox="1"/>
                  <p:nvPr/>
                </p:nvSpPr>
                <p:spPr>
                  <a:xfrm>
                    <a:off x="1085100" y="1585739"/>
                    <a:ext cx="44145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16EAFEF7-EE98-4D44-A6DD-08204DFCCC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5100" y="1585739"/>
                    <a:ext cx="441453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3" name="文本框 12">
                <a:extLst>
                  <a:ext uri="{FF2B5EF4-FFF2-40B4-BE49-F238E27FC236}">
                    <a16:creationId xmlns:a16="http://schemas.microsoft.com/office/drawing/2014/main" id="{8D992E0C-817D-7588-3D4E-4F3A563F516B}"/>
                  </a:ext>
                </a:extLst>
              </p:cNvPr>
              <p:cNvSpPr txBox="1"/>
              <p:nvPr/>
            </p:nvSpPr>
            <p:spPr>
              <a:xfrm>
                <a:off x="2259224" y="1669975"/>
                <a:ext cx="8246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vapor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4" name="直接连接符 13">
                <a:extLst>
                  <a:ext uri="{FF2B5EF4-FFF2-40B4-BE49-F238E27FC236}">
                    <a16:creationId xmlns:a16="http://schemas.microsoft.com/office/drawing/2014/main" id="{7717A52C-C9CE-7761-29B4-F6E1CD6060A0}"/>
                  </a:ext>
                </a:extLst>
              </p:cNvPr>
              <p:cNvCxnSpPr/>
              <p:nvPr/>
            </p:nvCxnSpPr>
            <p:spPr>
              <a:xfrm flipV="1">
                <a:off x="1420920" y="1621669"/>
                <a:ext cx="153722" cy="8572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14">
                <a:extLst>
                  <a:ext uri="{FF2B5EF4-FFF2-40B4-BE49-F238E27FC236}">
                    <a16:creationId xmlns:a16="http://schemas.microsoft.com/office/drawing/2014/main" id="{C1902F65-976B-A062-4B7E-C586A663FD11}"/>
                  </a:ext>
                </a:extLst>
              </p:cNvPr>
              <p:cNvCxnSpPr/>
              <p:nvPr/>
            </p:nvCxnSpPr>
            <p:spPr>
              <a:xfrm flipV="1">
                <a:off x="2133859" y="1881431"/>
                <a:ext cx="153722" cy="8572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文本框 19">
                <a:extLst>
                  <a:ext uri="{FF2B5EF4-FFF2-40B4-BE49-F238E27FC236}">
                    <a16:creationId xmlns:a16="http://schemas.microsoft.com/office/drawing/2014/main" id="{89FB137D-BC14-BDDE-F4BD-7B57A3044222}"/>
                  </a:ext>
                </a:extLst>
              </p:cNvPr>
              <p:cNvSpPr txBox="1"/>
              <p:nvPr/>
            </p:nvSpPr>
            <p:spPr>
              <a:xfrm>
                <a:off x="2851329" y="938662"/>
                <a:ext cx="12225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(a) CL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31">
                  <a:extLst>
                    <a:ext uri="{FF2B5EF4-FFF2-40B4-BE49-F238E27FC236}">
                      <a16:creationId xmlns:a16="http://schemas.microsoft.com/office/drawing/2014/main" id="{915C3AC4-7B21-13A7-DDF1-43E4A70CD7E2}"/>
                    </a:ext>
                  </a:extLst>
                </p:cNvPr>
                <p:cNvSpPr txBox="1"/>
                <p:nvPr/>
              </p:nvSpPr>
              <p:spPr>
                <a:xfrm>
                  <a:off x="1862080" y="2684414"/>
                  <a:ext cx="9321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BB4BE62-3F6A-461B-B221-264E310ECE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2080" y="2684414"/>
                  <a:ext cx="932142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117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2"/>
    </mc:Choice>
    <mc:Fallback xmlns="">
      <p:transition spd="slow" advTm="200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8C743C85-A61F-BF47-9D28-CC2599085633}"/>
              </a:ext>
            </a:extLst>
          </p:cNvPr>
          <p:cNvSpPr/>
          <p:nvPr/>
        </p:nvSpPr>
        <p:spPr>
          <a:xfrm>
            <a:off x="0" y="871383"/>
            <a:ext cx="9984433" cy="730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D0FD0F-FF60-4249-99F7-E167A2971455}"/>
              </a:ext>
            </a:extLst>
          </p:cNvPr>
          <p:cNvSpPr txBox="1"/>
          <p:nvPr/>
        </p:nvSpPr>
        <p:spPr>
          <a:xfrm>
            <a:off x="6798880" y="871383"/>
            <a:ext cx="2133600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Composites &amp;  porous media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A04674-149B-FC47-8078-A73C0173FC79}"/>
              </a:ext>
            </a:extLst>
          </p:cNvPr>
          <p:cNvSpPr/>
          <p:nvPr/>
        </p:nvSpPr>
        <p:spPr>
          <a:xfrm>
            <a:off x="9681488" y="5805264"/>
            <a:ext cx="2607200" cy="80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5B68340-7B28-0146-88A6-170C3A2385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118" y="2568573"/>
            <a:ext cx="2362200" cy="1350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6" name="Picture 3" descr="7">
            <a:extLst>
              <a:ext uri="{FF2B5EF4-FFF2-40B4-BE49-F238E27FC236}">
                <a16:creationId xmlns:a16="http://schemas.microsoft.com/office/drawing/2014/main" id="{7D9B3E06-ACEF-9448-85A6-494A6E6A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093" y="1663092"/>
            <a:ext cx="162541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5FE52E3-2D60-7847-91B2-27D0C83B4473}"/>
              </a:ext>
            </a:extLst>
          </p:cNvPr>
          <p:cNvSpPr txBox="1"/>
          <p:nvPr/>
        </p:nvSpPr>
        <p:spPr>
          <a:xfrm>
            <a:off x="3523996" y="876827"/>
            <a:ext cx="2577749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Structured materials </a:t>
            </a:r>
          </a:p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&amp; interfaces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5BE3062-D469-664F-9AA4-1E45D62184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93" y="2958492"/>
            <a:ext cx="1600200" cy="1247614"/>
          </a:xfrm>
          <a:prstGeom prst="rect">
            <a:avLst/>
          </a:prstGeom>
        </p:spPr>
      </p:pic>
      <p:pic>
        <p:nvPicPr>
          <p:cNvPr id="41" name="Picture 1" descr="fig 8.jpg">
            <a:extLst>
              <a:ext uri="{FF2B5EF4-FFF2-40B4-BE49-F238E27FC236}">
                <a16:creationId xmlns:a16="http://schemas.microsoft.com/office/drawing/2014/main" id="{8462A4A5-7A49-B142-83D1-EE697733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693" y="4253892"/>
            <a:ext cx="1770069" cy="913104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78612E7-8EFA-5F44-AEB8-C66EB4C33EA7}"/>
              </a:ext>
            </a:extLst>
          </p:cNvPr>
          <p:cNvSpPr txBox="1"/>
          <p:nvPr/>
        </p:nvSpPr>
        <p:spPr>
          <a:xfrm>
            <a:off x="4045126" y="2335238"/>
            <a:ext cx="1323600" cy="584776"/>
          </a:xfrm>
          <a:prstGeom prst="rect">
            <a:avLst/>
          </a:prstGeom>
          <a:solidFill>
            <a:srgbClr val="000000">
              <a:alpha val="53000"/>
            </a:srgb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en-CA" sz="1600" b="0" dirty="0">
                <a:solidFill>
                  <a:schemeClr val="bg1"/>
                </a:solidFill>
              </a:rPr>
              <a:t>2D materials</a:t>
            </a:r>
          </a:p>
          <a:p>
            <a:r>
              <a:rPr lang="en-CA" sz="1600" b="0" dirty="0">
                <a:solidFill>
                  <a:schemeClr val="bg1"/>
                </a:solidFill>
              </a:rPr>
              <a:t>(doping)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8DF396-F869-B24A-95AE-1C5D14A30391}"/>
              </a:ext>
            </a:extLst>
          </p:cNvPr>
          <p:cNvSpPr txBox="1"/>
          <p:nvPr/>
        </p:nvSpPr>
        <p:spPr>
          <a:xfrm>
            <a:off x="4074193" y="3635909"/>
            <a:ext cx="1600201" cy="584775"/>
          </a:xfrm>
          <a:prstGeom prst="rect">
            <a:avLst/>
          </a:prstGeom>
          <a:solidFill>
            <a:srgbClr val="000000">
              <a:alpha val="38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bg1"/>
                </a:solidFill>
              </a:rPr>
              <a:t>n</a:t>
            </a:r>
            <a:r>
              <a:rPr lang="en-CA" sz="1600" b="0" dirty="0" err="1">
                <a:solidFill>
                  <a:schemeClr val="bg1"/>
                </a:solidFill>
              </a:rPr>
              <a:t>anotemplated</a:t>
            </a:r>
            <a:r>
              <a:rPr lang="en-CA" sz="1600" b="0" dirty="0">
                <a:solidFill>
                  <a:schemeClr val="bg1"/>
                </a:solidFill>
              </a:rPr>
              <a:t> metals &amp; alloys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0C8B2C-02F2-E14C-807B-064A79F454BE}"/>
              </a:ext>
            </a:extLst>
          </p:cNvPr>
          <p:cNvSpPr txBox="1"/>
          <p:nvPr/>
        </p:nvSpPr>
        <p:spPr>
          <a:xfrm>
            <a:off x="4062373" y="4805766"/>
            <a:ext cx="1323399" cy="338554"/>
          </a:xfrm>
          <a:prstGeom prst="rect">
            <a:avLst/>
          </a:prstGeom>
          <a:solidFill>
            <a:srgbClr val="FFFFFF">
              <a:alpha val="54000"/>
            </a:srgb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CA" sz="1600" b="0" dirty="0"/>
              <a:t>metal oxides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9EB052D-BC3C-E740-9968-91391059C1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93" y="5168292"/>
            <a:ext cx="1600199" cy="118122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6874C09-A9BA-ED43-8BF6-95BD7FCB271A}"/>
              </a:ext>
            </a:extLst>
          </p:cNvPr>
          <p:cNvSpPr txBox="1"/>
          <p:nvPr/>
        </p:nvSpPr>
        <p:spPr>
          <a:xfrm>
            <a:off x="4076418" y="6010966"/>
            <a:ext cx="1162197" cy="338554"/>
          </a:xfrm>
          <a:prstGeom prst="rect">
            <a:avLst/>
          </a:prstGeom>
          <a:solidFill>
            <a:srgbClr val="FFFFFF">
              <a:alpha val="63000"/>
            </a:srgb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CA" sz="1600" b="0" dirty="0" err="1"/>
              <a:t>oxynitrides</a:t>
            </a:r>
            <a:endParaRPr lang="en-CA" sz="1600" b="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B86EE45-7DA6-F548-A39E-50152FA188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18" y="1501774"/>
            <a:ext cx="2009659" cy="1219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FDDD51-1570-9745-A7D3-99D8F1B1D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2518" y="4016374"/>
            <a:ext cx="1828799" cy="100550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3A42216-4EC2-7E4B-BF23-E99E7467238C}"/>
              </a:ext>
            </a:extLst>
          </p:cNvPr>
          <p:cNvSpPr txBox="1"/>
          <p:nvPr/>
        </p:nvSpPr>
        <p:spPr>
          <a:xfrm>
            <a:off x="8511318" y="1730374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/>
              <a:t>polymer/</a:t>
            </a:r>
          </a:p>
          <a:p>
            <a:r>
              <a:rPr lang="en-CA" sz="1600" b="0" dirty="0"/>
              <a:t>ionomer networks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9852F1-CD8D-E748-A1D4-776F55E4C601}"/>
              </a:ext>
            </a:extLst>
          </p:cNvPr>
          <p:cNvSpPr txBox="1"/>
          <p:nvPr/>
        </p:nvSpPr>
        <p:spPr>
          <a:xfrm>
            <a:off x="8511318" y="2949574"/>
            <a:ext cx="152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 err="1"/>
              <a:t>nanoprotonics</a:t>
            </a:r>
            <a:r>
              <a:rPr lang="en-CA" sz="1600" b="0" dirty="0"/>
              <a:t>/-</a:t>
            </a:r>
            <a:r>
              <a:rPr lang="en-CA" sz="1600" b="0" dirty="0" err="1"/>
              <a:t>ionics</a:t>
            </a:r>
            <a:endParaRPr lang="en-CA" sz="1600" b="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B5938E-D192-344C-A3C8-FC69F6BA4957}"/>
              </a:ext>
            </a:extLst>
          </p:cNvPr>
          <p:cNvSpPr txBox="1"/>
          <p:nvPr/>
        </p:nvSpPr>
        <p:spPr>
          <a:xfrm>
            <a:off x="8547676" y="416877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/>
              <a:t>transport media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177E468-618A-8845-82BB-73FB8AE100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518" y="5083174"/>
            <a:ext cx="1828800" cy="59167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0F1F3A9-055F-E84E-8A2E-C333F8B9118D}"/>
              </a:ext>
            </a:extLst>
          </p:cNvPr>
          <p:cNvSpPr txBox="1"/>
          <p:nvPr/>
        </p:nvSpPr>
        <p:spPr>
          <a:xfrm>
            <a:off x="8511318" y="5083174"/>
            <a:ext cx="1600200" cy="584776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>
                <a:solidFill>
                  <a:srgbClr val="000000"/>
                </a:solidFill>
              </a:rPr>
              <a:t>mixed conductors </a:t>
            </a:r>
          </a:p>
        </p:txBody>
      </p:sp>
      <p:pic>
        <p:nvPicPr>
          <p:cNvPr id="56" name="Picture 1">
            <a:extLst>
              <a:ext uri="{FF2B5EF4-FFF2-40B4-BE49-F238E27FC236}">
                <a16:creationId xmlns:a16="http://schemas.microsoft.com/office/drawing/2014/main" id="{51622560-7B93-2A4A-8BDD-55BDCFF00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98" t="39685" r="53382" b="30937"/>
          <a:stretch/>
        </p:blipFill>
        <p:spPr bwMode="auto">
          <a:xfrm>
            <a:off x="6682518" y="5768974"/>
            <a:ext cx="1819125" cy="80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2A59F4D-1707-024E-9195-5309A6AA958B}"/>
              </a:ext>
            </a:extLst>
          </p:cNvPr>
          <p:cNvSpPr txBox="1"/>
          <p:nvPr/>
        </p:nvSpPr>
        <p:spPr>
          <a:xfrm>
            <a:off x="8511318" y="5845174"/>
            <a:ext cx="1219200" cy="584776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>
                <a:solidFill>
                  <a:srgbClr val="000000"/>
                </a:solidFill>
              </a:rPr>
              <a:t>multiphase composites 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28CCB281-74A3-F24F-8F2D-E5CAB8159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678" y="3544721"/>
            <a:ext cx="1295400" cy="275687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4E4C634-417D-F142-ACCD-95E7A3128851}"/>
              </a:ext>
            </a:extLst>
          </p:cNvPr>
          <p:cNvSpPr txBox="1"/>
          <p:nvPr/>
        </p:nvSpPr>
        <p:spPr>
          <a:xfrm>
            <a:off x="1492124" y="5297321"/>
            <a:ext cx="700752" cy="33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0" dirty="0"/>
              <a:t>ionic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1D640FE-22A7-3B46-ACCA-B1E99A622093}"/>
              </a:ext>
            </a:extLst>
          </p:cNvPr>
          <p:cNvSpPr txBox="1"/>
          <p:nvPr/>
        </p:nvSpPr>
        <p:spPr>
          <a:xfrm>
            <a:off x="-228" y="2808268"/>
            <a:ext cx="92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0" dirty="0"/>
              <a:t>catalytic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AD68759-8C58-4A42-AB9E-6A4CCF15BE6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2" t="11689" r="16413"/>
          <a:stretch/>
        </p:blipFill>
        <p:spPr>
          <a:xfrm>
            <a:off x="1592831" y="3014095"/>
            <a:ext cx="2146742" cy="1618346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06AACAE-2A7C-6E4F-B4E1-78A946A421CA}"/>
              </a:ext>
            </a:extLst>
          </p:cNvPr>
          <p:cNvSpPr txBox="1"/>
          <p:nvPr/>
        </p:nvSpPr>
        <p:spPr>
          <a:xfrm>
            <a:off x="2666202" y="4463164"/>
            <a:ext cx="1051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0" dirty="0"/>
              <a:t>electronic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DA3CC29-6953-5D49-8596-B3ED97D19D3D}"/>
              </a:ext>
            </a:extLst>
          </p:cNvPr>
          <p:cNvSpPr/>
          <p:nvPr/>
        </p:nvSpPr>
        <p:spPr>
          <a:xfrm>
            <a:off x="2783632" y="1025842"/>
            <a:ext cx="648072" cy="4759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id="{C0D3C3BF-5FF4-584F-96AA-9829F476CC82}"/>
              </a:ext>
            </a:extLst>
          </p:cNvPr>
          <p:cNvSpPr/>
          <p:nvPr/>
        </p:nvSpPr>
        <p:spPr>
          <a:xfrm>
            <a:off x="6166449" y="1019913"/>
            <a:ext cx="648072" cy="4759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77D94F0E-6CF2-7D44-A89C-A1DDDBAF24BB}"/>
              </a:ext>
            </a:extLst>
          </p:cNvPr>
          <p:cNvSpPr/>
          <p:nvPr/>
        </p:nvSpPr>
        <p:spPr>
          <a:xfrm>
            <a:off x="8901199" y="1024817"/>
            <a:ext cx="648072" cy="4759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39B3854-B61A-434A-8F1A-6ECC9DE636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372" y="1665268"/>
            <a:ext cx="1905000" cy="181741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00AEB9D6-E8A1-6C4D-BDFF-65C7F1B82081}"/>
              </a:ext>
            </a:extLst>
          </p:cNvPr>
          <p:cNvSpPr/>
          <p:nvPr/>
        </p:nvSpPr>
        <p:spPr>
          <a:xfrm>
            <a:off x="9984433" y="871383"/>
            <a:ext cx="2207568" cy="5797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FCC555A-5C1C-0E4B-978C-F61468ED41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4909" y="1025842"/>
            <a:ext cx="1816100" cy="17526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7482590-F8BA-E045-830A-BCDA97BBC1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94908" y="2856011"/>
            <a:ext cx="1817511" cy="1752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BCAE86-C497-9044-A567-CC0D95A19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93085" y="4725820"/>
            <a:ext cx="1817924" cy="1753459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FE2AB556-0BED-994B-B84D-42AFB462B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computation</a:t>
            </a:r>
            <a:r>
              <a:rPr lang="de-DE" dirty="0"/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020906-65BB-A44A-A46F-46974EB42BA8}"/>
              </a:ext>
            </a:extLst>
          </p:cNvPr>
          <p:cNvSpPr txBox="1"/>
          <p:nvPr/>
        </p:nvSpPr>
        <p:spPr>
          <a:xfrm>
            <a:off x="455541" y="867994"/>
            <a:ext cx="2005677" cy="728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Molecular &amp; </a:t>
            </a:r>
          </a:p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atomistic design</a:t>
            </a:r>
          </a:p>
        </p:txBody>
      </p:sp>
    </p:spTree>
    <p:extLst>
      <p:ext uri="{BB962C8B-B14F-4D97-AF65-F5344CB8AC3E}">
        <p14:creationId xmlns:p14="http://schemas.microsoft.com/office/powerpoint/2010/main" val="30522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9"/>
    </mc:Choice>
    <mc:Fallback xmlns="">
      <p:transition spd="slow" advTm="357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1122F5F-132C-A142-BAA1-665BD471665A}"/>
              </a:ext>
            </a:extLst>
          </p:cNvPr>
          <p:cNvSpPr/>
          <p:nvPr/>
        </p:nvSpPr>
        <p:spPr>
          <a:xfrm>
            <a:off x="0" y="871383"/>
            <a:ext cx="9984433" cy="730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D8530E-C106-6B4D-B82D-ACAF77E6517B}"/>
              </a:ext>
            </a:extLst>
          </p:cNvPr>
          <p:cNvSpPr txBox="1"/>
          <p:nvPr/>
        </p:nvSpPr>
        <p:spPr>
          <a:xfrm>
            <a:off x="6798880" y="871383"/>
            <a:ext cx="2133600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Composites &amp;  porous media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714C924-EA5E-9E49-87FD-0CEA624CE221}"/>
              </a:ext>
            </a:extLst>
          </p:cNvPr>
          <p:cNvSpPr txBox="1"/>
          <p:nvPr/>
        </p:nvSpPr>
        <p:spPr>
          <a:xfrm>
            <a:off x="3523996" y="876827"/>
            <a:ext cx="2577749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Structured materials </a:t>
            </a:r>
          </a:p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&amp; interfaces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81329615-145C-BE41-B705-D89D8D5BA797}"/>
              </a:ext>
            </a:extLst>
          </p:cNvPr>
          <p:cNvSpPr/>
          <p:nvPr/>
        </p:nvSpPr>
        <p:spPr>
          <a:xfrm>
            <a:off x="2783632" y="1025842"/>
            <a:ext cx="648072" cy="4759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66E39F90-BC7E-6140-8430-F2833F6E96BF}"/>
              </a:ext>
            </a:extLst>
          </p:cNvPr>
          <p:cNvSpPr/>
          <p:nvPr/>
        </p:nvSpPr>
        <p:spPr>
          <a:xfrm>
            <a:off x="6166449" y="1019913"/>
            <a:ext cx="648072" cy="4759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E9939FFA-2EEF-7442-9326-9E81A27899D6}"/>
              </a:ext>
            </a:extLst>
          </p:cNvPr>
          <p:cNvSpPr/>
          <p:nvPr/>
        </p:nvSpPr>
        <p:spPr>
          <a:xfrm>
            <a:off x="8901199" y="1024817"/>
            <a:ext cx="648072" cy="4759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55B4D7-0A1E-B048-A683-393687E803C4}"/>
              </a:ext>
            </a:extLst>
          </p:cNvPr>
          <p:cNvSpPr txBox="1"/>
          <p:nvPr/>
        </p:nvSpPr>
        <p:spPr>
          <a:xfrm>
            <a:off x="455541" y="867994"/>
            <a:ext cx="2005677" cy="728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Molecular &amp; </a:t>
            </a:r>
          </a:p>
          <a:p>
            <a:pPr algn="ctr">
              <a:lnSpc>
                <a:spcPts val="2560"/>
              </a:lnSpc>
            </a:pPr>
            <a:r>
              <a:rPr lang="en-CA" sz="1800" b="1" dirty="0">
                <a:solidFill>
                  <a:schemeClr val="bg1"/>
                </a:solidFill>
              </a:rPr>
              <a:t>atomistic design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DDF29A2-E0EC-4743-A8E5-D8078EC606AA}"/>
              </a:ext>
            </a:extLst>
          </p:cNvPr>
          <p:cNvSpPr/>
          <p:nvPr/>
        </p:nvSpPr>
        <p:spPr>
          <a:xfrm>
            <a:off x="9681488" y="5805264"/>
            <a:ext cx="2607200" cy="80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6025330-D2EA-D741-84D3-A1157036F226}"/>
              </a:ext>
            </a:extLst>
          </p:cNvPr>
          <p:cNvSpPr/>
          <p:nvPr/>
        </p:nvSpPr>
        <p:spPr>
          <a:xfrm>
            <a:off x="9681488" y="5805264"/>
            <a:ext cx="2607200" cy="80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B6DA516-4B1E-0D4F-8D0B-003E6E452913}"/>
              </a:ext>
            </a:extLst>
          </p:cNvPr>
          <p:cNvSpPr/>
          <p:nvPr/>
        </p:nvSpPr>
        <p:spPr>
          <a:xfrm>
            <a:off x="9984433" y="871383"/>
            <a:ext cx="2207568" cy="5797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399522C-E8E5-474F-B8F4-55841B56A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09" y="1025842"/>
            <a:ext cx="1816100" cy="1752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A843223-7B09-0A42-A956-5CF5A8F10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908" y="2856011"/>
            <a:ext cx="1817511" cy="17526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27B74F2-4165-5348-911F-F6A561D91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085" y="4725820"/>
            <a:ext cx="1817924" cy="1753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CE5C418-A5EB-8C4D-8704-ECC446E91E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118" y="2568573"/>
            <a:ext cx="2362200" cy="1350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5" name="Picture 3" descr="7">
            <a:extLst>
              <a:ext uri="{FF2B5EF4-FFF2-40B4-BE49-F238E27FC236}">
                <a16:creationId xmlns:a16="http://schemas.microsoft.com/office/drawing/2014/main" id="{B4A58A3C-4056-0643-AEFE-8F2330C0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093" y="1663092"/>
            <a:ext cx="162541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EBC766-A4F5-AA47-973E-321A58DBF1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93" y="2958492"/>
            <a:ext cx="1600200" cy="1247614"/>
          </a:xfrm>
          <a:prstGeom prst="rect">
            <a:avLst/>
          </a:prstGeom>
        </p:spPr>
      </p:pic>
      <p:pic>
        <p:nvPicPr>
          <p:cNvPr id="88" name="Picture 1" descr="fig 8.jpg">
            <a:extLst>
              <a:ext uri="{FF2B5EF4-FFF2-40B4-BE49-F238E27FC236}">
                <a16:creationId xmlns:a16="http://schemas.microsoft.com/office/drawing/2014/main" id="{4EDE2FCC-EC15-7C42-956D-50320F5DA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693" y="4253892"/>
            <a:ext cx="1770069" cy="913104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A9403D62-7C6E-9148-9B6B-DF83B86DBBB5}"/>
              </a:ext>
            </a:extLst>
          </p:cNvPr>
          <p:cNvSpPr txBox="1"/>
          <p:nvPr/>
        </p:nvSpPr>
        <p:spPr>
          <a:xfrm>
            <a:off x="4045126" y="2335238"/>
            <a:ext cx="1323600" cy="584776"/>
          </a:xfrm>
          <a:prstGeom prst="rect">
            <a:avLst/>
          </a:prstGeom>
          <a:solidFill>
            <a:srgbClr val="000000">
              <a:alpha val="53000"/>
            </a:srgb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en-CA" sz="1600" b="0" dirty="0">
                <a:solidFill>
                  <a:schemeClr val="bg1"/>
                </a:solidFill>
              </a:rPr>
              <a:t>2D materials</a:t>
            </a:r>
          </a:p>
          <a:p>
            <a:r>
              <a:rPr lang="en-CA" sz="1600" b="0" dirty="0">
                <a:solidFill>
                  <a:schemeClr val="bg1"/>
                </a:solidFill>
              </a:rPr>
              <a:t>(doping)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4F46CA8-64BC-7D40-984B-83A6620DE68B}"/>
              </a:ext>
            </a:extLst>
          </p:cNvPr>
          <p:cNvSpPr txBox="1"/>
          <p:nvPr/>
        </p:nvSpPr>
        <p:spPr>
          <a:xfrm>
            <a:off x="4074193" y="3635909"/>
            <a:ext cx="1600201" cy="584775"/>
          </a:xfrm>
          <a:prstGeom prst="rect">
            <a:avLst/>
          </a:prstGeom>
          <a:solidFill>
            <a:srgbClr val="000000">
              <a:alpha val="38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bg1"/>
                </a:solidFill>
              </a:rPr>
              <a:t>n</a:t>
            </a:r>
            <a:r>
              <a:rPr lang="en-CA" sz="1600" b="0" dirty="0" err="1">
                <a:solidFill>
                  <a:schemeClr val="bg1"/>
                </a:solidFill>
              </a:rPr>
              <a:t>anotemplated</a:t>
            </a:r>
            <a:r>
              <a:rPr lang="en-CA" sz="1600" b="0" dirty="0">
                <a:solidFill>
                  <a:schemeClr val="bg1"/>
                </a:solidFill>
              </a:rPr>
              <a:t> metals &amp; alloys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569D466-EE72-5F40-B9C2-0EE19D0A8B1A}"/>
              </a:ext>
            </a:extLst>
          </p:cNvPr>
          <p:cNvSpPr txBox="1"/>
          <p:nvPr/>
        </p:nvSpPr>
        <p:spPr>
          <a:xfrm>
            <a:off x="4062373" y="4805766"/>
            <a:ext cx="1323399" cy="338554"/>
          </a:xfrm>
          <a:prstGeom prst="rect">
            <a:avLst/>
          </a:prstGeom>
          <a:solidFill>
            <a:srgbClr val="FFFFFF">
              <a:alpha val="54000"/>
            </a:srgb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CA" sz="1600" b="0" dirty="0"/>
              <a:t>metal oxides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139FAFAA-DBA1-DD44-8118-3978ED9BFD0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93" y="5168292"/>
            <a:ext cx="1600199" cy="118122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F3D3702F-167E-D041-A220-40CDF469602C}"/>
              </a:ext>
            </a:extLst>
          </p:cNvPr>
          <p:cNvSpPr txBox="1"/>
          <p:nvPr/>
        </p:nvSpPr>
        <p:spPr>
          <a:xfrm>
            <a:off x="4076418" y="6010966"/>
            <a:ext cx="1162197" cy="338554"/>
          </a:xfrm>
          <a:prstGeom prst="rect">
            <a:avLst/>
          </a:prstGeom>
          <a:solidFill>
            <a:srgbClr val="FFFFFF">
              <a:alpha val="63000"/>
            </a:srgb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CA" sz="1600" b="0" dirty="0" err="1"/>
              <a:t>oxynitrides</a:t>
            </a:r>
            <a:endParaRPr lang="en-CA" sz="1600" b="0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06BB7CAB-7569-BB49-ABE4-4BAA1B666C0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18" y="1501774"/>
            <a:ext cx="2009659" cy="121920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988152E-A0F0-844C-A507-A85820F216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2518" y="4016374"/>
            <a:ext cx="1828799" cy="1005502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9F3AD20D-B14C-2641-A5D3-41DC400F74D1}"/>
              </a:ext>
            </a:extLst>
          </p:cNvPr>
          <p:cNvSpPr txBox="1"/>
          <p:nvPr/>
        </p:nvSpPr>
        <p:spPr>
          <a:xfrm>
            <a:off x="8511318" y="1730374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/>
              <a:t>polymer/</a:t>
            </a:r>
          </a:p>
          <a:p>
            <a:r>
              <a:rPr lang="en-CA" sz="1600" b="0" dirty="0"/>
              <a:t>ionomer networks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F157347-375F-AA48-9261-992888E2F714}"/>
              </a:ext>
            </a:extLst>
          </p:cNvPr>
          <p:cNvSpPr txBox="1"/>
          <p:nvPr/>
        </p:nvSpPr>
        <p:spPr>
          <a:xfrm>
            <a:off x="8511318" y="2949574"/>
            <a:ext cx="152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 err="1"/>
              <a:t>nanoprotonics</a:t>
            </a:r>
            <a:r>
              <a:rPr lang="en-CA" sz="1600" b="0" dirty="0"/>
              <a:t>/-</a:t>
            </a:r>
            <a:r>
              <a:rPr lang="en-CA" sz="1600" b="0" dirty="0" err="1"/>
              <a:t>ionics</a:t>
            </a:r>
            <a:endParaRPr lang="en-CA" sz="1600" b="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75CF767-2223-204A-9D0B-03D981A0D43E}"/>
              </a:ext>
            </a:extLst>
          </p:cNvPr>
          <p:cNvSpPr txBox="1"/>
          <p:nvPr/>
        </p:nvSpPr>
        <p:spPr>
          <a:xfrm>
            <a:off x="8547676" y="416877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/>
              <a:t>transport media 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2DAAB1F8-43F8-BE45-8DEF-96E3D398CEA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518" y="5083174"/>
            <a:ext cx="1828800" cy="59167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F6DD4B0F-63E9-134C-BCD6-7C5ED9B9018C}"/>
              </a:ext>
            </a:extLst>
          </p:cNvPr>
          <p:cNvSpPr txBox="1"/>
          <p:nvPr/>
        </p:nvSpPr>
        <p:spPr>
          <a:xfrm>
            <a:off x="8511318" y="5083174"/>
            <a:ext cx="1600200" cy="584776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>
                <a:solidFill>
                  <a:srgbClr val="000000"/>
                </a:solidFill>
              </a:rPr>
              <a:t>mixed conductors </a:t>
            </a:r>
          </a:p>
        </p:txBody>
      </p:sp>
      <p:pic>
        <p:nvPicPr>
          <p:cNvPr id="102" name="Picture 1">
            <a:extLst>
              <a:ext uri="{FF2B5EF4-FFF2-40B4-BE49-F238E27FC236}">
                <a16:creationId xmlns:a16="http://schemas.microsoft.com/office/drawing/2014/main" id="{51537AEC-563E-7247-981D-A4207928BD7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98" t="39685" r="53382" b="30937"/>
          <a:stretch/>
        </p:blipFill>
        <p:spPr bwMode="auto">
          <a:xfrm>
            <a:off x="6682518" y="5768974"/>
            <a:ext cx="1819125" cy="80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97E56D-8C8B-7140-AE3A-08E6ABB0BD22}"/>
              </a:ext>
            </a:extLst>
          </p:cNvPr>
          <p:cNvSpPr txBox="1"/>
          <p:nvPr/>
        </p:nvSpPr>
        <p:spPr>
          <a:xfrm>
            <a:off x="8511318" y="5845174"/>
            <a:ext cx="1219200" cy="584776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1600" b="0" dirty="0">
                <a:solidFill>
                  <a:srgbClr val="000000"/>
                </a:solidFill>
              </a:rPr>
              <a:t>multiphase composites 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48615578-4A74-EA4A-9786-4B213D0F4A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678" y="3544721"/>
            <a:ext cx="1295400" cy="2756876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AFE400F-C3D7-0C46-8E1D-7C5A97D4E660}"/>
              </a:ext>
            </a:extLst>
          </p:cNvPr>
          <p:cNvSpPr txBox="1"/>
          <p:nvPr/>
        </p:nvSpPr>
        <p:spPr>
          <a:xfrm>
            <a:off x="1492124" y="5297321"/>
            <a:ext cx="700752" cy="33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0" dirty="0"/>
              <a:t>ionic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73146AE3-9BD9-EF42-940D-C6314B563E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72" y="1665268"/>
            <a:ext cx="1905000" cy="1817413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B5C79E86-0027-C446-A56A-3A8772B70C24}"/>
              </a:ext>
            </a:extLst>
          </p:cNvPr>
          <p:cNvSpPr txBox="1"/>
          <p:nvPr/>
        </p:nvSpPr>
        <p:spPr>
          <a:xfrm>
            <a:off x="-228" y="2808268"/>
            <a:ext cx="92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0" dirty="0"/>
              <a:t>catalytic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47896F1B-DDFA-F443-A6D9-02064BF3295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2" t="11689" r="16413"/>
          <a:stretch/>
        </p:blipFill>
        <p:spPr>
          <a:xfrm>
            <a:off x="1592831" y="3014095"/>
            <a:ext cx="2146742" cy="1618346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92000E92-83AD-2B43-87DD-C6ADDF342661}"/>
              </a:ext>
            </a:extLst>
          </p:cNvPr>
          <p:cNvSpPr txBox="1"/>
          <p:nvPr/>
        </p:nvSpPr>
        <p:spPr>
          <a:xfrm>
            <a:off x="2666202" y="4463164"/>
            <a:ext cx="1051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0" dirty="0"/>
              <a:t>electronic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81215-D860-BD4C-A9C2-03D8994532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7324" y="2554121"/>
            <a:ext cx="3243041" cy="1832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9F46E9-FD74-C94D-988D-EFDBF34AA126}"/>
              </a:ext>
            </a:extLst>
          </p:cNvPr>
          <p:cNvSpPr/>
          <p:nvPr/>
        </p:nvSpPr>
        <p:spPr>
          <a:xfrm>
            <a:off x="-168696" y="836712"/>
            <a:ext cx="12360696" cy="612068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82CDCD96-2964-9C41-B023-46BA4901C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12192000" cy="315105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BBEC51-D383-3B4D-B4F3-94883A54D2AB}"/>
              </a:ext>
            </a:extLst>
          </p:cNvPr>
          <p:cNvSpPr txBox="1"/>
          <p:nvPr/>
        </p:nvSpPr>
        <p:spPr>
          <a:xfrm>
            <a:off x="172156" y="2252133"/>
            <a:ext cx="8991600" cy="306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CA" sz="1800" dirty="0">
                <a:solidFill>
                  <a:srgbClr val="FFFF00"/>
                </a:solidFill>
              </a:rPr>
              <a:t>DEVICE LEVEL	</a:t>
            </a:r>
            <a:r>
              <a:rPr lang="en-CA" sz="1800" dirty="0">
                <a:solidFill>
                  <a:srgbClr val="FFFF9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CA" sz="1800" dirty="0">
                <a:solidFill>
                  <a:srgbClr val="FFFF9D"/>
                </a:solidFill>
                <a:latin typeface="Tahoma"/>
                <a:ea typeface="Wingdings"/>
                <a:cs typeface="Tahoma"/>
                <a:sym typeface="Wingdings"/>
              </a:rPr>
              <a:t> </a:t>
            </a:r>
            <a:r>
              <a:rPr lang="en-CA" sz="1800" dirty="0">
                <a:solidFill>
                  <a:srgbClr val="FFFF9D"/>
                </a:solidFill>
                <a:sym typeface="Wingdings"/>
              </a:rPr>
              <a:t>do properties meet use-specific demands?</a:t>
            </a:r>
            <a:endParaRPr lang="en-CA" sz="1800" dirty="0">
              <a:solidFill>
                <a:srgbClr val="FFFF00"/>
              </a:solidFill>
            </a:endParaRPr>
          </a:p>
          <a:p>
            <a:pPr>
              <a:lnSpc>
                <a:spcPts val="2560"/>
              </a:lnSpc>
            </a:pPr>
            <a:endParaRPr lang="en-CA" sz="1800" dirty="0">
              <a:solidFill>
                <a:srgbClr val="FFFF00"/>
              </a:solidFill>
            </a:endParaRPr>
          </a:p>
          <a:p>
            <a:pPr>
              <a:lnSpc>
                <a:spcPts val="2560"/>
              </a:lnSpc>
            </a:pPr>
            <a:r>
              <a:rPr lang="en-CA" sz="1800" dirty="0">
                <a:solidFill>
                  <a:srgbClr val="FFFF00"/>
                </a:solidFill>
              </a:rPr>
              <a:t>MACROSCALE</a:t>
            </a:r>
            <a:r>
              <a:rPr lang="en-CA" sz="1800" dirty="0">
                <a:solidFill>
                  <a:srgbClr val="FFFF9D"/>
                </a:solidFill>
              </a:rPr>
              <a:t> 	</a:t>
            </a:r>
            <a:r>
              <a:rPr lang="en-CA" sz="1800" dirty="0">
                <a:solidFill>
                  <a:srgbClr val="FFFF9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CA" sz="1800" dirty="0">
                <a:solidFill>
                  <a:srgbClr val="FFFF9D"/>
                </a:solidFill>
                <a:latin typeface="Tahoma"/>
                <a:ea typeface="Wingdings"/>
                <a:cs typeface="Tahoma"/>
                <a:sym typeface="Wingdings"/>
              </a:rPr>
              <a:t> </a:t>
            </a:r>
            <a:r>
              <a:rPr lang="en-CA" sz="1800" dirty="0">
                <a:solidFill>
                  <a:srgbClr val="FFFF9D"/>
                </a:solidFill>
              </a:rPr>
              <a:t>mixed (“multi”) functionality</a:t>
            </a:r>
          </a:p>
          <a:p>
            <a:pPr>
              <a:lnSpc>
                <a:spcPts val="2560"/>
              </a:lnSpc>
            </a:pPr>
            <a:endParaRPr lang="en-CA" sz="1800" dirty="0">
              <a:solidFill>
                <a:srgbClr val="FFFF9D"/>
              </a:solidFill>
            </a:endParaRPr>
          </a:p>
          <a:p>
            <a:pPr>
              <a:lnSpc>
                <a:spcPts val="2560"/>
              </a:lnSpc>
            </a:pPr>
            <a:r>
              <a:rPr lang="en-CA" sz="1800" dirty="0">
                <a:solidFill>
                  <a:srgbClr val="FFFF00"/>
                </a:solidFill>
              </a:rPr>
              <a:t>MESOSCALE	</a:t>
            </a:r>
            <a:r>
              <a:rPr lang="en-CA" sz="1800" dirty="0">
                <a:solidFill>
                  <a:srgbClr val="FFFF9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CA" sz="1800" dirty="0">
                <a:solidFill>
                  <a:srgbClr val="FFFF9D"/>
                </a:solidFill>
              </a:rPr>
              <a:t> interfacial phenomena </a:t>
            </a:r>
          </a:p>
          <a:p>
            <a:pPr>
              <a:lnSpc>
                <a:spcPts val="2560"/>
              </a:lnSpc>
            </a:pPr>
            <a:endParaRPr lang="en-CA" sz="1800" dirty="0">
              <a:solidFill>
                <a:srgbClr val="FFFF9D"/>
              </a:solidFill>
            </a:endParaRPr>
          </a:p>
          <a:p>
            <a:pPr>
              <a:lnSpc>
                <a:spcPts val="2560"/>
              </a:lnSpc>
            </a:pPr>
            <a:r>
              <a:rPr lang="en-CA" sz="1800" dirty="0">
                <a:solidFill>
                  <a:srgbClr val="FFFF00"/>
                </a:solidFill>
              </a:rPr>
              <a:t>MICROSCALE 	</a:t>
            </a:r>
            <a:r>
              <a:rPr lang="en-CA" sz="1800" dirty="0">
                <a:solidFill>
                  <a:srgbClr val="FFFF9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CA" sz="1800" dirty="0">
                <a:solidFill>
                  <a:srgbClr val="FFFF9D"/>
                </a:solidFill>
                <a:latin typeface="Tahoma"/>
                <a:ea typeface="Wingdings"/>
                <a:cs typeface="Tahoma"/>
                <a:sym typeface="Wingdings"/>
              </a:rPr>
              <a:t> </a:t>
            </a:r>
            <a:r>
              <a:rPr lang="en-CA" sz="1800" dirty="0">
                <a:solidFill>
                  <a:srgbClr val="FFFF9D"/>
                </a:solidFill>
              </a:rPr>
              <a:t>transfer of energy, charge, and matter</a:t>
            </a:r>
          </a:p>
          <a:p>
            <a:pPr>
              <a:lnSpc>
                <a:spcPts val="2560"/>
              </a:lnSpc>
            </a:pPr>
            <a:endParaRPr lang="en-CA" sz="1800" dirty="0">
              <a:solidFill>
                <a:srgbClr val="FFFF9D"/>
              </a:solidFill>
            </a:endParaRPr>
          </a:p>
          <a:p>
            <a:pPr>
              <a:lnSpc>
                <a:spcPts val="2560"/>
              </a:lnSpc>
            </a:pPr>
            <a:r>
              <a:rPr lang="en-CA" sz="1800" dirty="0">
                <a:solidFill>
                  <a:srgbClr val="FFFF00"/>
                </a:solidFill>
              </a:rPr>
              <a:t>INTRINSIC 		</a:t>
            </a:r>
            <a:r>
              <a:rPr lang="en-CA" sz="1800" dirty="0">
                <a:solidFill>
                  <a:srgbClr val="FFFF9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CA" sz="1800" dirty="0">
                <a:solidFill>
                  <a:srgbClr val="FFFF9D"/>
                </a:solidFill>
              </a:rPr>
              <a:t> mechanical, thermal, electronic, ionic, electrostatic, catalytic etc.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BBD7F9-C298-E849-8FA0-F5E83EF1BCEB}"/>
              </a:ext>
            </a:extLst>
          </p:cNvPr>
          <p:cNvSpPr txBox="1"/>
          <p:nvPr/>
        </p:nvSpPr>
        <p:spPr>
          <a:xfrm>
            <a:off x="9789564" y="2263162"/>
            <a:ext cx="1569660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chemeClr val="bg1"/>
                </a:solidFill>
              </a:rPr>
              <a:t>METRICS</a:t>
            </a:r>
          </a:p>
        </p:txBody>
      </p:sp>
      <p:sp>
        <p:nvSpPr>
          <p:cNvPr id="75" name="Up Arrow 74">
            <a:extLst>
              <a:ext uri="{FF2B5EF4-FFF2-40B4-BE49-F238E27FC236}">
                <a16:creationId xmlns:a16="http://schemas.microsoft.com/office/drawing/2014/main" id="{AFA9589B-D9BD-9548-B83B-A4126A090AB7}"/>
              </a:ext>
            </a:extLst>
          </p:cNvPr>
          <p:cNvSpPr/>
          <p:nvPr/>
        </p:nvSpPr>
        <p:spPr>
          <a:xfrm rot="5400000">
            <a:off x="9330268" y="2193423"/>
            <a:ext cx="182668" cy="566879"/>
          </a:xfrm>
          <a:prstGeom prst="up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46" name="Up Arrow 45">
            <a:extLst>
              <a:ext uri="{FF2B5EF4-FFF2-40B4-BE49-F238E27FC236}">
                <a16:creationId xmlns:a16="http://schemas.microsoft.com/office/drawing/2014/main" id="{4B4222BB-7CE0-E140-B5C1-AC4E17A1EB3F}"/>
              </a:ext>
            </a:extLst>
          </p:cNvPr>
          <p:cNvSpPr/>
          <p:nvPr/>
        </p:nvSpPr>
        <p:spPr>
          <a:xfrm>
            <a:off x="10309126" y="2873810"/>
            <a:ext cx="188758" cy="2209363"/>
          </a:xfrm>
          <a:prstGeom prst="up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E8AC27-1D12-9B4D-8E9D-86012B3F1037}"/>
              </a:ext>
            </a:extLst>
          </p:cNvPr>
          <p:cNvSpPr txBox="1"/>
          <p:nvPr/>
        </p:nvSpPr>
        <p:spPr>
          <a:xfrm rot="16200000">
            <a:off x="9571085" y="3740800"/>
            <a:ext cx="240245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chemeClr val="bg1"/>
                </a:solidFill>
              </a:rPr>
              <a:t>DESCRIPTORS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CDE29F85-DA8B-9843-B435-FCBF49FF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computation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10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0"/>
    </mc:Choice>
    <mc:Fallback xmlns="">
      <p:transition spd="slow" advTm="600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31FB695-2B78-D44F-A0D6-0EBA37519BFE}"/>
              </a:ext>
            </a:extLst>
          </p:cNvPr>
          <p:cNvGrpSpPr/>
          <p:nvPr/>
        </p:nvGrpSpPr>
        <p:grpSpPr>
          <a:xfrm>
            <a:off x="8117641" y="986936"/>
            <a:ext cx="1152704" cy="1124593"/>
            <a:chOff x="899059" y="3196238"/>
            <a:chExt cx="1997909" cy="1814297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871C531-72C2-6F42-8B53-1A8AE2AAB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38" t="11007" r="28232" b="20369"/>
            <a:stretch/>
          </p:blipFill>
          <p:spPr>
            <a:xfrm>
              <a:off x="970413" y="3253314"/>
              <a:ext cx="1826660" cy="175507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46645"/>
            </a:effectLst>
          </p:spPr>
        </p:pic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AE8D69C-FE4E-8649-967D-FA1BC7D1745B}"/>
                </a:ext>
              </a:extLst>
            </p:cNvPr>
            <p:cNvSpPr/>
            <p:nvPr/>
          </p:nvSpPr>
          <p:spPr>
            <a:xfrm>
              <a:off x="1098601" y="3196238"/>
              <a:ext cx="799412" cy="271110"/>
            </a:xfrm>
            <a:custGeom>
              <a:avLst/>
              <a:gdLst>
                <a:gd name="connsiteX0" fmla="*/ 249 w 799412"/>
                <a:gd name="connsiteY0" fmla="*/ 14269 h 271110"/>
                <a:gd name="connsiteX1" fmla="*/ 249 w 799412"/>
                <a:gd name="connsiteY1" fmla="*/ 14269 h 271110"/>
                <a:gd name="connsiteX2" fmla="*/ 670975 w 799412"/>
                <a:gd name="connsiteY2" fmla="*/ 0 h 271110"/>
                <a:gd name="connsiteX3" fmla="*/ 756600 w 799412"/>
                <a:gd name="connsiteY3" fmla="*/ 14269 h 271110"/>
                <a:gd name="connsiteX4" fmla="*/ 799412 w 799412"/>
                <a:gd name="connsiteY4" fmla="*/ 42807 h 271110"/>
                <a:gd name="connsiteX5" fmla="*/ 785141 w 799412"/>
                <a:gd name="connsiteY5" fmla="*/ 171227 h 271110"/>
                <a:gd name="connsiteX6" fmla="*/ 628163 w 799412"/>
                <a:gd name="connsiteY6" fmla="*/ 214034 h 271110"/>
                <a:gd name="connsiteX7" fmla="*/ 585351 w 799412"/>
                <a:gd name="connsiteY7" fmla="*/ 242572 h 271110"/>
                <a:gd name="connsiteX8" fmla="*/ 499726 w 799412"/>
                <a:gd name="connsiteY8" fmla="*/ 271110 h 271110"/>
                <a:gd name="connsiteX9" fmla="*/ 414101 w 799412"/>
                <a:gd name="connsiteY9" fmla="*/ 242572 h 271110"/>
                <a:gd name="connsiteX10" fmla="*/ 314206 w 799412"/>
                <a:gd name="connsiteY10" fmla="*/ 199765 h 271110"/>
                <a:gd name="connsiteX11" fmla="*/ 71603 w 799412"/>
                <a:gd name="connsiteY11" fmla="*/ 185496 h 271110"/>
                <a:gd name="connsiteX12" fmla="*/ 249 w 799412"/>
                <a:gd name="connsiteY12" fmla="*/ 114152 h 271110"/>
                <a:gd name="connsiteX13" fmla="*/ 14520 w 799412"/>
                <a:gd name="connsiteY13" fmla="*/ 71345 h 271110"/>
                <a:gd name="connsiteX14" fmla="*/ 14520 w 799412"/>
                <a:gd name="connsiteY14" fmla="*/ 71345 h 27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412" h="271110">
                  <a:moveTo>
                    <a:pt x="249" y="14269"/>
                  </a:moveTo>
                  <a:lnTo>
                    <a:pt x="249" y="14269"/>
                  </a:lnTo>
                  <a:cubicBezTo>
                    <a:pt x="223824" y="9513"/>
                    <a:pt x="447349" y="0"/>
                    <a:pt x="670975" y="0"/>
                  </a:cubicBezTo>
                  <a:cubicBezTo>
                    <a:pt x="699910" y="0"/>
                    <a:pt x="729149" y="5120"/>
                    <a:pt x="756600" y="14269"/>
                  </a:cubicBezTo>
                  <a:cubicBezTo>
                    <a:pt x="772871" y="19692"/>
                    <a:pt x="785141" y="33294"/>
                    <a:pt x="799412" y="42807"/>
                  </a:cubicBezTo>
                  <a:cubicBezTo>
                    <a:pt x="794655" y="85614"/>
                    <a:pt x="808266" y="134892"/>
                    <a:pt x="785141" y="171227"/>
                  </a:cubicBezTo>
                  <a:cubicBezTo>
                    <a:pt x="774579" y="187822"/>
                    <a:pt x="649947" y="209678"/>
                    <a:pt x="628163" y="214034"/>
                  </a:cubicBezTo>
                  <a:cubicBezTo>
                    <a:pt x="613892" y="223547"/>
                    <a:pt x="601024" y="235607"/>
                    <a:pt x="585351" y="242572"/>
                  </a:cubicBezTo>
                  <a:cubicBezTo>
                    <a:pt x="557858" y="254789"/>
                    <a:pt x="499726" y="271110"/>
                    <a:pt x="499726" y="271110"/>
                  </a:cubicBezTo>
                  <a:cubicBezTo>
                    <a:pt x="471184" y="261597"/>
                    <a:pt x="439134" y="259259"/>
                    <a:pt x="414101" y="242572"/>
                  </a:cubicBezTo>
                  <a:cubicBezTo>
                    <a:pt x="372429" y="214794"/>
                    <a:pt x="367961" y="204884"/>
                    <a:pt x="314206" y="199765"/>
                  </a:cubicBezTo>
                  <a:cubicBezTo>
                    <a:pt x="233563" y="192086"/>
                    <a:pt x="152471" y="190252"/>
                    <a:pt x="71603" y="185496"/>
                  </a:cubicBezTo>
                  <a:cubicBezTo>
                    <a:pt x="46632" y="168851"/>
                    <a:pt x="6195" y="149824"/>
                    <a:pt x="249" y="114152"/>
                  </a:cubicBezTo>
                  <a:cubicBezTo>
                    <a:pt x="-2224" y="99316"/>
                    <a:pt x="14520" y="71345"/>
                    <a:pt x="14520" y="71345"/>
                  </a:cubicBezTo>
                  <a:lnTo>
                    <a:pt x="14520" y="71345"/>
                  </a:lnTo>
                </a:path>
              </a:pathLst>
            </a:cu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39AA34-6068-C447-BAC3-AD98EAC97826}"/>
                </a:ext>
              </a:extLst>
            </p:cNvPr>
            <p:cNvSpPr/>
            <p:nvPr/>
          </p:nvSpPr>
          <p:spPr>
            <a:xfrm>
              <a:off x="2554254" y="3624306"/>
              <a:ext cx="342714" cy="499412"/>
            </a:xfrm>
            <a:custGeom>
              <a:avLst/>
              <a:gdLst>
                <a:gd name="connsiteX0" fmla="*/ 214277 w 342714"/>
                <a:gd name="connsiteY0" fmla="*/ 0 h 499412"/>
                <a:gd name="connsiteX1" fmla="*/ 214277 w 342714"/>
                <a:gd name="connsiteY1" fmla="*/ 0 h 499412"/>
                <a:gd name="connsiteX2" fmla="*/ 100110 w 342714"/>
                <a:gd name="connsiteY2" fmla="*/ 42807 h 499412"/>
                <a:gd name="connsiteX3" fmla="*/ 14486 w 342714"/>
                <a:gd name="connsiteY3" fmla="*/ 185496 h 499412"/>
                <a:gd name="connsiteX4" fmla="*/ 14486 w 342714"/>
                <a:gd name="connsiteY4" fmla="*/ 399530 h 499412"/>
                <a:gd name="connsiteX5" fmla="*/ 43027 w 342714"/>
                <a:gd name="connsiteY5" fmla="*/ 442336 h 499412"/>
                <a:gd name="connsiteX6" fmla="*/ 85840 w 342714"/>
                <a:gd name="connsiteY6" fmla="*/ 470874 h 499412"/>
                <a:gd name="connsiteX7" fmla="*/ 171464 w 342714"/>
                <a:gd name="connsiteY7" fmla="*/ 499412 h 499412"/>
                <a:gd name="connsiteX8" fmla="*/ 328443 w 342714"/>
                <a:gd name="connsiteY8" fmla="*/ 428067 h 499412"/>
                <a:gd name="connsiteX9" fmla="*/ 342714 w 342714"/>
                <a:gd name="connsiteY9" fmla="*/ 385261 h 499412"/>
                <a:gd name="connsiteX10" fmla="*/ 328443 w 342714"/>
                <a:gd name="connsiteY10" fmla="*/ 199765 h 499412"/>
                <a:gd name="connsiteX11" fmla="*/ 271360 w 342714"/>
                <a:gd name="connsiteY11" fmla="*/ 114151 h 499412"/>
                <a:gd name="connsiteX12" fmla="*/ 228547 w 342714"/>
                <a:gd name="connsiteY12" fmla="*/ 99882 h 499412"/>
                <a:gd name="connsiteX13" fmla="*/ 228547 w 342714"/>
                <a:gd name="connsiteY13" fmla="*/ 99882 h 499412"/>
                <a:gd name="connsiteX14" fmla="*/ 228547 w 342714"/>
                <a:gd name="connsiteY14" fmla="*/ 99882 h 499412"/>
                <a:gd name="connsiteX15" fmla="*/ 214277 w 342714"/>
                <a:gd name="connsiteY15" fmla="*/ 0 h 49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2714" h="499412">
                  <a:moveTo>
                    <a:pt x="214277" y="0"/>
                  </a:moveTo>
                  <a:lnTo>
                    <a:pt x="214277" y="0"/>
                  </a:lnTo>
                  <a:cubicBezTo>
                    <a:pt x="176221" y="14269"/>
                    <a:pt x="132626" y="18423"/>
                    <a:pt x="100110" y="42807"/>
                  </a:cubicBezTo>
                  <a:cubicBezTo>
                    <a:pt x="72555" y="63471"/>
                    <a:pt x="32737" y="148998"/>
                    <a:pt x="14486" y="185496"/>
                  </a:cubicBezTo>
                  <a:cubicBezTo>
                    <a:pt x="3308" y="274910"/>
                    <a:pt x="-11581" y="312652"/>
                    <a:pt x="14486" y="399530"/>
                  </a:cubicBezTo>
                  <a:cubicBezTo>
                    <a:pt x="19414" y="415956"/>
                    <a:pt x="30900" y="430210"/>
                    <a:pt x="43027" y="442336"/>
                  </a:cubicBezTo>
                  <a:cubicBezTo>
                    <a:pt x="55155" y="454463"/>
                    <a:pt x="70167" y="463909"/>
                    <a:pt x="85840" y="470874"/>
                  </a:cubicBezTo>
                  <a:cubicBezTo>
                    <a:pt x="113332" y="483091"/>
                    <a:pt x="171464" y="499412"/>
                    <a:pt x="171464" y="499412"/>
                  </a:cubicBezTo>
                  <a:cubicBezTo>
                    <a:pt x="306521" y="484407"/>
                    <a:pt x="287806" y="522873"/>
                    <a:pt x="328443" y="428067"/>
                  </a:cubicBezTo>
                  <a:cubicBezTo>
                    <a:pt x="334369" y="414243"/>
                    <a:pt x="337957" y="399530"/>
                    <a:pt x="342714" y="385261"/>
                  </a:cubicBezTo>
                  <a:cubicBezTo>
                    <a:pt x="337957" y="323429"/>
                    <a:pt x="344227" y="259737"/>
                    <a:pt x="328443" y="199765"/>
                  </a:cubicBezTo>
                  <a:cubicBezTo>
                    <a:pt x="319713" y="166595"/>
                    <a:pt x="303900" y="124996"/>
                    <a:pt x="271360" y="114151"/>
                  </a:cubicBezTo>
                  <a:lnTo>
                    <a:pt x="228547" y="99882"/>
                  </a:lnTo>
                  <a:lnTo>
                    <a:pt x="228547" y="99882"/>
                  </a:lnTo>
                  <a:lnTo>
                    <a:pt x="228547" y="99882"/>
                  </a:lnTo>
                  <a:lnTo>
                    <a:pt x="214277" y="0"/>
                  </a:lnTo>
                  <a:close/>
                </a:path>
              </a:pathLst>
            </a:custGeom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B68461D-003C-4444-9BA0-424C06DA8268}"/>
                </a:ext>
              </a:extLst>
            </p:cNvPr>
            <p:cNvSpPr/>
            <p:nvPr/>
          </p:nvSpPr>
          <p:spPr>
            <a:xfrm>
              <a:off x="2554469" y="3666913"/>
              <a:ext cx="301359" cy="428267"/>
            </a:xfrm>
            <a:custGeom>
              <a:avLst/>
              <a:gdLst>
                <a:gd name="connsiteX0" fmla="*/ 0 w 301359"/>
                <a:gd name="connsiteY0" fmla="*/ 85813 h 428267"/>
                <a:gd name="connsiteX1" fmla="*/ 0 w 301359"/>
                <a:gd name="connsiteY1" fmla="*/ 85813 h 428267"/>
                <a:gd name="connsiteX2" fmla="*/ 14271 w 301359"/>
                <a:gd name="connsiteY2" fmla="*/ 214233 h 428267"/>
                <a:gd name="connsiteX3" fmla="*/ 28542 w 301359"/>
                <a:gd name="connsiteY3" fmla="*/ 356923 h 428267"/>
                <a:gd name="connsiteX4" fmla="*/ 71354 w 301359"/>
                <a:gd name="connsiteY4" fmla="*/ 399729 h 428267"/>
                <a:gd name="connsiteX5" fmla="*/ 156979 w 301359"/>
                <a:gd name="connsiteY5" fmla="*/ 428267 h 428267"/>
                <a:gd name="connsiteX6" fmla="*/ 256874 w 301359"/>
                <a:gd name="connsiteY6" fmla="*/ 413998 h 428267"/>
                <a:gd name="connsiteX7" fmla="*/ 285416 w 301359"/>
                <a:gd name="connsiteY7" fmla="*/ 299847 h 428267"/>
                <a:gd name="connsiteX8" fmla="*/ 285416 w 301359"/>
                <a:gd name="connsiteY8" fmla="*/ 43006 h 428267"/>
                <a:gd name="connsiteX9" fmla="*/ 242603 w 301359"/>
                <a:gd name="connsiteY9" fmla="*/ 14469 h 428267"/>
                <a:gd name="connsiteX10" fmla="*/ 171249 w 301359"/>
                <a:gd name="connsiteY10" fmla="*/ 200 h 428267"/>
                <a:gd name="connsiteX11" fmla="*/ 171249 w 301359"/>
                <a:gd name="connsiteY11" fmla="*/ 200 h 42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359" h="428267">
                  <a:moveTo>
                    <a:pt x="0" y="85813"/>
                  </a:moveTo>
                  <a:lnTo>
                    <a:pt x="0" y="85813"/>
                  </a:lnTo>
                  <a:cubicBezTo>
                    <a:pt x="4757" y="128620"/>
                    <a:pt x="9762" y="171400"/>
                    <a:pt x="14271" y="214233"/>
                  </a:cubicBezTo>
                  <a:cubicBezTo>
                    <a:pt x="19276" y="261771"/>
                    <a:pt x="14483" y="311237"/>
                    <a:pt x="28542" y="356923"/>
                  </a:cubicBezTo>
                  <a:cubicBezTo>
                    <a:pt x="34477" y="376211"/>
                    <a:pt x="53713" y="389930"/>
                    <a:pt x="71354" y="399729"/>
                  </a:cubicBezTo>
                  <a:cubicBezTo>
                    <a:pt x="97654" y="414338"/>
                    <a:pt x="156979" y="428267"/>
                    <a:pt x="156979" y="428267"/>
                  </a:cubicBezTo>
                  <a:cubicBezTo>
                    <a:pt x="190277" y="423511"/>
                    <a:pt x="233088" y="437781"/>
                    <a:pt x="256874" y="413998"/>
                  </a:cubicBezTo>
                  <a:cubicBezTo>
                    <a:pt x="284610" y="386266"/>
                    <a:pt x="285416" y="299847"/>
                    <a:pt x="285416" y="299847"/>
                  </a:cubicBezTo>
                  <a:cubicBezTo>
                    <a:pt x="296382" y="212125"/>
                    <a:pt x="315012" y="131781"/>
                    <a:pt x="285416" y="43006"/>
                  </a:cubicBezTo>
                  <a:cubicBezTo>
                    <a:pt x="279992" y="26736"/>
                    <a:pt x="257944" y="22138"/>
                    <a:pt x="242603" y="14469"/>
                  </a:cubicBezTo>
                  <a:cubicBezTo>
                    <a:pt x="208043" y="-2808"/>
                    <a:pt x="203905" y="200"/>
                    <a:pt x="171249" y="200"/>
                  </a:cubicBezTo>
                  <a:lnTo>
                    <a:pt x="171249" y="200"/>
                  </a:lnTo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4CDEBDC-793D-0846-BF92-76EFD471F550}"/>
                </a:ext>
              </a:extLst>
            </p:cNvPr>
            <p:cNvSpPr/>
            <p:nvPr/>
          </p:nvSpPr>
          <p:spPr>
            <a:xfrm>
              <a:off x="2511413" y="4466172"/>
              <a:ext cx="299930" cy="544363"/>
            </a:xfrm>
            <a:custGeom>
              <a:avLst/>
              <a:gdLst>
                <a:gd name="connsiteX0" fmla="*/ 185764 w 299930"/>
                <a:gd name="connsiteY0" fmla="*/ 0 h 544363"/>
                <a:gd name="connsiteX1" fmla="*/ 185764 w 299930"/>
                <a:gd name="connsiteY1" fmla="*/ 0 h 544363"/>
                <a:gd name="connsiteX2" fmla="*/ 85868 w 299930"/>
                <a:gd name="connsiteY2" fmla="*/ 71345 h 544363"/>
                <a:gd name="connsiteX3" fmla="*/ 57327 w 299930"/>
                <a:gd name="connsiteY3" fmla="*/ 156958 h 544363"/>
                <a:gd name="connsiteX4" fmla="*/ 43056 w 299930"/>
                <a:gd name="connsiteY4" fmla="*/ 199765 h 544363"/>
                <a:gd name="connsiteX5" fmla="*/ 28785 w 299930"/>
                <a:gd name="connsiteY5" fmla="*/ 242572 h 544363"/>
                <a:gd name="connsiteX6" fmla="*/ 244 w 299930"/>
                <a:gd name="connsiteY6" fmla="*/ 342454 h 544363"/>
                <a:gd name="connsiteX7" fmla="*/ 14514 w 299930"/>
                <a:gd name="connsiteY7" fmla="*/ 527950 h 544363"/>
                <a:gd name="connsiteX8" fmla="*/ 85868 w 299930"/>
                <a:gd name="connsiteY8" fmla="*/ 542219 h 544363"/>
                <a:gd name="connsiteX9" fmla="*/ 214305 w 299930"/>
                <a:gd name="connsiteY9" fmla="*/ 513681 h 544363"/>
                <a:gd name="connsiteX10" fmla="*/ 257118 w 299930"/>
                <a:gd name="connsiteY10" fmla="*/ 485143 h 544363"/>
                <a:gd name="connsiteX11" fmla="*/ 271388 w 299930"/>
                <a:gd name="connsiteY11" fmla="*/ 442337 h 544363"/>
                <a:gd name="connsiteX12" fmla="*/ 299930 w 299930"/>
                <a:gd name="connsiteY12" fmla="*/ 328185 h 544363"/>
                <a:gd name="connsiteX13" fmla="*/ 285659 w 299930"/>
                <a:gd name="connsiteY13" fmla="*/ 114152 h 544363"/>
                <a:gd name="connsiteX14" fmla="*/ 271388 w 299930"/>
                <a:gd name="connsiteY14" fmla="*/ 71345 h 544363"/>
                <a:gd name="connsiteX15" fmla="*/ 228576 w 299930"/>
                <a:gd name="connsiteY15" fmla="*/ 42807 h 544363"/>
                <a:gd name="connsiteX16" fmla="*/ 185764 w 299930"/>
                <a:gd name="connsiteY16" fmla="*/ 0 h 5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930" h="544363">
                  <a:moveTo>
                    <a:pt x="185764" y="0"/>
                  </a:moveTo>
                  <a:lnTo>
                    <a:pt x="185764" y="0"/>
                  </a:lnTo>
                  <a:cubicBezTo>
                    <a:pt x="152465" y="23782"/>
                    <a:pt x="111782" y="39677"/>
                    <a:pt x="85868" y="71345"/>
                  </a:cubicBezTo>
                  <a:cubicBezTo>
                    <a:pt x="66818" y="94626"/>
                    <a:pt x="66841" y="128420"/>
                    <a:pt x="57327" y="156958"/>
                  </a:cubicBezTo>
                  <a:lnTo>
                    <a:pt x="43056" y="199765"/>
                  </a:lnTo>
                  <a:cubicBezTo>
                    <a:pt x="38299" y="214034"/>
                    <a:pt x="32433" y="227980"/>
                    <a:pt x="28785" y="242572"/>
                  </a:cubicBezTo>
                  <a:cubicBezTo>
                    <a:pt x="10866" y="314239"/>
                    <a:pt x="20716" y="281044"/>
                    <a:pt x="244" y="342454"/>
                  </a:cubicBezTo>
                  <a:cubicBezTo>
                    <a:pt x="5001" y="404286"/>
                    <a:pt x="-9917" y="470951"/>
                    <a:pt x="14514" y="527950"/>
                  </a:cubicBezTo>
                  <a:cubicBezTo>
                    <a:pt x="24070" y="550244"/>
                    <a:pt x="61674" y="543947"/>
                    <a:pt x="85868" y="542219"/>
                  </a:cubicBezTo>
                  <a:cubicBezTo>
                    <a:pt x="129613" y="539095"/>
                    <a:pt x="171493" y="523194"/>
                    <a:pt x="214305" y="513681"/>
                  </a:cubicBezTo>
                  <a:cubicBezTo>
                    <a:pt x="228576" y="504168"/>
                    <a:pt x="246403" y="498535"/>
                    <a:pt x="257118" y="485143"/>
                  </a:cubicBezTo>
                  <a:cubicBezTo>
                    <a:pt x="266515" y="473399"/>
                    <a:pt x="267740" y="456928"/>
                    <a:pt x="271388" y="442337"/>
                  </a:cubicBezTo>
                  <a:lnTo>
                    <a:pt x="299930" y="328185"/>
                  </a:lnTo>
                  <a:cubicBezTo>
                    <a:pt x="295173" y="256841"/>
                    <a:pt x="293556" y="185217"/>
                    <a:pt x="285659" y="114152"/>
                  </a:cubicBezTo>
                  <a:cubicBezTo>
                    <a:pt x="283998" y="99203"/>
                    <a:pt x="280785" y="83090"/>
                    <a:pt x="271388" y="71345"/>
                  </a:cubicBezTo>
                  <a:cubicBezTo>
                    <a:pt x="260673" y="57953"/>
                    <a:pt x="242847" y="52320"/>
                    <a:pt x="228576" y="42807"/>
                  </a:cubicBezTo>
                  <a:lnTo>
                    <a:pt x="185764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6AA7CCF8-05D6-134F-A8B1-B13717E82C9E}"/>
                </a:ext>
              </a:extLst>
            </p:cNvPr>
            <p:cNvSpPr/>
            <p:nvPr/>
          </p:nvSpPr>
          <p:spPr>
            <a:xfrm>
              <a:off x="899059" y="3909684"/>
              <a:ext cx="371040" cy="199765"/>
            </a:xfrm>
            <a:custGeom>
              <a:avLst/>
              <a:gdLst>
                <a:gd name="connsiteX0" fmla="*/ 57083 w 371040"/>
                <a:gd name="connsiteY0" fmla="*/ 0 h 199765"/>
                <a:gd name="connsiteX1" fmla="*/ 57083 w 371040"/>
                <a:gd name="connsiteY1" fmla="*/ 0 h 199765"/>
                <a:gd name="connsiteX2" fmla="*/ 185520 w 371040"/>
                <a:gd name="connsiteY2" fmla="*/ 42807 h 199765"/>
                <a:gd name="connsiteX3" fmla="*/ 371040 w 371040"/>
                <a:gd name="connsiteY3" fmla="*/ 99883 h 199765"/>
                <a:gd name="connsiteX4" fmla="*/ 285415 w 371040"/>
                <a:gd name="connsiteY4" fmla="*/ 114152 h 199765"/>
                <a:gd name="connsiteX5" fmla="*/ 199791 w 371040"/>
                <a:gd name="connsiteY5" fmla="*/ 171227 h 199765"/>
                <a:gd name="connsiteX6" fmla="*/ 85625 w 371040"/>
                <a:gd name="connsiteY6" fmla="*/ 199765 h 199765"/>
                <a:gd name="connsiteX7" fmla="*/ 28541 w 371040"/>
                <a:gd name="connsiteY7" fmla="*/ 171227 h 199765"/>
                <a:gd name="connsiteX8" fmla="*/ 0 w 371040"/>
                <a:gd name="connsiteY8" fmla="*/ 85614 h 199765"/>
                <a:gd name="connsiteX9" fmla="*/ 28541 w 371040"/>
                <a:gd name="connsiteY9" fmla="*/ 42807 h 199765"/>
                <a:gd name="connsiteX10" fmla="*/ 57083 w 371040"/>
                <a:gd name="connsiteY10" fmla="*/ 0 h 19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040" h="199765">
                  <a:moveTo>
                    <a:pt x="57083" y="0"/>
                  </a:moveTo>
                  <a:lnTo>
                    <a:pt x="57083" y="0"/>
                  </a:lnTo>
                  <a:cubicBezTo>
                    <a:pt x="99895" y="14269"/>
                    <a:pt x="141189" y="34364"/>
                    <a:pt x="185520" y="42807"/>
                  </a:cubicBezTo>
                  <a:cubicBezTo>
                    <a:pt x="378861" y="79629"/>
                    <a:pt x="336788" y="-2859"/>
                    <a:pt x="371040" y="99883"/>
                  </a:cubicBezTo>
                  <a:cubicBezTo>
                    <a:pt x="342498" y="104639"/>
                    <a:pt x="312125" y="103024"/>
                    <a:pt x="285415" y="114152"/>
                  </a:cubicBezTo>
                  <a:cubicBezTo>
                    <a:pt x="253752" y="127343"/>
                    <a:pt x="233426" y="164501"/>
                    <a:pt x="199791" y="171227"/>
                  </a:cubicBezTo>
                  <a:cubicBezTo>
                    <a:pt x="113687" y="188446"/>
                    <a:pt x="151448" y="177827"/>
                    <a:pt x="85625" y="199765"/>
                  </a:cubicBezTo>
                  <a:cubicBezTo>
                    <a:pt x="66597" y="190252"/>
                    <a:pt x="41306" y="188245"/>
                    <a:pt x="28541" y="171227"/>
                  </a:cubicBezTo>
                  <a:cubicBezTo>
                    <a:pt x="10490" y="147163"/>
                    <a:pt x="0" y="85614"/>
                    <a:pt x="0" y="85614"/>
                  </a:cubicBezTo>
                  <a:cubicBezTo>
                    <a:pt x="9514" y="71345"/>
                    <a:pt x="15365" y="53785"/>
                    <a:pt x="28541" y="42807"/>
                  </a:cubicBezTo>
                  <a:cubicBezTo>
                    <a:pt x="44885" y="29189"/>
                    <a:pt x="52326" y="7134"/>
                    <a:pt x="57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873C77AD-228E-824F-A256-47114DCF9DFE}"/>
              </a:ext>
            </a:extLst>
          </p:cNvPr>
          <p:cNvSpPr/>
          <p:nvPr/>
        </p:nvSpPr>
        <p:spPr>
          <a:xfrm>
            <a:off x="-386129" y="1717343"/>
            <a:ext cx="12964258" cy="3416926"/>
          </a:xfrm>
          <a:custGeom>
            <a:avLst/>
            <a:gdLst>
              <a:gd name="connsiteX0" fmla="*/ 85060 w 12709451"/>
              <a:gd name="connsiteY0" fmla="*/ 2785730 h 3147237"/>
              <a:gd name="connsiteX1" fmla="*/ 85060 w 12709451"/>
              <a:gd name="connsiteY1" fmla="*/ 2785730 h 3147237"/>
              <a:gd name="connsiteX2" fmla="*/ 1290083 w 12709451"/>
              <a:gd name="connsiteY2" fmla="*/ 2785730 h 3147237"/>
              <a:gd name="connsiteX3" fmla="*/ 1708297 w 12709451"/>
              <a:gd name="connsiteY3" fmla="*/ 2799907 h 3147237"/>
              <a:gd name="connsiteX4" fmla="*/ 2041451 w 12709451"/>
              <a:gd name="connsiteY4" fmla="*/ 2821172 h 3147237"/>
              <a:gd name="connsiteX5" fmla="*/ 2551814 w 12709451"/>
              <a:gd name="connsiteY5" fmla="*/ 2814084 h 3147237"/>
              <a:gd name="connsiteX6" fmla="*/ 2835349 w 12709451"/>
              <a:gd name="connsiteY6" fmla="*/ 2821172 h 3147237"/>
              <a:gd name="connsiteX7" fmla="*/ 2856614 w 12709451"/>
              <a:gd name="connsiteY7" fmla="*/ 2814084 h 3147237"/>
              <a:gd name="connsiteX8" fmla="*/ 2892056 w 12709451"/>
              <a:gd name="connsiteY8" fmla="*/ 2806996 h 3147237"/>
              <a:gd name="connsiteX9" fmla="*/ 2906232 w 12709451"/>
              <a:gd name="connsiteY9" fmla="*/ 2658140 h 3147237"/>
              <a:gd name="connsiteX10" fmla="*/ 2913321 w 12709451"/>
              <a:gd name="connsiteY10" fmla="*/ 2466754 h 3147237"/>
              <a:gd name="connsiteX11" fmla="*/ 2920409 w 12709451"/>
              <a:gd name="connsiteY11" fmla="*/ 2417135 h 3147237"/>
              <a:gd name="connsiteX12" fmla="*/ 2934586 w 12709451"/>
              <a:gd name="connsiteY12" fmla="*/ 2360428 h 3147237"/>
              <a:gd name="connsiteX13" fmla="*/ 2948762 w 12709451"/>
              <a:gd name="connsiteY13" fmla="*/ 2317898 h 3147237"/>
              <a:gd name="connsiteX14" fmla="*/ 2970028 w 12709451"/>
              <a:gd name="connsiteY14" fmla="*/ 2303721 h 3147237"/>
              <a:gd name="connsiteX15" fmla="*/ 3374065 w 12709451"/>
              <a:gd name="connsiteY15" fmla="*/ 2296633 h 3147237"/>
              <a:gd name="connsiteX16" fmla="*/ 3494567 w 12709451"/>
              <a:gd name="connsiteY16" fmla="*/ 2275368 h 3147237"/>
              <a:gd name="connsiteX17" fmla="*/ 3671776 w 12709451"/>
              <a:gd name="connsiteY17" fmla="*/ 2268279 h 3147237"/>
              <a:gd name="connsiteX18" fmla="*/ 3912781 w 12709451"/>
              <a:gd name="connsiteY18" fmla="*/ 2261191 h 3147237"/>
              <a:gd name="connsiteX19" fmla="*/ 4437321 w 12709451"/>
              <a:gd name="connsiteY19" fmla="*/ 2268279 h 3147237"/>
              <a:gd name="connsiteX20" fmla="*/ 4607442 w 12709451"/>
              <a:gd name="connsiteY20" fmla="*/ 2239926 h 3147237"/>
              <a:gd name="connsiteX21" fmla="*/ 4614530 w 12709451"/>
              <a:gd name="connsiteY21" fmla="*/ 2183219 h 3147237"/>
              <a:gd name="connsiteX22" fmla="*/ 4628707 w 12709451"/>
              <a:gd name="connsiteY22" fmla="*/ 2062716 h 3147237"/>
              <a:gd name="connsiteX23" fmla="*/ 4635795 w 12709451"/>
              <a:gd name="connsiteY23" fmla="*/ 2034363 h 3147237"/>
              <a:gd name="connsiteX24" fmla="*/ 4649972 w 12709451"/>
              <a:gd name="connsiteY24" fmla="*/ 1956391 h 3147237"/>
              <a:gd name="connsiteX25" fmla="*/ 4664149 w 12709451"/>
              <a:gd name="connsiteY25" fmla="*/ 1779182 h 3147237"/>
              <a:gd name="connsiteX26" fmla="*/ 4671237 w 12709451"/>
              <a:gd name="connsiteY26" fmla="*/ 1743740 h 3147237"/>
              <a:gd name="connsiteX27" fmla="*/ 4678325 w 12709451"/>
              <a:gd name="connsiteY27" fmla="*/ 1715386 h 3147237"/>
              <a:gd name="connsiteX28" fmla="*/ 4919330 w 12709451"/>
              <a:gd name="connsiteY28" fmla="*/ 1708298 h 3147237"/>
              <a:gd name="connsiteX29" fmla="*/ 5209953 w 12709451"/>
              <a:gd name="connsiteY29" fmla="*/ 1694121 h 3147237"/>
              <a:gd name="connsiteX30" fmla="*/ 5521842 w 12709451"/>
              <a:gd name="connsiteY30" fmla="*/ 1672856 h 3147237"/>
              <a:gd name="connsiteX31" fmla="*/ 5840818 w 12709451"/>
              <a:gd name="connsiteY31" fmla="*/ 1687033 h 3147237"/>
              <a:gd name="connsiteX32" fmla="*/ 5918790 w 12709451"/>
              <a:gd name="connsiteY32" fmla="*/ 1694121 h 3147237"/>
              <a:gd name="connsiteX33" fmla="*/ 5982586 w 12709451"/>
              <a:gd name="connsiteY33" fmla="*/ 1701209 h 3147237"/>
              <a:gd name="connsiteX34" fmla="*/ 6166883 w 12709451"/>
              <a:gd name="connsiteY34" fmla="*/ 1708298 h 3147237"/>
              <a:gd name="connsiteX35" fmla="*/ 6400800 w 12709451"/>
              <a:gd name="connsiteY35" fmla="*/ 1701209 h 3147237"/>
              <a:gd name="connsiteX36" fmla="*/ 6379535 w 12709451"/>
              <a:gd name="connsiteY36" fmla="*/ 1694121 h 3147237"/>
              <a:gd name="connsiteX37" fmla="*/ 6393711 w 12709451"/>
              <a:gd name="connsiteY37" fmla="*/ 1396409 h 3147237"/>
              <a:gd name="connsiteX38" fmla="*/ 6407888 w 12709451"/>
              <a:gd name="connsiteY38" fmla="*/ 1311349 h 3147237"/>
              <a:gd name="connsiteX39" fmla="*/ 6422065 w 12709451"/>
              <a:gd name="connsiteY39" fmla="*/ 1226289 h 3147237"/>
              <a:gd name="connsiteX40" fmla="*/ 6443330 w 12709451"/>
              <a:gd name="connsiteY40" fmla="*/ 1212112 h 3147237"/>
              <a:gd name="connsiteX41" fmla="*/ 6514214 w 12709451"/>
              <a:gd name="connsiteY41" fmla="*/ 1197935 h 3147237"/>
              <a:gd name="connsiteX42" fmla="*/ 6606362 w 12709451"/>
              <a:gd name="connsiteY42" fmla="*/ 1183758 h 3147237"/>
              <a:gd name="connsiteX43" fmla="*/ 6641804 w 12709451"/>
              <a:gd name="connsiteY43" fmla="*/ 1176670 h 3147237"/>
              <a:gd name="connsiteX44" fmla="*/ 6804837 w 12709451"/>
              <a:gd name="connsiteY44" fmla="*/ 1155405 h 3147237"/>
              <a:gd name="connsiteX45" fmla="*/ 6854456 w 12709451"/>
              <a:gd name="connsiteY45" fmla="*/ 1148316 h 3147237"/>
              <a:gd name="connsiteX46" fmla="*/ 6911162 w 12709451"/>
              <a:gd name="connsiteY46" fmla="*/ 1141228 h 3147237"/>
              <a:gd name="connsiteX47" fmla="*/ 6960781 w 12709451"/>
              <a:gd name="connsiteY47" fmla="*/ 1134140 h 3147237"/>
              <a:gd name="connsiteX48" fmla="*/ 7038753 w 12709451"/>
              <a:gd name="connsiteY48" fmla="*/ 1127051 h 3147237"/>
              <a:gd name="connsiteX49" fmla="*/ 7116725 w 12709451"/>
              <a:gd name="connsiteY49" fmla="*/ 1112875 h 3147237"/>
              <a:gd name="connsiteX50" fmla="*/ 7208874 w 12709451"/>
              <a:gd name="connsiteY50" fmla="*/ 1098698 h 3147237"/>
              <a:gd name="connsiteX51" fmla="*/ 7364818 w 12709451"/>
              <a:gd name="connsiteY51" fmla="*/ 1105786 h 3147237"/>
              <a:gd name="connsiteX52" fmla="*/ 7414437 w 12709451"/>
              <a:gd name="connsiteY52" fmla="*/ 1119963 h 3147237"/>
              <a:gd name="connsiteX53" fmla="*/ 7442790 w 12709451"/>
              <a:gd name="connsiteY53" fmla="*/ 1127051 h 3147237"/>
              <a:gd name="connsiteX54" fmla="*/ 7485321 w 12709451"/>
              <a:gd name="connsiteY54" fmla="*/ 1141228 h 3147237"/>
              <a:gd name="connsiteX55" fmla="*/ 7506586 w 12709451"/>
              <a:gd name="connsiteY55" fmla="*/ 1148316 h 3147237"/>
              <a:gd name="connsiteX56" fmla="*/ 7598735 w 12709451"/>
              <a:gd name="connsiteY56" fmla="*/ 1169582 h 3147237"/>
              <a:gd name="connsiteX57" fmla="*/ 7697972 w 12709451"/>
              <a:gd name="connsiteY57" fmla="*/ 1176670 h 3147237"/>
              <a:gd name="connsiteX58" fmla="*/ 7967330 w 12709451"/>
              <a:gd name="connsiteY58" fmla="*/ 1169582 h 3147237"/>
              <a:gd name="connsiteX59" fmla="*/ 8024037 w 12709451"/>
              <a:gd name="connsiteY59" fmla="*/ 1162493 h 3147237"/>
              <a:gd name="connsiteX60" fmla="*/ 8038214 w 12709451"/>
              <a:gd name="connsiteY60" fmla="*/ 1119963 h 3147237"/>
              <a:gd name="connsiteX61" fmla="*/ 8052390 w 12709451"/>
              <a:gd name="connsiteY61" fmla="*/ 1027814 h 3147237"/>
              <a:gd name="connsiteX62" fmla="*/ 8066567 w 12709451"/>
              <a:gd name="connsiteY62" fmla="*/ 914400 h 3147237"/>
              <a:gd name="connsiteX63" fmla="*/ 8080744 w 12709451"/>
              <a:gd name="connsiteY63" fmla="*/ 857693 h 3147237"/>
              <a:gd name="connsiteX64" fmla="*/ 8087832 w 12709451"/>
              <a:gd name="connsiteY64" fmla="*/ 836428 h 3147237"/>
              <a:gd name="connsiteX65" fmla="*/ 8102009 w 12709451"/>
              <a:gd name="connsiteY65" fmla="*/ 765544 h 3147237"/>
              <a:gd name="connsiteX66" fmla="*/ 8123274 w 12709451"/>
              <a:gd name="connsiteY66" fmla="*/ 687572 h 3147237"/>
              <a:gd name="connsiteX67" fmla="*/ 8144539 w 12709451"/>
              <a:gd name="connsiteY67" fmla="*/ 645042 h 3147237"/>
              <a:gd name="connsiteX68" fmla="*/ 8165804 w 12709451"/>
              <a:gd name="connsiteY68" fmla="*/ 637954 h 3147237"/>
              <a:gd name="connsiteX69" fmla="*/ 8399721 w 12709451"/>
              <a:gd name="connsiteY69" fmla="*/ 623777 h 3147237"/>
              <a:gd name="connsiteX70" fmla="*/ 8442251 w 12709451"/>
              <a:gd name="connsiteY70" fmla="*/ 616689 h 3147237"/>
              <a:gd name="connsiteX71" fmla="*/ 8647814 w 12709451"/>
              <a:gd name="connsiteY71" fmla="*/ 602512 h 3147237"/>
              <a:gd name="connsiteX72" fmla="*/ 8895907 w 12709451"/>
              <a:gd name="connsiteY72" fmla="*/ 609600 h 3147237"/>
              <a:gd name="connsiteX73" fmla="*/ 9058939 w 12709451"/>
              <a:gd name="connsiteY73" fmla="*/ 616689 h 3147237"/>
              <a:gd name="connsiteX74" fmla="*/ 9526772 w 12709451"/>
              <a:gd name="connsiteY74" fmla="*/ 623777 h 3147237"/>
              <a:gd name="connsiteX75" fmla="*/ 9555125 w 12709451"/>
              <a:gd name="connsiteY75" fmla="*/ 630865 h 3147237"/>
              <a:gd name="connsiteX76" fmla="*/ 9732335 w 12709451"/>
              <a:gd name="connsiteY76" fmla="*/ 652130 h 3147237"/>
              <a:gd name="connsiteX77" fmla="*/ 9781953 w 12709451"/>
              <a:gd name="connsiteY77" fmla="*/ 659219 h 3147237"/>
              <a:gd name="connsiteX78" fmla="*/ 9803218 w 12709451"/>
              <a:gd name="connsiteY78" fmla="*/ 567070 h 3147237"/>
              <a:gd name="connsiteX79" fmla="*/ 9810307 w 12709451"/>
              <a:gd name="connsiteY79" fmla="*/ 233916 h 3147237"/>
              <a:gd name="connsiteX80" fmla="*/ 9824483 w 12709451"/>
              <a:gd name="connsiteY80" fmla="*/ 155944 h 3147237"/>
              <a:gd name="connsiteX81" fmla="*/ 9831572 w 12709451"/>
              <a:gd name="connsiteY81" fmla="*/ 134679 h 3147237"/>
              <a:gd name="connsiteX82" fmla="*/ 9881190 w 12709451"/>
              <a:gd name="connsiteY82" fmla="*/ 120503 h 3147237"/>
              <a:gd name="connsiteX83" fmla="*/ 9923721 w 12709451"/>
              <a:gd name="connsiteY83" fmla="*/ 113414 h 3147237"/>
              <a:gd name="connsiteX84" fmla="*/ 10058400 w 12709451"/>
              <a:gd name="connsiteY84" fmla="*/ 99237 h 3147237"/>
              <a:gd name="connsiteX85" fmla="*/ 10129283 w 12709451"/>
              <a:gd name="connsiteY85" fmla="*/ 85061 h 3147237"/>
              <a:gd name="connsiteX86" fmla="*/ 10185990 w 12709451"/>
              <a:gd name="connsiteY86" fmla="*/ 70884 h 3147237"/>
              <a:gd name="connsiteX87" fmla="*/ 10249786 w 12709451"/>
              <a:gd name="connsiteY87" fmla="*/ 42530 h 3147237"/>
              <a:gd name="connsiteX88" fmla="*/ 10271051 w 12709451"/>
              <a:gd name="connsiteY88" fmla="*/ 35442 h 3147237"/>
              <a:gd name="connsiteX89" fmla="*/ 10292316 w 12709451"/>
              <a:gd name="connsiteY89" fmla="*/ 28354 h 3147237"/>
              <a:gd name="connsiteX90" fmla="*/ 10334846 w 12709451"/>
              <a:gd name="connsiteY90" fmla="*/ 21265 h 3147237"/>
              <a:gd name="connsiteX91" fmla="*/ 10469525 w 12709451"/>
              <a:gd name="connsiteY91" fmla="*/ 0 h 3147237"/>
              <a:gd name="connsiteX92" fmla="*/ 10689265 w 12709451"/>
              <a:gd name="connsiteY92" fmla="*/ 14177 h 3147237"/>
              <a:gd name="connsiteX93" fmla="*/ 10894828 w 12709451"/>
              <a:gd name="connsiteY93" fmla="*/ 7089 h 3147237"/>
              <a:gd name="connsiteX94" fmla="*/ 11171274 w 12709451"/>
              <a:gd name="connsiteY94" fmla="*/ 0 h 3147237"/>
              <a:gd name="connsiteX95" fmla="*/ 11256335 w 12709451"/>
              <a:gd name="connsiteY95" fmla="*/ 7089 h 3147237"/>
              <a:gd name="connsiteX96" fmla="*/ 11376837 w 12709451"/>
              <a:gd name="connsiteY96" fmla="*/ 14177 h 3147237"/>
              <a:gd name="connsiteX97" fmla="*/ 11476074 w 12709451"/>
              <a:gd name="connsiteY97" fmla="*/ 35442 h 3147237"/>
              <a:gd name="connsiteX98" fmla="*/ 11532781 w 12709451"/>
              <a:gd name="connsiteY98" fmla="*/ 42530 h 3147237"/>
              <a:gd name="connsiteX99" fmla="*/ 11568223 w 12709451"/>
              <a:gd name="connsiteY99" fmla="*/ 49619 h 3147237"/>
              <a:gd name="connsiteX100" fmla="*/ 11624930 w 12709451"/>
              <a:gd name="connsiteY100" fmla="*/ 56707 h 3147237"/>
              <a:gd name="connsiteX101" fmla="*/ 11887200 w 12709451"/>
              <a:gd name="connsiteY101" fmla="*/ 77972 h 3147237"/>
              <a:gd name="connsiteX102" fmla="*/ 12234530 w 12709451"/>
              <a:gd name="connsiteY102" fmla="*/ 77972 h 3147237"/>
              <a:gd name="connsiteX103" fmla="*/ 12305414 w 12709451"/>
              <a:gd name="connsiteY103" fmla="*/ 92149 h 3147237"/>
              <a:gd name="connsiteX104" fmla="*/ 12447181 w 12709451"/>
              <a:gd name="connsiteY104" fmla="*/ 106326 h 3147237"/>
              <a:gd name="connsiteX105" fmla="*/ 12510976 w 12709451"/>
              <a:gd name="connsiteY105" fmla="*/ 127591 h 3147237"/>
              <a:gd name="connsiteX106" fmla="*/ 12532242 w 12709451"/>
              <a:gd name="connsiteY106" fmla="*/ 134679 h 3147237"/>
              <a:gd name="connsiteX107" fmla="*/ 12567683 w 12709451"/>
              <a:gd name="connsiteY107" fmla="*/ 177209 h 3147237"/>
              <a:gd name="connsiteX108" fmla="*/ 12588949 w 12709451"/>
              <a:gd name="connsiteY108" fmla="*/ 219740 h 3147237"/>
              <a:gd name="connsiteX109" fmla="*/ 12610214 w 12709451"/>
              <a:gd name="connsiteY109" fmla="*/ 233916 h 3147237"/>
              <a:gd name="connsiteX110" fmla="*/ 12617302 w 12709451"/>
              <a:gd name="connsiteY110" fmla="*/ 255182 h 3147237"/>
              <a:gd name="connsiteX111" fmla="*/ 12624390 w 12709451"/>
              <a:gd name="connsiteY111" fmla="*/ 283535 h 3147237"/>
              <a:gd name="connsiteX112" fmla="*/ 12638567 w 12709451"/>
              <a:gd name="connsiteY112" fmla="*/ 311889 h 3147237"/>
              <a:gd name="connsiteX113" fmla="*/ 12645656 w 12709451"/>
              <a:gd name="connsiteY113" fmla="*/ 340242 h 3147237"/>
              <a:gd name="connsiteX114" fmla="*/ 12659832 w 12709451"/>
              <a:gd name="connsiteY114" fmla="*/ 375684 h 3147237"/>
              <a:gd name="connsiteX115" fmla="*/ 12666921 w 12709451"/>
              <a:gd name="connsiteY115" fmla="*/ 411126 h 3147237"/>
              <a:gd name="connsiteX116" fmla="*/ 12688186 w 12709451"/>
              <a:gd name="connsiteY116" fmla="*/ 474921 h 3147237"/>
              <a:gd name="connsiteX117" fmla="*/ 12695274 w 12709451"/>
              <a:gd name="connsiteY117" fmla="*/ 496186 h 3147237"/>
              <a:gd name="connsiteX118" fmla="*/ 12702362 w 12709451"/>
              <a:gd name="connsiteY118" fmla="*/ 524540 h 3147237"/>
              <a:gd name="connsiteX119" fmla="*/ 12709451 w 12709451"/>
              <a:gd name="connsiteY119" fmla="*/ 602512 h 3147237"/>
              <a:gd name="connsiteX120" fmla="*/ 12695274 w 12709451"/>
              <a:gd name="connsiteY120" fmla="*/ 900223 h 3147237"/>
              <a:gd name="connsiteX121" fmla="*/ 12688186 w 12709451"/>
              <a:gd name="connsiteY121" fmla="*/ 971107 h 3147237"/>
              <a:gd name="connsiteX122" fmla="*/ 12681097 w 12709451"/>
              <a:gd name="connsiteY122" fmla="*/ 1006549 h 3147237"/>
              <a:gd name="connsiteX123" fmla="*/ 12666921 w 12709451"/>
              <a:gd name="connsiteY123" fmla="*/ 1105786 h 3147237"/>
              <a:gd name="connsiteX124" fmla="*/ 12659832 w 12709451"/>
              <a:gd name="connsiteY124" fmla="*/ 1141228 h 3147237"/>
              <a:gd name="connsiteX125" fmla="*/ 12645656 w 12709451"/>
              <a:gd name="connsiteY125" fmla="*/ 1240465 h 3147237"/>
              <a:gd name="connsiteX126" fmla="*/ 12624390 w 12709451"/>
              <a:gd name="connsiteY126" fmla="*/ 1318437 h 3147237"/>
              <a:gd name="connsiteX127" fmla="*/ 12638567 w 12709451"/>
              <a:gd name="connsiteY127" fmla="*/ 1524000 h 3147237"/>
              <a:gd name="connsiteX128" fmla="*/ 12652744 w 12709451"/>
              <a:gd name="connsiteY128" fmla="*/ 1687033 h 3147237"/>
              <a:gd name="connsiteX129" fmla="*/ 12638567 w 12709451"/>
              <a:gd name="connsiteY129" fmla="*/ 1828800 h 3147237"/>
              <a:gd name="connsiteX130" fmla="*/ 12624390 w 12709451"/>
              <a:gd name="connsiteY130" fmla="*/ 1850065 h 3147237"/>
              <a:gd name="connsiteX131" fmla="*/ 12617302 w 12709451"/>
              <a:gd name="connsiteY131" fmla="*/ 1871330 h 3147237"/>
              <a:gd name="connsiteX132" fmla="*/ 12596037 w 12709451"/>
              <a:gd name="connsiteY132" fmla="*/ 1885507 h 3147237"/>
              <a:gd name="connsiteX133" fmla="*/ 12369209 w 12709451"/>
              <a:gd name="connsiteY133" fmla="*/ 1878419 h 3147237"/>
              <a:gd name="connsiteX134" fmla="*/ 12255795 w 12709451"/>
              <a:gd name="connsiteY134" fmla="*/ 1871330 h 3147237"/>
              <a:gd name="connsiteX135" fmla="*/ 12135293 w 12709451"/>
              <a:gd name="connsiteY135" fmla="*/ 1857154 h 3147237"/>
              <a:gd name="connsiteX136" fmla="*/ 11972260 w 12709451"/>
              <a:gd name="connsiteY136" fmla="*/ 1871330 h 3147237"/>
              <a:gd name="connsiteX137" fmla="*/ 11908465 w 12709451"/>
              <a:gd name="connsiteY137" fmla="*/ 1878419 h 3147237"/>
              <a:gd name="connsiteX138" fmla="*/ 11873023 w 12709451"/>
              <a:gd name="connsiteY138" fmla="*/ 1885507 h 3147237"/>
              <a:gd name="connsiteX139" fmla="*/ 11830493 w 12709451"/>
              <a:gd name="connsiteY139" fmla="*/ 1892596 h 3147237"/>
              <a:gd name="connsiteX140" fmla="*/ 11773786 w 12709451"/>
              <a:gd name="connsiteY140" fmla="*/ 1899684 h 3147237"/>
              <a:gd name="connsiteX141" fmla="*/ 11674549 w 12709451"/>
              <a:gd name="connsiteY141" fmla="*/ 1913861 h 3147237"/>
              <a:gd name="connsiteX142" fmla="*/ 11624930 w 12709451"/>
              <a:gd name="connsiteY142" fmla="*/ 1920949 h 3147237"/>
              <a:gd name="connsiteX143" fmla="*/ 11561135 w 12709451"/>
              <a:gd name="connsiteY143" fmla="*/ 1935126 h 3147237"/>
              <a:gd name="connsiteX144" fmla="*/ 11497339 w 12709451"/>
              <a:gd name="connsiteY144" fmla="*/ 1949303 h 3147237"/>
              <a:gd name="connsiteX145" fmla="*/ 11476074 w 12709451"/>
              <a:gd name="connsiteY145" fmla="*/ 1956391 h 3147237"/>
              <a:gd name="connsiteX146" fmla="*/ 11419367 w 12709451"/>
              <a:gd name="connsiteY146" fmla="*/ 1970568 h 3147237"/>
              <a:gd name="connsiteX147" fmla="*/ 11362660 w 12709451"/>
              <a:gd name="connsiteY147" fmla="*/ 1984744 h 3147237"/>
              <a:gd name="connsiteX148" fmla="*/ 11242158 w 12709451"/>
              <a:gd name="connsiteY148" fmla="*/ 2006009 h 3147237"/>
              <a:gd name="connsiteX149" fmla="*/ 11079125 w 12709451"/>
              <a:gd name="connsiteY149" fmla="*/ 2020186 h 3147237"/>
              <a:gd name="connsiteX150" fmla="*/ 10986976 w 12709451"/>
              <a:gd name="connsiteY150" fmla="*/ 2034363 h 3147237"/>
              <a:gd name="connsiteX151" fmla="*/ 10951535 w 12709451"/>
              <a:gd name="connsiteY151" fmla="*/ 2041451 h 3147237"/>
              <a:gd name="connsiteX152" fmla="*/ 10866474 w 12709451"/>
              <a:gd name="connsiteY152" fmla="*/ 2055628 h 3147237"/>
              <a:gd name="connsiteX153" fmla="*/ 10809767 w 12709451"/>
              <a:gd name="connsiteY153" fmla="*/ 2069805 h 3147237"/>
              <a:gd name="connsiteX154" fmla="*/ 10788502 w 12709451"/>
              <a:gd name="connsiteY154" fmla="*/ 2076893 h 3147237"/>
              <a:gd name="connsiteX155" fmla="*/ 10618381 w 12709451"/>
              <a:gd name="connsiteY155" fmla="*/ 2105247 h 3147237"/>
              <a:gd name="connsiteX156" fmla="*/ 10582939 w 12709451"/>
              <a:gd name="connsiteY156" fmla="*/ 2112335 h 3147237"/>
              <a:gd name="connsiteX157" fmla="*/ 10519144 w 12709451"/>
              <a:gd name="connsiteY157" fmla="*/ 2119423 h 3147237"/>
              <a:gd name="connsiteX158" fmla="*/ 10483702 w 12709451"/>
              <a:gd name="connsiteY158" fmla="*/ 2126512 h 3147237"/>
              <a:gd name="connsiteX159" fmla="*/ 10426995 w 12709451"/>
              <a:gd name="connsiteY159" fmla="*/ 2133600 h 3147237"/>
              <a:gd name="connsiteX160" fmla="*/ 10384465 w 12709451"/>
              <a:gd name="connsiteY160" fmla="*/ 2140689 h 3147237"/>
              <a:gd name="connsiteX161" fmla="*/ 10349023 w 12709451"/>
              <a:gd name="connsiteY161" fmla="*/ 2147777 h 3147237"/>
              <a:gd name="connsiteX162" fmla="*/ 10285228 w 12709451"/>
              <a:gd name="connsiteY162" fmla="*/ 2154865 h 3147237"/>
              <a:gd name="connsiteX163" fmla="*/ 10249786 w 12709451"/>
              <a:gd name="connsiteY163" fmla="*/ 2161954 h 3147237"/>
              <a:gd name="connsiteX164" fmla="*/ 10185990 w 12709451"/>
              <a:gd name="connsiteY164" fmla="*/ 2169042 h 3147237"/>
              <a:gd name="connsiteX165" fmla="*/ 10150549 w 12709451"/>
              <a:gd name="connsiteY165" fmla="*/ 2176130 h 3147237"/>
              <a:gd name="connsiteX166" fmla="*/ 10008781 w 12709451"/>
              <a:gd name="connsiteY166" fmla="*/ 2190307 h 3147237"/>
              <a:gd name="connsiteX167" fmla="*/ 9916632 w 12709451"/>
              <a:gd name="connsiteY167" fmla="*/ 2204484 h 3147237"/>
              <a:gd name="connsiteX168" fmla="*/ 9774865 w 12709451"/>
              <a:gd name="connsiteY168" fmla="*/ 2225749 h 3147237"/>
              <a:gd name="connsiteX169" fmla="*/ 9696893 w 12709451"/>
              <a:gd name="connsiteY169" fmla="*/ 2232837 h 3147237"/>
              <a:gd name="connsiteX170" fmla="*/ 9604744 w 12709451"/>
              <a:gd name="connsiteY170" fmla="*/ 2247014 h 3147237"/>
              <a:gd name="connsiteX171" fmla="*/ 9555125 w 12709451"/>
              <a:gd name="connsiteY171" fmla="*/ 2254103 h 3147237"/>
              <a:gd name="connsiteX172" fmla="*/ 9505507 w 12709451"/>
              <a:gd name="connsiteY172" fmla="*/ 2268279 h 3147237"/>
              <a:gd name="connsiteX173" fmla="*/ 9434623 w 12709451"/>
              <a:gd name="connsiteY173" fmla="*/ 2282456 h 3147237"/>
              <a:gd name="connsiteX174" fmla="*/ 9406269 w 12709451"/>
              <a:gd name="connsiteY174" fmla="*/ 2289544 h 3147237"/>
              <a:gd name="connsiteX175" fmla="*/ 9356651 w 12709451"/>
              <a:gd name="connsiteY175" fmla="*/ 2303721 h 3147237"/>
              <a:gd name="connsiteX176" fmla="*/ 9285767 w 12709451"/>
              <a:gd name="connsiteY176" fmla="*/ 2317898 h 3147237"/>
              <a:gd name="connsiteX177" fmla="*/ 9236149 w 12709451"/>
              <a:gd name="connsiteY177" fmla="*/ 2332075 h 3147237"/>
              <a:gd name="connsiteX178" fmla="*/ 9200707 w 12709451"/>
              <a:gd name="connsiteY178" fmla="*/ 2339163 h 3147237"/>
              <a:gd name="connsiteX179" fmla="*/ 9115646 w 12709451"/>
              <a:gd name="connsiteY179" fmla="*/ 2360428 h 3147237"/>
              <a:gd name="connsiteX180" fmla="*/ 9087293 w 12709451"/>
              <a:gd name="connsiteY180" fmla="*/ 2367516 h 3147237"/>
              <a:gd name="connsiteX181" fmla="*/ 9016409 w 12709451"/>
              <a:gd name="connsiteY181" fmla="*/ 2381693 h 3147237"/>
              <a:gd name="connsiteX182" fmla="*/ 8980967 w 12709451"/>
              <a:gd name="connsiteY182" fmla="*/ 2388782 h 3147237"/>
              <a:gd name="connsiteX183" fmla="*/ 8924260 w 12709451"/>
              <a:gd name="connsiteY183" fmla="*/ 2395870 h 3147237"/>
              <a:gd name="connsiteX184" fmla="*/ 8888818 w 12709451"/>
              <a:gd name="connsiteY184" fmla="*/ 2402958 h 3147237"/>
              <a:gd name="connsiteX185" fmla="*/ 8867553 w 12709451"/>
              <a:gd name="connsiteY185" fmla="*/ 2410047 h 3147237"/>
              <a:gd name="connsiteX186" fmla="*/ 8803758 w 12709451"/>
              <a:gd name="connsiteY186" fmla="*/ 2417135 h 3147237"/>
              <a:gd name="connsiteX187" fmla="*/ 8718697 w 12709451"/>
              <a:gd name="connsiteY187" fmla="*/ 2431312 h 3147237"/>
              <a:gd name="connsiteX188" fmla="*/ 8661990 w 12709451"/>
              <a:gd name="connsiteY188" fmla="*/ 2438400 h 3147237"/>
              <a:gd name="connsiteX189" fmla="*/ 8619460 w 12709451"/>
              <a:gd name="connsiteY189" fmla="*/ 2445489 h 3147237"/>
              <a:gd name="connsiteX190" fmla="*/ 8527311 w 12709451"/>
              <a:gd name="connsiteY190" fmla="*/ 2452577 h 3147237"/>
              <a:gd name="connsiteX191" fmla="*/ 8449339 w 12709451"/>
              <a:gd name="connsiteY191" fmla="*/ 2459665 h 3147237"/>
              <a:gd name="connsiteX192" fmla="*/ 8392632 w 12709451"/>
              <a:gd name="connsiteY192" fmla="*/ 2466754 h 3147237"/>
              <a:gd name="connsiteX193" fmla="*/ 8321749 w 12709451"/>
              <a:gd name="connsiteY193" fmla="*/ 2473842 h 3147237"/>
              <a:gd name="connsiteX194" fmla="*/ 8109097 w 12709451"/>
              <a:gd name="connsiteY194" fmla="*/ 2502196 h 3147237"/>
              <a:gd name="connsiteX195" fmla="*/ 8066567 w 12709451"/>
              <a:gd name="connsiteY195" fmla="*/ 2509284 h 3147237"/>
              <a:gd name="connsiteX196" fmla="*/ 8002772 w 12709451"/>
              <a:gd name="connsiteY196" fmla="*/ 2523461 h 3147237"/>
              <a:gd name="connsiteX197" fmla="*/ 7910623 w 12709451"/>
              <a:gd name="connsiteY197" fmla="*/ 2537637 h 3147237"/>
              <a:gd name="connsiteX198" fmla="*/ 7825562 w 12709451"/>
              <a:gd name="connsiteY198" fmla="*/ 2551814 h 3147237"/>
              <a:gd name="connsiteX199" fmla="*/ 7797209 w 12709451"/>
              <a:gd name="connsiteY199" fmla="*/ 2558903 h 3147237"/>
              <a:gd name="connsiteX200" fmla="*/ 7719237 w 12709451"/>
              <a:gd name="connsiteY200" fmla="*/ 2573079 h 3147237"/>
              <a:gd name="connsiteX201" fmla="*/ 7690883 w 12709451"/>
              <a:gd name="connsiteY201" fmla="*/ 2580168 h 3147237"/>
              <a:gd name="connsiteX202" fmla="*/ 7655442 w 12709451"/>
              <a:gd name="connsiteY202" fmla="*/ 2587256 h 3147237"/>
              <a:gd name="connsiteX203" fmla="*/ 7634176 w 12709451"/>
              <a:gd name="connsiteY203" fmla="*/ 2594344 h 3147237"/>
              <a:gd name="connsiteX204" fmla="*/ 7584558 w 12709451"/>
              <a:gd name="connsiteY204" fmla="*/ 2601433 h 3147237"/>
              <a:gd name="connsiteX205" fmla="*/ 7549116 w 12709451"/>
              <a:gd name="connsiteY205" fmla="*/ 2608521 h 3147237"/>
              <a:gd name="connsiteX206" fmla="*/ 7449879 w 12709451"/>
              <a:gd name="connsiteY206" fmla="*/ 2622698 h 3147237"/>
              <a:gd name="connsiteX207" fmla="*/ 7378995 w 12709451"/>
              <a:gd name="connsiteY207" fmla="*/ 2636875 h 3147237"/>
              <a:gd name="connsiteX208" fmla="*/ 7322288 w 12709451"/>
              <a:gd name="connsiteY208" fmla="*/ 2651051 h 3147237"/>
              <a:gd name="connsiteX209" fmla="*/ 7265581 w 12709451"/>
              <a:gd name="connsiteY209" fmla="*/ 2658140 h 3147237"/>
              <a:gd name="connsiteX210" fmla="*/ 7237228 w 12709451"/>
              <a:gd name="connsiteY210" fmla="*/ 2665228 h 3147237"/>
              <a:gd name="connsiteX211" fmla="*/ 7187609 w 12709451"/>
              <a:gd name="connsiteY211" fmla="*/ 2672316 h 3147237"/>
              <a:gd name="connsiteX212" fmla="*/ 7116725 w 12709451"/>
              <a:gd name="connsiteY212" fmla="*/ 2686493 h 3147237"/>
              <a:gd name="connsiteX213" fmla="*/ 7024576 w 12709451"/>
              <a:gd name="connsiteY213" fmla="*/ 2700670 h 3147237"/>
              <a:gd name="connsiteX214" fmla="*/ 7003311 w 12709451"/>
              <a:gd name="connsiteY214" fmla="*/ 2707758 h 3147237"/>
              <a:gd name="connsiteX215" fmla="*/ 6847367 w 12709451"/>
              <a:gd name="connsiteY215" fmla="*/ 2729023 h 3147237"/>
              <a:gd name="connsiteX216" fmla="*/ 6769395 w 12709451"/>
              <a:gd name="connsiteY216" fmla="*/ 2743200 h 3147237"/>
              <a:gd name="connsiteX217" fmla="*/ 6719776 w 12709451"/>
              <a:gd name="connsiteY217" fmla="*/ 2750289 h 3147237"/>
              <a:gd name="connsiteX218" fmla="*/ 6691423 w 12709451"/>
              <a:gd name="connsiteY218" fmla="*/ 2757377 h 3147237"/>
              <a:gd name="connsiteX219" fmla="*/ 6599274 w 12709451"/>
              <a:gd name="connsiteY219" fmla="*/ 2771554 h 3147237"/>
              <a:gd name="connsiteX220" fmla="*/ 6556744 w 12709451"/>
              <a:gd name="connsiteY220" fmla="*/ 2778642 h 3147237"/>
              <a:gd name="connsiteX221" fmla="*/ 6521302 w 12709451"/>
              <a:gd name="connsiteY221" fmla="*/ 2785730 h 3147237"/>
              <a:gd name="connsiteX222" fmla="*/ 6407888 w 12709451"/>
              <a:gd name="connsiteY222" fmla="*/ 2799907 h 3147237"/>
              <a:gd name="connsiteX223" fmla="*/ 6379535 w 12709451"/>
              <a:gd name="connsiteY223" fmla="*/ 2806996 h 3147237"/>
              <a:gd name="connsiteX224" fmla="*/ 6337004 w 12709451"/>
              <a:gd name="connsiteY224" fmla="*/ 2814084 h 3147237"/>
              <a:gd name="connsiteX225" fmla="*/ 6315739 w 12709451"/>
              <a:gd name="connsiteY225" fmla="*/ 2821172 h 3147237"/>
              <a:gd name="connsiteX226" fmla="*/ 6266121 w 12709451"/>
              <a:gd name="connsiteY226" fmla="*/ 2828261 h 3147237"/>
              <a:gd name="connsiteX227" fmla="*/ 6209414 w 12709451"/>
              <a:gd name="connsiteY227" fmla="*/ 2842437 h 3147237"/>
              <a:gd name="connsiteX228" fmla="*/ 6188149 w 12709451"/>
              <a:gd name="connsiteY228" fmla="*/ 2849526 h 3147237"/>
              <a:gd name="connsiteX229" fmla="*/ 6152707 w 12709451"/>
              <a:gd name="connsiteY229" fmla="*/ 2856614 h 3147237"/>
              <a:gd name="connsiteX230" fmla="*/ 6124353 w 12709451"/>
              <a:gd name="connsiteY230" fmla="*/ 2863703 h 3147237"/>
              <a:gd name="connsiteX231" fmla="*/ 6088911 w 12709451"/>
              <a:gd name="connsiteY231" fmla="*/ 2870791 h 3147237"/>
              <a:gd name="connsiteX232" fmla="*/ 6032204 w 12709451"/>
              <a:gd name="connsiteY232" fmla="*/ 2884968 h 3147237"/>
              <a:gd name="connsiteX233" fmla="*/ 5989674 w 12709451"/>
              <a:gd name="connsiteY233" fmla="*/ 2899144 h 3147237"/>
              <a:gd name="connsiteX234" fmla="*/ 5932967 w 12709451"/>
              <a:gd name="connsiteY234" fmla="*/ 2913321 h 3147237"/>
              <a:gd name="connsiteX235" fmla="*/ 5890437 w 12709451"/>
              <a:gd name="connsiteY235" fmla="*/ 2927498 h 3147237"/>
              <a:gd name="connsiteX236" fmla="*/ 5862083 w 12709451"/>
              <a:gd name="connsiteY236" fmla="*/ 2934586 h 3147237"/>
              <a:gd name="connsiteX237" fmla="*/ 5819553 w 12709451"/>
              <a:gd name="connsiteY237" fmla="*/ 2941675 h 3147237"/>
              <a:gd name="connsiteX238" fmla="*/ 5777023 w 12709451"/>
              <a:gd name="connsiteY238" fmla="*/ 2955851 h 3147237"/>
              <a:gd name="connsiteX239" fmla="*/ 5748669 w 12709451"/>
              <a:gd name="connsiteY239" fmla="*/ 2962940 h 3147237"/>
              <a:gd name="connsiteX240" fmla="*/ 5706139 w 12709451"/>
              <a:gd name="connsiteY240" fmla="*/ 2977116 h 3147237"/>
              <a:gd name="connsiteX241" fmla="*/ 5677786 w 12709451"/>
              <a:gd name="connsiteY241" fmla="*/ 2984205 h 3147237"/>
              <a:gd name="connsiteX242" fmla="*/ 5613990 w 12709451"/>
              <a:gd name="connsiteY242" fmla="*/ 3005470 h 3147237"/>
              <a:gd name="connsiteX243" fmla="*/ 5592725 w 12709451"/>
              <a:gd name="connsiteY243" fmla="*/ 3012558 h 3147237"/>
              <a:gd name="connsiteX244" fmla="*/ 5536018 w 12709451"/>
              <a:gd name="connsiteY244" fmla="*/ 3026735 h 3147237"/>
              <a:gd name="connsiteX245" fmla="*/ 5514753 w 12709451"/>
              <a:gd name="connsiteY245" fmla="*/ 3033823 h 3147237"/>
              <a:gd name="connsiteX246" fmla="*/ 5472223 w 12709451"/>
              <a:gd name="connsiteY246" fmla="*/ 3040912 h 3147237"/>
              <a:gd name="connsiteX247" fmla="*/ 5415516 w 12709451"/>
              <a:gd name="connsiteY247" fmla="*/ 3055089 h 3147237"/>
              <a:gd name="connsiteX248" fmla="*/ 5372986 w 12709451"/>
              <a:gd name="connsiteY248" fmla="*/ 3062177 h 3147237"/>
              <a:gd name="connsiteX249" fmla="*/ 5309190 w 12709451"/>
              <a:gd name="connsiteY249" fmla="*/ 3076354 h 3147237"/>
              <a:gd name="connsiteX250" fmla="*/ 5259572 w 12709451"/>
              <a:gd name="connsiteY250" fmla="*/ 3083442 h 3147237"/>
              <a:gd name="connsiteX251" fmla="*/ 5224130 w 12709451"/>
              <a:gd name="connsiteY251" fmla="*/ 3090530 h 3147237"/>
              <a:gd name="connsiteX252" fmla="*/ 5160335 w 12709451"/>
              <a:gd name="connsiteY252" fmla="*/ 3097619 h 3147237"/>
              <a:gd name="connsiteX253" fmla="*/ 5117804 w 12709451"/>
              <a:gd name="connsiteY253" fmla="*/ 3104707 h 3147237"/>
              <a:gd name="connsiteX254" fmla="*/ 5039832 w 12709451"/>
              <a:gd name="connsiteY254" fmla="*/ 3111796 h 3147237"/>
              <a:gd name="connsiteX255" fmla="*/ 4905153 w 12709451"/>
              <a:gd name="connsiteY255" fmla="*/ 3125972 h 3147237"/>
              <a:gd name="connsiteX256" fmla="*/ 4805916 w 12709451"/>
              <a:gd name="connsiteY256" fmla="*/ 3133061 h 3147237"/>
              <a:gd name="connsiteX257" fmla="*/ 3501656 w 12709451"/>
              <a:gd name="connsiteY257" fmla="*/ 3147237 h 3147237"/>
              <a:gd name="connsiteX258" fmla="*/ 1566530 w 12709451"/>
              <a:gd name="connsiteY258" fmla="*/ 3125972 h 3147237"/>
              <a:gd name="connsiteX259" fmla="*/ 1148316 w 12709451"/>
              <a:gd name="connsiteY259" fmla="*/ 3118884 h 3147237"/>
              <a:gd name="connsiteX260" fmla="*/ 666307 w 12709451"/>
              <a:gd name="connsiteY260" fmla="*/ 3104707 h 3147237"/>
              <a:gd name="connsiteX261" fmla="*/ 368595 w 12709451"/>
              <a:gd name="connsiteY261" fmla="*/ 3097619 h 3147237"/>
              <a:gd name="connsiteX262" fmla="*/ 42530 w 12709451"/>
              <a:gd name="connsiteY262" fmla="*/ 3083442 h 3147237"/>
              <a:gd name="connsiteX263" fmla="*/ 28353 w 12709451"/>
              <a:gd name="connsiteY263" fmla="*/ 3062177 h 3147237"/>
              <a:gd name="connsiteX264" fmla="*/ 14176 w 12709451"/>
              <a:gd name="connsiteY264" fmla="*/ 3005470 h 3147237"/>
              <a:gd name="connsiteX265" fmla="*/ 7088 w 12709451"/>
              <a:gd name="connsiteY265" fmla="*/ 2955851 h 3147237"/>
              <a:gd name="connsiteX266" fmla="*/ 0 w 12709451"/>
              <a:gd name="connsiteY266" fmla="*/ 2913321 h 3147237"/>
              <a:gd name="connsiteX267" fmla="*/ 14176 w 12709451"/>
              <a:gd name="connsiteY267" fmla="*/ 2849526 h 3147237"/>
              <a:gd name="connsiteX268" fmla="*/ 21265 w 12709451"/>
              <a:gd name="connsiteY268" fmla="*/ 2828261 h 3147237"/>
              <a:gd name="connsiteX269" fmla="*/ 85060 w 12709451"/>
              <a:gd name="connsiteY269" fmla="*/ 2785730 h 3147237"/>
              <a:gd name="connsiteX0" fmla="*/ 85060 w 12709451"/>
              <a:gd name="connsiteY0" fmla="*/ 2785730 h 3395331"/>
              <a:gd name="connsiteX1" fmla="*/ 85060 w 12709451"/>
              <a:gd name="connsiteY1" fmla="*/ 2785730 h 3395331"/>
              <a:gd name="connsiteX2" fmla="*/ 1290083 w 12709451"/>
              <a:gd name="connsiteY2" fmla="*/ 2785730 h 3395331"/>
              <a:gd name="connsiteX3" fmla="*/ 1708297 w 12709451"/>
              <a:gd name="connsiteY3" fmla="*/ 2799907 h 3395331"/>
              <a:gd name="connsiteX4" fmla="*/ 2041451 w 12709451"/>
              <a:gd name="connsiteY4" fmla="*/ 2821172 h 3395331"/>
              <a:gd name="connsiteX5" fmla="*/ 2551814 w 12709451"/>
              <a:gd name="connsiteY5" fmla="*/ 2814084 h 3395331"/>
              <a:gd name="connsiteX6" fmla="*/ 2835349 w 12709451"/>
              <a:gd name="connsiteY6" fmla="*/ 2821172 h 3395331"/>
              <a:gd name="connsiteX7" fmla="*/ 2856614 w 12709451"/>
              <a:gd name="connsiteY7" fmla="*/ 2814084 h 3395331"/>
              <a:gd name="connsiteX8" fmla="*/ 2892056 w 12709451"/>
              <a:gd name="connsiteY8" fmla="*/ 2806996 h 3395331"/>
              <a:gd name="connsiteX9" fmla="*/ 2906232 w 12709451"/>
              <a:gd name="connsiteY9" fmla="*/ 2658140 h 3395331"/>
              <a:gd name="connsiteX10" fmla="*/ 2913321 w 12709451"/>
              <a:gd name="connsiteY10" fmla="*/ 2466754 h 3395331"/>
              <a:gd name="connsiteX11" fmla="*/ 2920409 w 12709451"/>
              <a:gd name="connsiteY11" fmla="*/ 2417135 h 3395331"/>
              <a:gd name="connsiteX12" fmla="*/ 2934586 w 12709451"/>
              <a:gd name="connsiteY12" fmla="*/ 2360428 h 3395331"/>
              <a:gd name="connsiteX13" fmla="*/ 2948762 w 12709451"/>
              <a:gd name="connsiteY13" fmla="*/ 2317898 h 3395331"/>
              <a:gd name="connsiteX14" fmla="*/ 2970028 w 12709451"/>
              <a:gd name="connsiteY14" fmla="*/ 2303721 h 3395331"/>
              <a:gd name="connsiteX15" fmla="*/ 3374065 w 12709451"/>
              <a:gd name="connsiteY15" fmla="*/ 2296633 h 3395331"/>
              <a:gd name="connsiteX16" fmla="*/ 3494567 w 12709451"/>
              <a:gd name="connsiteY16" fmla="*/ 2275368 h 3395331"/>
              <a:gd name="connsiteX17" fmla="*/ 3671776 w 12709451"/>
              <a:gd name="connsiteY17" fmla="*/ 2268279 h 3395331"/>
              <a:gd name="connsiteX18" fmla="*/ 3912781 w 12709451"/>
              <a:gd name="connsiteY18" fmla="*/ 2261191 h 3395331"/>
              <a:gd name="connsiteX19" fmla="*/ 4437321 w 12709451"/>
              <a:gd name="connsiteY19" fmla="*/ 2268279 h 3395331"/>
              <a:gd name="connsiteX20" fmla="*/ 4607442 w 12709451"/>
              <a:gd name="connsiteY20" fmla="*/ 2239926 h 3395331"/>
              <a:gd name="connsiteX21" fmla="*/ 4614530 w 12709451"/>
              <a:gd name="connsiteY21" fmla="*/ 2183219 h 3395331"/>
              <a:gd name="connsiteX22" fmla="*/ 4628707 w 12709451"/>
              <a:gd name="connsiteY22" fmla="*/ 2062716 h 3395331"/>
              <a:gd name="connsiteX23" fmla="*/ 4635795 w 12709451"/>
              <a:gd name="connsiteY23" fmla="*/ 2034363 h 3395331"/>
              <a:gd name="connsiteX24" fmla="*/ 4649972 w 12709451"/>
              <a:gd name="connsiteY24" fmla="*/ 1956391 h 3395331"/>
              <a:gd name="connsiteX25" fmla="*/ 4664149 w 12709451"/>
              <a:gd name="connsiteY25" fmla="*/ 1779182 h 3395331"/>
              <a:gd name="connsiteX26" fmla="*/ 4671237 w 12709451"/>
              <a:gd name="connsiteY26" fmla="*/ 1743740 h 3395331"/>
              <a:gd name="connsiteX27" fmla="*/ 4678325 w 12709451"/>
              <a:gd name="connsiteY27" fmla="*/ 1715386 h 3395331"/>
              <a:gd name="connsiteX28" fmla="*/ 4919330 w 12709451"/>
              <a:gd name="connsiteY28" fmla="*/ 1708298 h 3395331"/>
              <a:gd name="connsiteX29" fmla="*/ 5209953 w 12709451"/>
              <a:gd name="connsiteY29" fmla="*/ 1694121 h 3395331"/>
              <a:gd name="connsiteX30" fmla="*/ 5521842 w 12709451"/>
              <a:gd name="connsiteY30" fmla="*/ 1672856 h 3395331"/>
              <a:gd name="connsiteX31" fmla="*/ 5840818 w 12709451"/>
              <a:gd name="connsiteY31" fmla="*/ 1687033 h 3395331"/>
              <a:gd name="connsiteX32" fmla="*/ 5918790 w 12709451"/>
              <a:gd name="connsiteY32" fmla="*/ 1694121 h 3395331"/>
              <a:gd name="connsiteX33" fmla="*/ 5982586 w 12709451"/>
              <a:gd name="connsiteY33" fmla="*/ 1701209 h 3395331"/>
              <a:gd name="connsiteX34" fmla="*/ 6166883 w 12709451"/>
              <a:gd name="connsiteY34" fmla="*/ 1708298 h 3395331"/>
              <a:gd name="connsiteX35" fmla="*/ 6400800 w 12709451"/>
              <a:gd name="connsiteY35" fmla="*/ 1701209 h 3395331"/>
              <a:gd name="connsiteX36" fmla="*/ 6379535 w 12709451"/>
              <a:gd name="connsiteY36" fmla="*/ 1694121 h 3395331"/>
              <a:gd name="connsiteX37" fmla="*/ 6393711 w 12709451"/>
              <a:gd name="connsiteY37" fmla="*/ 1396409 h 3395331"/>
              <a:gd name="connsiteX38" fmla="*/ 6407888 w 12709451"/>
              <a:gd name="connsiteY38" fmla="*/ 1311349 h 3395331"/>
              <a:gd name="connsiteX39" fmla="*/ 6422065 w 12709451"/>
              <a:gd name="connsiteY39" fmla="*/ 1226289 h 3395331"/>
              <a:gd name="connsiteX40" fmla="*/ 6443330 w 12709451"/>
              <a:gd name="connsiteY40" fmla="*/ 1212112 h 3395331"/>
              <a:gd name="connsiteX41" fmla="*/ 6514214 w 12709451"/>
              <a:gd name="connsiteY41" fmla="*/ 1197935 h 3395331"/>
              <a:gd name="connsiteX42" fmla="*/ 6606362 w 12709451"/>
              <a:gd name="connsiteY42" fmla="*/ 1183758 h 3395331"/>
              <a:gd name="connsiteX43" fmla="*/ 6641804 w 12709451"/>
              <a:gd name="connsiteY43" fmla="*/ 1176670 h 3395331"/>
              <a:gd name="connsiteX44" fmla="*/ 6804837 w 12709451"/>
              <a:gd name="connsiteY44" fmla="*/ 1155405 h 3395331"/>
              <a:gd name="connsiteX45" fmla="*/ 6854456 w 12709451"/>
              <a:gd name="connsiteY45" fmla="*/ 1148316 h 3395331"/>
              <a:gd name="connsiteX46" fmla="*/ 6911162 w 12709451"/>
              <a:gd name="connsiteY46" fmla="*/ 1141228 h 3395331"/>
              <a:gd name="connsiteX47" fmla="*/ 6960781 w 12709451"/>
              <a:gd name="connsiteY47" fmla="*/ 1134140 h 3395331"/>
              <a:gd name="connsiteX48" fmla="*/ 7038753 w 12709451"/>
              <a:gd name="connsiteY48" fmla="*/ 1127051 h 3395331"/>
              <a:gd name="connsiteX49" fmla="*/ 7116725 w 12709451"/>
              <a:gd name="connsiteY49" fmla="*/ 1112875 h 3395331"/>
              <a:gd name="connsiteX50" fmla="*/ 7208874 w 12709451"/>
              <a:gd name="connsiteY50" fmla="*/ 1098698 h 3395331"/>
              <a:gd name="connsiteX51" fmla="*/ 7364818 w 12709451"/>
              <a:gd name="connsiteY51" fmla="*/ 1105786 h 3395331"/>
              <a:gd name="connsiteX52" fmla="*/ 7414437 w 12709451"/>
              <a:gd name="connsiteY52" fmla="*/ 1119963 h 3395331"/>
              <a:gd name="connsiteX53" fmla="*/ 7442790 w 12709451"/>
              <a:gd name="connsiteY53" fmla="*/ 1127051 h 3395331"/>
              <a:gd name="connsiteX54" fmla="*/ 7485321 w 12709451"/>
              <a:gd name="connsiteY54" fmla="*/ 1141228 h 3395331"/>
              <a:gd name="connsiteX55" fmla="*/ 7506586 w 12709451"/>
              <a:gd name="connsiteY55" fmla="*/ 1148316 h 3395331"/>
              <a:gd name="connsiteX56" fmla="*/ 7598735 w 12709451"/>
              <a:gd name="connsiteY56" fmla="*/ 1169582 h 3395331"/>
              <a:gd name="connsiteX57" fmla="*/ 7697972 w 12709451"/>
              <a:gd name="connsiteY57" fmla="*/ 1176670 h 3395331"/>
              <a:gd name="connsiteX58" fmla="*/ 7967330 w 12709451"/>
              <a:gd name="connsiteY58" fmla="*/ 1169582 h 3395331"/>
              <a:gd name="connsiteX59" fmla="*/ 8024037 w 12709451"/>
              <a:gd name="connsiteY59" fmla="*/ 1162493 h 3395331"/>
              <a:gd name="connsiteX60" fmla="*/ 8038214 w 12709451"/>
              <a:gd name="connsiteY60" fmla="*/ 1119963 h 3395331"/>
              <a:gd name="connsiteX61" fmla="*/ 8052390 w 12709451"/>
              <a:gd name="connsiteY61" fmla="*/ 1027814 h 3395331"/>
              <a:gd name="connsiteX62" fmla="*/ 8066567 w 12709451"/>
              <a:gd name="connsiteY62" fmla="*/ 914400 h 3395331"/>
              <a:gd name="connsiteX63" fmla="*/ 8080744 w 12709451"/>
              <a:gd name="connsiteY63" fmla="*/ 857693 h 3395331"/>
              <a:gd name="connsiteX64" fmla="*/ 8087832 w 12709451"/>
              <a:gd name="connsiteY64" fmla="*/ 836428 h 3395331"/>
              <a:gd name="connsiteX65" fmla="*/ 8102009 w 12709451"/>
              <a:gd name="connsiteY65" fmla="*/ 765544 h 3395331"/>
              <a:gd name="connsiteX66" fmla="*/ 8123274 w 12709451"/>
              <a:gd name="connsiteY66" fmla="*/ 687572 h 3395331"/>
              <a:gd name="connsiteX67" fmla="*/ 8144539 w 12709451"/>
              <a:gd name="connsiteY67" fmla="*/ 645042 h 3395331"/>
              <a:gd name="connsiteX68" fmla="*/ 8165804 w 12709451"/>
              <a:gd name="connsiteY68" fmla="*/ 637954 h 3395331"/>
              <a:gd name="connsiteX69" fmla="*/ 8399721 w 12709451"/>
              <a:gd name="connsiteY69" fmla="*/ 623777 h 3395331"/>
              <a:gd name="connsiteX70" fmla="*/ 8442251 w 12709451"/>
              <a:gd name="connsiteY70" fmla="*/ 616689 h 3395331"/>
              <a:gd name="connsiteX71" fmla="*/ 8647814 w 12709451"/>
              <a:gd name="connsiteY71" fmla="*/ 602512 h 3395331"/>
              <a:gd name="connsiteX72" fmla="*/ 8895907 w 12709451"/>
              <a:gd name="connsiteY72" fmla="*/ 609600 h 3395331"/>
              <a:gd name="connsiteX73" fmla="*/ 9058939 w 12709451"/>
              <a:gd name="connsiteY73" fmla="*/ 616689 h 3395331"/>
              <a:gd name="connsiteX74" fmla="*/ 9526772 w 12709451"/>
              <a:gd name="connsiteY74" fmla="*/ 623777 h 3395331"/>
              <a:gd name="connsiteX75" fmla="*/ 9555125 w 12709451"/>
              <a:gd name="connsiteY75" fmla="*/ 630865 h 3395331"/>
              <a:gd name="connsiteX76" fmla="*/ 9732335 w 12709451"/>
              <a:gd name="connsiteY76" fmla="*/ 652130 h 3395331"/>
              <a:gd name="connsiteX77" fmla="*/ 9781953 w 12709451"/>
              <a:gd name="connsiteY77" fmla="*/ 659219 h 3395331"/>
              <a:gd name="connsiteX78" fmla="*/ 9803218 w 12709451"/>
              <a:gd name="connsiteY78" fmla="*/ 567070 h 3395331"/>
              <a:gd name="connsiteX79" fmla="*/ 9810307 w 12709451"/>
              <a:gd name="connsiteY79" fmla="*/ 233916 h 3395331"/>
              <a:gd name="connsiteX80" fmla="*/ 9824483 w 12709451"/>
              <a:gd name="connsiteY80" fmla="*/ 155944 h 3395331"/>
              <a:gd name="connsiteX81" fmla="*/ 9831572 w 12709451"/>
              <a:gd name="connsiteY81" fmla="*/ 134679 h 3395331"/>
              <a:gd name="connsiteX82" fmla="*/ 9881190 w 12709451"/>
              <a:gd name="connsiteY82" fmla="*/ 120503 h 3395331"/>
              <a:gd name="connsiteX83" fmla="*/ 9923721 w 12709451"/>
              <a:gd name="connsiteY83" fmla="*/ 113414 h 3395331"/>
              <a:gd name="connsiteX84" fmla="*/ 10058400 w 12709451"/>
              <a:gd name="connsiteY84" fmla="*/ 99237 h 3395331"/>
              <a:gd name="connsiteX85" fmla="*/ 10129283 w 12709451"/>
              <a:gd name="connsiteY85" fmla="*/ 85061 h 3395331"/>
              <a:gd name="connsiteX86" fmla="*/ 10185990 w 12709451"/>
              <a:gd name="connsiteY86" fmla="*/ 70884 h 3395331"/>
              <a:gd name="connsiteX87" fmla="*/ 10249786 w 12709451"/>
              <a:gd name="connsiteY87" fmla="*/ 42530 h 3395331"/>
              <a:gd name="connsiteX88" fmla="*/ 10271051 w 12709451"/>
              <a:gd name="connsiteY88" fmla="*/ 35442 h 3395331"/>
              <a:gd name="connsiteX89" fmla="*/ 10292316 w 12709451"/>
              <a:gd name="connsiteY89" fmla="*/ 28354 h 3395331"/>
              <a:gd name="connsiteX90" fmla="*/ 10334846 w 12709451"/>
              <a:gd name="connsiteY90" fmla="*/ 21265 h 3395331"/>
              <a:gd name="connsiteX91" fmla="*/ 10469525 w 12709451"/>
              <a:gd name="connsiteY91" fmla="*/ 0 h 3395331"/>
              <a:gd name="connsiteX92" fmla="*/ 10689265 w 12709451"/>
              <a:gd name="connsiteY92" fmla="*/ 14177 h 3395331"/>
              <a:gd name="connsiteX93" fmla="*/ 10894828 w 12709451"/>
              <a:gd name="connsiteY93" fmla="*/ 7089 h 3395331"/>
              <a:gd name="connsiteX94" fmla="*/ 11171274 w 12709451"/>
              <a:gd name="connsiteY94" fmla="*/ 0 h 3395331"/>
              <a:gd name="connsiteX95" fmla="*/ 11256335 w 12709451"/>
              <a:gd name="connsiteY95" fmla="*/ 7089 h 3395331"/>
              <a:gd name="connsiteX96" fmla="*/ 11376837 w 12709451"/>
              <a:gd name="connsiteY96" fmla="*/ 14177 h 3395331"/>
              <a:gd name="connsiteX97" fmla="*/ 11476074 w 12709451"/>
              <a:gd name="connsiteY97" fmla="*/ 35442 h 3395331"/>
              <a:gd name="connsiteX98" fmla="*/ 11532781 w 12709451"/>
              <a:gd name="connsiteY98" fmla="*/ 42530 h 3395331"/>
              <a:gd name="connsiteX99" fmla="*/ 11568223 w 12709451"/>
              <a:gd name="connsiteY99" fmla="*/ 49619 h 3395331"/>
              <a:gd name="connsiteX100" fmla="*/ 11624930 w 12709451"/>
              <a:gd name="connsiteY100" fmla="*/ 56707 h 3395331"/>
              <a:gd name="connsiteX101" fmla="*/ 11887200 w 12709451"/>
              <a:gd name="connsiteY101" fmla="*/ 77972 h 3395331"/>
              <a:gd name="connsiteX102" fmla="*/ 12234530 w 12709451"/>
              <a:gd name="connsiteY102" fmla="*/ 77972 h 3395331"/>
              <a:gd name="connsiteX103" fmla="*/ 12305414 w 12709451"/>
              <a:gd name="connsiteY103" fmla="*/ 92149 h 3395331"/>
              <a:gd name="connsiteX104" fmla="*/ 12447181 w 12709451"/>
              <a:gd name="connsiteY104" fmla="*/ 106326 h 3395331"/>
              <a:gd name="connsiteX105" fmla="*/ 12510976 w 12709451"/>
              <a:gd name="connsiteY105" fmla="*/ 127591 h 3395331"/>
              <a:gd name="connsiteX106" fmla="*/ 12532242 w 12709451"/>
              <a:gd name="connsiteY106" fmla="*/ 134679 h 3395331"/>
              <a:gd name="connsiteX107" fmla="*/ 12567683 w 12709451"/>
              <a:gd name="connsiteY107" fmla="*/ 177209 h 3395331"/>
              <a:gd name="connsiteX108" fmla="*/ 12588949 w 12709451"/>
              <a:gd name="connsiteY108" fmla="*/ 219740 h 3395331"/>
              <a:gd name="connsiteX109" fmla="*/ 12610214 w 12709451"/>
              <a:gd name="connsiteY109" fmla="*/ 233916 h 3395331"/>
              <a:gd name="connsiteX110" fmla="*/ 12617302 w 12709451"/>
              <a:gd name="connsiteY110" fmla="*/ 255182 h 3395331"/>
              <a:gd name="connsiteX111" fmla="*/ 12624390 w 12709451"/>
              <a:gd name="connsiteY111" fmla="*/ 283535 h 3395331"/>
              <a:gd name="connsiteX112" fmla="*/ 12638567 w 12709451"/>
              <a:gd name="connsiteY112" fmla="*/ 311889 h 3395331"/>
              <a:gd name="connsiteX113" fmla="*/ 12645656 w 12709451"/>
              <a:gd name="connsiteY113" fmla="*/ 340242 h 3395331"/>
              <a:gd name="connsiteX114" fmla="*/ 12659832 w 12709451"/>
              <a:gd name="connsiteY114" fmla="*/ 375684 h 3395331"/>
              <a:gd name="connsiteX115" fmla="*/ 12666921 w 12709451"/>
              <a:gd name="connsiteY115" fmla="*/ 411126 h 3395331"/>
              <a:gd name="connsiteX116" fmla="*/ 12688186 w 12709451"/>
              <a:gd name="connsiteY116" fmla="*/ 474921 h 3395331"/>
              <a:gd name="connsiteX117" fmla="*/ 12695274 w 12709451"/>
              <a:gd name="connsiteY117" fmla="*/ 496186 h 3395331"/>
              <a:gd name="connsiteX118" fmla="*/ 12702362 w 12709451"/>
              <a:gd name="connsiteY118" fmla="*/ 524540 h 3395331"/>
              <a:gd name="connsiteX119" fmla="*/ 12709451 w 12709451"/>
              <a:gd name="connsiteY119" fmla="*/ 602512 h 3395331"/>
              <a:gd name="connsiteX120" fmla="*/ 12695274 w 12709451"/>
              <a:gd name="connsiteY120" fmla="*/ 900223 h 3395331"/>
              <a:gd name="connsiteX121" fmla="*/ 12688186 w 12709451"/>
              <a:gd name="connsiteY121" fmla="*/ 971107 h 3395331"/>
              <a:gd name="connsiteX122" fmla="*/ 12681097 w 12709451"/>
              <a:gd name="connsiteY122" fmla="*/ 1006549 h 3395331"/>
              <a:gd name="connsiteX123" fmla="*/ 12666921 w 12709451"/>
              <a:gd name="connsiteY123" fmla="*/ 1105786 h 3395331"/>
              <a:gd name="connsiteX124" fmla="*/ 12659832 w 12709451"/>
              <a:gd name="connsiteY124" fmla="*/ 1141228 h 3395331"/>
              <a:gd name="connsiteX125" fmla="*/ 12645656 w 12709451"/>
              <a:gd name="connsiteY125" fmla="*/ 1240465 h 3395331"/>
              <a:gd name="connsiteX126" fmla="*/ 12624390 w 12709451"/>
              <a:gd name="connsiteY126" fmla="*/ 1318437 h 3395331"/>
              <a:gd name="connsiteX127" fmla="*/ 12638567 w 12709451"/>
              <a:gd name="connsiteY127" fmla="*/ 1524000 h 3395331"/>
              <a:gd name="connsiteX128" fmla="*/ 12652744 w 12709451"/>
              <a:gd name="connsiteY128" fmla="*/ 1687033 h 3395331"/>
              <a:gd name="connsiteX129" fmla="*/ 12638567 w 12709451"/>
              <a:gd name="connsiteY129" fmla="*/ 1828800 h 3395331"/>
              <a:gd name="connsiteX130" fmla="*/ 12624390 w 12709451"/>
              <a:gd name="connsiteY130" fmla="*/ 1850065 h 3395331"/>
              <a:gd name="connsiteX131" fmla="*/ 12617302 w 12709451"/>
              <a:gd name="connsiteY131" fmla="*/ 1871330 h 3395331"/>
              <a:gd name="connsiteX132" fmla="*/ 12596037 w 12709451"/>
              <a:gd name="connsiteY132" fmla="*/ 1885507 h 3395331"/>
              <a:gd name="connsiteX133" fmla="*/ 12369209 w 12709451"/>
              <a:gd name="connsiteY133" fmla="*/ 1878419 h 3395331"/>
              <a:gd name="connsiteX134" fmla="*/ 12255795 w 12709451"/>
              <a:gd name="connsiteY134" fmla="*/ 1871330 h 3395331"/>
              <a:gd name="connsiteX135" fmla="*/ 12135293 w 12709451"/>
              <a:gd name="connsiteY135" fmla="*/ 1857154 h 3395331"/>
              <a:gd name="connsiteX136" fmla="*/ 11972260 w 12709451"/>
              <a:gd name="connsiteY136" fmla="*/ 1871330 h 3395331"/>
              <a:gd name="connsiteX137" fmla="*/ 11908465 w 12709451"/>
              <a:gd name="connsiteY137" fmla="*/ 1878419 h 3395331"/>
              <a:gd name="connsiteX138" fmla="*/ 11873023 w 12709451"/>
              <a:gd name="connsiteY138" fmla="*/ 1885507 h 3395331"/>
              <a:gd name="connsiteX139" fmla="*/ 11830493 w 12709451"/>
              <a:gd name="connsiteY139" fmla="*/ 1892596 h 3395331"/>
              <a:gd name="connsiteX140" fmla="*/ 11773786 w 12709451"/>
              <a:gd name="connsiteY140" fmla="*/ 1899684 h 3395331"/>
              <a:gd name="connsiteX141" fmla="*/ 11674549 w 12709451"/>
              <a:gd name="connsiteY141" fmla="*/ 1913861 h 3395331"/>
              <a:gd name="connsiteX142" fmla="*/ 11624930 w 12709451"/>
              <a:gd name="connsiteY142" fmla="*/ 1920949 h 3395331"/>
              <a:gd name="connsiteX143" fmla="*/ 11561135 w 12709451"/>
              <a:gd name="connsiteY143" fmla="*/ 1935126 h 3395331"/>
              <a:gd name="connsiteX144" fmla="*/ 11497339 w 12709451"/>
              <a:gd name="connsiteY144" fmla="*/ 1949303 h 3395331"/>
              <a:gd name="connsiteX145" fmla="*/ 11476074 w 12709451"/>
              <a:gd name="connsiteY145" fmla="*/ 1956391 h 3395331"/>
              <a:gd name="connsiteX146" fmla="*/ 11419367 w 12709451"/>
              <a:gd name="connsiteY146" fmla="*/ 1970568 h 3395331"/>
              <a:gd name="connsiteX147" fmla="*/ 11362660 w 12709451"/>
              <a:gd name="connsiteY147" fmla="*/ 1984744 h 3395331"/>
              <a:gd name="connsiteX148" fmla="*/ 11242158 w 12709451"/>
              <a:gd name="connsiteY148" fmla="*/ 2006009 h 3395331"/>
              <a:gd name="connsiteX149" fmla="*/ 11079125 w 12709451"/>
              <a:gd name="connsiteY149" fmla="*/ 2020186 h 3395331"/>
              <a:gd name="connsiteX150" fmla="*/ 10986976 w 12709451"/>
              <a:gd name="connsiteY150" fmla="*/ 2034363 h 3395331"/>
              <a:gd name="connsiteX151" fmla="*/ 10951535 w 12709451"/>
              <a:gd name="connsiteY151" fmla="*/ 2041451 h 3395331"/>
              <a:gd name="connsiteX152" fmla="*/ 10866474 w 12709451"/>
              <a:gd name="connsiteY152" fmla="*/ 2055628 h 3395331"/>
              <a:gd name="connsiteX153" fmla="*/ 10809767 w 12709451"/>
              <a:gd name="connsiteY153" fmla="*/ 2069805 h 3395331"/>
              <a:gd name="connsiteX154" fmla="*/ 10788502 w 12709451"/>
              <a:gd name="connsiteY154" fmla="*/ 2076893 h 3395331"/>
              <a:gd name="connsiteX155" fmla="*/ 10618381 w 12709451"/>
              <a:gd name="connsiteY155" fmla="*/ 2105247 h 3395331"/>
              <a:gd name="connsiteX156" fmla="*/ 10582939 w 12709451"/>
              <a:gd name="connsiteY156" fmla="*/ 2112335 h 3395331"/>
              <a:gd name="connsiteX157" fmla="*/ 10519144 w 12709451"/>
              <a:gd name="connsiteY157" fmla="*/ 2119423 h 3395331"/>
              <a:gd name="connsiteX158" fmla="*/ 10483702 w 12709451"/>
              <a:gd name="connsiteY158" fmla="*/ 2126512 h 3395331"/>
              <a:gd name="connsiteX159" fmla="*/ 10426995 w 12709451"/>
              <a:gd name="connsiteY159" fmla="*/ 2133600 h 3395331"/>
              <a:gd name="connsiteX160" fmla="*/ 10384465 w 12709451"/>
              <a:gd name="connsiteY160" fmla="*/ 2140689 h 3395331"/>
              <a:gd name="connsiteX161" fmla="*/ 10349023 w 12709451"/>
              <a:gd name="connsiteY161" fmla="*/ 2147777 h 3395331"/>
              <a:gd name="connsiteX162" fmla="*/ 10285228 w 12709451"/>
              <a:gd name="connsiteY162" fmla="*/ 2154865 h 3395331"/>
              <a:gd name="connsiteX163" fmla="*/ 10249786 w 12709451"/>
              <a:gd name="connsiteY163" fmla="*/ 2161954 h 3395331"/>
              <a:gd name="connsiteX164" fmla="*/ 10185990 w 12709451"/>
              <a:gd name="connsiteY164" fmla="*/ 2169042 h 3395331"/>
              <a:gd name="connsiteX165" fmla="*/ 10150549 w 12709451"/>
              <a:gd name="connsiteY165" fmla="*/ 2176130 h 3395331"/>
              <a:gd name="connsiteX166" fmla="*/ 10008781 w 12709451"/>
              <a:gd name="connsiteY166" fmla="*/ 2190307 h 3395331"/>
              <a:gd name="connsiteX167" fmla="*/ 9916632 w 12709451"/>
              <a:gd name="connsiteY167" fmla="*/ 2204484 h 3395331"/>
              <a:gd name="connsiteX168" fmla="*/ 9774865 w 12709451"/>
              <a:gd name="connsiteY168" fmla="*/ 2225749 h 3395331"/>
              <a:gd name="connsiteX169" fmla="*/ 9696893 w 12709451"/>
              <a:gd name="connsiteY169" fmla="*/ 2232837 h 3395331"/>
              <a:gd name="connsiteX170" fmla="*/ 9604744 w 12709451"/>
              <a:gd name="connsiteY170" fmla="*/ 2247014 h 3395331"/>
              <a:gd name="connsiteX171" fmla="*/ 9555125 w 12709451"/>
              <a:gd name="connsiteY171" fmla="*/ 2254103 h 3395331"/>
              <a:gd name="connsiteX172" fmla="*/ 9505507 w 12709451"/>
              <a:gd name="connsiteY172" fmla="*/ 2268279 h 3395331"/>
              <a:gd name="connsiteX173" fmla="*/ 9434623 w 12709451"/>
              <a:gd name="connsiteY173" fmla="*/ 2282456 h 3395331"/>
              <a:gd name="connsiteX174" fmla="*/ 9406269 w 12709451"/>
              <a:gd name="connsiteY174" fmla="*/ 2289544 h 3395331"/>
              <a:gd name="connsiteX175" fmla="*/ 9356651 w 12709451"/>
              <a:gd name="connsiteY175" fmla="*/ 2303721 h 3395331"/>
              <a:gd name="connsiteX176" fmla="*/ 9285767 w 12709451"/>
              <a:gd name="connsiteY176" fmla="*/ 2317898 h 3395331"/>
              <a:gd name="connsiteX177" fmla="*/ 9236149 w 12709451"/>
              <a:gd name="connsiteY177" fmla="*/ 2332075 h 3395331"/>
              <a:gd name="connsiteX178" fmla="*/ 9200707 w 12709451"/>
              <a:gd name="connsiteY178" fmla="*/ 2339163 h 3395331"/>
              <a:gd name="connsiteX179" fmla="*/ 9115646 w 12709451"/>
              <a:gd name="connsiteY179" fmla="*/ 2360428 h 3395331"/>
              <a:gd name="connsiteX180" fmla="*/ 9087293 w 12709451"/>
              <a:gd name="connsiteY180" fmla="*/ 2367516 h 3395331"/>
              <a:gd name="connsiteX181" fmla="*/ 9016409 w 12709451"/>
              <a:gd name="connsiteY181" fmla="*/ 2381693 h 3395331"/>
              <a:gd name="connsiteX182" fmla="*/ 8980967 w 12709451"/>
              <a:gd name="connsiteY182" fmla="*/ 2388782 h 3395331"/>
              <a:gd name="connsiteX183" fmla="*/ 8924260 w 12709451"/>
              <a:gd name="connsiteY183" fmla="*/ 2395870 h 3395331"/>
              <a:gd name="connsiteX184" fmla="*/ 8888818 w 12709451"/>
              <a:gd name="connsiteY184" fmla="*/ 2402958 h 3395331"/>
              <a:gd name="connsiteX185" fmla="*/ 8867553 w 12709451"/>
              <a:gd name="connsiteY185" fmla="*/ 2410047 h 3395331"/>
              <a:gd name="connsiteX186" fmla="*/ 8803758 w 12709451"/>
              <a:gd name="connsiteY186" fmla="*/ 2417135 h 3395331"/>
              <a:gd name="connsiteX187" fmla="*/ 8718697 w 12709451"/>
              <a:gd name="connsiteY187" fmla="*/ 2431312 h 3395331"/>
              <a:gd name="connsiteX188" fmla="*/ 8661990 w 12709451"/>
              <a:gd name="connsiteY188" fmla="*/ 2438400 h 3395331"/>
              <a:gd name="connsiteX189" fmla="*/ 8619460 w 12709451"/>
              <a:gd name="connsiteY189" fmla="*/ 2445489 h 3395331"/>
              <a:gd name="connsiteX190" fmla="*/ 8527311 w 12709451"/>
              <a:gd name="connsiteY190" fmla="*/ 2452577 h 3395331"/>
              <a:gd name="connsiteX191" fmla="*/ 8449339 w 12709451"/>
              <a:gd name="connsiteY191" fmla="*/ 2459665 h 3395331"/>
              <a:gd name="connsiteX192" fmla="*/ 8392632 w 12709451"/>
              <a:gd name="connsiteY192" fmla="*/ 2466754 h 3395331"/>
              <a:gd name="connsiteX193" fmla="*/ 8321749 w 12709451"/>
              <a:gd name="connsiteY193" fmla="*/ 2473842 h 3395331"/>
              <a:gd name="connsiteX194" fmla="*/ 8109097 w 12709451"/>
              <a:gd name="connsiteY194" fmla="*/ 2502196 h 3395331"/>
              <a:gd name="connsiteX195" fmla="*/ 8066567 w 12709451"/>
              <a:gd name="connsiteY195" fmla="*/ 2509284 h 3395331"/>
              <a:gd name="connsiteX196" fmla="*/ 8002772 w 12709451"/>
              <a:gd name="connsiteY196" fmla="*/ 2523461 h 3395331"/>
              <a:gd name="connsiteX197" fmla="*/ 7910623 w 12709451"/>
              <a:gd name="connsiteY197" fmla="*/ 2537637 h 3395331"/>
              <a:gd name="connsiteX198" fmla="*/ 7825562 w 12709451"/>
              <a:gd name="connsiteY198" fmla="*/ 2551814 h 3395331"/>
              <a:gd name="connsiteX199" fmla="*/ 7797209 w 12709451"/>
              <a:gd name="connsiteY199" fmla="*/ 2558903 h 3395331"/>
              <a:gd name="connsiteX200" fmla="*/ 7719237 w 12709451"/>
              <a:gd name="connsiteY200" fmla="*/ 2573079 h 3395331"/>
              <a:gd name="connsiteX201" fmla="*/ 7690883 w 12709451"/>
              <a:gd name="connsiteY201" fmla="*/ 2580168 h 3395331"/>
              <a:gd name="connsiteX202" fmla="*/ 7655442 w 12709451"/>
              <a:gd name="connsiteY202" fmla="*/ 2587256 h 3395331"/>
              <a:gd name="connsiteX203" fmla="*/ 7634176 w 12709451"/>
              <a:gd name="connsiteY203" fmla="*/ 2594344 h 3395331"/>
              <a:gd name="connsiteX204" fmla="*/ 7584558 w 12709451"/>
              <a:gd name="connsiteY204" fmla="*/ 2601433 h 3395331"/>
              <a:gd name="connsiteX205" fmla="*/ 7549116 w 12709451"/>
              <a:gd name="connsiteY205" fmla="*/ 2608521 h 3395331"/>
              <a:gd name="connsiteX206" fmla="*/ 7449879 w 12709451"/>
              <a:gd name="connsiteY206" fmla="*/ 2622698 h 3395331"/>
              <a:gd name="connsiteX207" fmla="*/ 7378995 w 12709451"/>
              <a:gd name="connsiteY207" fmla="*/ 2636875 h 3395331"/>
              <a:gd name="connsiteX208" fmla="*/ 7322288 w 12709451"/>
              <a:gd name="connsiteY208" fmla="*/ 2651051 h 3395331"/>
              <a:gd name="connsiteX209" fmla="*/ 7265581 w 12709451"/>
              <a:gd name="connsiteY209" fmla="*/ 2658140 h 3395331"/>
              <a:gd name="connsiteX210" fmla="*/ 7237228 w 12709451"/>
              <a:gd name="connsiteY210" fmla="*/ 2665228 h 3395331"/>
              <a:gd name="connsiteX211" fmla="*/ 7187609 w 12709451"/>
              <a:gd name="connsiteY211" fmla="*/ 2672316 h 3395331"/>
              <a:gd name="connsiteX212" fmla="*/ 7116725 w 12709451"/>
              <a:gd name="connsiteY212" fmla="*/ 2686493 h 3395331"/>
              <a:gd name="connsiteX213" fmla="*/ 7024576 w 12709451"/>
              <a:gd name="connsiteY213" fmla="*/ 2700670 h 3395331"/>
              <a:gd name="connsiteX214" fmla="*/ 7003311 w 12709451"/>
              <a:gd name="connsiteY214" fmla="*/ 2707758 h 3395331"/>
              <a:gd name="connsiteX215" fmla="*/ 6847367 w 12709451"/>
              <a:gd name="connsiteY215" fmla="*/ 2729023 h 3395331"/>
              <a:gd name="connsiteX216" fmla="*/ 6769395 w 12709451"/>
              <a:gd name="connsiteY216" fmla="*/ 2743200 h 3395331"/>
              <a:gd name="connsiteX217" fmla="*/ 6719776 w 12709451"/>
              <a:gd name="connsiteY217" fmla="*/ 2750289 h 3395331"/>
              <a:gd name="connsiteX218" fmla="*/ 6691423 w 12709451"/>
              <a:gd name="connsiteY218" fmla="*/ 2757377 h 3395331"/>
              <a:gd name="connsiteX219" fmla="*/ 6599274 w 12709451"/>
              <a:gd name="connsiteY219" fmla="*/ 2771554 h 3395331"/>
              <a:gd name="connsiteX220" fmla="*/ 6556744 w 12709451"/>
              <a:gd name="connsiteY220" fmla="*/ 2778642 h 3395331"/>
              <a:gd name="connsiteX221" fmla="*/ 6521302 w 12709451"/>
              <a:gd name="connsiteY221" fmla="*/ 2785730 h 3395331"/>
              <a:gd name="connsiteX222" fmla="*/ 6407888 w 12709451"/>
              <a:gd name="connsiteY222" fmla="*/ 2799907 h 3395331"/>
              <a:gd name="connsiteX223" fmla="*/ 6379535 w 12709451"/>
              <a:gd name="connsiteY223" fmla="*/ 2806996 h 3395331"/>
              <a:gd name="connsiteX224" fmla="*/ 6337004 w 12709451"/>
              <a:gd name="connsiteY224" fmla="*/ 2814084 h 3395331"/>
              <a:gd name="connsiteX225" fmla="*/ 6315739 w 12709451"/>
              <a:gd name="connsiteY225" fmla="*/ 2821172 h 3395331"/>
              <a:gd name="connsiteX226" fmla="*/ 6266121 w 12709451"/>
              <a:gd name="connsiteY226" fmla="*/ 2828261 h 3395331"/>
              <a:gd name="connsiteX227" fmla="*/ 6209414 w 12709451"/>
              <a:gd name="connsiteY227" fmla="*/ 2842437 h 3395331"/>
              <a:gd name="connsiteX228" fmla="*/ 6188149 w 12709451"/>
              <a:gd name="connsiteY228" fmla="*/ 2849526 h 3395331"/>
              <a:gd name="connsiteX229" fmla="*/ 6152707 w 12709451"/>
              <a:gd name="connsiteY229" fmla="*/ 2856614 h 3395331"/>
              <a:gd name="connsiteX230" fmla="*/ 6124353 w 12709451"/>
              <a:gd name="connsiteY230" fmla="*/ 2863703 h 3395331"/>
              <a:gd name="connsiteX231" fmla="*/ 6088911 w 12709451"/>
              <a:gd name="connsiteY231" fmla="*/ 2870791 h 3395331"/>
              <a:gd name="connsiteX232" fmla="*/ 6032204 w 12709451"/>
              <a:gd name="connsiteY232" fmla="*/ 2884968 h 3395331"/>
              <a:gd name="connsiteX233" fmla="*/ 5989674 w 12709451"/>
              <a:gd name="connsiteY233" fmla="*/ 2899144 h 3395331"/>
              <a:gd name="connsiteX234" fmla="*/ 5932967 w 12709451"/>
              <a:gd name="connsiteY234" fmla="*/ 2913321 h 3395331"/>
              <a:gd name="connsiteX235" fmla="*/ 5890437 w 12709451"/>
              <a:gd name="connsiteY235" fmla="*/ 2927498 h 3395331"/>
              <a:gd name="connsiteX236" fmla="*/ 5862083 w 12709451"/>
              <a:gd name="connsiteY236" fmla="*/ 2934586 h 3395331"/>
              <a:gd name="connsiteX237" fmla="*/ 5819553 w 12709451"/>
              <a:gd name="connsiteY237" fmla="*/ 2941675 h 3395331"/>
              <a:gd name="connsiteX238" fmla="*/ 5777023 w 12709451"/>
              <a:gd name="connsiteY238" fmla="*/ 2955851 h 3395331"/>
              <a:gd name="connsiteX239" fmla="*/ 5748669 w 12709451"/>
              <a:gd name="connsiteY239" fmla="*/ 2962940 h 3395331"/>
              <a:gd name="connsiteX240" fmla="*/ 5706139 w 12709451"/>
              <a:gd name="connsiteY240" fmla="*/ 2977116 h 3395331"/>
              <a:gd name="connsiteX241" fmla="*/ 5677786 w 12709451"/>
              <a:gd name="connsiteY241" fmla="*/ 2984205 h 3395331"/>
              <a:gd name="connsiteX242" fmla="*/ 5613990 w 12709451"/>
              <a:gd name="connsiteY242" fmla="*/ 3005470 h 3395331"/>
              <a:gd name="connsiteX243" fmla="*/ 5592725 w 12709451"/>
              <a:gd name="connsiteY243" fmla="*/ 3012558 h 3395331"/>
              <a:gd name="connsiteX244" fmla="*/ 5536018 w 12709451"/>
              <a:gd name="connsiteY244" fmla="*/ 3026735 h 3395331"/>
              <a:gd name="connsiteX245" fmla="*/ 5514753 w 12709451"/>
              <a:gd name="connsiteY245" fmla="*/ 3033823 h 3395331"/>
              <a:gd name="connsiteX246" fmla="*/ 5472223 w 12709451"/>
              <a:gd name="connsiteY246" fmla="*/ 3040912 h 3395331"/>
              <a:gd name="connsiteX247" fmla="*/ 5415516 w 12709451"/>
              <a:gd name="connsiteY247" fmla="*/ 3055089 h 3395331"/>
              <a:gd name="connsiteX248" fmla="*/ 5372986 w 12709451"/>
              <a:gd name="connsiteY248" fmla="*/ 3062177 h 3395331"/>
              <a:gd name="connsiteX249" fmla="*/ 5309190 w 12709451"/>
              <a:gd name="connsiteY249" fmla="*/ 3076354 h 3395331"/>
              <a:gd name="connsiteX250" fmla="*/ 5259572 w 12709451"/>
              <a:gd name="connsiteY250" fmla="*/ 3083442 h 3395331"/>
              <a:gd name="connsiteX251" fmla="*/ 5224130 w 12709451"/>
              <a:gd name="connsiteY251" fmla="*/ 3090530 h 3395331"/>
              <a:gd name="connsiteX252" fmla="*/ 5160335 w 12709451"/>
              <a:gd name="connsiteY252" fmla="*/ 3097619 h 3395331"/>
              <a:gd name="connsiteX253" fmla="*/ 5117804 w 12709451"/>
              <a:gd name="connsiteY253" fmla="*/ 3104707 h 3395331"/>
              <a:gd name="connsiteX254" fmla="*/ 5039832 w 12709451"/>
              <a:gd name="connsiteY254" fmla="*/ 3111796 h 3395331"/>
              <a:gd name="connsiteX255" fmla="*/ 4905153 w 12709451"/>
              <a:gd name="connsiteY255" fmla="*/ 3125972 h 3395331"/>
              <a:gd name="connsiteX256" fmla="*/ 3175590 w 12709451"/>
              <a:gd name="connsiteY256" fmla="*/ 3395331 h 3395331"/>
              <a:gd name="connsiteX257" fmla="*/ 3501656 w 12709451"/>
              <a:gd name="connsiteY257" fmla="*/ 3147237 h 3395331"/>
              <a:gd name="connsiteX258" fmla="*/ 1566530 w 12709451"/>
              <a:gd name="connsiteY258" fmla="*/ 3125972 h 3395331"/>
              <a:gd name="connsiteX259" fmla="*/ 1148316 w 12709451"/>
              <a:gd name="connsiteY259" fmla="*/ 3118884 h 3395331"/>
              <a:gd name="connsiteX260" fmla="*/ 666307 w 12709451"/>
              <a:gd name="connsiteY260" fmla="*/ 3104707 h 3395331"/>
              <a:gd name="connsiteX261" fmla="*/ 368595 w 12709451"/>
              <a:gd name="connsiteY261" fmla="*/ 3097619 h 3395331"/>
              <a:gd name="connsiteX262" fmla="*/ 42530 w 12709451"/>
              <a:gd name="connsiteY262" fmla="*/ 3083442 h 3395331"/>
              <a:gd name="connsiteX263" fmla="*/ 28353 w 12709451"/>
              <a:gd name="connsiteY263" fmla="*/ 3062177 h 3395331"/>
              <a:gd name="connsiteX264" fmla="*/ 14176 w 12709451"/>
              <a:gd name="connsiteY264" fmla="*/ 3005470 h 3395331"/>
              <a:gd name="connsiteX265" fmla="*/ 7088 w 12709451"/>
              <a:gd name="connsiteY265" fmla="*/ 2955851 h 3395331"/>
              <a:gd name="connsiteX266" fmla="*/ 0 w 12709451"/>
              <a:gd name="connsiteY266" fmla="*/ 2913321 h 3395331"/>
              <a:gd name="connsiteX267" fmla="*/ 14176 w 12709451"/>
              <a:gd name="connsiteY267" fmla="*/ 2849526 h 3395331"/>
              <a:gd name="connsiteX268" fmla="*/ 21265 w 12709451"/>
              <a:gd name="connsiteY268" fmla="*/ 2828261 h 3395331"/>
              <a:gd name="connsiteX269" fmla="*/ 85060 w 12709451"/>
              <a:gd name="connsiteY269" fmla="*/ 2785730 h 3395331"/>
              <a:gd name="connsiteX0" fmla="*/ 85060 w 12709451"/>
              <a:gd name="connsiteY0" fmla="*/ 2785730 h 3411303"/>
              <a:gd name="connsiteX1" fmla="*/ 85060 w 12709451"/>
              <a:gd name="connsiteY1" fmla="*/ 2785730 h 3411303"/>
              <a:gd name="connsiteX2" fmla="*/ 1290083 w 12709451"/>
              <a:gd name="connsiteY2" fmla="*/ 2785730 h 3411303"/>
              <a:gd name="connsiteX3" fmla="*/ 1708297 w 12709451"/>
              <a:gd name="connsiteY3" fmla="*/ 2799907 h 3411303"/>
              <a:gd name="connsiteX4" fmla="*/ 2041451 w 12709451"/>
              <a:gd name="connsiteY4" fmla="*/ 2821172 h 3411303"/>
              <a:gd name="connsiteX5" fmla="*/ 2551814 w 12709451"/>
              <a:gd name="connsiteY5" fmla="*/ 2814084 h 3411303"/>
              <a:gd name="connsiteX6" fmla="*/ 2835349 w 12709451"/>
              <a:gd name="connsiteY6" fmla="*/ 2821172 h 3411303"/>
              <a:gd name="connsiteX7" fmla="*/ 2856614 w 12709451"/>
              <a:gd name="connsiteY7" fmla="*/ 2814084 h 3411303"/>
              <a:gd name="connsiteX8" fmla="*/ 2892056 w 12709451"/>
              <a:gd name="connsiteY8" fmla="*/ 2806996 h 3411303"/>
              <a:gd name="connsiteX9" fmla="*/ 2906232 w 12709451"/>
              <a:gd name="connsiteY9" fmla="*/ 2658140 h 3411303"/>
              <a:gd name="connsiteX10" fmla="*/ 2913321 w 12709451"/>
              <a:gd name="connsiteY10" fmla="*/ 2466754 h 3411303"/>
              <a:gd name="connsiteX11" fmla="*/ 2920409 w 12709451"/>
              <a:gd name="connsiteY11" fmla="*/ 2417135 h 3411303"/>
              <a:gd name="connsiteX12" fmla="*/ 2934586 w 12709451"/>
              <a:gd name="connsiteY12" fmla="*/ 2360428 h 3411303"/>
              <a:gd name="connsiteX13" fmla="*/ 2948762 w 12709451"/>
              <a:gd name="connsiteY13" fmla="*/ 2317898 h 3411303"/>
              <a:gd name="connsiteX14" fmla="*/ 2970028 w 12709451"/>
              <a:gd name="connsiteY14" fmla="*/ 2303721 h 3411303"/>
              <a:gd name="connsiteX15" fmla="*/ 3374065 w 12709451"/>
              <a:gd name="connsiteY15" fmla="*/ 2296633 h 3411303"/>
              <a:gd name="connsiteX16" fmla="*/ 3494567 w 12709451"/>
              <a:gd name="connsiteY16" fmla="*/ 2275368 h 3411303"/>
              <a:gd name="connsiteX17" fmla="*/ 3671776 w 12709451"/>
              <a:gd name="connsiteY17" fmla="*/ 2268279 h 3411303"/>
              <a:gd name="connsiteX18" fmla="*/ 3912781 w 12709451"/>
              <a:gd name="connsiteY18" fmla="*/ 2261191 h 3411303"/>
              <a:gd name="connsiteX19" fmla="*/ 4437321 w 12709451"/>
              <a:gd name="connsiteY19" fmla="*/ 2268279 h 3411303"/>
              <a:gd name="connsiteX20" fmla="*/ 4607442 w 12709451"/>
              <a:gd name="connsiteY20" fmla="*/ 2239926 h 3411303"/>
              <a:gd name="connsiteX21" fmla="*/ 4614530 w 12709451"/>
              <a:gd name="connsiteY21" fmla="*/ 2183219 h 3411303"/>
              <a:gd name="connsiteX22" fmla="*/ 4628707 w 12709451"/>
              <a:gd name="connsiteY22" fmla="*/ 2062716 h 3411303"/>
              <a:gd name="connsiteX23" fmla="*/ 4635795 w 12709451"/>
              <a:gd name="connsiteY23" fmla="*/ 2034363 h 3411303"/>
              <a:gd name="connsiteX24" fmla="*/ 4649972 w 12709451"/>
              <a:gd name="connsiteY24" fmla="*/ 1956391 h 3411303"/>
              <a:gd name="connsiteX25" fmla="*/ 4664149 w 12709451"/>
              <a:gd name="connsiteY25" fmla="*/ 1779182 h 3411303"/>
              <a:gd name="connsiteX26" fmla="*/ 4671237 w 12709451"/>
              <a:gd name="connsiteY26" fmla="*/ 1743740 h 3411303"/>
              <a:gd name="connsiteX27" fmla="*/ 4678325 w 12709451"/>
              <a:gd name="connsiteY27" fmla="*/ 1715386 h 3411303"/>
              <a:gd name="connsiteX28" fmla="*/ 4919330 w 12709451"/>
              <a:gd name="connsiteY28" fmla="*/ 1708298 h 3411303"/>
              <a:gd name="connsiteX29" fmla="*/ 5209953 w 12709451"/>
              <a:gd name="connsiteY29" fmla="*/ 1694121 h 3411303"/>
              <a:gd name="connsiteX30" fmla="*/ 5521842 w 12709451"/>
              <a:gd name="connsiteY30" fmla="*/ 1672856 h 3411303"/>
              <a:gd name="connsiteX31" fmla="*/ 5840818 w 12709451"/>
              <a:gd name="connsiteY31" fmla="*/ 1687033 h 3411303"/>
              <a:gd name="connsiteX32" fmla="*/ 5918790 w 12709451"/>
              <a:gd name="connsiteY32" fmla="*/ 1694121 h 3411303"/>
              <a:gd name="connsiteX33" fmla="*/ 5982586 w 12709451"/>
              <a:gd name="connsiteY33" fmla="*/ 1701209 h 3411303"/>
              <a:gd name="connsiteX34" fmla="*/ 6166883 w 12709451"/>
              <a:gd name="connsiteY34" fmla="*/ 1708298 h 3411303"/>
              <a:gd name="connsiteX35" fmla="*/ 6400800 w 12709451"/>
              <a:gd name="connsiteY35" fmla="*/ 1701209 h 3411303"/>
              <a:gd name="connsiteX36" fmla="*/ 6379535 w 12709451"/>
              <a:gd name="connsiteY36" fmla="*/ 1694121 h 3411303"/>
              <a:gd name="connsiteX37" fmla="*/ 6393711 w 12709451"/>
              <a:gd name="connsiteY37" fmla="*/ 1396409 h 3411303"/>
              <a:gd name="connsiteX38" fmla="*/ 6407888 w 12709451"/>
              <a:gd name="connsiteY38" fmla="*/ 1311349 h 3411303"/>
              <a:gd name="connsiteX39" fmla="*/ 6422065 w 12709451"/>
              <a:gd name="connsiteY39" fmla="*/ 1226289 h 3411303"/>
              <a:gd name="connsiteX40" fmla="*/ 6443330 w 12709451"/>
              <a:gd name="connsiteY40" fmla="*/ 1212112 h 3411303"/>
              <a:gd name="connsiteX41" fmla="*/ 6514214 w 12709451"/>
              <a:gd name="connsiteY41" fmla="*/ 1197935 h 3411303"/>
              <a:gd name="connsiteX42" fmla="*/ 6606362 w 12709451"/>
              <a:gd name="connsiteY42" fmla="*/ 1183758 h 3411303"/>
              <a:gd name="connsiteX43" fmla="*/ 6641804 w 12709451"/>
              <a:gd name="connsiteY43" fmla="*/ 1176670 h 3411303"/>
              <a:gd name="connsiteX44" fmla="*/ 6804837 w 12709451"/>
              <a:gd name="connsiteY44" fmla="*/ 1155405 h 3411303"/>
              <a:gd name="connsiteX45" fmla="*/ 6854456 w 12709451"/>
              <a:gd name="connsiteY45" fmla="*/ 1148316 h 3411303"/>
              <a:gd name="connsiteX46" fmla="*/ 6911162 w 12709451"/>
              <a:gd name="connsiteY46" fmla="*/ 1141228 h 3411303"/>
              <a:gd name="connsiteX47" fmla="*/ 6960781 w 12709451"/>
              <a:gd name="connsiteY47" fmla="*/ 1134140 h 3411303"/>
              <a:gd name="connsiteX48" fmla="*/ 7038753 w 12709451"/>
              <a:gd name="connsiteY48" fmla="*/ 1127051 h 3411303"/>
              <a:gd name="connsiteX49" fmla="*/ 7116725 w 12709451"/>
              <a:gd name="connsiteY49" fmla="*/ 1112875 h 3411303"/>
              <a:gd name="connsiteX50" fmla="*/ 7208874 w 12709451"/>
              <a:gd name="connsiteY50" fmla="*/ 1098698 h 3411303"/>
              <a:gd name="connsiteX51" fmla="*/ 7364818 w 12709451"/>
              <a:gd name="connsiteY51" fmla="*/ 1105786 h 3411303"/>
              <a:gd name="connsiteX52" fmla="*/ 7414437 w 12709451"/>
              <a:gd name="connsiteY52" fmla="*/ 1119963 h 3411303"/>
              <a:gd name="connsiteX53" fmla="*/ 7442790 w 12709451"/>
              <a:gd name="connsiteY53" fmla="*/ 1127051 h 3411303"/>
              <a:gd name="connsiteX54" fmla="*/ 7485321 w 12709451"/>
              <a:gd name="connsiteY54" fmla="*/ 1141228 h 3411303"/>
              <a:gd name="connsiteX55" fmla="*/ 7506586 w 12709451"/>
              <a:gd name="connsiteY55" fmla="*/ 1148316 h 3411303"/>
              <a:gd name="connsiteX56" fmla="*/ 7598735 w 12709451"/>
              <a:gd name="connsiteY56" fmla="*/ 1169582 h 3411303"/>
              <a:gd name="connsiteX57" fmla="*/ 7697972 w 12709451"/>
              <a:gd name="connsiteY57" fmla="*/ 1176670 h 3411303"/>
              <a:gd name="connsiteX58" fmla="*/ 7967330 w 12709451"/>
              <a:gd name="connsiteY58" fmla="*/ 1169582 h 3411303"/>
              <a:gd name="connsiteX59" fmla="*/ 8024037 w 12709451"/>
              <a:gd name="connsiteY59" fmla="*/ 1162493 h 3411303"/>
              <a:gd name="connsiteX60" fmla="*/ 8038214 w 12709451"/>
              <a:gd name="connsiteY60" fmla="*/ 1119963 h 3411303"/>
              <a:gd name="connsiteX61" fmla="*/ 8052390 w 12709451"/>
              <a:gd name="connsiteY61" fmla="*/ 1027814 h 3411303"/>
              <a:gd name="connsiteX62" fmla="*/ 8066567 w 12709451"/>
              <a:gd name="connsiteY62" fmla="*/ 914400 h 3411303"/>
              <a:gd name="connsiteX63" fmla="*/ 8080744 w 12709451"/>
              <a:gd name="connsiteY63" fmla="*/ 857693 h 3411303"/>
              <a:gd name="connsiteX64" fmla="*/ 8087832 w 12709451"/>
              <a:gd name="connsiteY64" fmla="*/ 836428 h 3411303"/>
              <a:gd name="connsiteX65" fmla="*/ 8102009 w 12709451"/>
              <a:gd name="connsiteY65" fmla="*/ 765544 h 3411303"/>
              <a:gd name="connsiteX66" fmla="*/ 8123274 w 12709451"/>
              <a:gd name="connsiteY66" fmla="*/ 687572 h 3411303"/>
              <a:gd name="connsiteX67" fmla="*/ 8144539 w 12709451"/>
              <a:gd name="connsiteY67" fmla="*/ 645042 h 3411303"/>
              <a:gd name="connsiteX68" fmla="*/ 8165804 w 12709451"/>
              <a:gd name="connsiteY68" fmla="*/ 637954 h 3411303"/>
              <a:gd name="connsiteX69" fmla="*/ 8399721 w 12709451"/>
              <a:gd name="connsiteY69" fmla="*/ 623777 h 3411303"/>
              <a:gd name="connsiteX70" fmla="*/ 8442251 w 12709451"/>
              <a:gd name="connsiteY70" fmla="*/ 616689 h 3411303"/>
              <a:gd name="connsiteX71" fmla="*/ 8647814 w 12709451"/>
              <a:gd name="connsiteY71" fmla="*/ 602512 h 3411303"/>
              <a:gd name="connsiteX72" fmla="*/ 8895907 w 12709451"/>
              <a:gd name="connsiteY72" fmla="*/ 609600 h 3411303"/>
              <a:gd name="connsiteX73" fmla="*/ 9058939 w 12709451"/>
              <a:gd name="connsiteY73" fmla="*/ 616689 h 3411303"/>
              <a:gd name="connsiteX74" fmla="*/ 9526772 w 12709451"/>
              <a:gd name="connsiteY74" fmla="*/ 623777 h 3411303"/>
              <a:gd name="connsiteX75" fmla="*/ 9555125 w 12709451"/>
              <a:gd name="connsiteY75" fmla="*/ 630865 h 3411303"/>
              <a:gd name="connsiteX76" fmla="*/ 9732335 w 12709451"/>
              <a:gd name="connsiteY76" fmla="*/ 652130 h 3411303"/>
              <a:gd name="connsiteX77" fmla="*/ 9781953 w 12709451"/>
              <a:gd name="connsiteY77" fmla="*/ 659219 h 3411303"/>
              <a:gd name="connsiteX78" fmla="*/ 9803218 w 12709451"/>
              <a:gd name="connsiteY78" fmla="*/ 567070 h 3411303"/>
              <a:gd name="connsiteX79" fmla="*/ 9810307 w 12709451"/>
              <a:gd name="connsiteY79" fmla="*/ 233916 h 3411303"/>
              <a:gd name="connsiteX80" fmla="*/ 9824483 w 12709451"/>
              <a:gd name="connsiteY80" fmla="*/ 155944 h 3411303"/>
              <a:gd name="connsiteX81" fmla="*/ 9831572 w 12709451"/>
              <a:gd name="connsiteY81" fmla="*/ 134679 h 3411303"/>
              <a:gd name="connsiteX82" fmla="*/ 9881190 w 12709451"/>
              <a:gd name="connsiteY82" fmla="*/ 120503 h 3411303"/>
              <a:gd name="connsiteX83" fmla="*/ 9923721 w 12709451"/>
              <a:gd name="connsiteY83" fmla="*/ 113414 h 3411303"/>
              <a:gd name="connsiteX84" fmla="*/ 10058400 w 12709451"/>
              <a:gd name="connsiteY84" fmla="*/ 99237 h 3411303"/>
              <a:gd name="connsiteX85" fmla="*/ 10129283 w 12709451"/>
              <a:gd name="connsiteY85" fmla="*/ 85061 h 3411303"/>
              <a:gd name="connsiteX86" fmla="*/ 10185990 w 12709451"/>
              <a:gd name="connsiteY86" fmla="*/ 70884 h 3411303"/>
              <a:gd name="connsiteX87" fmla="*/ 10249786 w 12709451"/>
              <a:gd name="connsiteY87" fmla="*/ 42530 h 3411303"/>
              <a:gd name="connsiteX88" fmla="*/ 10271051 w 12709451"/>
              <a:gd name="connsiteY88" fmla="*/ 35442 h 3411303"/>
              <a:gd name="connsiteX89" fmla="*/ 10292316 w 12709451"/>
              <a:gd name="connsiteY89" fmla="*/ 28354 h 3411303"/>
              <a:gd name="connsiteX90" fmla="*/ 10334846 w 12709451"/>
              <a:gd name="connsiteY90" fmla="*/ 21265 h 3411303"/>
              <a:gd name="connsiteX91" fmla="*/ 10469525 w 12709451"/>
              <a:gd name="connsiteY91" fmla="*/ 0 h 3411303"/>
              <a:gd name="connsiteX92" fmla="*/ 10689265 w 12709451"/>
              <a:gd name="connsiteY92" fmla="*/ 14177 h 3411303"/>
              <a:gd name="connsiteX93" fmla="*/ 10894828 w 12709451"/>
              <a:gd name="connsiteY93" fmla="*/ 7089 h 3411303"/>
              <a:gd name="connsiteX94" fmla="*/ 11171274 w 12709451"/>
              <a:gd name="connsiteY94" fmla="*/ 0 h 3411303"/>
              <a:gd name="connsiteX95" fmla="*/ 11256335 w 12709451"/>
              <a:gd name="connsiteY95" fmla="*/ 7089 h 3411303"/>
              <a:gd name="connsiteX96" fmla="*/ 11376837 w 12709451"/>
              <a:gd name="connsiteY96" fmla="*/ 14177 h 3411303"/>
              <a:gd name="connsiteX97" fmla="*/ 11476074 w 12709451"/>
              <a:gd name="connsiteY97" fmla="*/ 35442 h 3411303"/>
              <a:gd name="connsiteX98" fmla="*/ 11532781 w 12709451"/>
              <a:gd name="connsiteY98" fmla="*/ 42530 h 3411303"/>
              <a:gd name="connsiteX99" fmla="*/ 11568223 w 12709451"/>
              <a:gd name="connsiteY99" fmla="*/ 49619 h 3411303"/>
              <a:gd name="connsiteX100" fmla="*/ 11624930 w 12709451"/>
              <a:gd name="connsiteY100" fmla="*/ 56707 h 3411303"/>
              <a:gd name="connsiteX101" fmla="*/ 11887200 w 12709451"/>
              <a:gd name="connsiteY101" fmla="*/ 77972 h 3411303"/>
              <a:gd name="connsiteX102" fmla="*/ 12234530 w 12709451"/>
              <a:gd name="connsiteY102" fmla="*/ 77972 h 3411303"/>
              <a:gd name="connsiteX103" fmla="*/ 12305414 w 12709451"/>
              <a:gd name="connsiteY103" fmla="*/ 92149 h 3411303"/>
              <a:gd name="connsiteX104" fmla="*/ 12447181 w 12709451"/>
              <a:gd name="connsiteY104" fmla="*/ 106326 h 3411303"/>
              <a:gd name="connsiteX105" fmla="*/ 12510976 w 12709451"/>
              <a:gd name="connsiteY105" fmla="*/ 127591 h 3411303"/>
              <a:gd name="connsiteX106" fmla="*/ 12532242 w 12709451"/>
              <a:gd name="connsiteY106" fmla="*/ 134679 h 3411303"/>
              <a:gd name="connsiteX107" fmla="*/ 12567683 w 12709451"/>
              <a:gd name="connsiteY107" fmla="*/ 177209 h 3411303"/>
              <a:gd name="connsiteX108" fmla="*/ 12588949 w 12709451"/>
              <a:gd name="connsiteY108" fmla="*/ 219740 h 3411303"/>
              <a:gd name="connsiteX109" fmla="*/ 12610214 w 12709451"/>
              <a:gd name="connsiteY109" fmla="*/ 233916 h 3411303"/>
              <a:gd name="connsiteX110" fmla="*/ 12617302 w 12709451"/>
              <a:gd name="connsiteY110" fmla="*/ 255182 h 3411303"/>
              <a:gd name="connsiteX111" fmla="*/ 12624390 w 12709451"/>
              <a:gd name="connsiteY111" fmla="*/ 283535 h 3411303"/>
              <a:gd name="connsiteX112" fmla="*/ 12638567 w 12709451"/>
              <a:gd name="connsiteY112" fmla="*/ 311889 h 3411303"/>
              <a:gd name="connsiteX113" fmla="*/ 12645656 w 12709451"/>
              <a:gd name="connsiteY113" fmla="*/ 340242 h 3411303"/>
              <a:gd name="connsiteX114" fmla="*/ 12659832 w 12709451"/>
              <a:gd name="connsiteY114" fmla="*/ 375684 h 3411303"/>
              <a:gd name="connsiteX115" fmla="*/ 12666921 w 12709451"/>
              <a:gd name="connsiteY115" fmla="*/ 411126 h 3411303"/>
              <a:gd name="connsiteX116" fmla="*/ 12688186 w 12709451"/>
              <a:gd name="connsiteY116" fmla="*/ 474921 h 3411303"/>
              <a:gd name="connsiteX117" fmla="*/ 12695274 w 12709451"/>
              <a:gd name="connsiteY117" fmla="*/ 496186 h 3411303"/>
              <a:gd name="connsiteX118" fmla="*/ 12702362 w 12709451"/>
              <a:gd name="connsiteY118" fmla="*/ 524540 h 3411303"/>
              <a:gd name="connsiteX119" fmla="*/ 12709451 w 12709451"/>
              <a:gd name="connsiteY119" fmla="*/ 602512 h 3411303"/>
              <a:gd name="connsiteX120" fmla="*/ 12695274 w 12709451"/>
              <a:gd name="connsiteY120" fmla="*/ 900223 h 3411303"/>
              <a:gd name="connsiteX121" fmla="*/ 12688186 w 12709451"/>
              <a:gd name="connsiteY121" fmla="*/ 971107 h 3411303"/>
              <a:gd name="connsiteX122" fmla="*/ 12681097 w 12709451"/>
              <a:gd name="connsiteY122" fmla="*/ 1006549 h 3411303"/>
              <a:gd name="connsiteX123" fmla="*/ 12666921 w 12709451"/>
              <a:gd name="connsiteY123" fmla="*/ 1105786 h 3411303"/>
              <a:gd name="connsiteX124" fmla="*/ 12659832 w 12709451"/>
              <a:gd name="connsiteY124" fmla="*/ 1141228 h 3411303"/>
              <a:gd name="connsiteX125" fmla="*/ 12645656 w 12709451"/>
              <a:gd name="connsiteY125" fmla="*/ 1240465 h 3411303"/>
              <a:gd name="connsiteX126" fmla="*/ 12624390 w 12709451"/>
              <a:gd name="connsiteY126" fmla="*/ 1318437 h 3411303"/>
              <a:gd name="connsiteX127" fmla="*/ 12638567 w 12709451"/>
              <a:gd name="connsiteY127" fmla="*/ 1524000 h 3411303"/>
              <a:gd name="connsiteX128" fmla="*/ 12652744 w 12709451"/>
              <a:gd name="connsiteY128" fmla="*/ 1687033 h 3411303"/>
              <a:gd name="connsiteX129" fmla="*/ 12638567 w 12709451"/>
              <a:gd name="connsiteY129" fmla="*/ 1828800 h 3411303"/>
              <a:gd name="connsiteX130" fmla="*/ 12624390 w 12709451"/>
              <a:gd name="connsiteY130" fmla="*/ 1850065 h 3411303"/>
              <a:gd name="connsiteX131" fmla="*/ 12617302 w 12709451"/>
              <a:gd name="connsiteY131" fmla="*/ 1871330 h 3411303"/>
              <a:gd name="connsiteX132" fmla="*/ 12596037 w 12709451"/>
              <a:gd name="connsiteY132" fmla="*/ 1885507 h 3411303"/>
              <a:gd name="connsiteX133" fmla="*/ 12369209 w 12709451"/>
              <a:gd name="connsiteY133" fmla="*/ 1878419 h 3411303"/>
              <a:gd name="connsiteX134" fmla="*/ 12255795 w 12709451"/>
              <a:gd name="connsiteY134" fmla="*/ 1871330 h 3411303"/>
              <a:gd name="connsiteX135" fmla="*/ 12135293 w 12709451"/>
              <a:gd name="connsiteY135" fmla="*/ 1857154 h 3411303"/>
              <a:gd name="connsiteX136" fmla="*/ 11972260 w 12709451"/>
              <a:gd name="connsiteY136" fmla="*/ 1871330 h 3411303"/>
              <a:gd name="connsiteX137" fmla="*/ 11908465 w 12709451"/>
              <a:gd name="connsiteY137" fmla="*/ 1878419 h 3411303"/>
              <a:gd name="connsiteX138" fmla="*/ 11873023 w 12709451"/>
              <a:gd name="connsiteY138" fmla="*/ 1885507 h 3411303"/>
              <a:gd name="connsiteX139" fmla="*/ 11830493 w 12709451"/>
              <a:gd name="connsiteY139" fmla="*/ 1892596 h 3411303"/>
              <a:gd name="connsiteX140" fmla="*/ 11773786 w 12709451"/>
              <a:gd name="connsiteY140" fmla="*/ 1899684 h 3411303"/>
              <a:gd name="connsiteX141" fmla="*/ 11674549 w 12709451"/>
              <a:gd name="connsiteY141" fmla="*/ 1913861 h 3411303"/>
              <a:gd name="connsiteX142" fmla="*/ 11624930 w 12709451"/>
              <a:gd name="connsiteY142" fmla="*/ 1920949 h 3411303"/>
              <a:gd name="connsiteX143" fmla="*/ 11561135 w 12709451"/>
              <a:gd name="connsiteY143" fmla="*/ 1935126 h 3411303"/>
              <a:gd name="connsiteX144" fmla="*/ 11497339 w 12709451"/>
              <a:gd name="connsiteY144" fmla="*/ 1949303 h 3411303"/>
              <a:gd name="connsiteX145" fmla="*/ 11476074 w 12709451"/>
              <a:gd name="connsiteY145" fmla="*/ 1956391 h 3411303"/>
              <a:gd name="connsiteX146" fmla="*/ 11419367 w 12709451"/>
              <a:gd name="connsiteY146" fmla="*/ 1970568 h 3411303"/>
              <a:gd name="connsiteX147" fmla="*/ 11362660 w 12709451"/>
              <a:gd name="connsiteY147" fmla="*/ 1984744 h 3411303"/>
              <a:gd name="connsiteX148" fmla="*/ 11242158 w 12709451"/>
              <a:gd name="connsiteY148" fmla="*/ 2006009 h 3411303"/>
              <a:gd name="connsiteX149" fmla="*/ 11079125 w 12709451"/>
              <a:gd name="connsiteY149" fmla="*/ 2020186 h 3411303"/>
              <a:gd name="connsiteX150" fmla="*/ 10986976 w 12709451"/>
              <a:gd name="connsiteY150" fmla="*/ 2034363 h 3411303"/>
              <a:gd name="connsiteX151" fmla="*/ 10951535 w 12709451"/>
              <a:gd name="connsiteY151" fmla="*/ 2041451 h 3411303"/>
              <a:gd name="connsiteX152" fmla="*/ 10866474 w 12709451"/>
              <a:gd name="connsiteY152" fmla="*/ 2055628 h 3411303"/>
              <a:gd name="connsiteX153" fmla="*/ 10809767 w 12709451"/>
              <a:gd name="connsiteY153" fmla="*/ 2069805 h 3411303"/>
              <a:gd name="connsiteX154" fmla="*/ 10788502 w 12709451"/>
              <a:gd name="connsiteY154" fmla="*/ 2076893 h 3411303"/>
              <a:gd name="connsiteX155" fmla="*/ 10618381 w 12709451"/>
              <a:gd name="connsiteY155" fmla="*/ 2105247 h 3411303"/>
              <a:gd name="connsiteX156" fmla="*/ 10582939 w 12709451"/>
              <a:gd name="connsiteY156" fmla="*/ 2112335 h 3411303"/>
              <a:gd name="connsiteX157" fmla="*/ 10519144 w 12709451"/>
              <a:gd name="connsiteY157" fmla="*/ 2119423 h 3411303"/>
              <a:gd name="connsiteX158" fmla="*/ 10483702 w 12709451"/>
              <a:gd name="connsiteY158" fmla="*/ 2126512 h 3411303"/>
              <a:gd name="connsiteX159" fmla="*/ 10426995 w 12709451"/>
              <a:gd name="connsiteY159" fmla="*/ 2133600 h 3411303"/>
              <a:gd name="connsiteX160" fmla="*/ 10384465 w 12709451"/>
              <a:gd name="connsiteY160" fmla="*/ 2140689 h 3411303"/>
              <a:gd name="connsiteX161" fmla="*/ 10349023 w 12709451"/>
              <a:gd name="connsiteY161" fmla="*/ 2147777 h 3411303"/>
              <a:gd name="connsiteX162" fmla="*/ 10285228 w 12709451"/>
              <a:gd name="connsiteY162" fmla="*/ 2154865 h 3411303"/>
              <a:gd name="connsiteX163" fmla="*/ 10249786 w 12709451"/>
              <a:gd name="connsiteY163" fmla="*/ 2161954 h 3411303"/>
              <a:gd name="connsiteX164" fmla="*/ 10185990 w 12709451"/>
              <a:gd name="connsiteY164" fmla="*/ 2169042 h 3411303"/>
              <a:gd name="connsiteX165" fmla="*/ 10150549 w 12709451"/>
              <a:gd name="connsiteY165" fmla="*/ 2176130 h 3411303"/>
              <a:gd name="connsiteX166" fmla="*/ 10008781 w 12709451"/>
              <a:gd name="connsiteY166" fmla="*/ 2190307 h 3411303"/>
              <a:gd name="connsiteX167" fmla="*/ 9916632 w 12709451"/>
              <a:gd name="connsiteY167" fmla="*/ 2204484 h 3411303"/>
              <a:gd name="connsiteX168" fmla="*/ 9774865 w 12709451"/>
              <a:gd name="connsiteY168" fmla="*/ 2225749 h 3411303"/>
              <a:gd name="connsiteX169" fmla="*/ 9696893 w 12709451"/>
              <a:gd name="connsiteY169" fmla="*/ 2232837 h 3411303"/>
              <a:gd name="connsiteX170" fmla="*/ 9604744 w 12709451"/>
              <a:gd name="connsiteY170" fmla="*/ 2247014 h 3411303"/>
              <a:gd name="connsiteX171" fmla="*/ 9555125 w 12709451"/>
              <a:gd name="connsiteY171" fmla="*/ 2254103 h 3411303"/>
              <a:gd name="connsiteX172" fmla="*/ 9505507 w 12709451"/>
              <a:gd name="connsiteY172" fmla="*/ 2268279 h 3411303"/>
              <a:gd name="connsiteX173" fmla="*/ 9434623 w 12709451"/>
              <a:gd name="connsiteY173" fmla="*/ 2282456 h 3411303"/>
              <a:gd name="connsiteX174" fmla="*/ 9406269 w 12709451"/>
              <a:gd name="connsiteY174" fmla="*/ 2289544 h 3411303"/>
              <a:gd name="connsiteX175" fmla="*/ 9356651 w 12709451"/>
              <a:gd name="connsiteY175" fmla="*/ 2303721 h 3411303"/>
              <a:gd name="connsiteX176" fmla="*/ 9285767 w 12709451"/>
              <a:gd name="connsiteY176" fmla="*/ 2317898 h 3411303"/>
              <a:gd name="connsiteX177" fmla="*/ 9236149 w 12709451"/>
              <a:gd name="connsiteY177" fmla="*/ 2332075 h 3411303"/>
              <a:gd name="connsiteX178" fmla="*/ 9200707 w 12709451"/>
              <a:gd name="connsiteY178" fmla="*/ 2339163 h 3411303"/>
              <a:gd name="connsiteX179" fmla="*/ 9115646 w 12709451"/>
              <a:gd name="connsiteY179" fmla="*/ 2360428 h 3411303"/>
              <a:gd name="connsiteX180" fmla="*/ 9087293 w 12709451"/>
              <a:gd name="connsiteY180" fmla="*/ 2367516 h 3411303"/>
              <a:gd name="connsiteX181" fmla="*/ 9016409 w 12709451"/>
              <a:gd name="connsiteY181" fmla="*/ 2381693 h 3411303"/>
              <a:gd name="connsiteX182" fmla="*/ 8980967 w 12709451"/>
              <a:gd name="connsiteY182" fmla="*/ 2388782 h 3411303"/>
              <a:gd name="connsiteX183" fmla="*/ 8924260 w 12709451"/>
              <a:gd name="connsiteY183" fmla="*/ 2395870 h 3411303"/>
              <a:gd name="connsiteX184" fmla="*/ 8888818 w 12709451"/>
              <a:gd name="connsiteY184" fmla="*/ 2402958 h 3411303"/>
              <a:gd name="connsiteX185" fmla="*/ 8867553 w 12709451"/>
              <a:gd name="connsiteY185" fmla="*/ 2410047 h 3411303"/>
              <a:gd name="connsiteX186" fmla="*/ 8803758 w 12709451"/>
              <a:gd name="connsiteY186" fmla="*/ 2417135 h 3411303"/>
              <a:gd name="connsiteX187" fmla="*/ 8718697 w 12709451"/>
              <a:gd name="connsiteY187" fmla="*/ 2431312 h 3411303"/>
              <a:gd name="connsiteX188" fmla="*/ 8661990 w 12709451"/>
              <a:gd name="connsiteY188" fmla="*/ 2438400 h 3411303"/>
              <a:gd name="connsiteX189" fmla="*/ 8619460 w 12709451"/>
              <a:gd name="connsiteY189" fmla="*/ 2445489 h 3411303"/>
              <a:gd name="connsiteX190" fmla="*/ 8527311 w 12709451"/>
              <a:gd name="connsiteY190" fmla="*/ 2452577 h 3411303"/>
              <a:gd name="connsiteX191" fmla="*/ 8449339 w 12709451"/>
              <a:gd name="connsiteY191" fmla="*/ 2459665 h 3411303"/>
              <a:gd name="connsiteX192" fmla="*/ 8392632 w 12709451"/>
              <a:gd name="connsiteY192" fmla="*/ 2466754 h 3411303"/>
              <a:gd name="connsiteX193" fmla="*/ 8321749 w 12709451"/>
              <a:gd name="connsiteY193" fmla="*/ 2473842 h 3411303"/>
              <a:gd name="connsiteX194" fmla="*/ 8109097 w 12709451"/>
              <a:gd name="connsiteY194" fmla="*/ 2502196 h 3411303"/>
              <a:gd name="connsiteX195" fmla="*/ 8066567 w 12709451"/>
              <a:gd name="connsiteY195" fmla="*/ 2509284 h 3411303"/>
              <a:gd name="connsiteX196" fmla="*/ 8002772 w 12709451"/>
              <a:gd name="connsiteY196" fmla="*/ 2523461 h 3411303"/>
              <a:gd name="connsiteX197" fmla="*/ 7910623 w 12709451"/>
              <a:gd name="connsiteY197" fmla="*/ 2537637 h 3411303"/>
              <a:gd name="connsiteX198" fmla="*/ 7825562 w 12709451"/>
              <a:gd name="connsiteY198" fmla="*/ 2551814 h 3411303"/>
              <a:gd name="connsiteX199" fmla="*/ 7797209 w 12709451"/>
              <a:gd name="connsiteY199" fmla="*/ 2558903 h 3411303"/>
              <a:gd name="connsiteX200" fmla="*/ 7719237 w 12709451"/>
              <a:gd name="connsiteY200" fmla="*/ 2573079 h 3411303"/>
              <a:gd name="connsiteX201" fmla="*/ 7690883 w 12709451"/>
              <a:gd name="connsiteY201" fmla="*/ 2580168 h 3411303"/>
              <a:gd name="connsiteX202" fmla="*/ 7655442 w 12709451"/>
              <a:gd name="connsiteY202" fmla="*/ 2587256 h 3411303"/>
              <a:gd name="connsiteX203" fmla="*/ 7634176 w 12709451"/>
              <a:gd name="connsiteY203" fmla="*/ 2594344 h 3411303"/>
              <a:gd name="connsiteX204" fmla="*/ 7584558 w 12709451"/>
              <a:gd name="connsiteY204" fmla="*/ 2601433 h 3411303"/>
              <a:gd name="connsiteX205" fmla="*/ 7549116 w 12709451"/>
              <a:gd name="connsiteY205" fmla="*/ 2608521 h 3411303"/>
              <a:gd name="connsiteX206" fmla="*/ 7449879 w 12709451"/>
              <a:gd name="connsiteY206" fmla="*/ 2622698 h 3411303"/>
              <a:gd name="connsiteX207" fmla="*/ 7378995 w 12709451"/>
              <a:gd name="connsiteY207" fmla="*/ 2636875 h 3411303"/>
              <a:gd name="connsiteX208" fmla="*/ 7322288 w 12709451"/>
              <a:gd name="connsiteY208" fmla="*/ 2651051 h 3411303"/>
              <a:gd name="connsiteX209" fmla="*/ 7265581 w 12709451"/>
              <a:gd name="connsiteY209" fmla="*/ 2658140 h 3411303"/>
              <a:gd name="connsiteX210" fmla="*/ 7237228 w 12709451"/>
              <a:gd name="connsiteY210" fmla="*/ 2665228 h 3411303"/>
              <a:gd name="connsiteX211" fmla="*/ 7187609 w 12709451"/>
              <a:gd name="connsiteY211" fmla="*/ 2672316 h 3411303"/>
              <a:gd name="connsiteX212" fmla="*/ 7116725 w 12709451"/>
              <a:gd name="connsiteY212" fmla="*/ 2686493 h 3411303"/>
              <a:gd name="connsiteX213" fmla="*/ 7024576 w 12709451"/>
              <a:gd name="connsiteY213" fmla="*/ 2700670 h 3411303"/>
              <a:gd name="connsiteX214" fmla="*/ 7003311 w 12709451"/>
              <a:gd name="connsiteY214" fmla="*/ 2707758 h 3411303"/>
              <a:gd name="connsiteX215" fmla="*/ 6847367 w 12709451"/>
              <a:gd name="connsiteY215" fmla="*/ 2729023 h 3411303"/>
              <a:gd name="connsiteX216" fmla="*/ 6769395 w 12709451"/>
              <a:gd name="connsiteY216" fmla="*/ 2743200 h 3411303"/>
              <a:gd name="connsiteX217" fmla="*/ 6719776 w 12709451"/>
              <a:gd name="connsiteY217" fmla="*/ 2750289 h 3411303"/>
              <a:gd name="connsiteX218" fmla="*/ 6691423 w 12709451"/>
              <a:gd name="connsiteY218" fmla="*/ 2757377 h 3411303"/>
              <a:gd name="connsiteX219" fmla="*/ 6599274 w 12709451"/>
              <a:gd name="connsiteY219" fmla="*/ 2771554 h 3411303"/>
              <a:gd name="connsiteX220" fmla="*/ 6556744 w 12709451"/>
              <a:gd name="connsiteY220" fmla="*/ 2778642 h 3411303"/>
              <a:gd name="connsiteX221" fmla="*/ 6521302 w 12709451"/>
              <a:gd name="connsiteY221" fmla="*/ 2785730 h 3411303"/>
              <a:gd name="connsiteX222" fmla="*/ 6407888 w 12709451"/>
              <a:gd name="connsiteY222" fmla="*/ 2799907 h 3411303"/>
              <a:gd name="connsiteX223" fmla="*/ 6379535 w 12709451"/>
              <a:gd name="connsiteY223" fmla="*/ 2806996 h 3411303"/>
              <a:gd name="connsiteX224" fmla="*/ 6337004 w 12709451"/>
              <a:gd name="connsiteY224" fmla="*/ 2814084 h 3411303"/>
              <a:gd name="connsiteX225" fmla="*/ 6315739 w 12709451"/>
              <a:gd name="connsiteY225" fmla="*/ 2821172 h 3411303"/>
              <a:gd name="connsiteX226" fmla="*/ 6266121 w 12709451"/>
              <a:gd name="connsiteY226" fmla="*/ 2828261 h 3411303"/>
              <a:gd name="connsiteX227" fmla="*/ 6209414 w 12709451"/>
              <a:gd name="connsiteY227" fmla="*/ 2842437 h 3411303"/>
              <a:gd name="connsiteX228" fmla="*/ 6188149 w 12709451"/>
              <a:gd name="connsiteY228" fmla="*/ 2849526 h 3411303"/>
              <a:gd name="connsiteX229" fmla="*/ 6152707 w 12709451"/>
              <a:gd name="connsiteY229" fmla="*/ 2856614 h 3411303"/>
              <a:gd name="connsiteX230" fmla="*/ 6124353 w 12709451"/>
              <a:gd name="connsiteY230" fmla="*/ 2863703 h 3411303"/>
              <a:gd name="connsiteX231" fmla="*/ 6088911 w 12709451"/>
              <a:gd name="connsiteY231" fmla="*/ 2870791 h 3411303"/>
              <a:gd name="connsiteX232" fmla="*/ 6032204 w 12709451"/>
              <a:gd name="connsiteY232" fmla="*/ 2884968 h 3411303"/>
              <a:gd name="connsiteX233" fmla="*/ 5989674 w 12709451"/>
              <a:gd name="connsiteY233" fmla="*/ 2899144 h 3411303"/>
              <a:gd name="connsiteX234" fmla="*/ 5932967 w 12709451"/>
              <a:gd name="connsiteY234" fmla="*/ 2913321 h 3411303"/>
              <a:gd name="connsiteX235" fmla="*/ 5890437 w 12709451"/>
              <a:gd name="connsiteY235" fmla="*/ 2927498 h 3411303"/>
              <a:gd name="connsiteX236" fmla="*/ 5862083 w 12709451"/>
              <a:gd name="connsiteY236" fmla="*/ 2934586 h 3411303"/>
              <a:gd name="connsiteX237" fmla="*/ 5819553 w 12709451"/>
              <a:gd name="connsiteY237" fmla="*/ 2941675 h 3411303"/>
              <a:gd name="connsiteX238" fmla="*/ 5777023 w 12709451"/>
              <a:gd name="connsiteY238" fmla="*/ 2955851 h 3411303"/>
              <a:gd name="connsiteX239" fmla="*/ 5748669 w 12709451"/>
              <a:gd name="connsiteY239" fmla="*/ 2962940 h 3411303"/>
              <a:gd name="connsiteX240" fmla="*/ 5706139 w 12709451"/>
              <a:gd name="connsiteY240" fmla="*/ 2977116 h 3411303"/>
              <a:gd name="connsiteX241" fmla="*/ 5677786 w 12709451"/>
              <a:gd name="connsiteY241" fmla="*/ 2984205 h 3411303"/>
              <a:gd name="connsiteX242" fmla="*/ 5613990 w 12709451"/>
              <a:gd name="connsiteY242" fmla="*/ 3005470 h 3411303"/>
              <a:gd name="connsiteX243" fmla="*/ 5592725 w 12709451"/>
              <a:gd name="connsiteY243" fmla="*/ 3012558 h 3411303"/>
              <a:gd name="connsiteX244" fmla="*/ 5536018 w 12709451"/>
              <a:gd name="connsiteY244" fmla="*/ 3026735 h 3411303"/>
              <a:gd name="connsiteX245" fmla="*/ 5514753 w 12709451"/>
              <a:gd name="connsiteY245" fmla="*/ 3033823 h 3411303"/>
              <a:gd name="connsiteX246" fmla="*/ 5472223 w 12709451"/>
              <a:gd name="connsiteY246" fmla="*/ 3040912 h 3411303"/>
              <a:gd name="connsiteX247" fmla="*/ 5415516 w 12709451"/>
              <a:gd name="connsiteY247" fmla="*/ 3055089 h 3411303"/>
              <a:gd name="connsiteX248" fmla="*/ 5372986 w 12709451"/>
              <a:gd name="connsiteY248" fmla="*/ 3062177 h 3411303"/>
              <a:gd name="connsiteX249" fmla="*/ 5309190 w 12709451"/>
              <a:gd name="connsiteY249" fmla="*/ 3076354 h 3411303"/>
              <a:gd name="connsiteX250" fmla="*/ 5259572 w 12709451"/>
              <a:gd name="connsiteY250" fmla="*/ 3083442 h 3411303"/>
              <a:gd name="connsiteX251" fmla="*/ 5224130 w 12709451"/>
              <a:gd name="connsiteY251" fmla="*/ 3090530 h 3411303"/>
              <a:gd name="connsiteX252" fmla="*/ 5160335 w 12709451"/>
              <a:gd name="connsiteY252" fmla="*/ 3097619 h 3411303"/>
              <a:gd name="connsiteX253" fmla="*/ 5117804 w 12709451"/>
              <a:gd name="connsiteY253" fmla="*/ 3104707 h 3411303"/>
              <a:gd name="connsiteX254" fmla="*/ 5039832 w 12709451"/>
              <a:gd name="connsiteY254" fmla="*/ 3111796 h 3411303"/>
              <a:gd name="connsiteX255" fmla="*/ 4905153 w 12709451"/>
              <a:gd name="connsiteY255" fmla="*/ 3125972 h 3411303"/>
              <a:gd name="connsiteX256" fmla="*/ 3175590 w 12709451"/>
              <a:gd name="connsiteY256" fmla="*/ 3395331 h 3411303"/>
              <a:gd name="connsiteX257" fmla="*/ 2459665 w 12709451"/>
              <a:gd name="connsiteY257" fmla="*/ 3352800 h 3411303"/>
              <a:gd name="connsiteX258" fmla="*/ 1566530 w 12709451"/>
              <a:gd name="connsiteY258" fmla="*/ 3125972 h 3411303"/>
              <a:gd name="connsiteX259" fmla="*/ 1148316 w 12709451"/>
              <a:gd name="connsiteY259" fmla="*/ 3118884 h 3411303"/>
              <a:gd name="connsiteX260" fmla="*/ 666307 w 12709451"/>
              <a:gd name="connsiteY260" fmla="*/ 3104707 h 3411303"/>
              <a:gd name="connsiteX261" fmla="*/ 368595 w 12709451"/>
              <a:gd name="connsiteY261" fmla="*/ 3097619 h 3411303"/>
              <a:gd name="connsiteX262" fmla="*/ 42530 w 12709451"/>
              <a:gd name="connsiteY262" fmla="*/ 3083442 h 3411303"/>
              <a:gd name="connsiteX263" fmla="*/ 28353 w 12709451"/>
              <a:gd name="connsiteY263" fmla="*/ 3062177 h 3411303"/>
              <a:gd name="connsiteX264" fmla="*/ 14176 w 12709451"/>
              <a:gd name="connsiteY264" fmla="*/ 3005470 h 3411303"/>
              <a:gd name="connsiteX265" fmla="*/ 7088 w 12709451"/>
              <a:gd name="connsiteY265" fmla="*/ 2955851 h 3411303"/>
              <a:gd name="connsiteX266" fmla="*/ 0 w 12709451"/>
              <a:gd name="connsiteY266" fmla="*/ 2913321 h 3411303"/>
              <a:gd name="connsiteX267" fmla="*/ 14176 w 12709451"/>
              <a:gd name="connsiteY267" fmla="*/ 2849526 h 3411303"/>
              <a:gd name="connsiteX268" fmla="*/ 21265 w 12709451"/>
              <a:gd name="connsiteY268" fmla="*/ 2828261 h 3411303"/>
              <a:gd name="connsiteX269" fmla="*/ 85060 w 12709451"/>
              <a:gd name="connsiteY269" fmla="*/ 2785730 h 3411303"/>
              <a:gd name="connsiteX0" fmla="*/ 85060 w 12709451"/>
              <a:gd name="connsiteY0" fmla="*/ 2785730 h 3406345"/>
              <a:gd name="connsiteX1" fmla="*/ 85060 w 12709451"/>
              <a:gd name="connsiteY1" fmla="*/ 2785730 h 3406345"/>
              <a:gd name="connsiteX2" fmla="*/ 1290083 w 12709451"/>
              <a:gd name="connsiteY2" fmla="*/ 2785730 h 3406345"/>
              <a:gd name="connsiteX3" fmla="*/ 1708297 w 12709451"/>
              <a:gd name="connsiteY3" fmla="*/ 2799907 h 3406345"/>
              <a:gd name="connsiteX4" fmla="*/ 2041451 w 12709451"/>
              <a:gd name="connsiteY4" fmla="*/ 2821172 h 3406345"/>
              <a:gd name="connsiteX5" fmla="*/ 2551814 w 12709451"/>
              <a:gd name="connsiteY5" fmla="*/ 2814084 h 3406345"/>
              <a:gd name="connsiteX6" fmla="*/ 2835349 w 12709451"/>
              <a:gd name="connsiteY6" fmla="*/ 2821172 h 3406345"/>
              <a:gd name="connsiteX7" fmla="*/ 2856614 w 12709451"/>
              <a:gd name="connsiteY7" fmla="*/ 2814084 h 3406345"/>
              <a:gd name="connsiteX8" fmla="*/ 2892056 w 12709451"/>
              <a:gd name="connsiteY8" fmla="*/ 2806996 h 3406345"/>
              <a:gd name="connsiteX9" fmla="*/ 2906232 w 12709451"/>
              <a:gd name="connsiteY9" fmla="*/ 2658140 h 3406345"/>
              <a:gd name="connsiteX10" fmla="*/ 2913321 w 12709451"/>
              <a:gd name="connsiteY10" fmla="*/ 2466754 h 3406345"/>
              <a:gd name="connsiteX11" fmla="*/ 2920409 w 12709451"/>
              <a:gd name="connsiteY11" fmla="*/ 2417135 h 3406345"/>
              <a:gd name="connsiteX12" fmla="*/ 2934586 w 12709451"/>
              <a:gd name="connsiteY12" fmla="*/ 2360428 h 3406345"/>
              <a:gd name="connsiteX13" fmla="*/ 2948762 w 12709451"/>
              <a:gd name="connsiteY13" fmla="*/ 2317898 h 3406345"/>
              <a:gd name="connsiteX14" fmla="*/ 2970028 w 12709451"/>
              <a:gd name="connsiteY14" fmla="*/ 2303721 h 3406345"/>
              <a:gd name="connsiteX15" fmla="*/ 3374065 w 12709451"/>
              <a:gd name="connsiteY15" fmla="*/ 2296633 h 3406345"/>
              <a:gd name="connsiteX16" fmla="*/ 3494567 w 12709451"/>
              <a:gd name="connsiteY16" fmla="*/ 2275368 h 3406345"/>
              <a:gd name="connsiteX17" fmla="*/ 3671776 w 12709451"/>
              <a:gd name="connsiteY17" fmla="*/ 2268279 h 3406345"/>
              <a:gd name="connsiteX18" fmla="*/ 3912781 w 12709451"/>
              <a:gd name="connsiteY18" fmla="*/ 2261191 h 3406345"/>
              <a:gd name="connsiteX19" fmla="*/ 4437321 w 12709451"/>
              <a:gd name="connsiteY19" fmla="*/ 2268279 h 3406345"/>
              <a:gd name="connsiteX20" fmla="*/ 4607442 w 12709451"/>
              <a:gd name="connsiteY20" fmla="*/ 2239926 h 3406345"/>
              <a:gd name="connsiteX21" fmla="*/ 4614530 w 12709451"/>
              <a:gd name="connsiteY21" fmla="*/ 2183219 h 3406345"/>
              <a:gd name="connsiteX22" fmla="*/ 4628707 w 12709451"/>
              <a:gd name="connsiteY22" fmla="*/ 2062716 h 3406345"/>
              <a:gd name="connsiteX23" fmla="*/ 4635795 w 12709451"/>
              <a:gd name="connsiteY23" fmla="*/ 2034363 h 3406345"/>
              <a:gd name="connsiteX24" fmla="*/ 4649972 w 12709451"/>
              <a:gd name="connsiteY24" fmla="*/ 1956391 h 3406345"/>
              <a:gd name="connsiteX25" fmla="*/ 4664149 w 12709451"/>
              <a:gd name="connsiteY25" fmla="*/ 1779182 h 3406345"/>
              <a:gd name="connsiteX26" fmla="*/ 4671237 w 12709451"/>
              <a:gd name="connsiteY26" fmla="*/ 1743740 h 3406345"/>
              <a:gd name="connsiteX27" fmla="*/ 4678325 w 12709451"/>
              <a:gd name="connsiteY27" fmla="*/ 1715386 h 3406345"/>
              <a:gd name="connsiteX28" fmla="*/ 4919330 w 12709451"/>
              <a:gd name="connsiteY28" fmla="*/ 1708298 h 3406345"/>
              <a:gd name="connsiteX29" fmla="*/ 5209953 w 12709451"/>
              <a:gd name="connsiteY29" fmla="*/ 1694121 h 3406345"/>
              <a:gd name="connsiteX30" fmla="*/ 5521842 w 12709451"/>
              <a:gd name="connsiteY30" fmla="*/ 1672856 h 3406345"/>
              <a:gd name="connsiteX31" fmla="*/ 5840818 w 12709451"/>
              <a:gd name="connsiteY31" fmla="*/ 1687033 h 3406345"/>
              <a:gd name="connsiteX32" fmla="*/ 5918790 w 12709451"/>
              <a:gd name="connsiteY32" fmla="*/ 1694121 h 3406345"/>
              <a:gd name="connsiteX33" fmla="*/ 5982586 w 12709451"/>
              <a:gd name="connsiteY33" fmla="*/ 1701209 h 3406345"/>
              <a:gd name="connsiteX34" fmla="*/ 6166883 w 12709451"/>
              <a:gd name="connsiteY34" fmla="*/ 1708298 h 3406345"/>
              <a:gd name="connsiteX35" fmla="*/ 6400800 w 12709451"/>
              <a:gd name="connsiteY35" fmla="*/ 1701209 h 3406345"/>
              <a:gd name="connsiteX36" fmla="*/ 6379535 w 12709451"/>
              <a:gd name="connsiteY36" fmla="*/ 1694121 h 3406345"/>
              <a:gd name="connsiteX37" fmla="*/ 6393711 w 12709451"/>
              <a:gd name="connsiteY37" fmla="*/ 1396409 h 3406345"/>
              <a:gd name="connsiteX38" fmla="*/ 6407888 w 12709451"/>
              <a:gd name="connsiteY38" fmla="*/ 1311349 h 3406345"/>
              <a:gd name="connsiteX39" fmla="*/ 6422065 w 12709451"/>
              <a:gd name="connsiteY39" fmla="*/ 1226289 h 3406345"/>
              <a:gd name="connsiteX40" fmla="*/ 6443330 w 12709451"/>
              <a:gd name="connsiteY40" fmla="*/ 1212112 h 3406345"/>
              <a:gd name="connsiteX41" fmla="*/ 6514214 w 12709451"/>
              <a:gd name="connsiteY41" fmla="*/ 1197935 h 3406345"/>
              <a:gd name="connsiteX42" fmla="*/ 6606362 w 12709451"/>
              <a:gd name="connsiteY42" fmla="*/ 1183758 h 3406345"/>
              <a:gd name="connsiteX43" fmla="*/ 6641804 w 12709451"/>
              <a:gd name="connsiteY43" fmla="*/ 1176670 h 3406345"/>
              <a:gd name="connsiteX44" fmla="*/ 6804837 w 12709451"/>
              <a:gd name="connsiteY44" fmla="*/ 1155405 h 3406345"/>
              <a:gd name="connsiteX45" fmla="*/ 6854456 w 12709451"/>
              <a:gd name="connsiteY45" fmla="*/ 1148316 h 3406345"/>
              <a:gd name="connsiteX46" fmla="*/ 6911162 w 12709451"/>
              <a:gd name="connsiteY46" fmla="*/ 1141228 h 3406345"/>
              <a:gd name="connsiteX47" fmla="*/ 6960781 w 12709451"/>
              <a:gd name="connsiteY47" fmla="*/ 1134140 h 3406345"/>
              <a:gd name="connsiteX48" fmla="*/ 7038753 w 12709451"/>
              <a:gd name="connsiteY48" fmla="*/ 1127051 h 3406345"/>
              <a:gd name="connsiteX49" fmla="*/ 7116725 w 12709451"/>
              <a:gd name="connsiteY49" fmla="*/ 1112875 h 3406345"/>
              <a:gd name="connsiteX50" fmla="*/ 7208874 w 12709451"/>
              <a:gd name="connsiteY50" fmla="*/ 1098698 h 3406345"/>
              <a:gd name="connsiteX51" fmla="*/ 7364818 w 12709451"/>
              <a:gd name="connsiteY51" fmla="*/ 1105786 h 3406345"/>
              <a:gd name="connsiteX52" fmla="*/ 7414437 w 12709451"/>
              <a:gd name="connsiteY52" fmla="*/ 1119963 h 3406345"/>
              <a:gd name="connsiteX53" fmla="*/ 7442790 w 12709451"/>
              <a:gd name="connsiteY53" fmla="*/ 1127051 h 3406345"/>
              <a:gd name="connsiteX54" fmla="*/ 7485321 w 12709451"/>
              <a:gd name="connsiteY54" fmla="*/ 1141228 h 3406345"/>
              <a:gd name="connsiteX55" fmla="*/ 7506586 w 12709451"/>
              <a:gd name="connsiteY55" fmla="*/ 1148316 h 3406345"/>
              <a:gd name="connsiteX56" fmla="*/ 7598735 w 12709451"/>
              <a:gd name="connsiteY56" fmla="*/ 1169582 h 3406345"/>
              <a:gd name="connsiteX57" fmla="*/ 7697972 w 12709451"/>
              <a:gd name="connsiteY57" fmla="*/ 1176670 h 3406345"/>
              <a:gd name="connsiteX58" fmla="*/ 7967330 w 12709451"/>
              <a:gd name="connsiteY58" fmla="*/ 1169582 h 3406345"/>
              <a:gd name="connsiteX59" fmla="*/ 8024037 w 12709451"/>
              <a:gd name="connsiteY59" fmla="*/ 1162493 h 3406345"/>
              <a:gd name="connsiteX60" fmla="*/ 8038214 w 12709451"/>
              <a:gd name="connsiteY60" fmla="*/ 1119963 h 3406345"/>
              <a:gd name="connsiteX61" fmla="*/ 8052390 w 12709451"/>
              <a:gd name="connsiteY61" fmla="*/ 1027814 h 3406345"/>
              <a:gd name="connsiteX62" fmla="*/ 8066567 w 12709451"/>
              <a:gd name="connsiteY62" fmla="*/ 914400 h 3406345"/>
              <a:gd name="connsiteX63" fmla="*/ 8080744 w 12709451"/>
              <a:gd name="connsiteY63" fmla="*/ 857693 h 3406345"/>
              <a:gd name="connsiteX64" fmla="*/ 8087832 w 12709451"/>
              <a:gd name="connsiteY64" fmla="*/ 836428 h 3406345"/>
              <a:gd name="connsiteX65" fmla="*/ 8102009 w 12709451"/>
              <a:gd name="connsiteY65" fmla="*/ 765544 h 3406345"/>
              <a:gd name="connsiteX66" fmla="*/ 8123274 w 12709451"/>
              <a:gd name="connsiteY66" fmla="*/ 687572 h 3406345"/>
              <a:gd name="connsiteX67" fmla="*/ 8144539 w 12709451"/>
              <a:gd name="connsiteY67" fmla="*/ 645042 h 3406345"/>
              <a:gd name="connsiteX68" fmla="*/ 8165804 w 12709451"/>
              <a:gd name="connsiteY68" fmla="*/ 637954 h 3406345"/>
              <a:gd name="connsiteX69" fmla="*/ 8399721 w 12709451"/>
              <a:gd name="connsiteY69" fmla="*/ 623777 h 3406345"/>
              <a:gd name="connsiteX70" fmla="*/ 8442251 w 12709451"/>
              <a:gd name="connsiteY70" fmla="*/ 616689 h 3406345"/>
              <a:gd name="connsiteX71" fmla="*/ 8647814 w 12709451"/>
              <a:gd name="connsiteY71" fmla="*/ 602512 h 3406345"/>
              <a:gd name="connsiteX72" fmla="*/ 8895907 w 12709451"/>
              <a:gd name="connsiteY72" fmla="*/ 609600 h 3406345"/>
              <a:gd name="connsiteX73" fmla="*/ 9058939 w 12709451"/>
              <a:gd name="connsiteY73" fmla="*/ 616689 h 3406345"/>
              <a:gd name="connsiteX74" fmla="*/ 9526772 w 12709451"/>
              <a:gd name="connsiteY74" fmla="*/ 623777 h 3406345"/>
              <a:gd name="connsiteX75" fmla="*/ 9555125 w 12709451"/>
              <a:gd name="connsiteY75" fmla="*/ 630865 h 3406345"/>
              <a:gd name="connsiteX76" fmla="*/ 9732335 w 12709451"/>
              <a:gd name="connsiteY76" fmla="*/ 652130 h 3406345"/>
              <a:gd name="connsiteX77" fmla="*/ 9781953 w 12709451"/>
              <a:gd name="connsiteY77" fmla="*/ 659219 h 3406345"/>
              <a:gd name="connsiteX78" fmla="*/ 9803218 w 12709451"/>
              <a:gd name="connsiteY78" fmla="*/ 567070 h 3406345"/>
              <a:gd name="connsiteX79" fmla="*/ 9810307 w 12709451"/>
              <a:gd name="connsiteY79" fmla="*/ 233916 h 3406345"/>
              <a:gd name="connsiteX80" fmla="*/ 9824483 w 12709451"/>
              <a:gd name="connsiteY80" fmla="*/ 155944 h 3406345"/>
              <a:gd name="connsiteX81" fmla="*/ 9831572 w 12709451"/>
              <a:gd name="connsiteY81" fmla="*/ 134679 h 3406345"/>
              <a:gd name="connsiteX82" fmla="*/ 9881190 w 12709451"/>
              <a:gd name="connsiteY82" fmla="*/ 120503 h 3406345"/>
              <a:gd name="connsiteX83" fmla="*/ 9923721 w 12709451"/>
              <a:gd name="connsiteY83" fmla="*/ 113414 h 3406345"/>
              <a:gd name="connsiteX84" fmla="*/ 10058400 w 12709451"/>
              <a:gd name="connsiteY84" fmla="*/ 99237 h 3406345"/>
              <a:gd name="connsiteX85" fmla="*/ 10129283 w 12709451"/>
              <a:gd name="connsiteY85" fmla="*/ 85061 h 3406345"/>
              <a:gd name="connsiteX86" fmla="*/ 10185990 w 12709451"/>
              <a:gd name="connsiteY86" fmla="*/ 70884 h 3406345"/>
              <a:gd name="connsiteX87" fmla="*/ 10249786 w 12709451"/>
              <a:gd name="connsiteY87" fmla="*/ 42530 h 3406345"/>
              <a:gd name="connsiteX88" fmla="*/ 10271051 w 12709451"/>
              <a:gd name="connsiteY88" fmla="*/ 35442 h 3406345"/>
              <a:gd name="connsiteX89" fmla="*/ 10292316 w 12709451"/>
              <a:gd name="connsiteY89" fmla="*/ 28354 h 3406345"/>
              <a:gd name="connsiteX90" fmla="*/ 10334846 w 12709451"/>
              <a:gd name="connsiteY90" fmla="*/ 21265 h 3406345"/>
              <a:gd name="connsiteX91" fmla="*/ 10469525 w 12709451"/>
              <a:gd name="connsiteY91" fmla="*/ 0 h 3406345"/>
              <a:gd name="connsiteX92" fmla="*/ 10689265 w 12709451"/>
              <a:gd name="connsiteY92" fmla="*/ 14177 h 3406345"/>
              <a:gd name="connsiteX93" fmla="*/ 10894828 w 12709451"/>
              <a:gd name="connsiteY93" fmla="*/ 7089 h 3406345"/>
              <a:gd name="connsiteX94" fmla="*/ 11171274 w 12709451"/>
              <a:gd name="connsiteY94" fmla="*/ 0 h 3406345"/>
              <a:gd name="connsiteX95" fmla="*/ 11256335 w 12709451"/>
              <a:gd name="connsiteY95" fmla="*/ 7089 h 3406345"/>
              <a:gd name="connsiteX96" fmla="*/ 11376837 w 12709451"/>
              <a:gd name="connsiteY96" fmla="*/ 14177 h 3406345"/>
              <a:gd name="connsiteX97" fmla="*/ 11476074 w 12709451"/>
              <a:gd name="connsiteY97" fmla="*/ 35442 h 3406345"/>
              <a:gd name="connsiteX98" fmla="*/ 11532781 w 12709451"/>
              <a:gd name="connsiteY98" fmla="*/ 42530 h 3406345"/>
              <a:gd name="connsiteX99" fmla="*/ 11568223 w 12709451"/>
              <a:gd name="connsiteY99" fmla="*/ 49619 h 3406345"/>
              <a:gd name="connsiteX100" fmla="*/ 11624930 w 12709451"/>
              <a:gd name="connsiteY100" fmla="*/ 56707 h 3406345"/>
              <a:gd name="connsiteX101" fmla="*/ 11887200 w 12709451"/>
              <a:gd name="connsiteY101" fmla="*/ 77972 h 3406345"/>
              <a:gd name="connsiteX102" fmla="*/ 12234530 w 12709451"/>
              <a:gd name="connsiteY102" fmla="*/ 77972 h 3406345"/>
              <a:gd name="connsiteX103" fmla="*/ 12305414 w 12709451"/>
              <a:gd name="connsiteY103" fmla="*/ 92149 h 3406345"/>
              <a:gd name="connsiteX104" fmla="*/ 12447181 w 12709451"/>
              <a:gd name="connsiteY104" fmla="*/ 106326 h 3406345"/>
              <a:gd name="connsiteX105" fmla="*/ 12510976 w 12709451"/>
              <a:gd name="connsiteY105" fmla="*/ 127591 h 3406345"/>
              <a:gd name="connsiteX106" fmla="*/ 12532242 w 12709451"/>
              <a:gd name="connsiteY106" fmla="*/ 134679 h 3406345"/>
              <a:gd name="connsiteX107" fmla="*/ 12567683 w 12709451"/>
              <a:gd name="connsiteY107" fmla="*/ 177209 h 3406345"/>
              <a:gd name="connsiteX108" fmla="*/ 12588949 w 12709451"/>
              <a:gd name="connsiteY108" fmla="*/ 219740 h 3406345"/>
              <a:gd name="connsiteX109" fmla="*/ 12610214 w 12709451"/>
              <a:gd name="connsiteY109" fmla="*/ 233916 h 3406345"/>
              <a:gd name="connsiteX110" fmla="*/ 12617302 w 12709451"/>
              <a:gd name="connsiteY110" fmla="*/ 255182 h 3406345"/>
              <a:gd name="connsiteX111" fmla="*/ 12624390 w 12709451"/>
              <a:gd name="connsiteY111" fmla="*/ 283535 h 3406345"/>
              <a:gd name="connsiteX112" fmla="*/ 12638567 w 12709451"/>
              <a:gd name="connsiteY112" fmla="*/ 311889 h 3406345"/>
              <a:gd name="connsiteX113" fmla="*/ 12645656 w 12709451"/>
              <a:gd name="connsiteY113" fmla="*/ 340242 h 3406345"/>
              <a:gd name="connsiteX114" fmla="*/ 12659832 w 12709451"/>
              <a:gd name="connsiteY114" fmla="*/ 375684 h 3406345"/>
              <a:gd name="connsiteX115" fmla="*/ 12666921 w 12709451"/>
              <a:gd name="connsiteY115" fmla="*/ 411126 h 3406345"/>
              <a:gd name="connsiteX116" fmla="*/ 12688186 w 12709451"/>
              <a:gd name="connsiteY116" fmla="*/ 474921 h 3406345"/>
              <a:gd name="connsiteX117" fmla="*/ 12695274 w 12709451"/>
              <a:gd name="connsiteY117" fmla="*/ 496186 h 3406345"/>
              <a:gd name="connsiteX118" fmla="*/ 12702362 w 12709451"/>
              <a:gd name="connsiteY118" fmla="*/ 524540 h 3406345"/>
              <a:gd name="connsiteX119" fmla="*/ 12709451 w 12709451"/>
              <a:gd name="connsiteY119" fmla="*/ 602512 h 3406345"/>
              <a:gd name="connsiteX120" fmla="*/ 12695274 w 12709451"/>
              <a:gd name="connsiteY120" fmla="*/ 900223 h 3406345"/>
              <a:gd name="connsiteX121" fmla="*/ 12688186 w 12709451"/>
              <a:gd name="connsiteY121" fmla="*/ 971107 h 3406345"/>
              <a:gd name="connsiteX122" fmla="*/ 12681097 w 12709451"/>
              <a:gd name="connsiteY122" fmla="*/ 1006549 h 3406345"/>
              <a:gd name="connsiteX123" fmla="*/ 12666921 w 12709451"/>
              <a:gd name="connsiteY123" fmla="*/ 1105786 h 3406345"/>
              <a:gd name="connsiteX124" fmla="*/ 12659832 w 12709451"/>
              <a:gd name="connsiteY124" fmla="*/ 1141228 h 3406345"/>
              <a:gd name="connsiteX125" fmla="*/ 12645656 w 12709451"/>
              <a:gd name="connsiteY125" fmla="*/ 1240465 h 3406345"/>
              <a:gd name="connsiteX126" fmla="*/ 12624390 w 12709451"/>
              <a:gd name="connsiteY126" fmla="*/ 1318437 h 3406345"/>
              <a:gd name="connsiteX127" fmla="*/ 12638567 w 12709451"/>
              <a:gd name="connsiteY127" fmla="*/ 1524000 h 3406345"/>
              <a:gd name="connsiteX128" fmla="*/ 12652744 w 12709451"/>
              <a:gd name="connsiteY128" fmla="*/ 1687033 h 3406345"/>
              <a:gd name="connsiteX129" fmla="*/ 12638567 w 12709451"/>
              <a:gd name="connsiteY129" fmla="*/ 1828800 h 3406345"/>
              <a:gd name="connsiteX130" fmla="*/ 12624390 w 12709451"/>
              <a:gd name="connsiteY130" fmla="*/ 1850065 h 3406345"/>
              <a:gd name="connsiteX131" fmla="*/ 12617302 w 12709451"/>
              <a:gd name="connsiteY131" fmla="*/ 1871330 h 3406345"/>
              <a:gd name="connsiteX132" fmla="*/ 12596037 w 12709451"/>
              <a:gd name="connsiteY132" fmla="*/ 1885507 h 3406345"/>
              <a:gd name="connsiteX133" fmla="*/ 12369209 w 12709451"/>
              <a:gd name="connsiteY133" fmla="*/ 1878419 h 3406345"/>
              <a:gd name="connsiteX134" fmla="*/ 12255795 w 12709451"/>
              <a:gd name="connsiteY134" fmla="*/ 1871330 h 3406345"/>
              <a:gd name="connsiteX135" fmla="*/ 12135293 w 12709451"/>
              <a:gd name="connsiteY135" fmla="*/ 1857154 h 3406345"/>
              <a:gd name="connsiteX136" fmla="*/ 11972260 w 12709451"/>
              <a:gd name="connsiteY136" fmla="*/ 1871330 h 3406345"/>
              <a:gd name="connsiteX137" fmla="*/ 11908465 w 12709451"/>
              <a:gd name="connsiteY137" fmla="*/ 1878419 h 3406345"/>
              <a:gd name="connsiteX138" fmla="*/ 11873023 w 12709451"/>
              <a:gd name="connsiteY138" fmla="*/ 1885507 h 3406345"/>
              <a:gd name="connsiteX139" fmla="*/ 11830493 w 12709451"/>
              <a:gd name="connsiteY139" fmla="*/ 1892596 h 3406345"/>
              <a:gd name="connsiteX140" fmla="*/ 11773786 w 12709451"/>
              <a:gd name="connsiteY140" fmla="*/ 1899684 h 3406345"/>
              <a:gd name="connsiteX141" fmla="*/ 11674549 w 12709451"/>
              <a:gd name="connsiteY141" fmla="*/ 1913861 h 3406345"/>
              <a:gd name="connsiteX142" fmla="*/ 11624930 w 12709451"/>
              <a:gd name="connsiteY142" fmla="*/ 1920949 h 3406345"/>
              <a:gd name="connsiteX143" fmla="*/ 11561135 w 12709451"/>
              <a:gd name="connsiteY143" fmla="*/ 1935126 h 3406345"/>
              <a:gd name="connsiteX144" fmla="*/ 11497339 w 12709451"/>
              <a:gd name="connsiteY144" fmla="*/ 1949303 h 3406345"/>
              <a:gd name="connsiteX145" fmla="*/ 11476074 w 12709451"/>
              <a:gd name="connsiteY145" fmla="*/ 1956391 h 3406345"/>
              <a:gd name="connsiteX146" fmla="*/ 11419367 w 12709451"/>
              <a:gd name="connsiteY146" fmla="*/ 1970568 h 3406345"/>
              <a:gd name="connsiteX147" fmla="*/ 11362660 w 12709451"/>
              <a:gd name="connsiteY147" fmla="*/ 1984744 h 3406345"/>
              <a:gd name="connsiteX148" fmla="*/ 11242158 w 12709451"/>
              <a:gd name="connsiteY148" fmla="*/ 2006009 h 3406345"/>
              <a:gd name="connsiteX149" fmla="*/ 11079125 w 12709451"/>
              <a:gd name="connsiteY149" fmla="*/ 2020186 h 3406345"/>
              <a:gd name="connsiteX150" fmla="*/ 10986976 w 12709451"/>
              <a:gd name="connsiteY150" fmla="*/ 2034363 h 3406345"/>
              <a:gd name="connsiteX151" fmla="*/ 10951535 w 12709451"/>
              <a:gd name="connsiteY151" fmla="*/ 2041451 h 3406345"/>
              <a:gd name="connsiteX152" fmla="*/ 10866474 w 12709451"/>
              <a:gd name="connsiteY152" fmla="*/ 2055628 h 3406345"/>
              <a:gd name="connsiteX153" fmla="*/ 10809767 w 12709451"/>
              <a:gd name="connsiteY153" fmla="*/ 2069805 h 3406345"/>
              <a:gd name="connsiteX154" fmla="*/ 10788502 w 12709451"/>
              <a:gd name="connsiteY154" fmla="*/ 2076893 h 3406345"/>
              <a:gd name="connsiteX155" fmla="*/ 10618381 w 12709451"/>
              <a:gd name="connsiteY155" fmla="*/ 2105247 h 3406345"/>
              <a:gd name="connsiteX156" fmla="*/ 10582939 w 12709451"/>
              <a:gd name="connsiteY156" fmla="*/ 2112335 h 3406345"/>
              <a:gd name="connsiteX157" fmla="*/ 10519144 w 12709451"/>
              <a:gd name="connsiteY157" fmla="*/ 2119423 h 3406345"/>
              <a:gd name="connsiteX158" fmla="*/ 10483702 w 12709451"/>
              <a:gd name="connsiteY158" fmla="*/ 2126512 h 3406345"/>
              <a:gd name="connsiteX159" fmla="*/ 10426995 w 12709451"/>
              <a:gd name="connsiteY159" fmla="*/ 2133600 h 3406345"/>
              <a:gd name="connsiteX160" fmla="*/ 10384465 w 12709451"/>
              <a:gd name="connsiteY160" fmla="*/ 2140689 h 3406345"/>
              <a:gd name="connsiteX161" fmla="*/ 10349023 w 12709451"/>
              <a:gd name="connsiteY161" fmla="*/ 2147777 h 3406345"/>
              <a:gd name="connsiteX162" fmla="*/ 10285228 w 12709451"/>
              <a:gd name="connsiteY162" fmla="*/ 2154865 h 3406345"/>
              <a:gd name="connsiteX163" fmla="*/ 10249786 w 12709451"/>
              <a:gd name="connsiteY163" fmla="*/ 2161954 h 3406345"/>
              <a:gd name="connsiteX164" fmla="*/ 10185990 w 12709451"/>
              <a:gd name="connsiteY164" fmla="*/ 2169042 h 3406345"/>
              <a:gd name="connsiteX165" fmla="*/ 10150549 w 12709451"/>
              <a:gd name="connsiteY165" fmla="*/ 2176130 h 3406345"/>
              <a:gd name="connsiteX166" fmla="*/ 10008781 w 12709451"/>
              <a:gd name="connsiteY166" fmla="*/ 2190307 h 3406345"/>
              <a:gd name="connsiteX167" fmla="*/ 9916632 w 12709451"/>
              <a:gd name="connsiteY167" fmla="*/ 2204484 h 3406345"/>
              <a:gd name="connsiteX168" fmla="*/ 9774865 w 12709451"/>
              <a:gd name="connsiteY168" fmla="*/ 2225749 h 3406345"/>
              <a:gd name="connsiteX169" fmla="*/ 9696893 w 12709451"/>
              <a:gd name="connsiteY169" fmla="*/ 2232837 h 3406345"/>
              <a:gd name="connsiteX170" fmla="*/ 9604744 w 12709451"/>
              <a:gd name="connsiteY170" fmla="*/ 2247014 h 3406345"/>
              <a:gd name="connsiteX171" fmla="*/ 9555125 w 12709451"/>
              <a:gd name="connsiteY171" fmla="*/ 2254103 h 3406345"/>
              <a:gd name="connsiteX172" fmla="*/ 9505507 w 12709451"/>
              <a:gd name="connsiteY172" fmla="*/ 2268279 h 3406345"/>
              <a:gd name="connsiteX173" fmla="*/ 9434623 w 12709451"/>
              <a:gd name="connsiteY173" fmla="*/ 2282456 h 3406345"/>
              <a:gd name="connsiteX174" fmla="*/ 9406269 w 12709451"/>
              <a:gd name="connsiteY174" fmla="*/ 2289544 h 3406345"/>
              <a:gd name="connsiteX175" fmla="*/ 9356651 w 12709451"/>
              <a:gd name="connsiteY175" fmla="*/ 2303721 h 3406345"/>
              <a:gd name="connsiteX176" fmla="*/ 9285767 w 12709451"/>
              <a:gd name="connsiteY176" fmla="*/ 2317898 h 3406345"/>
              <a:gd name="connsiteX177" fmla="*/ 9236149 w 12709451"/>
              <a:gd name="connsiteY177" fmla="*/ 2332075 h 3406345"/>
              <a:gd name="connsiteX178" fmla="*/ 9200707 w 12709451"/>
              <a:gd name="connsiteY178" fmla="*/ 2339163 h 3406345"/>
              <a:gd name="connsiteX179" fmla="*/ 9115646 w 12709451"/>
              <a:gd name="connsiteY179" fmla="*/ 2360428 h 3406345"/>
              <a:gd name="connsiteX180" fmla="*/ 9087293 w 12709451"/>
              <a:gd name="connsiteY180" fmla="*/ 2367516 h 3406345"/>
              <a:gd name="connsiteX181" fmla="*/ 9016409 w 12709451"/>
              <a:gd name="connsiteY181" fmla="*/ 2381693 h 3406345"/>
              <a:gd name="connsiteX182" fmla="*/ 8980967 w 12709451"/>
              <a:gd name="connsiteY182" fmla="*/ 2388782 h 3406345"/>
              <a:gd name="connsiteX183" fmla="*/ 8924260 w 12709451"/>
              <a:gd name="connsiteY183" fmla="*/ 2395870 h 3406345"/>
              <a:gd name="connsiteX184" fmla="*/ 8888818 w 12709451"/>
              <a:gd name="connsiteY184" fmla="*/ 2402958 h 3406345"/>
              <a:gd name="connsiteX185" fmla="*/ 8867553 w 12709451"/>
              <a:gd name="connsiteY185" fmla="*/ 2410047 h 3406345"/>
              <a:gd name="connsiteX186" fmla="*/ 8803758 w 12709451"/>
              <a:gd name="connsiteY186" fmla="*/ 2417135 h 3406345"/>
              <a:gd name="connsiteX187" fmla="*/ 8718697 w 12709451"/>
              <a:gd name="connsiteY187" fmla="*/ 2431312 h 3406345"/>
              <a:gd name="connsiteX188" fmla="*/ 8661990 w 12709451"/>
              <a:gd name="connsiteY188" fmla="*/ 2438400 h 3406345"/>
              <a:gd name="connsiteX189" fmla="*/ 8619460 w 12709451"/>
              <a:gd name="connsiteY189" fmla="*/ 2445489 h 3406345"/>
              <a:gd name="connsiteX190" fmla="*/ 8527311 w 12709451"/>
              <a:gd name="connsiteY190" fmla="*/ 2452577 h 3406345"/>
              <a:gd name="connsiteX191" fmla="*/ 8449339 w 12709451"/>
              <a:gd name="connsiteY191" fmla="*/ 2459665 h 3406345"/>
              <a:gd name="connsiteX192" fmla="*/ 8392632 w 12709451"/>
              <a:gd name="connsiteY192" fmla="*/ 2466754 h 3406345"/>
              <a:gd name="connsiteX193" fmla="*/ 8321749 w 12709451"/>
              <a:gd name="connsiteY193" fmla="*/ 2473842 h 3406345"/>
              <a:gd name="connsiteX194" fmla="*/ 8109097 w 12709451"/>
              <a:gd name="connsiteY194" fmla="*/ 2502196 h 3406345"/>
              <a:gd name="connsiteX195" fmla="*/ 8066567 w 12709451"/>
              <a:gd name="connsiteY195" fmla="*/ 2509284 h 3406345"/>
              <a:gd name="connsiteX196" fmla="*/ 8002772 w 12709451"/>
              <a:gd name="connsiteY196" fmla="*/ 2523461 h 3406345"/>
              <a:gd name="connsiteX197" fmla="*/ 7910623 w 12709451"/>
              <a:gd name="connsiteY197" fmla="*/ 2537637 h 3406345"/>
              <a:gd name="connsiteX198" fmla="*/ 7825562 w 12709451"/>
              <a:gd name="connsiteY198" fmla="*/ 2551814 h 3406345"/>
              <a:gd name="connsiteX199" fmla="*/ 7797209 w 12709451"/>
              <a:gd name="connsiteY199" fmla="*/ 2558903 h 3406345"/>
              <a:gd name="connsiteX200" fmla="*/ 7719237 w 12709451"/>
              <a:gd name="connsiteY200" fmla="*/ 2573079 h 3406345"/>
              <a:gd name="connsiteX201" fmla="*/ 7690883 w 12709451"/>
              <a:gd name="connsiteY201" fmla="*/ 2580168 h 3406345"/>
              <a:gd name="connsiteX202" fmla="*/ 7655442 w 12709451"/>
              <a:gd name="connsiteY202" fmla="*/ 2587256 h 3406345"/>
              <a:gd name="connsiteX203" fmla="*/ 7634176 w 12709451"/>
              <a:gd name="connsiteY203" fmla="*/ 2594344 h 3406345"/>
              <a:gd name="connsiteX204" fmla="*/ 7584558 w 12709451"/>
              <a:gd name="connsiteY204" fmla="*/ 2601433 h 3406345"/>
              <a:gd name="connsiteX205" fmla="*/ 7549116 w 12709451"/>
              <a:gd name="connsiteY205" fmla="*/ 2608521 h 3406345"/>
              <a:gd name="connsiteX206" fmla="*/ 7449879 w 12709451"/>
              <a:gd name="connsiteY206" fmla="*/ 2622698 h 3406345"/>
              <a:gd name="connsiteX207" fmla="*/ 7378995 w 12709451"/>
              <a:gd name="connsiteY207" fmla="*/ 2636875 h 3406345"/>
              <a:gd name="connsiteX208" fmla="*/ 7322288 w 12709451"/>
              <a:gd name="connsiteY208" fmla="*/ 2651051 h 3406345"/>
              <a:gd name="connsiteX209" fmla="*/ 7265581 w 12709451"/>
              <a:gd name="connsiteY209" fmla="*/ 2658140 h 3406345"/>
              <a:gd name="connsiteX210" fmla="*/ 7237228 w 12709451"/>
              <a:gd name="connsiteY210" fmla="*/ 2665228 h 3406345"/>
              <a:gd name="connsiteX211" fmla="*/ 7187609 w 12709451"/>
              <a:gd name="connsiteY211" fmla="*/ 2672316 h 3406345"/>
              <a:gd name="connsiteX212" fmla="*/ 7116725 w 12709451"/>
              <a:gd name="connsiteY212" fmla="*/ 2686493 h 3406345"/>
              <a:gd name="connsiteX213" fmla="*/ 7024576 w 12709451"/>
              <a:gd name="connsiteY213" fmla="*/ 2700670 h 3406345"/>
              <a:gd name="connsiteX214" fmla="*/ 7003311 w 12709451"/>
              <a:gd name="connsiteY214" fmla="*/ 2707758 h 3406345"/>
              <a:gd name="connsiteX215" fmla="*/ 6847367 w 12709451"/>
              <a:gd name="connsiteY215" fmla="*/ 2729023 h 3406345"/>
              <a:gd name="connsiteX216" fmla="*/ 6769395 w 12709451"/>
              <a:gd name="connsiteY216" fmla="*/ 2743200 h 3406345"/>
              <a:gd name="connsiteX217" fmla="*/ 6719776 w 12709451"/>
              <a:gd name="connsiteY217" fmla="*/ 2750289 h 3406345"/>
              <a:gd name="connsiteX218" fmla="*/ 6691423 w 12709451"/>
              <a:gd name="connsiteY218" fmla="*/ 2757377 h 3406345"/>
              <a:gd name="connsiteX219" fmla="*/ 6599274 w 12709451"/>
              <a:gd name="connsiteY219" fmla="*/ 2771554 h 3406345"/>
              <a:gd name="connsiteX220" fmla="*/ 6556744 w 12709451"/>
              <a:gd name="connsiteY220" fmla="*/ 2778642 h 3406345"/>
              <a:gd name="connsiteX221" fmla="*/ 6521302 w 12709451"/>
              <a:gd name="connsiteY221" fmla="*/ 2785730 h 3406345"/>
              <a:gd name="connsiteX222" fmla="*/ 6407888 w 12709451"/>
              <a:gd name="connsiteY222" fmla="*/ 2799907 h 3406345"/>
              <a:gd name="connsiteX223" fmla="*/ 6379535 w 12709451"/>
              <a:gd name="connsiteY223" fmla="*/ 2806996 h 3406345"/>
              <a:gd name="connsiteX224" fmla="*/ 6337004 w 12709451"/>
              <a:gd name="connsiteY224" fmla="*/ 2814084 h 3406345"/>
              <a:gd name="connsiteX225" fmla="*/ 6315739 w 12709451"/>
              <a:gd name="connsiteY225" fmla="*/ 2821172 h 3406345"/>
              <a:gd name="connsiteX226" fmla="*/ 6266121 w 12709451"/>
              <a:gd name="connsiteY226" fmla="*/ 2828261 h 3406345"/>
              <a:gd name="connsiteX227" fmla="*/ 6209414 w 12709451"/>
              <a:gd name="connsiteY227" fmla="*/ 2842437 h 3406345"/>
              <a:gd name="connsiteX228" fmla="*/ 6188149 w 12709451"/>
              <a:gd name="connsiteY228" fmla="*/ 2849526 h 3406345"/>
              <a:gd name="connsiteX229" fmla="*/ 6152707 w 12709451"/>
              <a:gd name="connsiteY229" fmla="*/ 2856614 h 3406345"/>
              <a:gd name="connsiteX230" fmla="*/ 6124353 w 12709451"/>
              <a:gd name="connsiteY230" fmla="*/ 2863703 h 3406345"/>
              <a:gd name="connsiteX231" fmla="*/ 6088911 w 12709451"/>
              <a:gd name="connsiteY231" fmla="*/ 2870791 h 3406345"/>
              <a:gd name="connsiteX232" fmla="*/ 6032204 w 12709451"/>
              <a:gd name="connsiteY232" fmla="*/ 2884968 h 3406345"/>
              <a:gd name="connsiteX233" fmla="*/ 5989674 w 12709451"/>
              <a:gd name="connsiteY233" fmla="*/ 2899144 h 3406345"/>
              <a:gd name="connsiteX234" fmla="*/ 5932967 w 12709451"/>
              <a:gd name="connsiteY234" fmla="*/ 2913321 h 3406345"/>
              <a:gd name="connsiteX235" fmla="*/ 5890437 w 12709451"/>
              <a:gd name="connsiteY235" fmla="*/ 2927498 h 3406345"/>
              <a:gd name="connsiteX236" fmla="*/ 5862083 w 12709451"/>
              <a:gd name="connsiteY236" fmla="*/ 2934586 h 3406345"/>
              <a:gd name="connsiteX237" fmla="*/ 5819553 w 12709451"/>
              <a:gd name="connsiteY237" fmla="*/ 2941675 h 3406345"/>
              <a:gd name="connsiteX238" fmla="*/ 5777023 w 12709451"/>
              <a:gd name="connsiteY238" fmla="*/ 2955851 h 3406345"/>
              <a:gd name="connsiteX239" fmla="*/ 5748669 w 12709451"/>
              <a:gd name="connsiteY239" fmla="*/ 2962940 h 3406345"/>
              <a:gd name="connsiteX240" fmla="*/ 5706139 w 12709451"/>
              <a:gd name="connsiteY240" fmla="*/ 2977116 h 3406345"/>
              <a:gd name="connsiteX241" fmla="*/ 5677786 w 12709451"/>
              <a:gd name="connsiteY241" fmla="*/ 2984205 h 3406345"/>
              <a:gd name="connsiteX242" fmla="*/ 5613990 w 12709451"/>
              <a:gd name="connsiteY242" fmla="*/ 3005470 h 3406345"/>
              <a:gd name="connsiteX243" fmla="*/ 5592725 w 12709451"/>
              <a:gd name="connsiteY243" fmla="*/ 3012558 h 3406345"/>
              <a:gd name="connsiteX244" fmla="*/ 5536018 w 12709451"/>
              <a:gd name="connsiteY244" fmla="*/ 3026735 h 3406345"/>
              <a:gd name="connsiteX245" fmla="*/ 5514753 w 12709451"/>
              <a:gd name="connsiteY245" fmla="*/ 3033823 h 3406345"/>
              <a:gd name="connsiteX246" fmla="*/ 5472223 w 12709451"/>
              <a:gd name="connsiteY246" fmla="*/ 3040912 h 3406345"/>
              <a:gd name="connsiteX247" fmla="*/ 5415516 w 12709451"/>
              <a:gd name="connsiteY247" fmla="*/ 3055089 h 3406345"/>
              <a:gd name="connsiteX248" fmla="*/ 5372986 w 12709451"/>
              <a:gd name="connsiteY248" fmla="*/ 3062177 h 3406345"/>
              <a:gd name="connsiteX249" fmla="*/ 5309190 w 12709451"/>
              <a:gd name="connsiteY249" fmla="*/ 3076354 h 3406345"/>
              <a:gd name="connsiteX250" fmla="*/ 5259572 w 12709451"/>
              <a:gd name="connsiteY250" fmla="*/ 3083442 h 3406345"/>
              <a:gd name="connsiteX251" fmla="*/ 5224130 w 12709451"/>
              <a:gd name="connsiteY251" fmla="*/ 3090530 h 3406345"/>
              <a:gd name="connsiteX252" fmla="*/ 5160335 w 12709451"/>
              <a:gd name="connsiteY252" fmla="*/ 3097619 h 3406345"/>
              <a:gd name="connsiteX253" fmla="*/ 5117804 w 12709451"/>
              <a:gd name="connsiteY253" fmla="*/ 3104707 h 3406345"/>
              <a:gd name="connsiteX254" fmla="*/ 5039832 w 12709451"/>
              <a:gd name="connsiteY254" fmla="*/ 3111796 h 3406345"/>
              <a:gd name="connsiteX255" fmla="*/ 4905153 w 12709451"/>
              <a:gd name="connsiteY255" fmla="*/ 3125972 h 3406345"/>
              <a:gd name="connsiteX256" fmla="*/ 3175590 w 12709451"/>
              <a:gd name="connsiteY256" fmla="*/ 3395331 h 3406345"/>
              <a:gd name="connsiteX257" fmla="*/ 2459665 w 12709451"/>
              <a:gd name="connsiteY257" fmla="*/ 3352800 h 3406345"/>
              <a:gd name="connsiteX258" fmla="*/ 1460204 w 12709451"/>
              <a:gd name="connsiteY258" fmla="*/ 3338623 h 3406345"/>
              <a:gd name="connsiteX259" fmla="*/ 1148316 w 12709451"/>
              <a:gd name="connsiteY259" fmla="*/ 3118884 h 3406345"/>
              <a:gd name="connsiteX260" fmla="*/ 666307 w 12709451"/>
              <a:gd name="connsiteY260" fmla="*/ 3104707 h 3406345"/>
              <a:gd name="connsiteX261" fmla="*/ 368595 w 12709451"/>
              <a:gd name="connsiteY261" fmla="*/ 3097619 h 3406345"/>
              <a:gd name="connsiteX262" fmla="*/ 42530 w 12709451"/>
              <a:gd name="connsiteY262" fmla="*/ 3083442 h 3406345"/>
              <a:gd name="connsiteX263" fmla="*/ 28353 w 12709451"/>
              <a:gd name="connsiteY263" fmla="*/ 3062177 h 3406345"/>
              <a:gd name="connsiteX264" fmla="*/ 14176 w 12709451"/>
              <a:gd name="connsiteY264" fmla="*/ 3005470 h 3406345"/>
              <a:gd name="connsiteX265" fmla="*/ 7088 w 12709451"/>
              <a:gd name="connsiteY265" fmla="*/ 2955851 h 3406345"/>
              <a:gd name="connsiteX266" fmla="*/ 0 w 12709451"/>
              <a:gd name="connsiteY266" fmla="*/ 2913321 h 3406345"/>
              <a:gd name="connsiteX267" fmla="*/ 14176 w 12709451"/>
              <a:gd name="connsiteY267" fmla="*/ 2849526 h 3406345"/>
              <a:gd name="connsiteX268" fmla="*/ 21265 w 12709451"/>
              <a:gd name="connsiteY268" fmla="*/ 2828261 h 3406345"/>
              <a:gd name="connsiteX269" fmla="*/ 85060 w 12709451"/>
              <a:gd name="connsiteY269" fmla="*/ 2785730 h 3406345"/>
              <a:gd name="connsiteX0" fmla="*/ 85060 w 12709451"/>
              <a:gd name="connsiteY0" fmla="*/ 2785730 h 3420467"/>
              <a:gd name="connsiteX1" fmla="*/ 85060 w 12709451"/>
              <a:gd name="connsiteY1" fmla="*/ 2785730 h 3420467"/>
              <a:gd name="connsiteX2" fmla="*/ 1290083 w 12709451"/>
              <a:gd name="connsiteY2" fmla="*/ 2785730 h 3420467"/>
              <a:gd name="connsiteX3" fmla="*/ 1708297 w 12709451"/>
              <a:gd name="connsiteY3" fmla="*/ 2799907 h 3420467"/>
              <a:gd name="connsiteX4" fmla="*/ 2041451 w 12709451"/>
              <a:gd name="connsiteY4" fmla="*/ 2821172 h 3420467"/>
              <a:gd name="connsiteX5" fmla="*/ 2551814 w 12709451"/>
              <a:gd name="connsiteY5" fmla="*/ 2814084 h 3420467"/>
              <a:gd name="connsiteX6" fmla="*/ 2835349 w 12709451"/>
              <a:gd name="connsiteY6" fmla="*/ 2821172 h 3420467"/>
              <a:gd name="connsiteX7" fmla="*/ 2856614 w 12709451"/>
              <a:gd name="connsiteY7" fmla="*/ 2814084 h 3420467"/>
              <a:gd name="connsiteX8" fmla="*/ 2892056 w 12709451"/>
              <a:gd name="connsiteY8" fmla="*/ 2806996 h 3420467"/>
              <a:gd name="connsiteX9" fmla="*/ 2906232 w 12709451"/>
              <a:gd name="connsiteY9" fmla="*/ 2658140 h 3420467"/>
              <a:gd name="connsiteX10" fmla="*/ 2913321 w 12709451"/>
              <a:gd name="connsiteY10" fmla="*/ 2466754 h 3420467"/>
              <a:gd name="connsiteX11" fmla="*/ 2920409 w 12709451"/>
              <a:gd name="connsiteY11" fmla="*/ 2417135 h 3420467"/>
              <a:gd name="connsiteX12" fmla="*/ 2934586 w 12709451"/>
              <a:gd name="connsiteY12" fmla="*/ 2360428 h 3420467"/>
              <a:gd name="connsiteX13" fmla="*/ 2948762 w 12709451"/>
              <a:gd name="connsiteY13" fmla="*/ 2317898 h 3420467"/>
              <a:gd name="connsiteX14" fmla="*/ 2970028 w 12709451"/>
              <a:gd name="connsiteY14" fmla="*/ 2303721 h 3420467"/>
              <a:gd name="connsiteX15" fmla="*/ 3374065 w 12709451"/>
              <a:gd name="connsiteY15" fmla="*/ 2296633 h 3420467"/>
              <a:gd name="connsiteX16" fmla="*/ 3494567 w 12709451"/>
              <a:gd name="connsiteY16" fmla="*/ 2275368 h 3420467"/>
              <a:gd name="connsiteX17" fmla="*/ 3671776 w 12709451"/>
              <a:gd name="connsiteY17" fmla="*/ 2268279 h 3420467"/>
              <a:gd name="connsiteX18" fmla="*/ 3912781 w 12709451"/>
              <a:gd name="connsiteY18" fmla="*/ 2261191 h 3420467"/>
              <a:gd name="connsiteX19" fmla="*/ 4437321 w 12709451"/>
              <a:gd name="connsiteY19" fmla="*/ 2268279 h 3420467"/>
              <a:gd name="connsiteX20" fmla="*/ 4607442 w 12709451"/>
              <a:gd name="connsiteY20" fmla="*/ 2239926 h 3420467"/>
              <a:gd name="connsiteX21" fmla="*/ 4614530 w 12709451"/>
              <a:gd name="connsiteY21" fmla="*/ 2183219 h 3420467"/>
              <a:gd name="connsiteX22" fmla="*/ 4628707 w 12709451"/>
              <a:gd name="connsiteY22" fmla="*/ 2062716 h 3420467"/>
              <a:gd name="connsiteX23" fmla="*/ 4635795 w 12709451"/>
              <a:gd name="connsiteY23" fmla="*/ 2034363 h 3420467"/>
              <a:gd name="connsiteX24" fmla="*/ 4649972 w 12709451"/>
              <a:gd name="connsiteY24" fmla="*/ 1956391 h 3420467"/>
              <a:gd name="connsiteX25" fmla="*/ 4664149 w 12709451"/>
              <a:gd name="connsiteY25" fmla="*/ 1779182 h 3420467"/>
              <a:gd name="connsiteX26" fmla="*/ 4671237 w 12709451"/>
              <a:gd name="connsiteY26" fmla="*/ 1743740 h 3420467"/>
              <a:gd name="connsiteX27" fmla="*/ 4678325 w 12709451"/>
              <a:gd name="connsiteY27" fmla="*/ 1715386 h 3420467"/>
              <a:gd name="connsiteX28" fmla="*/ 4919330 w 12709451"/>
              <a:gd name="connsiteY28" fmla="*/ 1708298 h 3420467"/>
              <a:gd name="connsiteX29" fmla="*/ 5209953 w 12709451"/>
              <a:gd name="connsiteY29" fmla="*/ 1694121 h 3420467"/>
              <a:gd name="connsiteX30" fmla="*/ 5521842 w 12709451"/>
              <a:gd name="connsiteY30" fmla="*/ 1672856 h 3420467"/>
              <a:gd name="connsiteX31" fmla="*/ 5840818 w 12709451"/>
              <a:gd name="connsiteY31" fmla="*/ 1687033 h 3420467"/>
              <a:gd name="connsiteX32" fmla="*/ 5918790 w 12709451"/>
              <a:gd name="connsiteY32" fmla="*/ 1694121 h 3420467"/>
              <a:gd name="connsiteX33" fmla="*/ 5982586 w 12709451"/>
              <a:gd name="connsiteY33" fmla="*/ 1701209 h 3420467"/>
              <a:gd name="connsiteX34" fmla="*/ 6166883 w 12709451"/>
              <a:gd name="connsiteY34" fmla="*/ 1708298 h 3420467"/>
              <a:gd name="connsiteX35" fmla="*/ 6400800 w 12709451"/>
              <a:gd name="connsiteY35" fmla="*/ 1701209 h 3420467"/>
              <a:gd name="connsiteX36" fmla="*/ 6379535 w 12709451"/>
              <a:gd name="connsiteY36" fmla="*/ 1694121 h 3420467"/>
              <a:gd name="connsiteX37" fmla="*/ 6393711 w 12709451"/>
              <a:gd name="connsiteY37" fmla="*/ 1396409 h 3420467"/>
              <a:gd name="connsiteX38" fmla="*/ 6407888 w 12709451"/>
              <a:gd name="connsiteY38" fmla="*/ 1311349 h 3420467"/>
              <a:gd name="connsiteX39" fmla="*/ 6422065 w 12709451"/>
              <a:gd name="connsiteY39" fmla="*/ 1226289 h 3420467"/>
              <a:gd name="connsiteX40" fmla="*/ 6443330 w 12709451"/>
              <a:gd name="connsiteY40" fmla="*/ 1212112 h 3420467"/>
              <a:gd name="connsiteX41" fmla="*/ 6514214 w 12709451"/>
              <a:gd name="connsiteY41" fmla="*/ 1197935 h 3420467"/>
              <a:gd name="connsiteX42" fmla="*/ 6606362 w 12709451"/>
              <a:gd name="connsiteY42" fmla="*/ 1183758 h 3420467"/>
              <a:gd name="connsiteX43" fmla="*/ 6641804 w 12709451"/>
              <a:gd name="connsiteY43" fmla="*/ 1176670 h 3420467"/>
              <a:gd name="connsiteX44" fmla="*/ 6804837 w 12709451"/>
              <a:gd name="connsiteY44" fmla="*/ 1155405 h 3420467"/>
              <a:gd name="connsiteX45" fmla="*/ 6854456 w 12709451"/>
              <a:gd name="connsiteY45" fmla="*/ 1148316 h 3420467"/>
              <a:gd name="connsiteX46" fmla="*/ 6911162 w 12709451"/>
              <a:gd name="connsiteY46" fmla="*/ 1141228 h 3420467"/>
              <a:gd name="connsiteX47" fmla="*/ 6960781 w 12709451"/>
              <a:gd name="connsiteY47" fmla="*/ 1134140 h 3420467"/>
              <a:gd name="connsiteX48" fmla="*/ 7038753 w 12709451"/>
              <a:gd name="connsiteY48" fmla="*/ 1127051 h 3420467"/>
              <a:gd name="connsiteX49" fmla="*/ 7116725 w 12709451"/>
              <a:gd name="connsiteY49" fmla="*/ 1112875 h 3420467"/>
              <a:gd name="connsiteX50" fmla="*/ 7208874 w 12709451"/>
              <a:gd name="connsiteY50" fmla="*/ 1098698 h 3420467"/>
              <a:gd name="connsiteX51" fmla="*/ 7364818 w 12709451"/>
              <a:gd name="connsiteY51" fmla="*/ 1105786 h 3420467"/>
              <a:gd name="connsiteX52" fmla="*/ 7414437 w 12709451"/>
              <a:gd name="connsiteY52" fmla="*/ 1119963 h 3420467"/>
              <a:gd name="connsiteX53" fmla="*/ 7442790 w 12709451"/>
              <a:gd name="connsiteY53" fmla="*/ 1127051 h 3420467"/>
              <a:gd name="connsiteX54" fmla="*/ 7485321 w 12709451"/>
              <a:gd name="connsiteY54" fmla="*/ 1141228 h 3420467"/>
              <a:gd name="connsiteX55" fmla="*/ 7506586 w 12709451"/>
              <a:gd name="connsiteY55" fmla="*/ 1148316 h 3420467"/>
              <a:gd name="connsiteX56" fmla="*/ 7598735 w 12709451"/>
              <a:gd name="connsiteY56" fmla="*/ 1169582 h 3420467"/>
              <a:gd name="connsiteX57" fmla="*/ 7697972 w 12709451"/>
              <a:gd name="connsiteY57" fmla="*/ 1176670 h 3420467"/>
              <a:gd name="connsiteX58" fmla="*/ 7967330 w 12709451"/>
              <a:gd name="connsiteY58" fmla="*/ 1169582 h 3420467"/>
              <a:gd name="connsiteX59" fmla="*/ 8024037 w 12709451"/>
              <a:gd name="connsiteY59" fmla="*/ 1162493 h 3420467"/>
              <a:gd name="connsiteX60" fmla="*/ 8038214 w 12709451"/>
              <a:gd name="connsiteY60" fmla="*/ 1119963 h 3420467"/>
              <a:gd name="connsiteX61" fmla="*/ 8052390 w 12709451"/>
              <a:gd name="connsiteY61" fmla="*/ 1027814 h 3420467"/>
              <a:gd name="connsiteX62" fmla="*/ 8066567 w 12709451"/>
              <a:gd name="connsiteY62" fmla="*/ 914400 h 3420467"/>
              <a:gd name="connsiteX63" fmla="*/ 8080744 w 12709451"/>
              <a:gd name="connsiteY63" fmla="*/ 857693 h 3420467"/>
              <a:gd name="connsiteX64" fmla="*/ 8087832 w 12709451"/>
              <a:gd name="connsiteY64" fmla="*/ 836428 h 3420467"/>
              <a:gd name="connsiteX65" fmla="*/ 8102009 w 12709451"/>
              <a:gd name="connsiteY65" fmla="*/ 765544 h 3420467"/>
              <a:gd name="connsiteX66" fmla="*/ 8123274 w 12709451"/>
              <a:gd name="connsiteY66" fmla="*/ 687572 h 3420467"/>
              <a:gd name="connsiteX67" fmla="*/ 8144539 w 12709451"/>
              <a:gd name="connsiteY67" fmla="*/ 645042 h 3420467"/>
              <a:gd name="connsiteX68" fmla="*/ 8165804 w 12709451"/>
              <a:gd name="connsiteY68" fmla="*/ 637954 h 3420467"/>
              <a:gd name="connsiteX69" fmla="*/ 8399721 w 12709451"/>
              <a:gd name="connsiteY69" fmla="*/ 623777 h 3420467"/>
              <a:gd name="connsiteX70" fmla="*/ 8442251 w 12709451"/>
              <a:gd name="connsiteY70" fmla="*/ 616689 h 3420467"/>
              <a:gd name="connsiteX71" fmla="*/ 8647814 w 12709451"/>
              <a:gd name="connsiteY71" fmla="*/ 602512 h 3420467"/>
              <a:gd name="connsiteX72" fmla="*/ 8895907 w 12709451"/>
              <a:gd name="connsiteY72" fmla="*/ 609600 h 3420467"/>
              <a:gd name="connsiteX73" fmla="*/ 9058939 w 12709451"/>
              <a:gd name="connsiteY73" fmla="*/ 616689 h 3420467"/>
              <a:gd name="connsiteX74" fmla="*/ 9526772 w 12709451"/>
              <a:gd name="connsiteY74" fmla="*/ 623777 h 3420467"/>
              <a:gd name="connsiteX75" fmla="*/ 9555125 w 12709451"/>
              <a:gd name="connsiteY75" fmla="*/ 630865 h 3420467"/>
              <a:gd name="connsiteX76" fmla="*/ 9732335 w 12709451"/>
              <a:gd name="connsiteY76" fmla="*/ 652130 h 3420467"/>
              <a:gd name="connsiteX77" fmla="*/ 9781953 w 12709451"/>
              <a:gd name="connsiteY77" fmla="*/ 659219 h 3420467"/>
              <a:gd name="connsiteX78" fmla="*/ 9803218 w 12709451"/>
              <a:gd name="connsiteY78" fmla="*/ 567070 h 3420467"/>
              <a:gd name="connsiteX79" fmla="*/ 9810307 w 12709451"/>
              <a:gd name="connsiteY79" fmla="*/ 233916 h 3420467"/>
              <a:gd name="connsiteX80" fmla="*/ 9824483 w 12709451"/>
              <a:gd name="connsiteY80" fmla="*/ 155944 h 3420467"/>
              <a:gd name="connsiteX81" fmla="*/ 9831572 w 12709451"/>
              <a:gd name="connsiteY81" fmla="*/ 134679 h 3420467"/>
              <a:gd name="connsiteX82" fmla="*/ 9881190 w 12709451"/>
              <a:gd name="connsiteY82" fmla="*/ 120503 h 3420467"/>
              <a:gd name="connsiteX83" fmla="*/ 9923721 w 12709451"/>
              <a:gd name="connsiteY83" fmla="*/ 113414 h 3420467"/>
              <a:gd name="connsiteX84" fmla="*/ 10058400 w 12709451"/>
              <a:gd name="connsiteY84" fmla="*/ 99237 h 3420467"/>
              <a:gd name="connsiteX85" fmla="*/ 10129283 w 12709451"/>
              <a:gd name="connsiteY85" fmla="*/ 85061 h 3420467"/>
              <a:gd name="connsiteX86" fmla="*/ 10185990 w 12709451"/>
              <a:gd name="connsiteY86" fmla="*/ 70884 h 3420467"/>
              <a:gd name="connsiteX87" fmla="*/ 10249786 w 12709451"/>
              <a:gd name="connsiteY87" fmla="*/ 42530 h 3420467"/>
              <a:gd name="connsiteX88" fmla="*/ 10271051 w 12709451"/>
              <a:gd name="connsiteY88" fmla="*/ 35442 h 3420467"/>
              <a:gd name="connsiteX89" fmla="*/ 10292316 w 12709451"/>
              <a:gd name="connsiteY89" fmla="*/ 28354 h 3420467"/>
              <a:gd name="connsiteX90" fmla="*/ 10334846 w 12709451"/>
              <a:gd name="connsiteY90" fmla="*/ 21265 h 3420467"/>
              <a:gd name="connsiteX91" fmla="*/ 10469525 w 12709451"/>
              <a:gd name="connsiteY91" fmla="*/ 0 h 3420467"/>
              <a:gd name="connsiteX92" fmla="*/ 10689265 w 12709451"/>
              <a:gd name="connsiteY92" fmla="*/ 14177 h 3420467"/>
              <a:gd name="connsiteX93" fmla="*/ 10894828 w 12709451"/>
              <a:gd name="connsiteY93" fmla="*/ 7089 h 3420467"/>
              <a:gd name="connsiteX94" fmla="*/ 11171274 w 12709451"/>
              <a:gd name="connsiteY94" fmla="*/ 0 h 3420467"/>
              <a:gd name="connsiteX95" fmla="*/ 11256335 w 12709451"/>
              <a:gd name="connsiteY95" fmla="*/ 7089 h 3420467"/>
              <a:gd name="connsiteX96" fmla="*/ 11376837 w 12709451"/>
              <a:gd name="connsiteY96" fmla="*/ 14177 h 3420467"/>
              <a:gd name="connsiteX97" fmla="*/ 11476074 w 12709451"/>
              <a:gd name="connsiteY97" fmla="*/ 35442 h 3420467"/>
              <a:gd name="connsiteX98" fmla="*/ 11532781 w 12709451"/>
              <a:gd name="connsiteY98" fmla="*/ 42530 h 3420467"/>
              <a:gd name="connsiteX99" fmla="*/ 11568223 w 12709451"/>
              <a:gd name="connsiteY99" fmla="*/ 49619 h 3420467"/>
              <a:gd name="connsiteX100" fmla="*/ 11624930 w 12709451"/>
              <a:gd name="connsiteY100" fmla="*/ 56707 h 3420467"/>
              <a:gd name="connsiteX101" fmla="*/ 11887200 w 12709451"/>
              <a:gd name="connsiteY101" fmla="*/ 77972 h 3420467"/>
              <a:gd name="connsiteX102" fmla="*/ 12234530 w 12709451"/>
              <a:gd name="connsiteY102" fmla="*/ 77972 h 3420467"/>
              <a:gd name="connsiteX103" fmla="*/ 12305414 w 12709451"/>
              <a:gd name="connsiteY103" fmla="*/ 92149 h 3420467"/>
              <a:gd name="connsiteX104" fmla="*/ 12447181 w 12709451"/>
              <a:gd name="connsiteY104" fmla="*/ 106326 h 3420467"/>
              <a:gd name="connsiteX105" fmla="*/ 12510976 w 12709451"/>
              <a:gd name="connsiteY105" fmla="*/ 127591 h 3420467"/>
              <a:gd name="connsiteX106" fmla="*/ 12532242 w 12709451"/>
              <a:gd name="connsiteY106" fmla="*/ 134679 h 3420467"/>
              <a:gd name="connsiteX107" fmla="*/ 12567683 w 12709451"/>
              <a:gd name="connsiteY107" fmla="*/ 177209 h 3420467"/>
              <a:gd name="connsiteX108" fmla="*/ 12588949 w 12709451"/>
              <a:gd name="connsiteY108" fmla="*/ 219740 h 3420467"/>
              <a:gd name="connsiteX109" fmla="*/ 12610214 w 12709451"/>
              <a:gd name="connsiteY109" fmla="*/ 233916 h 3420467"/>
              <a:gd name="connsiteX110" fmla="*/ 12617302 w 12709451"/>
              <a:gd name="connsiteY110" fmla="*/ 255182 h 3420467"/>
              <a:gd name="connsiteX111" fmla="*/ 12624390 w 12709451"/>
              <a:gd name="connsiteY111" fmla="*/ 283535 h 3420467"/>
              <a:gd name="connsiteX112" fmla="*/ 12638567 w 12709451"/>
              <a:gd name="connsiteY112" fmla="*/ 311889 h 3420467"/>
              <a:gd name="connsiteX113" fmla="*/ 12645656 w 12709451"/>
              <a:gd name="connsiteY113" fmla="*/ 340242 h 3420467"/>
              <a:gd name="connsiteX114" fmla="*/ 12659832 w 12709451"/>
              <a:gd name="connsiteY114" fmla="*/ 375684 h 3420467"/>
              <a:gd name="connsiteX115" fmla="*/ 12666921 w 12709451"/>
              <a:gd name="connsiteY115" fmla="*/ 411126 h 3420467"/>
              <a:gd name="connsiteX116" fmla="*/ 12688186 w 12709451"/>
              <a:gd name="connsiteY116" fmla="*/ 474921 h 3420467"/>
              <a:gd name="connsiteX117" fmla="*/ 12695274 w 12709451"/>
              <a:gd name="connsiteY117" fmla="*/ 496186 h 3420467"/>
              <a:gd name="connsiteX118" fmla="*/ 12702362 w 12709451"/>
              <a:gd name="connsiteY118" fmla="*/ 524540 h 3420467"/>
              <a:gd name="connsiteX119" fmla="*/ 12709451 w 12709451"/>
              <a:gd name="connsiteY119" fmla="*/ 602512 h 3420467"/>
              <a:gd name="connsiteX120" fmla="*/ 12695274 w 12709451"/>
              <a:gd name="connsiteY120" fmla="*/ 900223 h 3420467"/>
              <a:gd name="connsiteX121" fmla="*/ 12688186 w 12709451"/>
              <a:gd name="connsiteY121" fmla="*/ 971107 h 3420467"/>
              <a:gd name="connsiteX122" fmla="*/ 12681097 w 12709451"/>
              <a:gd name="connsiteY122" fmla="*/ 1006549 h 3420467"/>
              <a:gd name="connsiteX123" fmla="*/ 12666921 w 12709451"/>
              <a:gd name="connsiteY123" fmla="*/ 1105786 h 3420467"/>
              <a:gd name="connsiteX124" fmla="*/ 12659832 w 12709451"/>
              <a:gd name="connsiteY124" fmla="*/ 1141228 h 3420467"/>
              <a:gd name="connsiteX125" fmla="*/ 12645656 w 12709451"/>
              <a:gd name="connsiteY125" fmla="*/ 1240465 h 3420467"/>
              <a:gd name="connsiteX126" fmla="*/ 12624390 w 12709451"/>
              <a:gd name="connsiteY126" fmla="*/ 1318437 h 3420467"/>
              <a:gd name="connsiteX127" fmla="*/ 12638567 w 12709451"/>
              <a:gd name="connsiteY127" fmla="*/ 1524000 h 3420467"/>
              <a:gd name="connsiteX128" fmla="*/ 12652744 w 12709451"/>
              <a:gd name="connsiteY128" fmla="*/ 1687033 h 3420467"/>
              <a:gd name="connsiteX129" fmla="*/ 12638567 w 12709451"/>
              <a:gd name="connsiteY129" fmla="*/ 1828800 h 3420467"/>
              <a:gd name="connsiteX130" fmla="*/ 12624390 w 12709451"/>
              <a:gd name="connsiteY130" fmla="*/ 1850065 h 3420467"/>
              <a:gd name="connsiteX131" fmla="*/ 12617302 w 12709451"/>
              <a:gd name="connsiteY131" fmla="*/ 1871330 h 3420467"/>
              <a:gd name="connsiteX132" fmla="*/ 12596037 w 12709451"/>
              <a:gd name="connsiteY132" fmla="*/ 1885507 h 3420467"/>
              <a:gd name="connsiteX133" fmla="*/ 12369209 w 12709451"/>
              <a:gd name="connsiteY133" fmla="*/ 1878419 h 3420467"/>
              <a:gd name="connsiteX134" fmla="*/ 12255795 w 12709451"/>
              <a:gd name="connsiteY134" fmla="*/ 1871330 h 3420467"/>
              <a:gd name="connsiteX135" fmla="*/ 12135293 w 12709451"/>
              <a:gd name="connsiteY135" fmla="*/ 1857154 h 3420467"/>
              <a:gd name="connsiteX136" fmla="*/ 11972260 w 12709451"/>
              <a:gd name="connsiteY136" fmla="*/ 1871330 h 3420467"/>
              <a:gd name="connsiteX137" fmla="*/ 11908465 w 12709451"/>
              <a:gd name="connsiteY137" fmla="*/ 1878419 h 3420467"/>
              <a:gd name="connsiteX138" fmla="*/ 11873023 w 12709451"/>
              <a:gd name="connsiteY138" fmla="*/ 1885507 h 3420467"/>
              <a:gd name="connsiteX139" fmla="*/ 11830493 w 12709451"/>
              <a:gd name="connsiteY139" fmla="*/ 1892596 h 3420467"/>
              <a:gd name="connsiteX140" fmla="*/ 11773786 w 12709451"/>
              <a:gd name="connsiteY140" fmla="*/ 1899684 h 3420467"/>
              <a:gd name="connsiteX141" fmla="*/ 11674549 w 12709451"/>
              <a:gd name="connsiteY141" fmla="*/ 1913861 h 3420467"/>
              <a:gd name="connsiteX142" fmla="*/ 11624930 w 12709451"/>
              <a:gd name="connsiteY142" fmla="*/ 1920949 h 3420467"/>
              <a:gd name="connsiteX143" fmla="*/ 11561135 w 12709451"/>
              <a:gd name="connsiteY143" fmla="*/ 1935126 h 3420467"/>
              <a:gd name="connsiteX144" fmla="*/ 11497339 w 12709451"/>
              <a:gd name="connsiteY144" fmla="*/ 1949303 h 3420467"/>
              <a:gd name="connsiteX145" fmla="*/ 11476074 w 12709451"/>
              <a:gd name="connsiteY145" fmla="*/ 1956391 h 3420467"/>
              <a:gd name="connsiteX146" fmla="*/ 11419367 w 12709451"/>
              <a:gd name="connsiteY146" fmla="*/ 1970568 h 3420467"/>
              <a:gd name="connsiteX147" fmla="*/ 11362660 w 12709451"/>
              <a:gd name="connsiteY147" fmla="*/ 1984744 h 3420467"/>
              <a:gd name="connsiteX148" fmla="*/ 11242158 w 12709451"/>
              <a:gd name="connsiteY148" fmla="*/ 2006009 h 3420467"/>
              <a:gd name="connsiteX149" fmla="*/ 11079125 w 12709451"/>
              <a:gd name="connsiteY149" fmla="*/ 2020186 h 3420467"/>
              <a:gd name="connsiteX150" fmla="*/ 10986976 w 12709451"/>
              <a:gd name="connsiteY150" fmla="*/ 2034363 h 3420467"/>
              <a:gd name="connsiteX151" fmla="*/ 10951535 w 12709451"/>
              <a:gd name="connsiteY151" fmla="*/ 2041451 h 3420467"/>
              <a:gd name="connsiteX152" fmla="*/ 10866474 w 12709451"/>
              <a:gd name="connsiteY152" fmla="*/ 2055628 h 3420467"/>
              <a:gd name="connsiteX153" fmla="*/ 10809767 w 12709451"/>
              <a:gd name="connsiteY153" fmla="*/ 2069805 h 3420467"/>
              <a:gd name="connsiteX154" fmla="*/ 10788502 w 12709451"/>
              <a:gd name="connsiteY154" fmla="*/ 2076893 h 3420467"/>
              <a:gd name="connsiteX155" fmla="*/ 10618381 w 12709451"/>
              <a:gd name="connsiteY155" fmla="*/ 2105247 h 3420467"/>
              <a:gd name="connsiteX156" fmla="*/ 10582939 w 12709451"/>
              <a:gd name="connsiteY156" fmla="*/ 2112335 h 3420467"/>
              <a:gd name="connsiteX157" fmla="*/ 10519144 w 12709451"/>
              <a:gd name="connsiteY157" fmla="*/ 2119423 h 3420467"/>
              <a:gd name="connsiteX158" fmla="*/ 10483702 w 12709451"/>
              <a:gd name="connsiteY158" fmla="*/ 2126512 h 3420467"/>
              <a:gd name="connsiteX159" fmla="*/ 10426995 w 12709451"/>
              <a:gd name="connsiteY159" fmla="*/ 2133600 h 3420467"/>
              <a:gd name="connsiteX160" fmla="*/ 10384465 w 12709451"/>
              <a:gd name="connsiteY160" fmla="*/ 2140689 h 3420467"/>
              <a:gd name="connsiteX161" fmla="*/ 10349023 w 12709451"/>
              <a:gd name="connsiteY161" fmla="*/ 2147777 h 3420467"/>
              <a:gd name="connsiteX162" fmla="*/ 10285228 w 12709451"/>
              <a:gd name="connsiteY162" fmla="*/ 2154865 h 3420467"/>
              <a:gd name="connsiteX163" fmla="*/ 10249786 w 12709451"/>
              <a:gd name="connsiteY163" fmla="*/ 2161954 h 3420467"/>
              <a:gd name="connsiteX164" fmla="*/ 10185990 w 12709451"/>
              <a:gd name="connsiteY164" fmla="*/ 2169042 h 3420467"/>
              <a:gd name="connsiteX165" fmla="*/ 10150549 w 12709451"/>
              <a:gd name="connsiteY165" fmla="*/ 2176130 h 3420467"/>
              <a:gd name="connsiteX166" fmla="*/ 10008781 w 12709451"/>
              <a:gd name="connsiteY166" fmla="*/ 2190307 h 3420467"/>
              <a:gd name="connsiteX167" fmla="*/ 9916632 w 12709451"/>
              <a:gd name="connsiteY167" fmla="*/ 2204484 h 3420467"/>
              <a:gd name="connsiteX168" fmla="*/ 9774865 w 12709451"/>
              <a:gd name="connsiteY168" fmla="*/ 2225749 h 3420467"/>
              <a:gd name="connsiteX169" fmla="*/ 9696893 w 12709451"/>
              <a:gd name="connsiteY169" fmla="*/ 2232837 h 3420467"/>
              <a:gd name="connsiteX170" fmla="*/ 9604744 w 12709451"/>
              <a:gd name="connsiteY170" fmla="*/ 2247014 h 3420467"/>
              <a:gd name="connsiteX171" fmla="*/ 9555125 w 12709451"/>
              <a:gd name="connsiteY171" fmla="*/ 2254103 h 3420467"/>
              <a:gd name="connsiteX172" fmla="*/ 9505507 w 12709451"/>
              <a:gd name="connsiteY172" fmla="*/ 2268279 h 3420467"/>
              <a:gd name="connsiteX173" fmla="*/ 9434623 w 12709451"/>
              <a:gd name="connsiteY173" fmla="*/ 2282456 h 3420467"/>
              <a:gd name="connsiteX174" fmla="*/ 9406269 w 12709451"/>
              <a:gd name="connsiteY174" fmla="*/ 2289544 h 3420467"/>
              <a:gd name="connsiteX175" fmla="*/ 9356651 w 12709451"/>
              <a:gd name="connsiteY175" fmla="*/ 2303721 h 3420467"/>
              <a:gd name="connsiteX176" fmla="*/ 9285767 w 12709451"/>
              <a:gd name="connsiteY176" fmla="*/ 2317898 h 3420467"/>
              <a:gd name="connsiteX177" fmla="*/ 9236149 w 12709451"/>
              <a:gd name="connsiteY177" fmla="*/ 2332075 h 3420467"/>
              <a:gd name="connsiteX178" fmla="*/ 9200707 w 12709451"/>
              <a:gd name="connsiteY178" fmla="*/ 2339163 h 3420467"/>
              <a:gd name="connsiteX179" fmla="*/ 9115646 w 12709451"/>
              <a:gd name="connsiteY179" fmla="*/ 2360428 h 3420467"/>
              <a:gd name="connsiteX180" fmla="*/ 9087293 w 12709451"/>
              <a:gd name="connsiteY180" fmla="*/ 2367516 h 3420467"/>
              <a:gd name="connsiteX181" fmla="*/ 9016409 w 12709451"/>
              <a:gd name="connsiteY181" fmla="*/ 2381693 h 3420467"/>
              <a:gd name="connsiteX182" fmla="*/ 8980967 w 12709451"/>
              <a:gd name="connsiteY182" fmla="*/ 2388782 h 3420467"/>
              <a:gd name="connsiteX183" fmla="*/ 8924260 w 12709451"/>
              <a:gd name="connsiteY183" fmla="*/ 2395870 h 3420467"/>
              <a:gd name="connsiteX184" fmla="*/ 8888818 w 12709451"/>
              <a:gd name="connsiteY184" fmla="*/ 2402958 h 3420467"/>
              <a:gd name="connsiteX185" fmla="*/ 8867553 w 12709451"/>
              <a:gd name="connsiteY185" fmla="*/ 2410047 h 3420467"/>
              <a:gd name="connsiteX186" fmla="*/ 8803758 w 12709451"/>
              <a:gd name="connsiteY186" fmla="*/ 2417135 h 3420467"/>
              <a:gd name="connsiteX187" fmla="*/ 8718697 w 12709451"/>
              <a:gd name="connsiteY187" fmla="*/ 2431312 h 3420467"/>
              <a:gd name="connsiteX188" fmla="*/ 8661990 w 12709451"/>
              <a:gd name="connsiteY188" fmla="*/ 2438400 h 3420467"/>
              <a:gd name="connsiteX189" fmla="*/ 8619460 w 12709451"/>
              <a:gd name="connsiteY189" fmla="*/ 2445489 h 3420467"/>
              <a:gd name="connsiteX190" fmla="*/ 8527311 w 12709451"/>
              <a:gd name="connsiteY190" fmla="*/ 2452577 h 3420467"/>
              <a:gd name="connsiteX191" fmla="*/ 8449339 w 12709451"/>
              <a:gd name="connsiteY191" fmla="*/ 2459665 h 3420467"/>
              <a:gd name="connsiteX192" fmla="*/ 8392632 w 12709451"/>
              <a:gd name="connsiteY192" fmla="*/ 2466754 h 3420467"/>
              <a:gd name="connsiteX193" fmla="*/ 8321749 w 12709451"/>
              <a:gd name="connsiteY193" fmla="*/ 2473842 h 3420467"/>
              <a:gd name="connsiteX194" fmla="*/ 8109097 w 12709451"/>
              <a:gd name="connsiteY194" fmla="*/ 2502196 h 3420467"/>
              <a:gd name="connsiteX195" fmla="*/ 8066567 w 12709451"/>
              <a:gd name="connsiteY195" fmla="*/ 2509284 h 3420467"/>
              <a:gd name="connsiteX196" fmla="*/ 8002772 w 12709451"/>
              <a:gd name="connsiteY196" fmla="*/ 2523461 h 3420467"/>
              <a:gd name="connsiteX197" fmla="*/ 7910623 w 12709451"/>
              <a:gd name="connsiteY197" fmla="*/ 2537637 h 3420467"/>
              <a:gd name="connsiteX198" fmla="*/ 7825562 w 12709451"/>
              <a:gd name="connsiteY198" fmla="*/ 2551814 h 3420467"/>
              <a:gd name="connsiteX199" fmla="*/ 7797209 w 12709451"/>
              <a:gd name="connsiteY199" fmla="*/ 2558903 h 3420467"/>
              <a:gd name="connsiteX200" fmla="*/ 7719237 w 12709451"/>
              <a:gd name="connsiteY200" fmla="*/ 2573079 h 3420467"/>
              <a:gd name="connsiteX201" fmla="*/ 7690883 w 12709451"/>
              <a:gd name="connsiteY201" fmla="*/ 2580168 h 3420467"/>
              <a:gd name="connsiteX202" fmla="*/ 7655442 w 12709451"/>
              <a:gd name="connsiteY202" fmla="*/ 2587256 h 3420467"/>
              <a:gd name="connsiteX203" fmla="*/ 7634176 w 12709451"/>
              <a:gd name="connsiteY203" fmla="*/ 2594344 h 3420467"/>
              <a:gd name="connsiteX204" fmla="*/ 7584558 w 12709451"/>
              <a:gd name="connsiteY204" fmla="*/ 2601433 h 3420467"/>
              <a:gd name="connsiteX205" fmla="*/ 7549116 w 12709451"/>
              <a:gd name="connsiteY205" fmla="*/ 2608521 h 3420467"/>
              <a:gd name="connsiteX206" fmla="*/ 7449879 w 12709451"/>
              <a:gd name="connsiteY206" fmla="*/ 2622698 h 3420467"/>
              <a:gd name="connsiteX207" fmla="*/ 7378995 w 12709451"/>
              <a:gd name="connsiteY207" fmla="*/ 2636875 h 3420467"/>
              <a:gd name="connsiteX208" fmla="*/ 7322288 w 12709451"/>
              <a:gd name="connsiteY208" fmla="*/ 2651051 h 3420467"/>
              <a:gd name="connsiteX209" fmla="*/ 7265581 w 12709451"/>
              <a:gd name="connsiteY209" fmla="*/ 2658140 h 3420467"/>
              <a:gd name="connsiteX210" fmla="*/ 7237228 w 12709451"/>
              <a:gd name="connsiteY210" fmla="*/ 2665228 h 3420467"/>
              <a:gd name="connsiteX211" fmla="*/ 7187609 w 12709451"/>
              <a:gd name="connsiteY211" fmla="*/ 2672316 h 3420467"/>
              <a:gd name="connsiteX212" fmla="*/ 7116725 w 12709451"/>
              <a:gd name="connsiteY212" fmla="*/ 2686493 h 3420467"/>
              <a:gd name="connsiteX213" fmla="*/ 7024576 w 12709451"/>
              <a:gd name="connsiteY213" fmla="*/ 2700670 h 3420467"/>
              <a:gd name="connsiteX214" fmla="*/ 7003311 w 12709451"/>
              <a:gd name="connsiteY214" fmla="*/ 2707758 h 3420467"/>
              <a:gd name="connsiteX215" fmla="*/ 6847367 w 12709451"/>
              <a:gd name="connsiteY215" fmla="*/ 2729023 h 3420467"/>
              <a:gd name="connsiteX216" fmla="*/ 6769395 w 12709451"/>
              <a:gd name="connsiteY216" fmla="*/ 2743200 h 3420467"/>
              <a:gd name="connsiteX217" fmla="*/ 6719776 w 12709451"/>
              <a:gd name="connsiteY217" fmla="*/ 2750289 h 3420467"/>
              <a:gd name="connsiteX218" fmla="*/ 6691423 w 12709451"/>
              <a:gd name="connsiteY218" fmla="*/ 2757377 h 3420467"/>
              <a:gd name="connsiteX219" fmla="*/ 6599274 w 12709451"/>
              <a:gd name="connsiteY219" fmla="*/ 2771554 h 3420467"/>
              <a:gd name="connsiteX220" fmla="*/ 6556744 w 12709451"/>
              <a:gd name="connsiteY220" fmla="*/ 2778642 h 3420467"/>
              <a:gd name="connsiteX221" fmla="*/ 6521302 w 12709451"/>
              <a:gd name="connsiteY221" fmla="*/ 2785730 h 3420467"/>
              <a:gd name="connsiteX222" fmla="*/ 6407888 w 12709451"/>
              <a:gd name="connsiteY222" fmla="*/ 2799907 h 3420467"/>
              <a:gd name="connsiteX223" fmla="*/ 6379535 w 12709451"/>
              <a:gd name="connsiteY223" fmla="*/ 2806996 h 3420467"/>
              <a:gd name="connsiteX224" fmla="*/ 6337004 w 12709451"/>
              <a:gd name="connsiteY224" fmla="*/ 2814084 h 3420467"/>
              <a:gd name="connsiteX225" fmla="*/ 6315739 w 12709451"/>
              <a:gd name="connsiteY225" fmla="*/ 2821172 h 3420467"/>
              <a:gd name="connsiteX226" fmla="*/ 6266121 w 12709451"/>
              <a:gd name="connsiteY226" fmla="*/ 2828261 h 3420467"/>
              <a:gd name="connsiteX227" fmla="*/ 6209414 w 12709451"/>
              <a:gd name="connsiteY227" fmla="*/ 2842437 h 3420467"/>
              <a:gd name="connsiteX228" fmla="*/ 6188149 w 12709451"/>
              <a:gd name="connsiteY228" fmla="*/ 2849526 h 3420467"/>
              <a:gd name="connsiteX229" fmla="*/ 6152707 w 12709451"/>
              <a:gd name="connsiteY229" fmla="*/ 2856614 h 3420467"/>
              <a:gd name="connsiteX230" fmla="*/ 6124353 w 12709451"/>
              <a:gd name="connsiteY230" fmla="*/ 2863703 h 3420467"/>
              <a:gd name="connsiteX231" fmla="*/ 6088911 w 12709451"/>
              <a:gd name="connsiteY231" fmla="*/ 2870791 h 3420467"/>
              <a:gd name="connsiteX232" fmla="*/ 6032204 w 12709451"/>
              <a:gd name="connsiteY232" fmla="*/ 2884968 h 3420467"/>
              <a:gd name="connsiteX233" fmla="*/ 5989674 w 12709451"/>
              <a:gd name="connsiteY233" fmla="*/ 2899144 h 3420467"/>
              <a:gd name="connsiteX234" fmla="*/ 5932967 w 12709451"/>
              <a:gd name="connsiteY234" fmla="*/ 2913321 h 3420467"/>
              <a:gd name="connsiteX235" fmla="*/ 5890437 w 12709451"/>
              <a:gd name="connsiteY235" fmla="*/ 2927498 h 3420467"/>
              <a:gd name="connsiteX236" fmla="*/ 5862083 w 12709451"/>
              <a:gd name="connsiteY236" fmla="*/ 2934586 h 3420467"/>
              <a:gd name="connsiteX237" fmla="*/ 5819553 w 12709451"/>
              <a:gd name="connsiteY237" fmla="*/ 2941675 h 3420467"/>
              <a:gd name="connsiteX238" fmla="*/ 5777023 w 12709451"/>
              <a:gd name="connsiteY238" fmla="*/ 2955851 h 3420467"/>
              <a:gd name="connsiteX239" fmla="*/ 5748669 w 12709451"/>
              <a:gd name="connsiteY239" fmla="*/ 2962940 h 3420467"/>
              <a:gd name="connsiteX240" fmla="*/ 5706139 w 12709451"/>
              <a:gd name="connsiteY240" fmla="*/ 2977116 h 3420467"/>
              <a:gd name="connsiteX241" fmla="*/ 5677786 w 12709451"/>
              <a:gd name="connsiteY241" fmla="*/ 2984205 h 3420467"/>
              <a:gd name="connsiteX242" fmla="*/ 5613990 w 12709451"/>
              <a:gd name="connsiteY242" fmla="*/ 3005470 h 3420467"/>
              <a:gd name="connsiteX243" fmla="*/ 5592725 w 12709451"/>
              <a:gd name="connsiteY243" fmla="*/ 3012558 h 3420467"/>
              <a:gd name="connsiteX244" fmla="*/ 5536018 w 12709451"/>
              <a:gd name="connsiteY244" fmla="*/ 3026735 h 3420467"/>
              <a:gd name="connsiteX245" fmla="*/ 5514753 w 12709451"/>
              <a:gd name="connsiteY245" fmla="*/ 3033823 h 3420467"/>
              <a:gd name="connsiteX246" fmla="*/ 5472223 w 12709451"/>
              <a:gd name="connsiteY246" fmla="*/ 3040912 h 3420467"/>
              <a:gd name="connsiteX247" fmla="*/ 5415516 w 12709451"/>
              <a:gd name="connsiteY247" fmla="*/ 3055089 h 3420467"/>
              <a:gd name="connsiteX248" fmla="*/ 5372986 w 12709451"/>
              <a:gd name="connsiteY248" fmla="*/ 3062177 h 3420467"/>
              <a:gd name="connsiteX249" fmla="*/ 5309190 w 12709451"/>
              <a:gd name="connsiteY249" fmla="*/ 3076354 h 3420467"/>
              <a:gd name="connsiteX250" fmla="*/ 5259572 w 12709451"/>
              <a:gd name="connsiteY250" fmla="*/ 3083442 h 3420467"/>
              <a:gd name="connsiteX251" fmla="*/ 5224130 w 12709451"/>
              <a:gd name="connsiteY251" fmla="*/ 3090530 h 3420467"/>
              <a:gd name="connsiteX252" fmla="*/ 5160335 w 12709451"/>
              <a:gd name="connsiteY252" fmla="*/ 3097619 h 3420467"/>
              <a:gd name="connsiteX253" fmla="*/ 5117804 w 12709451"/>
              <a:gd name="connsiteY253" fmla="*/ 3104707 h 3420467"/>
              <a:gd name="connsiteX254" fmla="*/ 5039832 w 12709451"/>
              <a:gd name="connsiteY254" fmla="*/ 3111796 h 3420467"/>
              <a:gd name="connsiteX255" fmla="*/ 4905153 w 12709451"/>
              <a:gd name="connsiteY255" fmla="*/ 3125972 h 3420467"/>
              <a:gd name="connsiteX256" fmla="*/ 3175590 w 12709451"/>
              <a:gd name="connsiteY256" fmla="*/ 3395331 h 3420467"/>
              <a:gd name="connsiteX257" fmla="*/ 2438400 w 12709451"/>
              <a:gd name="connsiteY257" fmla="*/ 3402418 h 3420467"/>
              <a:gd name="connsiteX258" fmla="*/ 1460204 w 12709451"/>
              <a:gd name="connsiteY258" fmla="*/ 3338623 h 3420467"/>
              <a:gd name="connsiteX259" fmla="*/ 1148316 w 12709451"/>
              <a:gd name="connsiteY259" fmla="*/ 3118884 h 3420467"/>
              <a:gd name="connsiteX260" fmla="*/ 666307 w 12709451"/>
              <a:gd name="connsiteY260" fmla="*/ 3104707 h 3420467"/>
              <a:gd name="connsiteX261" fmla="*/ 368595 w 12709451"/>
              <a:gd name="connsiteY261" fmla="*/ 3097619 h 3420467"/>
              <a:gd name="connsiteX262" fmla="*/ 42530 w 12709451"/>
              <a:gd name="connsiteY262" fmla="*/ 3083442 h 3420467"/>
              <a:gd name="connsiteX263" fmla="*/ 28353 w 12709451"/>
              <a:gd name="connsiteY263" fmla="*/ 3062177 h 3420467"/>
              <a:gd name="connsiteX264" fmla="*/ 14176 w 12709451"/>
              <a:gd name="connsiteY264" fmla="*/ 3005470 h 3420467"/>
              <a:gd name="connsiteX265" fmla="*/ 7088 w 12709451"/>
              <a:gd name="connsiteY265" fmla="*/ 2955851 h 3420467"/>
              <a:gd name="connsiteX266" fmla="*/ 0 w 12709451"/>
              <a:gd name="connsiteY266" fmla="*/ 2913321 h 3420467"/>
              <a:gd name="connsiteX267" fmla="*/ 14176 w 12709451"/>
              <a:gd name="connsiteY267" fmla="*/ 2849526 h 3420467"/>
              <a:gd name="connsiteX268" fmla="*/ 21265 w 12709451"/>
              <a:gd name="connsiteY268" fmla="*/ 2828261 h 3420467"/>
              <a:gd name="connsiteX269" fmla="*/ 85060 w 12709451"/>
              <a:gd name="connsiteY269" fmla="*/ 2785730 h 3420467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1148316 w 12709451"/>
              <a:gd name="connsiteY259" fmla="*/ 3118884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474921 w 12709451"/>
              <a:gd name="connsiteY260" fmla="*/ 3359889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343773 w 12968164"/>
              <a:gd name="connsiteY0" fmla="*/ 2785730 h 3418448"/>
              <a:gd name="connsiteX1" fmla="*/ 343773 w 12968164"/>
              <a:gd name="connsiteY1" fmla="*/ 2785730 h 3418448"/>
              <a:gd name="connsiteX2" fmla="*/ 1548796 w 12968164"/>
              <a:gd name="connsiteY2" fmla="*/ 2785730 h 3418448"/>
              <a:gd name="connsiteX3" fmla="*/ 1967010 w 12968164"/>
              <a:gd name="connsiteY3" fmla="*/ 2799907 h 3418448"/>
              <a:gd name="connsiteX4" fmla="*/ 2300164 w 12968164"/>
              <a:gd name="connsiteY4" fmla="*/ 2821172 h 3418448"/>
              <a:gd name="connsiteX5" fmla="*/ 2810527 w 12968164"/>
              <a:gd name="connsiteY5" fmla="*/ 2814084 h 3418448"/>
              <a:gd name="connsiteX6" fmla="*/ 3094062 w 12968164"/>
              <a:gd name="connsiteY6" fmla="*/ 2821172 h 3418448"/>
              <a:gd name="connsiteX7" fmla="*/ 3115327 w 12968164"/>
              <a:gd name="connsiteY7" fmla="*/ 2814084 h 3418448"/>
              <a:gd name="connsiteX8" fmla="*/ 3150769 w 12968164"/>
              <a:gd name="connsiteY8" fmla="*/ 2806996 h 3418448"/>
              <a:gd name="connsiteX9" fmla="*/ 3164945 w 12968164"/>
              <a:gd name="connsiteY9" fmla="*/ 2658140 h 3418448"/>
              <a:gd name="connsiteX10" fmla="*/ 3172034 w 12968164"/>
              <a:gd name="connsiteY10" fmla="*/ 2466754 h 3418448"/>
              <a:gd name="connsiteX11" fmla="*/ 3179122 w 12968164"/>
              <a:gd name="connsiteY11" fmla="*/ 2417135 h 3418448"/>
              <a:gd name="connsiteX12" fmla="*/ 3193299 w 12968164"/>
              <a:gd name="connsiteY12" fmla="*/ 2360428 h 3418448"/>
              <a:gd name="connsiteX13" fmla="*/ 3207475 w 12968164"/>
              <a:gd name="connsiteY13" fmla="*/ 2317898 h 3418448"/>
              <a:gd name="connsiteX14" fmla="*/ 3228741 w 12968164"/>
              <a:gd name="connsiteY14" fmla="*/ 2303721 h 3418448"/>
              <a:gd name="connsiteX15" fmla="*/ 3632778 w 12968164"/>
              <a:gd name="connsiteY15" fmla="*/ 2296633 h 3418448"/>
              <a:gd name="connsiteX16" fmla="*/ 3753280 w 12968164"/>
              <a:gd name="connsiteY16" fmla="*/ 2275368 h 3418448"/>
              <a:gd name="connsiteX17" fmla="*/ 3930489 w 12968164"/>
              <a:gd name="connsiteY17" fmla="*/ 2268279 h 3418448"/>
              <a:gd name="connsiteX18" fmla="*/ 4171494 w 12968164"/>
              <a:gd name="connsiteY18" fmla="*/ 2261191 h 3418448"/>
              <a:gd name="connsiteX19" fmla="*/ 4696034 w 12968164"/>
              <a:gd name="connsiteY19" fmla="*/ 2268279 h 3418448"/>
              <a:gd name="connsiteX20" fmla="*/ 4866155 w 12968164"/>
              <a:gd name="connsiteY20" fmla="*/ 2239926 h 3418448"/>
              <a:gd name="connsiteX21" fmla="*/ 4873243 w 12968164"/>
              <a:gd name="connsiteY21" fmla="*/ 2183219 h 3418448"/>
              <a:gd name="connsiteX22" fmla="*/ 4887420 w 12968164"/>
              <a:gd name="connsiteY22" fmla="*/ 2062716 h 3418448"/>
              <a:gd name="connsiteX23" fmla="*/ 4894508 w 12968164"/>
              <a:gd name="connsiteY23" fmla="*/ 2034363 h 3418448"/>
              <a:gd name="connsiteX24" fmla="*/ 4908685 w 12968164"/>
              <a:gd name="connsiteY24" fmla="*/ 1956391 h 3418448"/>
              <a:gd name="connsiteX25" fmla="*/ 4922862 w 12968164"/>
              <a:gd name="connsiteY25" fmla="*/ 1779182 h 3418448"/>
              <a:gd name="connsiteX26" fmla="*/ 4929950 w 12968164"/>
              <a:gd name="connsiteY26" fmla="*/ 1743740 h 3418448"/>
              <a:gd name="connsiteX27" fmla="*/ 4937038 w 12968164"/>
              <a:gd name="connsiteY27" fmla="*/ 1715386 h 3418448"/>
              <a:gd name="connsiteX28" fmla="*/ 5178043 w 12968164"/>
              <a:gd name="connsiteY28" fmla="*/ 1708298 h 3418448"/>
              <a:gd name="connsiteX29" fmla="*/ 5468666 w 12968164"/>
              <a:gd name="connsiteY29" fmla="*/ 1694121 h 3418448"/>
              <a:gd name="connsiteX30" fmla="*/ 5780555 w 12968164"/>
              <a:gd name="connsiteY30" fmla="*/ 1672856 h 3418448"/>
              <a:gd name="connsiteX31" fmla="*/ 6099531 w 12968164"/>
              <a:gd name="connsiteY31" fmla="*/ 1687033 h 3418448"/>
              <a:gd name="connsiteX32" fmla="*/ 6177503 w 12968164"/>
              <a:gd name="connsiteY32" fmla="*/ 1694121 h 3418448"/>
              <a:gd name="connsiteX33" fmla="*/ 6241299 w 12968164"/>
              <a:gd name="connsiteY33" fmla="*/ 1701209 h 3418448"/>
              <a:gd name="connsiteX34" fmla="*/ 6425596 w 12968164"/>
              <a:gd name="connsiteY34" fmla="*/ 1708298 h 3418448"/>
              <a:gd name="connsiteX35" fmla="*/ 6659513 w 12968164"/>
              <a:gd name="connsiteY35" fmla="*/ 1701209 h 3418448"/>
              <a:gd name="connsiteX36" fmla="*/ 6638248 w 12968164"/>
              <a:gd name="connsiteY36" fmla="*/ 1694121 h 3418448"/>
              <a:gd name="connsiteX37" fmla="*/ 6652424 w 12968164"/>
              <a:gd name="connsiteY37" fmla="*/ 1396409 h 3418448"/>
              <a:gd name="connsiteX38" fmla="*/ 6666601 w 12968164"/>
              <a:gd name="connsiteY38" fmla="*/ 1311349 h 3418448"/>
              <a:gd name="connsiteX39" fmla="*/ 6680778 w 12968164"/>
              <a:gd name="connsiteY39" fmla="*/ 1226289 h 3418448"/>
              <a:gd name="connsiteX40" fmla="*/ 6702043 w 12968164"/>
              <a:gd name="connsiteY40" fmla="*/ 1212112 h 3418448"/>
              <a:gd name="connsiteX41" fmla="*/ 6772927 w 12968164"/>
              <a:gd name="connsiteY41" fmla="*/ 1197935 h 3418448"/>
              <a:gd name="connsiteX42" fmla="*/ 6865075 w 12968164"/>
              <a:gd name="connsiteY42" fmla="*/ 1183758 h 3418448"/>
              <a:gd name="connsiteX43" fmla="*/ 6900517 w 12968164"/>
              <a:gd name="connsiteY43" fmla="*/ 1176670 h 3418448"/>
              <a:gd name="connsiteX44" fmla="*/ 7063550 w 12968164"/>
              <a:gd name="connsiteY44" fmla="*/ 1155405 h 3418448"/>
              <a:gd name="connsiteX45" fmla="*/ 7113169 w 12968164"/>
              <a:gd name="connsiteY45" fmla="*/ 1148316 h 3418448"/>
              <a:gd name="connsiteX46" fmla="*/ 7169875 w 12968164"/>
              <a:gd name="connsiteY46" fmla="*/ 1141228 h 3418448"/>
              <a:gd name="connsiteX47" fmla="*/ 7219494 w 12968164"/>
              <a:gd name="connsiteY47" fmla="*/ 1134140 h 3418448"/>
              <a:gd name="connsiteX48" fmla="*/ 7297466 w 12968164"/>
              <a:gd name="connsiteY48" fmla="*/ 1127051 h 3418448"/>
              <a:gd name="connsiteX49" fmla="*/ 7375438 w 12968164"/>
              <a:gd name="connsiteY49" fmla="*/ 1112875 h 3418448"/>
              <a:gd name="connsiteX50" fmla="*/ 7467587 w 12968164"/>
              <a:gd name="connsiteY50" fmla="*/ 1098698 h 3418448"/>
              <a:gd name="connsiteX51" fmla="*/ 7623531 w 12968164"/>
              <a:gd name="connsiteY51" fmla="*/ 1105786 h 3418448"/>
              <a:gd name="connsiteX52" fmla="*/ 7673150 w 12968164"/>
              <a:gd name="connsiteY52" fmla="*/ 1119963 h 3418448"/>
              <a:gd name="connsiteX53" fmla="*/ 7701503 w 12968164"/>
              <a:gd name="connsiteY53" fmla="*/ 1127051 h 3418448"/>
              <a:gd name="connsiteX54" fmla="*/ 7744034 w 12968164"/>
              <a:gd name="connsiteY54" fmla="*/ 1141228 h 3418448"/>
              <a:gd name="connsiteX55" fmla="*/ 7765299 w 12968164"/>
              <a:gd name="connsiteY55" fmla="*/ 1148316 h 3418448"/>
              <a:gd name="connsiteX56" fmla="*/ 7857448 w 12968164"/>
              <a:gd name="connsiteY56" fmla="*/ 1169582 h 3418448"/>
              <a:gd name="connsiteX57" fmla="*/ 7956685 w 12968164"/>
              <a:gd name="connsiteY57" fmla="*/ 1176670 h 3418448"/>
              <a:gd name="connsiteX58" fmla="*/ 8226043 w 12968164"/>
              <a:gd name="connsiteY58" fmla="*/ 1169582 h 3418448"/>
              <a:gd name="connsiteX59" fmla="*/ 8282750 w 12968164"/>
              <a:gd name="connsiteY59" fmla="*/ 1162493 h 3418448"/>
              <a:gd name="connsiteX60" fmla="*/ 8296927 w 12968164"/>
              <a:gd name="connsiteY60" fmla="*/ 1119963 h 3418448"/>
              <a:gd name="connsiteX61" fmla="*/ 8311103 w 12968164"/>
              <a:gd name="connsiteY61" fmla="*/ 1027814 h 3418448"/>
              <a:gd name="connsiteX62" fmla="*/ 8325280 w 12968164"/>
              <a:gd name="connsiteY62" fmla="*/ 914400 h 3418448"/>
              <a:gd name="connsiteX63" fmla="*/ 8339457 w 12968164"/>
              <a:gd name="connsiteY63" fmla="*/ 857693 h 3418448"/>
              <a:gd name="connsiteX64" fmla="*/ 8346545 w 12968164"/>
              <a:gd name="connsiteY64" fmla="*/ 836428 h 3418448"/>
              <a:gd name="connsiteX65" fmla="*/ 8360722 w 12968164"/>
              <a:gd name="connsiteY65" fmla="*/ 765544 h 3418448"/>
              <a:gd name="connsiteX66" fmla="*/ 8381987 w 12968164"/>
              <a:gd name="connsiteY66" fmla="*/ 687572 h 3418448"/>
              <a:gd name="connsiteX67" fmla="*/ 8403252 w 12968164"/>
              <a:gd name="connsiteY67" fmla="*/ 645042 h 3418448"/>
              <a:gd name="connsiteX68" fmla="*/ 8424517 w 12968164"/>
              <a:gd name="connsiteY68" fmla="*/ 637954 h 3418448"/>
              <a:gd name="connsiteX69" fmla="*/ 8658434 w 12968164"/>
              <a:gd name="connsiteY69" fmla="*/ 623777 h 3418448"/>
              <a:gd name="connsiteX70" fmla="*/ 8700964 w 12968164"/>
              <a:gd name="connsiteY70" fmla="*/ 616689 h 3418448"/>
              <a:gd name="connsiteX71" fmla="*/ 8906527 w 12968164"/>
              <a:gd name="connsiteY71" fmla="*/ 602512 h 3418448"/>
              <a:gd name="connsiteX72" fmla="*/ 9154620 w 12968164"/>
              <a:gd name="connsiteY72" fmla="*/ 609600 h 3418448"/>
              <a:gd name="connsiteX73" fmla="*/ 9317652 w 12968164"/>
              <a:gd name="connsiteY73" fmla="*/ 616689 h 3418448"/>
              <a:gd name="connsiteX74" fmla="*/ 9785485 w 12968164"/>
              <a:gd name="connsiteY74" fmla="*/ 623777 h 3418448"/>
              <a:gd name="connsiteX75" fmla="*/ 9813838 w 12968164"/>
              <a:gd name="connsiteY75" fmla="*/ 630865 h 3418448"/>
              <a:gd name="connsiteX76" fmla="*/ 9991048 w 12968164"/>
              <a:gd name="connsiteY76" fmla="*/ 652130 h 3418448"/>
              <a:gd name="connsiteX77" fmla="*/ 10040666 w 12968164"/>
              <a:gd name="connsiteY77" fmla="*/ 659219 h 3418448"/>
              <a:gd name="connsiteX78" fmla="*/ 10061931 w 12968164"/>
              <a:gd name="connsiteY78" fmla="*/ 567070 h 3418448"/>
              <a:gd name="connsiteX79" fmla="*/ 10069020 w 12968164"/>
              <a:gd name="connsiteY79" fmla="*/ 233916 h 3418448"/>
              <a:gd name="connsiteX80" fmla="*/ 10083196 w 12968164"/>
              <a:gd name="connsiteY80" fmla="*/ 155944 h 3418448"/>
              <a:gd name="connsiteX81" fmla="*/ 10090285 w 12968164"/>
              <a:gd name="connsiteY81" fmla="*/ 134679 h 3418448"/>
              <a:gd name="connsiteX82" fmla="*/ 10139903 w 12968164"/>
              <a:gd name="connsiteY82" fmla="*/ 120503 h 3418448"/>
              <a:gd name="connsiteX83" fmla="*/ 10182434 w 12968164"/>
              <a:gd name="connsiteY83" fmla="*/ 113414 h 3418448"/>
              <a:gd name="connsiteX84" fmla="*/ 10317113 w 12968164"/>
              <a:gd name="connsiteY84" fmla="*/ 99237 h 3418448"/>
              <a:gd name="connsiteX85" fmla="*/ 10387996 w 12968164"/>
              <a:gd name="connsiteY85" fmla="*/ 85061 h 3418448"/>
              <a:gd name="connsiteX86" fmla="*/ 10444703 w 12968164"/>
              <a:gd name="connsiteY86" fmla="*/ 70884 h 3418448"/>
              <a:gd name="connsiteX87" fmla="*/ 10508499 w 12968164"/>
              <a:gd name="connsiteY87" fmla="*/ 42530 h 3418448"/>
              <a:gd name="connsiteX88" fmla="*/ 10529764 w 12968164"/>
              <a:gd name="connsiteY88" fmla="*/ 35442 h 3418448"/>
              <a:gd name="connsiteX89" fmla="*/ 10551029 w 12968164"/>
              <a:gd name="connsiteY89" fmla="*/ 28354 h 3418448"/>
              <a:gd name="connsiteX90" fmla="*/ 10593559 w 12968164"/>
              <a:gd name="connsiteY90" fmla="*/ 21265 h 3418448"/>
              <a:gd name="connsiteX91" fmla="*/ 10728238 w 12968164"/>
              <a:gd name="connsiteY91" fmla="*/ 0 h 3418448"/>
              <a:gd name="connsiteX92" fmla="*/ 10947978 w 12968164"/>
              <a:gd name="connsiteY92" fmla="*/ 14177 h 3418448"/>
              <a:gd name="connsiteX93" fmla="*/ 11153541 w 12968164"/>
              <a:gd name="connsiteY93" fmla="*/ 7089 h 3418448"/>
              <a:gd name="connsiteX94" fmla="*/ 11429987 w 12968164"/>
              <a:gd name="connsiteY94" fmla="*/ 0 h 3418448"/>
              <a:gd name="connsiteX95" fmla="*/ 11515048 w 12968164"/>
              <a:gd name="connsiteY95" fmla="*/ 7089 h 3418448"/>
              <a:gd name="connsiteX96" fmla="*/ 11635550 w 12968164"/>
              <a:gd name="connsiteY96" fmla="*/ 14177 h 3418448"/>
              <a:gd name="connsiteX97" fmla="*/ 11734787 w 12968164"/>
              <a:gd name="connsiteY97" fmla="*/ 35442 h 3418448"/>
              <a:gd name="connsiteX98" fmla="*/ 11791494 w 12968164"/>
              <a:gd name="connsiteY98" fmla="*/ 42530 h 3418448"/>
              <a:gd name="connsiteX99" fmla="*/ 11826936 w 12968164"/>
              <a:gd name="connsiteY99" fmla="*/ 49619 h 3418448"/>
              <a:gd name="connsiteX100" fmla="*/ 11883643 w 12968164"/>
              <a:gd name="connsiteY100" fmla="*/ 56707 h 3418448"/>
              <a:gd name="connsiteX101" fmla="*/ 12145913 w 12968164"/>
              <a:gd name="connsiteY101" fmla="*/ 77972 h 3418448"/>
              <a:gd name="connsiteX102" fmla="*/ 12493243 w 12968164"/>
              <a:gd name="connsiteY102" fmla="*/ 77972 h 3418448"/>
              <a:gd name="connsiteX103" fmla="*/ 12564127 w 12968164"/>
              <a:gd name="connsiteY103" fmla="*/ 92149 h 3418448"/>
              <a:gd name="connsiteX104" fmla="*/ 12705894 w 12968164"/>
              <a:gd name="connsiteY104" fmla="*/ 106326 h 3418448"/>
              <a:gd name="connsiteX105" fmla="*/ 12769689 w 12968164"/>
              <a:gd name="connsiteY105" fmla="*/ 127591 h 3418448"/>
              <a:gd name="connsiteX106" fmla="*/ 12790955 w 12968164"/>
              <a:gd name="connsiteY106" fmla="*/ 134679 h 3418448"/>
              <a:gd name="connsiteX107" fmla="*/ 12826396 w 12968164"/>
              <a:gd name="connsiteY107" fmla="*/ 177209 h 3418448"/>
              <a:gd name="connsiteX108" fmla="*/ 12847662 w 12968164"/>
              <a:gd name="connsiteY108" fmla="*/ 219740 h 3418448"/>
              <a:gd name="connsiteX109" fmla="*/ 12868927 w 12968164"/>
              <a:gd name="connsiteY109" fmla="*/ 233916 h 3418448"/>
              <a:gd name="connsiteX110" fmla="*/ 12876015 w 12968164"/>
              <a:gd name="connsiteY110" fmla="*/ 255182 h 3418448"/>
              <a:gd name="connsiteX111" fmla="*/ 12883103 w 12968164"/>
              <a:gd name="connsiteY111" fmla="*/ 283535 h 3418448"/>
              <a:gd name="connsiteX112" fmla="*/ 12897280 w 12968164"/>
              <a:gd name="connsiteY112" fmla="*/ 311889 h 3418448"/>
              <a:gd name="connsiteX113" fmla="*/ 12904369 w 12968164"/>
              <a:gd name="connsiteY113" fmla="*/ 340242 h 3418448"/>
              <a:gd name="connsiteX114" fmla="*/ 12918545 w 12968164"/>
              <a:gd name="connsiteY114" fmla="*/ 375684 h 3418448"/>
              <a:gd name="connsiteX115" fmla="*/ 12925634 w 12968164"/>
              <a:gd name="connsiteY115" fmla="*/ 411126 h 3418448"/>
              <a:gd name="connsiteX116" fmla="*/ 12946899 w 12968164"/>
              <a:gd name="connsiteY116" fmla="*/ 474921 h 3418448"/>
              <a:gd name="connsiteX117" fmla="*/ 12953987 w 12968164"/>
              <a:gd name="connsiteY117" fmla="*/ 496186 h 3418448"/>
              <a:gd name="connsiteX118" fmla="*/ 12961075 w 12968164"/>
              <a:gd name="connsiteY118" fmla="*/ 524540 h 3418448"/>
              <a:gd name="connsiteX119" fmla="*/ 12968164 w 12968164"/>
              <a:gd name="connsiteY119" fmla="*/ 602512 h 3418448"/>
              <a:gd name="connsiteX120" fmla="*/ 12953987 w 12968164"/>
              <a:gd name="connsiteY120" fmla="*/ 900223 h 3418448"/>
              <a:gd name="connsiteX121" fmla="*/ 12946899 w 12968164"/>
              <a:gd name="connsiteY121" fmla="*/ 971107 h 3418448"/>
              <a:gd name="connsiteX122" fmla="*/ 12939810 w 12968164"/>
              <a:gd name="connsiteY122" fmla="*/ 1006549 h 3418448"/>
              <a:gd name="connsiteX123" fmla="*/ 12925634 w 12968164"/>
              <a:gd name="connsiteY123" fmla="*/ 1105786 h 3418448"/>
              <a:gd name="connsiteX124" fmla="*/ 12918545 w 12968164"/>
              <a:gd name="connsiteY124" fmla="*/ 1141228 h 3418448"/>
              <a:gd name="connsiteX125" fmla="*/ 12904369 w 12968164"/>
              <a:gd name="connsiteY125" fmla="*/ 1240465 h 3418448"/>
              <a:gd name="connsiteX126" fmla="*/ 12883103 w 12968164"/>
              <a:gd name="connsiteY126" fmla="*/ 1318437 h 3418448"/>
              <a:gd name="connsiteX127" fmla="*/ 12897280 w 12968164"/>
              <a:gd name="connsiteY127" fmla="*/ 1524000 h 3418448"/>
              <a:gd name="connsiteX128" fmla="*/ 12911457 w 12968164"/>
              <a:gd name="connsiteY128" fmla="*/ 1687033 h 3418448"/>
              <a:gd name="connsiteX129" fmla="*/ 12897280 w 12968164"/>
              <a:gd name="connsiteY129" fmla="*/ 1828800 h 3418448"/>
              <a:gd name="connsiteX130" fmla="*/ 12883103 w 12968164"/>
              <a:gd name="connsiteY130" fmla="*/ 1850065 h 3418448"/>
              <a:gd name="connsiteX131" fmla="*/ 12876015 w 12968164"/>
              <a:gd name="connsiteY131" fmla="*/ 1871330 h 3418448"/>
              <a:gd name="connsiteX132" fmla="*/ 12854750 w 12968164"/>
              <a:gd name="connsiteY132" fmla="*/ 1885507 h 3418448"/>
              <a:gd name="connsiteX133" fmla="*/ 12627922 w 12968164"/>
              <a:gd name="connsiteY133" fmla="*/ 1878419 h 3418448"/>
              <a:gd name="connsiteX134" fmla="*/ 12514508 w 12968164"/>
              <a:gd name="connsiteY134" fmla="*/ 1871330 h 3418448"/>
              <a:gd name="connsiteX135" fmla="*/ 12394006 w 12968164"/>
              <a:gd name="connsiteY135" fmla="*/ 1857154 h 3418448"/>
              <a:gd name="connsiteX136" fmla="*/ 12230973 w 12968164"/>
              <a:gd name="connsiteY136" fmla="*/ 1871330 h 3418448"/>
              <a:gd name="connsiteX137" fmla="*/ 12167178 w 12968164"/>
              <a:gd name="connsiteY137" fmla="*/ 1878419 h 3418448"/>
              <a:gd name="connsiteX138" fmla="*/ 12131736 w 12968164"/>
              <a:gd name="connsiteY138" fmla="*/ 1885507 h 3418448"/>
              <a:gd name="connsiteX139" fmla="*/ 12089206 w 12968164"/>
              <a:gd name="connsiteY139" fmla="*/ 1892596 h 3418448"/>
              <a:gd name="connsiteX140" fmla="*/ 12032499 w 12968164"/>
              <a:gd name="connsiteY140" fmla="*/ 1899684 h 3418448"/>
              <a:gd name="connsiteX141" fmla="*/ 11933262 w 12968164"/>
              <a:gd name="connsiteY141" fmla="*/ 1913861 h 3418448"/>
              <a:gd name="connsiteX142" fmla="*/ 11883643 w 12968164"/>
              <a:gd name="connsiteY142" fmla="*/ 1920949 h 3418448"/>
              <a:gd name="connsiteX143" fmla="*/ 11819848 w 12968164"/>
              <a:gd name="connsiteY143" fmla="*/ 1935126 h 3418448"/>
              <a:gd name="connsiteX144" fmla="*/ 11756052 w 12968164"/>
              <a:gd name="connsiteY144" fmla="*/ 1949303 h 3418448"/>
              <a:gd name="connsiteX145" fmla="*/ 11734787 w 12968164"/>
              <a:gd name="connsiteY145" fmla="*/ 1956391 h 3418448"/>
              <a:gd name="connsiteX146" fmla="*/ 11678080 w 12968164"/>
              <a:gd name="connsiteY146" fmla="*/ 1970568 h 3418448"/>
              <a:gd name="connsiteX147" fmla="*/ 11621373 w 12968164"/>
              <a:gd name="connsiteY147" fmla="*/ 1984744 h 3418448"/>
              <a:gd name="connsiteX148" fmla="*/ 11500871 w 12968164"/>
              <a:gd name="connsiteY148" fmla="*/ 2006009 h 3418448"/>
              <a:gd name="connsiteX149" fmla="*/ 11337838 w 12968164"/>
              <a:gd name="connsiteY149" fmla="*/ 2020186 h 3418448"/>
              <a:gd name="connsiteX150" fmla="*/ 11245689 w 12968164"/>
              <a:gd name="connsiteY150" fmla="*/ 2034363 h 3418448"/>
              <a:gd name="connsiteX151" fmla="*/ 11210248 w 12968164"/>
              <a:gd name="connsiteY151" fmla="*/ 2041451 h 3418448"/>
              <a:gd name="connsiteX152" fmla="*/ 11125187 w 12968164"/>
              <a:gd name="connsiteY152" fmla="*/ 2055628 h 3418448"/>
              <a:gd name="connsiteX153" fmla="*/ 11068480 w 12968164"/>
              <a:gd name="connsiteY153" fmla="*/ 2069805 h 3418448"/>
              <a:gd name="connsiteX154" fmla="*/ 11047215 w 12968164"/>
              <a:gd name="connsiteY154" fmla="*/ 2076893 h 3418448"/>
              <a:gd name="connsiteX155" fmla="*/ 10877094 w 12968164"/>
              <a:gd name="connsiteY155" fmla="*/ 2105247 h 3418448"/>
              <a:gd name="connsiteX156" fmla="*/ 10841652 w 12968164"/>
              <a:gd name="connsiteY156" fmla="*/ 2112335 h 3418448"/>
              <a:gd name="connsiteX157" fmla="*/ 10777857 w 12968164"/>
              <a:gd name="connsiteY157" fmla="*/ 2119423 h 3418448"/>
              <a:gd name="connsiteX158" fmla="*/ 10742415 w 12968164"/>
              <a:gd name="connsiteY158" fmla="*/ 2126512 h 3418448"/>
              <a:gd name="connsiteX159" fmla="*/ 10685708 w 12968164"/>
              <a:gd name="connsiteY159" fmla="*/ 2133600 h 3418448"/>
              <a:gd name="connsiteX160" fmla="*/ 10643178 w 12968164"/>
              <a:gd name="connsiteY160" fmla="*/ 2140689 h 3418448"/>
              <a:gd name="connsiteX161" fmla="*/ 10607736 w 12968164"/>
              <a:gd name="connsiteY161" fmla="*/ 2147777 h 3418448"/>
              <a:gd name="connsiteX162" fmla="*/ 10543941 w 12968164"/>
              <a:gd name="connsiteY162" fmla="*/ 2154865 h 3418448"/>
              <a:gd name="connsiteX163" fmla="*/ 10508499 w 12968164"/>
              <a:gd name="connsiteY163" fmla="*/ 2161954 h 3418448"/>
              <a:gd name="connsiteX164" fmla="*/ 10444703 w 12968164"/>
              <a:gd name="connsiteY164" fmla="*/ 2169042 h 3418448"/>
              <a:gd name="connsiteX165" fmla="*/ 10409262 w 12968164"/>
              <a:gd name="connsiteY165" fmla="*/ 2176130 h 3418448"/>
              <a:gd name="connsiteX166" fmla="*/ 10267494 w 12968164"/>
              <a:gd name="connsiteY166" fmla="*/ 2190307 h 3418448"/>
              <a:gd name="connsiteX167" fmla="*/ 10175345 w 12968164"/>
              <a:gd name="connsiteY167" fmla="*/ 2204484 h 3418448"/>
              <a:gd name="connsiteX168" fmla="*/ 10033578 w 12968164"/>
              <a:gd name="connsiteY168" fmla="*/ 2225749 h 3418448"/>
              <a:gd name="connsiteX169" fmla="*/ 9955606 w 12968164"/>
              <a:gd name="connsiteY169" fmla="*/ 2232837 h 3418448"/>
              <a:gd name="connsiteX170" fmla="*/ 9863457 w 12968164"/>
              <a:gd name="connsiteY170" fmla="*/ 2247014 h 3418448"/>
              <a:gd name="connsiteX171" fmla="*/ 9813838 w 12968164"/>
              <a:gd name="connsiteY171" fmla="*/ 2254103 h 3418448"/>
              <a:gd name="connsiteX172" fmla="*/ 9764220 w 12968164"/>
              <a:gd name="connsiteY172" fmla="*/ 2268279 h 3418448"/>
              <a:gd name="connsiteX173" fmla="*/ 9693336 w 12968164"/>
              <a:gd name="connsiteY173" fmla="*/ 2282456 h 3418448"/>
              <a:gd name="connsiteX174" fmla="*/ 9664982 w 12968164"/>
              <a:gd name="connsiteY174" fmla="*/ 2289544 h 3418448"/>
              <a:gd name="connsiteX175" fmla="*/ 9615364 w 12968164"/>
              <a:gd name="connsiteY175" fmla="*/ 2303721 h 3418448"/>
              <a:gd name="connsiteX176" fmla="*/ 9544480 w 12968164"/>
              <a:gd name="connsiteY176" fmla="*/ 2317898 h 3418448"/>
              <a:gd name="connsiteX177" fmla="*/ 9494862 w 12968164"/>
              <a:gd name="connsiteY177" fmla="*/ 2332075 h 3418448"/>
              <a:gd name="connsiteX178" fmla="*/ 9459420 w 12968164"/>
              <a:gd name="connsiteY178" fmla="*/ 2339163 h 3418448"/>
              <a:gd name="connsiteX179" fmla="*/ 9374359 w 12968164"/>
              <a:gd name="connsiteY179" fmla="*/ 2360428 h 3418448"/>
              <a:gd name="connsiteX180" fmla="*/ 9346006 w 12968164"/>
              <a:gd name="connsiteY180" fmla="*/ 2367516 h 3418448"/>
              <a:gd name="connsiteX181" fmla="*/ 9275122 w 12968164"/>
              <a:gd name="connsiteY181" fmla="*/ 2381693 h 3418448"/>
              <a:gd name="connsiteX182" fmla="*/ 9239680 w 12968164"/>
              <a:gd name="connsiteY182" fmla="*/ 2388782 h 3418448"/>
              <a:gd name="connsiteX183" fmla="*/ 9182973 w 12968164"/>
              <a:gd name="connsiteY183" fmla="*/ 2395870 h 3418448"/>
              <a:gd name="connsiteX184" fmla="*/ 9147531 w 12968164"/>
              <a:gd name="connsiteY184" fmla="*/ 2402958 h 3418448"/>
              <a:gd name="connsiteX185" fmla="*/ 9126266 w 12968164"/>
              <a:gd name="connsiteY185" fmla="*/ 2410047 h 3418448"/>
              <a:gd name="connsiteX186" fmla="*/ 9062471 w 12968164"/>
              <a:gd name="connsiteY186" fmla="*/ 2417135 h 3418448"/>
              <a:gd name="connsiteX187" fmla="*/ 8977410 w 12968164"/>
              <a:gd name="connsiteY187" fmla="*/ 2431312 h 3418448"/>
              <a:gd name="connsiteX188" fmla="*/ 8920703 w 12968164"/>
              <a:gd name="connsiteY188" fmla="*/ 2438400 h 3418448"/>
              <a:gd name="connsiteX189" fmla="*/ 8878173 w 12968164"/>
              <a:gd name="connsiteY189" fmla="*/ 2445489 h 3418448"/>
              <a:gd name="connsiteX190" fmla="*/ 8786024 w 12968164"/>
              <a:gd name="connsiteY190" fmla="*/ 2452577 h 3418448"/>
              <a:gd name="connsiteX191" fmla="*/ 8708052 w 12968164"/>
              <a:gd name="connsiteY191" fmla="*/ 2459665 h 3418448"/>
              <a:gd name="connsiteX192" fmla="*/ 8651345 w 12968164"/>
              <a:gd name="connsiteY192" fmla="*/ 2466754 h 3418448"/>
              <a:gd name="connsiteX193" fmla="*/ 8580462 w 12968164"/>
              <a:gd name="connsiteY193" fmla="*/ 2473842 h 3418448"/>
              <a:gd name="connsiteX194" fmla="*/ 8367810 w 12968164"/>
              <a:gd name="connsiteY194" fmla="*/ 2502196 h 3418448"/>
              <a:gd name="connsiteX195" fmla="*/ 8325280 w 12968164"/>
              <a:gd name="connsiteY195" fmla="*/ 2509284 h 3418448"/>
              <a:gd name="connsiteX196" fmla="*/ 8261485 w 12968164"/>
              <a:gd name="connsiteY196" fmla="*/ 2523461 h 3418448"/>
              <a:gd name="connsiteX197" fmla="*/ 8169336 w 12968164"/>
              <a:gd name="connsiteY197" fmla="*/ 2537637 h 3418448"/>
              <a:gd name="connsiteX198" fmla="*/ 8084275 w 12968164"/>
              <a:gd name="connsiteY198" fmla="*/ 2551814 h 3418448"/>
              <a:gd name="connsiteX199" fmla="*/ 8055922 w 12968164"/>
              <a:gd name="connsiteY199" fmla="*/ 2558903 h 3418448"/>
              <a:gd name="connsiteX200" fmla="*/ 7977950 w 12968164"/>
              <a:gd name="connsiteY200" fmla="*/ 2573079 h 3418448"/>
              <a:gd name="connsiteX201" fmla="*/ 7949596 w 12968164"/>
              <a:gd name="connsiteY201" fmla="*/ 2580168 h 3418448"/>
              <a:gd name="connsiteX202" fmla="*/ 7914155 w 12968164"/>
              <a:gd name="connsiteY202" fmla="*/ 2587256 h 3418448"/>
              <a:gd name="connsiteX203" fmla="*/ 7892889 w 12968164"/>
              <a:gd name="connsiteY203" fmla="*/ 2594344 h 3418448"/>
              <a:gd name="connsiteX204" fmla="*/ 7843271 w 12968164"/>
              <a:gd name="connsiteY204" fmla="*/ 2601433 h 3418448"/>
              <a:gd name="connsiteX205" fmla="*/ 7807829 w 12968164"/>
              <a:gd name="connsiteY205" fmla="*/ 2608521 h 3418448"/>
              <a:gd name="connsiteX206" fmla="*/ 7708592 w 12968164"/>
              <a:gd name="connsiteY206" fmla="*/ 2622698 h 3418448"/>
              <a:gd name="connsiteX207" fmla="*/ 7637708 w 12968164"/>
              <a:gd name="connsiteY207" fmla="*/ 2636875 h 3418448"/>
              <a:gd name="connsiteX208" fmla="*/ 7581001 w 12968164"/>
              <a:gd name="connsiteY208" fmla="*/ 2651051 h 3418448"/>
              <a:gd name="connsiteX209" fmla="*/ 7524294 w 12968164"/>
              <a:gd name="connsiteY209" fmla="*/ 2658140 h 3418448"/>
              <a:gd name="connsiteX210" fmla="*/ 7495941 w 12968164"/>
              <a:gd name="connsiteY210" fmla="*/ 2665228 h 3418448"/>
              <a:gd name="connsiteX211" fmla="*/ 7446322 w 12968164"/>
              <a:gd name="connsiteY211" fmla="*/ 2672316 h 3418448"/>
              <a:gd name="connsiteX212" fmla="*/ 7375438 w 12968164"/>
              <a:gd name="connsiteY212" fmla="*/ 2686493 h 3418448"/>
              <a:gd name="connsiteX213" fmla="*/ 7283289 w 12968164"/>
              <a:gd name="connsiteY213" fmla="*/ 2700670 h 3418448"/>
              <a:gd name="connsiteX214" fmla="*/ 7262024 w 12968164"/>
              <a:gd name="connsiteY214" fmla="*/ 2707758 h 3418448"/>
              <a:gd name="connsiteX215" fmla="*/ 7106080 w 12968164"/>
              <a:gd name="connsiteY215" fmla="*/ 2729023 h 3418448"/>
              <a:gd name="connsiteX216" fmla="*/ 7028108 w 12968164"/>
              <a:gd name="connsiteY216" fmla="*/ 2743200 h 3418448"/>
              <a:gd name="connsiteX217" fmla="*/ 6978489 w 12968164"/>
              <a:gd name="connsiteY217" fmla="*/ 2750289 h 3418448"/>
              <a:gd name="connsiteX218" fmla="*/ 6950136 w 12968164"/>
              <a:gd name="connsiteY218" fmla="*/ 2757377 h 3418448"/>
              <a:gd name="connsiteX219" fmla="*/ 6857987 w 12968164"/>
              <a:gd name="connsiteY219" fmla="*/ 2771554 h 3418448"/>
              <a:gd name="connsiteX220" fmla="*/ 6815457 w 12968164"/>
              <a:gd name="connsiteY220" fmla="*/ 2778642 h 3418448"/>
              <a:gd name="connsiteX221" fmla="*/ 6780015 w 12968164"/>
              <a:gd name="connsiteY221" fmla="*/ 2785730 h 3418448"/>
              <a:gd name="connsiteX222" fmla="*/ 6666601 w 12968164"/>
              <a:gd name="connsiteY222" fmla="*/ 2799907 h 3418448"/>
              <a:gd name="connsiteX223" fmla="*/ 6638248 w 12968164"/>
              <a:gd name="connsiteY223" fmla="*/ 2806996 h 3418448"/>
              <a:gd name="connsiteX224" fmla="*/ 6595717 w 12968164"/>
              <a:gd name="connsiteY224" fmla="*/ 2814084 h 3418448"/>
              <a:gd name="connsiteX225" fmla="*/ 6574452 w 12968164"/>
              <a:gd name="connsiteY225" fmla="*/ 2821172 h 3418448"/>
              <a:gd name="connsiteX226" fmla="*/ 6524834 w 12968164"/>
              <a:gd name="connsiteY226" fmla="*/ 2828261 h 3418448"/>
              <a:gd name="connsiteX227" fmla="*/ 6468127 w 12968164"/>
              <a:gd name="connsiteY227" fmla="*/ 2842437 h 3418448"/>
              <a:gd name="connsiteX228" fmla="*/ 6446862 w 12968164"/>
              <a:gd name="connsiteY228" fmla="*/ 2849526 h 3418448"/>
              <a:gd name="connsiteX229" fmla="*/ 6411420 w 12968164"/>
              <a:gd name="connsiteY229" fmla="*/ 2856614 h 3418448"/>
              <a:gd name="connsiteX230" fmla="*/ 6383066 w 12968164"/>
              <a:gd name="connsiteY230" fmla="*/ 2863703 h 3418448"/>
              <a:gd name="connsiteX231" fmla="*/ 6347624 w 12968164"/>
              <a:gd name="connsiteY231" fmla="*/ 2870791 h 3418448"/>
              <a:gd name="connsiteX232" fmla="*/ 6290917 w 12968164"/>
              <a:gd name="connsiteY232" fmla="*/ 2884968 h 3418448"/>
              <a:gd name="connsiteX233" fmla="*/ 6248387 w 12968164"/>
              <a:gd name="connsiteY233" fmla="*/ 2899144 h 3418448"/>
              <a:gd name="connsiteX234" fmla="*/ 6191680 w 12968164"/>
              <a:gd name="connsiteY234" fmla="*/ 2913321 h 3418448"/>
              <a:gd name="connsiteX235" fmla="*/ 6149150 w 12968164"/>
              <a:gd name="connsiteY235" fmla="*/ 2927498 h 3418448"/>
              <a:gd name="connsiteX236" fmla="*/ 6120796 w 12968164"/>
              <a:gd name="connsiteY236" fmla="*/ 2934586 h 3418448"/>
              <a:gd name="connsiteX237" fmla="*/ 6078266 w 12968164"/>
              <a:gd name="connsiteY237" fmla="*/ 2941675 h 3418448"/>
              <a:gd name="connsiteX238" fmla="*/ 6035736 w 12968164"/>
              <a:gd name="connsiteY238" fmla="*/ 2955851 h 3418448"/>
              <a:gd name="connsiteX239" fmla="*/ 6007382 w 12968164"/>
              <a:gd name="connsiteY239" fmla="*/ 2962940 h 3418448"/>
              <a:gd name="connsiteX240" fmla="*/ 5964852 w 12968164"/>
              <a:gd name="connsiteY240" fmla="*/ 2977116 h 3418448"/>
              <a:gd name="connsiteX241" fmla="*/ 5936499 w 12968164"/>
              <a:gd name="connsiteY241" fmla="*/ 2984205 h 3418448"/>
              <a:gd name="connsiteX242" fmla="*/ 5872703 w 12968164"/>
              <a:gd name="connsiteY242" fmla="*/ 3005470 h 3418448"/>
              <a:gd name="connsiteX243" fmla="*/ 5851438 w 12968164"/>
              <a:gd name="connsiteY243" fmla="*/ 3012558 h 3418448"/>
              <a:gd name="connsiteX244" fmla="*/ 5794731 w 12968164"/>
              <a:gd name="connsiteY244" fmla="*/ 3026735 h 3418448"/>
              <a:gd name="connsiteX245" fmla="*/ 5773466 w 12968164"/>
              <a:gd name="connsiteY245" fmla="*/ 3033823 h 3418448"/>
              <a:gd name="connsiteX246" fmla="*/ 5730936 w 12968164"/>
              <a:gd name="connsiteY246" fmla="*/ 3040912 h 3418448"/>
              <a:gd name="connsiteX247" fmla="*/ 5674229 w 12968164"/>
              <a:gd name="connsiteY247" fmla="*/ 3055089 h 3418448"/>
              <a:gd name="connsiteX248" fmla="*/ 5631699 w 12968164"/>
              <a:gd name="connsiteY248" fmla="*/ 3062177 h 3418448"/>
              <a:gd name="connsiteX249" fmla="*/ 5567903 w 12968164"/>
              <a:gd name="connsiteY249" fmla="*/ 3076354 h 3418448"/>
              <a:gd name="connsiteX250" fmla="*/ 5518285 w 12968164"/>
              <a:gd name="connsiteY250" fmla="*/ 3083442 h 3418448"/>
              <a:gd name="connsiteX251" fmla="*/ 5482843 w 12968164"/>
              <a:gd name="connsiteY251" fmla="*/ 3090530 h 3418448"/>
              <a:gd name="connsiteX252" fmla="*/ 5419048 w 12968164"/>
              <a:gd name="connsiteY252" fmla="*/ 3097619 h 3418448"/>
              <a:gd name="connsiteX253" fmla="*/ 5376517 w 12968164"/>
              <a:gd name="connsiteY253" fmla="*/ 3104707 h 3418448"/>
              <a:gd name="connsiteX254" fmla="*/ 5298545 w 12968164"/>
              <a:gd name="connsiteY254" fmla="*/ 3111796 h 3418448"/>
              <a:gd name="connsiteX255" fmla="*/ 5163866 w 12968164"/>
              <a:gd name="connsiteY255" fmla="*/ 3125972 h 3418448"/>
              <a:gd name="connsiteX256" fmla="*/ 3434303 w 12968164"/>
              <a:gd name="connsiteY256" fmla="*/ 3395331 h 3418448"/>
              <a:gd name="connsiteX257" fmla="*/ 2697113 w 12968164"/>
              <a:gd name="connsiteY257" fmla="*/ 3402418 h 3418448"/>
              <a:gd name="connsiteX258" fmla="*/ 1676387 w 12968164"/>
              <a:gd name="connsiteY258" fmla="*/ 3381153 h 3418448"/>
              <a:gd name="connsiteX259" fmla="*/ 1208555 w 12968164"/>
              <a:gd name="connsiteY259" fmla="*/ 3352800 h 3418448"/>
              <a:gd name="connsiteX260" fmla="*/ 733634 w 12968164"/>
              <a:gd name="connsiteY260" fmla="*/ 3359889 h 3418448"/>
              <a:gd name="connsiteX261" fmla="*/ 10620 w 12968164"/>
              <a:gd name="connsiteY261" fmla="*/ 3147237 h 3418448"/>
              <a:gd name="connsiteX262" fmla="*/ 301243 w 12968164"/>
              <a:gd name="connsiteY262" fmla="*/ 3083442 h 3418448"/>
              <a:gd name="connsiteX263" fmla="*/ 287066 w 12968164"/>
              <a:gd name="connsiteY263" fmla="*/ 3062177 h 3418448"/>
              <a:gd name="connsiteX264" fmla="*/ 272889 w 12968164"/>
              <a:gd name="connsiteY264" fmla="*/ 3005470 h 3418448"/>
              <a:gd name="connsiteX265" fmla="*/ 265801 w 12968164"/>
              <a:gd name="connsiteY265" fmla="*/ 2955851 h 3418448"/>
              <a:gd name="connsiteX266" fmla="*/ 258713 w 12968164"/>
              <a:gd name="connsiteY266" fmla="*/ 2913321 h 3418448"/>
              <a:gd name="connsiteX267" fmla="*/ 272889 w 12968164"/>
              <a:gd name="connsiteY267" fmla="*/ 2849526 h 3418448"/>
              <a:gd name="connsiteX268" fmla="*/ 279978 w 12968164"/>
              <a:gd name="connsiteY268" fmla="*/ 2828261 h 3418448"/>
              <a:gd name="connsiteX269" fmla="*/ 343773 w 12968164"/>
              <a:gd name="connsiteY269" fmla="*/ 2785730 h 3418448"/>
              <a:gd name="connsiteX0" fmla="*/ 367191 w 12991582"/>
              <a:gd name="connsiteY0" fmla="*/ 2785730 h 3418448"/>
              <a:gd name="connsiteX1" fmla="*/ 367191 w 12991582"/>
              <a:gd name="connsiteY1" fmla="*/ 2785730 h 3418448"/>
              <a:gd name="connsiteX2" fmla="*/ 1572214 w 12991582"/>
              <a:gd name="connsiteY2" fmla="*/ 2785730 h 3418448"/>
              <a:gd name="connsiteX3" fmla="*/ 1990428 w 12991582"/>
              <a:gd name="connsiteY3" fmla="*/ 2799907 h 3418448"/>
              <a:gd name="connsiteX4" fmla="*/ 2323582 w 12991582"/>
              <a:gd name="connsiteY4" fmla="*/ 2821172 h 3418448"/>
              <a:gd name="connsiteX5" fmla="*/ 2833945 w 12991582"/>
              <a:gd name="connsiteY5" fmla="*/ 2814084 h 3418448"/>
              <a:gd name="connsiteX6" fmla="*/ 3117480 w 12991582"/>
              <a:gd name="connsiteY6" fmla="*/ 2821172 h 3418448"/>
              <a:gd name="connsiteX7" fmla="*/ 3138745 w 12991582"/>
              <a:gd name="connsiteY7" fmla="*/ 2814084 h 3418448"/>
              <a:gd name="connsiteX8" fmla="*/ 3174187 w 12991582"/>
              <a:gd name="connsiteY8" fmla="*/ 2806996 h 3418448"/>
              <a:gd name="connsiteX9" fmla="*/ 3188363 w 12991582"/>
              <a:gd name="connsiteY9" fmla="*/ 2658140 h 3418448"/>
              <a:gd name="connsiteX10" fmla="*/ 3195452 w 12991582"/>
              <a:gd name="connsiteY10" fmla="*/ 2466754 h 3418448"/>
              <a:gd name="connsiteX11" fmla="*/ 3202540 w 12991582"/>
              <a:gd name="connsiteY11" fmla="*/ 2417135 h 3418448"/>
              <a:gd name="connsiteX12" fmla="*/ 3216717 w 12991582"/>
              <a:gd name="connsiteY12" fmla="*/ 2360428 h 3418448"/>
              <a:gd name="connsiteX13" fmla="*/ 3230893 w 12991582"/>
              <a:gd name="connsiteY13" fmla="*/ 2317898 h 3418448"/>
              <a:gd name="connsiteX14" fmla="*/ 3252159 w 12991582"/>
              <a:gd name="connsiteY14" fmla="*/ 2303721 h 3418448"/>
              <a:gd name="connsiteX15" fmla="*/ 3656196 w 12991582"/>
              <a:gd name="connsiteY15" fmla="*/ 2296633 h 3418448"/>
              <a:gd name="connsiteX16" fmla="*/ 3776698 w 12991582"/>
              <a:gd name="connsiteY16" fmla="*/ 2275368 h 3418448"/>
              <a:gd name="connsiteX17" fmla="*/ 3953907 w 12991582"/>
              <a:gd name="connsiteY17" fmla="*/ 2268279 h 3418448"/>
              <a:gd name="connsiteX18" fmla="*/ 4194912 w 12991582"/>
              <a:gd name="connsiteY18" fmla="*/ 2261191 h 3418448"/>
              <a:gd name="connsiteX19" fmla="*/ 4719452 w 12991582"/>
              <a:gd name="connsiteY19" fmla="*/ 2268279 h 3418448"/>
              <a:gd name="connsiteX20" fmla="*/ 4889573 w 12991582"/>
              <a:gd name="connsiteY20" fmla="*/ 2239926 h 3418448"/>
              <a:gd name="connsiteX21" fmla="*/ 4896661 w 12991582"/>
              <a:gd name="connsiteY21" fmla="*/ 2183219 h 3418448"/>
              <a:gd name="connsiteX22" fmla="*/ 4910838 w 12991582"/>
              <a:gd name="connsiteY22" fmla="*/ 2062716 h 3418448"/>
              <a:gd name="connsiteX23" fmla="*/ 4917926 w 12991582"/>
              <a:gd name="connsiteY23" fmla="*/ 2034363 h 3418448"/>
              <a:gd name="connsiteX24" fmla="*/ 4932103 w 12991582"/>
              <a:gd name="connsiteY24" fmla="*/ 1956391 h 3418448"/>
              <a:gd name="connsiteX25" fmla="*/ 4946280 w 12991582"/>
              <a:gd name="connsiteY25" fmla="*/ 1779182 h 3418448"/>
              <a:gd name="connsiteX26" fmla="*/ 4953368 w 12991582"/>
              <a:gd name="connsiteY26" fmla="*/ 1743740 h 3418448"/>
              <a:gd name="connsiteX27" fmla="*/ 4960456 w 12991582"/>
              <a:gd name="connsiteY27" fmla="*/ 1715386 h 3418448"/>
              <a:gd name="connsiteX28" fmla="*/ 5201461 w 12991582"/>
              <a:gd name="connsiteY28" fmla="*/ 1708298 h 3418448"/>
              <a:gd name="connsiteX29" fmla="*/ 5492084 w 12991582"/>
              <a:gd name="connsiteY29" fmla="*/ 1694121 h 3418448"/>
              <a:gd name="connsiteX30" fmla="*/ 5803973 w 12991582"/>
              <a:gd name="connsiteY30" fmla="*/ 1672856 h 3418448"/>
              <a:gd name="connsiteX31" fmla="*/ 6122949 w 12991582"/>
              <a:gd name="connsiteY31" fmla="*/ 1687033 h 3418448"/>
              <a:gd name="connsiteX32" fmla="*/ 6200921 w 12991582"/>
              <a:gd name="connsiteY32" fmla="*/ 1694121 h 3418448"/>
              <a:gd name="connsiteX33" fmla="*/ 6264717 w 12991582"/>
              <a:gd name="connsiteY33" fmla="*/ 1701209 h 3418448"/>
              <a:gd name="connsiteX34" fmla="*/ 6449014 w 12991582"/>
              <a:gd name="connsiteY34" fmla="*/ 1708298 h 3418448"/>
              <a:gd name="connsiteX35" fmla="*/ 6682931 w 12991582"/>
              <a:gd name="connsiteY35" fmla="*/ 1701209 h 3418448"/>
              <a:gd name="connsiteX36" fmla="*/ 6661666 w 12991582"/>
              <a:gd name="connsiteY36" fmla="*/ 1694121 h 3418448"/>
              <a:gd name="connsiteX37" fmla="*/ 6675842 w 12991582"/>
              <a:gd name="connsiteY37" fmla="*/ 1396409 h 3418448"/>
              <a:gd name="connsiteX38" fmla="*/ 6690019 w 12991582"/>
              <a:gd name="connsiteY38" fmla="*/ 1311349 h 3418448"/>
              <a:gd name="connsiteX39" fmla="*/ 6704196 w 12991582"/>
              <a:gd name="connsiteY39" fmla="*/ 1226289 h 3418448"/>
              <a:gd name="connsiteX40" fmla="*/ 6725461 w 12991582"/>
              <a:gd name="connsiteY40" fmla="*/ 1212112 h 3418448"/>
              <a:gd name="connsiteX41" fmla="*/ 6796345 w 12991582"/>
              <a:gd name="connsiteY41" fmla="*/ 1197935 h 3418448"/>
              <a:gd name="connsiteX42" fmla="*/ 6888493 w 12991582"/>
              <a:gd name="connsiteY42" fmla="*/ 1183758 h 3418448"/>
              <a:gd name="connsiteX43" fmla="*/ 6923935 w 12991582"/>
              <a:gd name="connsiteY43" fmla="*/ 1176670 h 3418448"/>
              <a:gd name="connsiteX44" fmla="*/ 7086968 w 12991582"/>
              <a:gd name="connsiteY44" fmla="*/ 1155405 h 3418448"/>
              <a:gd name="connsiteX45" fmla="*/ 7136587 w 12991582"/>
              <a:gd name="connsiteY45" fmla="*/ 1148316 h 3418448"/>
              <a:gd name="connsiteX46" fmla="*/ 7193293 w 12991582"/>
              <a:gd name="connsiteY46" fmla="*/ 1141228 h 3418448"/>
              <a:gd name="connsiteX47" fmla="*/ 7242912 w 12991582"/>
              <a:gd name="connsiteY47" fmla="*/ 1134140 h 3418448"/>
              <a:gd name="connsiteX48" fmla="*/ 7320884 w 12991582"/>
              <a:gd name="connsiteY48" fmla="*/ 1127051 h 3418448"/>
              <a:gd name="connsiteX49" fmla="*/ 7398856 w 12991582"/>
              <a:gd name="connsiteY49" fmla="*/ 1112875 h 3418448"/>
              <a:gd name="connsiteX50" fmla="*/ 7491005 w 12991582"/>
              <a:gd name="connsiteY50" fmla="*/ 1098698 h 3418448"/>
              <a:gd name="connsiteX51" fmla="*/ 7646949 w 12991582"/>
              <a:gd name="connsiteY51" fmla="*/ 1105786 h 3418448"/>
              <a:gd name="connsiteX52" fmla="*/ 7696568 w 12991582"/>
              <a:gd name="connsiteY52" fmla="*/ 1119963 h 3418448"/>
              <a:gd name="connsiteX53" fmla="*/ 7724921 w 12991582"/>
              <a:gd name="connsiteY53" fmla="*/ 1127051 h 3418448"/>
              <a:gd name="connsiteX54" fmla="*/ 7767452 w 12991582"/>
              <a:gd name="connsiteY54" fmla="*/ 1141228 h 3418448"/>
              <a:gd name="connsiteX55" fmla="*/ 7788717 w 12991582"/>
              <a:gd name="connsiteY55" fmla="*/ 1148316 h 3418448"/>
              <a:gd name="connsiteX56" fmla="*/ 7880866 w 12991582"/>
              <a:gd name="connsiteY56" fmla="*/ 1169582 h 3418448"/>
              <a:gd name="connsiteX57" fmla="*/ 7980103 w 12991582"/>
              <a:gd name="connsiteY57" fmla="*/ 1176670 h 3418448"/>
              <a:gd name="connsiteX58" fmla="*/ 8249461 w 12991582"/>
              <a:gd name="connsiteY58" fmla="*/ 1169582 h 3418448"/>
              <a:gd name="connsiteX59" fmla="*/ 8306168 w 12991582"/>
              <a:gd name="connsiteY59" fmla="*/ 1162493 h 3418448"/>
              <a:gd name="connsiteX60" fmla="*/ 8320345 w 12991582"/>
              <a:gd name="connsiteY60" fmla="*/ 1119963 h 3418448"/>
              <a:gd name="connsiteX61" fmla="*/ 8334521 w 12991582"/>
              <a:gd name="connsiteY61" fmla="*/ 1027814 h 3418448"/>
              <a:gd name="connsiteX62" fmla="*/ 8348698 w 12991582"/>
              <a:gd name="connsiteY62" fmla="*/ 914400 h 3418448"/>
              <a:gd name="connsiteX63" fmla="*/ 8362875 w 12991582"/>
              <a:gd name="connsiteY63" fmla="*/ 857693 h 3418448"/>
              <a:gd name="connsiteX64" fmla="*/ 8369963 w 12991582"/>
              <a:gd name="connsiteY64" fmla="*/ 836428 h 3418448"/>
              <a:gd name="connsiteX65" fmla="*/ 8384140 w 12991582"/>
              <a:gd name="connsiteY65" fmla="*/ 765544 h 3418448"/>
              <a:gd name="connsiteX66" fmla="*/ 8405405 w 12991582"/>
              <a:gd name="connsiteY66" fmla="*/ 687572 h 3418448"/>
              <a:gd name="connsiteX67" fmla="*/ 8426670 w 12991582"/>
              <a:gd name="connsiteY67" fmla="*/ 645042 h 3418448"/>
              <a:gd name="connsiteX68" fmla="*/ 8447935 w 12991582"/>
              <a:gd name="connsiteY68" fmla="*/ 637954 h 3418448"/>
              <a:gd name="connsiteX69" fmla="*/ 8681852 w 12991582"/>
              <a:gd name="connsiteY69" fmla="*/ 623777 h 3418448"/>
              <a:gd name="connsiteX70" fmla="*/ 8724382 w 12991582"/>
              <a:gd name="connsiteY70" fmla="*/ 616689 h 3418448"/>
              <a:gd name="connsiteX71" fmla="*/ 8929945 w 12991582"/>
              <a:gd name="connsiteY71" fmla="*/ 602512 h 3418448"/>
              <a:gd name="connsiteX72" fmla="*/ 9178038 w 12991582"/>
              <a:gd name="connsiteY72" fmla="*/ 609600 h 3418448"/>
              <a:gd name="connsiteX73" fmla="*/ 9341070 w 12991582"/>
              <a:gd name="connsiteY73" fmla="*/ 616689 h 3418448"/>
              <a:gd name="connsiteX74" fmla="*/ 9808903 w 12991582"/>
              <a:gd name="connsiteY74" fmla="*/ 623777 h 3418448"/>
              <a:gd name="connsiteX75" fmla="*/ 9837256 w 12991582"/>
              <a:gd name="connsiteY75" fmla="*/ 630865 h 3418448"/>
              <a:gd name="connsiteX76" fmla="*/ 10014466 w 12991582"/>
              <a:gd name="connsiteY76" fmla="*/ 652130 h 3418448"/>
              <a:gd name="connsiteX77" fmla="*/ 10064084 w 12991582"/>
              <a:gd name="connsiteY77" fmla="*/ 659219 h 3418448"/>
              <a:gd name="connsiteX78" fmla="*/ 10085349 w 12991582"/>
              <a:gd name="connsiteY78" fmla="*/ 567070 h 3418448"/>
              <a:gd name="connsiteX79" fmla="*/ 10092438 w 12991582"/>
              <a:gd name="connsiteY79" fmla="*/ 233916 h 3418448"/>
              <a:gd name="connsiteX80" fmla="*/ 10106614 w 12991582"/>
              <a:gd name="connsiteY80" fmla="*/ 155944 h 3418448"/>
              <a:gd name="connsiteX81" fmla="*/ 10113703 w 12991582"/>
              <a:gd name="connsiteY81" fmla="*/ 134679 h 3418448"/>
              <a:gd name="connsiteX82" fmla="*/ 10163321 w 12991582"/>
              <a:gd name="connsiteY82" fmla="*/ 120503 h 3418448"/>
              <a:gd name="connsiteX83" fmla="*/ 10205852 w 12991582"/>
              <a:gd name="connsiteY83" fmla="*/ 113414 h 3418448"/>
              <a:gd name="connsiteX84" fmla="*/ 10340531 w 12991582"/>
              <a:gd name="connsiteY84" fmla="*/ 99237 h 3418448"/>
              <a:gd name="connsiteX85" fmla="*/ 10411414 w 12991582"/>
              <a:gd name="connsiteY85" fmla="*/ 85061 h 3418448"/>
              <a:gd name="connsiteX86" fmla="*/ 10468121 w 12991582"/>
              <a:gd name="connsiteY86" fmla="*/ 70884 h 3418448"/>
              <a:gd name="connsiteX87" fmla="*/ 10531917 w 12991582"/>
              <a:gd name="connsiteY87" fmla="*/ 42530 h 3418448"/>
              <a:gd name="connsiteX88" fmla="*/ 10553182 w 12991582"/>
              <a:gd name="connsiteY88" fmla="*/ 35442 h 3418448"/>
              <a:gd name="connsiteX89" fmla="*/ 10574447 w 12991582"/>
              <a:gd name="connsiteY89" fmla="*/ 28354 h 3418448"/>
              <a:gd name="connsiteX90" fmla="*/ 10616977 w 12991582"/>
              <a:gd name="connsiteY90" fmla="*/ 21265 h 3418448"/>
              <a:gd name="connsiteX91" fmla="*/ 10751656 w 12991582"/>
              <a:gd name="connsiteY91" fmla="*/ 0 h 3418448"/>
              <a:gd name="connsiteX92" fmla="*/ 10971396 w 12991582"/>
              <a:gd name="connsiteY92" fmla="*/ 14177 h 3418448"/>
              <a:gd name="connsiteX93" fmla="*/ 11176959 w 12991582"/>
              <a:gd name="connsiteY93" fmla="*/ 7089 h 3418448"/>
              <a:gd name="connsiteX94" fmla="*/ 11453405 w 12991582"/>
              <a:gd name="connsiteY94" fmla="*/ 0 h 3418448"/>
              <a:gd name="connsiteX95" fmla="*/ 11538466 w 12991582"/>
              <a:gd name="connsiteY95" fmla="*/ 7089 h 3418448"/>
              <a:gd name="connsiteX96" fmla="*/ 11658968 w 12991582"/>
              <a:gd name="connsiteY96" fmla="*/ 14177 h 3418448"/>
              <a:gd name="connsiteX97" fmla="*/ 11758205 w 12991582"/>
              <a:gd name="connsiteY97" fmla="*/ 35442 h 3418448"/>
              <a:gd name="connsiteX98" fmla="*/ 11814912 w 12991582"/>
              <a:gd name="connsiteY98" fmla="*/ 42530 h 3418448"/>
              <a:gd name="connsiteX99" fmla="*/ 11850354 w 12991582"/>
              <a:gd name="connsiteY99" fmla="*/ 49619 h 3418448"/>
              <a:gd name="connsiteX100" fmla="*/ 11907061 w 12991582"/>
              <a:gd name="connsiteY100" fmla="*/ 56707 h 3418448"/>
              <a:gd name="connsiteX101" fmla="*/ 12169331 w 12991582"/>
              <a:gd name="connsiteY101" fmla="*/ 77972 h 3418448"/>
              <a:gd name="connsiteX102" fmla="*/ 12516661 w 12991582"/>
              <a:gd name="connsiteY102" fmla="*/ 77972 h 3418448"/>
              <a:gd name="connsiteX103" fmla="*/ 12587545 w 12991582"/>
              <a:gd name="connsiteY103" fmla="*/ 92149 h 3418448"/>
              <a:gd name="connsiteX104" fmla="*/ 12729312 w 12991582"/>
              <a:gd name="connsiteY104" fmla="*/ 106326 h 3418448"/>
              <a:gd name="connsiteX105" fmla="*/ 12793107 w 12991582"/>
              <a:gd name="connsiteY105" fmla="*/ 127591 h 3418448"/>
              <a:gd name="connsiteX106" fmla="*/ 12814373 w 12991582"/>
              <a:gd name="connsiteY106" fmla="*/ 134679 h 3418448"/>
              <a:gd name="connsiteX107" fmla="*/ 12849814 w 12991582"/>
              <a:gd name="connsiteY107" fmla="*/ 177209 h 3418448"/>
              <a:gd name="connsiteX108" fmla="*/ 12871080 w 12991582"/>
              <a:gd name="connsiteY108" fmla="*/ 219740 h 3418448"/>
              <a:gd name="connsiteX109" fmla="*/ 12892345 w 12991582"/>
              <a:gd name="connsiteY109" fmla="*/ 233916 h 3418448"/>
              <a:gd name="connsiteX110" fmla="*/ 12899433 w 12991582"/>
              <a:gd name="connsiteY110" fmla="*/ 255182 h 3418448"/>
              <a:gd name="connsiteX111" fmla="*/ 12906521 w 12991582"/>
              <a:gd name="connsiteY111" fmla="*/ 283535 h 3418448"/>
              <a:gd name="connsiteX112" fmla="*/ 12920698 w 12991582"/>
              <a:gd name="connsiteY112" fmla="*/ 311889 h 3418448"/>
              <a:gd name="connsiteX113" fmla="*/ 12927787 w 12991582"/>
              <a:gd name="connsiteY113" fmla="*/ 340242 h 3418448"/>
              <a:gd name="connsiteX114" fmla="*/ 12941963 w 12991582"/>
              <a:gd name="connsiteY114" fmla="*/ 375684 h 3418448"/>
              <a:gd name="connsiteX115" fmla="*/ 12949052 w 12991582"/>
              <a:gd name="connsiteY115" fmla="*/ 411126 h 3418448"/>
              <a:gd name="connsiteX116" fmla="*/ 12970317 w 12991582"/>
              <a:gd name="connsiteY116" fmla="*/ 474921 h 3418448"/>
              <a:gd name="connsiteX117" fmla="*/ 12977405 w 12991582"/>
              <a:gd name="connsiteY117" fmla="*/ 496186 h 3418448"/>
              <a:gd name="connsiteX118" fmla="*/ 12984493 w 12991582"/>
              <a:gd name="connsiteY118" fmla="*/ 524540 h 3418448"/>
              <a:gd name="connsiteX119" fmla="*/ 12991582 w 12991582"/>
              <a:gd name="connsiteY119" fmla="*/ 602512 h 3418448"/>
              <a:gd name="connsiteX120" fmla="*/ 12977405 w 12991582"/>
              <a:gd name="connsiteY120" fmla="*/ 900223 h 3418448"/>
              <a:gd name="connsiteX121" fmla="*/ 12970317 w 12991582"/>
              <a:gd name="connsiteY121" fmla="*/ 971107 h 3418448"/>
              <a:gd name="connsiteX122" fmla="*/ 12963228 w 12991582"/>
              <a:gd name="connsiteY122" fmla="*/ 1006549 h 3418448"/>
              <a:gd name="connsiteX123" fmla="*/ 12949052 w 12991582"/>
              <a:gd name="connsiteY123" fmla="*/ 1105786 h 3418448"/>
              <a:gd name="connsiteX124" fmla="*/ 12941963 w 12991582"/>
              <a:gd name="connsiteY124" fmla="*/ 1141228 h 3418448"/>
              <a:gd name="connsiteX125" fmla="*/ 12927787 w 12991582"/>
              <a:gd name="connsiteY125" fmla="*/ 1240465 h 3418448"/>
              <a:gd name="connsiteX126" fmla="*/ 12906521 w 12991582"/>
              <a:gd name="connsiteY126" fmla="*/ 1318437 h 3418448"/>
              <a:gd name="connsiteX127" fmla="*/ 12920698 w 12991582"/>
              <a:gd name="connsiteY127" fmla="*/ 1524000 h 3418448"/>
              <a:gd name="connsiteX128" fmla="*/ 12934875 w 12991582"/>
              <a:gd name="connsiteY128" fmla="*/ 1687033 h 3418448"/>
              <a:gd name="connsiteX129" fmla="*/ 12920698 w 12991582"/>
              <a:gd name="connsiteY129" fmla="*/ 1828800 h 3418448"/>
              <a:gd name="connsiteX130" fmla="*/ 12906521 w 12991582"/>
              <a:gd name="connsiteY130" fmla="*/ 1850065 h 3418448"/>
              <a:gd name="connsiteX131" fmla="*/ 12899433 w 12991582"/>
              <a:gd name="connsiteY131" fmla="*/ 1871330 h 3418448"/>
              <a:gd name="connsiteX132" fmla="*/ 12878168 w 12991582"/>
              <a:gd name="connsiteY132" fmla="*/ 1885507 h 3418448"/>
              <a:gd name="connsiteX133" fmla="*/ 12651340 w 12991582"/>
              <a:gd name="connsiteY133" fmla="*/ 1878419 h 3418448"/>
              <a:gd name="connsiteX134" fmla="*/ 12537926 w 12991582"/>
              <a:gd name="connsiteY134" fmla="*/ 1871330 h 3418448"/>
              <a:gd name="connsiteX135" fmla="*/ 12417424 w 12991582"/>
              <a:gd name="connsiteY135" fmla="*/ 1857154 h 3418448"/>
              <a:gd name="connsiteX136" fmla="*/ 12254391 w 12991582"/>
              <a:gd name="connsiteY136" fmla="*/ 1871330 h 3418448"/>
              <a:gd name="connsiteX137" fmla="*/ 12190596 w 12991582"/>
              <a:gd name="connsiteY137" fmla="*/ 1878419 h 3418448"/>
              <a:gd name="connsiteX138" fmla="*/ 12155154 w 12991582"/>
              <a:gd name="connsiteY138" fmla="*/ 1885507 h 3418448"/>
              <a:gd name="connsiteX139" fmla="*/ 12112624 w 12991582"/>
              <a:gd name="connsiteY139" fmla="*/ 1892596 h 3418448"/>
              <a:gd name="connsiteX140" fmla="*/ 12055917 w 12991582"/>
              <a:gd name="connsiteY140" fmla="*/ 1899684 h 3418448"/>
              <a:gd name="connsiteX141" fmla="*/ 11956680 w 12991582"/>
              <a:gd name="connsiteY141" fmla="*/ 1913861 h 3418448"/>
              <a:gd name="connsiteX142" fmla="*/ 11907061 w 12991582"/>
              <a:gd name="connsiteY142" fmla="*/ 1920949 h 3418448"/>
              <a:gd name="connsiteX143" fmla="*/ 11843266 w 12991582"/>
              <a:gd name="connsiteY143" fmla="*/ 1935126 h 3418448"/>
              <a:gd name="connsiteX144" fmla="*/ 11779470 w 12991582"/>
              <a:gd name="connsiteY144" fmla="*/ 1949303 h 3418448"/>
              <a:gd name="connsiteX145" fmla="*/ 11758205 w 12991582"/>
              <a:gd name="connsiteY145" fmla="*/ 1956391 h 3418448"/>
              <a:gd name="connsiteX146" fmla="*/ 11701498 w 12991582"/>
              <a:gd name="connsiteY146" fmla="*/ 1970568 h 3418448"/>
              <a:gd name="connsiteX147" fmla="*/ 11644791 w 12991582"/>
              <a:gd name="connsiteY147" fmla="*/ 1984744 h 3418448"/>
              <a:gd name="connsiteX148" fmla="*/ 11524289 w 12991582"/>
              <a:gd name="connsiteY148" fmla="*/ 2006009 h 3418448"/>
              <a:gd name="connsiteX149" fmla="*/ 11361256 w 12991582"/>
              <a:gd name="connsiteY149" fmla="*/ 2020186 h 3418448"/>
              <a:gd name="connsiteX150" fmla="*/ 11269107 w 12991582"/>
              <a:gd name="connsiteY150" fmla="*/ 2034363 h 3418448"/>
              <a:gd name="connsiteX151" fmla="*/ 11233666 w 12991582"/>
              <a:gd name="connsiteY151" fmla="*/ 2041451 h 3418448"/>
              <a:gd name="connsiteX152" fmla="*/ 11148605 w 12991582"/>
              <a:gd name="connsiteY152" fmla="*/ 2055628 h 3418448"/>
              <a:gd name="connsiteX153" fmla="*/ 11091898 w 12991582"/>
              <a:gd name="connsiteY153" fmla="*/ 2069805 h 3418448"/>
              <a:gd name="connsiteX154" fmla="*/ 11070633 w 12991582"/>
              <a:gd name="connsiteY154" fmla="*/ 2076893 h 3418448"/>
              <a:gd name="connsiteX155" fmla="*/ 10900512 w 12991582"/>
              <a:gd name="connsiteY155" fmla="*/ 2105247 h 3418448"/>
              <a:gd name="connsiteX156" fmla="*/ 10865070 w 12991582"/>
              <a:gd name="connsiteY156" fmla="*/ 2112335 h 3418448"/>
              <a:gd name="connsiteX157" fmla="*/ 10801275 w 12991582"/>
              <a:gd name="connsiteY157" fmla="*/ 2119423 h 3418448"/>
              <a:gd name="connsiteX158" fmla="*/ 10765833 w 12991582"/>
              <a:gd name="connsiteY158" fmla="*/ 2126512 h 3418448"/>
              <a:gd name="connsiteX159" fmla="*/ 10709126 w 12991582"/>
              <a:gd name="connsiteY159" fmla="*/ 2133600 h 3418448"/>
              <a:gd name="connsiteX160" fmla="*/ 10666596 w 12991582"/>
              <a:gd name="connsiteY160" fmla="*/ 2140689 h 3418448"/>
              <a:gd name="connsiteX161" fmla="*/ 10631154 w 12991582"/>
              <a:gd name="connsiteY161" fmla="*/ 2147777 h 3418448"/>
              <a:gd name="connsiteX162" fmla="*/ 10567359 w 12991582"/>
              <a:gd name="connsiteY162" fmla="*/ 2154865 h 3418448"/>
              <a:gd name="connsiteX163" fmla="*/ 10531917 w 12991582"/>
              <a:gd name="connsiteY163" fmla="*/ 2161954 h 3418448"/>
              <a:gd name="connsiteX164" fmla="*/ 10468121 w 12991582"/>
              <a:gd name="connsiteY164" fmla="*/ 2169042 h 3418448"/>
              <a:gd name="connsiteX165" fmla="*/ 10432680 w 12991582"/>
              <a:gd name="connsiteY165" fmla="*/ 2176130 h 3418448"/>
              <a:gd name="connsiteX166" fmla="*/ 10290912 w 12991582"/>
              <a:gd name="connsiteY166" fmla="*/ 2190307 h 3418448"/>
              <a:gd name="connsiteX167" fmla="*/ 10198763 w 12991582"/>
              <a:gd name="connsiteY167" fmla="*/ 2204484 h 3418448"/>
              <a:gd name="connsiteX168" fmla="*/ 10056996 w 12991582"/>
              <a:gd name="connsiteY168" fmla="*/ 2225749 h 3418448"/>
              <a:gd name="connsiteX169" fmla="*/ 9979024 w 12991582"/>
              <a:gd name="connsiteY169" fmla="*/ 2232837 h 3418448"/>
              <a:gd name="connsiteX170" fmla="*/ 9886875 w 12991582"/>
              <a:gd name="connsiteY170" fmla="*/ 2247014 h 3418448"/>
              <a:gd name="connsiteX171" fmla="*/ 9837256 w 12991582"/>
              <a:gd name="connsiteY171" fmla="*/ 2254103 h 3418448"/>
              <a:gd name="connsiteX172" fmla="*/ 9787638 w 12991582"/>
              <a:gd name="connsiteY172" fmla="*/ 2268279 h 3418448"/>
              <a:gd name="connsiteX173" fmla="*/ 9716754 w 12991582"/>
              <a:gd name="connsiteY173" fmla="*/ 2282456 h 3418448"/>
              <a:gd name="connsiteX174" fmla="*/ 9688400 w 12991582"/>
              <a:gd name="connsiteY174" fmla="*/ 2289544 h 3418448"/>
              <a:gd name="connsiteX175" fmla="*/ 9638782 w 12991582"/>
              <a:gd name="connsiteY175" fmla="*/ 2303721 h 3418448"/>
              <a:gd name="connsiteX176" fmla="*/ 9567898 w 12991582"/>
              <a:gd name="connsiteY176" fmla="*/ 2317898 h 3418448"/>
              <a:gd name="connsiteX177" fmla="*/ 9518280 w 12991582"/>
              <a:gd name="connsiteY177" fmla="*/ 2332075 h 3418448"/>
              <a:gd name="connsiteX178" fmla="*/ 9482838 w 12991582"/>
              <a:gd name="connsiteY178" fmla="*/ 2339163 h 3418448"/>
              <a:gd name="connsiteX179" fmla="*/ 9397777 w 12991582"/>
              <a:gd name="connsiteY179" fmla="*/ 2360428 h 3418448"/>
              <a:gd name="connsiteX180" fmla="*/ 9369424 w 12991582"/>
              <a:gd name="connsiteY180" fmla="*/ 2367516 h 3418448"/>
              <a:gd name="connsiteX181" fmla="*/ 9298540 w 12991582"/>
              <a:gd name="connsiteY181" fmla="*/ 2381693 h 3418448"/>
              <a:gd name="connsiteX182" fmla="*/ 9263098 w 12991582"/>
              <a:gd name="connsiteY182" fmla="*/ 2388782 h 3418448"/>
              <a:gd name="connsiteX183" fmla="*/ 9206391 w 12991582"/>
              <a:gd name="connsiteY183" fmla="*/ 2395870 h 3418448"/>
              <a:gd name="connsiteX184" fmla="*/ 9170949 w 12991582"/>
              <a:gd name="connsiteY184" fmla="*/ 2402958 h 3418448"/>
              <a:gd name="connsiteX185" fmla="*/ 9149684 w 12991582"/>
              <a:gd name="connsiteY185" fmla="*/ 2410047 h 3418448"/>
              <a:gd name="connsiteX186" fmla="*/ 9085889 w 12991582"/>
              <a:gd name="connsiteY186" fmla="*/ 2417135 h 3418448"/>
              <a:gd name="connsiteX187" fmla="*/ 9000828 w 12991582"/>
              <a:gd name="connsiteY187" fmla="*/ 2431312 h 3418448"/>
              <a:gd name="connsiteX188" fmla="*/ 8944121 w 12991582"/>
              <a:gd name="connsiteY188" fmla="*/ 2438400 h 3418448"/>
              <a:gd name="connsiteX189" fmla="*/ 8901591 w 12991582"/>
              <a:gd name="connsiteY189" fmla="*/ 2445489 h 3418448"/>
              <a:gd name="connsiteX190" fmla="*/ 8809442 w 12991582"/>
              <a:gd name="connsiteY190" fmla="*/ 2452577 h 3418448"/>
              <a:gd name="connsiteX191" fmla="*/ 8731470 w 12991582"/>
              <a:gd name="connsiteY191" fmla="*/ 2459665 h 3418448"/>
              <a:gd name="connsiteX192" fmla="*/ 8674763 w 12991582"/>
              <a:gd name="connsiteY192" fmla="*/ 2466754 h 3418448"/>
              <a:gd name="connsiteX193" fmla="*/ 8603880 w 12991582"/>
              <a:gd name="connsiteY193" fmla="*/ 2473842 h 3418448"/>
              <a:gd name="connsiteX194" fmla="*/ 8391228 w 12991582"/>
              <a:gd name="connsiteY194" fmla="*/ 2502196 h 3418448"/>
              <a:gd name="connsiteX195" fmla="*/ 8348698 w 12991582"/>
              <a:gd name="connsiteY195" fmla="*/ 2509284 h 3418448"/>
              <a:gd name="connsiteX196" fmla="*/ 8284903 w 12991582"/>
              <a:gd name="connsiteY196" fmla="*/ 2523461 h 3418448"/>
              <a:gd name="connsiteX197" fmla="*/ 8192754 w 12991582"/>
              <a:gd name="connsiteY197" fmla="*/ 2537637 h 3418448"/>
              <a:gd name="connsiteX198" fmla="*/ 8107693 w 12991582"/>
              <a:gd name="connsiteY198" fmla="*/ 2551814 h 3418448"/>
              <a:gd name="connsiteX199" fmla="*/ 8079340 w 12991582"/>
              <a:gd name="connsiteY199" fmla="*/ 2558903 h 3418448"/>
              <a:gd name="connsiteX200" fmla="*/ 8001368 w 12991582"/>
              <a:gd name="connsiteY200" fmla="*/ 2573079 h 3418448"/>
              <a:gd name="connsiteX201" fmla="*/ 7973014 w 12991582"/>
              <a:gd name="connsiteY201" fmla="*/ 2580168 h 3418448"/>
              <a:gd name="connsiteX202" fmla="*/ 7937573 w 12991582"/>
              <a:gd name="connsiteY202" fmla="*/ 2587256 h 3418448"/>
              <a:gd name="connsiteX203" fmla="*/ 7916307 w 12991582"/>
              <a:gd name="connsiteY203" fmla="*/ 2594344 h 3418448"/>
              <a:gd name="connsiteX204" fmla="*/ 7866689 w 12991582"/>
              <a:gd name="connsiteY204" fmla="*/ 2601433 h 3418448"/>
              <a:gd name="connsiteX205" fmla="*/ 7831247 w 12991582"/>
              <a:gd name="connsiteY205" fmla="*/ 2608521 h 3418448"/>
              <a:gd name="connsiteX206" fmla="*/ 7732010 w 12991582"/>
              <a:gd name="connsiteY206" fmla="*/ 2622698 h 3418448"/>
              <a:gd name="connsiteX207" fmla="*/ 7661126 w 12991582"/>
              <a:gd name="connsiteY207" fmla="*/ 2636875 h 3418448"/>
              <a:gd name="connsiteX208" fmla="*/ 7604419 w 12991582"/>
              <a:gd name="connsiteY208" fmla="*/ 2651051 h 3418448"/>
              <a:gd name="connsiteX209" fmla="*/ 7547712 w 12991582"/>
              <a:gd name="connsiteY209" fmla="*/ 2658140 h 3418448"/>
              <a:gd name="connsiteX210" fmla="*/ 7519359 w 12991582"/>
              <a:gd name="connsiteY210" fmla="*/ 2665228 h 3418448"/>
              <a:gd name="connsiteX211" fmla="*/ 7469740 w 12991582"/>
              <a:gd name="connsiteY211" fmla="*/ 2672316 h 3418448"/>
              <a:gd name="connsiteX212" fmla="*/ 7398856 w 12991582"/>
              <a:gd name="connsiteY212" fmla="*/ 2686493 h 3418448"/>
              <a:gd name="connsiteX213" fmla="*/ 7306707 w 12991582"/>
              <a:gd name="connsiteY213" fmla="*/ 2700670 h 3418448"/>
              <a:gd name="connsiteX214" fmla="*/ 7285442 w 12991582"/>
              <a:gd name="connsiteY214" fmla="*/ 2707758 h 3418448"/>
              <a:gd name="connsiteX215" fmla="*/ 7129498 w 12991582"/>
              <a:gd name="connsiteY215" fmla="*/ 2729023 h 3418448"/>
              <a:gd name="connsiteX216" fmla="*/ 7051526 w 12991582"/>
              <a:gd name="connsiteY216" fmla="*/ 2743200 h 3418448"/>
              <a:gd name="connsiteX217" fmla="*/ 7001907 w 12991582"/>
              <a:gd name="connsiteY217" fmla="*/ 2750289 h 3418448"/>
              <a:gd name="connsiteX218" fmla="*/ 6973554 w 12991582"/>
              <a:gd name="connsiteY218" fmla="*/ 2757377 h 3418448"/>
              <a:gd name="connsiteX219" fmla="*/ 6881405 w 12991582"/>
              <a:gd name="connsiteY219" fmla="*/ 2771554 h 3418448"/>
              <a:gd name="connsiteX220" fmla="*/ 6838875 w 12991582"/>
              <a:gd name="connsiteY220" fmla="*/ 2778642 h 3418448"/>
              <a:gd name="connsiteX221" fmla="*/ 6803433 w 12991582"/>
              <a:gd name="connsiteY221" fmla="*/ 2785730 h 3418448"/>
              <a:gd name="connsiteX222" fmla="*/ 6690019 w 12991582"/>
              <a:gd name="connsiteY222" fmla="*/ 2799907 h 3418448"/>
              <a:gd name="connsiteX223" fmla="*/ 6661666 w 12991582"/>
              <a:gd name="connsiteY223" fmla="*/ 2806996 h 3418448"/>
              <a:gd name="connsiteX224" fmla="*/ 6619135 w 12991582"/>
              <a:gd name="connsiteY224" fmla="*/ 2814084 h 3418448"/>
              <a:gd name="connsiteX225" fmla="*/ 6597870 w 12991582"/>
              <a:gd name="connsiteY225" fmla="*/ 2821172 h 3418448"/>
              <a:gd name="connsiteX226" fmla="*/ 6548252 w 12991582"/>
              <a:gd name="connsiteY226" fmla="*/ 2828261 h 3418448"/>
              <a:gd name="connsiteX227" fmla="*/ 6491545 w 12991582"/>
              <a:gd name="connsiteY227" fmla="*/ 2842437 h 3418448"/>
              <a:gd name="connsiteX228" fmla="*/ 6470280 w 12991582"/>
              <a:gd name="connsiteY228" fmla="*/ 2849526 h 3418448"/>
              <a:gd name="connsiteX229" fmla="*/ 6434838 w 12991582"/>
              <a:gd name="connsiteY229" fmla="*/ 2856614 h 3418448"/>
              <a:gd name="connsiteX230" fmla="*/ 6406484 w 12991582"/>
              <a:gd name="connsiteY230" fmla="*/ 2863703 h 3418448"/>
              <a:gd name="connsiteX231" fmla="*/ 6371042 w 12991582"/>
              <a:gd name="connsiteY231" fmla="*/ 2870791 h 3418448"/>
              <a:gd name="connsiteX232" fmla="*/ 6314335 w 12991582"/>
              <a:gd name="connsiteY232" fmla="*/ 2884968 h 3418448"/>
              <a:gd name="connsiteX233" fmla="*/ 6271805 w 12991582"/>
              <a:gd name="connsiteY233" fmla="*/ 2899144 h 3418448"/>
              <a:gd name="connsiteX234" fmla="*/ 6215098 w 12991582"/>
              <a:gd name="connsiteY234" fmla="*/ 2913321 h 3418448"/>
              <a:gd name="connsiteX235" fmla="*/ 6172568 w 12991582"/>
              <a:gd name="connsiteY235" fmla="*/ 2927498 h 3418448"/>
              <a:gd name="connsiteX236" fmla="*/ 6144214 w 12991582"/>
              <a:gd name="connsiteY236" fmla="*/ 2934586 h 3418448"/>
              <a:gd name="connsiteX237" fmla="*/ 6101684 w 12991582"/>
              <a:gd name="connsiteY237" fmla="*/ 2941675 h 3418448"/>
              <a:gd name="connsiteX238" fmla="*/ 6059154 w 12991582"/>
              <a:gd name="connsiteY238" fmla="*/ 2955851 h 3418448"/>
              <a:gd name="connsiteX239" fmla="*/ 6030800 w 12991582"/>
              <a:gd name="connsiteY239" fmla="*/ 2962940 h 3418448"/>
              <a:gd name="connsiteX240" fmla="*/ 5988270 w 12991582"/>
              <a:gd name="connsiteY240" fmla="*/ 2977116 h 3418448"/>
              <a:gd name="connsiteX241" fmla="*/ 5959917 w 12991582"/>
              <a:gd name="connsiteY241" fmla="*/ 2984205 h 3418448"/>
              <a:gd name="connsiteX242" fmla="*/ 5896121 w 12991582"/>
              <a:gd name="connsiteY242" fmla="*/ 3005470 h 3418448"/>
              <a:gd name="connsiteX243" fmla="*/ 5874856 w 12991582"/>
              <a:gd name="connsiteY243" fmla="*/ 3012558 h 3418448"/>
              <a:gd name="connsiteX244" fmla="*/ 5818149 w 12991582"/>
              <a:gd name="connsiteY244" fmla="*/ 3026735 h 3418448"/>
              <a:gd name="connsiteX245" fmla="*/ 5796884 w 12991582"/>
              <a:gd name="connsiteY245" fmla="*/ 3033823 h 3418448"/>
              <a:gd name="connsiteX246" fmla="*/ 5754354 w 12991582"/>
              <a:gd name="connsiteY246" fmla="*/ 3040912 h 3418448"/>
              <a:gd name="connsiteX247" fmla="*/ 5697647 w 12991582"/>
              <a:gd name="connsiteY247" fmla="*/ 3055089 h 3418448"/>
              <a:gd name="connsiteX248" fmla="*/ 5655117 w 12991582"/>
              <a:gd name="connsiteY248" fmla="*/ 3062177 h 3418448"/>
              <a:gd name="connsiteX249" fmla="*/ 5591321 w 12991582"/>
              <a:gd name="connsiteY249" fmla="*/ 3076354 h 3418448"/>
              <a:gd name="connsiteX250" fmla="*/ 5541703 w 12991582"/>
              <a:gd name="connsiteY250" fmla="*/ 3083442 h 3418448"/>
              <a:gd name="connsiteX251" fmla="*/ 5506261 w 12991582"/>
              <a:gd name="connsiteY251" fmla="*/ 3090530 h 3418448"/>
              <a:gd name="connsiteX252" fmla="*/ 5442466 w 12991582"/>
              <a:gd name="connsiteY252" fmla="*/ 3097619 h 3418448"/>
              <a:gd name="connsiteX253" fmla="*/ 5399935 w 12991582"/>
              <a:gd name="connsiteY253" fmla="*/ 3104707 h 3418448"/>
              <a:gd name="connsiteX254" fmla="*/ 5321963 w 12991582"/>
              <a:gd name="connsiteY254" fmla="*/ 3111796 h 3418448"/>
              <a:gd name="connsiteX255" fmla="*/ 5187284 w 12991582"/>
              <a:gd name="connsiteY255" fmla="*/ 3125972 h 3418448"/>
              <a:gd name="connsiteX256" fmla="*/ 3457721 w 12991582"/>
              <a:gd name="connsiteY256" fmla="*/ 3395331 h 3418448"/>
              <a:gd name="connsiteX257" fmla="*/ 2720531 w 12991582"/>
              <a:gd name="connsiteY257" fmla="*/ 3402418 h 3418448"/>
              <a:gd name="connsiteX258" fmla="*/ 1699805 w 12991582"/>
              <a:gd name="connsiteY258" fmla="*/ 3381153 h 3418448"/>
              <a:gd name="connsiteX259" fmla="*/ 1231973 w 12991582"/>
              <a:gd name="connsiteY259" fmla="*/ 3352800 h 3418448"/>
              <a:gd name="connsiteX260" fmla="*/ 140364 w 12991582"/>
              <a:gd name="connsiteY260" fmla="*/ 3352800 h 3418448"/>
              <a:gd name="connsiteX261" fmla="*/ 34038 w 12991582"/>
              <a:gd name="connsiteY261" fmla="*/ 3147237 h 3418448"/>
              <a:gd name="connsiteX262" fmla="*/ 324661 w 12991582"/>
              <a:gd name="connsiteY262" fmla="*/ 3083442 h 3418448"/>
              <a:gd name="connsiteX263" fmla="*/ 310484 w 12991582"/>
              <a:gd name="connsiteY263" fmla="*/ 3062177 h 3418448"/>
              <a:gd name="connsiteX264" fmla="*/ 296307 w 12991582"/>
              <a:gd name="connsiteY264" fmla="*/ 3005470 h 3418448"/>
              <a:gd name="connsiteX265" fmla="*/ 289219 w 12991582"/>
              <a:gd name="connsiteY265" fmla="*/ 2955851 h 3418448"/>
              <a:gd name="connsiteX266" fmla="*/ 282131 w 12991582"/>
              <a:gd name="connsiteY266" fmla="*/ 2913321 h 3418448"/>
              <a:gd name="connsiteX267" fmla="*/ 296307 w 12991582"/>
              <a:gd name="connsiteY267" fmla="*/ 2849526 h 3418448"/>
              <a:gd name="connsiteX268" fmla="*/ 303396 w 12991582"/>
              <a:gd name="connsiteY268" fmla="*/ 2828261 h 3418448"/>
              <a:gd name="connsiteX269" fmla="*/ 367191 w 12991582"/>
              <a:gd name="connsiteY269" fmla="*/ 2785730 h 3418448"/>
              <a:gd name="connsiteX0" fmla="*/ 342058 w 12966449"/>
              <a:gd name="connsiteY0" fmla="*/ 2785730 h 3418448"/>
              <a:gd name="connsiteX1" fmla="*/ 342058 w 12966449"/>
              <a:gd name="connsiteY1" fmla="*/ 2785730 h 3418448"/>
              <a:gd name="connsiteX2" fmla="*/ 1547081 w 12966449"/>
              <a:gd name="connsiteY2" fmla="*/ 2785730 h 3418448"/>
              <a:gd name="connsiteX3" fmla="*/ 1965295 w 12966449"/>
              <a:gd name="connsiteY3" fmla="*/ 2799907 h 3418448"/>
              <a:gd name="connsiteX4" fmla="*/ 2298449 w 12966449"/>
              <a:gd name="connsiteY4" fmla="*/ 2821172 h 3418448"/>
              <a:gd name="connsiteX5" fmla="*/ 2808812 w 12966449"/>
              <a:gd name="connsiteY5" fmla="*/ 2814084 h 3418448"/>
              <a:gd name="connsiteX6" fmla="*/ 3092347 w 12966449"/>
              <a:gd name="connsiteY6" fmla="*/ 2821172 h 3418448"/>
              <a:gd name="connsiteX7" fmla="*/ 3113612 w 12966449"/>
              <a:gd name="connsiteY7" fmla="*/ 2814084 h 3418448"/>
              <a:gd name="connsiteX8" fmla="*/ 3149054 w 12966449"/>
              <a:gd name="connsiteY8" fmla="*/ 2806996 h 3418448"/>
              <a:gd name="connsiteX9" fmla="*/ 3163230 w 12966449"/>
              <a:gd name="connsiteY9" fmla="*/ 2658140 h 3418448"/>
              <a:gd name="connsiteX10" fmla="*/ 3170319 w 12966449"/>
              <a:gd name="connsiteY10" fmla="*/ 2466754 h 3418448"/>
              <a:gd name="connsiteX11" fmla="*/ 3177407 w 12966449"/>
              <a:gd name="connsiteY11" fmla="*/ 2417135 h 3418448"/>
              <a:gd name="connsiteX12" fmla="*/ 3191584 w 12966449"/>
              <a:gd name="connsiteY12" fmla="*/ 2360428 h 3418448"/>
              <a:gd name="connsiteX13" fmla="*/ 3205760 w 12966449"/>
              <a:gd name="connsiteY13" fmla="*/ 2317898 h 3418448"/>
              <a:gd name="connsiteX14" fmla="*/ 3227026 w 12966449"/>
              <a:gd name="connsiteY14" fmla="*/ 2303721 h 3418448"/>
              <a:gd name="connsiteX15" fmla="*/ 3631063 w 12966449"/>
              <a:gd name="connsiteY15" fmla="*/ 2296633 h 3418448"/>
              <a:gd name="connsiteX16" fmla="*/ 3751565 w 12966449"/>
              <a:gd name="connsiteY16" fmla="*/ 2275368 h 3418448"/>
              <a:gd name="connsiteX17" fmla="*/ 3928774 w 12966449"/>
              <a:gd name="connsiteY17" fmla="*/ 2268279 h 3418448"/>
              <a:gd name="connsiteX18" fmla="*/ 4169779 w 12966449"/>
              <a:gd name="connsiteY18" fmla="*/ 2261191 h 3418448"/>
              <a:gd name="connsiteX19" fmla="*/ 4694319 w 12966449"/>
              <a:gd name="connsiteY19" fmla="*/ 2268279 h 3418448"/>
              <a:gd name="connsiteX20" fmla="*/ 4864440 w 12966449"/>
              <a:gd name="connsiteY20" fmla="*/ 2239926 h 3418448"/>
              <a:gd name="connsiteX21" fmla="*/ 4871528 w 12966449"/>
              <a:gd name="connsiteY21" fmla="*/ 2183219 h 3418448"/>
              <a:gd name="connsiteX22" fmla="*/ 4885705 w 12966449"/>
              <a:gd name="connsiteY22" fmla="*/ 2062716 h 3418448"/>
              <a:gd name="connsiteX23" fmla="*/ 4892793 w 12966449"/>
              <a:gd name="connsiteY23" fmla="*/ 2034363 h 3418448"/>
              <a:gd name="connsiteX24" fmla="*/ 4906970 w 12966449"/>
              <a:gd name="connsiteY24" fmla="*/ 1956391 h 3418448"/>
              <a:gd name="connsiteX25" fmla="*/ 4921147 w 12966449"/>
              <a:gd name="connsiteY25" fmla="*/ 1779182 h 3418448"/>
              <a:gd name="connsiteX26" fmla="*/ 4928235 w 12966449"/>
              <a:gd name="connsiteY26" fmla="*/ 1743740 h 3418448"/>
              <a:gd name="connsiteX27" fmla="*/ 4935323 w 12966449"/>
              <a:gd name="connsiteY27" fmla="*/ 1715386 h 3418448"/>
              <a:gd name="connsiteX28" fmla="*/ 5176328 w 12966449"/>
              <a:gd name="connsiteY28" fmla="*/ 1708298 h 3418448"/>
              <a:gd name="connsiteX29" fmla="*/ 5466951 w 12966449"/>
              <a:gd name="connsiteY29" fmla="*/ 1694121 h 3418448"/>
              <a:gd name="connsiteX30" fmla="*/ 5778840 w 12966449"/>
              <a:gd name="connsiteY30" fmla="*/ 1672856 h 3418448"/>
              <a:gd name="connsiteX31" fmla="*/ 6097816 w 12966449"/>
              <a:gd name="connsiteY31" fmla="*/ 1687033 h 3418448"/>
              <a:gd name="connsiteX32" fmla="*/ 6175788 w 12966449"/>
              <a:gd name="connsiteY32" fmla="*/ 1694121 h 3418448"/>
              <a:gd name="connsiteX33" fmla="*/ 6239584 w 12966449"/>
              <a:gd name="connsiteY33" fmla="*/ 1701209 h 3418448"/>
              <a:gd name="connsiteX34" fmla="*/ 6423881 w 12966449"/>
              <a:gd name="connsiteY34" fmla="*/ 1708298 h 3418448"/>
              <a:gd name="connsiteX35" fmla="*/ 6657798 w 12966449"/>
              <a:gd name="connsiteY35" fmla="*/ 1701209 h 3418448"/>
              <a:gd name="connsiteX36" fmla="*/ 6636533 w 12966449"/>
              <a:gd name="connsiteY36" fmla="*/ 1694121 h 3418448"/>
              <a:gd name="connsiteX37" fmla="*/ 6650709 w 12966449"/>
              <a:gd name="connsiteY37" fmla="*/ 1396409 h 3418448"/>
              <a:gd name="connsiteX38" fmla="*/ 6664886 w 12966449"/>
              <a:gd name="connsiteY38" fmla="*/ 1311349 h 3418448"/>
              <a:gd name="connsiteX39" fmla="*/ 6679063 w 12966449"/>
              <a:gd name="connsiteY39" fmla="*/ 1226289 h 3418448"/>
              <a:gd name="connsiteX40" fmla="*/ 6700328 w 12966449"/>
              <a:gd name="connsiteY40" fmla="*/ 1212112 h 3418448"/>
              <a:gd name="connsiteX41" fmla="*/ 6771212 w 12966449"/>
              <a:gd name="connsiteY41" fmla="*/ 1197935 h 3418448"/>
              <a:gd name="connsiteX42" fmla="*/ 6863360 w 12966449"/>
              <a:gd name="connsiteY42" fmla="*/ 1183758 h 3418448"/>
              <a:gd name="connsiteX43" fmla="*/ 6898802 w 12966449"/>
              <a:gd name="connsiteY43" fmla="*/ 1176670 h 3418448"/>
              <a:gd name="connsiteX44" fmla="*/ 7061835 w 12966449"/>
              <a:gd name="connsiteY44" fmla="*/ 1155405 h 3418448"/>
              <a:gd name="connsiteX45" fmla="*/ 7111454 w 12966449"/>
              <a:gd name="connsiteY45" fmla="*/ 1148316 h 3418448"/>
              <a:gd name="connsiteX46" fmla="*/ 7168160 w 12966449"/>
              <a:gd name="connsiteY46" fmla="*/ 1141228 h 3418448"/>
              <a:gd name="connsiteX47" fmla="*/ 7217779 w 12966449"/>
              <a:gd name="connsiteY47" fmla="*/ 1134140 h 3418448"/>
              <a:gd name="connsiteX48" fmla="*/ 7295751 w 12966449"/>
              <a:gd name="connsiteY48" fmla="*/ 1127051 h 3418448"/>
              <a:gd name="connsiteX49" fmla="*/ 7373723 w 12966449"/>
              <a:gd name="connsiteY49" fmla="*/ 1112875 h 3418448"/>
              <a:gd name="connsiteX50" fmla="*/ 7465872 w 12966449"/>
              <a:gd name="connsiteY50" fmla="*/ 1098698 h 3418448"/>
              <a:gd name="connsiteX51" fmla="*/ 7621816 w 12966449"/>
              <a:gd name="connsiteY51" fmla="*/ 1105786 h 3418448"/>
              <a:gd name="connsiteX52" fmla="*/ 7671435 w 12966449"/>
              <a:gd name="connsiteY52" fmla="*/ 1119963 h 3418448"/>
              <a:gd name="connsiteX53" fmla="*/ 7699788 w 12966449"/>
              <a:gd name="connsiteY53" fmla="*/ 1127051 h 3418448"/>
              <a:gd name="connsiteX54" fmla="*/ 7742319 w 12966449"/>
              <a:gd name="connsiteY54" fmla="*/ 1141228 h 3418448"/>
              <a:gd name="connsiteX55" fmla="*/ 7763584 w 12966449"/>
              <a:gd name="connsiteY55" fmla="*/ 1148316 h 3418448"/>
              <a:gd name="connsiteX56" fmla="*/ 7855733 w 12966449"/>
              <a:gd name="connsiteY56" fmla="*/ 1169582 h 3418448"/>
              <a:gd name="connsiteX57" fmla="*/ 7954970 w 12966449"/>
              <a:gd name="connsiteY57" fmla="*/ 1176670 h 3418448"/>
              <a:gd name="connsiteX58" fmla="*/ 8224328 w 12966449"/>
              <a:gd name="connsiteY58" fmla="*/ 1169582 h 3418448"/>
              <a:gd name="connsiteX59" fmla="*/ 8281035 w 12966449"/>
              <a:gd name="connsiteY59" fmla="*/ 1162493 h 3418448"/>
              <a:gd name="connsiteX60" fmla="*/ 8295212 w 12966449"/>
              <a:gd name="connsiteY60" fmla="*/ 1119963 h 3418448"/>
              <a:gd name="connsiteX61" fmla="*/ 8309388 w 12966449"/>
              <a:gd name="connsiteY61" fmla="*/ 1027814 h 3418448"/>
              <a:gd name="connsiteX62" fmla="*/ 8323565 w 12966449"/>
              <a:gd name="connsiteY62" fmla="*/ 914400 h 3418448"/>
              <a:gd name="connsiteX63" fmla="*/ 8337742 w 12966449"/>
              <a:gd name="connsiteY63" fmla="*/ 857693 h 3418448"/>
              <a:gd name="connsiteX64" fmla="*/ 8344830 w 12966449"/>
              <a:gd name="connsiteY64" fmla="*/ 836428 h 3418448"/>
              <a:gd name="connsiteX65" fmla="*/ 8359007 w 12966449"/>
              <a:gd name="connsiteY65" fmla="*/ 765544 h 3418448"/>
              <a:gd name="connsiteX66" fmla="*/ 8380272 w 12966449"/>
              <a:gd name="connsiteY66" fmla="*/ 687572 h 3418448"/>
              <a:gd name="connsiteX67" fmla="*/ 8401537 w 12966449"/>
              <a:gd name="connsiteY67" fmla="*/ 645042 h 3418448"/>
              <a:gd name="connsiteX68" fmla="*/ 8422802 w 12966449"/>
              <a:gd name="connsiteY68" fmla="*/ 637954 h 3418448"/>
              <a:gd name="connsiteX69" fmla="*/ 8656719 w 12966449"/>
              <a:gd name="connsiteY69" fmla="*/ 623777 h 3418448"/>
              <a:gd name="connsiteX70" fmla="*/ 8699249 w 12966449"/>
              <a:gd name="connsiteY70" fmla="*/ 616689 h 3418448"/>
              <a:gd name="connsiteX71" fmla="*/ 8904812 w 12966449"/>
              <a:gd name="connsiteY71" fmla="*/ 602512 h 3418448"/>
              <a:gd name="connsiteX72" fmla="*/ 9152905 w 12966449"/>
              <a:gd name="connsiteY72" fmla="*/ 609600 h 3418448"/>
              <a:gd name="connsiteX73" fmla="*/ 9315937 w 12966449"/>
              <a:gd name="connsiteY73" fmla="*/ 616689 h 3418448"/>
              <a:gd name="connsiteX74" fmla="*/ 9783770 w 12966449"/>
              <a:gd name="connsiteY74" fmla="*/ 623777 h 3418448"/>
              <a:gd name="connsiteX75" fmla="*/ 9812123 w 12966449"/>
              <a:gd name="connsiteY75" fmla="*/ 630865 h 3418448"/>
              <a:gd name="connsiteX76" fmla="*/ 9989333 w 12966449"/>
              <a:gd name="connsiteY76" fmla="*/ 652130 h 3418448"/>
              <a:gd name="connsiteX77" fmla="*/ 10038951 w 12966449"/>
              <a:gd name="connsiteY77" fmla="*/ 659219 h 3418448"/>
              <a:gd name="connsiteX78" fmla="*/ 10060216 w 12966449"/>
              <a:gd name="connsiteY78" fmla="*/ 567070 h 3418448"/>
              <a:gd name="connsiteX79" fmla="*/ 10067305 w 12966449"/>
              <a:gd name="connsiteY79" fmla="*/ 233916 h 3418448"/>
              <a:gd name="connsiteX80" fmla="*/ 10081481 w 12966449"/>
              <a:gd name="connsiteY80" fmla="*/ 155944 h 3418448"/>
              <a:gd name="connsiteX81" fmla="*/ 10088570 w 12966449"/>
              <a:gd name="connsiteY81" fmla="*/ 134679 h 3418448"/>
              <a:gd name="connsiteX82" fmla="*/ 10138188 w 12966449"/>
              <a:gd name="connsiteY82" fmla="*/ 120503 h 3418448"/>
              <a:gd name="connsiteX83" fmla="*/ 10180719 w 12966449"/>
              <a:gd name="connsiteY83" fmla="*/ 113414 h 3418448"/>
              <a:gd name="connsiteX84" fmla="*/ 10315398 w 12966449"/>
              <a:gd name="connsiteY84" fmla="*/ 99237 h 3418448"/>
              <a:gd name="connsiteX85" fmla="*/ 10386281 w 12966449"/>
              <a:gd name="connsiteY85" fmla="*/ 85061 h 3418448"/>
              <a:gd name="connsiteX86" fmla="*/ 10442988 w 12966449"/>
              <a:gd name="connsiteY86" fmla="*/ 70884 h 3418448"/>
              <a:gd name="connsiteX87" fmla="*/ 10506784 w 12966449"/>
              <a:gd name="connsiteY87" fmla="*/ 42530 h 3418448"/>
              <a:gd name="connsiteX88" fmla="*/ 10528049 w 12966449"/>
              <a:gd name="connsiteY88" fmla="*/ 35442 h 3418448"/>
              <a:gd name="connsiteX89" fmla="*/ 10549314 w 12966449"/>
              <a:gd name="connsiteY89" fmla="*/ 28354 h 3418448"/>
              <a:gd name="connsiteX90" fmla="*/ 10591844 w 12966449"/>
              <a:gd name="connsiteY90" fmla="*/ 21265 h 3418448"/>
              <a:gd name="connsiteX91" fmla="*/ 10726523 w 12966449"/>
              <a:gd name="connsiteY91" fmla="*/ 0 h 3418448"/>
              <a:gd name="connsiteX92" fmla="*/ 10946263 w 12966449"/>
              <a:gd name="connsiteY92" fmla="*/ 14177 h 3418448"/>
              <a:gd name="connsiteX93" fmla="*/ 11151826 w 12966449"/>
              <a:gd name="connsiteY93" fmla="*/ 7089 h 3418448"/>
              <a:gd name="connsiteX94" fmla="*/ 11428272 w 12966449"/>
              <a:gd name="connsiteY94" fmla="*/ 0 h 3418448"/>
              <a:gd name="connsiteX95" fmla="*/ 11513333 w 12966449"/>
              <a:gd name="connsiteY95" fmla="*/ 7089 h 3418448"/>
              <a:gd name="connsiteX96" fmla="*/ 11633835 w 12966449"/>
              <a:gd name="connsiteY96" fmla="*/ 14177 h 3418448"/>
              <a:gd name="connsiteX97" fmla="*/ 11733072 w 12966449"/>
              <a:gd name="connsiteY97" fmla="*/ 35442 h 3418448"/>
              <a:gd name="connsiteX98" fmla="*/ 11789779 w 12966449"/>
              <a:gd name="connsiteY98" fmla="*/ 42530 h 3418448"/>
              <a:gd name="connsiteX99" fmla="*/ 11825221 w 12966449"/>
              <a:gd name="connsiteY99" fmla="*/ 49619 h 3418448"/>
              <a:gd name="connsiteX100" fmla="*/ 11881928 w 12966449"/>
              <a:gd name="connsiteY100" fmla="*/ 56707 h 3418448"/>
              <a:gd name="connsiteX101" fmla="*/ 12144198 w 12966449"/>
              <a:gd name="connsiteY101" fmla="*/ 77972 h 3418448"/>
              <a:gd name="connsiteX102" fmla="*/ 12491528 w 12966449"/>
              <a:gd name="connsiteY102" fmla="*/ 77972 h 3418448"/>
              <a:gd name="connsiteX103" fmla="*/ 12562412 w 12966449"/>
              <a:gd name="connsiteY103" fmla="*/ 92149 h 3418448"/>
              <a:gd name="connsiteX104" fmla="*/ 12704179 w 12966449"/>
              <a:gd name="connsiteY104" fmla="*/ 106326 h 3418448"/>
              <a:gd name="connsiteX105" fmla="*/ 12767974 w 12966449"/>
              <a:gd name="connsiteY105" fmla="*/ 127591 h 3418448"/>
              <a:gd name="connsiteX106" fmla="*/ 12789240 w 12966449"/>
              <a:gd name="connsiteY106" fmla="*/ 134679 h 3418448"/>
              <a:gd name="connsiteX107" fmla="*/ 12824681 w 12966449"/>
              <a:gd name="connsiteY107" fmla="*/ 177209 h 3418448"/>
              <a:gd name="connsiteX108" fmla="*/ 12845947 w 12966449"/>
              <a:gd name="connsiteY108" fmla="*/ 219740 h 3418448"/>
              <a:gd name="connsiteX109" fmla="*/ 12867212 w 12966449"/>
              <a:gd name="connsiteY109" fmla="*/ 233916 h 3418448"/>
              <a:gd name="connsiteX110" fmla="*/ 12874300 w 12966449"/>
              <a:gd name="connsiteY110" fmla="*/ 255182 h 3418448"/>
              <a:gd name="connsiteX111" fmla="*/ 12881388 w 12966449"/>
              <a:gd name="connsiteY111" fmla="*/ 283535 h 3418448"/>
              <a:gd name="connsiteX112" fmla="*/ 12895565 w 12966449"/>
              <a:gd name="connsiteY112" fmla="*/ 311889 h 3418448"/>
              <a:gd name="connsiteX113" fmla="*/ 12902654 w 12966449"/>
              <a:gd name="connsiteY113" fmla="*/ 340242 h 3418448"/>
              <a:gd name="connsiteX114" fmla="*/ 12916830 w 12966449"/>
              <a:gd name="connsiteY114" fmla="*/ 375684 h 3418448"/>
              <a:gd name="connsiteX115" fmla="*/ 12923919 w 12966449"/>
              <a:gd name="connsiteY115" fmla="*/ 411126 h 3418448"/>
              <a:gd name="connsiteX116" fmla="*/ 12945184 w 12966449"/>
              <a:gd name="connsiteY116" fmla="*/ 474921 h 3418448"/>
              <a:gd name="connsiteX117" fmla="*/ 12952272 w 12966449"/>
              <a:gd name="connsiteY117" fmla="*/ 496186 h 3418448"/>
              <a:gd name="connsiteX118" fmla="*/ 12959360 w 12966449"/>
              <a:gd name="connsiteY118" fmla="*/ 524540 h 3418448"/>
              <a:gd name="connsiteX119" fmla="*/ 12966449 w 12966449"/>
              <a:gd name="connsiteY119" fmla="*/ 602512 h 3418448"/>
              <a:gd name="connsiteX120" fmla="*/ 12952272 w 12966449"/>
              <a:gd name="connsiteY120" fmla="*/ 900223 h 3418448"/>
              <a:gd name="connsiteX121" fmla="*/ 12945184 w 12966449"/>
              <a:gd name="connsiteY121" fmla="*/ 971107 h 3418448"/>
              <a:gd name="connsiteX122" fmla="*/ 12938095 w 12966449"/>
              <a:gd name="connsiteY122" fmla="*/ 1006549 h 3418448"/>
              <a:gd name="connsiteX123" fmla="*/ 12923919 w 12966449"/>
              <a:gd name="connsiteY123" fmla="*/ 1105786 h 3418448"/>
              <a:gd name="connsiteX124" fmla="*/ 12916830 w 12966449"/>
              <a:gd name="connsiteY124" fmla="*/ 1141228 h 3418448"/>
              <a:gd name="connsiteX125" fmla="*/ 12902654 w 12966449"/>
              <a:gd name="connsiteY125" fmla="*/ 1240465 h 3418448"/>
              <a:gd name="connsiteX126" fmla="*/ 12881388 w 12966449"/>
              <a:gd name="connsiteY126" fmla="*/ 1318437 h 3418448"/>
              <a:gd name="connsiteX127" fmla="*/ 12895565 w 12966449"/>
              <a:gd name="connsiteY127" fmla="*/ 1524000 h 3418448"/>
              <a:gd name="connsiteX128" fmla="*/ 12909742 w 12966449"/>
              <a:gd name="connsiteY128" fmla="*/ 1687033 h 3418448"/>
              <a:gd name="connsiteX129" fmla="*/ 12895565 w 12966449"/>
              <a:gd name="connsiteY129" fmla="*/ 1828800 h 3418448"/>
              <a:gd name="connsiteX130" fmla="*/ 12881388 w 12966449"/>
              <a:gd name="connsiteY130" fmla="*/ 1850065 h 3418448"/>
              <a:gd name="connsiteX131" fmla="*/ 12874300 w 12966449"/>
              <a:gd name="connsiteY131" fmla="*/ 1871330 h 3418448"/>
              <a:gd name="connsiteX132" fmla="*/ 12853035 w 12966449"/>
              <a:gd name="connsiteY132" fmla="*/ 1885507 h 3418448"/>
              <a:gd name="connsiteX133" fmla="*/ 12626207 w 12966449"/>
              <a:gd name="connsiteY133" fmla="*/ 1878419 h 3418448"/>
              <a:gd name="connsiteX134" fmla="*/ 12512793 w 12966449"/>
              <a:gd name="connsiteY134" fmla="*/ 1871330 h 3418448"/>
              <a:gd name="connsiteX135" fmla="*/ 12392291 w 12966449"/>
              <a:gd name="connsiteY135" fmla="*/ 1857154 h 3418448"/>
              <a:gd name="connsiteX136" fmla="*/ 12229258 w 12966449"/>
              <a:gd name="connsiteY136" fmla="*/ 1871330 h 3418448"/>
              <a:gd name="connsiteX137" fmla="*/ 12165463 w 12966449"/>
              <a:gd name="connsiteY137" fmla="*/ 1878419 h 3418448"/>
              <a:gd name="connsiteX138" fmla="*/ 12130021 w 12966449"/>
              <a:gd name="connsiteY138" fmla="*/ 1885507 h 3418448"/>
              <a:gd name="connsiteX139" fmla="*/ 12087491 w 12966449"/>
              <a:gd name="connsiteY139" fmla="*/ 1892596 h 3418448"/>
              <a:gd name="connsiteX140" fmla="*/ 12030784 w 12966449"/>
              <a:gd name="connsiteY140" fmla="*/ 1899684 h 3418448"/>
              <a:gd name="connsiteX141" fmla="*/ 11931547 w 12966449"/>
              <a:gd name="connsiteY141" fmla="*/ 1913861 h 3418448"/>
              <a:gd name="connsiteX142" fmla="*/ 11881928 w 12966449"/>
              <a:gd name="connsiteY142" fmla="*/ 1920949 h 3418448"/>
              <a:gd name="connsiteX143" fmla="*/ 11818133 w 12966449"/>
              <a:gd name="connsiteY143" fmla="*/ 1935126 h 3418448"/>
              <a:gd name="connsiteX144" fmla="*/ 11754337 w 12966449"/>
              <a:gd name="connsiteY144" fmla="*/ 1949303 h 3418448"/>
              <a:gd name="connsiteX145" fmla="*/ 11733072 w 12966449"/>
              <a:gd name="connsiteY145" fmla="*/ 1956391 h 3418448"/>
              <a:gd name="connsiteX146" fmla="*/ 11676365 w 12966449"/>
              <a:gd name="connsiteY146" fmla="*/ 1970568 h 3418448"/>
              <a:gd name="connsiteX147" fmla="*/ 11619658 w 12966449"/>
              <a:gd name="connsiteY147" fmla="*/ 1984744 h 3418448"/>
              <a:gd name="connsiteX148" fmla="*/ 11499156 w 12966449"/>
              <a:gd name="connsiteY148" fmla="*/ 2006009 h 3418448"/>
              <a:gd name="connsiteX149" fmla="*/ 11336123 w 12966449"/>
              <a:gd name="connsiteY149" fmla="*/ 2020186 h 3418448"/>
              <a:gd name="connsiteX150" fmla="*/ 11243974 w 12966449"/>
              <a:gd name="connsiteY150" fmla="*/ 2034363 h 3418448"/>
              <a:gd name="connsiteX151" fmla="*/ 11208533 w 12966449"/>
              <a:gd name="connsiteY151" fmla="*/ 2041451 h 3418448"/>
              <a:gd name="connsiteX152" fmla="*/ 11123472 w 12966449"/>
              <a:gd name="connsiteY152" fmla="*/ 2055628 h 3418448"/>
              <a:gd name="connsiteX153" fmla="*/ 11066765 w 12966449"/>
              <a:gd name="connsiteY153" fmla="*/ 2069805 h 3418448"/>
              <a:gd name="connsiteX154" fmla="*/ 11045500 w 12966449"/>
              <a:gd name="connsiteY154" fmla="*/ 2076893 h 3418448"/>
              <a:gd name="connsiteX155" fmla="*/ 10875379 w 12966449"/>
              <a:gd name="connsiteY155" fmla="*/ 2105247 h 3418448"/>
              <a:gd name="connsiteX156" fmla="*/ 10839937 w 12966449"/>
              <a:gd name="connsiteY156" fmla="*/ 2112335 h 3418448"/>
              <a:gd name="connsiteX157" fmla="*/ 10776142 w 12966449"/>
              <a:gd name="connsiteY157" fmla="*/ 2119423 h 3418448"/>
              <a:gd name="connsiteX158" fmla="*/ 10740700 w 12966449"/>
              <a:gd name="connsiteY158" fmla="*/ 2126512 h 3418448"/>
              <a:gd name="connsiteX159" fmla="*/ 10683993 w 12966449"/>
              <a:gd name="connsiteY159" fmla="*/ 2133600 h 3418448"/>
              <a:gd name="connsiteX160" fmla="*/ 10641463 w 12966449"/>
              <a:gd name="connsiteY160" fmla="*/ 2140689 h 3418448"/>
              <a:gd name="connsiteX161" fmla="*/ 10606021 w 12966449"/>
              <a:gd name="connsiteY161" fmla="*/ 2147777 h 3418448"/>
              <a:gd name="connsiteX162" fmla="*/ 10542226 w 12966449"/>
              <a:gd name="connsiteY162" fmla="*/ 2154865 h 3418448"/>
              <a:gd name="connsiteX163" fmla="*/ 10506784 w 12966449"/>
              <a:gd name="connsiteY163" fmla="*/ 2161954 h 3418448"/>
              <a:gd name="connsiteX164" fmla="*/ 10442988 w 12966449"/>
              <a:gd name="connsiteY164" fmla="*/ 2169042 h 3418448"/>
              <a:gd name="connsiteX165" fmla="*/ 10407547 w 12966449"/>
              <a:gd name="connsiteY165" fmla="*/ 2176130 h 3418448"/>
              <a:gd name="connsiteX166" fmla="*/ 10265779 w 12966449"/>
              <a:gd name="connsiteY166" fmla="*/ 2190307 h 3418448"/>
              <a:gd name="connsiteX167" fmla="*/ 10173630 w 12966449"/>
              <a:gd name="connsiteY167" fmla="*/ 2204484 h 3418448"/>
              <a:gd name="connsiteX168" fmla="*/ 10031863 w 12966449"/>
              <a:gd name="connsiteY168" fmla="*/ 2225749 h 3418448"/>
              <a:gd name="connsiteX169" fmla="*/ 9953891 w 12966449"/>
              <a:gd name="connsiteY169" fmla="*/ 2232837 h 3418448"/>
              <a:gd name="connsiteX170" fmla="*/ 9861742 w 12966449"/>
              <a:gd name="connsiteY170" fmla="*/ 2247014 h 3418448"/>
              <a:gd name="connsiteX171" fmla="*/ 9812123 w 12966449"/>
              <a:gd name="connsiteY171" fmla="*/ 2254103 h 3418448"/>
              <a:gd name="connsiteX172" fmla="*/ 9762505 w 12966449"/>
              <a:gd name="connsiteY172" fmla="*/ 2268279 h 3418448"/>
              <a:gd name="connsiteX173" fmla="*/ 9691621 w 12966449"/>
              <a:gd name="connsiteY173" fmla="*/ 2282456 h 3418448"/>
              <a:gd name="connsiteX174" fmla="*/ 9663267 w 12966449"/>
              <a:gd name="connsiteY174" fmla="*/ 2289544 h 3418448"/>
              <a:gd name="connsiteX175" fmla="*/ 9613649 w 12966449"/>
              <a:gd name="connsiteY175" fmla="*/ 2303721 h 3418448"/>
              <a:gd name="connsiteX176" fmla="*/ 9542765 w 12966449"/>
              <a:gd name="connsiteY176" fmla="*/ 2317898 h 3418448"/>
              <a:gd name="connsiteX177" fmla="*/ 9493147 w 12966449"/>
              <a:gd name="connsiteY177" fmla="*/ 2332075 h 3418448"/>
              <a:gd name="connsiteX178" fmla="*/ 9457705 w 12966449"/>
              <a:gd name="connsiteY178" fmla="*/ 2339163 h 3418448"/>
              <a:gd name="connsiteX179" fmla="*/ 9372644 w 12966449"/>
              <a:gd name="connsiteY179" fmla="*/ 2360428 h 3418448"/>
              <a:gd name="connsiteX180" fmla="*/ 9344291 w 12966449"/>
              <a:gd name="connsiteY180" fmla="*/ 2367516 h 3418448"/>
              <a:gd name="connsiteX181" fmla="*/ 9273407 w 12966449"/>
              <a:gd name="connsiteY181" fmla="*/ 2381693 h 3418448"/>
              <a:gd name="connsiteX182" fmla="*/ 9237965 w 12966449"/>
              <a:gd name="connsiteY182" fmla="*/ 2388782 h 3418448"/>
              <a:gd name="connsiteX183" fmla="*/ 9181258 w 12966449"/>
              <a:gd name="connsiteY183" fmla="*/ 2395870 h 3418448"/>
              <a:gd name="connsiteX184" fmla="*/ 9145816 w 12966449"/>
              <a:gd name="connsiteY184" fmla="*/ 2402958 h 3418448"/>
              <a:gd name="connsiteX185" fmla="*/ 9124551 w 12966449"/>
              <a:gd name="connsiteY185" fmla="*/ 2410047 h 3418448"/>
              <a:gd name="connsiteX186" fmla="*/ 9060756 w 12966449"/>
              <a:gd name="connsiteY186" fmla="*/ 2417135 h 3418448"/>
              <a:gd name="connsiteX187" fmla="*/ 8975695 w 12966449"/>
              <a:gd name="connsiteY187" fmla="*/ 2431312 h 3418448"/>
              <a:gd name="connsiteX188" fmla="*/ 8918988 w 12966449"/>
              <a:gd name="connsiteY188" fmla="*/ 2438400 h 3418448"/>
              <a:gd name="connsiteX189" fmla="*/ 8876458 w 12966449"/>
              <a:gd name="connsiteY189" fmla="*/ 2445489 h 3418448"/>
              <a:gd name="connsiteX190" fmla="*/ 8784309 w 12966449"/>
              <a:gd name="connsiteY190" fmla="*/ 2452577 h 3418448"/>
              <a:gd name="connsiteX191" fmla="*/ 8706337 w 12966449"/>
              <a:gd name="connsiteY191" fmla="*/ 2459665 h 3418448"/>
              <a:gd name="connsiteX192" fmla="*/ 8649630 w 12966449"/>
              <a:gd name="connsiteY192" fmla="*/ 2466754 h 3418448"/>
              <a:gd name="connsiteX193" fmla="*/ 8578747 w 12966449"/>
              <a:gd name="connsiteY193" fmla="*/ 2473842 h 3418448"/>
              <a:gd name="connsiteX194" fmla="*/ 8366095 w 12966449"/>
              <a:gd name="connsiteY194" fmla="*/ 2502196 h 3418448"/>
              <a:gd name="connsiteX195" fmla="*/ 8323565 w 12966449"/>
              <a:gd name="connsiteY195" fmla="*/ 2509284 h 3418448"/>
              <a:gd name="connsiteX196" fmla="*/ 8259770 w 12966449"/>
              <a:gd name="connsiteY196" fmla="*/ 2523461 h 3418448"/>
              <a:gd name="connsiteX197" fmla="*/ 8167621 w 12966449"/>
              <a:gd name="connsiteY197" fmla="*/ 2537637 h 3418448"/>
              <a:gd name="connsiteX198" fmla="*/ 8082560 w 12966449"/>
              <a:gd name="connsiteY198" fmla="*/ 2551814 h 3418448"/>
              <a:gd name="connsiteX199" fmla="*/ 8054207 w 12966449"/>
              <a:gd name="connsiteY199" fmla="*/ 2558903 h 3418448"/>
              <a:gd name="connsiteX200" fmla="*/ 7976235 w 12966449"/>
              <a:gd name="connsiteY200" fmla="*/ 2573079 h 3418448"/>
              <a:gd name="connsiteX201" fmla="*/ 7947881 w 12966449"/>
              <a:gd name="connsiteY201" fmla="*/ 2580168 h 3418448"/>
              <a:gd name="connsiteX202" fmla="*/ 7912440 w 12966449"/>
              <a:gd name="connsiteY202" fmla="*/ 2587256 h 3418448"/>
              <a:gd name="connsiteX203" fmla="*/ 7891174 w 12966449"/>
              <a:gd name="connsiteY203" fmla="*/ 2594344 h 3418448"/>
              <a:gd name="connsiteX204" fmla="*/ 7841556 w 12966449"/>
              <a:gd name="connsiteY204" fmla="*/ 2601433 h 3418448"/>
              <a:gd name="connsiteX205" fmla="*/ 7806114 w 12966449"/>
              <a:gd name="connsiteY205" fmla="*/ 2608521 h 3418448"/>
              <a:gd name="connsiteX206" fmla="*/ 7706877 w 12966449"/>
              <a:gd name="connsiteY206" fmla="*/ 2622698 h 3418448"/>
              <a:gd name="connsiteX207" fmla="*/ 7635993 w 12966449"/>
              <a:gd name="connsiteY207" fmla="*/ 2636875 h 3418448"/>
              <a:gd name="connsiteX208" fmla="*/ 7579286 w 12966449"/>
              <a:gd name="connsiteY208" fmla="*/ 2651051 h 3418448"/>
              <a:gd name="connsiteX209" fmla="*/ 7522579 w 12966449"/>
              <a:gd name="connsiteY209" fmla="*/ 2658140 h 3418448"/>
              <a:gd name="connsiteX210" fmla="*/ 7494226 w 12966449"/>
              <a:gd name="connsiteY210" fmla="*/ 2665228 h 3418448"/>
              <a:gd name="connsiteX211" fmla="*/ 7444607 w 12966449"/>
              <a:gd name="connsiteY211" fmla="*/ 2672316 h 3418448"/>
              <a:gd name="connsiteX212" fmla="*/ 7373723 w 12966449"/>
              <a:gd name="connsiteY212" fmla="*/ 2686493 h 3418448"/>
              <a:gd name="connsiteX213" fmla="*/ 7281574 w 12966449"/>
              <a:gd name="connsiteY213" fmla="*/ 2700670 h 3418448"/>
              <a:gd name="connsiteX214" fmla="*/ 7260309 w 12966449"/>
              <a:gd name="connsiteY214" fmla="*/ 2707758 h 3418448"/>
              <a:gd name="connsiteX215" fmla="*/ 7104365 w 12966449"/>
              <a:gd name="connsiteY215" fmla="*/ 2729023 h 3418448"/>
              <a:gd name="connsiteX216" fmla="*/ 7026393 w 12966449"/>
              <a:gd name="connsiteY216" fmla="*/ 2743200 h 3418448"/>
              <a:gd name="connsiteX217" fmla="*/ 6976774 w 12966449"/>
              <a:gd name="connsiteY217" fmla="*/ 2750289 h 3418448"/>
              <a:gd name="connsiteX218" fmla="*/ 6948421 w 12966449"/>
              <a:gd name="connsiteY218" fmla="*/ 2757377 h 3418448"/>
              <a:gd name="connsiteX219" fmla="*/ 6856272 w 12966449"/>
              <a:gd name="connsiteY219" fmla="*/ 2771554 h 3418448"/>
              <a:gd name="connsiteX220" fmla="*/ 6813742 w 12966449"/>
              <a:gd name="connsiteY220" fmla="*/ 2778642 h 3418448"/>
              <a:gd name="connsiteX221" fmla="*/ 6778300 w 12966449"/>
              <a:gd name="connsiteY221" fmla="*/ 2785730 h 3418448"/>
              <a:gd name="connsiteX222" fmla="*/ 6664886 w 12966449"/>
              <a:gd name="connsiteY222" fmla="*/ 2799907 h 3418448"/>
              <a:gd name="connsiteX223" fmla="*/ 6636533 w 12966449"/>
              <a:gd name="connsiteY223" fmla="*/ 2806996 h 3418448"/>
              <a:gd name="connsiteX224" fmla="*/ 6594002 w 12966449"/>
              <a:gd name="connsiteY224" fmla="*/ 2814084 h 3418448"/>
              <a:gd name="connsiteX225" fmla="*/ 6572737 w 12966449"/>
              <a:gd name="connsiteY225" fmla="*/ 2821172 h 3418448"/>
              <a:gd name="connsiteX226" fmla="*/ 6523119 w 12966449"/>
              <a:gd name="connsiteY226" fmla="*/ 2828261 h 3418448"/>
              <a:gd name="connsiteX227" fmla="*/ 6466412 w 12966449"/>
              <a:gd name="connsiteY227" fmla="*/ 2842437 h 3418448"/>
              <a:gd name="connsiteX228" fmla="*/ 6445147 w 12966449"/>
              <a:gd name="connsiteY228" fmla="*/ 2849526 h 3418448"/>
              <a:gd name="connsiteX229" fmla="*/ 6409705 w 12966449"/>
              <a:gd name="connsiteY229" fmla="*/ 2856614 h 3418448"/>
              <a:gd name="connsiteX230" fmla="*/ 6381351 w 12966449"/>
              <a:gd name="connsiteY230" fmla="*/ 2863703 h 3418448"/>
              <a:gd name="connsiteX231" fmla="*/ 6345909 w 12966449"/>
              <a:gd name="connsiteY231" fmla="*/ 2870791 h 3418448"/>
              <a:gd name="connsiteX232" fmla="*/ 6289202 w 12966449"/>
              <a:gd name="connsiteY232" fmla="*/ 2884968 h 3418448"/>
              <a:gd name="connsiteX233" fmla="*/ 6246672 w 12966449"/>
              <a:gd name="connsiteY233" fmla="*/ 2899144 h 3418448"/>
              <a:gd name="connsiteX234" fmla="*/ 6189965 w 12966449"/>
              <a:gd name="connsiteY234" fmla="*/ 2913321 h 3418448"/>
              <a:gd name="connsiteX235" fmla="*/ 6147435 w 12966449"/>
              <a:gd name="connsiteY235" fmla="*/ 2927498 h 3418448"/>
              <a:gd name="connsiteX236" fmla="*/ 6119081 w 12966449"/>
              <a:gd name="connsiteY236" fmla="*/ 2934586 h 3418448"/>
              <a:gd name="connsiteX237" fmla="*/ 6076551 w 12966449"/>
              <a:gd name="connsiteY237" fmla="*/ 2941675 h 3418448"/>
              <a:gd name="connsiteX238" fmla="*/ 6034021 w 12966449"/>
              <a:gd name="connsiteY238" fmla="*/ 2955851 h 3418448"/>
              <a:gd name="connsiteX239" fmla="*/ 6005667 w 12966449"/>
              <a:gd name="connsiteY239" fmla="*/ 2962940 h 3418448"/>
              <a:gd name="connsiteX240" fmla="*/ 5963137 w 12966449"/>
              <a:gd name="connsiteY240" fmla="*/ 2977116 h 3418448"/>
              <a:gd name="connsiteX241" fmla="*/ 5934784 w 12966449"/>
              <a:gd name="connsiteY241" fmla="*/ 2984205 h 3418448"/>
              <a:gd name="connsiteX242" fmla="*/ 5870988 w 12966449"/>
              <a:gd name="connsiteY242" fmla="*/ 3005470 h 3418448"/>
              <a:gd name="connsiteX243" fmla="*/ 5849723 w 12966449"/>
              <a:gd name="connsiteY243" fmla="*/ 3012558 h 3418448"/>
              <a:gd name="connsiteX244" fmla="*/ 5793016 w 12966449"/>
              <a:gd name="connsiteY244" fmla="*/ 3026735 h 3418448"/>
              <a:gd name="connsiteX245" fmla="*/ 5771751 w 12966449"/>
              <a:gd name="connsiteY245" fmla="*/ 3033823 h 3418448"/>
              <a:gd name="connsiteX246" fmla="*/ 5729221 w 12966449"/>
              <a:gd name="connsiteY246" fmla="*/ 3040912 h 3418448"/>
              <a:gd name="connsiteX247" fmla="*/ 5672514 w 12966449"/>
              <a:gd name="connsiteY247" fmla="*/ 3055089 h 3418448"/>
              <a:gd name="connsiteX248" fmla="*/ 5629984 w 12966449"/>
              <a:gd name="connsiteY248" fmla="*/ 3062177 h 3418448"/>
              <a:gd name="connsiteX249" fmla="*/ 5566188 w 12966449"/>
              <a:gd name="connsiteY249" fmla="*/ 3076354 h 3418448"/>
              <a:gd name="connsiteX250" fmla="*/ 5516570 w 12966449"/>
              <a:gd name="connsiteY250" fmla="*/ 3083442 h 3418448"/>
              <a:gd name="connsiteX251" fmla="*/ 5481128 w 12966449"/>
              <a:gd name="connsiteY251" fmla="*/ 3090530 h 3418448"/>
              <a:gd name="connsiteX252" fmla="*/ 5417333 w 12966449"/>
              <a:gd name="connsiteY252" fmla="*/ 3097619 h 3418448"/>
              <a:gd name="connsiteX253" fmla="*/ 5374802 w 12966449"/>
              <a:gd name="connsiteY253" fmla="*/ 3104707 h 3418448"/>
              <a:gd name="connsiteX254" fmla="*/ 5296830 w 12966449"/>
              <a:gd name="connsiteY254" fmla="*/ 3111796 h 3418448"/>
              <a:gd name="connsiteX255" fmla="*/ 5162151 w 12966449"/>
              <a:gd name="connsiteY255" fmla="*/ 3125972 h 3418448"/>
              <a:gd name="connsiteX256" fmla="*/ 3432588 w 12966449"/>
              <a:gd name="connsiteY256" fmla="*/ 3395331 h 3418448"/>
              <a:gd name="connsiteX257" fmla="*/ 2695398 w 12966449"/>
              <a:gd name="connsiteY257" fmla="*/ 3402418 h 3418448"/>
              <a:gd name="connsiteX258" fmla="*/ 1674672 w 12966449"/>
              <a:gd name="connsiteY258" fmla="*/ 3381153 h 3418448"/>
              <a:gd name="connsiteX259" fmla="*/ 519268 w 12966449"/>
              <a:gd name="connsiteY259" fmla="*/ 3374065 h 3418448"/>
              <a:gd name="connsiteX260" fmla="*/ 115231 w 12966449"/>
              <a:gd name="connsiteY260" fmla="*/ 3352800 h 3418448"/>
              <a:gd name="connsiteX261" fmla="*/ 8905 w 12966449"/>
              <a:gd name="connsiteY261" fmla="*/ 3147237 h 3418448"/>
              <a:gd name="connsiteX262" fmla="*/ 299528 w 12966449"/>
              <a:gd name="connsiteY262" fmla="*/ 3083442 h 3418448"/>
              <a:gd name="connsiteX263" fmla="*/ 285351 w 12966449"/>
              <a:gd name="connsiteY263" fmla="*/ 3062177 h 3418448"/>
              <a:gd name="connsiteX264" fmla="*/ 271174 w 12966449"/>
              <a:gd name="connsiteY264" fmla="*/ 3005470 h 3418448"/>
              <a:gd name="connsiteX265" fmla="*/ 264086 w 12966449"/>
              <a:gd name="connsiteY265" fmla="*/ 2955851 h 3418448"/>
              <a:gd name="connsiteX266" fmla="*/ 256998 w 12966449"/>
              <a:gd name="connsiteY266" fmla="*/ 2913321 h 3418448"/>
              <a:gd name="connsiteX267" fmla="*/ 271174 w 12966449"/>
              <a:gd name="connsiteY267" fmla="*/ 2849526 h 3418448"/>
              <a:gd name="connsiteX268" fmla="*/ 278263 w 12966449"/>
              <a:gd name="connsiteY268" fmla="*/ 2828261 h 3418448"/>
              <a:gd name="connsiteX269" fmla="*/ 342058 w 12966449"/>
              <a:gd name="connsiteY269" fmla="*/ 2785730 h 3418448"/>
              <a:gd name="connsiteX0" fmla="*/ 339867 w 12964258"/>
              <a:gd name="connsiteY0" fmla="*/ 2785730 h 3418448"/>
              <a:gd name="connsiteX1" fmla="*/ 339867 w 12964258"/>
              <a:gd name="connsiteY1" fmla="*/ 2785730 h 3418448"/>
              <a:gd name="connsiteX2" fmla="*/ 1544890 w 12964258"/>
              <a:gd name="connsiteY2" fmla="*/ 2785730 h 3418448"/>
              <a:gd name="connsiteX3" fmla="*/ 1963104 w 12964258"/>
              <a:gd name="connsiteY3" fmla="*/ 2799907 h 3418448"/>
              <a:gd name="connsiteX4" fmla="*/ 2296258 w 12964258"/>
              <a:gd name="connsiteY4" fmla="*/ 2821172 h 3418448"/>
              <a:gd name="connsiteX5" fmla="*/ 2806621 w 12964258"/>
              <a:gd name="connsiteY5" fmla="*/ 2814084 h 3418448"/>
              <a:gd name="connsiteX6" fmla="*/ 3090156 w 12964258"/>
              <a:gd name="connsiteY6" fmla="*/ 2821172 h 3418448"/>
              <a:gd name="connsiteX7" fmla="*/ 3111421 w 12964258"/>
              <a:gd name="connsiteY7" fmla="*/ 2814084 h 3418448"/>
              <a:gd name="connsiteX8" fmla="*/ 3146863 w 12964258"/>
              <a:gd name="connsiteY8" fmla="*/ 2806996 h 3418448"/>
              <a:gd name="connsiteX9" fmla="*/ 3161039 w 12964258"/>
              <a:gd name="connsiteY9" fmla="*/ 2658140 h 3418448"/>
              <a:gd name="connsiteX10" fmla="*/ 3168128 w 12964258"/>
              <a:gd name="connsiteY10" fmla="*/ 2466754 h 3418448"/>
              <a:gd name="connsiteX11" fmla="*/ 3175216 w 12964258"/>
              <a:gd name="connsiteY11" fmla="*/ 2417135 h 3418448"/>
              <a:gd name="connsiteX12" fmla="*/ 3189393 w 12964258"/>
              <a:gd name="connsiteY12" fmla="*/ 2360428 h 3418448"/>
              <a:gd name="connsiteX13" fmla="*/ 3203569 w 12964258"/>
              <a:gd name="connsiteY13" fmla="*/ 2317898 h 3418448"/>
              <a:gd name="connsiteX14" fmla="*/ 3224835 w 12964258"/>
              <a:gd name="connsiteY14" fmla="*/ 2303721 h 3418448"/>
              <a:gd name="connsiteX15" fmla="*/ 3628872 w 12964258"/>
              <a:gd name="connsiteY15" fmla="*/ 2296633 h 3418448"/>
              <a:gd name="connsiteX16" fmla="*/ 3749374 w 12964258"/>
              <a:gd name="connsiteY16" fmla="*/ 2275368 h 3418448"/>
              <a:gd name="connsiteX17" fmla="*/ 3926583 w 12964258"/>
              <a:gd name="connsiteY17" fmla="*/ 2268279 h 3418448"/>
              <a:gd name="connsiteX18" fmla="*/ 4167588 w 12964258"/>
              <a:gd name="connsiteY18" fmla="*/ 2261191 h 3418448"/>
              <a:gd name="connsiteX19" fmla="*/ 4692128 w 12964258"/>
              <a:gd name="connsiteY19" fmla="*/ 2268279 h 3418448"/>
              <a:gd name="connsiteX20" fmla="*/ 4862249 w 12964258"/>
              <a:gd name="connsiteY20" fmla="*/ 2239926 h 3418448"/>
              <a:gd name="connsiteX21" fmla="*/ 4869337 w 12964258"/>
              <a:gd name="connsiteY21" fmla="*/ 2183219 h 3418448"/>
              <a:gd name="connsiteX22" fmla="*/ 4883514 w 12964258"/>
              <a:gd name="connsiteY22" fmla="*/ 2062716 h 3418448"/>
              <a:gd name="connsiteX23" fmla="*/ 4890602 w 12964258"/>
              <a:gd name="connsiteY23" fmla="*/ 2034363 h 3418448"/>
              <a:gd name="connsiteX24" fmla="*/ 4904779 w 12964258"/>
              <a:gd name="connsiteY24" fmla="*/ 1956391 h 3418448"/>
              <a:gd name="connsiteX25" fmla="*/ 4918956 w 12964258"/>
              <a:gd name="connsiteY25" fmla="*/ 1779182 h 3418448"/>
              <a:gd name="connsiteX26" fmla="*/ 4926044 w 12964258"/>
              <a:gd name="connsiteY26" fmla="*/ 1743740 h 3418448"/>
              <a:gd name="connsiteX27" fmla="*/ 4933132 w 12964258"/>
              <a:gd name="connsiteY27" fmla="*/ 1715386 h 3418448"/>
              <a:gd name="connsiteX28" fmla="*/ 5174137 w 12964258"/>
              <a:gd name="connsiteY28" fmla="*/ 1708298 h 3418448"/>
              <a:gd name="connsiteX29" fmla="*/ 5464760 w 12964258"/>
              <a:gd name="connsiteY29" fmla="*/ 1694121 h 3418448"/>
              <a:gd name="connsiteX30" fmla="*/ 5776649 w 12964258"/>
              <a:gd name="connsiteY30" fmla="*/ 1672856 h 3418448"/>
              <a:gd name="connsiteX31" fmla="*/ 6095625 w 12964258"/>
              <a:gd name="connsiteY31" fmla="*/ 1687033 h 3418448"/>
              <a:gd name="connsiteX32" fmla="*/ 6173597 w 12964258"/>
              <a:gd name="connsiteY32" fmla="*/ 1694121 h 3418448"/>
              <a:gd name="connsiteX33" fmla="*/ 6237393 w 12964258"/>
              <a:gd name="connsiteY33" fmla="*/ 1701209 h 3418448"/>
              <a:gd name="connsiteX34" fmla="*/ 6421690 w 12964258"/>
              <a:gd name="connsiteY34" fmla="*/ 1708298 h 3418448"/>
              <a:gd name="connsiteX35" fmla="*/ 6655607 w 12964258"/>
              <a:gd name="connsiteY35" fmla="*/ 1701209 h 3418448"/>
              <a:gd name="connsiteX36" fmla="*/ 6634342 w 12964258"/>
              <a:gd name="connsiteY36" fmla="*/ 1694121 h 3418448"/>
              <a:gd name="connsiteX37" fmla="*/ 6648518 w 12964258"/>
              <a:gd name="connsiteY37" fmla="*/ 1396409 h 3418448"/>
              <a:gd name="connsiteX38" fmla="*/ 6662695 w 12964258"/>
              <a:gd name="connsiteY38" fmla="*/ 1311349 h 3418448"/>
              <a:gd name="connsiteX39" fmla="*/ 6676872 w 12964258"/>
              <a:gd name="connsiteY39" fmla="*/ 1226289 h 3418448"/>
              <a:gd name="connsiteX40" fmla="*/ 6698137 w 12964258"/>
              <a:gd name="connsiteY40" fmla="*/ 1212112 h 3418448"/>
              <a:gd name="connsiteX41" fmla="*/ 6769021 w 12964258"/>
              <a:gd name="connsiteY41" fmla="*/ 1197935 h 3418448"/>
              <a:gd name="connsiteX42" fmla="*/ 6861169 w 12964258"/>
              <a:gd name="connsiteY42" fmla="*/ 1183758 h 3418448"/>
              <a:gd name="connsiteX43" fmla="*/ 6896611 w 12964258"/>
              <a:gd name="connsiteY43" fmla="*/ 1176670 h 3418448"/>
              <a:gd name="connsiteX44" fmla="*/ 7059644 w 12964258"/>
              <a:gd name="connsiteY44" fmla="*/ 1155405 h 3418448"/>
              <a:gd name="connsiteX45" fmla="*/ 7109263 w 12964258"/>
              <a:gd name="connsiteY45" fmla="*/ 1148316 h 3418448"/>
              <a:gd name="connsiteX46" fmla="*/ 7165969 w 12964258"/>
              <a:gd name="connsiteY46" fmla="*/ 1141228 h 3418448"/>
              <a:gd name="connsiteX47" fmla="*/ 7215588 w 12964258"/>
              <a:gd name="connsiteY47" fmla="*/ 1134140 h 3418448"/>
              <a:gd name="connsiteX48" fmla="*/ 7293560 w 12964258"/>
              <a:gd name="connsiteY48" fmla="*/ 1127051 h 3418448"/>
              <a:gd name="connsiteX49" fmla="*/ 7371532 w 12964258"/>
              <a:gd name="connsiteY49" fmla="*/ 1112875 h 3418448"/>
              <a:gd name="connsiteX50" fmla="*/ 7463681 w 12964258"/>
              <a:gd name="connsiteY50" fmla="*/ 1098698 h 3418448"/>
              <a:gd name="connsiteX51" fmla="*/ 7619625 w 12964258"/>
              <a:gd name="connsiteY51" fmla="*/ 1105786 h 3418448"/>
              <a:gd name="connsiteX52" fmla="*/ 7669244 w 12964258"/>
              <a:gd name="connsiteY52" fmla="*/ 1119963 h 3418448"/>
              <a:gd name="connsiteX53" fmla="*/ 7697597 w 12964258"/>
              <a:gd name="connsiteY53" fmla="*/ 1127051 h 3418448"/>
              <a:gd name="connsiteX54" fmla="*/ 7740128 w 12964258"/>
              <a:gd name="connsiteY54" fmla="*/ 1141228 h 3418448"/>
              <a:gd name="connsiteX55" fmla="*/ 7761393 w 12964258"/>
              <a:gd name="connsiteY55" fmla="*/ 1148316 h 3418448"/>
              <a:gd name="connsiteX56" fmla="*/ 7853542 w 12964258"/>
              <a:gd name="connsiteY56" fmla="*/ 1169582 h 3418448"/>
              <a:gd name="connsiteX57" fmla="*/ 7952779 w 12964258"/>
              <a:gd name="connsiteY57" fmla="*/ 1176670 h 3418448"/>
              <a:gd name="connsiteX58" fmla="*/ 8222137 w 12964258"/>
              <a:gd name="connsiteY58" fmla="*/ 1169582 h 3418448"/>
              <a:gd name="connsiteX59" fmla="*/ 8278844 w 12964258"/>
              <a:gd name="connsiteY59" fmla="*/ 1162493 h 3418448"/>
              <a:gd name="connsiteX60" fmla="*/ 8293021 w 12964258"/>
              <a:gd name="connsiteY60" fmla="*/ 1119963 h 3418448"/>
              <a:gd name="connsiteX61" fmla="*/ 8307197 w 12964258"/>
              <a:gd name="connsiteY61" fmla="*/ 1027814 h 3418448"/>
              <a:gd name="connsiteX62" fmla="*/ 8321374 w 12964258"/>
              <a:gd name="connsiteY62" fmla="*/ 914400 h 3418448"/>
              <a:gd name="connsiteX63" fmla="*/ 8335551 w 12964258"/>
              <a:gd name="connsiteY63" fmla="*/ 857693 h 3418448"/>
              <a:gd name="connsiteX64" fmla="*/ 8342639 w 12964258"/>
              <a:gd name="connsiteY64" fmla="*/ 836428 h 3418448"/>
              <a:gd name="connsiteX65" fmla="*/ 8356816 w 12964258"/>
              <a:gd name="connsiteY65" fmla="*/ 765544 h 3418448"/>
              <a:gd name="connsiteX66" fmla="*/ 8378081 w 12964258"/>
              <a:gd name="connsiteY66" fmla="*/ 687572 h 3418448"/>
              <a:gd name="connsiteX67" fmla="*/ 8399346 w 12964258"/>
              <a:gd name="connsiteY67" fmla="*/ 645042 h 3418448"/>
              <a:gd name="connsiteX68" fmla="*/ 8420611 w 12964258"/>
              <a:gd name="connsiteY68" fmla="*/ 637954 h 3418448"/>
              <a:gd name="connsiteX69" fmla="*/ 8654528 w 12964258"/>
              <a:gd name="connsiteY69" fmla="*/ 623777 h 3418448"/>
              <a:gd name="connsiteX70" fmla="*/ 8697058 w 12964258"/>
              <a:gd name="connsiteY70" fmla="*/ 616689 h 3418448"/>
              <a:gd name="connsiteX71" fmla="*/ 8902621 w 12964258"/>
              <a:gd name="connsiteY71" fmla="*/ 602512 h 3418448"/>
              <a:gd name="connsiteX72" fmla="*/ 9150714 w 12964258"/>
              <a:gd name="connsiteY72" fmla="*/ 609600 h 3418448"/>
              <a:gd name="connsiteX73" fmla="*/ 9313746 w 12964258"/>
              <a:gd name="connsiteY73" fmla="*/ 616689 h 3418448"/>
              <a:gd name="connsiteX74" fmla="*/ 9781579 w 12964258"/>
              <a:gd name="connsiteY74" fmla="*/ 623777 h 3418448"/>
              <a:gd name="connsiteX75" fmla="*/ 9809932 w 12964258"/>
              <a:gd name="connsiteY75" fmla="*/ 630865 h 3418448"/>
              <a:gd name="connsiteX76" fmla="*/ 9987142 w 12964258"/>
              <a:gd name="connsiteY76" fmla="*/ 652130 h 3418448"/>
              <a:gd name="connsiteX77" fmla="*/ 10036760 w 12964258"/>
              <a:gd name="connsiteY77" fmla="*/ 659219 h 3418448"/>
              <a:gd name="connsiteX78" fmla="*/ 10058025 w 12964258"/>
              <a:gd name="connsiteY78" fmla="*/ 567070 h 3418448"/>
              <a:gd name="connsiteX79" fmla="*/ 10065114 w 12964258"/>
              <a:gd name="connsiteY79" fmla="*/ 233916 h 3418448"/>
              <a:gd name="connsiteX80" fmla="*/ 10079290 w 12964258"/>
              <a:gd name="connsiteY80" fmla="*/ 155944 h 3418448"/>
              <a:gd name="connsiteX81" fmla="*/ 10086379 w 12964258"/>
              <a:gd name="connsiteY81" fmla="*/ 134679 h 3418448"/>
              <a:gd name="connsiteX82" fmla="*/ 10135997 w 12964258"/>
              <a:gd name="connsiteY82" fmla="*/ 120503 h 3418448"/>
              <a:gd name="connsiteX83" fmla="*/ 10178528 w 12964258"/>
              <a:gd name="connsiteY83" fmla="*/ 113414 h 3418448"/>
              <a:gd name="connsiteX84" fmla="*/ 10313207 w 12964258"/>
              <a:gd name="connsiteY84" fmla="*/ 99237 h 3418448"/>
              <a:gd name="connsiteX85" fmla="*/ 10384090 w 12964258"/>
              <a:gd name="connsiteY85" fmla="*/ 85061 h 3418448"/>
              <a:gd name="connsiteX86" fmla="*/ 10440797 w 12964258"/>
              <a:gd name="connsiteY86" fmla="*/ 70884 h 3418448"/>
              <a:gd name="connsiteX87" fmla="*/ 10504593 w 12964258"/>
              <a:gd name="connsiteY87" fmla="*/ 42530 h 3418448"/>
              <a:gd name="connsiteX88" fmla="*/ 10525858 w 12964258"/>
              <a:gd name="connsiteY88" fmla="*/ 35442 h 3418448"/>
              <a:gd name="connsiteX89" fmla="*/ 10547123 w 12964258"/>
              <a:gd name="connsiteY89" fmla="*/ 28354 h 3418448"/>
              <a:gd name="connsiteX90" fmla="*/ 10589653 w 12964258"/>
              <a:gd name="connsiteY90" fmla="*/ 21265 h 3418448"/>
              <a:gd name="connsiteX91" fmla="*/ 10724332 w 12964258"/>
              <a:gd name="connsiteY91" fmla="*/ 0 h 3418448"/>
              <a:gd name="connsiteX92" fmla="*/ 10944072 w 12964258"/>
              <a:gd name="connsiteY92" fmla="*/ 14177 h 3418448"/>
              <a:gd name="connsiteX93" fmla="*/ 11149635 w 12964258"/>
              <a:gd name="connsiteY93" fmla="*/ 7089 h 3418448"/>
              <a:gd name="connsiteX94" fmla="*/ 11426081 w 12964258"/>
              <a:gd name="connsiteY94" fmla="*/ 0 h 3418448"/>
              <a:gd name="connsiteX95" fmla="*/ 11511142 w 12964258"/>
              <a:gd name="connsiteY95" fmla="*/ 7089 h 3418448"/>
              <a:gd name="connsiteX96" fmla="*/ 11631644 w 12964258"/>
              <a:gd name="connsiteY96" fmla="*/ 14177 h 3418448"/>
              <a:gd name="connsiteX97" fmla="*/ 11730881 w 12964258"/>
              <a:gd name="connsiteY97" fmla="*/ 35442 h 3418448"/>
              <a:gd name="connsiteX98" fmla="*/ 11787588 w 12964258"/>
              <a:gd name="connsiteY98" fmla="*/ 42530 h 3418448"/>
              <a:gd name="connsiteX99" fmla="*/ 11823030 w 12964258"/>
              <a:gd name="connsiteY99" fmla="*/ 49619 h 3418448"/>
              <a:gd name="connsiteX100" fmla="*/ 11879737 w 12964258"/>
              <a:gd name="connsiteY100" fmla="*/ 56707 h 3418448"/>
              <a:gd name="connsiteX101" fmla="*/ 12142007 w 12964258"/>
              <a:gd name="connsiteY101" fmla="*/ 77972 h 3418448"/>
              <a:gd name="connsiteX102" fmla="*/ 12489337 w 12964258"/>
              <a:gd name="connsiteY102" fmla="*/ 77972 h 3418448"/>
              <a:gd name="connsiteX103" fmla="*/ 12560221 w 12964258"/>
              <a:gd name="connsiteY103" fmla="*/ 92149 h 3418448"/>
              <a:gd name="connsiteX104" fmla="*/ 12701988 w 12964258"/>
              <a:gd name="connsiteY104" fmla="*/ 106326 h 3418448"/>
              <a:gd name="connsiteX105" fmla="*/ 12765783 w 12964258"/>
              <a:gd name="connsiteY105" fmla="*/ 127591 h 3418448"/>
              <a:gd name="connsiteX106" fmla="*/ 12787049 w 12964258"/>
              <a:gd name="connsiteY106" fmla="*/ 134679 h 3418448"/>
              <a:gd name="connsiteX107" fmla="*/ 12822490 w 12964258"/>
              <a:gd name="connsiteY107" fmla="*/ 177209 h 3418448"/>
              <a:gd name="connsiteX108" fmla="*/ 12843756 w 12964258"/>
              <a:gd name="connsiteY108" fmla="*/ 219740 h 3418448"/>
              <a:gd name="connsiteX109" fmla="*/ 12865021 w 12964258"/>
              <a:gd name="connsiteY109" fmla="*/ 233916 h 3418448"/>
              <a:gd name="connsiteX110" fmla="*/ 12872109 w 12964258"/>
              <a:gd name="connsiteY110" fmla="*/ 255182 h 3418448"/>
              <a:gd name="connsiteX111" fmla="*/ 12879197 w 12964258"/>
              <a:gd name="connsiteY111" fmla="*/ 283535 h 3418448"/>
              <a:gd name="connsiteX112" fmla="*/ 12893374 w 12964258"/>
              <a:gd name="connsiteY112" fmla="*/ 311889 h 3418448"/>
              <a:gd name="connsiteX113" fmla="*/ 12900463 w 12964258"/>
              <a:gd name="connsiteY113" fmla="*/ 340242 h 3418448"/>
              <a:gd name="connsiteX114" fmla="*/ 12914639 w 12964258"/>
              <a:gd name="connsiteY114" fmla="*/ 375684 h 3418448"/>
              <a:gd name="connsiteX115" fmla="*/ 12921728 w 12964258"/>
              <a:gd name="connsiteY115" fmla="*/ 411126 h 3418448"/>
              <a:gd name="connsiteX116" fmla="*/ 12942993 w 12964258"/>
              <a:gd name="connsiteY116" fmla="*/ 474921 h 3418448"/>
              <a:gd name="connsiteX117" fmla="*/ 12950081 w 12964258"/>
              <a:gd name="connsiteY117" fmla="*/ 496186 h 3418448"/>
              <a:gd name="connsiteX118" fmla="*/ 12957169 w 12964258"/>
              <a:gd name="connsiteY118" fmla="*/ 524540 h 3418448"/>
              <a:gd name="connsiteX119" fmla="*/ 12964258 w 12964258"/>
              <a:gd name="connsiteY119" fmla="*/ 602512 h 3418448"/>
              <a:gd name="connsiteX120" fmla="*/ 12950081 w 12964258"/>
              <a:gd name="connsiteY120" fmla="*/ 900223 h 3418448"/>
              <a:gd name="connsiteX121" fmla="*/ 12942993 w 12964258"/>
              <a:gd name="connsiteY121" fmla="*/ 971107 h 3418448"/>
              <a:gd name="connsiteX122" fmla="*/ 12935904 w 12964258"/>
              <a:gd name="connsiteY122" fmla="*/ 1006549 h 3418448"/>
              <a:gd name="connsiteX123" fmla="*/ 12921728 w 12964258"/>
              <a:gd name="connsiteY123" fmla="*/ 1105786 h 3418448"/>
              <a:gd name="connsiteX124" fmla="*/ 12914639 w 12964258"/>
              <a:gd name="connsiteY124" fmla="*/ 1141228 h 3418448"/>
              <a:gd name="connsiteX125" fmla="*/ 12900463 w 12964258"/>
              <a:gd name="connsiteY125" fmla="*/ 1240465 h 3418448"/>
              <a:gd name="connsiteX126" fmla="*/ 12879197 w 12964258"/>
              <a:gd name="connsiteY126" fmla="*/ 1318437 h 3418448"/>
              <a:gd name="connsiteX127" fmla="*/ 12893374 w 12964258"/>
              <a:gd name="connsiteY127" fmla="*/ 1524000 h 3418448"/>
              <a:gd name="connsiteX128" fmla="*/ 12907551 w 12964258"/>
              <a:gd name="connsiteY128" fmla="*/ 1687033 h 3418448"/>
              <a:gd name="connsiteX129" fmla="*/ 12893374 w 12964258"/>
              <a:gd name="connsiteY129" fmla="*/ 1828800 h 3418448"/>
              <a:gd name="connsiteX130" fmla="*/ 12879197 w 12964258"/>
              <a:gd name="connsiteY130" fmla="*/ 1850065 h 3418448"/>
              <a:gd name="connsiteX131" fmla="*/ 12872109 w 12964258"/>
              <a:gd name="connsiteY131" fmla="*/ 1871330 h 3418448"/>
              <a:gd name="connsiteX132" fmla="*/ 12850844 w 12964258"/>
              <a:gd name="connsiteY132" fmla="*/ 1885507 h 3418448"/>
              <a:gd name="connsiteX133" fmla="*/ 12624016 w 12964258"/>
              <a:gd name="connsiteY133" fmla="*/ 1878419 h 3418448"/>
              <a:gd name="connsiteX134" fmla="*/ 12510602 w 12964258"/>
              <a:gd name="connsiteY134" fmla="*/ 1871330 h 3418448"/>
              <a:gd name="connsiteX135" fmla="*/ 12390100 w 12964258"/>
              <a:gd name="connsiteY135" fmla="*/ 1857154 h 3418448"/>
              <a:gd name="connsiteX136" fmla="*/ 12227067 w 12964258"/>
              <a:gd name="connsiteY136" fmla="*/ 1871330 h 3418448"/>
              <a:gd name="connsiteX137" fmla="*/ 12163272 w 12964258"/>
              <a:gd name="connsiteY137" fmla="*/ 1878419 h 3418448"/>
              <a:gd name="connsiteX138" fmla="*/ 12127830 w 12964258"/>
              <a:gd name="connsiteY138" fmla="*/ 1885507 h 3418448"/>
              <a:gd name="connsiteX139" fmla="*/ 12085300 w 12964258"/>
              <a:gd name="connsiteY139" fmla="*/ 1892596 h 3418448"/>
              <a:gd name="connsiteX140" fmla="*/ 12028593 w 12964258"/>
              <a:gd name="connsiteY140" fmla="*/ 1899684 h 3418448"/>
              <a:gd name="connsiteX141" fmla="*/ 11929356 w 12964258"/>
              <a:gd name="connsiteY141" fmla="*/ 1913861 h 3418448"/>
              <a:gd name="connsiteX142" fmla="*/ 11879737 w 12964258"/>
              <a:gd name="connsiteY142" fmla="*/ 1920949 h 3418448"/>
              <a:gd name="connsiteX143" fmla="*/ 11815942 w 12964258"/>
              <a:gd name="connsiteY143" fmla="*/ 1935126 h 3418448"/>
              <a:gd name="connsiteX144" fmla="*/ 11752146 w 12964258"/>
              <a:gd name="connsiteY144" fmla="*/ 1949303 h 3418448"/>
              <a:gd name="connsiteX145" fmla="*/ 11730881 w 12964258"/>
              <a:gd name="connsiteY145" fmla="*/ 1956391 h 3418448"/>
              <a:gd name="connsiteX146" fmla="*/ 11674174 w 12964258"/>
              <a:gd name="connsiteY146" fmla="*/ 1970568 h 3418448"/>
              <a:gd name="connsiteX147" fmla="*/ 11617467 w 12964258"/>
              <a:gd name="connsiteY147" fmla="*/ 1984744 h 3418448"/>
              <a:gd name="connsiteX148" fmla="*/ 11496965 w 12964258"/>
              <a:gd name="connsiteY148" fmla="*/ 2006009 h 3418448"/>
              <a:gd name="connsiteX149" fmla="*/ 11333932 w 12964258"/>
              <a:gd name="connsiteY149" fmla="*/ 2020186 h 3418448"/>
              <a:gd name="connsiteX150" fmla="*/ 11241783 w 12964258"/>
              <a:gd name="connsiteY150" fmla="*/ 2034363 h 3418448"/>
              <a:gd name="connsiteX151" fmla="*/ 11206342 w 12964258"/>
              <a:gd name="connsiteY151" fmla="*/ 2041451 h 3418448"/>
              <a:gd name="connsiteX152" fmla="*/ 11121281 w 12964258"/>
              <a:gd name="connsiteY152" fmla="*/ 2055628 h 3418448"/>
              <a:gd name="connsiteX153" fmla="*/ 11064574 w 12964258"/>
              <a:gd name="connsiteY153" fmla="*/ 2069805 h 3418448"/>
              <a:gd name="connsiteX154" fmla="*/ 11043309 w 12964258"/>
              <a:gd name="connsiteY154" fmla="*/ 2076893 h 3418448"/>
              <a:gd name="connsiteX155" fmla="*/ 10873188 w 12964258"/>
              <a:gd name="connsiteY155" fmla="*/ 2105247 h 3418448"/>
              <a:gd name="connsiteX156" fmla="*/ 10837746 w 12964258"/>
              <a:gd name="connsiteY156" fmla="*/ 2112335 h 3418448"/>
              <a:gd name="connsiteX157" fmla="*/ 10773951 w 12964258"/>
              <a:gd name="connsiteY157" fmla="*/ 2119423 h 3418448"/>
              <a:gd name="connsiteX158" fmla="*/ 10738509 w 12964258"/>
              <a:gd name="connsiteY158" fmla="*/ 2126512 h 3418448"/>
              <a:gd name="connsiteX159" fmla="*/ 10681802 w 12964258"/>
              <a:gd name="connsiteY159" fmla="*/ 2133600 h 3418448"/>
              <a:gd name="connsiteX160" fmla="*/ 10639272 w 12964258"/>
              <a:gd name="connsiteY160" fmla="*/ 2140689 h 3418448"/>
              <a:gd name="connsiteX161" fmla="*/ 10603830 w 12964258"/>
              <a:gd name="connsiteY161" fmla="*/ 2147777 h 3418448"/>
              <a:gd name="connsiteX162" fmla="*/ 10540035 w 12964258"/>
              <a:gd name="connsiteY162" fmla="*/ 2154865 h 3418448"/>
              <a:gd name="connsiteX163" fmla="*/ 10504593 w 12964258"/>
              <a:gd name="connsiteY163" fmla="*/ 2161954 h 3418448"/>
              <a:gd name="connsiteX164" fmla="*/ 10440797 w 12964258"/>
              <a:gd name="connsiteY164" fmla="*/ 2169042 h 3418448"/>
              <a:gd name="connsiteX165" fmla="*/ 10405356 w 12964258"/>
              <a:gd name="connsiteY165" fmla="*/ 2176130 h 3418448"/>
              <a:gd name="connsiteX166" fmla="*/ 10263588 w 12964258"/>
              <a:gd name="connsiteY166" fmla="*/ 2190307 h 3418448"/>
              <a:gd name="connsiteX167" fmla="*/ 10171439 w 12964258"/>
              <a:gd name="connsiteY167" fmla="*/ 2204484 h 3418448"/>
              <a:gd name="connsiteX168" fmla="*/ 10029672 w 12964258"/>
              <a:gd name="connsiteY168" fmla="*/ 2225749 h 3418448"/>
              <a:gd name="connsiteX169" fmla="*/ 9951700 w 12964258"/>
              <a:gd name="connsiteY169" fmla="*/ 2232837 h 3418448"/>
              <a:gd name="connsiteX170" fmla="*/ 9859551 w 12964258"/>
              <a:gd name="connsiteY170" fmla="*/ 2247014 h 3418448"/>
              <a:gd name="connsiteX171" fmla="*/ 9809932 w 12964258"/>
              <a:gd name="connsiteY171" fmla="*/ 2254103 h 3418448"/>
              <a:gd name="connsiteX172" fmla="*/ 9760314 w 12964258"/>
              <a:gd name="connsiteY172" fmla="*/ 2268279 h 3418448"/>
              <a:gd name="connsiteX173" fmla="*/ 9689430 w 12964258"/>
              <a:gd name="connsiteY173" fmla="*/ 2282456 h 3418448"/>
              <a:gd name="connsiteX174" fmla="*/ 9661076 w 12964258"/>
              <a:gd name="connsiteY174" fmla="*/ 2289544 h 3418448"/>
              <a:gd name="connsiteX175" fmla="*/ 9611458 w 12964258"/>
              <a:gd name="connsiteY175" fmla="*/ 2303721 h 3418448"/>
              <a:gd name="connsiteX176" fmla="*/ 9540574 w 12964258"/>
              <a:gd name="connsiteY176" fmla="*/ 2317898 h 3418448"/>
              <a:gd name="connsiteX177" fmla="*/ 9490956 w 12964258"/>
              <a:gd name="connsiteY177" fmla="*/ 2332075 h 3418448"/>
              <a:gd name="connsiteX178" fmla="*/ 9455514 w 12964258"/>
              <a:gd name="connsiteY178" fmla="*/ 2339163 h 3418448"/>
              <a:gd name="connsiteX179" fmla="*/ 9370453 w 12964258"/>
              <a:gd name="connsiteY179" fmla="*/ 2360428 h 3418448"/>
              <a:gd name="connsiteX180" fmla="*/ 9342100 w 12964258"/>
              <a:gd name="connsiteY180" fmla="*/ 2367516 h 3418448"/>
              <a:gd name="connsiteX181" fmla="*/ 9271216 w 12964258"/>
              <a:gd name="connsiteY181" fmla="*/ 2381693 h 3418448"/>
              <a:gd name="connsiteX182" fmla="*/ 9235774 w 12964258"/>
              <a:gd name="connsiteY182" fmla="*/ 2388782 h 3418448"/>
              <a:gd name="connsiteX183" fmla="*/ 9179067 w 12964258"/>
              <a:gd name="connsiteY183" fmla="*/ 2395870 h 3418448"/>
              <a:gd name="connsiteX184" fmla="*/ 9143625 w 12964258"/>
              <a:gd name="connsiteY184" fmla="*/ 2402958 h 3418448"/>
              <a:gd name="connsiteX185" fmla="*/ 9122360 w 12964258"/>
              <a:gd name="connsiteY185" fmla="*/ 2410047 h 3418448"/>
              <a:gd name="connsiteX186" fmla="*/ 9058565 w 12964258"/>
              <a:gd name="connsiteY186" fmla="*/ 2417135 h 3418448"/>
              <a:gd name="connsiteX187" fmla="*/ 8973504 w 12964258"/>
              <a:gd name="connsiteY187" fmla="*/ 2431312 h 3418448"/>
              <a:gd name="connsiteX188" fmla="*/ 8916797 w 12964258"/>
              <a:gd name="connsiteY188" fmla="*/ 2438400 h 3418448"/>
              <a:gd name="connsiteX189" fmla="*/ 8874267 w 12964258"/>
              <a:gd name="connsiteY189" fmla="*/ 2445489 h 3418448"/>
              <a:gd name="connsiteX190" fmla="*/ 8782118 w 12964258"/>
              <a:gd name="connsiteY190" fmla="*/ 2452577 h 3418448"/>
              <a:gd name="connsiteX191" fmla="*/ 8704146 w 12964258"/>
              <a:gd name="connsiteY191" fmla="*/ 2459665 h 3418448"/>
              <a:gd name="connsiteX192" fmla="*/ 8647439 w 12964258"/>
              <a:gd name="connsiteY192" fmla="*/ 2466754 h 3418448"/>
              <a:gd name="connsiteX193" fmla="*/ 8576556 w 12964258"/>
              <a:gd name="connsiteY193" fmla="*/ 2473842 h 3418448"/>
              <a:gd name="connsiteX194" fmla="*/ 8363904 w 12964258"/>
              <a:gd name="connsiteY194" fmla="*/ 2502196 h 3418448"/>
              <a:gd name="connsiteX195" fmla="*/ 8321374 w 12964258"/>
              <a:gd name="connsiteY195" fmla="*/ 2509284 h 3418448"/>
              <a:gd name="connsiteX196" fmla="*/ 8257579 w 12964258"/>
              <a:gd name="connsiteY196" fmla="*/ 2523461 h 3418448"/>
              <a:gd name="connsiteX197" fmla="*/ 8165430 w 12964258"/>
              <a:gd name="connsiteY197" fmla="*/ 2537637 h 3418448"/>
              <a:gd name="connsiteX198" fmla="*/ 8080369 w 12964258"/>
              <a:gd name="connsiteY198" fmla="*/ 2551814 h 3418448"/>
              <a:gd name="connsiteX199" fmla="*/ 8052016 w 12964258"/>
              <a:gd name="connsiteY199" fmla="*/ 2558903 h 3418448"/>
              <a:gd name="connsiteX200" fmla="*/ 7974044 w 12964258"/>
              <a:gd name="connsiteY200" fmla="*/ 2573079 h 3418448"/>
              <a:gd name="connsiteX201" fmla="*/ 7945690 w 12964258"/>
              <a:gd name="connsiteY201" fmla="*/ 2580168 h 3418448"/>
              <a:gd name="connsiteX202" fmla="*/ 7910249 w 12964258"/>
              <a:gd name="connsiteY202" fmla="*/ 2587256 h 3418448"/>
              <a:gd name="connsiteX203" fmla="*/ 7888983 w 12964258"/>
              <a:gd name="connsiteY203" fmla="*/ 2594344 h 3418448"/>
              <a:gd name="connsiteX204" fmla="*/ 7839365 w 12964258"/>
              <a:gd name="connsiteY204" fmla="*/ 2601433 h 3418448"/>
              <a:gd name="connsiteX205" fmla="*/ 7803923 w 12964258"/>
              <a:gd name="connsiteY205" fmla="*/ 2608521 h 3418448"/>
              <a:gd name="connsiteX206" fmla="*/ 7704686 w 12964258"/>
              <a:gd name="connsiteY206" fmla="*/ 2622698 h 3418448"/>
              <a:gd name="connsiteX207" fmla="*/ 7633802 w 12964258"/>
              <a:gd name="connsiteY207" fmla="*/ 2636875 h 3418448"/>
              <a:gd name="connsiteX208" fmla="*/ 7577095 w 12964258"/>
              <a:gd name="connsiteY208" fmla="*/ 2651051 h 3418448"/>
              <a:gd name="connsiteX209" fmla="*/ 7520388 w 12964258"/>
              <a:gd name="connsiteY209" fmla="*/ 2658140 h 3418448"/>
              <a:gd name="connsiteX210" fmla="*/ 7492035 w 12964258"/>
              <a:gd name="connsiteY210" fmla="*/ 2665228 h 3418448"/>
              <a:gd name="connsiteX211" fmla="*/ 7442416 w 12964258"/>
              <a:gd name="connsiteY211" fmla="*/ 2672316 h 3418448"/>
              <a:gd name="connsiteX212" fmla="*/ 7371532 w 12964258"/>
              <a:gd name="connsiteY212" fmla="*/ 2686493 h 3418448"/>
              <a:gd name="connsiteX213" fmla="*/ 7279383 w 12964258"/>
              <a:gd name="connsiteY213" fmla="*/ 2700670 h 3418448"/>
              <a:gd name="connsiteX214" fmla="*/ 7258118 w 12964258"/>
              <a:gd name="connsiteY214" fmla="*/ 2707758 h 3418448"/>
              <a:gd name="connsiteX215" fmla="*/ 7102174 w 12964258"/>
              <a:gd name="connsiteY215" fmla="*/ 2729023 h 3418448"/>
              <a:gd name="connsiteX216" fmla="*/ 7024202 w 12964258"/>
              <a:gd name="connsiteY216" fmla="*/ 2743200 h 3418448"/>
              <a:gd name="connsiteX217" fmla="*/ 6974583 w 12964258"/>
              <a:gd name="connsiteY217" fmla="*/ 2750289 h 3418448"/>
              <a:gd name="connsiteX218" fmla="*/ 6946230 w 12964258"/>
              <a:gd name="connsiteY218" fmla="*/ 2757377 h 3418448"/>
              <a:gd name="connsiteX219" fmla="*/ 6854081 w 12964258"/>
              <a:gd name="connsiteY219" fmla="*/ 2771554 h 3418448"/>
              <a:gd name="connsiteX220" fmla="*/ 6811551 w 12964258"/>
              <a:gd name="connsiteY220" fmla="*/ 2778642 h 3418448"/>
              <a:gd name="connsiteX221" fmla="*/ 6776109 w 12964258"/>
              <a:gd name="connsiteY221" fmla="*/ 2785730 h 3418448"/>
              <a:gd name="connsiteX222" fmla="*/ 6662695 w 12964258"/>
              <a:gd name="connsiteY222" fmla="*/ 2799907 h 3418448"/>
              <a:gd name="connsiteX223" fmla="*/ 6634342 w 12964258"/>
              <a:gd name="connsiteY223" fmla="*/ 2806996 h 3418448"/>
              <a:gd name="connsiteX224" fmla="*/ 6591811 w 12964258"/>
              <a:gd name="connsiteY224" fmla="*/ 2814084 h 3418448"/>
              <a:gd name="connsiteX225" fmla="*/ 6570546 w 12964258"/>
              <a:gd name="connsiteY225" fmla="*/ 2821172 h 3418448"/>
              <a:gd name="connsiteX226" fmla="*/ 6520928 w 12964258"/>
              <a:gd name="connsiteY226" fmla="*/ 2828261 h 3418448"/>
              <a:gd name="connsiteX227" fmla="*/ 6464221 w 12964258"/>
              <a:gd name="connsiteY227" fmla="*/ 2842437 h 3418448"/>
              <a:gd name="connsiteX228" fmla="*/ 6442956 w 12964258"/>
              <a:gd name="connsiteY228" fmla="*/ 2849526 h 3418448"/>
              <a:gd name="connsiteX229" fmla="*/ 6407514 w 12964258"/>
              <a:gd name="connsiteY229" fmla="*/ 2856614 h 3418448"/>
              <a:gd name="connsiteX230" fmla="*/ 6379160 w 12964258"/>
              <a:gd name="connsiteY230" fmla="*/ 2863703 h 3418448"/>
              <a:gd name="connsiteX231" fmla="*/ 6343718 w 12964258"/>
              <a:gd name="connsiteY231" fmla="*/ 2870791 h 3418448"/>
              <a:gd name="connsiteX232" fmla="*/ 6287011 w 12964258"/>
              <a:gd name="connsiteY232" fmla="*/ 2884968 h 3418448"/>
              <a:gd name="connsiteX233" fmla="*/ 6244481 w 12964258"/>
              <a:gd name="connsiteY233" fmla="*/ 2899144 h 3418448"/>
              <a:gd name="connsiteX234" fmla="*/ 6187774 w 12964258"/>
              <a:gd name="connsiteY234" fmla="*/ 2913321 h 3418448"/>
              <a:gd name="connsiteX235" fmla="*/ 6145244 w 12964258"/>
              <a:gd name="connsiteY235" fmla="*/ 2927498 h 3418448"/>
              <a:gd name="connsiteX236" fmla="*/ 6116890 w 12964258"/>
              <a:gd name="connsiteY236" fmla="*/ 2934586 h 3418448"/>
              <a:gd name="connsiteX237" fmla="*/ 6074360 w 12964258"/>
              <a:gd name="connsiteY237" fmla="*/ 2941675 h 3418448"/>
              <a:gd name="connsiteX238" fmla="*/ 6031830 w 12964258"/>
              <a:gd name="connsiteY238" fmla="*/ 2955851 h 3418448"/>
              <a:gd name="connsiteX239" fmla="*/ 6003476 w 12964258"/>
              <a:gd name="connsiteY239" fmla="*/ 2962940 h 3418448"/>
              <a:gd name="connsiteX240" fmla="*/ 5960946 w 12964258"/>
              <a:gd name="connsiteY240" fmla="*/ 2977116 h 3418448"/>
              <a:gd name="connsiteX241" fmla="*/ 5932593 w 12964258"/>
              <a:gd name="connsiteY241" fmla="*/ 2984205 h 3418448"/>
              <a:gd name="connsiteX242" fmla="*/ 5868797 w 12964258"/>
              <a:gd name="connsiteY242" fmla="*/ 3005470 h 3418448"/>
              <a:gd name="connsiteX243" fmla="*/ 5847532 w 12964258"/>
              <a:gd name="connsiteY243" fmla="*/ 3012558 h 3418448"/>
              <a:gd name="connsiteX244" fmla="*/ 5790825 w 12964258"/>
              <a:gd name="connsiteY244" fmla="*/ 3026735 h 3418448"/>
              <a:gd name="connsiteX245" fmla="*/ 5769560 w 12964258"/>
              <a:gd name="connsiteY245" fmla="*/ 3033823 h 3418448"/>
              <a:gd name="connsiteX246" fmla="*/ 5727030 w 12964258"/>
              <a:gd name="connsiteY246" fmla="*/ 3040912 h 3418448"/>
              <a:gd name="connsiteX247" fmla="*/ 5670323 w 12964258"/>
              <a:gd name="connsiteY247" fmla="*/ 3055089 h 3418448"/>
              <a:gd name="connsiteX248" fmla="*/ 5627793 w 12964258"/>
              <a:gd name="connsiteY248" fmla="*/ 3062177 h 3418448"/>
              <a:gd name="connsiteX249" fmla="*/ 5563997 w 12964258"/>
              <a:gd name="connsiteY249" fmla="*/ 3076354 h 3418448"/>
              <a:gd name="connsiteX250" fmla="*/ 5514379 w 12964258"/>
              <a:gd name="connsiteY250" fmla="*/ 3083442 h 3418448"/>
              <a:gd name="connsiteX251" fmla="*/ 5478937 w 12964258"/>
              <a:gd name="connsiteY251" fmla="*/ 3090530 h 3418448"/>
              <a:gd name="connsiteX252" fmla="*/ 5415142 w 12964258"/>
              <a:gd name="connsiteY252" fmla="*/ 3097619 h 3418448"/>
              <a:gd name="connsiteX253" fmla="*/ 5372611 w 12964258"/>
              <a:gd name="connsiteY253" fmla="*/ 3104707 h 3418448"/>
              <a:gd name="connsiteX254" fmla="*/ 5294639 w 12964258"/>
              <a:gd name="connsiteY254" fmla="*/ 3111796 h 3418448"/>
              <a:gd name="connsiteX255" fmla="*/ 5159960 w 12964258"/>
              <a:gd name="connsiteY255" fmla="*/ 3125972 h 3418448"/>
              <a:gd name="connsiteX256" fmla="*/ 3430397 w 12964258"/>
              <a:gd name="connsiteY256" fmla="*/ 3395331 h 3418448"/>
              <a:gd name="connsiteX257" fmla="*/ 2693207 w 12964258"/>
              <a:gd name="connsiteY257" fmla="*/ 3402418 h 3418448"/>
              <a:gd name="connsiteX258" fmla="*/ 1672481 w 12964258"/>
              <a:gd name="connsiteY258" fmla="*/ 3381153 h 3418448"/>
              <a:gd name="connsiteX259" fmla="*/ 339868 w 12964258"/>
              <a:gd name="connsiteY259" fmla="*/ 3416595 h 3418448"/>
              <a:gd name="connsiteX260" fmla="*/ 113040 w 12964258"/>
              <a:gd name="connsiteY260" fmla="*/ 3352800 h 3418448"/>
              <a:gd name="connsiteX261" fmla="*/ 6714 w 12964258"/>
              <a:gd name="connsiteY261" fmla="*/ 3147237 h 3418448"/>
              <a:gd name="connsiteX262" fmla="*/ 297337 w 12964258"/>
              <a:gd name="connsiteY262" fmla="*/ 3083442 h 3418448"/>
              <a:gd name="connsiteX263" fmla="*/ 283160 w 12964258"/>
              <a:gd name="connsiteY263" fmla="*/ 3062177 h 3418448"/>
              <a:gd name="connsiteX264" fmla="*/ 268983 w 12964258"/>
              <a:gd name="connsiteY264" fmla="*/ 3005470 h 3418448"/>
              <a:gd name="connsiteX265" fmla="*/ 261895 w 12964258"/>
              <a:gd name="connsiteY265" fmla="*/ 2955851 h 3418448"/>
              <a:gd name="connsiteX266" fmla="*/ 254807 w 12964258"/>
              <a:gd name="connsiteY266" fmla="*/ 2913321 h 3418448"/>
              <a:gd name="connsiteX267" fmla="*/ 268983 w 12964258"/>
              <a:gd name="connsiteY267" fmla="*/ 2849526 h 3418448"/>
              <a:gd name="connsiteX268" fmla="*/ 276072 w 12964258"/>
              <a:gd name="connsiteY268" fmla="*/ 2828261 h 3418448"/>
              <a:gd name="connsiteX269" fmla="*/ 339867 w 12964258"/>
              <a:gd name="connsiteY269" fmla="*/ 2785730 h 3418448"/>
              <a:gd name="connsiteX0" fmla="*/ 339867 w 12964258"/>
              <a:gd name="connsiteY0" fmla="*/ 2785730 h 3416926"/>
              <a:gd name="connsiteX1" fmla="*/ 339867 w 12964258"/>
              <a:gd name="connsiteY1" fmla="*/ 2785730 h 3416926"/>
              <a:gd name="connsiteX2" fmla="*/ 1544890 w 12964258"/>
              <a:gd name="connsiteY2" fmla="*/ 2785730 h 3416926"/>
              <a:gd name="connsiteX3" fmla="*/ 1963104 w 12964258"/>
              <a:gd name="connsiteY3" fmla="*/ 2799907 h 3416926"/>
              <a:gd name="connsiteX4" fmla="*/ 2296258 w 12964258"/>
              <a:gd name="connsiteY4" fmla="*/ 2821172 h 3416926"/>
              <a:gd name="connsiteX5" fmla="*/ 2806621 w 12964258"/>
              <a:gd name="connsiteY5" fmla="*/ 2814084 h 3416926"/>
              <a:gd name="connsiteX6" fmla="*/ 3090156 w 12964258"/>
              <a:gd name="connsiteY6" fmla="*/ 2821172 h 3416926"/>
              <a:gd name="connsiteX7" fmla="*/ 3111421 w 12964258"/>
              <a:gd name="connsiteY7" fmla="*/ 2814084 h 3416926"/>
              <a:gd name="connsiteX8" fmla="*/ 3146863 w 12964258"/>
              <a:gd name="connsiteY8" fmla="*/ 2806996 h 3416926"/>
              <a:gd name="connsiteX9" fmla="*/ 3161039 w 12964258"/>
              <a:gd name="connsiteY9" fmla="*/ 2658140 h 3416926"/>
              <a:gd name="connsiteX10" fmla="*/ 3168128 w 12964258"/>
              <a:gd name="connsiteY10" fmla="*/ 2466754 h 3416926"/>
              <a:gd name="connsiteX11" fmla="*/ 3175216 w 12964258"/>
              <a:gd name="connsiteY11" fmla="*/ 2417135 h 3416926"/>
              <a:gd name="connsiteX12" fmla="*/ 3189393 w 12964258"/>
              <a:gd name="connsiteY12" fmla="*/ 2360428 h 3416926"/>
              <a:gd name="connsiteX13" fmla="*/ 3203569 w 12964258"/>
              <a:gd name="connsiteY13" fmla="*/ 2317898 h 3416926"/>
              <a:gd name="connsiteX14" fmla="*/ 3224835 w 12964258"/>
              <a:gd name="connsiteY14" fmla="*/ 2303721 h 3416926"/>
              <a:gd name="connsiteX15" fmla="*/ 3628872 w 12964258"/>
              <a:gd name="connsiteY15" fmla="*/ 2296633 h 3416926"/>
              <a:gd name="connsiteX16" fmla="*/ 3749374 w 12964258"/>
              <a:gd name="connsiteY16" fmla="*/ 2275368 h 3416926"/>
              <a:gd name="connsiteX17" fmla="*/ 3926583 w 12964258"/>
              <a:gd name="connsiteY17" fmla="*/ 2268279 h 3416926"/>
              <a:gd name="connsiteX18" fmla="*/ 4167588 w 12964258"/>
              <a:gd name="connsiteY18" fmla="*/ 2261191 h 3416926"/>
              <a:gd name="connsiteX19" fmla="*/ 4692128 w 12964258"/>
              <a:gd name="connsiteY19" fmla="*/ 2268279 h 3416926"/>
              <a:gd name="connsiteX20" fmla="*/ 4862249 w 12964258"/>
              <a:gd name="connsiteY20" fmla="*/ 2239926 h 3416926"/>
              <a:gd name="connsiteX21" fmla="*/ 4869337 w 12964258"/>
              <a:gd name="connsiteY21" fmla="*/ 2183219 h 3416926"/>
              <a:gd name="connsiteX22" fmla="*/ 4883514 w 12964258"/>
              <a:gd name="connsiteY22" fmla="*/ 2062716 h 3416926"/>
              <a:gd name="connsiteX23" fmla="*/ 4890602 w 12964258"/>
              <a:gd name="connsiteY23" fmla="*/ 2034363 h 3416926"/>
              <a:gd name="connsiteX24" fmla="*/ 4904779 w 12964258"/>
              <a:gd name="connsiteY24" fmla="*/ 1956391 h 3416926"/>
              <a:gd name="connsiteX25" fmla="*/ 4918956 w 12964258"/>
              <a:gd name="connsiteY25" fmla="*/ 1779182 h 3416926"/>
              <a:gd name="connsiteX26" fmla="*/ 4926044 w 12964258"/>
              <a:gd name="connsiteY26" fmla="*/ 1743740 h 3416926"/>
              <a:gd name="connsiteX27" fmla="*/ 4933132 w 12964258"/>
              <a:gd name="connsiteY27" fmla="*/ 1715386 h 3416926"/>
              <a:gd name="connsiteX28" fmla="*/ 5174137 w 12964258"/>
              <a:gd name="connsiteY28" fmla="*/ 1708298 h 3416926"/>
              <a:gd name="connsiteX29" fmla="*/ 5464760 w 12964258"/>
              <a:gd name="connsiteY29" fmla="*/ 1694121 h 3416926"/>
              <a:gd name="connsiteX30" fmla="*/ 5776649 w 12964258"/>
              <a:gd name="connsiteY30" fmla="*/ 1672856 h 3416926"/>
              <a:gd name="connsiteX31" fmla="*/ 6095625 w 12964258"/>
              <a:gd name="connsiteY31" fmla="*/ 1687033 h 3416926"/>
              <a:gd name="connsiteX32" fmla="*/ 6173597 w 12964258"/>
              <a:gd name="connsiteY32" fmla="*/ 1694121 h 3416926"/>
              <a:gd name="connsiteX33" fmla="*/ 6237393 w 12964258"/>
              <a:gd name="connsiteY33" fmla="*/ 1701209 h 3416926"/>
              <a:gd name="connsiteX34" fmla="*/ 6421690 w 12964258"/>
              <a:gd name="connsiteY34" fmla="*/ 1708298 h 3416926"/>
              <a:gd name="connsiteX35" fmla="*/ 6655607 w 12964258"/>
              <a:gd name="connsiteY35" fmla="*/ 1701209 h 3416926"/>
              <a:gd name="connsiteX36" fmla="*/ 6634342 w 12964258"/>
              <a:gd name="connsiteY36" fmla="*/ 1694121 h 3416926"/>
              <a:gd name="connsiteX37" fmla="*/ 6648518 w 12964258"/>
              <a:gd name="connsiteY37" fmla="*/ 1396409 h 3416926"/>
              <a:gd name="connsiteX38" fmla="*/ 6662695 w 12964258"/>
              <a:gd name="connsiteY38" fmla="*/ 1311349 h 3416926"/>
              <a:gd name="connsiteX39" fmla="*/ 6676872 w 12964258"/>
              <a:gd name="connsiteY39" fmla="*/ 1226289 h 3416926"/>
              <a:gd name="connsiteX40" fmla="*/ 6698137 w 12964258"/>
              <a:gd name="connsiteY40" fmla="*/ 1212112 h 3416926"/>
              <a:gd name="connsiteX41" fmla="*/ 6769021 w 12964258"/>
              <a:gd name="connsiteY41" fmla="*/ 1197935 h 3416926"/>
              <a:gd name="connsiteX42" fmla="*/ 6861169 w 12964258"/>
              <a:gd name="connsiteY42" fmla="*/ 1183758 h 3416926"/>
              <a:gd name="connsiteX43" fmla="*/ 6896611 w 12964258"/>
              <a:gd name="connsiteY43" fmla="*/ 1176670 h 3416926"/>
              <a:gd name="connsiteX44" fmla="*/ 7059644 w 12964258"/>
              <a:gd name="connsiteY44" fmla="*/ 1155405 h 3416926"/>
              <a:gd name="connsiteX45" fmla="*/ 7109263 w 12964258"/>
              <a:gd name="connsiteY45" fmla="*/ 1148316 h 3416926"/>
              <a:gd name="connsiteX46" fmla="*/ 7165969 w 12964258"/>
              <a:gd name="connsiteY46" fmla="*/ 1141228 h 3416926"/>
              <a:gd name="connsiteX47" fmla="*/ 7215588 w 12964258"/>
              <a:gd name="connsiteY47" fmla="*/ 1134140 h 3416926"/>
              <a:gd name="connsiteX48" fmla="*/ 7293560 w 12964258"/>
              <a:gd name="connsiteY48" fmla="*/ 1127051 h 3416926"/>
              <a:gd name="connsiteX49" fmla="*/ 7371532 w 12964258"/>
              <a:gd name="connsiteY49" fmla="*/ 1112875 h 3416926"/>
              <a:gd name="connsiteX50" fmla="*/ 7463681 w 12964258"/>
              <a:gd name="connsiteY50" fmla="*/ 1098698 h 3416926"/>
              <a:gd name="connsiteX51" fmla="*/ 7619625 w 12964258"/>
              <a:gd name="connsiteY51" fmla="*/ 1105786 h 3416926"/>
              <a:gd name="connsiteX52" fmla="*/ 7669244 w 12964258"/>
              <a:gd name="connsiteY52" fmla="*/ 1119963 h 3416926"/>
              <a:gd name="connsiteX53" fmla="*/ 7697597 w 12964258"/>
              <a:gd name="connsiteY53" fmla="*/ 1127051 h 3416926"/>
              <a:gd name="connsiteX54" fmla="*/ 7740128 w 12964258"/>
              <a:gd name="connsiteY54" fmla="*/ 1141228 h 3416926"/>
              <a:gd name="connsiteX55" fmla="*/ 7761393 w 12964258"/>
              <a:gd name="connsiteY55" fmla="*/ 1148316 h 3416926"/>
              <a:gd name="connsiteX56" fmla="*/ 7853542 w 12964258"/>
              <a:gd name="connsiteY56" fmla="*/ 1169582 h 3416926"/>
              <a:gd name="connsiteX57" fmla="*/ 7952779 w 12964258"/>
              <a:gd name="connsiteY57" fmla="*/ 1176670 h 3416926"/>
              <a:gd name="connsiteX58" fmla="*/ 8222137 w 12964258"/>
              <a:gd name="connsiteY58" fmla="*/ 1169582 h 3416926"/>
              <a:gd name="connsiteX59" fmla="*/ 8278844 w 12964258"/>
              <a:gd name="connsiteY59" fmla="*/ 1162493 h 3416926"/>
              <a:gd name="connsiteX60" fmla="*/ 8293021 w 12964258"/>
              <a:gd name="connsiteY60" fmla="*/ 1119963 h 3416926"/>
              <a:gd name="connsiteX61" fmla="*/ 8307197 w 12964258"/>
              <a:gd name="connsiteY61" fmla="*/ 1027814 h 3416926"/>
              <a:gd name="connsiteX62" fmla="*/ 8321374 w 12964258"/>
              <a:gd name="connsiteY62" fmla="*/ 914400 h 3416926"/>
              <a:gd name="connsiteX63" fmla="*/ 8335551 w 12964258"/>
              <a:gd name="connsiteY63" fmla="*/ 857693 h 3416926"/>
              <a:gd name="connsiteX64" fmla="*/ 8342639 w 12964258"/>
              <a:gd name="connsiteY64" fmla="*/ 836428 h 3416926"/>
              <a:gd name="connsiteX65" fmla="*/ 8356816 w 12964258"/>
              <a:gd name="connsiteY65" fmla="*/ 765544 h 3416926"/>
              <a:gd name="connsiteX66" fmla="*/ 8378081 w 12964258"/>
              <a:gd name="connsiteY66" fmla="*/ 687572 h 3416926"/>
              <a:gd name="connsiteX67" fmla="*/ 8399346 w 12964258"/>
              <a:gd name="connsiteY67" fmla="*/ 645042 h 3416926"/>
              <a:gd name="connsiteX68" fmla="*/ 8420611 w 12964258"/>
              <a:gd name="connsiteY68" fmla="*/ 637954 h 3416926"/>
              <a:gd name="connsiteX69" fmla="*/ 8654528 w 12964258"/>
              <a:gd name="connsiteY69" fmla="*/ 623777 h 3416926"/>
              <a:gd name="connsiteX70" fmla="*/ 8697058 w 12964258"/>
              <a:gd name="connsiteY70" fmla="*/ 616689 h 3416926"/>
              <a:gd name="connsiteX71" fmla="*/ 8902621 w 12964258"/>
              <a:gd name="connsiteY71" fmla="*/ 602512 h 3416926"/>
              <a:gd name="connsiteX72" fmla="*/ 9150714 w 12964258"/>
              <a:gd name="connsiteY72" fmla="*/ 609600 h 3416926"/>
              <a:gd name="connsiteX73" fmla="*/ 9313746 w 12964258"/>
              <a:gd name="connsiteY73" fmla="*/ 616689 h 3416926"/>
              <a:gd name="connsiteX74" fmla="*/ 9781579 w 12964258"/>
              <a:gd name="connsiteY74" fmla="*/ 623777 h 3416926"/>
              <a:gd name="connsiteX75" fmla="*/ 9809932 w 12964258"/>
              <a:gd name="connsiteY75" fmla="*/ 630865 h 3416926"/>
              <a:gd name="connsiteX76" fmla="*/ 9987142 w 12964258"/>
              <a:gd name="connsiteY76" fmla="*/ 652130 h 3416926"/>
              <a:gd name="connsiteX77" fmla="*/ 10036760 w 12964258"/>
              <a:gd name="connsiteY77" fmla="*/ 659219 h 3416926"/>
              <a:gd name="connsiteX78" fmla="*/ 10058025 w 12964258"/>
              <a:gd name="connsiteY78" fmla="*/ 567070 h 3416926"/>
              <a:gd name="connsiteX79" fmla="*/ 10065114 w 12964258"/>
              <a:gd name="connsiteY79" fmla="*/ 233916 h 3416926"/>
              <a:gd name="connsiteX80" fmla="*/ 10079290 w 12964258"/>
              <a:gd name="connsiteY80" fmla="*/ 155944 h 3416926"/>
              <a:gd name="connsiteX81" fmla="*/ 10086379 w 12964258"/>
              <a:gd name="connsiteY81" fmla="*/ 134679 h 3416926"/>
              <a:gd name="connsiteX82" fmla="*/ 10135997 w 12964258"/>
              <a:gd name="connsiteY82" fmla="*/ 120503 h 3416926"/>
              <a:gd name="connsiteX83" fmla="*/ 10178528 w 12964258"/>
              <a:gd name="connsiteY83" fmla="*/ 113414 h 3416926"/>
              <a:gd name="connsiteX84" fmla="*/ 10313207 w 12964258"/>
              <a:gd name="connsiteY84" fmla="*/ 99237 h 3416926"/>
              <a:gd name="connsiteX85" fmla="*/ 10384090 w 12964258"/>
              <a:gd name="connsiteY85" fmla="*/ 85061 h 3416926"/>
              <a:gd name="connsiteX86" fmla="*/ 10440797 w 12964258"/>
              <a:gd name="connsiteY86" fmla="*/ 70884 h 3416926"/>
              <a:gd name="connsiteX87" fmla="*/ 10504593 w 12964258"/>
              <a:gd name="connsiteY87" fmla="*/ 42530 h 3416926"/>
              <a:gd name="connsiteX88" fmla="*/ 10525858 w 12964258"/>
              <a:gd name="connsiteY88" fmla="*/ 35442 h 3416926"/>
              <a:gd name="connsiteX89" fmla="*/ 10547123 w 12964258"/>
              <a:gd name="connsiteY89" fmla="*/ 28354 h 3416926"/>
              <a:gd name="connsiteX90" fmla="*/ 10589653 w 12964258"/>
              <a:gd name="connsiteY90" fmla="*/ 21265 h 3416926"/>
              <a:gd name="connsiteX91" fmla="*/ 10724332 w 12964258"/>
              <a:gd name="connsiteY91" fmla="*/ 0 h 3416926"/>
              <a:gd name="connsiteX92" fmla="*/ 10944072 w 12964258"/>
              <a:gd name="connsiteY92" fmla="*/ 14177 h 3416926"/>
              <a:gd name="connsiteX93" fmla="*/ 11149635 w 12964258"/>
              <a:gd name="connsiteY93" fmla="*/ 7089 h 3416926"/>
              <a:gd name="connsiteX94" fmla="*/ 11426081 w 12964258"/>
              <a:gd name="connsiteY94" fmla="*/ 0 h 3416926"/>
              <a:gd name="connsiteX95" fmla="*/ 11511142 w 12964258"/>
              <a:gd name="connsiteY95" fmla="*/ 7089 h 3416926"/>
              <a:gd name="connsiteX96" fmla="*/ 11631644 w 12964258"/>
              <a:gd name="connsiteY96" fmla="*/ 14177 h 3416926"/>
              <a:gd name="connsiteX97" fmla="*/ 11730881 w 12964258"/>
              <a:gd name="connsiteY97" fmla="*/ 35442 h 3416926"/>
              <a:gd name="connsiteX98" fmla="*/ 11787588 w 12964258"/>
              <a:gd name="connsiteY98" fmla="*/ 42530 h 3416926"/>
              <a:gd name="connsiteX99" fmla="*/ 11823030 w 12964258"/>
              <a:gd name="connsiteY99" fmla="*/ 49619 h 3416926"/>
              <a:gd name="connsiteX100" fmla="*/ 11879737 w 12964258"/>
              <a:gd name="connsiteY100" fmla="*/ 56707 h 3416926"/>
              <a:gd name="connsiteX101" fmla="*/ 12142007 w 12964258"/>
              <a:gd name="connsiteY101" fmla="*/ 77972 h 3416926"/>
              <a:gd name="connsiteX102" fmla="*/ 12489337 w 12964258"/>
              <a:gd name="connsiteY102" fmla="*/ 77972 h 3416926"/>
              <a:gd name="connsiteX103" fmla="*/ 12560221 w 12964258"/>
              <a:gd name="connsiteY103" fmla="*/ 92149 h 3416926"/>
              <a:gd name="connsiteX104" fmla="*/ 12701988 w 12964258"/>
              <a:gd name="connsiteY104" fmla="*/ 106326 h 3416926"/>
              <a:gd name="connsiteX105" fmla="*/ 12765783 w 12964258"/>
              <a:gd name="connsiteY105" fmla="*/ 127591 h 3416926"/>
              <a:gd name="connsiteX106" fmla="*/ 12787049 w 12964258"/>
              <a:gd name="connsiteY106" fmla="*/ 134679 h 3416926"/>
              <a:gd name="connsiteX107" fmla="*/ 12822490 w 12964258"/>
              <a:gd name="connsiteY107" fmla="*/ 177209 h 3416926"/>
              <a:gd name="connsiteX108" fmla="*/ 12843756 w 12964258"/>
              <a:gd name="connsiteY108" fmla="*/ 219740 h 3416926"/>
              <a:gd name="connsiteX109" fmla="*/ 12865021 w 12964258"/>
              <a:gd name="connsiteY109" fmla="*/ 233916 h 3416926"/>
              <a:gd name="connsiteX110" fmla="*/ 12872109 w 12964258"/>
              <a:gd name="connsiteY110" fmla="*/ 255182 h 3416926"/>
              <a:gd name="connsiteX111" fmla="*/ 12879197 w 12964258"/>
              <a:gd name="connsiteY111" fmla="*/ 283535 h 3416926"/>
              <a:gd name="connsiteX112" fmla="*/ 12893374 w 12964258"/>
              <a:gd name="connsiteY112" fmla="*/ 311889 h 3416926"/>
              <a:gd name="connsiteX113" fmla="*/ 12900463 w 12964258"/>
              <a:gd name="connsiteY113" fmla="*/ 340242 h 3416926"/>
              <a:gd name="connsiteX114" fmla="*/ 12914639 w 12964258"/>
              <a:gd name="connsiteY114" fmla="*/ 375684 h 3416926"/>
              <a:gd name="connsiteX115" fmla="*/ 12921728 w 12964258"/>
              <a:gd name="connsiteY115" fmla="*/ 411126 h 3416926"/>
              <a:gd name="connsiteX116" fmla="*/ 12942993 w 12964258"/>
              <a:gd name="connsiteY116" fmla="*/ 474921 h 3416926"/>
              <a:gd name="connsiteX117" fmla="*/ 12950081 w 12964258"/>
              <a:gd name="connsiteY117" fmla="*/ 496186 h 3416926"/>
              <a:gd name="connsiteX118" fmla="*/ 12957169 w 12964258"/>
              <a:gd name="connsiteY118" fmla="*/ 524540 h 3416926"/>
              <a:gd name="connsiteX119" fmla="*/ 12964258 w 12964258"/>
              <a:gd name="connsiteY119" fmla="*/ 602512 h 3416926"/>
              <a:gd name="connsiteX120" fmla="*/ 12950081 w 12964258"/>
              <a:gd name="connsiteY120" fmla="*/ 900223 h 3416926"/>
              <a:gd name="connsiteX121" fmla="*/ 12942993 w 12964258"/>
              <a:gd name="connsiteY121" fmla="*/ 971107 h 3416926"/>
              <a:gd name="connsiteX122" fmla="*/ 12935904 w 12964258"/>
              <a:gd name="connsiteY122" fmla="*/ 1006549 h 3416926"/>
              <a:gd name="connsiteX123" fmla="*/ 12921728 w 12964258"/>
              <a:gd name="connsiteY123" fmla="*/ 1105786 h 3416926"/>
              <a:gd name="connsiteX124" fmla="*/ 12914639 w 12964258"/>
              <a:gd name="connsiteY124" fmla="*/ 1141228 h 3416926"/>
              <a:gd name="connsiteX125" fmla="*/ 12900463 w 12964258"/>
              <a:gd name="connsiteY125" fmla="*/ 1240465 h 3416926"/>
              <a:gd name="connsiteX126" fmla="*/ 12879197 w 12964258"/>
              <a:gd name="connsiteY126" fmla="*/ 1318437 h 3416926"/>
              <a:gd name="connsiteX127" fmla="*/ 12893374 w 12964258"/>
              <a:gd name="connsiteY127" fmla="*/ 1524000 h 3416926"/>
              <a:gd name="connsiteX128" fmla="*/ 12907551 w 12964258"/>
              <a:gd name="connsiteY128" fmla="*/ 1687033 h 3416926"/>
              <a:gd name="connsiteX129" fmla="*/ 12893374 w 12964258"/>
              <a:gd name="connsiteY129" fmla="*/ 1828800 h 3416926"/>
              <a:gd name="connsiteX130" fmla="*/ 12879197 w 12964258"/>
              <a:gd name="connsiteY130" fmla="*/ 1850065 h 3416926"/>
              <a:gd name="connsiteX131" fmla="*/ 12872109 w 12964258"/>
              <a:gd name="connsiteY131" fmla="*/ 1871330 h 3416926"/>
              <a:gd name="connsiteX132" fmla="*/ 12850844 w 12964258"/>
              <a:gd name="connsiteY132" fmla="*/ 1885507 h 3416926"/>
              <a:gd name="connsiteX133" fmla="*/ 12624016 w 12964258"/>
              <a:gd name="connsiteY133" fmla="*/ 1878419 h 3416926"/>
              <a:gd name="connsiteX134" fmla="*/ 12510602 w 12964258"/>
              <a:gd name="connsiteY134" fmla="*/ 1871330 h 3416926"/>
              <a:gd name="connsiteX135" fmla="*/ 12390100 w 12964258"/>
              <a:gd name="connsiteY135" fmla="*/ 1857154 h 3416926"/>
              <a:gd name="connsiteX136" fmla="*/ 12227067 w 12964258"/>
              <a:gd name="connsiteY136" fmla="*/ 1871330 h 3416926"/>
              <a:gd name="connsiteX137" fmla="*/ 12163272 w 12964258"/>
              <a:gd name="connsiteY137" fmla="*/ 1878419 h 3416926"/>
              <a:gd name="connsiteX138" fmla="*/ 12127830 w 12964258"/>
              <a:gd name="connsiteY138" fmla="*/ 1885507 h 3416926"/>
              <a:gd name="connsiteX139" fmla="*/ 12085300 w 12964258"/>
              <a:gd name="connsiteY139" fmla="*/ 1892596 h 3416926"/>
              <a:gd name="connsiteX140" fmla="*/ 12028593 w 12964258"/>
              <a:gd name="connsiteY140" fmla="*/ 1899684 h 3416926"/>
              <a:gd name="connsiteX141" fmla="*/ 11929356 w 12964258"/>
              <a:gd name="connsiteY141" fmla="*/ 1913861 h 3416926"/>
              <a:gd name="connsiteX142" fmla="*/ 11879737 w 12964258"/>
              <a:gd name="connsiteY142" fmla="*/ 1920949 h 3416926"/>
              <a:gd name="connsiteX143" fmla="*/ 11815942 w 12964258"/>
              <a:gd name="connsiteY143" fmla="*/ 1935126 h 3416926"/>
              <a:gd name="connsiteX144" fmla="*/ 11752146 w 12964258"/>
              <a:gd name="connsiteY144" fmla="*/ 1949303 h 3416926"/>
              <a:gd name="connsiteX145" fmla="*/ 11730881 w 12964258"/>
              <a:gd name="connsiteY145" fmla="*/ 1956391 h 3416926"/>
              <a:gd name="connsiteX146" fmla="*/ 11674174 w 12964258"/>
              <a:gd name="connsiteY146" fmla="*/ 1970568 h 3416926"/>
              <a:gd name="connsiteX147" fmla="*/ 11617467 w 12964258"/>
              <a:gd name="connsiteY147" fmla="*/ 1984744 h 3416926"/>
              <a:gd name="connsiteX148" fmla="*/ 11496965 w 12964258"/>
              <a:gd name="connsiteY148" fmla="*/ 2006009 h 3416926"/>
              <a:gd name="connsiteX149" fmla="*/ 11333932 w 12964258"/>
              <a:gd name="connsiteY149" fmla="*/ 2020186 h 3416926"/>
              <a:gd name="connsiteX150" fmla="*/ 11241783 w 12964258"/>
              <a:gd name="connsiteY150" fmla="*/ 2034363 h 3416926"/>
              <a:gd name="connsiteX151" fmla="*/ 11206342 w 12964258"/>
              <a:gd name="connsiteY151" fmla="*/ 2041451 h 3416926"/>
              <a:gd name="connsiteX152" fmla="*/ 11121281 w 12964258"/>
              <a:gd name="connsiteY152" fmla="*/ 2055628 h 3416926"/>
              <a:gd name="connsiteX153" fmla="*/ 11064574 w 12964258"/>
              <a:gd name="connsiteY153" fmla="*/ 2069805 h 3416926"/>
              <a:gd name="connsiteX154" fmla="*/ 11043309 w 12964258"/>
              <a:gd name="connsiteY154" fmla="*/ 2076893 h 3416926"/>
              <a:gd name="connsiteX155" fmla="*/ 10873188 w 12964258"/>
              <a:gd name="connsiteY155" fmla="*/ 2105247 h 3416926"/>
              <a:gd name="connsiteX156" fmla="*/ 10837746 w 12964258"/>
              <a:gd name="connsiteY156" fmla="*/ 2112335 h 3416926"/>
              <a:gd name="connsiteX157" fmla="*/ 10773951 w 12964258"/>
              <a:gd name="connsiteY157" fmla="*/ 2119423 h 3416926"/>
              <a:gd name="connsiteX158" fmla="*/ 10738509 w 12964258"/>
              <a:gd name="connsiteY158" fmla="*/ 2126512 h 3416926"/>
              <a:gd name="connsiteX159" fmla="*/ 10681802 w 12964258"/>
              <a:gd name="connsiteY159" fmla="*/ 2133600 h 3416926"/>
              <a:gd name="connsiteX160" fmla="*/ 10639272 w 12964258"/>
              <a:gd name="connsiteY160" fmla="*/ 2140689 h 3416926"/>
              <a:gd name="connsiteX161" fmla="*/ 10603830 w 12964258"/>
              <a:gd name="connsiteY161" fmla="*/ 2147777 h 3416926"/>
              <a:gd name="connsiteX162" fmla="*/ 10540035 w 12964258"/>
              <a:gd name="connsiteY162" fmla="*/ 2154865 h 3416926"/>
              <a:gd name="connsiteX163" fmla="*/ 10504593 w 12964258"/>
              <a:gd name="connsiteY163" fmla="*/ 2161954 h 3416926"/>
              <a:gd name="connsiteX164" fmla="*/ 10440797 w 12964258"/>
              <a:gd name="connsiteY164" fmla="*/ 2169042 h 3416926"/>
              <a:gd name="connsiteX165" fmla="*/ 10405356 w 12964258"/>
              <a:gd name="connsiteY165" fmla="*/ 2176130 h 3416926"/>
              <a:gd name="connsiteX166" fmla="*/ 10263588 w 12964258"/>
              <a:gd name="connsiteY166" fmla="*/ 2190307 h 3416926"/>
              <a:gd name="connsiteX167" fmla="*/ 10171439 w 12964258"/>
              <a:gd name="connsiteY167" fmla="*/ 2204484 h 3416926"/>
              <a:gd name="connsiteX168" fmla="*/ 10029672 w 12964258"/>
              <a:gd name="connsiteY168" fmla="*/ 2225749 h 3416926"/>
              <a:gd name="connsiteX169" fmla="*/ 9951700 w 12964258"/>
              <a:gd name="connsiteY169" fmla="*/ 2232837 h 3416926"/>
              <a:gd name="connsiteX170" fmla="*/ 9859551 w 12964258"/>
              <a:gd name="connsiteY170" fmla="*/ 2247014 h 3416926"/>
              <a:gd name="connsiteX171" fmla="*/ 9809932 w 12964258"/>
              <a:gd name="connsiteY171" fmla="*/ 2254103 h 3416926"/>
              <a:gd name="connsiteX172" fmla="*/ 9760314 w 12964258"/>
              <a:gd name="connsiteY172" fmla="*/ 2268279 h 3416926"/>
              <a:gd name="connsiteX173" fmla="*/ 9689430 w 12964258"/>
              <a:gd name="connsiteY173" fmla="*/ 2282456 h 3416926"/>
              <a:gd name="connsiteX174" fmla="*/ 9661076 w 12964258"/>
              <a:gd name="connsiteY174" fmla="*/ 2289544 h 3416926"/>
              <a:gd name="connsiteX175" fmla="*/ 9611458 w 12964258"/>
              <a:gd name="connsiteY175" fmla="*/ 2303721 h 3416926"/>
              <a:gd name="connsiteX176" fmla="*/ 9540574 w 12964258"/>
              <a:gd name="connsiteY176" fmla="*/ 2317898 h 3416926"/>
              <a:gd name="connsiteX177" fmla="*/ 9490956 w 12964258"/>
              <a:gd name="connsiteY177" fmla="*/ 2332075 h 3416926"/>
              <a:gd name="connsiteX178" fmla="*/ 9455514 w 12964258"/>
              <a:gd name="connsiteY178" fmla="*/ 2339163 h 3416926"/>
              <a:gd name="connsiteX179" fmla="*/ 9370453 w 12964258"/>
              <a:gd name="connsiteY179" fmla="*/ 2360428 h 3416926"/>
              <a:gd name="connsiteX180" fmla="*/ 9342100 w 12964258"/>
              <a:gd name="connsiteY180" fmla="*/ 2367516 h 3416926"/>
              <a:gd name="connsiteX181" fmla="*/ 9271216 w 12964258"/>
              <a:gd name="connsiteY181" fmla="*/ 2381693 h 3416926"/>
              <a:gd name="connsiteX182" fmla="*/ 9235774 w 12964258"/>
              <a:gd name="connsiteY182" fmla="*/ 2388782 h 3416926"/>
              <a:gd name="connsiteX183" fmla="*/ 9179067 w 12964258"/>
              <a:gd name="connsiteY183" fmla="*/ 2395870 h 3416926"/>
              <a:gd name="connsiteX184" fmla="*/ 9143625 w 12964258"/>
              <a:gd name="connsiteY184" fmla="*/ 2402958 h 3416926"/>
              <a:gd name="connsiteX185" fmla="*/ 9122360 w 12964258"/>
              <a:gd name="connsiteY185" fmla="*/ 2410047 h 3416926"/>
              <a:gd name="connsiteX186" fmla="*/ 9058565 w 12964258"/>
              <a:gd name="connsiteY186" fmla="*/ 2417135 h 3416926"/>
              <a:gd name="connsiteX187" fmla="*/ 8973504 w 12964258"/>
              <a:gd name="connsiteY187" fmla="*/ 2431312 h 3416926"/>
              <a:gd name="connsiteX188" fmla="*/ 8916797 w 12964258"/>
              <a:gd name="connsiteY188" fmla="*/ 2438400 h 3416926"/>
              <a:gd name="connsiteX189" fmla="*/ 8874267 w 12964258"/>
              <a:gd name="connsiteY189" fmla="*/ 2445489 h 3416926"/>
              <a:gd name="connsiteX190" fmla="*/ 8782118 w 12964258"/>
              <a:gd name="connsiteY190" fmla="*/ 2452577 h 3416926"/>
              <a:gd name="connsiteX191" fmla="*/ 8704146 w 12964258"/>
              <a:gd name="connsiteY191" fmla="*/ 2459665 h 3416926"/>
              <a:gd name="connsiteX192" fmla="*/ 8647439 w 12964258"/>
              <a:gd name="connsiteY192" fmla="*/ 2466754 h 3416926"/>
              <a:gd name="connsiteX193" fmla="*/ 8576556 w 12964258"/>
              <a:gd name="connsiteY193" fmla="*/ 2473842 h 3416926"/>
              <a:gd name="connsiteX194" fmla="*/ 8363904 w 12964258"/>
              <a:gd name="connsiteY194" fmla="*/ 2502196 h 3416926"/>
              <a:gd name="connsiteX195" fmla="*/ 8321374 w 12964258"/>
              <a:gd name="connsiteY195" fmla="*/ 2509284 h 3416926"/>
              <a:gd name="connsiteX196" fmla="*/ 8257579 w 12964258"/>
              <a:gd name="connsiteY196" fmla="*/ 2523461 h 3416926"/>
              <a:gd name="connsiteX197" fmla="*/ 8165430 w 12964258"/>
              <a:gd name="connsiteY197" fmla="*/ 2537637 h 3416926"/>
              <a:gd name="connsiteX198" fmla="*/ 8080369 w 12964258"/>
              <a:gd name="connsiteY198" fmla="*/ 2551814 h 3416926"/>
              <a:gd name="connsiteX199" fmla="*/ 8052016 w 12964258"/>
              <a:gd name="connsiteY199" fmla="*/ 2558903 h 3416926"/>
              <a:gd name="connsiteX200" fmla="*/ 7974044 w 12964258"/>
              <a:gd name="connsiteY200" fmla="*/ 2573079 h 3416926"/>
              <a:gd name="connsiteX201" fmla="*/ 7945690 w 12964258"/>
              <a:gd name="connsiteY201" fmla="*/ 2580168 h 3416926"/>
              <a:gd name="connsiteX202" fmla="*/ 7910249 w 12964258"/>
              <a:gd name="connsiteY202" fmla="*/ 2587256 h 3416926"/>
              <a:gd name="connsiteX203" fmla="*/ 7888983 w 12964258"/>
              <a:gd name="connsiteY203" fmla="*/ 2594344 h 3416926"/>
              <a:gd name="connsiteX204" fmla="*/ 7839365 w 12964258"/>
              <a:gd name="connsiteY204" fmla="*/ 2601433 h 3416926"/>
              <a:gd name="connsiteX205" fmla="*/ 7803923 w 12964258"/>
              <a:gd name="connsiteY205" fmla="*/ 2608521 h 3416926"/>
              <a:gd name="connsiteX206" fmla="*/ 7704686 w 12964258"/>
              <a:gd name="connsiteY206" fmla="*/ 2622698 h 3416926"/>
              <a:gd name="connsiteX207" fmla="*/ 7633802 w 12964258"/>
              <a:gd name="connsiteY207" fmla="*/ 2636875 h 3416926"/>
              <a:gd name="connsiteX208" fmla="*/ 7577095 w 12964258"/>
              <a:gd name="connsiteY208" fmla="*/ 2651051 h 3416926"/>
              <a:gd name="connsiteX209" fmla="*/ 7520388 w 12964258"/>
              <a:gd name="connsiteY209" fmla="*/ 2658140 h 3416926"/>
              <a:gd name="connsiteX210" fmla="*/ 7492035 w 12964258"/>
              <a:gd name="connsiteY210" fmla="*/ 2665228 h 3416926"/>
              <a:gd name="connsiteX211" fmla="*/ 7442416 w 12964258"/>
              <a:gd name="connsiteY211" fmla="*/ 2672316 h 3416926"/>
              <a:gd name="connsiteX212" fmla="*/ 7371532 w 12964258"/>
              <a:gd name="connsiteY212" fmla="*/ 2686493 h 3416926"/>
              <a:gd name="connsiteX213" fmla="*/ 7279383 w 12964258"/>
              <a:gd name="connsiteY213" fmla="*/ 2700670 h 3416926"/>
              <a:gd name="connsiteX214" fmla="*/ 7258118 w 12964258"/>
              <a:gd name="connsiteY214" fmla="*/ 2707758 h 3416926"/>
              <a:gd name="connsiteX215" fmla="*/ 7102174 w 12964258"/>
              <a:gd name="connsiteY215" fmla="*/ 2729023 h 3416926"/>
              <a:gd name="connsiteX216" fmla="*/ 7024202 w 12964258"/>
              <a:gd name="connsiteY216" fmla="*/ 2743200 h 3416926"/>
              <a:gd name="connsiteX217" fmla="*/ 6974583 w 12964258"/>
              <a:gd name="connsiteY217" fmla="*/ 2750289 h 3416926"/>
              <a:gd name="connsiteX218" fmla="*/ 6946230 w 12964258"/>
              <a:gd name="connsiteY218" fmla="*/ 2757377 h 3416926"/>
              <a:gd name="connsiteX219" fmla="*/ 6854081 w 12964258"/>
              <a:gd name="connsiteY219" fmla="*/ 2771554 h 3416926"/>
              <a:gd name="connsiteX220" fmla="*/ 6811551 w 12964258"/>
              <a:gd name="connsiteY220" fmla="*/ 2778642 h 3416926"/>
              <a:gd name="connsiteX221" fmla="*/ 6776109 w 12964258"/>
              <a:gd name="connsiteY221" fmla="*/ 2785730 h 3416926"/>
              <a:gd name="connsiteX222" fmla="*/ 6662695 w 12964258"/>
              <a:gd name="connsiteY222" fmla="*/ 2799907 h 3416926"/>
              <a:gd name="connsiteX223" fmla="*/ 6634342 w 12964258"/>
              <a:gd name="connsiteY223" fmla="*/ 2806996 h 3416926"/>
              <a:gd name="connsiteX224" fmla="*/ 6591811 w 12964258"/>
              <a:gd name="connsiteY224" fmla="*/ 2814084 h 3416926"/>
              <a:gd name="connsiteX225" fmla="*/ 6570546 w 12964258"/>
              <a:gd name="connsiteY225" fmla="*/ 2821172 h 3416926"/>
              <a:gd name="connsiteX226" fmla="*/ 6520928 w 12964258"/>
              <a:gd name="connsiteY226" fmla="*/ 2828261 h 3416926"/>
              <a:gd name="connsiteX227" fmla="*/ 6464221 w 12964258"/>
              <a:gd name="connsiteY227" fmla="*/ 2842437 h 3416926"/>
              <a:gd name="connsiteX228" fmla="*/ 6442956 w 12964258"/>
              <a:gd name="connsiteY228" fmla="*/ 2849526 h 3416926"/>
              <a:gd name="connsiteX229" fmla="*/ 6407514 w 12964258"/>
              <a:gd name="connsiteY229" fmla="*/ 2856614 h 3416926"/>
              <a:gd name="connsiteX230" fmla="*/ 6379160 w 12964258"/>
              <a:gd name="connsiteY230" fmla="*/ 2863703 h 3416926"/>
              <a:gd name="connsiteX231" fmla="*/ 6343718 w 12964258"/>
              <a:gd name="connsiteY231" fmla="*/ 2870791 h 3416926"/>
              <a:gd name="connsiteX232" fmla="*/ 6287011 w 12964258"/>
              <a:gd name="connsiteY232" fmla="*/ 2884968 h 3416926"/>
              <a:gd name="connsiteX233" fmla="*/ 6244481 w 12964258"/>
              <a:gd name="connsiteY233" fmla="*/ 2899144 h 3416926"/>
              <a:gd name="connsiteX234" fmla="*/ 6187774 w 12964258"/>
              <a:gd name="connsiteY234" fmla="*/ 2913321 h 3416926"/>
              <a:gd name="connsiteX235" fmla="*/ 6145244 w 12964258"/>
              <a:gd name="connsiteY235" fmla="*/ 2927498 h 3416926"/>
              <a:gd name="connsiteX236" fmla="*/ 6116890 w 12964258"/>
              <a:gd name="connsiteY236" fmla="*/ 2934586 h 3416926"/>
              <a:gd name="connsiteX237" fmla="*/ 6074360 w 12964258"/>
              <a:gd name="connsiteY237" fmla="*/ 2941675 h 3416926"/>
              <a:gd name="connsiteX238" fmla="*/ 6031830 w 12964258"/>
              <a:gd name="connsiteY238" fmla="*/ 2955851 h 3416926"/>
              <a:gd name="connsiteX239" fmla="*/ 6003476 w 12964258"/>
              <a:gd name="connsiteY239" fmla="*/ 2962940 h 3416926"/>
              <a:gd name="connsiteX240" fmla="*/ 5960946 w 12964258"/>
              <a:gd name="connsiteY240" fmla="*/ 2977116 h 3416926"/>
              <a:gd name="connsiteX241" fmla="*/ 5932593 w 12964258"/>
              <a:gd name="connsiteY241" fmla="*/ 2984205 h 3416926"/>
              <a:gd name="connsiteX242" fmla="*/ 5868797 w 12964258"/>
              <a:gd name="connsiteY242" fmla="*/ 3005470 h 3416926"/>
              <a:gd name="connsiteX243" fmla="*/ 5847532 w 12964258"/>
              <a:gd name="connsiteY243" fmla="*/ 3012558 h 3416926"/>
              <a:gd name="connsiteX244" fmla="*/ 5790825 w 12964258"/>
              <a:gd name="connsiteY244" fmla="*/ 3026735 h 3416926"/>
              <a:gd name="connsiteX245" fmla="*/ 5769560 w 12964258"/>
              <a:gd name="connsiteY245" fmla="*/ 3033823 h 3416926"/>
              <a:gd name="connsiteX246" fmla="*/ 5727030 w 12964258"/>
              <a:gd name="connsiteY246" fmla="*/ 3040912 h 3416926"/>
              <a:gd name="connsiteX247" fmla="*/ 5670323 w 12964258"/>
              <a:gd name="connsiteY247" fmla="*/ 3055089 h 3416926"/>
              <a:gd name="connsiteX248" fmla="*/ 5627793 w 12964258"/>
              <a:gd name="connsiteY248" fmla="*/ 3062177 h 3416926"/>
              <a:gd name="connsiteX249" fmla="*/ 5563997 w 12964258"/>
              <a:gd name="connsiteY249" fmla="*/ 3076354 h 3416926"/>
              <a:gd name="connsiteX250" fmla="*/ 5514379 w 12964258"/>
              <a:gd name="connsiteY250" fmla="*/ 3083442 h 3416926"/>
              <a:gd name="connsiteX251" fmla="*/ 5478937 w 12964258"/>
              <a:gd name="connsiteY251" fmla="*/ 3090530 h 3416926"/>
              <a:gd name="connsiteX252" fmla="*/ 5415142 w 12964258"/>
              <a:gd name="connsiteY252" fmla="*/ 3097619 h 3416926"/>
              <a:gd name="connsiteX253" fmla="*/ 5372611 w 12964258"/>
              <a:gd name="connsiteY253" fmla="*/ 3104707 h 3416926"/>
              <a:gd name="connsiteX254" fmla="*/ 5294639 w 12964258"/>
              <a:gd name="connsiteY254" fmla="*/ 3111796 h 3416926"/>
              <a:gd name="connsiteX255" fmla="*/ 5159960 w 12964258"/>
              <a:gd name="connsiteY255" fmla="*/ 3125972 h 3416926"/>
              <a:gd name="connsiteX256" fmla="*/ 3430397 w 12964258"/>
              <a:gd name="connsiteY256" fmla="*/ 3395331 h 3416926"/>
              <a:gd name="connsiteX257" fmla="*/ 2693207 w 12964258"/>
              <a:gd name="connsiteY257" fmla="*/ 3402418 h 3416926"/>
              <a:gd name="connsiteX258" fmla="*/ 1672481 w 12964258"/>
              <a:gd name="connsiteY258" fmla="*/ 3416595 h 3416926"/>
              <a:gd name="connsiteX259" fmla="*/ 339868 w 12964258"/>
              <a:gd name="connsiteY259" fmla="*/ 3416595 h 3416926"/>
              <a:gd name="connsiteX260" fmla="*/ 113040 w 12964258"/>
              <a:gd name="connsiteY260" fmla="*/ 3352800 h 3416926"/>
              <a:gd name="connsiteX261" fmla="*/ 6714 w 12964258"/>
              <a:gd name="connsiteY261" fmla="*/ 3147237 h 3416926"/>
              <a:gd name="connsiteX262" fmla="*/ 297337 w 12964258"/>
              <a:gd name="connsiteY262" fmla="*/ 3083442 h 3416926"/>
              <a:gd name="connsiteX263" fmla="*/ 283160 w 12964258"/>
              <a:gd name="connsiteY263" fmla="*/ 3062177 h 3416926"/>
              <a:gd name="connsiteX264" fmla="*/ 268983 w 12964258"/>
              <a:gd name="connsiteY264" fmla="*/ 3005470 h 3416926"/>
              <a:gd name="connsiteX265" fmla="*/ 261895 w 12964258"/>
              <a:gd name="connsiteY265" fmla="*/ 2955851 h 3416926"/>
              <a:gd name="connsiteX266" fmla="*/ 254807 w 12964258"/>
              <a:gd name="connsiteY266" fmla="*/ 2913321 h 3416926"/>
              <a:gd name="connsiteX267" fmla="*/ 268983 w 12964258"/>
              <a:gd name="connsiteY267" fmla="*/ 2849526 h 3416926"/>
              <a:gd name="connsiteX268" fmla="*/ 276072 w 12964258"/>
              <a:gd name="connsiteY268" fmla="*/ 2828261 h 3416926"/>
              <a:gd name="connsiteX269" fmla="*/ 339867 w 12964258"/>
              <a:gd name="connsiteY269" fmla="*/ 2785730 h 341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12964258" h="3416926">
                <a:moveTo>
                  <a:pt x="339867" y="2785730"/>
                </a:moveTo>
                <a:lnTo>
                  <a:pt x="339867" y="2785730"/>
                </a:lnTo>
                <a:cubicBezTo>
                  <a:pt x="803614" y="2824379"/>
                  <a:pt x="309255" y="2785730"/>
                  <a:pt x="1544890" y="2785730"/>
                </a:cubicBezTo>
                <a:cubicBezTo>
                  <a:pt x="1640663" y="2785730"/>
                  <a:pt x="1853740" y="2795350"/>
                  <a:pt x="1963104" y="2799907"/>
                </a:cubicBezTo>
                <a:cubicBezTo>
                  <a:pt x="2182680" y="2819001"/>
                  <a:pt x="2071635" y="2811813"/>
                  <a:pt x="2296258" y="2821172"/>
                </a:cubicBezTo>
                <a:lnTo>
                  <a:pt x="2806621" y="2814084"/>
                </a:lnTo>
                <a:cubicBezTo>
                  <a:pt x="2901162" y="2814084"/>
                  <a:pt x="2995615" y="2821172"/>
                  <a:pt x="3090156" y="2821172"/>
                </a:cubicBezTo>
                <a:cubicBezTo>
                  <a:pt x="3097628" y="2821172"/>
                  <a:pt x="3104172" y="2815896"/>
                  <a:pt x="3111421" y="2814084"/>
                </a:cubicBezTo>
                <a:cubicBezTo>
                  <a:pt x="3123109" y="2811162"/>
                  <a:pt x="3135049" y="2809359"/>
                  <a:pt x="3146863" y="2806996"/>
                </a:cubicBezTo>
                <a:cubicBezTo>
                  <a:pt x="3151588" y="2757377"/>
                  <a:pt x="3159194" y="2707949"/>
                  <a:pt x="3161039" y="2658140"/>
                </a:cubicBezTo>
                <a:cubicBezTo>
                  <a:pt x="3163402" y="2594345"/>
                  <a:pt x="3164379" y="2530483"/>
                  <a:pt x="3168128" y="2466754"/>
                </a:cubicBezTo>
                <a:cubicBezTo>
                  <a:pt x="3169109" y="2450075"/>
                  <a:pt x="3171939" y="2433518"/>
                  <a:pt x="3175216" y="2417135"/>
                </a:cubicBezTo>
                <a:cubicBezTo>
                  <a:pt x="3179037" y="2398029"/>
                  <a:pt x="3183232" y="2378912"/>
                  <a:pt x="3189393" y="2360428"/>
                </a:cubicBezTo>
                <a:cubicBezTo>
                  <a:pt x="3194118" y="2346251"/>
                  <a:pt x="3191135" y="2326187"/>
                  <a:pt x="3203569" y="2317898"/>
                </a:cubicBezTo>
                <a:cubicBezTo>
                  <a:pt x="3210658" y="2313172"/>
                  <a:pt x="3216326" y="2304146"/>
                  <a:pt x="3224835" y="2303721"/>
                </a:cubicBezTo>
                <a:cubicBezTo>
                  <a:pt x="3359367" y="2296994"/>
                  <a:pt x="3494193" y="2298996"/>
                  <a:pt x="3628872" y="2296633"/>
                </a:cubicBezTo>
                <a:cubicBezTo>
                  <a:pt x="3668567" y="2286708"/>
                  <a:pt x="3708315" y="2277856"/>
                  <a:pt x="3749374" y="2275368"/>
                </a:cubicBezTo>
                <a:cubicBezTo>
                  <a:pt x="3808383" y="2271792"/>
                  <a:pt x="3867500" y="2270282"/>
                  <a:pt x="3926583" y="2268279"/>
                </a:cubicBezTo>
                <a:lnTo>
                  <a:pt x="4167588" y="2261191"/>
                </a:lnTo>
                <a:lnTo>
                  <a:pt x="4692128" y="2268279"/>
                </a:lnTo>
                <a:cubicBezTo>
                  <a:pt x="4860154" y="2268279"/>
                  <a:pt x="4838297" y="2311776"/>
                  <a:pt x="4862249" y="2239926"/>
                </a:cubicBezTo>
                <a:cubicBezTo>
                  <a:pt x="4864612" y="2221024"/>
                  <a:pt x="4867233" y="2202152"/>
                  <a:pt x="4869337" y="2183219"/>
                </a:cubicBezTo>
                <a:cubicBezTo>
                  <a:pt x="4874227" y="2139210"/>
                  <a:pt x="4875783" y="2105236"/>
                  <a:pt x="4883514" y="2062716"/>
                </a:cubicBezTo>
                <a:cubicBezTo>
                  <a:pt x="4885257" y="2053131"/>
                  <a:pt x="4888489" y="2043873"/>
                  <a:pt x="4890602" y="2034363"/>
                </a:cubicBezTo>
                <a:cubicBezTo>
                  <a:pt x="4897204" y="2004652"/>
                  <a:pt x="4899651" y="1987156"/>
                  <a:pt x="4904779" y="1956391"/>
                </a:cubicBezTo>
                <a:cubicBezTo>
                  <a:pt x="4910947" y="1839202"/>
                  <a:pt x="4905012" y="1855875"/>
                  <a:pt x="4918956" y="1779182"/>
                </a:cubicBezTo>
                <a:cubicBezTo>
                  <a:pt x="4921111" y="1767328"/>
                  <a:pt x="4923431" y="1755501"/>
                  <a:pt x="4926044" y="1743740"/>
                </a:cubicBezTo>
                <a:cubicBezTo>
                  <a:pt x="4928157" y="1734230"/>
                  <a:pt x="4923488" y="1716764"/>
                  <a:pt x="4933132" y="1715386"/>
                </a:cubicBezTo>
                <a:cubicBezTo>
                  <a:pt x="5012694" y="1704020"/>
                  <a:pt x="5093817" y="1711116"/>
                  <a:pt x="5174137" y="1708298"/>
                </a:cubicBezTo>
                <a:cubicBezTo>
                  <a:pt x="5234748" y="1706171"/>
                  <a:pt x="5396386" y="1698891"/>
                  <a:pt x="5464760" y="1694121"/>
                </a:cubicBezTo>
                <a:cubicBezTo>
                  <a:pt x="5819364" y="1669381"/>
                  <a:pt x="5482211" y="1688352"/>
                  <a:pt x="5776649" y="1672856"/>
                </a:cubicBezTo>
                <a:cubicBezTo>
                  <a:pt x="5890212" y="1677062"/>
                  <a:pt x="5984622" y="1679377"/>
                  <a:pt x="6095625" y="1687033"/>
                </a:cubicBezTo>
                <a:cubicBezTo>
                  <a:pt x="6121661" y="1688829"/>
                  <a:pt x="6147629" y="1691524"/>
                  <a:pt x="6173597" y="1694121"/>
                </a:cubicBezTo>
                <a:cubicBezTo>
                  <a:pt x="6194887" y="1696250"/>
                  <a:pt x="6216032" y="1699988"/>
                  <a:pt x="6237393" y="1701209"/>
                </a:cubicBezTo>
                <a:cubicBezTo>
                  <a:pt x="6298771" y="1704716"/>
                  <a:pt x="6360258" y="1705935"/>
                  <a:pt x="6421690" y="1708298"/>
                </a:cubicBezTo>
                <a:cubicBezTo>
                  <a:pt x="6499662" y="1705935"/>
                  <a:pt x="6577772" y="1706398"/>
                  <a:pt x="6655607" y="1701209"/>
                </a:cubicBezTo>
                <a:cubicBezTo>
                  <a:pt x="6663062" y="1700712"/>
                  <a:pt x="6634768" y="1701581"/>
                  <a:pt x="6634342" y="1694121"/>
                </a:cubicBezTo>
                <a:cubicBezTo>
                  <a:pt x="6627675" y="1577456"/>
                  <a:pt x="6634855" y="1498881"/>
                  <a:pt x="6648518" y="1396409"/>
                </a:cubicBezTo>
                <a:cubicBezTo>
                  <a:pt x="6660135" y="1309284"/>
                  <a:pt x="6650294" y="1381621"/>
                  <a:pt x="6662695" y="1311349"/>
                </a:cubicBezTo>
                <a:cubicBezTo>
                  <a:pt x="6667690" y="1283042"/>
                  <a:pt x="6652955" y="1242234"/>
                  <a:pt x="6676872" y="1226289"/>
                </a:cubicBezTo>
                <a:cubicBezTo>
                  <a:pt x="6683960" y="1221563"/>
                  <a:pt x="6690307" y="1215468"/>
                  <a:pt x="6698137" y="1212112"/>
                </a:cubicBezTo>
                <a:cubicBezTo>
                  <a:pt x="6711999" y="1206171"/>
                  <a:pt x="6758831" y="1199788"/>
                  <a:pt x="6769021" y="1197935"/>
                </a:cubicBezTo>
                <a:cubicBezTo>
                  <a:pt x="6903136" y="1173552"/>
                  <a:pt x="6666029" y="1213780"/>
                  <a:pt x="6861169" y="1183758"/>
                </a:cubicBezTo>
                <a:cubicBezTo>
                  <a:pt x="6873077" y="1181926"/>
                  <a:pt x="6884746" y="1178764"/>
                  <a:pt x="6896611" y="1176670"/>
                </a:cubicBezTo>
                <a:cubicBezTo>
                  <a:pt x="7027104" y="1153642"/>
                  <a:pt x="6935169" y="1169236"/>
                  <a:pt x="7059644" y="1155405"/>
                </a:cubicBezTo>
                <a:cubicBezTo>
                  <a:pt x="7076249" y="1153560"/>
                  <a:pt x="7092702" y="1150524"/>
                  <a:pt x="7109263" y="1148316"/>
                </a:cubicBezTo>
                <a:lnTo>
                  <a:pt x="7165969" y="1141228"/>
                </a:lnTo>
                <a:cubicBezTo>
                  <a:pt x="7182530" y="1139020"/>
                  <a:pt x="7198983" y="1135985"/>
                  <a:pt x="7215588" y="1134140"/>
                </a:cubicBezTo>
                <a:cubicBezTo>
                  <a:pt x="7241526" y="1131258"/>
                  <a:pt x="7267641" y="1130100"/>
                  <a:pt x="7293560" y="1127051"/>
                </a:cubicBezTo>
                <a:cubicBezTo>
                  <a:pt x="7323147" y="1123570"/>
                  <a:pt x="7342809" y="1118097"/>
                  <a:pt x="7371532" y="1112875"/>
                </a:cubicBezTo>
                <a:cubicBezTo>
                  <a:pt x="7407614" y="1106315"/>
                  <a:pt x="7426488" y="1104011"/>
                  <a:pt x="7463681" y="1098698"/>
                </a:cubicBezTo>
                <a:cubicBezTo>
                  <a:pt x="7515662" y="1101061"/>
                  <a:pt x="7567743" y="1101795"/>
                  <a:pt x="7619625" y="1105786"/>
                </a:cubicBezTo>
                <a:cubicBezTo>
                  <a:pt x="7634782" y="1106952"/>
                  <a:pt x="7654417" y="1115727"/>
                  <a:pt x="7669244" y="1119963"/>
                </a:cubicBezTo>
                <a:cubicBezTo>
                  <a:pt x="7678611" y="1122639"/>
                  <a:pt x="7688266" y="1124252"/>
                  <a:pt x="7697597" y="1127051"/>
                </a:cubicBezTo>
                <a:cubicBezTo>
                  <a:pt x="7711911" y="1131345"/>
                  <a:pt x="7725951" y="1136502"/>
                  <a:pt x="7740128" y="1141228"/>
                </a:cubicBezTo>
                <a:cubicBezTo>
                  <a:pt x="7747216" y="1143591"/>
                  <a:pt x="7754144" y="1146504"/>
                  <a:pt x="7761393" y="1148316"/>
                </a:cubicBezTo>
                <a:cubicBezTo>
                  <a:pt x="7772040" y="1150978"/>
                  <a:pt x="7834703" y="1167599"/>
                  <a:pt x="7853542" y="1169582"/>
                </a:cubicBezTo>
                <a:cubicBezTo>
                  <a:pt x="7886523" y="1173054"/>
                  <a:pt x="7919700" y="1174307"/>
                  <a:pt x="7952779" y="1176670"/>
                </a:cubicBezTo>
                <a:lnTo>
                  <a:pt x="8222137" y="1169582"/>
                </a:lnTo>
                <a:cubicBezTo>
                  <a:pt x="8241168" y="1168755"/>
                  <a:pt x="8263238" y="1173417"/>
                  <a:pt x="8278844" y="1162493"/>
                </a:cubicBezTo>
                <a:cubicBezTo>
                  <a:pt x="8291086" y="1153923"/>
                  <a:pt x="8290090" y="1134616"/>
                  <a:pt x="8293021" y="1119963"/>
                </a:cubicBezTo>
                <a:cubicBezTo>
                  <a:pt x="8303070" y="1069715"/>
                  <a:pt x="8299839" y="1090352"/>
                  <a:pt x="8307197" y="1027814"/>
                </a:cubicBezTo>
                <a:cubicBezTo>
                  <a:pt x="8310003" y="1003963"/>
                  <a:pt x="8316046" y="941042"/>
                  <a:pt x="8321374" y="914400"/>
                </a:cubicBezTo>
                <a:cubicBezTo>
                  <a:pt x="8325195" y="895294"/>
                  <a:pt x="8329390" y="876177"/>
                  <a:pt x="8335551" y="857693"/>
                </a:cubicBezTo>
                <a:cubicBezTo>
                  <a:pt x="8337914" y="850605"/>
                  <a:pt x="8340959" y="843708"/>
                  <a:pt x="8342639" y="836428"/>
                </a:cubicBezTo>
                <a:cubicBezTo>
                  <a:pt x="8348057" y="812949"/>
                  <a:pt x="8352090" y="789172"/>
                  <a:pt x="8356816" y="765544"/>
                </a:cubicBezTo>
                <a:cubicBezTo>
                  <a:pt x="8366836" y="715445"/>
                  <a:pt x="8360093" y="741537"/>
                  <a:pt x="8378081" y="687572"/>
                </a:cubicBezTo>
                <a:cubicBezTo>
                  <a:pt x="8382751" y="673563"/>
                  <a:pt x="8386853" y="655036"/>
                  <a:pt x="8399346" y="645042"/>
                </a:cubicBezTo>
                <a:cubicBezTo>
                  <a:pt x="8405180" y="640375"/>
                  <a:pt x="8413197" y="638881"/>
                  <a:pt x="8420611" y="637954"/>
                </a:cubicBezTo>
                <a:cubicBezTo>
                  <a:pt x="8470639" y="631700"/>
                  <a:pt x="8619137" y="625546"/>
                  <a:pt x="8654528" y="623777"/>
                </a:cubicBezTo>
                <a:cubicBezTo>
                  <a:pt x="8668705" y="621414"/>
                  <a:pt x="8682797" y="618472"/>
                  <a:pt x="8697058" y="616689"/>
                </a:cubicBezTo>
                <a:cubicBezTo>
                  <a:pt x="8772747" y="607228"/>
                  <a:pt x="8819818" y="606870"/>
                  <a:pt x="8902621" y="602512"/>
                </a:cubicBezTo>
                <a:lnTo>
                  <a:pt x="9150714" y="609600"/>
                </a:lnTo>
                <a:cubicBezTo>
                  <a:pt x="9205077" y="611475"/>
                  <a:pt x="9259364" y="615467"/>
                  <a:pt x="9313746" y="616689"/>
                </a:cubicBezTo>
                <a:lnTo>
                  <a:pt x="9781579" y="623777"/>
                </a:lnTo>
                <a:cubicBezTo>
                  <a:pt x="9791030" y="626140"/>
                  <a:pt x="9800347" y="629122"/>
                  <a:pt x="9809932" y="630865"/>
                </a:cubicBezTo>
                <a:cubicBezTo>
                  <a:pt x="9855841" y="639212"/>
                  <a:pt x="9960945" y="648387"/>
                  <a:pt x="9987142" y="652130"/>
                </a:cubicBezTo>
                <a:lnTo>
                  <a:pt x="10036760" y="659219"/>
                </a:lnTo>
                <a:cubicBezTo>
                  <a:pt x="10095420" y="644553"/>
                  <a:pt x="10058025" y="663813"/>
                  <a:pt x="10058025" y="567070"/>
                </a:cubicBezTo>
                <a:cubicBezTo>
                  <a:pt x="10058025" y="455994"/>
                  <a:pt x="10060925" y="344913"/>
                  <a:pt x="10065114" y="233916"/>
                </a:cubicBezTo>
                <a:cubicBezTo>
                  <a:pt x="10065395" y="226474"/>
                  <a:pt x="10076750" y="166103"/>
                  <a:pt x="10079290" y="155944"/>
                </a:cubicBezTo>
                <a:cubicBezTo>
                  <a:pt x="10081102" y="148695"/>
                  <a:pt x="10081096" y="139962"/>
                  <a:pt x="10086379" y="134679"/>
                </a:cubicBezTo>
                <a:cubicBezTo>
                  <a:pt x="10089757" y="131301"/>
                  <a:pt x="10135767" y="120549"/>
                  <a:pt x="10135997" y="120503"/>
                </a:cubicBezTo>
                <a:cubicBezTo>
                  <a:pt x="10150090" y="117684"/>
                  <a:pt x="10164254" y="115093"/>
                  <a:pt x="10178528" y="113414"/>
                </a:cubicBezTo>
                <a:cubicBezTo>
                  <a:pt x="10232194" y="107100"/>
                  <a:pt x="10262193" y="107739"/>
                  <a:pt x="10313207" y="99237"/>
                </a:cubicBezTo>
                <a:cubicBezTo>
                  <a:pt x="10336975" y="95276"/>
                  <a:pt x="10360714" y="90905"/>
                  <a:pt x="10384090" y="85061"/>
                </a:cubicBezTo>
                <a:lnTo>
                  <a:pt x="10440797" y="70884"/>
                </a:lnTo>
                <a:cubicBezTo>
                  <a:pt x="10474496" y="48418"/>
                  <a:pt x="10453982" y="59400"/>
                  <a:pt x="10504593" y="42530"/>
                </a:cubicBezTo>
                <a:lnTo>
                  <a:pt x="10525858" y="35442"/>
                </a:lnTo>
                <a:cubicBezTo>
                  <a:pt x="10532946" y="33079"/>
                  <a:pt x="10539753" y="29582"/>
                  <a:pt x="10547123" y="28354"/>
                </a:cubicBezTo>
                <a:cubicBezTo>
                  <a:pt x="10561300" y="25991"/>
                  <a:pt x="10575600" y="24276"/>
                  <a:pt x="10589653" y="21265"/>
                </a:cubicBezTo>
                <a:cubicBezTo>
                  <a:pt x="10695416" y="-1399"/>
                  <a:pt x="10595161" y="11744"/>
                  <a:pt x="10724332" y="0"/>
                </a:cubicBezTo>
                <a:cubicBezTo>
                  <a:pt x="10812841" y="11065"/>
                  <a:pt x="10825325" y="14177"/>
                  <a:pt x="10944072" y="14177"/>
                </a:cubicBezTo>
                <a:cubicBezTo>
                  <a:pt x="11012634" y="14177"/>
                  <a:pt x="11081103" y="9105"/>
                  <a:pt x="11149635" y="7089"/>
                </a:cubicBezTo>
                <a:lnTo>
                  <a:pt x="11426081" y="0"/>
                </a:lnTo>
                <a:lnTo>
                  <a:pt x="11511142" y="7089"/>
                </a:lnTo>
                <a:cubicBezTo>
                  <a:pt x="11551283" y="9857"/>
                  <a:pt x="11591653" y="9734"/>
                  <a:pt x="11631644" y="14177"/>
                </a:cubicBezTo>
                <a:cubicBezTo>
                  <a:pt x="11775308" y="30140"/>
                  <a:pt x="11653589" y="22561"/>
                  <a:pt x="11730881" y="35442"/>
                </a:cubicBezTo>
                <a:cubicBezTo>
                  <a:pt x="11749671" y="38574"/>
                  <a:pt x="11768760" y="39633"/>
                  <a:pt x="11787588" y="42530"/>
                </a:cubicBezTo>
                <a:cubicBezTo>
                  <a:pt x="11799496" y="44362"/>
                  <a:pt x="11811122" y="47787"/>
                  <a:pt x="11823030" y="49619"/>
                </a:cubicBezTo>
                <a:cubicBezTo>
                  <a:pt x="11841858" y="52516"/>
                  <a:pt x="11860789" y="54747"/>
                  <a:pt x="11879737" y="56707"/>
                </a:cubicBezTo>
                <a:cubicBezTo>
                  <a:pt x="12028907" y="72138"/>
                  <a:pt x="12007264" y="69551"/>
                  <a:pt x="12142007" y="77972"/>
                </a:cubicBezTo>
                <a:cubicBezTo>
                  <a:pt x="12293900" y="68479"/>
                  <a:pt x="12298654" y="64669"/>
                  <a:pt x="12489337" y="77972"/>
                </a:cubicBezTo>
                <a:cubicBezTo>
                  <a:pt x="12513375" y="79649"/>
                  <a:pt x="12536311" y="89160"/>
                  <a:pt x="12560221" y="92149"/>
                </a:cubicBezTo>
                <a:cubicBezTo>
                  <a:pt x="12645160" y="102766"/>
                  <a:pt x="12597944" y="97655"/>
                  <a:pt x="12701988" y="106326"/>
                </a:cubicBezTo>
                <a:lnTo>
                  <a:pt x="12765783" y="127591"/>
                </a:lnTo>
                <a:lnTo>
                  <a:pt x="12787049" y="134679"/>
                </a:lnTo>
                <a:cubicBezTo>
                  <a:pt x="12802727" y="150357"/>
                  <a:pt x="12812621" y="157470"/>
                  <a:pt x="12822490" y="177209"/>
                </a:cubicBezTo>
                <a:cubicBezTo>
                  <a:pt x="12834019" y="200268"/>
                  <a:pt x="12823443" y="199428"/>
                  <a:pt x="12843756" y="219740"/>
                </a:cubicBezTo>
                <a:cubicBezTo>
                  <a:pt x="12849780" y="225764"/>
                  <a:pt x="12857933" y="229191"/>
                  <a:pt x="12865021" y="233916"/>
                </a:cubicBezTo>
                <a:cubicBezTo>
                  <a:pt x="12867384" y="241005"/>
                  <a:pt x="12870056" y="247997"/>
                  <a:pt x="12872109" y="255182"/>
                </a:cubicBezTo>
                <a:cubicBezTo>
                  <a:pt x="12874785" y="264549"/>
                  <a:pt x="12875776" y="274413"/>
                  <a:pt x="12879197" y="283535"/>
                </a:cubicBezTo>
                <a:cubicBezTo>
                  <a:pt x="12882907" y="293429"/>
                  <a:pt x="12889664" y="301995"/>
                  <a:pt x="12893374" y="311889"/>
                </a:cubicBezTo>
                <a:cubicBezTo>
                  <a:pt x="12896795" y="321011"/>
                  <a:pt x="12897382" y="331000"/>
                  <a:pt x="12900463" y="340242"/>
                </a:cubicBezTo>
                <a:cubicBezTo>
                  <a:pt x="12904487" y="352313"/>
                  <a:pt x="12910983" y="363497"/>
                  <a:pt x="12914639" y="375684"/>
                </a:cubicBezTo>
                <a:cubicBezTo>
                  <a:pt x="12918101" y="387224"/>
                  <a:pt x="12918418" y="399542"/>
                  <a:pt x="12921728" y="411126"/>
                </a:cubicBezTo>
                <a:cubicBezTo>
                  <a:pt x="12927886" y="432679"/>
                  <a:pt x="12935905" y="453656"/>
                  <a:pt x="12942993" y="474921"/>
                </a:cubicBezTo>
                <a:cubicBezTo>
                  <a:pt x="12945356" y="482009"/>
                  <a:pt x="12948269" y="488937"/>
                  <a:pt x="12950081" y="496186"/>
                </a:cubicBezTo>
                <a:lnTo>
                  <a:pt x="12957169" y="524540"/>
                </a:lnTo>
                <a:cubicBezTo>
                  <a:pt x="12959532" y="550531"/>
                  <a:pt x="12964258" y="576414"/>
                  <a:pt x="12964258" y="602512"/>
                </a:cubicBezTo>
                <a:cubicBezTo>
                  <a:pt x="12964258" y="812936"/>
                  <a:pt x="12963661" y="771206"/>
                  <a:pt x="12950081" y="900223"/>
                </a:cubicBezTo>
                <a:cubicBezTo>
                  <a:pt x="12947595" y="923838"/>
                  <a:pt x="12946131" y="947569"/>
                  <a:pt x="12942993" y="971107"/>
                </a:cubicBezTo>
                <a:cubicBezTo>
                  <a:pt x="12941401" y="983049"/>
                  <a:pt x="12937783" y="994648"/>
                  <a:pt x="12935904" y="1006549"/>
                </a:cubicBezTo>
                <a:cubicBezTo>
                  <a:pt x="12930693" y="1039555"/>
                  <a:pt x="12928282" y="1073020"/>
                  <a:pt x="12921728" y="1105786"/>
                </a:cubicBezTo>
                <a:cubicBezTo>
                  <a:pt x="12919365" y="1117600"/>
                  <a:pt x="12916471" y="1129320"/>
                  <a:pt x="12914639" y="1141228"/>
                </a:cubicBezTo>
                <a:cubicBezTo>
                  <a:pt x="12908361" y="1182031"/>
                  <a:pt x="12908726" y="1201903"/>
                  <a:pt x="12900463" y="1240465"/>
                </a:cubicBezTo>
                <a:cubicBezTo>
                  <a:pt x="12890869" y="1285236"/>
                  <a:pt x="12889995" y="1286045"/>
                  <a:pt x="12879197" y="1318437"/>
                </a:cubicBezTo>
                <a:cubicBezTo>
                  <a:pt x="12891642" y="1529987"/>
                  <a:pt x="12880339" y="1354546"/>
                  <a:pt x="12893374" y="1524000"/>
                </a:cubicBezTo>
                <a:cubicBezTo>
                  <a:pt x="12904139" y="1663945"/>
                  <a:pt x="12895413" y="1577782"/>
                  <a:pt x="12907551" y="1687033"/>
                </a:cubicBezTo>
                <a:cubicBezTo>
                  <a:pt x="12907136" y="1694090"/>
                  <a:pt x="12911867" y="1791815"/>
                  <a:pt x="12893374" y="1828800"/>
                </a:cubicBezTo>
                <a:cubicBezTo>
                  <a:pt x="12889564" y="1836420"/>
                  <a:pt x="12883923" y="1842977"/>
                  <a:pt x="12879197" y="1850065"/>
                </a:cubicBezTo>
                <a:cubicBezTo>
                  <a:pt x="12876834" y="1857153"/>
                  <a:pt x="12876776" y="1865496"/>
                  <a:pt x="12872109" y="1871330"/>
                </a:cubicBezTo>
                <a:cubicBezTo>
                  <a:pt x="12866787" y="1877982"/>
                  <a:pt x="12859360" y="1885264"/>
                  <a:pt x="12850844" y="1885507"/>
                </a:cubicBezTo>
                <a:lnTo>
                  <a:pt x="12624016" y="1878419"/>
                </a:lnTo>
                <a:lnTo>
                  <a:pt x="12510602" y="1871330"/>
                </a:lnTo>
                <a:cubicBezTo>
                  <a:pt x="12453716" y="1866954"/>
                  <a:pt x="12441680" y="1864522"/>
                  <a:pt x="12390100" y="1857154"/>
                </a:cubicBezTo>
                <a:cubicBezTo>
                  <a:pt x="12287001" y="1871882"/>
                  <a:pt x="12393390" y="1858024"/>
                  <a:pt x="12227067" y="1871330"/>
                </a:cubicBezTo>
                <a:cubicBezTo>
                  <a:pt x="12205739" y="1873036"/>
                  <a:pt x="12184453" y="1875393"/>
                  <a:pt x="12163272" y="1878419"/>
                </a:cubicBezTo>
                <a:cubicBezTo>
                  <a:pt x="12151345" y="1880123"/>
                  <a:pt x="12139684" y="1883352"/>
                  <a:pt x="12127830" y="1885507"/>
                </a:cubicBezTo>
                <a:cubicBezTo>
                  <a:pt x="12113690" y="1888078"/>
                  <a:pt x="12099528" y="1890563"/>
                  <a:pt x="12085300" y="1892596"/>
                </a:cubicBezTo>
                <a:cubicBezTo>
                  <a:pt x="12066442" y="1895290"/>
                  <a:pt x="12047468" y="1897110"/>
                  <a:pt x="12028593" y="1899684"/>
                </a:cubicBezTo>
                <a:lnTo>
                  <a:pt x="11929356" y="1913861"/>
                </a:lnTo>
                <a:cubicBezTo>
                  <a:pt x="11912816" y="1916224"/>
                  <a:pt x="11896120" y="1917673"/>
                  <a:pt x="11879737" y="1920949"/>
                </a:cubicBezTo>
                <a:cubicBezTo>
                  <a:pt x="11772842" y="1942327"/>
                  <a:pt x="11906036" y="1915105"/>
                  <a:pt x="11815942" y="1935126"/>
                </a:cubicBezTo>
                <a:cubicBezTo>
                  <a:pt x="11783030" y="1942440"/>
                  <a:pt x="11782417" y="1940654"/>
                  <a:pt x="11752146" y="1949303"/>
                </a:cubicBezTo>
                <a:cubicBezTo>
                  <a:pt x="11744962" y="1951356"/>
                  <a:pt x="11738089" y="1954425"/>
                  <a:pt x="11730881" y="1956391"/>
                </a:cubicBezTo>
                <a:cubicBezTo>
                  <a:pt x="11712083" y="1961518"/>
                  <a:pt x="11693076" y="1965842"/>
                  <a:pt x="11674174" y="1970568"/>
                </a:cubicBezTo>
                <a:cubicBezTo>
                  <a:pt x="11674167" y="1970570"/>
                  <a:pt x="11617474" y="1984743"/>
                  <a:pt x="11617467" y="1984744"/>
                </a:cubicBezTo>
                <a:cubicBezTo>
                  <a:pt x="11562628" y="1995712"/>
                  <a:pt x="11547953" y="2000010"/>
                  <a:pt x="11496965" y="2006009"/>
                </a:cubicBezTo>
                <a:cubicBezTo>
                  <a:pt x="11380152" y="2019752"/>
                  <a:pt x="11469574" y="2006622"/>
                  <a:pt x="11333932" y="2020186"/>
                </a:cubicBezTo>
                <a:cubicBezTo>
                  <a:pt x="11316250" y="2021954"/>
                  <a:pt x="11261081" y="2030854"/>
                  <a:pt x="11241783" y="2034363"/>
                </a:cubicBezTo>
                <a:cubicBezTo>
                  <a:pt x="11229930" y="2036518"/>
                  <a:pt x="11218206" y="2039357"/>
                  <a:pt x="11206342" y="2041451"/>
                </a:cubicBezTo>
                <a:cubicBezTo>
                  <a:pt x="11178035" y="2046446"/>
                  <a:pt x="11148551" y="2046538"/>
                  <a:pt x="11121281" y="2055628"/>
                </a:cubicBezTo>
                <a:cubicBezTo>
                  <a:pt x="11072672" y="2071830"/>
                  <a:pt x="11133004" y="2052697"/>
                  <a:pt x="11064574" y="2069805"/>
                </a:cubicBezTo>
                <a:cubicBezTo>
                  <a:pt x="11057325" y="2071617"/>
                  <a:pt x="11050589" y="2075213"/>
                  <a:pt x="11043309" y="2076893"/>
                </a:cubicBezTo>
                <a:cubicBezTo>
                  <a:pt x="10878509" y="2114923"/>
                  <a:pt x="11081078" y="2063671"/>
                  <a:pt x="10873188" y="2105247"/>
                </a:cubicBezTo>
                <a:cubicBezTo>
                  <a:pt x="10861374" y="2107610"/>
                  <a:pt x="10849673" y="2110631"/>
                  <a:pt x="10837746" y="2112335"/>
                </a:cubicBezTo>
                <a:cubicBezTo>
                  <a:pt x="10816565" y="2115361"/>
                  <a:pt x="10795132" y="2116397"/>
                  <a:pt x="10773951" y="2119423"/>
                </a:cubicBezTo>
                <a:cubicBezTo>
                  <a:pt x="10762024" y="2121127"/>
                  <a:pt x="10750417" y="2124680"/>
                  <a:pt x="10738509" y="2126512"/>
                </a:cubicBezTo>
                <a:cubicBezTo>
                  <a:pt x="10719681" y="2129409"/>
                  <a:pt x="10700660" y="2130906"/>
                  <a:pt x="10681802" y="2133600"/>
                </a:cubicBezTo>
                <a:cubicBezTo>
                  <a:pt x="10667574" y="2135633"/>
                  <a:pt x="10653412" y="2138118"/>
                  <a:pt x="10639272" y="2140689"/>
                </a:cubicBezTo>
                <a:cubicBezTo>
                  <a:pt x="10627418" y="2142844"/>
                  <a:pt x="10615757" y="2146073"/>
                  <a:pt x="10603830" y="2147777"/>
                </a:cubicBezTo>
                <a:cubicBezTo>
                  <a:pt x="10582649" y="2150803"/>
                  <a:pt x="10561216" y="2151839"/>
                  <a:pt x="10540035" y="2154865"/>
                </a:cubicBezTo>
                <a:cubicBezTo>
                  <a:pt x="10528108" y="2156569"/>
                  <a:pt x="10516520" y="2160250"/>
                  <a:pt x="10504593" y="2161954"/>
                </a:cubicBezTo>
                <a:cubicBezTo>
                  <a:pt x="10483412" y="2164980"/>
                  <a:pt x="10461978" y="2166016"/>
                  <a:pt x="10440797" y="2169042"/>
                </a:cubicBezTo>
                <a:cubicBezTo>
                  <a:pt x="10428870" y="2170746"/>
                  <a:pt x="10417318" y="2174695"/>
                  <a:pt x="10405356" y="2176130"/>
                </a:cubicBezTo>
                <a:cubicBezTo>
                  <a:pt x="10358203" y="2181788"/>
                  <a:pt x="10310433" y="2182499"/>
                  <a:pt x="10263588" y="2190307"/>
                </a:cubicBezTo>
                <a:cubicBezTo>
                  <a:pt x="10157588" y="2207975"/>
                  <a:pt x="10289911" y="2186259"/>
                  <a:pt x="10171439" y="2204484"/>
                </a:cubicBezTo>
                <a:cubicBezTo>
                  <a:pt x="10120859" y="2212265"/>
                  <a:pt x="10085220" y="2220699"/>
                  <a:pt x="10029672" y="2225749"/>
                </a:cubicBezTo>
                <a:cubicBezTo>
                  <a:pt x="10003681" y="2228112"/>
                  <a:pt x="9977638" y="2229955"/>
                  <a:pt x="9951700" y="2232837"/>
                </a:cubicBezTo>
                <a:cubicBezTo>
                  <a:pt x="9914733" y="2236944"/>
                  <a:pt x="9895439" y="2241493"/>
                  <a:pt x="9859551" y="2247014"/>
                </a:cubicBezTo>
                <a:cubicBezTo>
                  <a:pt x="9843038" y="2249555"/>
                  <a:pt x="9826370" y="2251114"/>
                  <a:pt x="9809932" y="2254103"/>
                </a:cubicBezTo>
                <a:cubicBezTo>
                  <a:pt x="9740577" y="2266713"/>
                  <a:pt x="9816709" y="2255265"/>
                  <a:pt x="9760314" y="2268279"/>
                </a:cubicBezTo>
                <a:cubicBezTo>
                  <a:pt x="9736835" y="2273697"/>
                  <a:pt x="9712807" y="2276612"/>
                  <a:pt x="9689430" y="2282456"/>
                </a:cubicBezTo>
                <a:cubicBezTo>
                  <a:pt x="9679979" y="2284819"/>
                  <a:pt x="9670443" y="2286868"/>
                  <a:pt x="9661076" y="2289544"/>
                </a:cubicBezTo>
                <a:cubicBezTo>
                  <a:pt x="9623869" y="2300175"/>
                  <a:pt x="9655795" y="2294220"/>
                  <a:pt x="9611458" y="2303721"/>
                </a:cubicBezTo>
                <a:cubicBezTo>
                  <a:pt x="9587897" y="2308770"/>
                  <a:pt x="9563434" y="2310279"/>
                  <a:pt x="9540574" y="2317898"/>
                </a:cubicBezTo>
                <a:cubicBezTo>
                  <a:pt x="9516900" y="2325789"/>
                  <a:pt x="9517649" y="2326143"/>
                  <a:pt x="9490956" y="2332075"/>
                </a:cubicBezTo>
                <a:cubicBezTo>
                  <a:pt x="9479195" y="2334689"/>
                  <a:pt x="9467253" y="2336454"/>
                  <a:pt x="9455514" y="2339163"/>
                </a:cubicBezTo>
                <a:cubicBezTo>
                  <a:pt x="9427036" y="2345735"/>
                  <a:pt x="9398807" y="2353340"/>
                  <a:pt x="9370453" y="2360428"/>
                </a:cubicBezTo>
                <a:cubicBezTo>
                  <a:pt x="9361002" y="2362791"/>
                  <a:pt x="9351653" y="2365605"/>
                  <a:pt x="9342100" y="2367516"/>
                </a:cubicBezTo>
                <a:lnTo>
                  <a:pt x="9271216" y="2381693"/>
                </a:lnTo>
                <a:cubicBezTo>
                  <a:pt x="9259402" y="2384056"/>
                  <a:pt x="9247729" y="2387288"/>
                  <a:pt x="9235774" y="2388782"/>
                </a:cubicBezTo>
                <a:cubicBezTo>
                  <a:pt x="9216872" y="2391145"/>
                  <a:pt x="9197895" y="2392974"/>
                  <a:pt x="9179067" y="2395870"/>
                </a:cubicBezTo>
                <a:cubicBezTo>
                  <a:pt x="9167159" y="2397702"/>
                  <a:pt x="9155313" y="2400036"/>
                  <a:pt x="9143625" y="2402958"/>
                </a:cubicBezTo>
                <a:cubicBezTo>
                  <a:pt x="9136376" y="2404770"/>
                  <a:pt x="9129730" y="2408819"/>
                  <a:pt x="9122360" y="2410047"/>
                </a:cubicBezTo>
                <a:cubicBezTo>
                  <a:pt x="9101255" y="2413565"/>
                  <a:pt x="9079746" y="2414109"/>
                  <a:pt x="9058565" y="2417135"/>
                </a:cubicBezTo>
                <a:cubicBezTo>
                  <a:pt x="9030109" y="2421200"/>
                  <a:pt x="9002027" y="2427747"/>
                  <a:pt x="8973504" y="2431312"/>
                </a:cubicBezTo>
                <a:lnTo>
                  <a:pt x="8916797" y="2438400"/>
                </a:lnTo>
                <a:cubicBezTo>
                  <a:pt x="8902569" y="2440433"/>
                  <a:pt x="8888560" y="2443984"/>
                  <a:pt x="8874267" y="2445489"/>
                </a:cubicBezTo>
                <a:cubicBezTo>
                  <a:pt x="8843629" y="2448714"/>
                  <a:pt x="8812819" y="2450019"/>
                  <a:pt x="8782118" y="2452577"/>
                </a:cubicBezTo>
                <a:lnTo>
                  <a:pt x="8704146" y="2459665"/>
                </a:lnTo>
                <a:cubicBezTo>
                  <a:pt x="8685201" y="2461659"/>
                  <a:pt x="8666372" y="2464650"/>
                  <a:pt x="8647439" y="2466754"/>
                </a:cubicBezTo>
                <a:cubicBezTo>
                  <a:pt x="8623839" y="2469376"/>
                  <a:pt x="8600145" y="2471120"/>
                  <a:pt x="8576556" y="2473842"/>
                </a:cubicBezTo>
                <a:cubicBezTo>
                  <a:pt x="8529959" y="2479219"/>
                  <a:pt x="8413174" y="2493985"/>
                  <a:pt x="8363904" y="2502196"/>
                </a:cubicBezTo>
                <a:cubicBezTo>
                  <a:pt x="8349727" y="2504559"/>
                  <a:pt x="8335467" y="2506465"/>
                  <a:pt x="8321374" y="2509284"/>
                </a:cubicBezTo>
                <a:cubicBezTo>
                  <a:pt x="8207580" y="2532042"/>
                  <a:pt x="8393785" y="2498696"/>
                  <a:pt x="8257579" y="2523461"/>
                </a:cubicBezTo>
                <a:cubicBezTo>
                  <a:pt x="8201431" y="2533670"/>
                  <a:pt x="8225949" y="2528081"/>
                  <a:pt x="8165430" y="2537637"/>
                </a:cubicBezTo>
                <a:cubicBezTo>
                  <a:pt x="8137037" y="2542120"/>
                  <a:pt x="8108255" y="2544842"/>
                  <a:pt x="8080369" y="2551814"/>
                </a:cubicBezTo>
                <a:cubicBezTo>
                  <a:pt x="8070918" y="2554177"/>
                  <a:pt x="8061569" y="2556992"/>
                  <a:pt x="8052016" y="2558903"/>
                </a:cubicBezTo>
                <a:cubicBezTo>
                  <a:pt x="7975070" y="2574293"/>
                  <a:pt x="8042467" y="2557874"/>
                  <a:pt x="7974044" y="2573079"/>
                </a:cubicBezTo>
                <a:cubicBezTo>
                  <a:pt x="7964534" y="2575192"/>
                  <a:pt x="7955200" y="2578055"/>
                  <a:pt x="7945690" y="2580168"/>
                </a:cubicBezTo>
                <a:cubicBezTo>
                  <a:pt x="7933929" y="2582782"/>
                  <a:pt x="7921937" y="2584334"/>
                  <a:pt x="7910249" y="2587256"/>
                </a:cubicBezTo>
                <a:cubicBezTo>
                  <a:pt x="7903000" y="2589068"/>
                  <a:pt x="7896310" y="2592879"/>
                  <a:pt x="7888983" y="2594344"/>
                </a:cubicBezTo>
                <a:cubicBezTo>
                  <a:pt x="7872600" y="2597621"/>
                  <a:pt x="7855845" y="2598686"/>
                  <a:pt x="7839365" y="2601433"/>
                </a:cubicBezTo>
                <a:cubicBezTo>
                  <a:pt x="7827481" y="2603414"/>
                  <a:pt x="7815824" y="2606642"/>
                  <a:pt x="7803923" y="2608521"/>
                </a:cubicBezTo>
                <a:cubicBezTo>
                  <a:pt x="7770917" y="2613732"/>
                  <a:pt x="7737452" y="2616145"/>
                  <a:pt x="7704686" y="2622698"/>
                </a:cubicBezTo>
                <a:cubicBezTo>
                  <a:pt x="7681058" y="2627424"/>
                  <a:pt x="7656662" y="2629256"/>
                  <a:pt x="7633802" y="2636875"/>
                </a:cubicBezTo>
                <a:cubicBezTo>
                  <a:pt x="7607926" y="2645500"/>
                  <a:pt x="7608868" y="2646163"/>
                  <a:pt x="7577095" y="2651051"/>
                </a:cubicBezTo>
                <a:cubicBezTo>
                  <a:pt x="7558267" y="2653948"/>
                  <a:pt x="7539178" y="2655008"/>
                  <a:pt x="7520388" y="2658140"/>
                </a:cubicBezTo>
                <a:cubicBezTo>
                  <a:pt x="7510779" y="2659742"/>
                  <a:pt x="7501620" y="2663485"/>
                  <a:pt x="7492035" y="2665228"/>
                </a:cubicBezTo>
                <a:cubicBezTo>
                  <a:pt x="7475597" y="2668217"/>
                  <a:pt x="7458869" y="2669413"/>
                  <a:pt x="7442416" y="2672316"/>
                </a:cubicBezTo>
                <a:cubicBezTo>
                  <a:pt x="7418687" y="2676503"/>
                  <a:pt x="7395386" y="2683085"/>
                  <a:pt x="7371532" y="2686493"/>
                </a:cubicBezTo>
                <a:cubicBezTo>
                  <a:pt x="7307686" y="2695615"/>
                  <a:pt x="7338394" y="2690836"/>
                  <a:pt x="7279383" y="2700670"/>
                </a:cubicBezTo>
                <a:cubicBezTo>
                  <a:pt x="7272295" y="2703033"/>
                  <a:pt x="7265476" y="2706460"/>
                  <a:pt x="7258118" y="2707758"/>
                </a:cubicBezTo>
                <a:cubicBezTo>
                  <a:pt x="7201554" y="2717740"/>
                  <a:pt x="7156960" y="2721718"/>
                  <a:pt x="7102174" y="2729023"/>
                </a:cubicBezTo>
                <a:cubicBezTo>
                  <a:pt x="6947123" y="2749697"/>
                  <a:pt x="7124620" y="2724942"/>
                  <a:pt x="7024202" y="2743200"/>
                </a:cubicBezTo>
                <a:cubicBezTo>
                  <a:pt x="7007764" y="2746189"/>
                  <a:pt x="6991021" y="2747300"/>
                  <a:pt x="6974583" y="2750289"/>
                </a:cubicBezTo>
                <a:cubicBezTo>
                  <a:pt x="6964998" y="2752032"/>
                  <a:pt x="6955783" y="2755467"/>
                  <a:pt x="6946230" y="2757377"/>
                </a:cubicBezTo>
                <a:cubicBezTo>
                  <a:pt x="6916778" y="2763267"/>
                  <a:pt x="6883566" y="2767018"/>
                  <a:pt x="6854081" y="2771554"/>
                </a:cubicBezTo>
                <a:cubicBezTo>
                  <a:pt x="6839876" y="2773739"/>
                  <a:pt x="6825691" y="2776071"/>
                  <a:pt x="6811551" y="2778642"/>
                </a:cubicBezTo>
                <a:cubicBezTo>
                  <a:pt x="6799697" y="2780797"/>
                  <a:pt x="6788036" y="2784026"/>
                  <a:pt x="6776109" y="2785730"/>
                </a:cubicBezTo>
                <a:cubicBezTo>
                  <a:pt x="6738393" y="2791118"/>
                  <a:pt x="6662695" y="2799907"/>
                  <a:pt x="6662695" y="2799907"/>
                </a:cubicBezTo>
                <a:cubicBezTo>
                  <a:pt x="6653244" y="2802270"/>
                  <a:pt x="6643895" y="2805085"/>
                  <a:pt x="6634342" y="2806996"/>
                </a:cubicBezTo>
                <a:cubicBezTo>
                  <a:pt x="6620249" y="2809815"/>
                  <a:pt x="6605841" y="2810966"/>
                  <a:pt x="6591811" y="2814084"/>
                </a:cubicBezTo>
                <a:cubicBezTo>
                  <a:pt x="6584517" y="2815705"/>
                  <a:pt x="6577873" y="2819707"/>
                  <a:pt x="6570546" y="2821172"/>
                </a:cubicBezTo>
                <a:cubicBezTo>
                  <a:pt x="6554163" y="2824449"/>
                  <a:pt x="6537467" y="2825898"/>
                  <a:pt x="6520928" y="2828261"/>
                </a:cubicBezTo>
                <a:cubicBezTo>
                  <a:pt x="6472310" y="2844466"/>
                  <a:pt x="6532665" y="2825326"/>
                  <a:pt x="6464221" y="2842437"/>
                </a:cubicBezTo>
                <a:cubicBezTo>
                  <a:pt x="6456972" y="2844249"/>
                  <a:pt x="6450205" y="2847714"/>
                  <a:pt x="6442956" y="2849526"/>
                </a:cubicBezTo>
                <a:cubicBezTo>
                  <a:pt x="6431268" y="2852448"/>
                  <a:pt x="6419275" y="2854000"/>
                  <a:pt x="6407514" y="2856614"/>
                </a:cubicBezTo>
                <a:cubicBezTo>
                  <a:pt x="6398004" y="2858727"/>
                  <a:pt x="6388670" y="2861590"/>
                  <a:pt x="6379160" y="2863703"/>
                </a:cubicBezTo>
                <a:cubicBezTo>
                  <a:pt x="6367399" y="2866317"/>
                  <a:pt x="6355457" y="2868082"/>
                  <a:pt x="6343718" y="2870791"/>
                </a:cubicBezTo>
                <a:cubicBezTo>
                  <a:pt x="6324733" y="2875172"/>
                  <a:pt x="6305495" y="2878807"/>
                  <a:pt x="6287011" y="2884968"/>
                </a:cubicBezTo>
                <a:cubicBezTo>
                  <a:pt x="6272834" y="2889693"/>
                  <a:pt x="6258978" y="2895520"/>
                  <a:pt x="6244481" y="2899144"/>
                </a:cubicBezTo>
                <a:cubicBezTo>
                  <a:pt x="6225579" y="2903870"/>
                  <a:pt x="6206258" y="2907159"/>
                  <a:pt x="6187774" y="2913321"/>
                </a:cubicBezTo>
                <a:cubicBezTo>
                  <a:pt x="6173597" y="2918047"/>
                  <a:pt x="6159741" y="2923874"/>
                  <a:pt x="6145244" y="2927498"/>
                </a:cubicBezTo>
                <a:cubicBezTo>
                  <a:pt x="6135793" y="2929861"/>
                  <a:pt x="6126443" y="2932675"/>
                  <a:pt x="6116890" y="2934586"/>
                </a:cubicBezTo>
                <a:cubicBezTo>
                  <a:pt x="6102797" y="2937405"/>
                  <a:pt x="6088303" y="2938189"/>
                  <a:pt x="6074360" y="2941675"/>
                </a:cubicBezTo>
                <a:cubicBezTo>
                  <a:pt x="6059863" y="2945299"/>
                  <a:pt x="6046327" y="2952226"/>
                  <a:pt x="6031830" y="2955851"/>
                </a:cubicBezTo>
                <a:cubicBezTo>
                  <a:pt x="6022379" y="2958214"/>
                  <a:pt x="6012807" y="2960141"/>
                  <a:pt x="6003476" y="2962940"/>
                </a:cubicBezTo>
                <a:cubicBezTo>
                  <a:pt x="5989163" y="2967234"/>
                  <a:pt x="5975443" y="2973491"/>
                  <a:pt x="5960946" y="2977116"/>
                </a:cubicBezTo>
                <a:cubicBezTo>
                  <a:pt x="5951495" y="2979479"/>
                  <a:pt x="5941924" y="2981406"/>
                  <a:pt x="5932593" y="2984205"/>
                </a:cubicBezTo>
                <a:cubicBezTo>
                  <a:pt x="5911123" y="2990646"/>
                  <a:pt x="5890062" y="2998382"/>
                  <a:pt x="5868797" y="3005470"/>
                </a:cubicBezTo>
                <a:cubicBezTo>
                  <a:pt x="5861709" y="3007833"/>
                  <a:pt x="5854781" y="3010746"/>
                  <a:pt x="5847532" y="3012558"/>
                </a:cubicBezTo>
                <a:cubicBezTo>
                  <a:pt x="5828630" y="3017284"/>
                  <a:pt x="5809309" y="3020574"/>
                  <a:pt x="5790825" y="3026735"/>
                </a:cubicBezTo>
                <a:cubicBezTo>
                  <a:pt x="5783737" y="3029098"/>
                  <a:pt x="5776854" y="3032202"/>
                  <a:pt x="5769560" y="3033823"/>
                </a:cubicBezTo>
                <a:cubicBezTo>
                  <a:pt x="5755530" y="3036941"/>
                  <a:pt x="5741083" y="3037900"/>
                  <a:pt x="5727030" y="3040912"/>
                </a:cubicBezTo>
                <a:cubicBezTo>
                  <a:pt x="5707978" y="3044995"/>
                  <a:pt x="5689542" y="3051886"/>
                  <a:pt x="5670323" y="3055089"/>
                </a:cubicBezTo>
                <a:cubicBezTo>
                  <a:pt x="5656146" y="3057452"/>
                  <a:pt x="5641886" y="3059359"/>
                  <a:pt x="5627793" y="3062177"/>
                </a:cubicBezTo>
                <a:cubicBezTo>
                  <a:pt x="5564082" y="3074919"/>
                  <a:pt x="5638263" y="3063976"/>
                  <a:pt x="5563997" y="3076354"/>
                </a:cubicBezTo>
                <a:cubicBezTo>
                  <a:pt x="5547517" y="3079101"/>
                  <a:pt x="5530859" y="3080695"/>
                  <a:pt x="5514379" y="3083442"/>
                </a:cubicBezTo>
                <a:cubicBezTo>
                  <a:pt x="5502495" y="3085423"/>
                  <a:pt x="5490864" y="3088826"/>
                  <a:pt x="5478937" y="3090530"/>
                </a:cubicBezTo>
                <a:cubicBezTo>
                  <a:pt x="5457756" y="3093556"/>
                  <a:pt x="5436350" y="3094791"/>
                  <a:pt x="5415142" y="3097619"/>
                </a:cubicBezTo>
                <a:cubicBezTo>
                  <a:pt x="5400896" y="3099519"/>
                  <a:pt x="5386885" y="3103028"/>
                  <a:pt x="5372611" y="3104707"/>
                </a:cubicBezTo>
                <a:cubicBezTo>
                  <a:pt x="5346692" y="3107756"/>
                  <a:pt x="5320593" y="3109064"/>
                  <a:pt x="5294639" y="3111796"/>
                </a:cubicBezTo>
                <a:cubicBezTo>
                  <a:pt x="5178069" y="3124067"/>
                  <a:pt x="5470667" y="3078716"/>
                  <a:pt x="5159960" y="3125972"/>
                </a:cubicBezTo>
                <a:cubicBezTo>
                  <a:pt x="4583439" y="3215758"/>
                  <a:pt x="3841523" y="3349257"/>
                  <a:pt x="3430397" y="3395331"/>
                </a:cubicBezTo>
                <a:cubicBezTo>
                  <a:pt x="3019271" y="3441405"/>
                  <a:pt x="2986193" y="3398874"/>
                  <a:pt x="2693207" y="3402418"/>
                </a:cubicBezTo>
                <a:lnTo>
                  <a:pt x="1672481" y="3416595"/>
                </a:lnTo>
                <a:lnTo>
                  <a:pt x="339868" y="3416595"/>
                </a:lnTo>
                <a:cubicBezTo>
                  <a:pt x="79961" y="3405963"/>
                  <a:pt x="168566" y="3397693"/>
                  <a:pt x="113040" y="3352800"/>
                </a:cubicBezTo>
                <a:cubicBezTo>
                  <a:pt x="57514" y="3307907"/>
                  <a:pt x="-24002" y="3192130"/>
                  <a:pt x="6714" y="3147237"/>
                </a:cubicBezTo>
                <a:cubicBezTo>
                  <a:pt x="37430" y="3102344"/>
                  <a:pt x="251263" y="3097619"/>
                  <a:pt x="297337" y="3083442"/>
                </a:cubicBezTo>
                <a:cubicBezTo>
                  <a:pt x="343411" y="3069265"/>
                  <a:pt x="286970" y="3069797"/>
                  <a:pt x="283160" y="3062177"/>
                </a:cubicBezTo>
                <a:cubicBezTo>
                  <a:pt x="276314" y="3048485"/>
                  <a:pt x="271004" y="3017597"/>
                  <a:pt x="268983" y="3005470"/>
                </a:cubicBezTo>
                <a:cubicBezTo>
                  <a:pt x="266236" y="2988990"/>
                  <a:pt x="264435" y="2972364"/>
                  <a:pt x="261895" y="2955851"/>
                </a:cubicBezTo>
                <a:cubicBezTo>
                  <a:pt x="259710" y="2941646"/>
                  <a:pt x="257170" y="2927498"/>
                  <a:pt x="254807" y="2913321"/>
                </a:cubicBezTo>
                <a:cubicBezTo>
                  <a:pt x="259678" y="2888965"/>
                  <a:pt x="262310" y="2872879"/>
                  <a:pt x="268983" y="2849526"/>
                </a:cubicBezTo>
                <a:cubicBezTo>
                  <a:pt x="271036" y="2842342"/>
                  <a:pt x="274019" y="2835445"/>
                  <a:pt x="276072" y="2828261"/>
                </a:cubicBezTo>
                <a:cubicBezTo>
                  <a:pt x="286524" y="2791681"/>
                  <a:pt x="329235" y="2792818"/>
                  <a:pt x="339867" y="27857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9" name="Picture 8" descr="figure_1.tif">
            <a:extLst>
              <a:ext uri="{FF2B5EF4-FFF2-40B4-BE49-F238E27FC236}">
                <a16:creationId xmlns:a16="http://schemas.microsoft.com/office/drawing/2014/main" id="{4C740A54-D997-4243-B01B-A73864A81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270" y="2669324"/>
            <a:ext cx="1291133" cy="996593"/>
          </a:xfrm>
          <a:prstGeom prst="rect">
            <a:avLst/>
          </a:prstGeom>
          <a:effectLst>
            <a:softEdge rad="114548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940C65-7A39-6741-8CF9-E643F02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794" y="2355436"/>
            <a:ext cx="1707930" cy="786598"/>
          </a:xfrm>
          <a:prstGeom prst="rect">
            <a:avLst/>
          </a:prstGeom>
          <a:effectLst>
            <a:softEdge rad="140692"/>
          </a:effectLst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00F9855D-92AC-434D-BDC9-8B18F8403D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2" t="43858" r="5339" b="22927"/>
          <a:stretch/>
        </p:blipFill>
        <p:spPr bwMode="auto">
          <a:xfrm>
            <a:off x="10070890" y="546976"/>
            <a:ext cx="1752655" cy="973698"/>
          </a:xfrm>
          <a:prstGeom prst="round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softEdge rad="98276"/>
          </a:effec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1A4EB138-1630-B847-B263-A3743023F4E9}"/>
              </a:ext>
            </a:extLst>
          </p:cNvPr>
          <p:cNvSpPr/>
          <p:nvPr/>
        </p:nvSpPr>
        <p:spPr>
          <a:xfrm>
            <a:off x="-5253" y="4187222"/>
            <a:ext cx="2859500" cy="397402"/>
          </a:xfrm>
          <a:custGeom>
            <a:avLst/>
            <a:gdLst>
              <a:gd name="connsiteX0" fmla="*/ 0 w 4079132"/>
              <a:gd name="connsiteY0" fmla="*/ 12970 h 395592"/>
              <a:gd name="connsiteX1" fmla="*/ 3806757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079132"/>
              <a:gd name="connsiteY0" fmla="*/ 12970 h 395592"/>
              <a:gd name="connsiteX1" fmla="*/ 3823933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452538"/>
              <a:gd name="connsiteY0" fmla="*/ 12970 h 395592"/>
              <a:gd name="connsiteX1" fmla="*/ 3823933 w 4452538"/>
              <a:gd name="connsiteY1" fmla="*/ 0 h 395592"/>
              <a:gd name="connsiteX2" fmla="*/ 4452538 w 4452538"/>
              <a:gd name="connsiteY2" fmla="*/ 395592 h 395592"/>
              <a:gd name="connsiteX3" fmla="*/ 0 w 4452538"/>
              <a:gd name="connsiteY3" fmla="*/ 389107 h 395592"/>
              <a:gd name="connsiteX4" fmla="*/ 0 w 4452538"/>
              <a:gd name="connsiteY4" fmla="*/ 12970 h 395592"/>
              <a:gd name="connsiteX0" fmla="*/ 0 w 7155282"/>
              <a:gd name="connsiteY0" fmla="*/ 12970 h 395592"/>
              <a:gd name="connsiteX1" fmla="*/ 6526677 w 7155282"/>
              <a:gd name="connsiteY1" fmla="*/ 0 h 395592"/>
              <a:gd name="connsiteX2" fmla="*/ 7155282 w 7155282"/>
              <a:gd name="connsiteY2" fmla="*/ 395592 h 395592"/>
              <a:gd name="connsiteX3" fmla="*/ 2702744 w 7155282"/>
              <a:gd name="connsiteY3" fmla="*/ 389107 h 395592"/>
              <a:gd name="connsiteX4" fmla="*/ 0 w 7155282"/>
              <a:gd name="connsiteY4" fmla="*/ 12970 h 395592"/>
              <a:gd name="connsiteX0" fmla="*/ 0 w 7173065"/>
              <a:gd name="connsiteY0" fmla="*/ 0 h 403887"/>
              <a:gd name="connsiteX1" fmla="*/ 6544460 w 7173065"/>
              <a:gd name="connsiteY1" fmla="*/ 8295 h 403887"/>
              <a:gd name="connsiteX2" fmla="*/ 7173065 w 7173065"/>
              <a:gd name="connsiteY2" fmla="*/ 403887 h 403887"/>
              <a:gd name="connsiteX3" fmla="*/ 2720527 w 7173065"/>
              <a:gd name="connsiteY3" fmla="*/ 397402 h 403887"/>
              <a:gd name="connsiteX4" fmla="*/ 0 w 7173065"/>
              <a:gd name="connsiteY4" fmla="*/ 0 h 403887"/>
              <a:gd name="connsiteX0" fmla="*/ 0 w 7173065"/>
              <a:gd name="connsiteY0" fmla="*/ 0 h 396799"/>
              <a:gd name="connsiteX1" fmla="*/ 6544460 w 7173065"/>
              <a:gd name="connsiteY1" fmla="*/ 1207 h 396799"/>
              <a:gd name="connsiteX2" fmla="*/ 7173065 w 7173065"/>
              <a:gd name="connsiteY2" fmla="*/ 396799 h 396799"/>
              <a:gd name="connsiteX3" fmla="*/ 2720527 w 7173065"/>
              <a:gd name="connsiteY3" fmla="*/ 390314 h 396799"/>
              <a:gd name="connsiteX4" fmla="*/ 0 w 7173065"/>
              <a:gd name="connsiteY4" fmla="*/ 0 h 396799"/>
              <a:gd name="connsiteX0" fmla="*/ 0 w 7173065"/>
              <a:gd name="connsiteY0" fmla="*/ 0 h 397402"/>
              <a:gd name="connsiteX1" fmla="*/ 6544460 w 7173065"/>
              <a:gd name="connsiteY1" fmla="*/ 1207 h 397402"/>
              <a:gd name="connsiteX2" fmla="*/ 7173065 w 7173065"/>
              <a:gd name="connsiteY2" fmla="*/ 396799 h 397402"/>
              <a:gd name="connsiteX3" fmla="*/ 17785 w 7173065"/>
              <a:gd name="connsiteY3" fmla="*/ 397402 h 397402"/>
              <a:gd name="connsiteX4" fmla="*/ 0 w 7173065"/>
              <a:gd name="connsiteY4" fmla="*/ 0 h 39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3065" h="397402">
                <a:moveTo>
                  <a:pt x="0" y="0"/>
                </a:moveTo>
                <a:lnTo>
                  <a:pt x="6544460" y="1207"/>
                </a:lnTo>
                <a:lnTo>
                  <a:pt x="7173065" y="396799"/>
                </a:lnTo>
                <a:lnTo>
                  <a:pt x="17785" y="3974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739EAA6-65FB-DF4E-A708-703EA193D94B}"/>
              </a:ext>
            </a:extLst>
          </p:cNvPr>
          <p:cNvSpPr/>
          <p:nvPr/>
        </p:nvSpPr>
        <p:spPr>
          <a:xfrm>
            <a:off x="2603590" y="3658703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A498587-A3C5-FA41-81EE-54364D15947A}"/>
              </a:ext>
            </a:extLst>
          </p:cNvPr>
          <p:cNvSpPr/>
          <p:nvPr/>
        </p:nvSpPr>
        <p:spPr>
          <a:xfrm>
            <a:off x="2607765" y="3645561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18832D0-6B06-1A4B-A2F3-2572B65D5CE4}"/>
              </a:ext>
            </a:extLst>
          </p:cNvPr>
          <p:cNvSpPr/>
          <p:nvPr/>
        </p:nvSpPr>
        <p:spPr>
          <a:xfrm>
            <a:off x="3124962" y="364556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EB00B7C-8B62-4946-839D-456E84443624}"/>
              </a:ext>
            </a:extLst>
          </p:cNvPr>
          <p:cNvSpPr/>
          <p:nvPr/>
        </p:nvSpPr>
        <p:spPr>
          <a:xfrm>
            <a:off x="4336594" y="3113082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2C7922E-CBE3-9743-A015-3F9821AB42BB}"/>
              </a:ext>
            </a:extLst>
          </p:cNvPr>
          <p:cNvSpPr/>
          <p:nvPr/>
        </p:nvSpPr>
        <p:spPr>
          <a:xfrm>
            <a:off x="4340769" y="309994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AC7A927F-D1CD-114C-BE98-2260DC55DF0F}"/>
              </a:ext>
            </a:extLst>
          </p:cNvPr>
          <p:cNvSpPr/>
          <p:nvPr/>
        </p:nvSpPr>
        <p:spPr>
          <a:xfrm>
            <a:off x="4857966" y="309993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BB8703A9-BB09-B147-91E0-5F60EF49AB1F}"/>
              </a:ext>
            </a:extLst>
          </p:cNvPr>
          <p:cNvSpPr/>
          <p:nvPr/>
        </p:nvSpPr>
        <p:spPr>
          <a:xfrm>
            <a:off x="6062804" y="2567706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9C45497D-80A0-5A4C-AA52-0D2E2E102CFC}"/>
              </a:ext>
            </a:extLst>
          </p:cNvPr>
          <p:cNvSpPr/>
          <p:nvPr/>
        </p:nvSpPr>
        <p:spPr>
          <a:xfrm>
            <a:off x="6066979" y="2554564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9F7BCB5-5034-D042-9660-44E78C6CC0EA}"/>
              </a:ext>
            </a:extLst>
          </p:cNvPr>
          <p:cNvSpPr/>
          <p:nvPr/>
        </p:nvSpPr>
        <p:spPr>
          <a:xfrm>
            <a:off x="6584176" y="2554563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EBF9919-EDE8-1540-AF95-046C43434D75}"/>
              </a:ext>
            </a:extLst>
          </p:cNvPr>
          <p:cNvSpPr/>
          <p:nvPr/>
        </p:nvSpPr>
        <p:spPr>
          <a:xfrm>
            <a:off x="7786133" y="2024671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A055A13-0ACF-594C-8B45-5FD80C1B402A}"/>
              </a:ext>
            </a:extLst>
          </p:cNvPr>
          <p:cNvSpPr/>
          <p:nvPr/>
        </p:nvSpPr>
        <p:spPr>
          <a:xfrm>
            <a:off x="7790308" y="201152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00026D72-4AEC-C846-A978-110C71DF4C17}"/>
              </a:ext>
            </a:extLst>
          </p:cNvPr>
          <p:cNvSpPr/>
          <p:nvPr/>
        </p:nvSpPr>
        <p:spPr>
          <a:xfrm>
            <a:off x="8307505" y="2011528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A3AC3799-3E79-B644-ACF1-AF793DAAB43B}"/>
              </a:ext>
            </a:extLst>
          </p:cNvPr>
          <p:cNvSpPr/>
          <p:nvPr/>
        </p:nvSpPr>
        <p:spPr>
          <a:xfrm>
            <a:off x="9521727" y="1491448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1106875-BF95-BC45-A6A4-4BC31FE6A16A}"/>
              </a:ext>
            </a:extLst>
          </p:cNvPr>
          <p:cNvSpPr/>
          <p:nvPr/>
        </p:nvSpPr>
        <p:spPr>
          <a:xfrm>
            <a:off x="9525902" y="1478306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F4534CAB-F18F-9C44-AD6E-3C56BF745CCB}"/>
              </a:ext>
            </a:extLst>
          </p:cNvPr>
          <p:cNvSpPr/>
          <p:nvPr/>
        </p:nvSpPr>
        <p:spPr>
          <a:xfrm>
            <a:off x="10259150" y="1478305"/>
            <a:ext cx="26833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  <a:gd name="connsiteX0" fmla="*/ 0 w 2629832"/>
              <a:gd name="connsiteY0" fmla="*/ 0 h 399327"/>
              <a:gd name="connsiteX1" fmla="*/ 2629832 w 2629832"/>
              <a:gd name="connsiteY1" fmla="*/ 5788 h 399327"/>
              <a:gd name="connsiteX2" fmla="*/ 1464197 w 2629832"/>
              <a:gd name="connsiteY2" fmla="*/ 399327 h 399327"/>
              <a:gd name="connsiteX3" fmla="*/ 266218 w 2629832"/>
              <a:gd name="connsiteY3" fmla="*/ 399327 h 399327"/>
              <a:gd name="connsiteX4" fmla="*/ 0 w 2629832"/>
              <a:gd name="connsiteY4" fmla="*/ 0 h 399327"/>
              <a:gd name="connsiteX0" fmla="*/ 0 w 2683397"/>
              <a:gd name="connsiteY0" fmla="*/ 0 h 399327"/>
              <a:gd name="connsiteX1" fmla="*/ 2629832 w 2683397"/>
              <a:gd name="connsiteY1" fmla="*/ 5788 h 399327"/>
              <a:gd name="connsiteX2" fmla="*/ 2683397 w 2683397"/>
              <a:gd name="connsiteY2" fmla="*/ 399327 h 399327"/>
              <a:gd name="connsiteX3" fmla="*/ 266218 w 2683397"/>
              <a:gd name="connsiteY3" fmla="*/ 399327 h 399327"/>
              <a:gd name="connsiteX4" fmla="*/ 0 w 26833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397" h="399327">
                <a:moveTo>
                  <a:pt x="0" y="0"/>
                </a:moveTo>
                <a:lnTo>
                  <a:pt x="2629832" y="5788"/>
                </a:lnTo>
                <a:lnTo>
                  <a:pt x="26833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9904CE-CDBC-E940-89B4-C7D179353D79}"/>
              </a:ext>
            </a:extLst>
          </p:cNvPr>
          <p:cNvSpPr txBox="1"/>
          <p:nvPr/>
        </p:nvSpPr>
        <p:spPr>
          <a:xfrm>
            <a:off x="4564645" y="2018613"/>
            <a:ext cx="118494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interfaces</a:t>
            </a:r>
            <a:endParaRPr lang="de-DE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2348F5-17DD-184B-9627-763FCEFD649C}"/>
              </a:ext>
            </a:extLst>
          </p:cNvPr>
          <p:cNvSpPr txBox="1"/>
          <p:nvPr/>
        </p:nvSpPr>
        <p:spPr>
          <a:xfrm>
            <a:off x="6455252" y="1330575"/>
            <a:ext cx="76174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pores</a:t>
            </a:r>
            <a:endParaRPr lang="de-DE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3F1562-99F0-6D43-9A12-81615FDDBA96}"/>
              </a:ext>
            </a:extLst>
          </p:cNvPr>
          <p:cNvSpPr txBox="1"/>
          <p:nvPr/>
        </p:nvSpPr>
        <p:spPr>
          <a:xfrm>
            <a:off x="7790871" y="810194"/>
            <a:ext cx="204178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mesostructures</a:t>
            </a:r>
            <a:endParaRPr lang="de-DE" dirty="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EE0DD0A2-72EF-534E-A015-64042DBD2BDF}"/>
              </a:ext>
            </a:extLst>
          </p:cNvPr>
          <p:cNvSpPr/>
          <p:nvPr/>
        </p:nvSpPr>
        <p:spPr>
          <a:xfrm>
            <a:off x="8024037" y="2482427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084975-923A-7E4E-87E6-62E80B99BEDB}"/>
              </a:ext>
            </a:extLst>
          </p:cNvPr>
          <p:cNvSpPr txBox="1"/>
          <p:nvPr/>
        </p:nvSpPr>
        <p:spPr>
          <a:xfrm>
            <a:off x="1030036" y="4208182"/>
            <a:ext cx="633507" cy="355482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A81717-2535-7C46-8641-58D6925C6377}"/>
              </a:ext>
            </a:extLst>
          </p:cNvPr>
          <p:cNvSpPr txBox="1"/>
          <p:nvPr/>
        </p:nvSpPr>
        <p:spPr>
          <a:xfrm>
            <a:off x="2613946" y="3524279"/>
            <a:ext cx="2005677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 + </a:t>
            </a:r>
            <a:r>
              <a:rPr lang="de-DE" b="1" dirty="0" err="1">
                <a:solidFill>
                  <a:schemeClr val="bg1"/>
                </a:solidFill>
              </a:rPr>
              <a:t>micro</a:t>
            </a:r>
            <a:r>
              <a:rPr lang="de-DE" b="1" dirty="0">
                <a:solidFill>
                  <a:schemeClr val="bg1"/>
                </a:solidFill>
              </a:rPr>
              <a:t>-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kinetic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modeling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3FA6D09-3B30-0F48-A699-150570CE844D}"/>
              </a:ext>
            </a:extLst>
          </p:cNvPr>
          <p:cNvSpPr txBox="1"/>
          <p:nvPr/>
        </p:nvSpPr>
        <p:spPr>
          <a:xfrm>
            <a:off x="4390192" y="2976359"/>
            <a:ext cx="1898918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DFT, AIMD,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CSM, DL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880A27-EDB2-B94B-8F81-B2936E9DFE9F}"/>
              </a:ext>
            </a:extLst>
          </p:cNvPr>
          <p:cNvSpPr txBox="1"/>
          <p:nvPr/>
        </p:nvSpPr>
        <p:spPr>
          <a:xfrm>
            <a:off x="6131746" y="2433324"/>
            <a:ext cx="2014206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cMD</a:t>
            </a:r>
            <a:r>
              <a:rPr lang="de-DE" b="1" dirty="0">
                <a:solidFill>
                  <a:schemeClr val="bg1"/>
                </a:solidFill>
              </a:rPr>
              <a:t>, MF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r>
              <a:rPr lang="de-DE" b="1" dirty="0">
                <a:solidFill>
                  <a:schemeClr val="bg1"/>
                </a:solidFill>
              </a:rPr>
              <a:t>, 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electrokinetics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49638E-8DE2-474C-80D5-552F1DE8F93E}"/>
              </a:ext>
            </a:extLst>
          </p:cNvPr>
          <p:cNvSpPr txBox="1"/>
          <p:nvPr/>
        </p:nvSpPr>
        <p:spPr>
          <a:xfrm>
            <a:off x="7848824" y="1907384"/>
            <a:ext cx="1864613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CGMD, MF </a:t>
            </a:r>
            <a:r>
              <a:rPr lang="de-DE" b="1" dirty="0" err="1">
                <a:solidFill>
                  <a:schemeClr val="bg1"/>
                </a:solidFill>
              </a:rPr>
              <a:t>th</a:t>
            </a:r>
            <a:r>
              <a:rPr lang="de-DE" b="1" dirty="0">
                <a:solidFill>
                  <a:schemeClr val="bg1"/>
                </a:solidFill>
              </a:rPr>
              <a:t>.,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B74C93-C09C-E44C-A1A3-C05140D4CA1F}"/>
              </a:ext>
            </a:extLst>
          </p:cNvPr>
          <p:cNvSpPr txBox="1"/>
          <p:nvPr/>
        </p:nvSpPr>
        <p:spPr>
          <a:xfrm>
            <a:off x="712633" y="2763738"/>
            <a:ext cx="112082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materials</a:t>
            </a:r>
            <a:endParaRPr lang="de-DE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9B34DB-DEA5-2E43-978B-56FE3E3AE4AA}"/>
              </a:ext>
            </a:extLst>
          </p:cNvPr>
          <p:cNvSpPr txBox="1"/>
          <p:nvPr/>
        </p:nvSpPr>
        <p:spPr>
          <a:xfrm>
            <a:off x="2427447" y="2386055"/>
            <a:ext cx="171072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nanostructures</a:t>
            </a:r>
            <a:endParaRPr lang="de-DE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183FB1-4D43-1D49-B7A1-AF48CDC88346}"/>
              </a:ext>
            </a:extLst>
          </p:cNvPr>
          <p:cNvSpPr txBox="1"/>
          <p:nvPr/>
        </p:nvSpPr>
        <p:spPr>
          <a:xfrm>
            <a:off x="9572392" y="251715"/>
            <a:ext cx="283541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devices</a:t>
            </a:r>
            <a:endParaRPr lang="de-DE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ECECE7-F0E1-914D-ACBF-AD4936C65394}"/>
              </a:ext>
            </a:extLst>
          </p:cNvPr>
          <p:cNvSpPr txBox="1"/>
          <p:nvPr/>
        </p:nvSpPr>
        <p:spPr>
          <a:xfrm>
            <a:off x="9646935" y="1351397"/>
            <a:ext cx="2236510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percolation</a:t>
            </a:r>
            <a:r>
              <a:rPr lang="de-DE" b="1" dirty="0">
                <a:solidFill>
                  <a:schemeClr val="bg1"/>
                </a:solidFill>
              </a:rPr>
              <a:t>, MHM,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C89B6D39-B079-B146-AA0F-047CE9E55A55}"/>
              </a:ext>
            </a:extLst>
          </p:cNvPr>
          <p:cNvSpPr/>
          <p:nvPr/>
        </p:nvSpPr>
        <p:spPr>
          <a:xfrm>
            <a:off x="7996514" y="2502510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FF9FC-D639-9946-AC6F-C7F7C4076F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3" y="3029064"/>
            <a:ext cx="1782383" cy="1131851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9D37C521-ACB8-0E47-B1AA-631C77ECDE21}"/>
              </a:ext>
            </a:extLst>
          </p:cNvPr>
          <p:cNvSpPr txBox="1">
            <a:spLocks/>
          </p:cNvSpPr>
          <p:nvPr/>
        </p:nvSpPr>
        <p:spPr>
          <a:xfrm>
            <a:off x="371474" y="324000"/>
            <a:ext cx="7993209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Integration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scales</a:t>
            </a:r>
            <a:endParaRPr lang="de-D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5E573C-DB5A-C4AC-9281-F2E124C038FB}"/>
              </a:ext>
            </a:extLst>
          </p:cNvPr>
          <p:cNvSpPr txBox="1"/>
          <p:nvPr/>
        </p:nvSpPr>
        <p:spPr>
          <a:xfrm>
            <a:off x="34907" y="4602923"/>
            <a:ext cx="339679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basic</a:t>
            </a:r>
            <a:r>
              <a:rPr lang="de-DE" sz="1600" dirty="0"/>
              <a:t> </a:t>
            </a:r>
            <a:r>
              <a:rPr lang="de-DE" sz="1600" dirty="0" err="1"/>
              <a:t>properties</a:t>
            </a:r>
            <a:r>
              <a:rPr lang="de-DE" sz="1600" dirty="0"/>
              <a:t> &amp; </a:t>
            </a:r>
            <a:r>
              <a:rPr lang="de-DE" sz="1600" dirty="0" err="1"/>
              <a:t>interactions</a:t>
            </a:r>
            <a:endParaRPr lang="de-DE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5B9FE4-3892-BDCE-BF11-545780A3B92B}"/>
              </a:ext>
            </a:extLst>
          </p:cNvPr>
          <p:cNvSpPr txBox="1"/>
          <p:nvPr/>
        </p:nvSpPr>
        <p:spPr>
          <a:xfrm>
            <a:off x="2858309" y="4044951"/>
            <a:ext cx="164351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transformations</a:t>
            </a:r>
            <a:endParaRPr lang="de-DE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B59A35-B12C-9039-9B5E-EAF93D5E090C}"/>
              </a:ext>
            </a:extLst>
          </p:cNvPr>
          <p:cNvSpPr txBox="1"/>
          <p:nvPr/>
        </p:nvSpPr>
        <p:spPr>
          <a:xfrm>
            <a:off x="4582251" y="3517664"/>
            <a:ext cx="200497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potential </a:t>
            </a:r>
            <a:r>
              <a:rPr lang="de-DE" sz="1600" dirty="0" err="1"/>
              <a:t>distribution</a:t>
            </a:r>
            <a:endParaRPr lang="de-DE" sz="16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3DF5AA-7CC0-4C1F-7556-D44E0BE53BFD}"/>
              </a:ext>
            </a:extLst>
          </p:cNvPr>
          <p:cNvSpPr txBox="1"/>
          <p:nvPr/>
        </p:nvSpPr>
        <p:spPr>
          <a:xfrm>
            <a:off x="6318292" y="2952045"/>
            <a:ext cx="212932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local</a:t>
            </a:r>
            <a:r>
              <a:rPr lang="de-DE" sz="1600" dirty="0"/>
              <a:t> pH, </a:t>
            </a:r>
            <a:r>
              <a:rPr lang="de-DE" sz="1600" dirty="0" err="1"/>
              <a:t>ion</a:t>
            </a:r>
            <a:r>
              <a:rPr lang="de-DE" sz="1600" dirty="0"/>
              <a:t> </a:t>
            </a:r>
            <a:r>
              <a:rPr lang="de-DE" sz="1600" dirty="0" err="1"/>
              <a:t>conc</a:t>
            </a:r>
            <a:r>
              <a:rPr lang="de-DE" sz="1600" dirty="0"/>
              <a:t>.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81E03E7-F66E-36CB-CB6A-59A37944E875}"/>
              </a:ext>
            </a:extLst>
          </p:cNvPr>
          <p:cNvSpPr txBox="1"/>
          <p:nvPr/>
        </p:nvSpPr>
        <p:spPr>
          <a:xfrm>
            <a:off x="8056923" y="2417178"/>
            <a:ext cx="278025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effectiveness</a:t>
            </a:r>
            <a:r>
              <a:rPr lang="de-DE" sz="1600" dirty="0"/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E01A8B-B855-A674-D9D4-FEFC77AFFF03}"/>
              </a:ext>
            </a:extLst>
          </p:cNvPr>
          <p:cNvSpPr txBox="1"/>
          <p:nvPr/>
        </p:nvSpPr>
        <p:spPr>
          <a:xfrm>
            <a:off x="9798276" y="1873252"/>
            <a:ext cx="230528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performance</a:t>
            </a:r>
            <a:r>
              <a:rPr lang="de-DE" sz="1600" dirty="0"/>
              <a:t> &amp; </a:t>
            </a:r>
            <a:r>
              <a:rPr lang="de-DE" sz="1600" dirty="0" err="1"/>
              <a:t>lifetime</a:t>
            </a:r>
            <a:endParaRPr lang="de-DE" sz="1600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4527BB7-C363-56B9-56F5-CE68CFEAAA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641" y="1637598"/>
            <a:ext cx="1121636" cy="908382"/>
          </a:xfrm>
          <a:prstGeom prst="rect">
            <a:avLst/>
          </a:prstGeom>
          <a:effectLst>
            <a:softEdge rad="61565"/>
          </a:effectLst>
        </p:spPr>
      </p:pic>
    </p:spTree>
    <p:extLst>
      <p:ext uri="{BB962C8B-B14F-4D97-AF65-F5344CB8AC3E}">
        <p14:creationId xmlns:p14="http://schemas.microsoft.com/office/powerpoint/2010/main" val="21123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79"/>
    </mc:Choice>
    <mc:Fallback xmlns="">
      <p:transition spd="slow" advTm="5857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31FB695-2B78-D44F-A0D6-0EBA37519BFE}"/>
              </a:ext>
            </a:extLst>
          </p:cNvPr>
          <p:cNvGrpSpPr/>
          <p:nvPr/>
        </p:nvGrpSpPr>
        <p:grpSpPr>
          <a:xfrm>
            <a:off x="8117641" y="986936"/>
            <a:ext cx="1152704" cy="1124593"/>
            <a:chOff x="899059" y="3196238"/>
            <a:chExt cx="1997909" cy="1814297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871C531-72C2-6F42-8B53-1A8AE2AAB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38" t="11007" r="28232" b="20369"/>
            <a:stretch/>
          </p:blipFill>
          <p:spPr>
            <a:xfrm>
              <a:off x="970413" y="3253314"/>
              <a:ext cx="1826660" cy="175507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46645"/>
            </a:effectLst>
          </p:spPr>
        </p:pic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AE8D69C-FE4E-8649-967D-FA1BC7D1745B}"/>
                </a:ext>
              </a:extLst>
            </p:cNvPr>
            <p:cNvSpPr/>
            <p:nvPr/>
          </p:nvSpPr>
          <p:spPr>
            <a:xfrm>
              <a:off x="1098601" y="3196238"/>
              <a:ext cx="799412" cy="271110"/>
            </a:xfrm>
            <a:custGeom>
              <a:avLst/>
              <a:gdLst>
                <a:gd name="connsiteX0" fmla="*/ 249 w 799412"/>
                <a:gd name="connsiteY0" fmla="*/ 14269 h 271110"/>
                <a:gd name="connsiteX1" fmla="*/ 249 w 799412"/>
                <a:gd name="connsiteY1" fmla="*/ 14269 h 271110"/>
                <a:gd name="connsiteX2" fmla="*/ 670975 w 799412"/>
                <a:gd name="connsiteY2" fmla="*/ 0 h 271110"/>
                <a:gd name="connsiteX3" fmla="*/ 756600 w 799412"/>
                <a:gd name="connsiteY3" fmla="*/ 14269 h 271110"/>
                <a:gd name="connsiteX4" fmla="*/ 799412 w 799412"/>
                <a:gd name="connsiteY4" fmla="*/ 42807 h 271110"/>
                <a:gd name="connsiteX5" fmla="*/ 785141 w 799412"/>
                <a:gd name="connsiteY5" fmla="*/ 171227 h 271110"/>
                <a:gd name="connsiteX6" fmla="*/ 628163 w 799412"/>
                <a:gd name="connsiteY6" fmla="*/ 214034 h 271110"/>
                <a:gd name="connsiteX7" fmla="*/ 585351 w 799412"/>
                <a:gd name="connsiteY7" fmla="*/ 242572 h 271110"/>
                <a:gd name="connsiteX8" fmla="*/ 499726 w 799412"/>
                <a:gd name="connsiteY8" fmla="*/ 271110 h 271110"/>
                <a:gd name="connsiteX9" fmla="*/ 414101 w 799412"/>
                <a:gd name="connsiteY9" fmla="*/ 242572 h 271110"/>
                <a:gd name="connsiteX10" fmla="*/ 314206 w 799412"/>
                <a:gd name="connsiteY10" fmla="*/ 199765 h 271110"/>
                <a:gd name="connsiteX11" fmla="*/ 71603 w 799412"/>
                <a:gd name="connsiteY11" fmla="*/ 185496 h 271110"/>
                <a:gd name="connsiteX12" fmla="*/ 249 w 799412"/>
                <a:gd name="connsiteY12" fmla="*/ 114152 h 271110"/>
                <a:gd name="connsiteX13" fmla="*/ 14520 w 799412"/>
                <a:gd name="connsiteY13" fmla="*/ 71345 h 271110"/>
                <a:gd name="connsiteX14" fmla="*/ 14520 w 799412"/>
                <a:gd name="connsiteY14" fmla="*/ 71345 h 27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412" h="271110">
                  <a:moveTo>
                    <a:pt x="249" y="14269"/>
                  </a:moveTo>
                  <a:lnTo>
                    <a:pt x="249" y="14269"/>
                  </a:lnTo>
                  <a:cubicBezTo>
                    <a:pt x="223824" y="9513"/>
                    <a:pt x="447349" y="0"/>
                    <a:pt x="670975" y="0"/>
                  </a:cubicBezTo>
                  <a:cubicBezTo>
                    <a:pt x="699910" y="0"/>
                    <a:pt x="729149" y="5120"/>
                    <a:pt x="756600" y="14269"/>
                  </a:cubicBezTo>
                  <a:cubicBezTo>
                    <a:pt x="772871" y="19692"/>
                    <a:pt x="785141" y="33294"/>
                    <a:pt x="799412" y="42807"/>
                  </a:cubicBezTo>
                  <a:cubicBezTo>
                    <a:pt x="794655" y="85614"/>
                    <a:pt x="808266" y="134892"/>
                    <a:pt x="785141" y="171227"/>
                  </a:cubicBezTo>
                  <a:cubicBezTo>
                    <a:pt x="774579" y="187822"/>
                    <a:pt x="649947" y="209678"/>
                    <a:pt x="628163" y="214034"/>
                  </a:cubicBezTo>
                  <a:cubicBezTo>
                    <a:pt x="613892" y="223547"/>
                    <a:pt x="601024" y="235607"/>
                    <a:pt x="585351" y="242572"/>
                  </a:cubicBezTo>
                  <a:cubicBezTo>
                    <a:pt x="557858" y="254789"/>
                    <a:pt x="499726" y="271110"/>
                    <a:pt x="499726" y="271110"/>
                  </a:cubicBezTo>
                  <a:cubicBezTo>
                    <a:pt x="471184" y="261597"/>
                    <a:pt x="439134" y="259259"/>
                    <a:pt x="414101" y="242572"/>
                  </a:cubicBezTo>
                  <a:cubicBezTo>
                    <a:pt x="372429" y="214794"/>
                    <a:pt x="367961" y="204884"/>
                    <a:pt x="314206" y="199765"/>
                  </a:cubicBezTo>
                  <a:cubicBezTo>
                    <a:pt x="233563" y="192086"/>
                    <a:pt x="152471" y="190252"/>
                    <a:pt x="71603" y="185496"/>
                  </a:cubicBezTo>
                  <a:cubicBezTo>
                    <a:pt x="46632" y="168851"/>
                    <a:pt x="6195" y="149824"/>
                    <a:pt x="249" y="114152"/>
                  </a:cubicBezTo>
                  <a:cubicBezTo>
                    <a:pt x="-2224" y="99316"/>
                    <a:pt x="14520" y="71345"/>
                    <a:pt x="14520" y="71345"/>
                  </a:cubicBezTo>
                  <a:lnTo>
                    <a:pt x="14520" y="71345"/>
                  </a:lnTo>
                </a:path>
              </a:pathLst>
            </a:cu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39AA34-6068-C447-BAC3-AD98EAC97826}"/>
                </a:ext>
              </a:extLst>
            </p:cNvPr>
            <p:cNvSpPr/>
            <p:nvPr/>
          </p:nvSpPr>
          <p:spPr>
            <a:xfrm>
              <a:off x="2554254" y="3624306"/>
              <a:ext cx="342714" cy="499412"/>
            </a:xfrm>
            <a:custGeom>
              <a:avLst/>
              <a:gdLst>
                <a:gd name="connsiteX0" fmla="*/ 214277 w 342714"/>
                <a:gd name="connsiteY0" fmla="*/ 0 h 499412"/>
                <a:gd name="connsiteX1" fmla="*/ 214277 w 342714"/>
                <a:gd name="connsiteY1" fmla="*/ 0 h 499412"/>
                <a:gd name="connsiteX2" fmla="*/ 100110 w 342714"/>
                <a:gd name="connsiteY2" fmla="*/ 42807 h 499412"/>
                <a:gd name="connsiteX3" fmla="*/ 14486 w 342714"/>
                <a:gd name="connsiteY3" fmla="*/ 185496 h 499412"/>
                <a:gd name="connsiteX4" fmla="*/ 14486 w 342714"/>
                <a:gd name="connsiteY4" fmla="*/ 399530 h 499412"/>
                <a:gd name="connsiteX5" fmla="*/ 43027 w 342714"/>
                <a:gd name="connsiteY5" fmla="*/ 442336 h 499412"/>
                <a:gd name="connsiteX6" fmla="*/ 85840 w 342714"/>
                <a:gd name="connsiteY6" fmla="*/ 470874 h 499412"/>
                <a:gd name="connsiteX7" fmla="*/ 171464 w 342714"/>
                <a:gd name="connsiteY7" fmla="*/ 499412 h 499412"/>
                <a:gd name="connsiteX8" fmla="*/ 328443 w 342714"/>
                <a:gd name="connsiteY8" fmla="*/ 428067 h 499412"/>
                <a:gd name="connsiteX9" fmla="*/ 342714 w 342714"/>
                <a:gd name="connsiteY9" fmla="*/ 385261 h 499412"/>
                <a:gd name="connsiteX10" fmla="*/ 328443 w 342714"/>
                <a:gd name="connsiteY10" fmla="*/ 199765 h 499412"/>
                <a:gd name="connsiteX11" fmla="*/ 271360 w 342714"/>
                <a:gd name="connsiteY11" fmla="*/ 114151 h 499412"/>
                <a:gd name="connsiteX12" fmla="*/ 228547 w 342714"/>
                <a:gd name="connsiteY12" fmla="*/ 99882 h 499412"/>
                <a:gd name="connsiteX13" fmla="*/ 228547 w 342714"/>
                <a:gd name="connsiteY13" fmla="*/ 99882 h 499412"/>
                <a:gd name="connsiteX14" fmla="*/ 228547 w 342714"/>
                <a:gd name="connsiteY14" fmla="*/ 99882 h 499412"/>
                <a:gd name="connsiteX15" fmla="*/ 214277 w 342714"/>
                <a:gd name="connsiteY15" fmla="*/ 0 h 49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2714" h="499412">
                  <a:moveTo>
                    <a:pt x="214277" y="0"/>
                  </a:moveTo>
                  <a:lnTo>
                    <a:pt x="214277" y="0"/>
                  </a:lnTo>
                  <a:cubicBezTo>
                    <a:pt x="176221" y="14269"/>
                    <a:pt x="132626" y="18423"/>
                    <a:pt x="100110" y="42807"/>
                  </a:cubicBezTo>
                  <a:cubicBezTo>
                    <a:pt x="72555" y="63471"/>
                    <a:pt x="32737" y="148998"/>
                    <a:pt x="14486" y="185496"/>
                  </a:cubicBezTo>
                  <a:cubicBezTo>
                    <a:pt x="3308" y="274910"/>
                    <a:pt x="-11581" y="312652"/>
                    <a:pt x="14486" y="399530"/>
                  </a:cubicBezTo>
                  <a:cubicBezTo>
                    <a:pt x="19414" y="415956"/>
                    <a:pt x="30900" y="430210"/>
                    <a:pt x="43027" y="442336"/>
                  </a:cubicBezTo>
                  <a:cubicBezTo>
                    <a:pt x="55155" y="454463"/>
                    <a:pt x="70167" y="463909"/>
                    <a:pt x="85840" y="470874"/>
                  </a:cubicBezTo>
                  <a:cubicBezTo>
                    <a:pt x="113332" y="483091"/>
                    <a:pt x="171464" y="499412"/>
                    <a:pt x="171464" y="499412"/>
                  </a:cubicBezTo>
                  <a:cubicBezTo>
                    <a:pt x="306521" y="484407"/>
                    <a:pt x="287806" y="522873"/>
                    <a:pt x="328443" y="428067"/>
                  </a:cubicBezTo>
                  <a:cubicBezTo>
                    <a:pt x="334369" y="414243"/>
                    <a:pt x="337957" y="399530"/>
                    <a:pt x="342714" y="385261"/>
                  </a:cubicBezTo>
                  <a:cubicBezTo>
                    <a:pt x="337957" y="323429"/>
                    <a:pt x="344227" y="259737"/>
                    <a:pt x="328443" y="199765"/>
                  </a:cubicBezTo>
                  <a:cubicBezTo>
                    <a:pt x="319713" y="166595"/>
                    <a:pt x="303900" y="124996"/>
                    <a:pt x="271360" y="114151"/>
                  </a:cubicBezTo>
                  <a:lnTo>
                    <a:pt x="228547" y="99882"/>
                  </a:lnTo>
                  <a:lnTo>
                    <a:pt x="228547" y="99882"/>
                  </a:lnTo>
                  <a:lnTo>
                    <a:pt x="228547" y="99882"/>
                  </a:lnTo>
                  <a:lnTo>
                    <a:pt x="214277" y="0"/>
                  </a:lnTo>
                  <a:close/>
                </a:path>
              </a:pathLst>
            </a:custGeom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B68461D-003C-4444-9BA0-424C06DA8268}"/>
                </a:ext>
              </a:extLst>
            </p:cNvPr>
            <p:cNvSpPr/>
            <p:nvPr/>
          </p:nvSpPr>
          <p:spPr>
            <a:xfrm>
              <a:off x="2554469" y="3666913"/>
              <a:ext cx="301359" cy="428267"/>
            </a:xfrm>
            <a:custGeom>
              <a:avLst/>
              <a:gdLst>
                <a:gd name="connsiteX0" fmla="*/ 0 w 301359"/>
                <a:gd name="connsiteY0" fmla="*/ 85813 h 428267"/>
                <a:gd name="connsiteX1" fmla="*/ 0 w 301359"/>
                <a:gd name="connsiteY1" fmla="*/ 85813 h 428267"/>
                <a:gd name="connsiteX2" fmla="*/ 14271 w 301359"/>
                <a:gd name="connsiteY2" fmla="*/ 214233 h 428267"/>
                <a:gd name="connsiteX3" fmla="*/ 28542 w 301359"/>
                <a:gd name="connsiteY3" fmla="*/ 356923 h 428267"/>
                <a:gd name="connsiteX4" fmla="*/ 71354 w 301359"/>
                <a:gd name="connsiteY4" fmla="*/ 399729 h 428267"/>
                <a:gd name="connsiteX5" fmla="*/ 156979 w 301359"/>
                <a:gd name="connsiteY5" fmla="*/ 428267 h 428267"/>
                <a:gd name="connsiteX6" fmla="*/ 256874 w 301359"/>
                <a:gd name="connsiteY6" fmla="*/ 413998 h 428267"/>
                <a:gd name="connsiteX7" fmla="*/ 285416 w 301359"/>
                <a:gd name="connsiteY7" fmla="*/ 299847 h 428267"/>
                <a:gd name="connsiteX8" fmla="*/ 285416 w 301359"/>
                <a:gd name="connsiteY8" fmla="*/ 43006 h 428267"/>
                <a:gd name="connsiteX9" fmla="*/ 242603 w 301359"/>
                <a:gd name="connsiteY9" fmla="*/ 14469 h 428267"/>
                <a:gd name="connsiteX10" fmla="*/ 171249 w 301359"/>
                <a:gd name="connsiteY10" fmla="*/ 200 h 428267"/>
                <a:gd name="connsiteX11" fmla="*/ 171249 w 301359"/>
                <a:gd name="connsiteY11" fmla="*/ 200 h 42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359" h="428267">
                  <a:moveTo>
                    <a:pt x="0" y="85813"/>
                  </a:moveTo>
                  <a:lnTo>
                    <a:pt x="0" y="85813"/>
                  </a:lnTo>
                  <a:cubicBezTo>
                    <a:pt x="4757" y="128620"/>
                    <a:pt x="9762" y="171400"/>
                    <a:pt x="14271" y="214233"/>
                  </a:cubicBezTo>
                  <a:cubicBezTo>
                    <a:pt x="19276" y="261771"/>
                    <a:pt x="14483" y="311237"/>
                    <a:pt x="28542" y="356923"/>
                  </a:cubicBezTo>
                  <a:cubicBezTo>
                    <a:pt x="34477" y="376211"/>
                    <a:pt x="53713" y="389930"/>
                    <a:pt x="71354" y="399729"/>
                  </a:cubicBezTo>
                  <a:cubicBezTo>
                    <a:pt x="97654" y="414338"/>
                    <a:pt x="156979" y="428267"/>
                    <a:pt x="156979" y="428267"/>
                  </a:cubicBezTo>
                  <a:cubicBezTo>
                    <a:pt x="190277" y="423511"/>
                    <a:pt x="233088" y="437781"/>
                    <a:pt x="256874" y="413998"/>
                  </a:cubicBezTo>
                  <a:cubicBezTo>
                    <a:pt x="284610" y="386266"/>
                    <a:pt x="285416" y="299847"/>
                    <a:pt x="285416" y="299847"/>
                  </a:cubicBezTo>
                  <a:cubicBezTo>
                    <a:pt x="296382" y="212125"/>
                    <a:pt x="315012" y="131781"/>
                    <a:pt x="285416" y="43006"/>
                  </a:cubicBezTo>
                  <a:cubicBezTo>
                    <a:pt x="279992" y="26736"/>
                    <a:pt x="257944" y="22138"/>
                    <a:pt x="242603" y="14469"/>
                  </a:cubicBezTo>
                  <a:cubicBezTo>
                    <a:pt x="208043" y="-2808"/>
                    <a:pt x="203905" y="200"/>
                    <a:pt x="171249" y="200"/>
                  </a:cubicBezTo>
                  <a:lnTo>
                    <a:pt x="171249" y="200"/>
                  </a:lnTo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4CDEBDC-793D-0846-BF92-76EFD471F550}"/>
                </a:ext>
              </a:extLst>
            </p:cNvPr>
            <p:cNvSpPr/>
            <p:nvPr/>
          </p:nvSpPr>
          <p:spPr>
            <a:xfrm>
              <a:off x="2511413" y="4466172"/>
              <a:ext cx="299930" cy="544363"/>
            </a:xfrm>
            <a:custGeom>
              <a:avLst/>
              <a:gdLst>
                <a:gd name="connsiteX0" fmla="*/ 185764 w 299930"/>
                <a:gd name="connsiteY0" fmla="*/ 0 h 544363"/>
                <a:gd name="connsiteX1" fmla="*/ 185764 w 299930"/>
                <a:gd name="connsiteY1" fmla="*/ 0 h 544363"/>
                <a:gd name="connsiteX2" fmla="*/ 85868 w 299930"/>
                <a:gd name="connsiteY2" fmla="*/ 71345 h 544363"/>
                <a:gd name="connsiteX3" fmla="*/ 57327 w 299930"/>
                <a:gd name="connsiteY3" fmla="*/ 156958 h 544363"/>
                <a:gd name="connsiteX4" fmla="*/ 43056 w 299930"/>
                <a:gd name="connsiteY4" fmla="*/ 199765 h 544363"/>
                <a:gd name="connsiteX5" fmla="*/ 28785 w 299930"/>
                <a:gd name="connsiteY5" fmla="*/ 242572 h 544363"/>
                <a:gd name="connsiteX6" fmla="*/ 244 w 299930"/>
                <a:gd name="connsiteY6" fmla="*/ 342454 h 544363"/>
                <a:gd name="connsiteX7" fmla="*/ 14514 w 299930"/>
                <a:gd name="connsiteY7" fmla="*/ 527950 h 544363"/>
                <a:gd name="connsiteX8" fmla="*/ 85868 w 299930"/>
                <a:gd name="connsiteY8" fmla="*/ 542219 h 544363"/>
                <a:gd name="connsiteX9" fmla="*/ 214305 w 299930"/>
                <a:gd name="connsiteY9" fmla="*/ 513681 h 544363"/>
                <a:gd name="connsiteX10" fmla="*/ 257118 w 299930"/>
                <a:gd name="connsiteY10" fmla="*/ 485143 h 544363"/>
                <a:gd name="connsiteX11" fmla="*/ 271388 w 299930"/>
                <a:gd name="connsiteY11" fmla="*/ 442337 h 544363"/>
                <a:gd name="connsiteX12" fmla="*/ 299930 w 299930"/>
                <a:gd name="connsiteY12" fmla="*/ 328185 h 544363"/>
                <a:gd name="connsiteX13" fmla="*/ 285659 w 299930"/>
                <a:gd name="connsiteY13" fmla="*/ 114152 h 544363"/>
                <a:gd name="connsiteX14" fmla="*/ 271388 w 299930"/>
                <a:gd name="connsiteY14" fmla="*/ 71345 h 544363"/>
                <a:gd name="connsiteX15" fmla="*/ 228576 w 299930"/>
                <a:gd name="connsiteY15" fmla="*/ 42807 h 544363"/>
                <a:gd name="connsiteX16" fmla="*/ 185764 w 299930"/>
                <a:gd name="connsiteY16" fmla="*/ 0 h 5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930" h="544363">
                  <a:moveTo>
                    <a:pt x="185764" y="0"/>
                  </a:moveTo>
                  <a:lnTo>
                    <a:pt x="185764" y="0"/>
                  </a:lnTo>
                  <a:cubicBezTo>
                    <a:pt x="152465" y="23782"/>
                    <a:pt x="111782" y="39677"/>
                    <a:pt x="85868" y="71345"/>
                  </a:cubicBezTo>
                  <a:cubicBezTo>
                    <a:pt x="66818" y="94626"/>
                    <a:pt x="66841" y="128420"/>
                    <a:pt x="57327" y="156958"/>
                  </a:cubicBezTo>
                  <a:lnTo>
                    <a:pt x="43056" y="199765"/>
                  </a:lnTo>
                  <a:cubicBezTo>
                    <a:pt x="38299" y="214034"/>
                    <a:pt x="32433" y="227980"/>
                    <a:pt x="28785" y="242572"/>
                  </a:cubicBezTo>
                  <a:cubicBezTo>
                    <a:pt x="10866" y="314239"/>
                    <a:pt x="20716" y="281044"/>
                    <a:pt x="244" y="342454"/>
                  </a:cubicBezTo>
                  <a:cubicBezTo>
                    <a:pt x="5001" y="404286"/>
                    <a:pt x="-9917" y="470951"/>
                    <a:pt x="14514" y="527950"/>
                  </a:cubicBezTo>
                  <a:cubicBezTo>
                    <a:pt x="24070" y="550244"/>
                    <a:pt x="61674" y="543947"/>
                    <a:pt x="85868" y="542219"/>
                  </a:cubicBezTo>
                  <a:cubicBezTo>
                    <a:pt x="129613" y="539095"/>
                    <a:pt x="171493" y="523194"/>
                    <a:pt x="214305" y="513681"/>
                  </a:cubicBezTo>
                  <a:cubicBezTo>
                    <a:pt x="228576" y="504168"/>
                    <a:pt x="246403" y="498535"/>
                    <a:pt x="257118" y="485143"/>
                  </a:cubicBezTo>
                  <a:cubicBezTo>
                    <a:pt x="266515" y="473399"/>
                    <a:pt x="267740" y="456928"/>
                    <a:pt x="271388" y="442337"/>
                  </a:cubicBezTo>
                  <a:lnTo>
                    <a:pt x="299930" y="328185"/>
                  </a:lnTo>
                  <a:cubicBezTo>
                    <a:pt x="295173" y="256841"/>
                    <a:pt x="293556" y="185217"/>
                    <a:pt x="285659" y="114152"/>
                  </a:cubicBezTo>
                  <a:cubicBezTo>
                    <a:pt x="283998" y="99203"/>
                    <a:pt x="280785" y="83090"/>
                    <a:pt x="271388" y="71345"/>
                  </a:cubicBezTo>
                  <a:cubicBezTo>
                    <a:pt x="260673" y="57953"/>
                    <a:pt x="242847" y="52320"/>
                    <a:pt x="228576" y="42807"/>
                  </a:cubicBezTo>
                  <a:lnTo>
                    <a:pt x="185764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6AA7CCF8-05D6-134F-A8B1-B13717E82C9E}"/>
                </a:ext>
              </a:extLst>
            </p:cNvPr>
            <p:cNvSpPr/>
            <p:nvPr/>
          </p:nvSpPr>
          <p:spPr>
            <a:xfrm>
              <a:off x="899059" y="3909684"/>
              <a:ext cx="371040" cy="199765"/>
            </a:xfrm>
            <a:custGeom>
              <a:avLst/>
              <a:gdLst>
                <a:gd name="connsiteX0" fmla="*/ 57083 w 371040"/>
                <a:gd name="connsiteY0" fmla="*/ 0 h 199765"/>
                <a:gd name="connsiteX1" fmla="*/ 57083 w 371040"/>
                <a:gd name="connsiteY1" fmla="*/ 0 h 199765"/>
                <a:gd name="connsiteX2" fmla="*/ 185520 w 371040"/>
                <a:gd name="connsiteY2" fmla="*/ 42807 h 199765"/>
                <a:gd name="connsiteX3" fmla="*/ 371040 w 371040"/>
                <a:gd name="connsiteY3" fmla="*/ 99883 h 199765"/>
                <a:gd name="connsiteX4" fmla="*/ 285415 w 371040"/>
                <a:gd name="connsiteY4" fmla="*/ 114152 h 199765"/>
                <a:gd name="connsiteX5" fmla="*/ 199791 w 371040"/>
                <a:gd name="connsiteY5" fmla="*/ 171227 h 199765"/>
                <a:gd name="connsiteX6" fmla="*/ 85625 w 371040"/>
                <a:gd name="connsiteY6" fmla="*/ 199765 h 199765"/>
                <a:gd name="connsiteX7" fmla="*/ 28541 w 371040"/>
                <a:gd name="connsiteY7" fmla="*/ 171227 h 199765"/>
                <a:gd name="connsiteX8" fmla="*/ 0 w 371040"/>
                <a:gd name="connsiteY8" fmla="*/ 85614 h 199765"/>
                <a:gd name="connsiteX9" fmla="*/ 28541 w 371040"/>
                <a:gd name="connsiteY9" fmla="*/ 42807 h 199765"/>
                <a:gd name="connsiteX10" fmla="*/ 57083 w 371040"/>
                <a:gd name="connsiteY10" fmla="*/ 0 h 19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040" h="199765">
                  <a:moveTo>
                    <a:pt x="57083" y="0"/>
                  </a:moveTo>
                  <a:lnTo>
                    <a:pt x="57083" y="0"/>
                  </a:lnTo>
                  <a:cubicBezTo>
                    <a:pt x="99895" y="14269"/>
                    <a:pt x="141189" y="34364"/>
                    <a:pt x="185520" y="42807"/>
                  </a:cubicBezTo>
                  <a:cubicBezTo>
                    <a:pt x="378861" y="79629"/>
                    <a:pt x="336788" y="-2859"/>
                    <a:pt x="371040" y="99883"/>
                  </a:cubicBezTo>
                  <a:cubicBezTo>
                    <a:pt x="342498" y="104639"/>
                    <a:pt x="312125" y="103024"/>
                    <a:pt x="285415" y="114152"/>
                  </a:cubicBezTo>
                  <a:cubicBezTo>
                    <a:pt x="253752" y="127343"/>
                    <a:pt x="233426" y="164501"/>
                    <a:pt x="199791" y="171227"/>
                  </a:cubicBezTo>
                  <a:cubicBezTo>
                    <a:pt x="113687" y="188446"/>
                    <a:pt x="151448" y="177827"/>
                    <a:pt x="85625" y="199765"/>
                  </a:cubicBezTo>
                  <a:cubicBezTo>
                    <a:pt x="66597" y="190252"/>
                    <a:pt x="41306" y="188245"/>
                    <a:pt x="28541" y="171227"/>
                  </a:cubicBezTo>
                  <a:cubicBezTo>
                    <a:pt x="10490" y="147163"/>
                    <a:pt x="0" y="85614"/>
                    <a:pt x="0" y="85614"/>
                  </a:cubicBezTo>
                  <a:cubicBezTo>
                    <a:pt x="9514" y="71345"/>
                    <a:pt x="15365" y="53785"/>
                    <a:pt x="28541" y="42807"/>
                  </a:cubicBezTo>
                  <a:cubicBezTo>
                    <a:pt x="44885" y="29189"/>
                    <a:pt x="52326" y="7134"/>
                    <a:pt x="57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873C77AD-228E-824F-A256-47114DCF9DFE}"/>
              </a:ext>
            </a:extLst>
          </p:cNvPr>
          <p:cNvSpPr/>
          <p:nvPr/>
        </p:nvSpPr>
        <p:spPr>
          <a:xfrm>
            <a:off x="-386129" y="1717343"/>
            <a:ext cx="12964258" cy="3416926"/>
          </a:xfrm>
          <a:custGeom>
            <a:avLst/>
            <a:gdLst>
              <a:gd name="connsiteX0" fmla="*/ 85060 w 12709451"/>
              <a:gd name="connsiteY0" fmla="*/ 2785730 h 3147237"/>
              <a:gd name="connsiteX1" fmla="*/ 85060 w 12709451"/>
              <a:gd name="connsiteY1" fmla="*/ 2785730 h 3147237"/>
              <a:gd name="connsiteX2" fmla="*/ 1290083 w 12709451"/>
              <a:gd name="connsiteY2" fmla="*/ 2785730 h 3147237"/>
              <a:gd name="connsiteX3" fmla="*/ 1708297 w 12709451"/>
              <a:gd name="connsiteY3" fmla="*/ 2799907 h 3147237"/>
              <a:gd name="connsiteX4" fmla="*/ 2041451 w 12709451"/>
              <a:gd name="connsiteY4" fmla="*/ 2821172 h 3147237"/>
              <a:gd name="connsiteX5" fmla="*/ 2551814 w 12709451"/>
              <a:gd name="connsiteY5" fmla="*/ 2814084 h 3147237"/>
              <a:gd name="connsiteX6" fmla="*/ 2835349 w 12709451"/>
              <a:gd name="connsiteY6" fmla="*/ 2821172 h 3147237"/>
              <a:gd name="connsiteX7" fmla="*/ 2856614 w 12709451"/>
              <a:gd name="connsiteY7" fmla="*/ 2814084 h 3147237"/>
              <a:gd name="connsiteX8" fmla="*/ 2892056 w 12709451"/>
              <a:gd name="connsiteY8" fmla="*/ 2806996 h 3147237"/>
              <a:gd name="connsiteX9" fmla="*/ 2906232 w 12709451"/>
              <a:gd name="connsiteY9" fmla="*/ 2658140 h 3147237"/>
              <a:gd name="connsiteX10" fmla="*/ 2913321 w 12709451"/>
              <a:gd name="connsiteY10" fmla="*/ 2466754 h 3147237"/>
              <a:gd name="connsiteX11" fmla="*/ 2920409 w 12709451"/>
              <a:gd name="connsiteY11" fmla="*/ 2417135 h 3147237"/>
              <a:gd name="connsiteX12" fmla="*/ 2934586 w 12709451"/>
              <a:gd name="connsiteY12" fmla="*/ 2360428 h 3147237"/>
              <a:gd name="connsiteX13" fmla="*/ 2948762 w 12709451"/>
              <a:gd name="connsiteY13" fmla="*/ 2317898 h 3147237"/>
              <a:gd name="connsiteX14" fmla="*/ 2970028 w 12709451"/>
              <a:gd name="connsiteY14" fmla="*/ 2303721 h 3147237"/>
              <a:gd name="connsiteX15" fmla="*/ 3374065 w 12709451"/>
              <a:gd name="connsiteY15" fmla="*/ 2296633 h 3147237"/>
              <a:gd name="connsiteX16" fmla="*/ 3494567 w 12709451"/>
              <a:gd name="connsiteY16" fmla="*/ 2275368 h 3147237"/>
              <a:gd name="connsiteX17" fmla="*/ 3671776 w 12709451"/>
              <a:gd name="connsiteY17" fmla="*/ 2268279 h 3147237"/>
              <a:gd name="connsiteX18" fmla="*/ 3912781 w 12709451"/>
              <a:gd name="connsiteY18" fmla="*/ 2261191 h 3147237"/>
              <a:gd name="connsiteX19" fmla="*/ 4437321 w 12709451"/>
              <a:gd name="connsiteY19" fmla="*/ 2268279 h 3147237"/>
              <a:gd name="connsiteX20" fmla="*/ 4607442 w 12709451"/>
              <a:gd name="connsiteY20" fmla="*/ 2239926 h 3147237"/>
              <a:gd name="connsiteX21" fmla="*/ 4614530 w 12709451"/>
              <a:gd name="connsiteY21" fmla="*/ 2183219 h 3147237"/>
              <a:gd name="connsiteX22" fmla="*/ 4628707 w 12709451"/>
              <a:gd name="connsiteY22" fmla="*/ 2062716 h 3147237"/>
              <a:gd name="connsiteX23" fmla="*/ 4635795 w 12709451"/>
              <a:gd name="connsiteY23" fmla="*/ 2034363 h 3147237"/>
              <a:gd name="connsiteX24" fmla="*/ 4649972 w 12709451"/>
              <a:gd name="connsiteY24" fmla="*/ 1956391 h 3147237"/>
              <a:gd name="connsiteX25" fmla="*/ 4664149 w 12709451"/>
              <a:gd name="connsiteY25" fmla="*/ 1779182 h 3147237"/>
              <a:gd name="connsiteX26" fmla="*/ 4671237 w 12709451"/>
              <a:gd name="connsiteY26" fmla="*/ 1743740 h 3147237"/>
              <a:gd name="connsiteX27" fmla="*/ 4678325 w 12709451"/>
              <a:gd name="connsiteY27" fmla="*/ 1715386 h 3147237"/>
              <a:gd name="connsiteX28" fmla="*/ 4919330 w 12709451"/>
              <a:gd name="connsiteY28" fmla="*/ 1708298 h 3147237"/>
              <a:gd name="connsiteX29" fmla="*/ 5209953 w 12709451"/>
              <a:gd name="connsiteY29" fmla="*/ 1694121 h 3147237"/>
              <a:gd name="connsiteX30" fmla="*/ 5521842 w 12709451"/>
              <a:gd name="connsiteY30" fmla="*/ 1672856 h 3147237"/>
              <a:gd name="connsiteX31" fmla="*/ 5840818 w 12709451"/>
              <a:gd name="connsiteY31" fmla="*/ 1687033 h 3147237"/>
              <a:gd name="connsiteX32" fmla="*/ 5918790 w 12709451"/>
              <a:gd name="connsiteY32" fmla="*/ 1694121 h 3147237"/>
              <a:gd name="connsiteX33" fmla="*/ 5982586 w 12709451"/>
              <a:gd name="connsiteY33" fmla="*/ 1701209 h 3147237"/>
              <a:gd name="connsiteX34" fmla="*/ 6166883 w 12709451"/>
              <a:gd name="connsiteY34" fmla="*/ 1708298 h 3147237"/>
              <a:gd name="connsiteX35" fmla="*/ 6400800 w 12709451"/>
              <a:gd name="connsiteY35" fmla="*/ 1701209 h 3147237"/>
              <a:gd name="connsiteX36" fmla="*/ 6379535 w 12709451"/>
              <a:gd name="connsiteY36" fmla="*/ 1694121 h 3147237"/>
              <a:gd name="connsiteX37" fmla="*/ 6393711 w 12709451"/>
              <a:gd name="connsiteY37" fmla="*/ 1396409 h 3147237"/>
              <a:gd name="connsiteX38" fmla="*/ 6407888 w 12709451"/>
              <a:gd name="connsiteY38" fmla="*/ 1311349 h 3147237"/>
              <a:gd name="connsiteX39" fmla="*/ 6422065 w 12709451"/>
              <a:gd name="connsiteY39" fmla="*/ 1226289 h 3147237"/>
              <a:gd name="connsiteX40" fmla="*/ 6443330 w 12709451"/>
              <a:gd name="connsiteY40" fmla="*/ 1212112 h 3147237"/>
              <a:gd name="connsiteX41" fmla="*/ 6514214 w 12709451"/>
              <a:gd name="connsiteY41" fmla="*/ 1197935 h 3147237"/>
              <a:gd name="connsiteX42" fmla="*/ 6606362 w 12709451"/>
              <a:gd name="connsiteY42" fmla="*/ 1183758 h 3147237"/>
              <a:gd name="connsiteX43" fmla="*/ 6641804 w 12709451"/>
              <a:gd name="connsiteY43" fmla="*/ 1176670 h 3147237"/>
              <a:gd name="connsiteX44" fmla="*/ 6804837 w 12709451"/>
              <a:gd name="connsiteY44" fmla="*/ 1155405 h 3147237"/>
              <a:gd name="connsiteX45" fmla="*/ 6854456 w 12709451"/>
              <a:gd name="connsiteY45" fmla="*/ 1148316 h 3147237"/>
              <a:gd name="connsiteX46" fmla="*/ 6911162 w 12709451"/>
              <a:gd name="connsiteY46" fmla="*/ 1141228 h 3147237"/>
              <a:gd name="connsiteX47" fmla="*/ 6960781 w 12709451"/>
              <a:gd name="connsiteY47" fmla="*/ 1134140 h 3147237"/>
              <a:gd name="connsiteX48" fmla="*/ 7038753 w 12709451"/>
              <a:gd name="connsiteY48" fmla="*/ 1127051 h 3147237"/>
              <a:gd name="connsiteX49" fmla="*/ 7116725 w 12709451"/>
              <a:gd name="connsiteY49" fmla="*/ 1112875 h 3147237"/>
              <a:gd name="connsiteX50" fmla="*/ 7208874 w 12709451"/>
              <a:gd name="connsiteY50" fmla="*/ 1098698 h 3147237"/>
              <a:gd name="connsiteX51" fmla="*/ 7364818 w 12709451"/>
              <a:gd name="connsiteY51" fmla="*/ 1105786 h 3147237"/>
              <a:gd name="connsiteX52" fmla="*/ 7414437 w 12709451"/>
              <a:gd name="connsiteY52" fmla="*/ 1119963 h 3147237"/>
              <a:gd name="connsiteX53" fmla="*/ 7442790 w 12709451"/>
              <a:gd name="connsiteY53" fmla="*/ 1127051 h 3147237"/>
              <a:gd name="connsiteX54" fmla="*/ 7485321 w 12709451"/>
              <a:gd name="connsiteY54" fmla="*/ 1141228 h 3147237"/>
              <a:gd name="connsiteX55" fmla="*/ 7506586 w 12709451"/>
              <a:gd name="connsiteY55" fmla="*/ 1148316 h 3147237"/>
              <a:gd name="connsiteX56" fmla="*/ 7598735 w 12709451"/>
              <a:gd name="connsiteY56" fmla="*/ 1169582 h 3147237"/>
              <a:gd name="connsiteX57" fmla="*/ 7697972 w 12709451"/>
              <a:gd name="connsiteY57" fmla="*/ 1176670 h 3147237"/>
              <a:gd name="connsiteX58" fmla="*/ 7967330 w 12709451"/>
              <a:gd name="connsiteY58" fmla="*/ 1169582 h 3147237"/>
              <a:gd name="connsiteX59" fmla="*/ 8024037 w 12709451"/>
              <a:gd name="connsiteY59" fmla="*/ 1162493 h 3147237"/>
              <a:gd name="connsiteX60" fmla="*/ 8038214 w 12709451"/>
              <a:gd name="connsiteY60" fmla="*/ 1119963 h 3147237"/>
              <a:gd name="connsiteX61" fmla="*/ 8052390 w 12709451"/>
              <a:gd name="connsiteY61" fmla="*/ 1027814 h 3147237"/>
              <a:gd name="connsiteX62" fmla="*/ 8066567 w 12709451"/>
              <a:gd name="connsiteY62" fmla="*/ 914400 h 3147237"/>
              <a:gd name="connsiteX63" fmla="*/ 8080744 w 12709451"/>
              <a:gd name="connsiteY63" fmla="*/ 857693 h 3147237"/>
              <a:gd name="connsiteX64" fmla="*/ 8087832 w 12709451"/>
              <a:gd name="connsiteY64" fmla="*/ 836428 h 3147237"/>
              <a:gd name="connsiteX65" fmla="*/ 8102009 w 12709451"/>
              <a:gd name="connsiteY65" fmla="*/ 765544 h 3147237"/>
              <a:gd name="connsiteX66" fmla="*/ 8123274 w 12709451"/>
              <a:gd name="connsiteY66" fmla="*/ 687572 h 3147237"/>
              <a:gd name="connsiteX67" fmla="*/ 8144539 w 12709451"/>
              <a:gd name="connsiteY67" fmla="*/ 645042 h 3147237"/>
              <a:gd name="connsiteX68" fmla="*/ 8165804 w 12709451"/>
              <a:gd name="connsiteY68" fmla="*/ 637954 h 3147237"/>
              <a:gd name="connsiteX69" fmla="*/ 8399721 w 12709451"/>
              <a:gd name="connsiteY69" fmla="*/ 623777 h 3147237"/>
              <a:gd name="connsiteX70" fmla="*/ 8442251 w 12709451"/>
              <a:gd name="connsiteY70" fmla="*/ 616689 h 3147237"/>
              <a:gd name="connsiteX71" fmla="*/ 8647814 w 12709451"/>
              <a:gd name="connsiteY71" fmla="*/ 602512 h 3147237"/>
              <a:gd name="connsiteX72" fmla="*/ 8895907 w 12709451"/>
              <a:gd name="connsiteY72" fmla="*/ 609600 h 3147237"/>
              <a:gd name="connsiteX73" fmla="*/ 9058939 w 12709451"/>
              <a:gd name="connsiteY73" fmla="*/ 616689 h 3147237"/>
              <a:gd name="connsiteX74" fmla="*/ 9526772 w 12709451"/>
              <a:gd name="connsiteY74" fmla="*/ 623777 h 3147237"/>
              <a:gd name="connsiteX75" fmla="*/ 9555125 w 12709451"/>
              <a:gd name="connsiteY75" fmla="*/ 630865 h 3147237"/>
              <a:gd name="connsiteX76" fmla="*/ 9732335 w 12709451"/>
              <a:gd name="connsiteY76" fmla="*/ 652130 h 3147237"/>
              <a:gd name="connsiteX77" fmla="*/ 9781953 w 12709451"/>
              <a:gd name="connsiteY77" fmla="*/ 659219 h 3147237"/>
              <a:gd name="connsiteX78" fmla="*/ 9803218 w 12709451"/>
              <a:gd name="connsiteY78" fmla="*/ 567070 h 3147237"/>
              <a:gd name="connsiteX79" fmla="*/ 9810307 w 12709451"/>
              <a:gd name="connsiteY79" fmla="*/ 233916 h 3147237"/>
              <a:gd name="connsiteX80" fmla="*/ 9824483 w 12709451"/>
              <a:gd name="connsiteY80" fmla="*/ 155944 h 3147237"/>
              <a:gd name="connsiteX81" fmla="*/ 9831572 w 12709451"/>
              <a:gd name="connsiteY81" fmla="*/ 134679 h 3147237"/>
              <a:gd name="connsiteX82" fmla="*/ 9881190 w 12709451"/>
              <a:gd name="connsiteY82" fmla="*/ 120503 h 3147237"/>
              <a:gd name="connsiteX83" fmla="*/ 9923721 w 12709451"/>
              <a:gd name="connsiteY83" fmla="*/ 113414 h 3147237"/>
              <a:gd name="connsiteX84" fmla="*/ 10058400 w 12709451"/>
              <a:gd name="connsiteY84" fmla="*/ 99237 h 3147237"/>
              <a:gd name="connsiteX85" fmla="*/ 10129283 w 12709451"/>
              <a:gd name="connsiteY85" fmla="*/ 85061 h 3147237"/>
              <a:gd name="connsiteX86" fmla="*/ 10185990 w 12709451"/>
              <a:gd name="connsiteY86" fmla="*/ 70884 h 3147237"/>
              <a:gd name="connsiteX87" fmla="*/ 10249786 w 12709451"/>
              <a:gd name="connsiteY87" fmla="*/ 42530 h 3147237"/>
              <a:gd name="connsiteX88" fmla="*/ 10271051 w 12709451"/>
              <a:gd name="connsiteY88" fmla="*/ 35442 h 3147237"/>
              <a:gd name="connsiteX89" fmla="*/ 10292316 w 12709451"/>
              <a:gd name="connsiteY89" fmla="*/ 28354 h 3147237"/>
              <a:gd name="connsiteX90" fmla="*/ 10334846 w 12709451"/>
              <a:gd name="connsiteY90" fmla="*/ 21265 h 3147237"/>
              <a:gd name="connsiteX91" fmla="*/ 10469525 w 12709451"/>
              <a:gd name="connsiteY91" fmla="*/ 0 h 3147237"/>
              <a:gd name="connsiteX92" fmla="*/ 10689265 w 12709451"/>
              <a:gd name="connsiteY92" fmla="*/ 14177 h 3147237"/>
              <a:gd name="connsiteX93" fmla="*/ 10894828 w 12709451"/>
              <a:gd name="connsiteY93" fmla="*/ 7089 h 3147237"/>
              <a:gd name="connsiteX94" fmla="*/ 11171274 w 12709451"/>
              <a:gd name="connsiteY94" fmla="*/ 0 h 3147237"/>
              <a:gd name="connsiteX95" fmla="*/ 11256335 w 12709451"/>
              <a:gd name="connsiteY95" fmla="*/ 7089 h 3147237"/>
              <a:gd name="connsiteX96" fmla="*/ 11376837 w 12709451"/>
              <a:gd name="connsiteY96" fmla="*/ 14177 h 3147237"/>
              <a:gd name="connsiteX97" fmla="*/ 11476074 w 12709451"/>
              <a:gd name="connsiteY97" fmla="*/ 35442 h 3147237"/>
              <a:gd name="connsiteX98" fmla="*/ 11532781 w 12709451"/>
              <a:gd name="connsiteY98" fmla="*/ 42530 h 3147237"/>
              <a:gd name="connsiteX99" fmla="*/ 11568223 w 12709451"/>
              <a:gd name="connsiteY99" fmla="*/ 49619 h 3147237"/>
              <a:gd name="connsiteX100" fmla="*/ 11624930 w 12709451"/>
              <a:gd name="connsiteY100" fmla="*/ 56707 h 3147237"/>
              <a:gd name="connsiteX101" fmla="*/ 11887200 w 12709451"/>
              <a:gd name="connsiteY101" fmla="*/ 77972 h 3147237"/>
              <a:gd name="connsiteX102" fmla="*/ 12234530 w 12709451"/>
              <a:gd name="connsiteY102" fmla="*/ 77972 h 3147237"/>
              <a:gd name="connsiteX103" fmla="*/ 12305414 w 12709451"/>
              <a:gd name="connsiteY103" fmla="*/ 92149 h 3147237"/>
              <a:gd name="connsiteX104" fmla="*/ 12447181 w 12709451"/>
              <a:gd name="connsiteY104" fmla="*/ 106326 h 3147237"/>
              <a:gd name="connsiteX105" fmla="*/ 12510976 w 12709451"/>
              <a:gd name="connsiteY105" fmla="*/ 127591 h 3147237"/>
              <a:gd name="connsiteX106" fmla="*/ 12532242 w 12709451"/>
              <a:gd name="connsiteY106" fmla="*/ 134679 h 3147237"/>
              <a:gd name="connsiteX107" fmla="*/ 12567683 w 12709451"/>
              <a:gd name="connsiteY107" fmla="*/ 177209 h 3147237"/>
              <a:gd name="connsiteX108" fmla="*/ 12588949 w 12709451"/>
              <a:gd name="connsiteY108" fmla="*/ 219740 h 3147237"/>
              <a:gd name="connsiteX109" fmla="*/ 12610214 w 12709451"/>
              <a:gd name="connsiteY109" fmla="*/ 233916 h 3147237"/>
              <a:gd name="connsiteX110" fmla="*/ 12617302 w 12709451"/>
              <a:gd name="connsiteY110" fmla="*/ 255182 h 3147237"/>
              <a:gd name="connsiteX111" fmla="*/ 12624390 w 12709451"/>
              <a:gd name="connsiteY111" fmla="*/ 283535 h 3147237"/>
              <a:gd name="connsiteX112" fmla="*/ 12638567 w 12709451"/>
              <a:gd name="connsiteY112" fmla="*/ 311889 h 3147237"/>
              <a:gd name="connsiteX113" fmla="*/ 12645656 w 12709451"/>
              <a:gd name="connsiteY113" fmla="*/ 340242 h 3147237"/>
              <a:gd name="connsiteX114" fmla="*/ 12659832 w 12709451"/>
              <a:gd name="connsiteY114" fmla="*/ 375684 h 3147237"/>
              <a:gd name="connsiteX115" fmla="*/ 12666921 w 12709451"/>
              <a:gd name="connsiteY115" fmla="*/ 411126 h 3147237"/>
              <a:gd name="connsiteX116" fmla="*/ 12688186 w 12709451"/>
              <a:gd name="connsiteY116" fmla="*/ 474921 h 3147237"/>
              <a:gd name="connsiteX117" fmla="*/ 12695274 w 12709451"/>
              <a:gd name="connsiteY117" fmla="*/ 496186 h 3147237"/>
              <a:gd name="connsiteX118" fmla="*/ 12702362 w 12709451"/>
              <a:gd name="connsiteY118" fmla="*/ 524540 h 3147237"/>
              <a:gd name="connsiteX119" fmla="*/ 12709451 w 12709451"/>
              <a:gd name="connsiteY119" fmla="*/ 602512 h 3147237"/>
              <a:gd name="connsiteX120" fmla="*/ 12695274 w 12709451"/>
              <a:gd name="connsiteY120" fmla="*/ 900223 h 3147237"/>
              <a:gd name="connsiteX121" fmla="*/ 12688186 w 12709451"/>
              <a:gd name="connsiteY121" fmla="*/ 971107 h 3147237"/>
              <a:gd name="connsiteX122" fmla="*/ 12681097 w 12709451"/>
              <a:gd name="connsiteY122" fmla="*/ 1006549 h 3147237"/>
              <a:gd name="connsiteX123" fmla="*/ 12666921 w 12709451"/>
              <a:gd name="connsiteY123" fmla="*/ 1105786 h 3147237"/>
              <a:gd name="connsiteX124" fmla="*/ 12659832 w 12709451"/>
              <a:gd name="connsiteY124" fmla="*/ 1141228 h 3147237"/>
              <a:gd name="connsiteX125" fmla="*/ 12645656 w 12709451"/>
              <a:gd name="connsiteY125" fmla="*/ 1240465 h 3147237"/>
              <a:gd name="connsiteX126" fmla="*/ 12624390 w 12709451"/>
              <a:gd name="connsiteY126" fmla="*/ 1318437 h 3147237"/>
              <a:gd name="connsiteX127" fmla="*/ 12638567 w 12709451"/>
              <a:gd name="connsiteY127" fmla="*/ 1524000 h 3147237"/>
              <a:gd name="connsiteX128" fmla="*/ 12652744 w 12709451"/>
              <a:gd name="connsiteY128" fmla="*/ 1687033 h 3147237"/>
              <a:gd name="connsiteX129" fmla="*/ 12638567 w 12709451"/>
              <a:gd name="connsiteY129" fmla="*/ 1828800 h 3147237"/>
              <a:gd name="connsiteX130" fmla="*/ 12624390 w 12709451"/>
              <a:gd name="connsiteY130" fmla="*/ 1850065 h 3147237"/>
              <a:gd name="connsiteX131" fmla="*/ 12617302 w 12709451"/>
              <a:gd name="connsiteY131" fmla="*/ 1871330 h 3147237"/>
              <a:gd name="connsiteX132" fmla="*/ 12596037 w 12709451"/>
              <a:gd name="connsiteY132" fmla="*/ 1885507 h 3147237"/>
              <a:gd name="connsiteX133" fmla="*/ 12369209 w 12709451"/>
              <a:gd name="connsiteY133" fmla="*/ 1878419 h 3147237"/>
              <a:gd name="connsiteX134" fmla="*/ 12255795 w 12709451"/>
              <a:gd name="connsiteY134" fmla="*/ 1871330 h 3147237"/>
              <a:gd name="connsiteX135" fmla="*/ 12135293 w 12709451"/>
              <a:gd name="connsiteY135" fmla="*/ 1857154 h 3147237"/>
              <a:gd name="connsiteX136" fmla="*/ 11972260 w 12709451"/>
              <a:gd name="connsiteY136" fmla="*/ 1871330 h 3147237"/>
              <a:gd name="connsiteX137" fmla="*/ 11908465 w 12709451"/>
              <a:gd name="connsiteY137" fmla="*/ 1878419 h 3147237"/>
              <a:gd name="connsiteX138" fmla="*/ 11873023 w 12709451"/>
              <a:gd name="connsiteY138" fmla="*/ 1885507 h 3147237"/>
              <a:gd name="connsiteX139" fmla="*/ 11830493 w 12709451"/>
              <a:gd name="connsiteY139" fmla="*/ 1892596 h 3147237"/>
              <a:gd name="connsiteX140" fmla="*/ 11773786 w 12709451"/>
              <a:gd name="connsiteY140" fmla="*/ 1899684 h 3147237"/>
              <a:gd name="connsiteX141" fmla="*/ 11674549 w 12709451"/>
              <a:gd name="connsiteY141" fmla="*/ 1913861 h 3147237"/>
              <a:gd name="connsiteX142" fmla="*/ 11624930 w 12709451"/>
              <a:gd name="connsiteY142" fmla="*/ 1920949 h 3147237"/>
              <a:gd name="connsiteX143" fmla="*/ 11561135 w 12709451"/>
              <a:gd name="connsiteY143" fmla="*/ 1935126 h 3147237"/>
              <a:gd name="connsiteX144" fmla="*/ 11497339 w 12709451"/>
              <a:gd name="connsiteY144" fmla="*/ 1949303 h 3147237"/>
              <a:gd name="connsiteX145" fmla="*/ 11476074 w 12709451"/>
              <a:gd name="connsiteY145" fmla="*/ 1956391 h 3147237"/>
              <a:gd name="connsiteX146" fmla="*/ 11419367 w 12709451"/>
              <a:gd name="connsiteY146" fmla="*/ 1970568 h 3147237"/>
              <a:gd name="connsiteX147" fmla="*/ 11362660 w 12709451"/>
              <a:gd name="connsiteY147" fmla="*/ 1984744 h 3147237"/>
              <a:gd name="connsiteX148" fmla="*/ 11242158 w 12709451"/>
              <a:gd name="connsiteY148" fmla="*/ 2006009 h 3147237"/>
              <a:gd name="connsiteX149" fmla="*/ 11079125 w 12709451"/>
              <a:gd name="connsiteY149" fmla="*/ 2020186 h 3147237"/>
              <a:gd name="connsiteX150" fmla="*/ 10986976 w 12709451"/>
              <a:gd name="connsiteY150" fmla="*/ 2034363 h 3147237"/>
              <a:gd name="connsiteX151" fmla="*/ 10951535 w 12709451"/>
              <a:gd name="connsiteY151" fmla="*/ 2041451 h 3147237"/>
              <a:gd name="connsiteX152" fmla="*/ 10866474 w 12709451"/>
              <a:gd name="connsiteY152" fmla="*/ 2055628 h 3147237"/>
              <a:gd name="connsiteX153" fmla="*/ 10809767 w 12709451"/>
              <a:gd name="connsiteY153" fmla="*/ 2069805 h 3147237"/>
              <a:gd name="connsiteX154" fmla="*/ 10788502 w 12709451"/>
              <a:gd name="connsiteY154" fmla="*/ 2076893 h 3147237"/>
              <a:gd name="connsiteX155" fmla="*/ 10618381 w 12709451"/>
              <a:gd name="connsiteY155" fmla="*/ 2105247 h 3147237"/>
              <a:gd name="connsiteX156" fmla="*/ 10582939 w 12709451"/>
              <a:gd name="connsiteY156" fmla="*/ 2112335 h 3147237"/>
              <a:gd name="connsiteX157" fmla="*/ 10519144 w 12709451"/>
              <a:gd name="connsiteY157" fmla="*/ 2119423 h 3147237"/>
              <a:gd name="connsiteX158" fmla="*/ 10483702 w 12709451"/>
              <a:gd name="connsiteY158" fmla="*/ 2126512 h 3147237"/>
              <a:gd name="connsiteX159" fmla="*/ 10426995 w 12709451"/>
              <a:gd name="connsiteY159" fmla="*/ 2133600 h 3147237"/>
              <a:gd name="connsiteX160" fmla="*/ 10384465 w 12709451"/>
              <a:gd name="connsiteY160" fmla="*/ 2140689 h 3147237"/>
              <a:gd name="connsiteX161" fmla="*/ 10349023 w 12709451"/>
              <a:gd name="connsiteY161" fmla="*/ 2147777 h 3147237"/>
              <a:gd name="connsiteX162" fmla="*/ 10285228 w 12709451"/>
              <a:gd name="connsiteY162" fmla="*/ 2154865 h 3147237"/>
              <a:gd name="connsiteX163" fmla="*/ 10249786 w 12709451"/>
              <a:gd name="connsiteY163" fmla="*/ 2161954 h 3147237"/>
              <a:gd name="connsiteX164" fmla="*/ 10185990 w 12709451"/>
              <a:gd name="connsiteY164" fmla="*/ 2169042 h 3147237"/>
              <a:gd name="connsiteX165" fmla="*/ 10150549 w 12709451"/>
              <a:gd name="connsiteY165" fmla="*/ 2176130 h 3147237"/>
              <a:gd name="connsiteX166" fmla="*/ 10008781 w 12709451"/>
              <a:gd name="connsiteY166" fmla="*/ 2190307 h 3147237"/>
              <a:gd name="connsiteX167" fmla="*/ 9916632 w 12709451"/>
              <a:gd name="connsiteY167" fmla="*/ 2204484 h 3147237"/>
              <a:gd name="connsiteX168" fmla="*/ 9774865 w 12709451"/>
              <a:gd name="connsiteY168" fmla="*/ 2225749 h 3147237"/>
              <a:gd name="connsiteX169" fmla="*/ 9696893 w 12709451"/>
              <a:gd name="connsiteY169" fmla="*/ 2232837 h 3147237"/>
              <a:gd name="connsiteX170" fmla="*/ 9604744 w 12709451"/>
              <a:gd name="connsiteY170" fmla="*/ 2247014 h 3147237"/>
              <a:gd name="connsiteX171" fmla="*/ 9555125 w 12709451"/>
              <a:gd name="connsiteY171" fmla="*/ 2254103 h 3147237"/>
              <a:gd name="connsiteX172" fmla="*/ 9505507 w 12709451"/>
              <a:gd name="connsiteY172" fmla="*/ 2268279 h 3147237"/>
              <a:gd name="connsiteX173" fmla="*/ 9434623 w 12709451"/>
              <a:gd name="connsiteY173" fmla="*/ 2282456 h 3147237"/>
              <a:gd name="connsiteX174" fmla="*/ 9406269 w 12709451"/>
              <a:gd name="connsiteY174" fmla="*/ 2289544 h 3147237"/>
              <a:gd name="connsiteX175" fmla="*/ 9356651 w 12709451"/>
              <a:gd name="connsiteY175" fmla="*/ 2303721 h 3147237"/>
              <a:gd name="connsiteX176" fmla="*/ 9285767 w 12709451"/>
              <a:gd name="connsiteY176" fmla="*/ 2317898 h 3147237"/>
              <a:gd name="connsiteX177" fmla="*/ 9236149 w 12709451"/>
              <a:gd name="connsiteY177" fmla="*/ 2332075 h 3147237"/>
              <a:gd name="connsiteX178" fmla="*/ 9200707 w 12709451"/>
              <a:gd name="connsiteY178" fmla="*/ 2339163 h 3147237"/>
              <a:gd name="connsiteX179" fmla="*/ 9115646 w 12709451"/>
              <a:gd name="connsiteY179" fmla="*/ 2360428 h 3147237"/>
              <a:gd name="connsiteX180" fmla="*/ 9087293 w 12709451"/>
              <a:gd name="connsiteY180" fmla="*/ 2367516 h 3147237"/>
              <a:gd name="connsiteX181" fmla="*/ 9016409 w 12709451"/>
              <a:gd name="connsiteY181" fmla="*/ 2381693 h 3147237"/>
              <a:gd name="connsiteX182" fmla="*/ 8980967 w 12709451"/>
              <a:gd name="connsiteY182" fmla="*/ 2388782 h 3147237"/>
              <a:gd name="connsiteX183" fmla="*/ 8924260 w 12709451"/>
              <a:gd name="connsiteY183" fmla="*/ 2395870 h 3147237"/>
              <a:gd name="connsiteX184" fmla="*/ 8888818 w 12709451"/>
              <a:gd name="connsiteY184" fmla="*/ 2402958 h 3147237"/>
              <a:gd name="connsiteX185" fmla="*/ 8867553 w 12709451"/>
              <a:gd name="connsiteY185" fmla="*/ 2410047 h 3147237"/>
              <a:gd name="connsiteX186" fmla="*/ 8803758 w 12709451"/>
              <a:gd name="connsiteY186" fmla="*/ 2417135 h 3147237"/>
              <a:gd name="connsiteX187" fmla="*/ 8718697 w 12709451"/>
              <a:gd name="connsiteY187" fmla="*/ 2431312 h 3147237"/>
              <a:gd name="connsiteX188" fmla="*/ 8661990 w 12709451"/>
              <a:gd name="connsiteY188" fmla="*/ 2438400 h 3147237"/>
              <a:gd name="connsiteX189" fmla="*/ 8619460 w 12709451"/>
              <a:gd name="connsiteY189" fmla="*/ 2445489 h 3147237"/>
              <a:gd name="connsiteX190" fmla="*/ 8527311 w 12709451"/>
              <a:gd name="connsiteY190" fmla="*/ 2452577 h 3147237"/>
              <a:gd name="connsiteX191" fmla="*/ 8449339 w 12709451"/>
              <a:gd name="connsiteY191" fmla="*/ 2459665 h 3147237"/>
              <a:gd name="connsiteX192" fmla="*/ 8392632 w 12709451"/>
              <a:gd name="connsiteY192" fmla="*/ 2466754 h 3147237"/>
              <a:gd name="connsiteX193" fmla="*/ 8321749 w 12709451"/>
              <a:gd name="connsiteY193" fmla="*/ 2473842 h 3147237"/>
              <a:gd name="connsiteX194" fmla="*/ 8109097 w 12709451"/>
              <a:gd name="connsiteY194" fmla="*/ 2502196 h 3147237"/>
              <a:gd name="connsiteX195" fmla="*/ 8066567 w 12709451"/>
              <a:gd name="connsiteY195" fmla="*/ 2509284 h 3147237"/>
              <a:gd name="connsiteX196" fmla="*/ 8002772 w 12709451"/>
              <a:gd name="connsiteY196" fmla="*/ 2523461 h 3147237"/>
              <a:gd name="connsiteX197" fmla="*/ 7910623 w 12709451"/>
              <a:gd name="connsiteY197" fmla="*/ 2537637 h 3147237"/>
              <a:gd name="connsiteX198" fmla="*/ 7825562 w 12709451"/>
              <a:gd name="connsiteY198" fmla="*/ 2551814 h 3147237"/>
              <a:gd name="connsiteX199" fmla="*/ 7797209 w 12709451"/>
              <a:gd name="connsiteY199" fmla="*/ 2558903 h 3147237"/>
              <a:gd name="connsiteX200" fmla="*/ 7719237 w 12709451"/>
              <a:gd name="connsiteY200" fmla="*/ 2573079 h 3147237"/>
              <a:gd name="connsiteX201" fmla="*/ 7690883 w 12709451"/>
              <a:gd name="connsiteY201" fmla="*/ 2580168 h 3147237"/>
              <a:gd name="connsiteX202" fmla="*/ 7655442 w 12709451"/>
              <a:gd name="connsiteY202" fmla="*/ 2587256 h 3147237"/>
              <a:gd name="connsiteX203" fmla="*/ 7634176 w 12709451"/>
              <a:gd name="connsiteY203" fmla="*/ 2594344 h 3147237"/>
              <a:gd name="connsiteX204" fmla="*/ 7584558 w 12709451"/>
              <a:gd name="connsiteY204" fmla="*/ 2601433 h 3147237"/>
              <a:gd name="connsiteX205" fmla="*/ 7549116 w 12709451"/>
              <a:gd name="connsiteY205" fmla="*/ 2608521 h 3147237"/>
              <a:gd name="connsiteX206" fmla="*/ 7449879 w 12709451"/>
              <a:gd name="connsiteY206" fmla="*/ 2622698 h 3147237"/>
              <a:gd name="connsiteX207" fmla="*/ 7378995 w 12709451"/>
              <a:gd name="connsiteY207" fmla="*/ 2636875 h 3147237"/>
              <a:gd name="connsiteX208" fmla="*/ 7322288 w 12709451"/>
              <a:gd name="connsiteY208" fmla="*/ 2651051 h 3147237"/>
              <a:gd name="connsiteX209" fmla="*/ 7265581 w 12709451"/>
              <a:gd name="connsiteY209" fmla="*/ 2658140 h 3147237"/>
              <a:gd name="connsiteX210" fmla="*/ 7237228 w 12709451"/>
              <a:gd name="connsiteY210" fmla="*/ 2665228 h 3147237"/>
              <a:gd name="connsiteX211" fmla="*/ 7187609 w 12709451"/>
              <a:gd name="connsiteY211" fmla="*/ 2672316 h 3147237"/>
              <a:gd name="connsiteX212" fmla="*/ 7116725 w 12709451"/>
              <a:gd name="connsiteY212" fmla="*/ 2686493 h 3147237"/>
              <a:gd name="connsiteX213" fmla="*/ 7024576 w 12709451"/>
              <a:gd name="connsiteY213" fmla="*/ 2700670 h 3147237"/>
              <a:gd name="connsiteX214" fmla="*/ 7003311 w 12709451"/>
              <a:gd name="connsiteY214" fmla="*/ 2707758 h 3147237"/>
              <a:gd name="connsiteX215" fmla="*/ 6847367 w 12709451"/>
              <a:gd name="connsiteY215" fmla="*/ 2729023 h 3147237"/>
              <a:gd name="connsiteX216" fmla="*/ 6769395 w 12709451"/>
              <a:gd name="connsiteY216" fmla="*/ 2743200 h 3147237"/>
              <a:gd name="connsiteX217" fmla="*/ 6719776 w 12709451"/>
              <a:gd name="connsiteY217" fmla="*/ 2750289 h 3147237"/>
              <a:gd name="connsiteX218" fmla="*/ 6691423 w 12709451"/>
              <a:gd name="connsiteY218" fmla="*/ 2757377 h 3147237"/>
              <a:gd name="connsiteX219" fmla="*/ 6599274 w 12709451"/>
              <a:gd name="connsiteY219" fmla="*/ 2771554 h 3147237"/>
              <a:gd name="connsiteX220" fmla="*/ 6556744 w 12709451"/>
              <a:gd name="connsiteY220" fmla="*/ 2778642 h 3147237"/>
              <a:gd name="connsiteX221" fmla="*/ 6521302 w 12709451"/>
              <a:gd name="connsiteY221" fmla="*/ 2785730 h 3147237"/>
              <a:gd name="connsiteX222" fmla="*/ 6407888 w 12709451"/>
              <a:gd name="connsiteY222" fmla="*/ 2799907 h 3147237"/>
              <a:gd name="connsiteX223" fmla="*/ 6379535 w 12709451"/>
              <a:gd name="connsiteY223" fmla="*/ 2806996 h 3147237"/>
              <a:gd name="connsiteX224" fmla="*/ 6337004 w 12709451"/>
              <a:gd name="connsiteY224" fmla="*/ 2814084 h 3147237"/>
              <a:gd name="connsiteX225" fmla="*/ 6315739 w 12709451"/>
              <a:gd name="connsiteY225" fmla="*/ 2821172 h 3147237"/>
              <a:gd name="connsiteX226" fmla="*/ 6266121 w 12709451"/>
              <a:gd name="connsiteY226" fmla="*/ 2828261 h 3147237"/>
              <a:gd name="connsiteX227" fmla="*/ 6209414 w 12709451"/>
              <a:gd name="connsiteY227" fmla="*/ 2842437 h 3147237"/>
              <a:gd name="connsiteX228" fmla="*/ 6188149 w 12709451"/>
              <a:gd name="connsiteY228" fmla="*/ 2849526 h 3147237"/>
              <a:gd name="connsiteX229" fmla="*/ 6152707 w 12709451"/>
              <a:gd name="connsiteY229" fmla="*/ 2856614 h 3147237"/>
              <a:gd name="connsiteX230" fmla="*/ 6124353 w 12709451"/>
              <a:gd name="connsiteY230" fmla="*/ 2863703 h 3147237"/>
              <a:gd name="connsiteX231" fmla="*/ 6088911 w 12709451"/>
              <a:gd name="connsiteY231" fmla="*/ 2870791 h 3147237"/>
              <a:gd name="connsiteX232" fmla="*/ 6032204 w 12709451"/>
              <a:gd name="connsiteY232" fmla="*/ 2884968 h 3147237"/>
              <a:gd name="connsiteX233" fmla="*/ 5989674 w 12709451"/>
              <a:gd name="connsiteY233" fmla="*/ 2899144 h 3147237"/>
              <a:gd name="connsiteX234" fmla="*/ 5932967 w 12709451"/>
              <a:gd name="connsiteY234" fmla="*/ 2913321 h 3147237"/>
              <a:gd name="connsiteX235" fmla="*/ 5890437 w 12709451"/>
              <a:gd name="connsiteY235" fmla="*/ 2927498 h 3147237"/>
              <a:gd name="connsiteX236" fmla="*/ 5862083 w 12709451"/>
              <a:gd name="connsiteY236" fmla="*/ 2934586 h 3147237"/>
              <a:gd name="connsiteX237" fmla="*/ 5819553 w 12709451"/>
              <a:gd name="connsiteY237" fmla="*/ 2941675 h 3147237"/>
              <a:gd name="connsiteX238" fmla="*/ 5777023 w 12709451"/>
              <a:gd name="connsiteY238" fmla="*/ 2955851 h 3147237"/>
              <a:gd name="connsiteX239" fmla="*/ 5748669 w 12709451"/>
              <a:gd name="connsiteY239" fmla="*/ 2962940 h 3147237"/>
              <a:gd name="connsiteX240" fmla="*/ 5706139 w 12709451"/>
              <a:gd name="connsiteY240" fmla="*/ 2977116 h 3147237"/>
              <a:gd name="connsiteX241" fmla="*/ 5677786 w 12709451"/>
              <a:gd name="connsiteY241" fmla="*/ 2984205 h 3147237"/>
              <a:gd name="connsiteX242" fmla="*/ 5613990 w 12709451"/>
              <a:gd name="connsiteY242" fmla="*/ 3005470 h 3147237"/>
              <a:gd name="connsiteX243" fmla="*/ 5592725 w 12709451"/>
              <a:gd name="connsiteY243" fmla="*/ 3012558 h 3147237"/>
              <a:gd name="connsiteX244" fmla="*/ 5536018 w 12709451"/>
              <a:gd name="connsiteY244" fmla="*/ 3026735 h 3147237"/>
              <a:gd name="connsiteX245" fmla="*/ 5514753 w 12709451"/>
              <a:gd name="connsiteY245" fmla="*/ 3033823 h 3147237"/>
              <a:gd name="connsiteX246" fmla="*/ 5472223 w 12709451"/>
              <a:gd name="connsiteY246" fmla="*/ 3040912 h 3147237"/>
              <a:gd name="connsiteX247" fmla="*/ 5415516 w 12709451"/>
              <a:gd name="connsiteY247" fmla="*/ 3055089 h 3147237"/>
              <a:gd name="connsiteX248" fmla="*/ 5372986 w 12709451"/>
              <a:gd name="connsiteY248" fmla="*/ 3062177 h 3147237"/>
              <a:gd name="connsiteX249" fmla="*/ 5309190 w 12709451"/>
              <a:gd name="connsiteY249" fmla="*/ 3076354 h 3147237"/>
              <a:gd name="connsiteX250" fmla="*/ 5259572 w 12709451"/>
              <a:gd name="connsiteY250" fmla="*/ 3083442 h 3147237"/>
              <a:gd name="connsiteX251" fmla="*/ 5224130 w 12709451"/>
              <a:gd name="connsiteY251" fmla="*/ 3090530 h 3147237"/>
              <a:gd name="connsiteX252" fmla="*/ 5160335 w 12709451"/>
              <a:gd name="connsiteY252" fmla="*/ 3097619 h 3147237"/>
              <a:gd name="connsiteX253" fmla="*/ 5117804 w 12709451"/>
              <a:gd name="connsiteY253" fmla="*/ 3104707 h 3147237"/>
              <a:gd name="connsiteX254" fmla="*/ 5039832 w 12709451"/>
              <a:gd name="connsiteY254" fmla="*/ 3111796 h 3147237"/>
              <a:gd name="connsiteX255" fmla="*/ 4905153 w 12709451"/>
              <a:gd name="connsiteY255" fmla="*/ 3125972 h 3147237"/>
              <a:gd name="connsiteX256" fmla="*/ 4805916 w 12709451"/>
              <a:gd name="connsiteY256" fmla="*/ 3133061 h 3147237"/>
              <a:gd name="connsiteX257" fmla="*/ 3501656 w 12709451"/>
              <a:gd name="connsiteY257" fmla="*/ 3147237 h 3147237"/>
              <a:gd name="connsiteX258" fmla="*/ 1566530 w 12709451"/>
              <a:gd name="connsiteY258" fmla="*/ 3125972 h 3147237"/>
              <a:gd name="connsiteX259" fmla="*/ 1148316 w 12709451"/>
              <a:gd name="connsiteY259" fmla="*/ 3118884 h 3147237"/>
              <a:gd name="connsiteX260" fmla="*/ 666307 w 12709451"/>
              <a:gd name="connsiteY260" fmla="*/ 3104707 h 3147237"/>
              <a:gd name="connsiteX261" fmla="*/ 368595 w 12709451"/>
              <a:gd name="connsiteY261" fmla="*/ 3097619 h 3147237"/>
              <a:gd name="connsiteX262" fmla="*/ 42530 w 12709451"/>
              <a:gd name="connsiteY262" fmla="*/ 3083442 h 3147237"/>
              <a:gd name="connsiteX263" fmla="*/ 28353 w 12709451"/>
              <a:gd name="connsiteY263" fmla="*/ 3062177 h 3147237"/>
              <a:gd name="connsiteX264" fmla="*/ 14176 w 12709451"/>
              <a:gd name="connsiteY264" fmla="*/ 3005470 h 3147237"/>
              <a:gd name="connsiteX265" fmla="*/ 7088 w 12709451"/>
              <a:gd name="connsiteY265" fmla="*/ 2955851 h 3147237"/>
              <a:gd name="connsiteX266" fmla="*/ 0 w 12709451"/>
              <a:gd name="connsiteY266" fmla="*/ 2913321 h 3147237"/>
              <a:gd name="connsiteX267" fmla="*/ 14176 w 12709451"/>
              <a:gd name="connsiteY267" fmla="*/ 2849526 h 3147237"/>
              <a:gd name="connsiteX268" fmla="*/ 21265 w 12709451"/>
              <a:gd name="connsiteY268" fmla="*/ 2828261 h 3147237"/>
              <a:gd name="connsiteX269" fmla="*/ 85060 w 12709451"/>
              <a:gd name="connsiteY269" fmla="*/ 2785730 h 3147237"/>
              <a:gd name="connsiteX0" fmla="*/ 85060 w 12709451"/>
              <a:gd name="connsiteY0" fmla="*/ 2785730 h 3395331"/>
              <a:gd name="connsiteX1" fmla="*/ 85060 w 12709451"/>
              <a:gd name="connsiteY1" fmla="*/ 2785730 h 3395331"/>
              <a:gd name="connsiteX2" fmla="*/ 1290083 w 12709451"/>
              <a:gd name="connsiteY2" fmla="*/ 2785730 h 3395331"/>
              <a:gd name="connsiteX3" fmla="*/ 1708297 w 12709451"/>
              <a:gd name="connsiteY3" fmla="*/ 2799907 h 3395331"/>
              <a:gd name="connsiteX4" fmla="*/ 2041451 w 12709451"/>
              <a:gd name="connsiteY4" fmla="*/ 2821172 h 3395331"/>
              <a:gd name="connsiteX5" fmla="*/ 2551814 w 12709451"/>
              <a:gd name="connsiteY5" fmla="*/ 2814084 h 3395331"/>
              <a:gd name="connsiteX6" fmla="*/ 2835349 w 12709451"/>
              <a:gd name="connsiteY6" fmla="*/ 2821172 h 3395331"/>
              <a:gd name="connsiteX7" fmla="*/ 2856614 w 12709451"/>
              <a:gd name="connsiteY7" fmla="*/ 2814084 h 3395331"/>
              <a:gd name="connsiteX8" fmla="*/ 2892056 w 12709451"/>
              <a:gd name="connsiteY8" fmla="*/ 2806996 h 3395331"/>
              <a:gd name="connsiteX9" fmla="*/ 2906232 w 12709451"/>
              <a:gd name="connsiteY9" fmla="*/ 2658140 h 3395331"/>
              <a:gd name="connsiteX10" fmla="*/ 2913321 w 12709451"/>
              <a:gd name="connsiteY10" fmla="*/ 2466754 h 3395331"/>
              <a:gd name="connsiteX11" fmla="*/ 2920409 w 12709451"/>
              <a:gd name="connsiteY11" fmla="*/ 2417135 h 3395331"/>
              <a:gd name="connsiteX12" fmla="*/ 2934586 w 12709451"/>
              <a:gd name="connsiteY12" fmla="*/ 2360428 h 3395331"/>
              <a:gd name="connsiteX13" fmla="*/ 2948762 w 12709451"/>
              <a:gd name="connsiteY13" fmla="*/ 2317898 h 3395331"/>
              <a:gd name="connsiteX14" fmla="*/ 2970028 w 12709451"/>
              <a:gd name="connsiteY14" fmla="*/ 2303721 h 3395331"/>
              <a:gd name="connsiteX15" fmla="*/ 3374065 w 12709451"/>
              <a:gd name="connsiteY15" fmla="*/ 2296633 h 3395331"/>
              <a:gd name="connsiteX16" fmla="*/ 3494567 w 12709451"/>
              <a:gd name="connsiteY16" fmla="*/ 2275368 h 3395331"/>
              <a:gd name="connsiteX17" fmla="*/ 3671776 w 12709451"/>
              <a:gd name="connsiteY17" fmla="*/ 2268279 h 3395331"/>
              <a:gd name="connsiteX18" fmla="*/ 3912781 w 12709451"/>
              <a:gd name="connsiteY18" fmla="*/ 2261191 h 3395331"/>
              <a:gd name="connsiteX19" fmla="*/ 4437321 w 12709451"/>
              <a:gd name="connsiteY19" fmla="*/ 2268279 h 3395331"/>
              <a:gd name="connsiteX20" fmla="*/ 4607442 w 12709451"/>
              <a:gd name="connsiteY20" fmla="*/ 2239926 h 3395331"/>
              <a:gd name="connsiteX21" fmla="*/ 4614530 w 12709451"/>
              <a:gd name="connsiteY21" fmla="*/ 2183219 h 3395331"/>
              <a:gd name="connsiteX22" fmla="*/ 4628707 w 12709451"/>
              <a:gd name="connsiteY22" fmla="*/ 2062716 h 3395331"/>
              <a:gd name="connsiteX23" fmla="*/ 4635795 w 12709451"/>
              <a:gd name="connsiteY23" fmla="*/ 2034363 h 3395331"/>
              <a:gd name="connsiteX24" fmla="*/ 4649972 w 12709451"/>
              <a:gd name="connsiteY24" fmla="*/ 1956391 h 3395331"/>
              <a:gd name="connsiteX25" fmla="*/ 4664149 w 12709451"/>
              <a:gd name="connsiteY25" fmla="*/ 1779182 h 3395331"/>
              <a:gd name="connsiteX26" fmla="*/ 4671237 w 12709451"/>
              <a:gd name="connsiteY26" fmla="*/ 1743740 h 3395331"/>
              <a:gd name="connsiteX27" fmla="*/ 4678325 w 12709451"/>
              <a:gd name="connsiteY27" fmla="*/ 1715386 h 3395331"/>
              <a:gd name="connsiteX28" fmla="*/ 4919330 w 12709451"/>
              <a:gd name="connsiteY28" fmla="*/ 1708298 h 3395331"/>
              <a:gd name="connsiteX29" fmla="*/ 5209953 w 12709451"/>
              <a:gd name="connsiteY29" fmla="*/ 1694121 h 3395331"/>
              <a:gd name="connsiteX30" fmla="*/ 5521842 w 12709451"/>
              <a:gd name="connsiteY30" fmla="*/ 1672856 h 3395331"/>
              <a:gd name="connsiteX31" fmla="*/ 5840818 w 12709451"/>
              <a:gd name="connsiteY31" fmla="*/ 1687033 h 3395331"/>
              <a:gd name="connsiteX32" fmla="*/ 5918790 w 12709451"/>
              <a:gd name="connsiteY32" fmla="*/ 1694121 h 3395331"/>
              <a:gd name="connsiteX33" fmla="*/ 5982586 w 12709451"/>
              <a:gd name="connsiteY33" fmla="*/ 1701209 h 3395331"/>
              <a:gd name="connsiteX34" fmla="*/ 6166883 w 12709451"/>
              <a:gd name="connsiteY34" fmla="*/ 1708298 h 3395331"/>
              <a:gd name="connsiteX35" fmla="*/ 6400800 w 12709451"/>
              <a:gd name="connsiteY35" fmla="*/ 1701209 h 3395331"/>
              <a:gd name="connsiteX36" fmla="*/ 6379535 w 12709451"/>
              <a:gd name="connsiteY36" fmla="*/ 1694121 h 3395331"/>
              <a:gd name="connsiteX37" fmla="*/ 6393711 w 12709451"/>
              <a:gd name="connsiteY37" fmla="*/ 1396409 h 3395331"/>
              <a:gd name="connsiteX38" fmla="*/ 6407888 w 12709451"/>
              <a:gd name="connsiteY38" fmla="*/ 1311349 h 3395331"/>
              <a:gd name="connsiteX39" fmla="*/ 6422065 w 12709451"/>
              <a:gd name="connsiteY39" fmla="*/ 1226289 h 3395331"/>
              <a:gd name="connsiteX40" fmla="*/ 6443330 w 12709451"/>
              <a:gd name="connsiteY40" fmla="*/ 1212112 h 3395331"/>
              <a:gd name="connsiteX41" fmla="*/ 6514214 w 12709451"/>
              <a:gd name="connsiteY41" fmla="*/ 1197935 h 3395331"/>
              <a:gd name="connsiteX42" fmla="*/ 6606362 w 12709451"/>
              <a:gd name="connsiteY42" fmla="*/ 1183758 h 3395331"/>
              <a:gd name="connsiteX43" fmla="*/ 6641804 w 12709451"/>
              <a:gd name="connsiteY43" fmla="*/ 1176670 h 3395331"/>
              <a:gd name="connsiteX44" fmla="*/ 6804837 w 12709451"/>
              <a:gd name="connsiteY44" fmla="*/ 1155405 h 3395331"/>
              <a:gd name="connsiteX45" fmla="*/ 6854456 w 12709451"/>
              <a:gd name="connsiteY45" fmla="*/ 1148316 h 3395331"/>
              <a:gd name="connsiteX46" fmla="*/ 6911162 w 12709451"/>
              <a:gd name="connsiteY46" fmla="*/ 1141228 h 3395331"/>
              <a:gd name="connsiteX47" fmla="*/ 6960781 w 12709451"/>
              <a:gd name="connsiteY47" fmla="*/ 1134140 h 3395331"/>
              <a:gd name="connsiteX48" fmla="*/ 7038753 w 12709451"/>
              <a:gd name="connsiteY48" fmla="*/ 1127051 h 3395331"/>
              <a:gd name="connsiteX49" fmla="*/ 7116725 w 12709451"/>
              <a:gd name="connsiteY49" fmla="*/ 1112875 h 3395331"/>
              <a:gd name="connsiteX50" fmla="*/ 7208874 w 12709451"/>
              <a:gd name="connsiteY50" fmla="*/ 1098698 h 3395331"/>
              <a:gd name="connsiteX51" fmla="*/ 7364818 w 12709451"/>
              <a:gd name="connsiteY51" fmla="*/ 1105786 h 3395331"/>
              <a:gd name="connsiteX52" fmla="*/ 7414437 w 12709451"/>
              <a:gd name="connsiteY52" fmla="*/ 1119963 h 3395331"/>
              <a:gd name="connsiteX53" fmla="*/ 7442790 w 12709451"/>
              <a:gd name="connsiteY53" fmla="*/ 1127051 h 3395331"/>
              <a:gd name="connsiteX54" fmla="*/ 7485321 w 12709451"/>
              <a:gd name="connsiteY54" fmla="*/ 1141228 h 3395331"/>
              <a:gd name="connsiteX55" fmla="*/ 7506586 w 12709451"/>
              <a:gd name="connsiteY55" fmla="*/ 1148316 h 3395331"/>
              <a:gd name="connsiteX56" fmla="*/ 7598735 w 12709451"/>
              <a:gd name="connsiteY56" fmla="*/ 1169582 h 3395331"/>
              <a:gd name="connsiteX57" fmla="*/ 7697972 w 12709451"/>
              <a:gd name="connsiteY57" fmla="*/ 1176670 h 3395331"/>
              <a:gd name="connsiteX58" fmla="*/ 7967330 w 12709451"/>
              <a:gd name="connsiteY58" fmla="*/ 1169582 h 3395331"/>
              <a:gd name="connsiteX59" fmla="*/ 8024037 w 12709451"/>
              <a:gd name="connsiteY59" fmla="*/ 1162493 h 3395331"/>
              <a:gd name="connsiteX60" fmla="*/ 8038214 w 12709451"/>
              <a:gd name="connsiteY60" fmla="*/ 1119963 h 3395331"/>
              <a:gd name="connsiteX61" fmla="*/ 8052390 w 12709451"/>
              <a:gd name="connsiteY61" fmla="*/ 1027814 h 3395331"/>
              <a:gd name="connsiteX62" fmla="*/ 8066567 w 12709451"/>
              <a:gd name="connsiteY62" fmla="*/ 914400 h 3395331"/>
              <a:gd name="connsiteX63" fmla="*/ 8080744 w 12709451"/>
              <a:gd name="connsiteY63" fmla="*/ 857693 h 3395331"/>
              <a:gd name="connsiteX64" fmla="*/ 8087832 w 12709451"/>
              <a:gd name="connsiteY64" fmla="*/ 836428 h 3395331"/>
              <a:gd name="connsiteX65" fmla="*/ 8102009 w 12709451"/>
              <a:gd name="connsiteY65" fmla="*/ 765544 h 3395331"/>
              <a:gd name="connsiteX66" fmla="*/ 8123274 w 12709451"/>
              <a:gd name="connsiteY66" fmla="*/ 687572 h 3395331"/>
              <a:gd name="connsiteX67" fmla="*/ 8144539 w 12709451"/>
              <a:gd name="connsiteY67" fmla="*/ 645042 h 3395331"/>
              <a:gd name="connsiteX68" fmla="*/ 8165804 w 12709451"/>
              <a:gd name="connsiteY68" fmla="*/ 637954 h 3395331"/>
              <a:gd name="connsiteX69" fmla="*/ 8399721 w 12709451"/>
              <a:gd name="connsiteY69" fmla="*/ 623777 h 3395331"/>
              <a:gd name="connsiteX70" fmla="*/ 8442251 w 12709451"/>
              <a:gd name="connsiteY70" fmla="*/ 616689 h 3395331"/>
              <a:gd name="connsiteX71" fmla="*/ 8647814 w 12709451"/>
              <a:gd name="connsiteY71" fmla="*/ 602512 h 3395331"/>
              <a:gd name="connsiteX72" fmla="*/ 8895907 w 12709451"/>
              <a:gd name="connsiteY72" fmla="*/ 609600 h 3395331"/>
              <a:gd name="connsiteX73" fmla="*/ 9058939 w 12709451"/>
              <a:gd name="connsiteY73" fmla="*/ 616689 h 3395331"/>
              <a:gd name="connsiteX74" fmla="*/ 9526772 w 12709451"/>
              <a:gd name="connsiteY74" fmla="*/ 623777 h 3395331"/>
              <a:gd name="connsiteX75" fmla="*/ 9555125 w 12709451"/>
              <a:gd name="connsiteY75" fmla="*/ 630865 h 3395331"/>
              <a:gd name="connsiteX76" fmla="*/ 9732335 w 12709451"/>
              <a:gd name="connsiteY76" fmla="*/ 652130 h 3395331"/>
              <a:gd name="connsiteX77" fmla="*/ 9781953 w 12709451"/>
              <a:gd name="connsiteY77" fmla="*/ 659219 h 3395331"/>
              <a:gd name="connsiteX78" fmla="*/ 9803218 w 12709451"/>
              <a:gd name="connsiteY78" fmla="*/ 567070 h 3395331"/>
              <a:gd name="connsiteX79" fmla="*/ 9810307 w 12709451"/>
              <a:gd name="connsiteY79" fmla="*/ 233916 h 3395331"/>
              <a:gd name="connsiteX80" fmla="*/ 9824483 w 12709451"/>
              <a:gd name="connsiteY80" fmla="*/ 155944 h 3395331"/>
              <a:gd name="connsiteX81" fmla="*/ 9831572 w 12709451"/>
              <a:gd name="connsiteY81" fmla="*/ 134679 h 3395331"/>
              <a:gd name="connsiteX82" fmla="*/ 9881190 w 12709451"/>
              <a:gd name="connsiteY82" fmla="*/ 120503 h 3395331"/>
              <a:gd name="connsiteX83" fmla="*/ 9923721 w 12709451"/>
              <a:gd name="connsiteY83" fmla="*/ 113414 h 3395331"/>
              <a:gd name="connsiteX84" fmla="*/ 10058400 w 12709451"/>
              <a:gd name="connsiteY84" fmla="*/ 99237 h 3395331"/>
              <a:gd name="connsiteX85" fmla="*/ 10129283 w 12709451"/>
              <a:gd name="connsiteY85" fmla="*/ 85061 h 3395331"/>
              <a:gd name="connsiteX86" fmla="*/ 10185990 w 12709451"/>
              <a:gd name="connsiteY86" fmla="*/ 70884 h 3395331"/>
              <a:gd name="connsiteX87" fmla="*/ 10249786 w 12709451"/>
              <a:gd name="connsiteY87" fmla="*/ 42530 h 3395331"/>
              <a:gd name="connsiteX88" fmla="*/ 10271051 w 12709451"/>
              <a:gd name="connsiteY88" fmla="*/ 35442 h 3395331"/>
              <a:gd name="connsiteX89" fmla="*/ 10292316 w 12709451"/>
              <a:gd name="connsiteY89" fmla="*/ 28354 h 3395331"/>
              <a:gd name="connsiteX90" fmla="*/ 10334846 w 12709451"/>
              <a:gd name="connsiteY90" fmla="*/ 21265 h 3395331"/>
              <a:gd name="connsiteX91" fmla="*/ 10469525 w 12709451"/>
              <a:gd name="connsiteY91" fmla="*/ 0 h 3395331"/>
              <a:gd name="connsiteX92" fmla="*/ 10689265 w 12709451"/>
              <a:gd name="connsiteY92" fmla="*/ 14177 h 3395331"/>
              <a:gd name="connsiteX93" fmla="*/ 10894828 w 12709451"/>
              <a:gd name="connsiteY93" fmla="*/ 7089 h 3395331"/>
              <a:gd name="connsiteX94" fmla="*/ 11171274 w 12709451"/>
              <a:gd name="connsiteY94" fmla="*/ 0 h 3395331"/>
              <a:gd name="connsiteX95" fmla="*/ 11256335 w 12709451"/>
              <a:gd name="connsiteY95" fmla="*/ 7089 h 3395331"/>
              <a:gd name="connsiteX96" fmla="*/ 11376837 w 12709451"/>
              <a:gd name="connsiteY96" fmla="*/ 14177 h 3395331"/>
              <a:gd name="connsiteX97" fmla="*/ 11476074 w 12709451"/>
              <a:gd name="connsiteY97" fmla="*/ 35442 h 3395331"/>
              <a:gd name="connsiteX98" fmla="*/ 11532781 w 12709451"/>
              <a:gd name="connsiteY98" fmla="*/ 42530 h 3395331"/>
              <a:gd name="connsiteX99" fmla="*/ 11568223 w 12709451"/>
              <a:gd name="connsiteY99" fmla="*/ 49619 h 3395331"/>
              <a:gd name="connsiteX100" fmla="*/ 11624930 w 12709451"/>
              <a:gd name="connsiteY100" fmla="*/ 56707 h 3395331"/>
              <a:gd name="connsiteX101" fmla="*/ 11887200 w 12709451"/>
              <a:gd name="connsiteY101" fmla="*/ 77972 h 3395331"/>
              <a:gd name="connsiteX102" fmla="*/ 12234530 w 12709451"/>
              <a:gd name="connsiteY102" fmla="*/ 77972 h 3395331"/>
              <a:gd name="connsiteX103" fmla="*/ 12305414 w 12709451"/>
              <a:gd name="connsiteY103" fmla="*/ 92149 h 3395331"/>
              <a:gd name="connsiteX104" fmla="*/ 12447181 w 12709451"/>
              <a:gd name="connsiteY104" fmla="*/ 106326 h 3395331"/>
              <a:gd name="connsiteX105" fmla="*/ 12510976 w 12709451"/>
              <a:gd name="connsiteY105" fmla="*/ 127591 h 3395331"/>
              <a:gd name="connsiteX106" fmla="*/ 12532242 w 12709451"/>
              <a:gd name="connsiteY106" fmla="*/ 134679 h 3395331"/>
              <a:gd name="connsiteX107" fmla="*/ 12567683 w 12709451"/>
              <a:gd name="connsiteY107" fmla="*/ 177209 h 3395331"/>
              <a:gd name="connsiteX108" fmla="*/ 12588949 w 12709451"/>
              <a:gd name="connsiteY108" fmla="*/ 219740 h 3395331"/>
              <a:gd name="connsiteX109" fmla="*/ 12610214 w 12709451"/>
              <a:gd name="connsiteY109" fmla="*/ 233916 h 3395331"/>
              <a:gd name="connsiteX110" fmla="*/ 12617302 w 12709451"/>
              <a:gd name="connsiteY110" fmla="*/ 255182 h 3395331"/>
              <a:gd name="connsiteX111" fmla="*/ 12624390 w 12709451"/>
              <a:gd name="connsiteY111" fmla="*/ 283535 h 3395331"/>
              <a:gd name="connsiteX112" fmla="*/ 12638567 w 12709451"/>
              <a:gd name="connsiteY112" fmla="*/ 311889 h 3395331"/>
              <a:gd name="connsiteX113" fmla="*/ 12645656 w 12709451"/>
              <a:gd name="connsiteY113" fmla="*/ 340242 h 3395331"/>
              <a:gd name="connsiteX114" fmla="*/ 12659832 w 12709451"/>
              <a:gd name="connsiteY114" fmla="*/ 375684 h 3395331"/>
              <a:gd name="connsiteX115" fmla="*/ 12666921 w 12709451"/>
              <a:gd name="connsiteY115" fmla="*/ 411126 h 3395331"/>
              <a:gd name="connsiteX116" fmla="*/ 12688186 w 12709451"/>
              <a:gd name="connsiteY116" fmla="*/ 474921 h 3395331"/>
              <a:gd name="connsiteX117" fmla="*/ 12695274 w 12709451"/>
              <a:gd name="connsiteY117" fmla="*/ 496186 h 3395331"/>
              <a:gd name="connsiteX118" fmla="*/ 12702362 w 12709451"/>
              <a:gd name="connsiteY118" fmla="*/ 524540 h 3395331"/>
              <a:gd name="connsiteX119" fmla="*/ 12709451 w 12709451"/>
              <a:gd name="connsiteY119" fmla="*/ 602512 h 3395331"/>
              <a:gd name="connsiteX120" fmla="*/ 12695274 w 12709451"/>
              <a:gd name="connsiteY120" fmla="*/ 900223 h 3395331"/>
              <a:gd name="connsiteX121" fmla="*/ 12688186 w 12709451"/>
              <a:gd name="connsiteY121" fmla="*/ 971107 h 3395331"/>
              <a:gd name="connsiteX122" fmla="*/ 12681097 w 12709451"/>
              <a:gd name="connsiteY122" fmla="*/ 1006549 h 3395331"/>
              <a:gd name="connsiteX123" fmla="*/ 12666921 w 12709451"/>
              <a:gd name="connsiteY123" fmla="*/ 1105786 h 3395331"/>
              <a:gd name="connsiteX124" fmla="*/ 12659832 w 12709451"/>
              <a:gd name="connsiteY124" fmla="*/ 1141228 h 3395331"/>
              <a:gd name="connsiteX125" fmla="*/ 12645656 w 12709451"/>
              <a:gd name="connsiteY125" fmla="*/ 1240465 h 3395331"/>
              <a:gd name="connsiteX126" fmla="*/ 12624390 w 12709451"/>
              <a:gd name="connsiteY126" fmla="*/ 1318437 h 3395331"/>
              <a:gd name="connsiteX127" fmla="*/ 12638567 w 12709451"/>
              <a:gd name="connsiteY127" fmla="*/ 1524000 h 3395331"/>
              <a:gd name="connsiteX128" fmla="*/ 12652744 w 12709451"/>
              <a:gd name="connsiteY128" fmla="*/ 1687033 h 3395331"/>
              <a:gd name="connsiteX129" fmla="*/ 12638567 w 12709451"/>
              <a:gd name="connsiteY129" fmla="*/ 1828800 h 3395331"/>
              <a:gd name="connsiteX130" fmla="*/ 12624390 w 12709451"/>
              <a:gd name="connsiteY130" fmla="*/ 1850065 h 3395331"/>
              <a:gd name="connsiteX131" fmla="*/ 12617302 w 12709451"/>
              <a:gd name="connsiteY131" fmla="*/ 1871330 h 3395331"/>
              <a:gd name="connsiteX132" fmla="*/ 12596037 w 12709451"/>
              <a:gd name="connsiteY132" fmla="*/ 1885507 h 3395331"/>
              <a:gd name="connsiteX133" fmla="*/ 12369209 w 12709451"/>
              <a:gd name="connsiteY133" fmla="*/ 1878419 h 3395331"/>
              <a:gd name="connsiteX134" fmla="*/ 12255795 w 12709451"/>
              <a:gd name="connsiteY134" fmla="*/ 1871330 h 3395331"/>
              <a:gd name="connsiteX135" fmla="*/ 12135293 w 12709451"/>
              <a:gd name="connsiteY135" fmla="*/ 1857154 h 3395331"/>
              <a:gd name="connsiteX136" fmla="*/ 11972260 w 12709451"/>
              <a:gd name="connsiteY136" fmla="*/ 1871330 h 3395331"/>
              <a:gd name="connsiteX137" fmla="*/ 11908465 w 12709451"/>
              <a:gd name="connsiteY137" fmla="*/ 1878419 h 3395331"/>
              <a:gd name="connsiteX138" fmla="*/ 11873023 w 12709451"/>
              <a:gd name="connsiteY138" fmla="*/ 1885507 h 3395331"/>
              <a:gd name="connsiteX139" fmla="*/ 11830493 w 12709451"/>
              <a:gd name="connsiteY139" fmla="*/ 1892596 h 3395331"/>
              <a:gd name="connsiteX140" fmla="*/ 11773786 w 12709451"/>
              <a:gd name="connsiteY140" fmla="*/ 1899684 h 3395331"/>
              <a:gd name="connsiteX141" fmla="*/ 11674549 w 12709451"/>
              <a:gd name="connsiteY141" fmla="*/ 1913861 h 3395331"/>
              <a:gd name="connsiteX142" fmla="*/ 11624930 w 12709451"/>
              <a:gd name="connsiteY142" fmla="*/ 1920949 h 3395331"/>
              <a:gd name="connsiteX143" fmla="*/ 11561135 w 12709451"/>
              <a:gd name="connsiteY143" fmla="*/ 1935126 h 3395331"/>
              <a:gd name="connsiteX144" fmla="*/ 11497339 w 12709451"/>
              <a:gd name="connsiteY144" fmla="*/ 1949303 h 3395331"/>
              <a:gd name="connsiteX145" fmla="*/ 11476074 w 12709451"/>
              <a:gd name="connsiteY145" fmla="*/ 1956391 h 3395331"/>
              <a:gd name="connsiteX146" fmla="*/ 11419367 w 12709451"/>
              <a:gd name="connsiteY146" fmla="*/ 1970568 h 3395331"/>
              <a:gd name="connsiteX147" fmla="*/ 11362660 w 12709451"/>
              <a:gd name="connsiteY147" fmla="*/ 1984744 h 3395331"/>
              <a:gd name="connsiteX148" fmla="*/ 11242158 w 12709451"/>
              <a:gd name="connsiteY148" fmla="*/ 2006009 h 3395331"/>
              <a:gd name="connsiteX149" fmla="*/ 11079125 w 12709451"/>
              <a:gd name="connsiteY149" fmla="*/ 2020186 h 3395331"/>
              <a:gd name="connsiteX150" fmla="*/ 10986976 w 12709451"/>
              <a:gd name="connsiteY150" fmla="*/ 2034363 h 3395331"/>
              <a:gd name="connsiteX151" fmla="*/ 10951535 w 12709451"/>
              <a:gd name="connsiteY151" fmla="*/ 2041451 h 3395331"/>
              <a:gd name="connsiteX152" fmla="*/ 10866474 w 12709451"/>
              <a:gd name="connsiteY152" fmla="*/ 2055628 h 3395331"/>
              <a:gd name="connsiteX153" fmla="*/ 10809767 w 12709451"/>
              <a:gd name="connsiteY153" fmla="*/ 2069805 h 3395331"/>
              <a:gd name="connsiteX154" fmla="*/ 10788502 w 12709451"/>
              <a:gd name="connsiteY154" fmla="*/ 2076893 h 3395331"/>
              <a:gd name="connsiteX155" fmla="*/ 10618381 w 12709451"/>
              <a:gd name="connsiteY155" fmla="*/ 2105247 h 3395331"/>
              <a:gd name="connsiteX156" fmla="*/ 10582939 w 12709451"/>
              <a:gd name="connsiteY156" fmla="*/ 2112335 h 3395331"/>
              <a:gd name="connsiteX157" fmla="*/ 10519144 w 12709451"/>
              <a:gd name="connsiteY157" fmla="*/ 2119423 h 3395331"/>
              <a:gd name="connsiteX158" fmla="*/ 10483702 w 12709451"/>
              <a:gd name="connsiteY158" fmla="*/ 2126512 h 3395331"/>
              <a:gd name="connsiteX159" fmla="*/ 10426995 w 12709451"/>
              <a:gd name="connsiteY159" fmla="*/ 2133600 h 3395331"/>
              <a:gd name="connsiteX160" fmla="*/ 10384465 w 12709451"/>
              <a:gd name="connsiteY160" fmla="*/ 2140689 h 3395331"/>
              <a:gd name="connsiteX161" fmla="*/ 10349023 w 12709451"/>
              <a:gd name="connsiteY161" fmla="*/ 2147777 h 3395331"/>
              <a:gd name="connsiteX162" fmla="*/ 10285228 w 12709451"/>
              <a:gd name="connsiteY162" fmla="*/ 2154865 h 3395331"/>
              <a:gd name="connsiteX163" fmla="*/ 10249786 w 12709451"/>
              <a:gd name="connsiteY163" fmla="*/ 2161954 h 3395331"/>
              <a:gd name="connsiteX164" fmla="*/ 10185990 w 12709451"/>
              <a:gd name="connsiteY164" fmla="*/ 2169042 h 3395331"/>
              <a:gd name="connsiteX165" fmla="*/ 10150549 w 12709451"/>
              <a:gd name="connsiteY165" fmla="*/ 2176130 h 3395331"/>
              <a:gd name="connsiteX166" fmla="*/ 10008781 w 12709451"/>
              <a:gd name="connsiteY166" fmla="*/ 2190307 h 3395331"/>
              <a:gd name="connsiteX167" fmla="*/ 9916632 w 12709451"/>
              <a:gd name="connsiteY167" fmla="*/ 2204484 h 3395331"/>
              <a:gd name="connsiteX168" fmla="*/ 9774865 w 12709451"/>
              <a:gd name="connsiteY168" fmla="*/ 2225749 h 3395331"/>
              <a:gd name="connsiteX169" fmla="*/ 9696893 w 12709451"/>
              <a:gd name="connsiteY169" fmla="*/ 2232837 h 3395331"/>
              <a:gd name="connsiteX170" fmla="*/ 9604744 w 12709451"/>
              <a:gd name="connsiteY170" fmla="*/ 2247014 h 3395331"/>
              <a:gd name="connsiteX171" fmla="*/ 9555125 w 12709451"/>
              <a:gd name="connsiteY171" fmla="*/ 2254103 h 3395331"/>
              <a:gd name="connsiteX172" fmla="*/ 9505507 w 12709451"/>
              <a:gd name="connsiteY172" fmla="*/ 2268279 h 3395331"/>
              <a:gd name="connsiteX173" fmla="*/ 9434623 w 12709451"/>
              <a:gd name="connsiteY173" fmla="*/ 2282456 h 3395331"/>
              <a:gd name="connsiteX174" fmla="*/ 9406269 w 12709451"/>
              <a:gd name="connsiteY174" fmla="*/ 2289544 h 3395331"/>
              <a:gd name="connsiteX175" fmla="*/ 9356651 w 12709451"/>
              <a:gd name="connsiteY175" fmla="*/ 2303721 h 3395331"/>
              <a:gd name="connsiteX176" fmla="*/ 9285767 w 12709451"/>
              <a:gd name="connsiteY176" fmla="*/ 2317898 h 3395331"/>
              <a:gd name="connsiteX177" fmla="*/ 9236149 w 12709451"/>
              <a:gd name="connsiteY177" fmla="*/ 2332075 h 3395331"/>
              <a:gd name="connsiteX178" fmla="*/ 9200707 w 12709451"/>
              <a:gd name="connsiteY178" fmla="*/ 2339163 h 3395331"/>
              <a:gd name="connsiteX179" fmla="*/ 9115646 w 12709451"/>
              <a:gd name="connsiteY179" fmla="*/ 2360428 h 3395331"/>
              <a:gd name="connsiteX180" fmla="*/ 9087293 w 12709451"/>
              <a:gd name="connsiteY180" fmla="*/ 2367516 h 3395331"/>
              <a:gd name="connsiteX181" fmla="*/ 9016409 w 12709451"/>
              <a:gd name="connsiteY181" fmla="*/ 2381693 h 3395331"/>
              <a:gd name="connsiteX182" fmla="*/ 8980967 w 12709451"/>
              <a:gd name="connsiteY182" fmla="*/ 2388782 h 3395331"/>
              <a:gd name="connsiteX183" fmla="*/ 8924260 w 12709451"/>
              <a:gd name="connsiteY183" fmla="*/ 2395870 h 3395331"/>
              <a:gd name="connsiteX184" fmla="*/ 8888818 w 12709451"/>
              <a:gd name="connsiteY184" fmla="*/ 2402958 h 3395331"/>
              <a:gd name="connsiteX185" fmla="*/ 8867553 w 12709451"/>
              <a:gd name="connsiteY185" fmla="*/ 2410047 h 3395331"/>
              <a:gd name="connsiteX186" fmla="*/ 8803758 w 12709451"/>
              <a:gd name="connsiteY186" fmla="*/ 2417135 h 3395331"/>
              <a:gd name="connsiteX187" fmla="*/ 8718697 w 12709451"/>
              <a:gd name="connsiteY187" fmla="*/ 2431312 h 3395331"/>
              <a:gd name="connsiteX188" fmla="*/ 8661990 w 12709451"/>
              <a:gd name="connsiteY188" fmla="*/ 2438400 h 3395331"/>
              <a:gd name="connsiteX189" fmla="*/ 8619460 w 12709451"/>
              <a:gd name="connsiteY189" fmla="*/ 2445489 h 3395331"/>
              <a:gd name="connsiteX190" fmla="*/ 8527311 w 12709451"/>
              <a:gd name="connsiteY190" fmla="*/ 2452577 h 3395331"/>
              <a:gd name="connsiteX191" fmla="*/ 8449339 w 12709451"/>
              <a:gd name="connsiteY191" fmla="*/ 2459665 h 3395331"/>
              <a:gd name="connsiteX192" fmla="*/ 8392632 w 12709451"/>
              <a:gd name="connsiteY192" fmla="*/ 2466754 h 3395331"/>
              <a:gd name="connsiteX193" fmla="*/ 8321749 w 12709451"/>
              <a:gd name="connsiteY193" fmla="*/ 2473842 h 3395331"/>
              <a:gd name="connsiteX194" fmla="*/ 8109097 w 12709451"/>
              <a:gd name="connsiteY194" fmla="*/ 2502196 h 3395331"/>
              <a:gd name="connsiteX195" fmla="*/ 8066567 w 12709451"/>
              <a:gd name="connsiteY195" fmla="*/ 2509284 h 3395331"/>
              <a:gd name="connsiteX196" fmla="*/ 8002772 w 12709451"/>
              <a:gd name="connsiteY196" fmla="*/ 2523461 h 3395331"/>
              <a:gd name="connsiteX197" fmla="*/ 7910623 w 12709451"/>
              <a:gd name="connsiteY197" fmla="*/ 2537637 h 3395331"/>
              <a:gd name="connsiteX198" fmla="*/ 7825562 w 12709451"/>
              <a:gd name="connsiteY198" fmla="*/ 2551814 h 3395331"/>
              <a:gd name="connsiteX199" fmla="*/ 7797209 w 12709451"/>
              <a:gd name="connsiteY199" fmla="*/ 2558903 h 3395331"/>
              <a:gd name="connsiteX200" fmla="*/ 7719237 w 12709451"/>
              <a:gd name="connsiteY200" fmla="*/ 2573079 h 3395331"/>
              <a:gd name="connsiteX201" fmla="*/ 7690883 w 12709451"/>
              <a:gd name="connsiteY201" fmla="*/ 2580168 h 3395331"/>
              <a:gd name="connsiteX202" fmla="*/ 7655442 w 12709451"/>
              <a:gd name="connsiteY202" fmla="*/ 2587256 h 3395331"/>
              <a:gd name="connsiteX203" fmla="*/ 7634176 w 12709451"/>
              <a:gd name="connsiteY203" fmla="*/ 2594344 h 3395331"/>
              <a:gd name="connsiteX204" fmla="*/ 7584558 w 12709451"/>
              <a:gd name="connsiteY204" fmla="*/ 2601433 h 3395331"/>
              <a:gd name="connsiteX205" fmla="*/ 7549116 w 12709451"/>
              <a:gd name="connsiteY205" fmla="*/ 2608521 h 3395331"/>
              <a:gd name="connsiteX206" fmla="*/ 7449879 w 12709451"/>
              <a:gd name="connsiteY206" fmla="*/ 2622698 h 3395331"/>
              <a:gd name="connsiteX207" fmla="*/ 7378995 w 12709451"/>
              <a:gd name="connsiteY207" fmla="*/ 2636875 h 3395331"/>
              <a:gd name="connsiteX208" fmla="*/ 7322288 w 12709451"/>
              <a:gd name="connsiteY208" fmla="*/ 2651051 h 3395331"/>
              <a:gd name="connsiteX209" fmla="*/ 7265581 w 12709451"/>
              <a:gd name="connsiteY209" fmla="*/ 2658140 h 3395331"/>
              <a:gd name="connsiteX210" fmla="*/ 7237228 w 12709451"/>
              <a:gd name="connsiteY210" fmla="*/ 2665228 h 3395331"/>
              <a:gd name="connsiteX211" fmla="*/ 7187609 w 12709451"/>
              <a:gd name="connsiteY211" fmla="*/ 2672316 h 3395331"/>
              <a:gd name="connsiteX212" fmla="*/ 7116725 w 12709451"/>
              <a:gd name="connsiteY212" fmla="*/ 2686493 h 3395331"/>
              <a:gd name="connsiteX213" fmla="*/ 7024576 w 12709451"/>
              <a:gd name="connsiteY213" fmla="*/ 2700670 h 3395331"/>
              <a:gd name="connsiteX214" fmla="*/ 7003311 w 12709451"/>
              <a:gd name="connsiteY214" fmla="*/ 2707758 h 3395331"/>
              <a:gd name="connsiteX215" fmla="*/ 6847367 w 12709451"/>
              <a:gd name="connsiteY215" fmla="*/ 2729023 h 3395331"/>
              <a:gd name="connsiteX216" fmla="*/ 6769395 w 12709451"/>
              <a:gd name="connsiteY216" fmla="*/ 2743200 h 3395331"/>
              <a:gd name="connsiteX217" fmla="*/ 6719776 w 12709451"/>
              <a:gd name="connsiteY217" fmla="*/ 2750289 h 3395331"/>
              <a:gd name="connsiteX218" fmla="*/ 6691423 w 12709451"/>
              <a:gd name="connsiteY218" fmla="*/ 2757377 h 3395331"/>
              <a:gd name="connsiteX219" fmla="*/ 6599274 w 12709451"/>
              <a:gd name="connsiteY219" fmla="*/ 2771554 h 3395331"/>
              <a:gd name="connsiteX220" fmla="*/ 6556744 w 12709451"/>
              <a:gd name="connsiteY220" fmla="*/ 2778642 h 3395331"/>
              <a:gd name="connsiteX221" fmla="*/ 6521302 w 12709451"/>
              <a:gd name="connsiteY221" fmla="*/ 2785730 h 3395331"/>
              <a:gd name="connsiteX222" fmla="*/ 6407888 w 12709451"/>
              <a:gd name="connsiteY222" fmla="*/ 2799907 h 3395331"/>
              <a:gd name="connsiteX223" fmla="*/ 6379535 w 12709451"/>
              <a:gd name="connsiteY223" fmla="*/ 2806996 h 3395331"/>
              <a:gd name="connsiteX224" fmla="*/ 6337004 w 12709451"/>
              <a:gd name="connsiteY224" fmla="*/ 2814084 h 3395331"/>
              <a:gd name="connsiteX225" fmla="*/ 6315739 w 12709451"/>
              <a:gd name="connsiteY225" fmla="*/ 2821172 h 3395331"/>
              <a:gd name="connsiteX226" fmla="*/ 6266121 w 12709451"/>
              <a:gd name="connsiteY226" fmla="*/ 2828261 h 3395331"/>
              <a:gd name="connsiteX227" fmla="*/ 6209414 w 12709451"/>
              <a:gd name="connsiteY227" fmla="*/ 2842437 h 3395331"/>
              <a:gd name="connsiteX228" fmla="*/ 6188149 w 12709451"/>
              <a:gd name="connsiteY228" fmla="*/ 2849526 h 3395331"/>
              <a:gd name="connsiteX229" fmla="*/ 6152707 w 12709451"/>
              <a:gd name="connsiteY229" fmla="*/ 2856614 h 3395331"/>
              <a:gd name="connsiteX230" fmla="*/ 6124353 w 12709451"/>
              <a:gd name="connsiteY230" fmla="*/ 2863703 h 3395331"/>
              <a:gd name="connsiteX231" fmla="*/ 6088911 w 12709451"/>
              <a:gd name="connsiteY231" fmla="*/ 2870791 h 3395331"/>
              <a:gd name="connsiteX232" fmla="*/ 6032204 w 12709451"/>
              <a:gd name="connsiteY232" fmla="*/ 2884968 h 3395331"/>
              <a:gd name="connsiteX233" fmla="*/ 5989674 w 12709451"/>
              <a:gd name="connsiteY233" fmla="*/ 2899144 h 3395331"/>
              <a:gd name="connsiteX234" fmla="*/ 5932967 w 12709451"/>
              <a:gd name="connsiteY234" fmla="*/ 2913321 h 3395331"/>
              <a:gd name="connsiteX235" fmla="*/ 5890437 w 12709451"/>
              <a:gd name="connsiteY235" fmla="*/ 2927498 h 3395331"/>
              <a:gd name="connsiteX236" fmla="*/ 5862083 w 12709451"/>
              <a:gd name="connsiteY236" fmla="*/ 2934586 h 3395331"/>
              <a:gd name="connsiteX237" fmla="*/ 5819553 w 12709451"/>
              <a:gd name="connsiteY237" fmla="*/ 2941675 h 3395331"/>
              <a:gd name="connsiteX238" fmla="*/ 5777023 w 12709451"/>
              <a:gd name="connsiteY238" fmla="*/ 2955851 h 3395331"/>
              <a:gd name="connsiteX239" fmla="*/ 5748669 w 12709451"/>
              <a:gd name="connsiteY239" fmla="*/ 2962940 h 3395331"/>
              <a:gd name="connsiteX240" fmla="*/ 5706139 w 12709451"/>
              <a:gd name="connsiteY240" fmla="*/ 2977116 h 3395331"/>
              <a:gd name="connsiteX241" fmla="*/ 5677786 w 12709451"/>
              <a:gd name="connsiteY241" fmla="*/ 2984205 h 3395331"/>
              <a:gd name="connsiteX242" fmla="*/ 5613990 w 12709451"/>
              <a:gd name="connsiteY242" fmla="*/ 3005470 h 3395331"/>
              <a:gd name="connsiteX243" fmla="*/ 5592725 w 12709451"/>
              <a:gd name="connsiteY243" fmla="*/ 3012558 h 3395331"/>
              <a:gd name="connsiteX244" fmla="*/ 5536018 w 12709451"/>
              <a:gd name="connsiteY244" fmla="*/ 3026735 h 3395331"/>
              <a:gd name="connsiteX245" fmla="*/ 5514753 w 12709451"/>
              <a:gd name="connsiteY245" fmla="*/ 3033823 h 3395331"/>
              <a:gd name="connsiteX246" fmla="*/ 5472223 w 12709451"/>
              <a:gd name="connsiteY246" fmla="*/ 3040912 h 3395331"/>
              <a:gd name="connsiteX247" fmla="*/ 5415516 w 12709451"/>
              <a:gd name="connsiteY247" fmla="*/ 3055089 h 3395331"/>
              <a:gd name="connsiteX248" fmla="*/ 5372986 w 12709451"/>
              <a:gd name="connsiteY248" fmla="*/ 3062177 h 3395331"/>
              <a:gd name="connsiteX249" fmla="*/ 5309190 w 12709451"/>
              <a:gd name="connsiteY249" fmla="*/ 3076354 h 3395331"/>
              <a:gd name="connsiteX250" fmla="*/ 5259572 w 12709451"/>
              <a:gd name="connsiteY250" fmla="*/ 3083442 h 3395331"/>
              <a:gd name="connsiteX251" fmla="*/ 5224130 w 12709451"/>
              <a:gd name="connsiteY251" fmla="*/ 3090530 h 3395331"/>
              <a:gd name="connsiteX252" fmla="*/ 5160335 w 12709451"/>
              <a:gd name="connsiteY252" fmla="*/ 3097619 h 3395331"/>
              <a:gd name="connsiteX253" fmla="*/ 5117804 w 12709451"/>
              <a:gd name="connsiteY253" fmla="*/ 3104707 h 3395331"/>
              <a:gd name="connsiteX254" fmla="*/ 5039832 w 12709451"/>
              <a:gd name="connsiteY254" fmla="*/ 3111796 h 3395331"/>
              <a:gd name="connsiteX255" fmla="*/ 4905153 w 12709451"/>
              <a:gd name="connsiteY255" fmla="*/ 3125972 h 3395331"/>
              <a:gd name="connsiteX256" fmla="*/ 3175590 w 12709451"/>
              <a:gd name="connsiteY256" fmla="*/ 3395331 h 3395331"/>
              <a:gd name="connsiteX257" fmla="*/ 3501656 w 12709451"/>
              <a:gd name="connsiteY257" fmla="*/ 3147237 h 3395331"/>
              <a:gd name="connsiteX258" fmla="*/ 1566530 w 12709451"/>
              <a:gd name="connsiteY258" fmla="*/ 3125972 h 3395331"/>
              <a:gd name="connsiteX259" fmla="*/ 1148316 w 12709451"/>
              <a:gd name="connsiteY259" fmla="*/ 3118884 h 3395331"/>
              <a:gd name="connsiteX260" fmla="*/ 666307 w 12709451"/>
              <a:gd name="connsiteY260" fmla="*/ 3104707 h 3395331"/>
              <a:gd name="connsiteX261" fmla="*/ 368595 w 12709451"/>
              <a:gd name="connsiteY261" fmla="*/ 3097619 h 3395331"/>
              <a:gd name="connsiteX262" fmla="*/ 42530 w 12709451"/>
              <a:gd name="connsiteY262" fmla="*/ 3083442 h 3395331"/>
              <a:gd name="connsiteX263" fmla="*/ 28353 w 12709451"/>
              <a:gd name="connsiteY263" fmla="*/ 3062177 h 3395331"/>
              <a:gd name="connsiteX264" fmla="*/ 14176 w 12709451"/>
              <a:gd name="connsiteY264" fmla="*/ 3005470 h 3395331"/>
              <a:gd name="connsiteX265" fmla="*/ 7088 w 12709451"/>
              <a:gd name="connsiteY265" fmla="*/ 2955851 h 3395331"/>
              <a:gd name="connsiteX266" fmla="*/ 0 w 12709451"/>
              <a:gd name="connsiteY266" fmla="*/ 2913321 h 3395331"/>
              <a:gd name="connsiteX267" fmla="*/ 14176 w 12709451"/>
              <a:gd name="connsiteY267" fmla="*/ 2849526 h 3395331"/>
              <a:gd name="connsiteX268" fmla="*/ 21265 w 12709451"/>
              <a:gd name="connsiteY268" fmla="*/ 2828261 h 3395331"/>
              <a:gd name="connsiteX269" fmla="*/ 85060 w 12709451"/>
              <a:gd name="connsiteY269" fmla="*/ 2785730 h 3395331"/>
              <a:gd name="connsiteX0" fmla="*/ 85060 w 12709451"/>
              <a:gd name="connsiteY0" fmla="*/ 2785730 h 3411303"/>
              <a:gd name="connsiteX1" fmla="*/ 85060 w 12709451"/>
              <a:gd name="connsiteY1" fmla="*/ 2785730 h 3411303"/>
              <a:gd name="connsiteX2" fmla="*/ 1290083 w 12709451"/>
              <a:gd name="connsiteY2" fmla="*/ 2785730 h 3411303"/>
              <a:gd name="connsiteX3" fmla="*/ 1708297 w 12709451"/>
              <a:gd name="connsiteY3" fmla="*/ 2799907 h 3411303"/>
              <a:gd name="connsiteX4" fmla="*/ 2041451 w 12709451"/>
              <a:gd name="connsiteY4" fmla="*/ 2821172 h 3411303"/>
              <a:gd name="connsiteX5" fmla="*/ 2551814 w 12709451"/>
              <a:gd name="connsiteY5" fmla="*/ 2814084 h 3411303"/>
              <a:gd name="connsiteX6" fmla="*/ 2835349 w 12709451"/>
              <a:gd name="connsiteY6" fmla="*/ 2821172 h 3411303"/>
              <a:gd name="connsiteX7" fmla="*/ 2856614 w 12709451"/>
              <a:gd name="connsiteY7" fmla="*/ 2814084 h 3411303"/>
              <a:gd name="connsiteX8" fmla="*/ 2892056 w 12709451"/>
              <a:gd name="connsiteY8" fmla="*/ 2806996 h 3411303"/>
              <a:gd name="connsiteX9" fmla="*/ 2906232 w 12709451"/>
              <a:gd name="connsiteY9" fmla="*/ 2658140 h 3411303"/>
              <a:gd name="connsiteX10" fmla="*/ 2913321 w 12709451"/>
              <a:gd name="connsiteY10" fmla="*/ 2466754 h 3411303"/>
              <a:gd name="connsiteX11" fmla="*/ 2920409 w 12709451"/>
              <a:gd name="connsiteY11" fmla="*/ 2417135 h 3411303"/>
              <a:gd name="connsiteX12" fmla="*/ 2934586 w 12709451"/>
              <a:gd name="connsiteY12" fmla="*/ 2360428 h 3411303"/>
              <a:gd name="connsiteX13" fmla="*/ 2948762 w 12709451"/>
              <a:gd name="connsiteY13" fmla="*/ 2317898 h 3411303"/>
              <a:gd name="connsiteX14" fmla="*/ 2970028 w 12709451"/>
              <a:gd name="connsiteY14" fmla="*/ 2303721 h 3411303"/>
              <a:gd name="connsiteX15" fmla="*/ 3374065 w 12709451"/>
              <a:gd name="connsiteY15" fmla="*/ 2296633 h 3411303"/>
              <a:gd name="connsiteX16" fmla="*/ 3494567 w 12709451"/>
              <a:gd name="connsiteY16" fmla="*/ 2275368 h 3411303"/>
              <a:gd name="connsiteX17" fmla="*/ 3671776 w 12709451"/>
              <a:gd name="connsiteY17" fmla="*/ 2268279 h 3411303"/>
              <a:gd name="connsiteX18" fmla="*/ 3912781 w 12709451"/>
              <a:gd name="connsiteY18" fmla="*/ 2261191 h 3411303"/>
              <a:gd name="connsiteX19" fmla="*/ 4437321 w 12709451"/>
              <a:gd name="connsiteY19" fmla="*/ 2268279 h 3411303"/>
              <a:gd name="connsiteX20" fmla="*/ 4607442 w 12709451"/>
              <a:gd name="connsiteY20" fmla="*/ 2239926 h 3411303"/>
              <a:gd name="connsiteX21" fmla="*/ 4614530 w 12709451"/>
              <a:gd name="connsiteY21" fmla="*/ 2183219 h 3411303"/>
              <a:gd name="connsiteX22" fmla="*/ 4628707 w 12709451"/>
              <a:gd name="connsiteY22" fmla="*/ 2062716 h 3411303"/>
              <a:gd name="connsiteX23" fmla="*/ 4635795 w 12709451"/>
              <a:gd name="connsiteY23" fmla="*/ 2034363 h 3411303"/>
              <a:gd name="connsiteX24" fmla="*/ 4649972 w 12709451"/>
              <a:gd name="connsiteY24" fmla="*/ 1956391 h 3411303"/>
              <a:gd name="connsiteX25" fmla="*/ 4664149 w 12709451"/>
              <a:gd name="connsiteY25" fmla="*/ 1779182 h 3411303"/>
              <a:gd name="connsiteX26" fmla="*/ 4671237 w 12709451"/>
              <a:gd name="connsiteY26" fmla="*/ 1743740 h 3411303"/>
              <a:gd name="connsiteX27" fmla="*/ 4678325 w 12709451"/>
              <a:gd name="connsiteY27" fmla="*/ 1715386 h 3411303"/>
              <a:gd name="connsiteX28" fmla="*/ 4919330 w 12709451"/>
              <a:gd name="connsiteY28" fmla="*/ 1708298 h 3411303"/>
              <a:gd name="connsiteX29" fmla="*/ 5209953 w 12709451"/>
              <a:gd name="connsiteY29" fmla="*/ 1694121 h 3411303"/>
              <a:gd name="connsiteX30" fmla="*/ 5521842 w 12709451"/>
              <a:gd name="connsiteY30" fmla="*/ 1672856 h 3411303"/>
              <a:gd name="connsiteX31" fmla="*/ 5840818 w 12709451"/>
              <a:gd name="connsiteY31" fmla="*/ 1687033 h 3411303"/>
              <a:gd name="connsiteX32" fmla="*/ 5918790 w 12709451"/>
              <a:gd name="connsiteY32" fmla="*/ 1694121 h 3411303"/>
              <a:gd name="connsiteX33" fmla="*/ 5982586 w 12709451"/>
              <a:gd name="connsiteY33" fmla="*/ 1701209 h 3411303"/>
              <a:gd name="connsiteX34" fmla="*/ 6166883 w 12709451"/>
              <a:gd name="connsiteY34" fmla="*/ 1708298 h 3411303"/>
              <a:gd name="connsiteX35" fmla="*/ 6400800 w 12709451"/>
              <a:gd name="connsiteY35" fmla="*/ 1701209 h 3411303"/>
              <a:gd name="connsiteX36" fmla="*/ 6379535 w 12709451"/>
              <a:gd name="connsiteY36" fmla="*/ 1694121 h 3411303"/>
              <a:gd name="connsiteX37" fmla="*/ 6393711 w 12709451"/>
              <a:gd name="connsiteY37" fmla="*/ 1396409 h 3411303"/>
              <a:gd name="connsiteX38" fmla="*/ 6407888 w 12709451"/>
              <a:gd name="connsiteY38" fmla="*/ 1311349 h 3411303"/>
              <a:gd name="connsiteX39" fmla="*/ 6422065 w 12709451"/>
              <a:gd name="connsiteY39" fmla="*/ 1226289 h 3411303"/>
              <a:gd name="connsiteX40" fmla="*/ 6443330 w 12709451"/>
              <a:gd name="connsiteY40" fmla="*/ 1212112 h 3411303"/>
              <a:gd name="connsiteX41" fmla="*/ 6514214 w 12709451"/>
              <a:gd name="connsiteY41" fmla="*/ 1197935 h 3411303"/>
              <a:gd name="connsiteX42" fmla="*/ 6606362 w 12709451"/>
              <a:gd name="connsiteY42" fmla="*/ 1183758 h 3411303"/>
              <a:gd name="connsiteX43" fmla="*/ 6641804 w 12709451"/>
              <a:gd name="connsiteY43" fmla="*/ 1176670 h 3411303"/>
              <a:gd name="connsiteX44" fmla="*/ 6804837 w 12709451"/>
              <a:gd name="connsiteY44" fmla="*/ 1155405 h 3411303"/>
              <a:gd name="connsiteX45" fmla="*/ 6854456 w 12709451"/>
              <a:gd name="connsiteY45" fmla="*/ 1148316 h 3411303"/>
              <a:gd name="connsiteX46" fmla="*/ 6911162 w 12709451"/>
              <a:gd name="connsiteY46" fmla="*/ 1141228 h 3411303"/>
              <a:gd name="connsiteX47" fmla="*/ 6960781 w 12709451"/>
              <a:gd name="connsiteY47" fmla="*/ 1134140 h 3411303"/>
              <a:gd name="connsiteX48" fmla="*/ 7038753 w 12709451"/>
              <a:gd name="connsiteY48" fmla="*/ 1127051 h 3411303"/>
              <a:gd name="connsiteX49" fmla="*/ 7116725 w 12709451"/>
              <a:gd name="connsiteY49" fmla="*/ 1112875 h 3411303"/>
              <a:gd name="connsiteX50" fmla="*/ 7208874 w 12709451"/>
              <a:gd name="connsiteY50" fmla="*/ 1098698 h 3411303"/>
              <a:gd name="connsiteX51" fmla="*/ 7364818 w 12709451"/>
              <a:gd name="connsiteY51" fmla="*/ 1105786 h 3411303"/>
              <a:gd name="connsiteX52" fmla="*/ 7414437 w 12709451"/>
              <a:gd name="connsiteY52" fmla="*/ 1119963 h 3411303"/>
              <a:gd name="connsiteX53" fmla="*/ 7442790 w 12709451"/>
              <a:gd name="connsiteY53" fmla="*/ 1127051 h 3411303"/>
              <a:gd name="connsiteX54" fmla="*/ 7485321 w 12709451"/>
              <a:gd name="connsiteY54" fmla="*/ 1141228 h 3411303"/>
              <a:gd name="connsiteX55" fmla="*/ 7506586 w 12709451"/>
              <a:gd name="connsiteY55" fmla="*/ 1148316 h 3411303"/>
              <a:gd name="connsiteX56" fmla="*/ 7598735 w 12709451"/>
              <a:gd name="connsiteY56" fmla="*/ 1169582 h 3411303"/>
              <a:gd name="connsiteX57" fmla="*/ 7697972 w 12709451"/>
              <a:gd name="connsiteY57" fmla="*/ 1176670 h 3411303"/>
              <a:gd name="connsiteX58" fmla="*/ 7967330 w 12709451"/>
              <a:gd name="connsiteY58" fmla="*/ 1169582 h 3411303"/>
              <a:gd name="connsiteX59" fmla="*/ 8024037 w 12709451"/>
              <a:gd name="connsiteY59" fmla="*/ 1162493 h 3411303"/>
              <a:gd name="connsiteX60" fmla="*/ 8038214 w 12709451"/>
              <a:gd name="connsiteY60" fmla="*/ 1119963 h 3411303"/>
              <a:gd name="connsiteX61" fmla="*/ 8052390 w 12709451"/>
              <a:gd name="connsiteY61" fmla="*/ 1027814 h 3411303"/>
              <a:gd name="connsiteX62" fmla="*/ 8066567 w 12709451"/>
              <a:gd name="connsiteY62" fmla="*/ 914400 h 3411303"/>
              <a:gd name="connsiteX63" fmla="*/ 8080744 w 12709451"/>
              <a:gd name="connsiteY63" fmla="*/ 857693 h 3411303"/>
              <a:gd name="connsiteX64" fmla="*/ 8087832 w 12709451"/>
              <a:gd name="connsiteY64" fmla="*/ 836428 h 3411303"/>
              <a:gd name="connsiteX65" fmla="*/ 8102009 w 12709451"/>
              <a:gd name="connsiteY65" fmla="*/ 765544 h 3411303"/>
              <a:gd name="connsiteX66" fmla="*/ 8123274 w 12709451"/>
              <a:gd name="connsiteY66" fmla="*/ 687572 h 3411303"/>
              <a:gd name="connsiteX67" fmla="*/ 8144539 w 12709451"/>
              <a:gd name="connsiteY67" fmla="*/ 645042 h 3411303"/>
              <a:gd name="connsiteX68" fmla="*/ 8165804 w 12709451"/>
              <a:gd name="connsiteY68" fmla="*/ 637954 h 3411303"/>
              <a:gd name="connsiteX69" fmla="*/ 8399721 w 12709451"/>
              <a:gd name="connsiteY69" fmla="*/ 623777 h 3411303"/>
              <a:gd name="connsiteX70" fmla="*/ 8442251 w 12709451"/>
              <a:gd name="connsiteY70" fmla="*/ 616689 h 3411303"/>
              <a:gd name="connsiteX71" fmla="*/ 8647814 w 12709451"/>
              <a:gd name="connsiteY71" fmla="*/ 602512 h 3411303"/>
              <a:gd name="connsiteX72" fmla="*/ 8895907 w 12709451"/>
              <a:gd name="connsiteY72" fmla="*/ 609600 h 3411303"/>
              <a:gd name="connsiteX73" fmla="*/ 9058939 w 12709451"/>
              <a:gd name="connsiteY73" fmla="*/ 616689 h 3411303"/>
              <a:gd name="connsiteX74" fmla="*/ 9526772 w 12709451"/>
              <a:gd name="connsiteY74" fmla="*/ 623777 h 3411303"/>
              <a:gd name="connsiteX75" fmla="*/ 9555125 w 12709451"/>
              <a:gd name="connsiteY75" fmla="*/ 630865 h 3411303"/>
              <a:gd name="connsiteX76" fmla="*/ 9732335 w 12709451"/>
              <a:gd name="connsiteY76" fmla="*/ 652130 h 3411303"/>
              <a:gd name="connsiteX77" fmla="*/ 9781953 w 12709451"/>
              <a:gd name="connsiteY77" fmla="*/ 659219 h 3411303"/>
              <a:gd name="connsiteX78" fmla="*/ 9803218 w 12709451"/>
              <a:gd name="connsiteY78" fmla="*/ 567070 h 3411303"/>
              <a:gd name="connsiteX79" fmla="*/ 9810307 w 12709451"/>
              <a:gd name="connsiteY79" fmla="*/ 233916 h 3411303"/>
              <a:gd name="connsiteX80" fmla="*/ 9824483 w 12709451"/>
              <a:gd name="connsiteY80" fmla="*/ 155944 h 3411303"/>
              <a:gd name="connsiteX81" fmla="*/ 9831572 w 12709451"/>
              <a:gd name="connsiteY81" fmla="*/ 134679 h 3411303"/>
              <a:gd name="connsiteX82" fmla="*/ 9881190 w 12709451"/>
              <a:gd name="connsiteY82" fmla="*/ 120503 h 3411303"/>
              <a:gd name="connsiteX83" fmla="*/ 9923721 w 12709451"/>
              <a:gd name="connsiteY83" fmla="*/ 113414 h 3411303"/>
              <a:gd name="connsiteX84" fmla="*/ 10058400 w 12709451"/>
              <a:gd name="connsiteY84" fmla="*/ 99237 h 3411303"/>
              <a:gd name="connsiteX85" fmla="*/ 10129283 w 12709451"/>
              <a:gd name="connsiteY85" fmla="*/ 85061 h 3411303"/>
              <a:gd name="connsiteX86" fmla="*/ 10185990 w 12709451"/>
              <a:gd name="connsiteY86" fmla="*/ 70884 h 3411303"/>
              <a:gd name="connsiteX87" fmla="*/ 10249786 w 12709451"/>
              <a:gd name="connsiteY87" fmla="*/ 42530 h 3411303"/>
              <a:gd name="connsiteX88" fmla="*/ 10271051 w 12709451"/>
              <a:gd name="connsiteY88" fmla="*/ 35442 h 3411303"/>
              <a:gd name="connsiteX89" fmla="*/ 10292316 w 12709451"/>
              <a:gd name="connsiteY89" fmla="*/ 28354 h 3411303"/>
              <a:gd name="connsiteX90" fmla="*/ 10334846 w 12709451"/>
              <a:gd name="connsiteY90" fmla="*/ 21265 h 3411303"/>
              <a:gd name="connsiteX91" fmla="*/ 10469525 w 12709451"/>
              <a:gd name="connsiteY91" fmla="*/ 0 h 3411303"/>
              <a:gd name="connsiteX92" fmla="*/ 10689265 w 12709451"/>
              <a:gd name="connsiteY92" fmla="*/ 14177 h 3411303"/>
              <a:gd name="connsiteX93" fmla="*/ 10894828 w 12709451"/>
              <a:gd name="connsiteY93" fmla="*/ 7089 h 3411303"/>
              <a:gd name="connsiteX94" fmla="*/ 11171274 w 12709451"/>
              <a:gd name="connsiteY94" fmla="*/ 0 h 3411303"/>
              <a:gd name="connsiteX95" fmla="*/ 11256335 w 12709451"/>
              <a:gd name="connsiteY95" fmla="*/ 7089 h 3411303"/>
              <a:gd name="connsiteX96" fmla="*/ 11376837 w 12709451"/>
              <a:gd name="connsiteY96" fmla="*/ 14177 h 3411303"/>
              <a:gd name="connsiteX97" fmla="*/ 11476074 w 12709451"/>
              <a:gd name="connsiteY97" fmla="*/ 35442 h 3411303"/>
              <a:gd name="connsiteX98" fmla="*/ 11532781 w 12709451"/>
              <a:gd name="connsiteY98" fmla="*/ 42530 h 3411303"/>
              <a:gd name="connsiteX99" fmla="*/ 11568223 w 12709451"/>
              <a:gd name="connsiteY99" fmla="*/ 49619 h 3411303"/>
              <a:gd name="connsiteX100" fmla="*/ 11624930 w 12709451"/>
              <a:gd name="connsiteY100" fmla="*/ 56707 h 3411303"/>
              <a:gd name="connsiteX101" fmla="*/ 11887200 w 12709451"/>
              <a:gd name="connsiteY101" fmla="*/ 77972 h 3411303"/>
              <a:gd name="connsiteX102" fmla="*/ 12234530 w 12709451"/>
              <a:gd name="connsiteY102" fmla="*/ 77972 h 3411303"/>
              <a:gd name="connsiteX103" fmla="*/ 12305414 w 12709451"/>
              <a:gd name="connsiteY103" fmla="*/ 92149 h 3411303"/>
              <a:gd name="connsiteX104" fmla="*/ 12447181 w 12709451"/>
              <a:gd name="connsiteY104" fmla="*/ 106326 h 3411303"/>
              <a:gd name="connsiteX105" fmla="*/ 12510976 w 12709451"/>
              <a:gd name="connsiteY105" fmla="*/ 127591 h 3411303"/>
              <a:gd name="connsiteX106" fmla="*/ 12532242 w 12709451"/>
              <a:gd name="connsiteY106" fmla="*/ 134679 h 3411303"/>
              <a:gd name="connsiteX107" fmla="*/ 12567683 w 12709451"/>
              <a:gd name="connsiteY107" fmla="*/ 177209 h 3411303"/>
              <a:gd name="connsiteX108" fmla="*/ 12588949 w 12709451"/>
              <a:gd name="connsiteY108" fmla="*/ 219740 h 3411303"/>
              <a:gd name="connsiteX109" fmla="*/ 12610214 w 12709451"/>
              <a:gd name="connsiteY109" fmla="*/ 233916 h 3411303"/>
              <a:gd name="connsiteX110" fmla="*/ 12617302 w 12709451"/>
              <a:gd name="connsiteY110" fmla="*/ 255182 h 3411303"/>
              <a:gd name="connsiteX111" fmla="*/ 12624390 w 12709451"/>
              <a:gd name="connsiteY111" fmla="*/ 283535 h 3411303"/>
              <a:gd name="connsiteX112" fmla="*/ 12638567 w 12709451"/>
              <a:gd name="connsiteY112" fmla="*/ 311889 h 3411303"/>
              <a:gd name="connsiteX113" fmla="*/ 12645656 w 12709451"/>
              <a:gd name="connsiteY113" fmla="*/ 340242 h 3411303"/>
              <a:gd name="connsiteX114" fmla="*/ 12659832 w 12709451"/>
              <a:gd name="connsiteY114" fmla="*/ 375684 h 3411303"/>
              <a:gd name="connsiteX115" fmla="*/ 12666921 w 12709451"/>
              <a:gd name="connsiteY115" fmla="*/ 411126 h 3411303"/>
              <a:gd name="connsiteX116" fmla="*/ 12688186 w 12709451"/>
              <a:gd name="connsiteY116" fmla="*/ 474921 h 3411303"/>
              <a:gd name="connsiteX117" fmla="*/ 12695274 w 12709451"/>
              <a:gd name="connsiteY117" fmla="*/ 496186 h 3411303"/>
              <a:gd name="connsiteX118" fmla="*/ 12702362 w 12709451"/>
              <a:gd name="connsiteY118" fmla="*/ 524540 h 3411303"/>
              <a:gd name="connsiteX119" fmla="*/ 12709451 w 12709451"/>
              <a:gd name="connsiteY119" fmla="*/ 602512 h 3411303"/>
              <a:gd name="connsiteX120" fmla="*/ 12695274 w 12709451"/>
              <a:gd name="connsiteY120" fmla="*/ 900223 h 3411303"/>
              <a:gd name="connsiteX121" fmla="*/ 12688186 w 12709451"/>
              <a:gd name="connsiteY121" fmla="*/ 971107 h 3411303"/>
              <a:gd name="connsiteX122" fmla="*/ 12681097 w 12709451"/>
              <a:gd name="connsiteY122" fmla="*/ 1006549 h 3411303"/>
              <a:gd name="connsiteX123" fmla="*/ 12666921 w 12709451"/>
              <a:gd name="connsiteY123" fmla="*/ 1105786 h 3411303"/>
              <a:gd name="connsiteX124" fmla="*/ 12659832 w 12709451"/>
              <a:gd name="connsiteY124" fmla="*/ 1141228 h 3411303"/>
              <a:gd name="connsiteX125" fmla="*/ 12645656 w 12709451"/>
              <a:gd name="connsiteY125" fmla="*/ 1240465 h 3411303"/>
              <a:gd name="connsiteX126" fmla="*/ 12624390 w 12709451"/>
              <a:gd name="connsiteY126" fmla="*/ 1318437 h 3411303"/>
              <a:gd name="connsiteX127" fmla="*/ 12638567 w 12709451"/>
              <a:gd name="connsiteY127" fmla="*/ 1524000 h 3411303"/>
              <a:gd name="connsiteX128" fmla="*/ 12652744 w 12709451"/>
              <a:gd name="connsiteY128" fmla="*/ 1687033 h 3411303"/>
              <a:gd name="connsiteX129" fmla="*/ 12638567 w 12709451"/>
              <a:gd name="connsiteY129" fmla="*/ 1828800 h 3411303"/>
              <a:gd name="connsiteX130" fmla="*/ 12624390 w 12709451"/>
              <a:gd name="connsiteY130" fmla="*/ 1850065 h 3411303"/>
              <a:gd name="connsiteX131" fmla="*/ 12617302 w 12709451"/>
              <a:gd name="connsiteY131" fmla="*/ 1871330 h 3411303"/>
              <a:gd name="connsiteX132" fmla="*/ 12596037 w 12709451"/>
              <a:gd name="connsiteY132" fmla="*/ 1885507 h 3411303"/>
              <a:gd name="connsiteX133" fmla="*/ 12369209 w 12709451"/>
              <a:gd name="connsiteY133" fmla="*/ 1878419 h 3411303"/>
              <a:gd name="connsiteX134" fmla="*/ 12255795 w 12709451"/>
              <a:gd name="connsiteY134" fmla="*/ 1871330 h 3411303"/>
              <a:gd name="connsiteX135" fmla="*/ 12135293 w 12709451"/>
              <a:gd name="connsiteY135" fmla="*/ 1857154 h 3411303"/>
              <a:gd name="connsiteX136" fmla="*/ 11972260 w 12709451"/>
              <a:gd name="connsiteY136" fmla="*/ 1871330 h 3411303"/>
              <a:gd name="connsiteX137" fmla="*/ 11908465 w 12709451"/>
              <a:gd name="connsiteY137" fmla="*/ 1878419 h 3411303"/>
              <a:gd name="connsiteX138" fmla="*/ 11873023 w 12709451"/>
              <a:gd name="connsiteY138" fmla="*/ 1885507 h 3411303"/>
              <a:gd name="connsiteX139" fmla="*/ 11830493 w 12709451"/>
              <a:gd name="connsiteY139" fmla="*/ 1892596 h 3411303"/>
              <a:gd name="connsiteX140" fmla="*/ 11773786 w 12709451"/>
              <a:gd name="connsiteY140" fmla="*/ 1899684 h 3411303"/>
              <a:gd name="connsiteX141" fmla="*/ 11674549 w 12709451"/>
              <a:gd name="connsiteY141" fmla="*/ 1913861 h 3411303"/>
              <a:gd name="connsiteX142" fmla="*/ 11624930 w 12709451"/>
              <a:gd name="connsiteY142" fmla="*/ 1920949 h 3411303"/>
              <a:gd name="connsiteX143" fmla="*/ 11561135 w 12709451"/>
              <a:gd name="connsiteY143" fmla="*/ 1935126 h 3411303"/>
              <a:gd name="connsiteX144" fmla="*/ 11497339 w 12709451"/>
              <a:gd name="connsiteY144" fmla="*/ 1949303 h 3411303"/>
              <a:gd name="connsiteX145" fmla="*/ 11476074 w 12709451"/>
              <a:gd name="connsiteY145" fmla="*/ 1956391 h 3411303"/>
              <a:gd name="connsiteX146" fmla="*/ 11419367 w 12709451"/>
              <a:gd name="connsiteY146" fmla="*/ 1970568 h 3411303"/>
              <a:gd name="connsiteX147" fmla="*/ 11362660 w 12709451"/>
              <a:gd name="connsiteY147" fmla="*/ 1984744 h 3411303"/>
              <a:gd name="connsiteX148" fmla="*/ 11242158 w 12709451"/>
              <a:gd name="connsiteY148" fmla="*/ 2006009 h 3411303"/>
              <a:gd name="connsiteX149" fmla="*/ 11079125 w 12709451"/>
              <a:gd name="connsiteY149" fmla="*/ 2020186 h 3411303"/>
              <a:gd name="connsiteX150" fmla="*/ 10986976 w 12709451"/>
              <a:gd name="connsiteY150" fmla="*/ 2034363 h 3411303"/>
              <a:gd name="connsiteX151" fmla="*/ 10951535 w 12709451"/>
              <a:gd name="connsiteY151" fmla="*/ 2041451 h 3411303"/>
              <a:gd name="connsiteX152" fmla="*/ 10866474 w 12709451"/>
              <a:gd name="connsiteY152" fmla="*/ 2055628 h 3411303"/>
              <a:gd name="connsiteX153" fmla="*/ 10809767 w 12709451"/>
              <a:gd name="connsiteY153" fmla="*/ 2069805 h 3411303"/>
              <a:gd name="connsiteX154" fmla="*/ 10788502 w 12709451"/>
              <a:gd name="connsiteY154" fmla="*/ 2076893 h 3411303"/>
              <a:gd name="connsiteX155" fmla="*/ 10618381 w 12709451"/>
              <a:gd name="connsiteY155" fmla="*/ 2105247 h 3411303"/>
              <a:gd name="connsiteX156" fmla="*/ 10582939 w 12709451"/>
              <a:gd name="connsiteY156" fmla="*/ 2112335 h 3411303"/>
              <a:gd name="connsiteX157" fmla="*/ 10519144 w 12709451"/>
              <a:gd name="connsiteY157" fmla="*/ 2119423 h 3411303"/>
              <a:gd name="connsiteX158" fmla="*/ 10483702 w 12709451"/>
              <a:gd name="connsiteY158" fmla="*/ 2126512 h 3411303"/>
              <a:gd name="connsiteX159" fmla="*/ 10426995 w 12709451"/>
              <a:gd name="connsiteY159" fmla="*/ 2133600 h 3411303"/>
              <a:gd name="connsiteX160" fmla="*/ 10384465 w 12709451"/>
              <a:gd name="connsiteY160" fmla="*/ 2140689 h 3411303"/>
              <a:gd name="connsiteX161" fmla="*/ 10349023 w 12709451"/>
              <a:gd name="connsiteY161" fmla="*/ 2147777 h 3411303"/>
              <a:gd name="connsiteX162" fmla="*/ 10285228 w 12709451"/>
              <a:gd name="connsiteY162" fmla="*/ 2154865 h 3411303"/>
              <a:gd name="connsiteX163" fmla="*/ 10249786 w 12709451"/>
              <a:gd name="connsiteY163" fmla="*/ 2161954 h 3411303"/>
              <a:gd name="connsiteX164" fmla="*/ 10185990 w 12709451"/>
              <a:gd name="connsiteY164" fmla="*/ 2169042 h 3411303"/>
              <a:gd name="connsiteX165" fmla="*/ 10150549 w 12709451"/>
              <a:gd name="connsiteY165" fmla="*/ 2176130 h 3411303"/>
              <a:gd name="connsiteX166" fmla="*/ 10008781 w 12709451"/>
              <a:gd name="connsiteY166" fmla="*/ 2190307 h 3411303"/>
              <a:gd name="connsiteX167" fmla="*/ 9916632 w 12709451"/>
              <a:gd name="connsiteY167" fmla="*/ 2204484 h 3411303"/>
              <a:gd name="connsiteX168" fmla="*/ 9774865 w 12709451"/>
              <a:gd name="connsiteY168" fmla="*/ 2225749 h 3411303"/>
              <a:gd name="connsiteX169" fmla="*/ 9696893 w 12709451"/>
              <a:gd name="connsiteY169" fmla="*/ 2232837 h 3411303"/>
              <a:gd name="connsiteX170" fmla="*/ 9604744 w 12709451"/>
              <a:gd name="connsiteY170" fmla="*/ 2247014 h 3411303"/>
              <a:gd name="connsiteX171" fmla="*/ 9555125 w 12709451"/>
              <a:gd name="connsiteY171" fmla="*/ 2254103 h 3411303"/>
              <a:gd name="connsiteX172" fmla="*/ 9505507 w 12709451"/>
              <a:gd name="connsiteY172" fmla="*/ 2268279 h 3411303"/>
              <a:gd name="connsiteX173" fmla="*/ 9434623 w 12709451"/>
              <a:gd name="connsiteY173" fmla="*/ 2282456 h 3411303"/>
              <a:gd name="connsiteX174" fmla="*/ 9406269 w 12709451"/>
              <a:gd name="connsiteY174" fmla="*/ 2289544 h 3411303"/>
              <a:gd name="connsiteX175" fmla="*/ 9356651 w 12709451"/>
              <a:gd name="connsiteY175" fmla="*/ 2303721 h 3411303"/>
              <a:gd name="connsiteX176" fmla="*/ 9285767 w 12709451"/>
              <a:gd name="connsiteY176" fmla="*/ 2317898 h 3411303"/>
              <a:gd name="connsiteX177" fmla="*/ 9236149 w 12709451"/>
              <a:gd name="connsiteY177" fmla="*/ 2332075 h 3411303"/>
              <a:gd name="connsiteX178" fmla="*/ 9200707 w 12709451"/>
              <a:gd name="connsiteY178" fmla="*/ 2339163 h 3411303"/>
              <a:gd name="connsiteX179" fmla="*/ 9115646 w 12709451"/>
              <a:gd name="connsiteY179" fmla="*/ 2360428 h 3411303"/>
              <a:gd name="connsiteX180" fmla="*/ 9087293 w 12709451"/>
              <a:gd name="connsiteY180" fmla="*/ 2367516 h 3411303"/>
              <a:gd name="connsiteX181" fmla="*/ 9016409 w 12709451"/>
              <a:gd name="connsiteY181" fmla="*/ 2381693 h 3411303"/>
              <a:gd name="connsiteX182" fmla="*/ 8980967 w 12709451"/>
              <a:gd name="connsiteY182" fmla="*/ 2388782 h 3411303"/>
              <a:gd name="connsiteX183" fmla="*/ 8924260 w 12709451"/>
              <a:gd name="connsiteY183" fmla="*/ 2395870 h 3411303"/>
              <a:gd name="connsiteX184" fmla="*/ 8888818 w 12709451"/>
              <a:gd name="connsiteY184" fmla="*/ 2402958 h 3411303"/>
              <a:gd name="connsiteX185" fmla="*/ 8867553 w 12709451"/>
              <a:gd name="connsiteY185" fmla="*/ 2410047 h 3411303"/>
              <a:gd name="connsiteX186" fmla="*/ 8803758 w 12709451"/>
              <a:gd name="connsiteY186" fmla="*/ 2417135 h 3411303"/>
              <a:gd name="connsiteX187" fmla="*/ 8718697 w 12709451"/>
              <a:gd name="connsiteY187" fmla="*/ 2431312 h 3411303"/>
              <a:gd name="connsiteX188" fmla="*/ 8661990 w 12709451"/>
              <a:gd name="connsiteY188" fmla="*/ 2438400 h 3411303"/>
              <a:gd name="connsiteX189" fmla="*/ 8619460 w 12709451"/>
              <a:gd name="connsiteY189" fmla="*/ 2445489 h 3411303"/>
              <a:gd name="connsiteX190" fmla="*/ 8527311 w 12709451"/>
              <a:gd name="connsiteY190" fmla="*/ 2452577 h 3411303"/>
              <a:gd name="connsiteX191" fmla="*/ 8449339 w 12709451"/>
              <a:gd name="connsiteY191" fmla="*/ 2459665 h 3411303"/>
              <a:gd name="connsiteX192" fmla="*/ 8392632 w 12709451"/>
              <a:gd name="connsiteY192" fmla="*/ 2466754 h 3411303"/>
              <a:gd name="connsiteX193" fmla="*/ 8321749 w 12709451"/>
              <a:gd name="connsiteY193" fmla="*/ 2473842 h 3411303"/>
              <a:gd name="connsiteX194" fmla="*/ 8109097 w 12709451"/>
              <a:gd name="connsiteY194" fmla="*/ 2502196 h 3411303"/>
              <a:gd name="connsiteX195" fmla="*/ 8066567 w 12709451"/>
              <a:gd name="connsiteY195" fmla="*/ 2509284 h 3411303"/>
              <a:gd name="connsiteX196" fmla="*/ 8002772 w 12709451"/>
              <a:gd name="connsiteY196" fmla="*/ 2523461 h 3411303"/>
              <a:gd name="connsiteX197" fmla="*/ 7910623 w 12709451"/>
              <a:gd name="connsiteY197" fmla="*/ 2537637 h 3411303"/>
              <a:gd name="connsiteX198" fmla="*/ 7825562 w 12709451"/>
              <a:gd name="connsiteY198" fmla="*/ 2551814 h 3411303"/>
              <a:gd name="connsiteX199" fmla="*/ 7797209 w 12709451"/>
              <a:gd name="connsiteY199" fmla="*/ 2558903 h 3411303"/>
              <a:gd name="connsiteX200" fmla="*/ 7719237 w 12709451"/>
              <a:gd name="connsiteY200" fmla="*/ 2573079 h 3411303"/>
              <a:gd name="connsiteX201" fmla="*/ 7690883 w 12709451"/>
              <a:gd name="connsiteY201" fmla="*/ 2580168 h 3411303"/>
              <a:gd name="connsiteX202" fmla="*/ 7655442 w 12709451"/>
              <a:gd name="connsiteY202" fmla="*/ 2587256 h 3411303"/>
              <a:gd name="connsiteX203" fmla="*/ 7634176 w 12709451"/>
              <a:gd name="connsiteY203" fmla="*/ 2594344 h 3411303"/>
              <a:gd name="connsiteX204" fmla="*/ 7584558 w 12709451"/>
              <a:gd name="connsiteY204" fmla="*/ 2601433 h 3411303"/>
              <a:gd name="connsiteX205" fmla="*/ 7549116 w 12709451"/>
              <a:gd name="connsiteY205" fmla="*/ 2608521 h 3411303"/>
              <a:gd name="connsiteX206" fmla="*/ 7449879 w 12709451"/>
              <a:gd name="connsiteY206" fmla="*/ 2622698 h 3411303"/>
              <a:gd name="connsiteX207" fmla="*/ 7378995 w 12709451"/>
              <a:gd name="connsiteY207" fmla="*/ 2636875 h 3411303"/>
              <a:gd name="connsiteX208" fmla="*/ 7322288 w 12709451"/>
              <a:gd name="connsiteY208" fmla="*/ 2651051 h 3411303"/>
              <a:gd name="connsiteX209" fmla="*/ 7265581 w 12709451"/>
              <a:gd name="connsiteY209" fmla="*/ 2658140 h 3411303"/>
              <a:gd name="connsiteX210" fmla="*/ 7237228 w 12709451"/>
              <a:gd name="connsiteY210" fmla="*/ 2665228 h 3411303"/>
              <a:gd name="connsiteX211" fmla="*/ 7187609 w 12709451"/>
              <a:gd name="connsiteY211" fmla="*/ 2672316 h 3411303"/>
              <a:gd name="connsiteX212" fmla="*/ 7116725 w 12709451"/>
              <a:gd name="connsiteY212" fmla="*/ 2686493 h 3411303"/>
              <a:gd name="connsiteX213" fmla="*/ 7024576 w 12709451"/>
              <a:gd name="connsiteY213" fmla="*/ 2700670 h 3411303"/>
              <a:gd name="connsiteX214" fmla="*/ 7003311 w 12709451"/>
              <a:gd name="connsiteY214" fmla="*/ 2707758 h 3411303"/>
              <a:gd name="connsiteX215" fmla="*/ 6847367 w 12709451"/>
              <a:gd name="connsiteY215" fmla="*/ 2729023 h 3411303"/>
              <a:gd name="connsiteX216" fmla="*/ 6769395 w 12709451"/>
              <a:gd name="connsiteY216" fmla="*/ 2743200 h 3411303"/>
              <a:gd name="connsiteX217" fmla="*/ 6719776 w 12709451"/>
              <a:gd name="connsiteY217" fmla="*/ 2750289 h 3411303"/>
              <a:gd name="connsiteX218" fmla="*/ 6691423 w 12709451"/>
              <a:gd name="connsiteY218" fmla="*/ 2757377 h 3411303"/>
              <a:gd name="connsiteX219" fmla="*/ 6599274 w 12709451"/>
              <a:gd name="connsiteY219" fmla="*/ 2771554 h 3411303"/>
              <a:gd name="connsiteX220" fmla="*/ 6556744 w 12709451"/>
              <a:gd name="connsiteY220" fmla="*/ 2778642 h 3411303"/>
              <a:gd name="connsiteX221" fmla="*/ 6521302 w 12709451"/>
              <a:gd name="connsiteY221" fmla="*/ 2785730 h 3411303"/>
              <a:gd name="connsiteX222" fmla="*/ 6407888 w 12709451"/>
              <a:gd name="connsiteY222" fmla="*/ 2799907 h 3411303"/>
              <a:gd name="connsiteX223" fmla="*/ 6379535 w 12709451"/>
              <a:gd name="connsiteY223" fmla="*/ 2806996 h 3411303"/>
              <a:gd name="connsiteX224" fmla="*/ 6337004 w 12709451"/>
              <a:gd name="connsiteY224" fmla="*/ 2814084 h 3411303"/>
              <a:gd name="connsiteX225" fmla="*/ 6315739 w 12709451"/>
              <a:gd name="connsiteY225" fmla="*/ 2821172 h 3411303"/>
              <a:gd name="connsiteX226" fmla="*/ 6266121 w 12709451"/>
              <a:gd name="connsiteY226" fmla="*/ 2828261 h 3411303"/>
              <a:gd name="connsiteX227" fmla="*/ 6209414 w 12709451"/>
              <a:gd name="connsiteY227" fmla="*/ 2842437 h 3411303"/>
              <a:gd name="connsiteX228" fmla="*/ 6188149 w 12709451"/>
              <a:gd name="connsiteY228" fmla="*/ 2849526 h 3411303"/>
              <a:gd name="connsiteX229" fmla="*/ 6152707 w 12709451"/>
              <a:gd name="connsiteY229" fmla="*/ 2856614 h 3411303"/>
              <a:gd name="connsiteX230" fmla="*/ 6124353 w 12709451"/>
              <a:gd name="connsiteY230" fmla="*/ 2863703 h 3411303"/>
              <a:gd name="connsiteX231" fmla="*/ 6088911 w 12709451"/>
              <a:gd name="connsiteY231" fmla="*/ 2870791 h 3411303"/>
              <a:gd name="connsiteX232" fmla="*/ 6032204 w 12709451"/>
              <a:gd name="connsiteY232" fmla="*/ 2884968 h 3411303"/>
              <a:gd name="connsiteX233" fmla="*/ 5989674 w 12709451"/>
              <a:gd name="connsiteY233" fmla="*/ 2899144 h 3411303"/>
              <a:gd name="connsiteX234" fmla="*/ 5932967 w 12709451"/>
              <a:gd name="connsiteY234" fmla="*/ 2913321 h 3411303"/>
              <a:gd name="connsiteX235" fmla="*/ 5890437 w 12709451"/>
              <a:gd name="connsiteY235" fmla="*/ 2927498 h 3411303"/>
              <a:gd name="connsiteX236" fmla="*/ 5862083 w 12709451"/>
              <a:gd name="connsiteY236" fmla="*/ 2934586 h 3411303"/>
              <a:gd name="connsiteX237" fmla="*/ 5819553 w 12709451"/>
              <a:gd name="connsiteY237" fmla="*/ 2941675 h 3411303"/>
              <a:gd name="connsiteX238" fmla="*/ 5777023 w 12709451"/>
              <a:gd name="connsiteY238" fmla="*/ 2955851 h 3411303"/>
              <a:gd name="connsiteX239" fmla="*/ 5748669 w 12709451"/>
              <a:gd name="connsiteY239" fmla="*/ 2962940 h 3411303"/>
              <a:gd name="connsiteX240" fmla="*/ 5706139 w 12709451"/>
              <a:gd name="connsiteY240" fmla="*/ 2977116 h 3411303"/>
              <a:gd name="connsiteX241" fmla="*/ 5677786 w 12709451"/>
              <a:gd name="connsiteY241" fmla="*/ 2984205 h 3411303"/>
              <a:gd name="connsiteX242" fmla="*/ 5613990 w 12709451"/>
              <a:gd name="connsiteY242" fmla="*/ 3005470 h 3411303"/>
              <a:gd name="connsiteX243" fmla="*/ 5592725 w 12709451"/>
              <a:gd name="connsiteY243" fmla="*/ 3012558 h 3411303"/>
              <a:gd name="connsiteX244" fmla="*/ 5536018 w 12709451"/>
              <a:gd name="connsiteY244" fmla="*/ 3026735 h 3411303"/>
              <a:gd name="connsiteX245" fmla="*/ 5514753 w 12709451"/>
              <a:gd name="connsiteY245" fmla="*/ 3033823 h 3411303"/>
              <a:gd name="connsiteX246" fmla="*/ 5472223 w 12709451"/>
              <a:gd name="connsiteY246" fmla="*/ 3040912 h 3411303"/>
              <a:gd name="connsiteX247" fmla="*/ 5415516 w 12709451"/>
              <a:gd name="connsiteY247" fmla="*/ 3055089 h 3411303"/>
              <a:gd name="connsiteX248" fmla="*/ 5372986 w 12709451"/>
              <a:gd name="connsiteY248" fmla="*/ 3062177 h 3411303"/>
              <a:gd name="connsiteX249" fmla="*/ 5309190 w 12709451"/>
              <a:gd name="connsiteY249" fmla="*/ 3076354 h 3411303"/>
              <a:gd name="connsiteX250" fmla="*/ 5259572 w 12709451"/>
              <a:gd name="connsiteY250" fmla="*/ 3083442 h 3411303"/>
              <a:gd name="connsiteX251" fmla="*/ 5224130 w 12709451"/>
              <a:gd name="connsiteY251" fmla="*/ 3090530 h 3411303"/>
              <a:gd name="connsiteX252" fmla="*/ 5160335 w 12709451"/>
              <a:gd name="connsiteY252" fmla="*/ 3097619 h 3411303"/>
              <a:gd name="connsiteX253" fmla="*/ 5117804 w 12709451"/>
              <a:gd name="connsiteY253" fmla="*/ 3104707 h 3411303"/>
              <a:gd name="connsiteX254" fmla="*/ 5039832 w 12709451"/>
              <a:gd name="connsiteY254" fmla="*/ 3111796 h 3411303"/>
              <a:gd name="connsiteX255" fmla="*/ 4905153 w 12709451"/>
              <a:gd name="connsiteY255" fmla="*/ 3125972 h 3411303"/>
              <a:gd name="connsiteX256" fmla="*/ 3175590 w 12709451"/>
              <a:gd name="connsiteY256" fmla="*/ 3395331 h 3411303"/>
              <a:gd name="connsiteX257" fmla="*/ 2459665 w 12709451"/>
              <a:gd name="connsiteY257" fmla="*/ 3352800 h 3411303"/>
              <a:gd name="connsiteX258" fmla="*/ 1566530 w 12709451"/>
              <a:gd name="connsiteY258" fmla="*/ 3125972 h 3411303"/>
              <a:gd name="connsiteX259" fmla="*/ 1148316 w 12709451"/>
              <a:gd name="connsiteY259" fmla="*/ 3118884 h 3411303"/>
              <a:gd name="connsiteX260" fmla="*/ 666307 w 12709451"/>
              <a:gd name="connsiteY260" fmla="*/ 3104707 h 3411303"/>
              <a:gd name="connsiteX261" fmla="*/ 368595 w 12709451"/>
              <a:gd name="connsiteY261" fmla="*/ 3097619 h 3411303"/>
              <a:gd name="connsiteX262" fmla="*/ 42530 w 12709451"/>
              <a:gd name="connsiteY262" fmla="*/ 3083442 h 3411303"/>
              <a:gd name="connsiteX263" fmla="*/ 28353 w 12709451"/>
              <a:gd name="connsiteY263" fmla="*/ 3062177 h 3411303"/>
              <a:gd name="connsiteX264" fmla="*/ 14176 w 12709451"/>
              <a:gd name="connsiteY264" fmla="*/ 3005470 h 3411303"/>
              <a:gd name="connsiteX265" fmla="*/ 7088 w 12709451"/>
              <a:gd name="connsiteY265" fmla="*/ 2955851 h 3411303"/>
              <a:gd name="connsiteX266" fmla="*/ 0 w 12709451"/>
              <a:gd name="connsiteY266" fmla="*/ 2913321 h 3411303"/>
              <a:gd name="connsiteX267" fmla="*/ 14176 w 12709451"/>
              <a:gd name="connsiteY267" fmla="*/ 2849526 h 3411303"/>
              <a:gd name="connsiteX268" fmla="*/ 21265 w 12709451"/>
              <a:gd name="connsiteY268" fmla="*/ 2828261 h 3411303"/>
              <a:gd name="connsiteX269" fmla="*/ 85060 w 12709451"/>
              <a:gd name="connsiteY269" fmla="*/ 2785730 h 3411303"/>
              <a:gd name="connsiteX0" fmla="*/ 85060 w 12709451"/>
              <a:gd name="connsiteY0" fmla="*/ 2785730 h 3406345"/>
              <a:gd name="connsiteX1" fmla="*/ 85060 w 12709451"/>
              <a:gd name="connsiteY1" fmla="*/ 2785730 h 3406345"/>
              <a:gd name="connsiteX2" fmla="*/ 1290083 w 12709451"/>
              <a:gd name="connsiteY2" fmla="*/ 2785730 h 3406345"/>
              <a:gd name="connsiteX3" fmla="*/ 1708297 w 12709451"/>
              <a:gd name="connsiteY3" fmla="*/ 2799907 h 3406345"/>
              <a:gd name="connsiteX4" fmla="*/ 2041451 w 12709451"/>
              <a:gd name="connsiteY4" fmla="*/ 2821172 h 3406345"/>
              <a:gd name="connsiteX5" fmla="*/ 2551814 w 12709451"/>
              <a:gd name="connsiteY5" fmla="*/ 2814084 h 3406345"/>
              <a:gd name="connsiteX6" fmla="*/ 2835349 w 12709451"/>
              <a:gd name="connsiteY6" fmla="*/ 2821172 h 3406345"/>
              <a:gd name="connsiteX7" fmla="*/ 2856614 w 12709451"/>
              <a:gd name="connsiteY7" fmla="*/ 2814084 h 3406345"/>
              <a:gd name="connsiteX8" fmla="*/ 2892056 w 12709451"/>
              <a:gd name="connsiteY8" fmla="*/ 2806996 h 3406345"/>
              <a:gd name="connsiteX9" fmla="*/ 2906232 w 12709451"/>
              <a:gd name="connsiteY9" fmla="*/ 2658140 h 3406345"/>
              <a:gd name="connsiteX10" fmla="*/ 2913321 w 12709451"/>
              <a:gd name="connsiteY10" fmla="*/ 2466754 h 3406345"/>
              <a:gd name="connsiteX11" fmla="*/ 2920409 w 12709451"/>
              <a:gd name="connsiteY11" fmla="*/ 2417135 h 3406345"/>
              <a:gd name="connsiteX12" fmla="*/ 2934586 w 12709451"/>
              <a:gd name="connsiteY12" fmla="*/ 2360428 h 3406345"/>
              <a:gd name="connsiteX13" fmla="*/ 2948762 w 12709451"/>
              <a:gd name="connsiteY13" fmla="*/ 2317898 h 3406345"/>
              <a:gd name="connsiteX14" fmla="*/ 2970028 w 12709451"/>
              <a:gd name="connsiteY14" fmla="*/ 2303721 h 3406345"/>
              <a:gd name="connsiteX15" fmla="*/ 3374065 w 12709451"/>
              <a:gd name="connsiteY15" fmla="*/ 2296633 h 3406345"/>
              <a:gd name="connsiteX16" fmla="*/ 3494567 w 12709451"/>
              <a:gd name="connsiteY16" fmla="*/ 2275368 h 3406345"/>
              <a:gd name="connsiteX17" fmla="*/ 3671776 w 12709451"/>
              <a:gd name="connsiteY17" fmla="*/ 2268279 h 3406345"/>
              <a:gd name="connsiteX18" fmla="*/ 3912781 w 12709451"/>
              <a:gd name="connsiteY18" fmla="*/ 2261191 h 3406345"/>
              <a:gd name="connsiteX19" fmla="*/ 4437321 w 12709451"/>
              <a:gd name="connsiteY19" fmla="*/ 2268279 h 3406345"/>
              <a:gd name="connsiteX20" fmla="*/ 4607442 w 12709451"/>
              <a:gd name="connsiteY20" fmla="*/ 2239926 h 3406345"/>
              <a:gd name="connsiteX21" fmla="*/ 4614530 w 12709451"/>
              <a:gd name="connsiteY21" fmla="*/ 2183219 h 3406345"/>
              <a:gd name="connsiteX22" fmla="*/ 4628707 w 12709451"/>
              <a:gd name="connsiteY22" fmla="*/ 2062716 h 3406345"/>
              <a:gd name="connsiteX23" fmla="*/ 4635795 w 12709451"/>
              <a:gd name="connsiteY23" fmla="*/ 2034363 h 3406345"/>
              <a:gd name="connsiteX24" fmla="*/ 4649972 w 12709451"/>
              <a:gd name="connsiteY24" fmla="*/ 1956391 h 3406345"/>
              <a:gd name="connsiteX25" fmla="*/ 4664149 w 12709451"/>
              <a:gd name="connsiteY25" fmla="*/ 1779182 h 3406345"/>
              <a:gd name="connsiteX26" fmla="*/ 4671237 w 12709451"/>
              <a:gd name="connsiteY26" fmla="*/ 1743740 h 3406345"/>
              <a:gd name="connsiteX27" fmla="*/ 4678325 w 12709451"/>
              <a:gd name="connsiteY27" fmla="*/ 1715386 h 3406345"/>
              <a:gd name="connsiteX28" fmla="*/ 4919330 w 12709451"/>
              <a:gd name="connsiteY28" fmla="*/ 1708298 h 3406345"/>
              <a:gd name="connsiteX29" fmla="*/ 5209953 w 12709451"/>
              <a:gd name="connsiteY29" fmla="*/ 1694121 h 3406345"/>
              <a:gd name="connsiteX30" fmla="*/ 5521842 w 12709451"/>
              <a:gd name="connsiteY30" fmla="*/ 1672856 h 3406345"/>
              <a:gd name="connsiteX31" fmla="*/ 5840818 w 12709451"/>
              <a:gd name="connsiteY31" fmla="*/ 1687033 h 3406345"/>
              <a:gd name="connsiteX32" fmla="*/ 5918790 w 12709451"/>
              <a:gd name="connsiteY32" fmla="*/ 1694121 h 3406345"/>
              <a:gd name="connsiteX33" fmla="*/ 5982586 w 12709451"/>
              <a:gd name="connsiteY33" fmla="*/ 1701209 h 3406345"/>
              <a:gd name="connsiteX34" fmla="*/ 6166883 w 12709451"/>
              <a:gd name="connsiteY34" fmla="*/ 1708298 h 3406345"/>
              <a:gd name="connsiteX35" fmla="*/ 6400800 w 12709451"/>
              <a:gd name="connsiteY35" fmla="*/ 1701209 h 3406345"/>
              <a:gd name="connsiteX36" fmla="*/ 6379535 w 12709451"/>
              <a:gd name="connsiteY36" fmla="*/ 1694121 h 3406345"/>
              <a:gd name="connsiteX37" fmla="*/ 6393711 w 12709451"/>
              <a:gd name="connsiteY37" fmla="*/ 1396409 h 3406345"/>
              <a:gd name="connsiteX38" fmla="*/ 6407888 w 12709451"/>
              <a:gd name="connsiteY38" fmla="*/ 1311349 h 3406345"/>
              <a:gd name="connsiteX39" fmla="*/ 6422065 w 12709451"/>
              <a:gd name="connsiteY39" fmla="*/ 1226289 h 3406345"/>
              <a:gd name="connsiteX40" fmla="*/ 6443330 w 12709451"/>
              <a:gd name="connsiteY40" fmla="*/ 1212112 h 3406345"/>
              <a:gd name="connsiteX41" fmla="*/ 6514214 w 12709451"/>
              <a:gd name="connsiteY41" fmla="*/ 1197935 h 3406345"/>
              <a:gd name="connsiteX42" fmla="*/ 6606362 w 12709451"/>
              <a:gd name="connsiteY42" fmla="*/ 1183758 h 3406345"/>
              <a:gd name="connsiteX43" fmla="*/ 6641804 w 12709451"/>
              <a:gd name="connsiteY43" fmla="*/ 1176670 h 3406345"/>
              <a:gd name="connsiteX44" fmla="*/ 6804837 w 12709451"/>
              <a:gd name="connsiteY44" fmla="*/ 1155405 h 3406345"/>
              <a:gd name="connsiteX45" fmla="*/ 6854456 w 12709451"/>
              <a:gd name="connsiteY45" fmla="*/ 1148316 h 3406345"/>
              <a:gd name="connsiteX46" fmla="*/ 6911162 w 12709451"/>
              <a:gd name="connsiteY46" fmla="*/ 1141228 h 3406345"/>
              <a:gd name="connsiteX47" fmla="*/ 6960781 w 12709451"/>
              <a:gd name="connsiteY47" fmla="*/ 1134140 h 3406345"/>
              <a:gd name="connsiteX48" fmla="*/ 7038753 w 12709451"/>
              <a:gd name="connsiteY48" fmla="*/ 1127051 h 3406345"/>
              <a:gd name="connsiteX49" fmla="*/ 7116725 w 12709451"/>
              <a:gd name="connsiteY49" fmla="*/ 1112875 h 3406345"/>
              <a:gd name="connsiteX50" fmla="*/ 7208874 w 12709451"/>
              <a:gd name="connsiteY50" fmla="*/ 1098698 h 3406345"/>
              <a:gd name="connsiteX51" fmla="*/ 7364818 w 12709451"/>
              <a:gd name="connsiteY51" fmla="*/ 1105786 h 3406345"/>
              <a:gd name="connsiteX52" fmla="*/ 7414437 w 12709451"/>
              <a:gd name="connsiteY52" fmla="*/ 1119963 h 3406345"/>
              <a:gd name="connsiteX53" fmla="*/ 7442790 w 12709451"/>
              <a:gd name="connsiteY53" fmla="*/ 1127051 h 3406345"/>
              <a:gd name="connsiteX54" fmla="*/ 7485321 w 12709451"/>
              <a:gd name="connsiteY54" fmla="*/ 1141228 h 3406345"/>
              <a:gd name="connsiteX55" fmla="*/ 7506586 w 12709451"/>
              <a:gd name="connsiteY55" fmla="*/ 1148316 h 3406345"/>
              <a:gd name="connsiteX56" fmla="*/ 7598735 w 12709451"/>
              <a:gd name="connsiteY56" fmla="*/ 1169582 h 3406345"/>
              <a:gd name="connsiteX57" fmla="*/ 7697972 w 12709451"/>
              <a:gd name="connsiteY57" fmla="*/ 1176670 h 3406345"/>
              <a:gd name="connsiteX58" fmla="*/ 7967330 w 12709451"/>
              <a:gd name="connsiteY58" fmla="*/ 1169582 h 3406345"/>
              <a:gd name="connsiteX59" fmla="*/ 8024037 w 12709451"/>
              <a:gd name="connsiteY59" fmla="*/ 1162493 h 3406345"/>
              <a:gd name="connsiteX60" fmla="*/ 8038214 w 12709451"/>
              <a:gd name="connsiteY60" fmla="*/ 1119963 h 3406345"/>
              <a:gd name="connsiteX61" fmla="*/ 8052390 w 12709451"/>
              <a:gd name="connsiteY61" fmla="*/ 1027814 h 3406345"/>
              <a:gd name="connsiteX62" fmla="*/ 8066567 w 12709451"/>
              <a:gd name="connsiteY62" fmla="*/ 914400 h 3406345"/>
              <a:gd name="connsiteX63" fmla="*/ 8080744 w 12709451"/>
              <a:gd name="connsiteY63" fmla="*/ 857693 h 3406345"/>
              <a:gd name="connsiteX64" fmla="*/ 8087832 w 12709451"/>
              <a:gd name="connsiteY64" fmla="*/ 836428 h 3406345"/>
              <a:gd name="connsiteX65" fmla="*/ 8102009 w 12709451"/>
              <a:gd name="connsiteY65" fmla="*/ 765544 h 3406345"/>
              <a:gd name="connsiteX66" fmla="*/ 8123274 w 12709451"/>
              <a:gd name="connsiteY66" fmla="*/ 687572 h 3406345"/>
              <a:gd name="connsiteX67" fmla="*/ 8144539 w 12709451"/>
              <a:gd name="connsiteY67" fmla="*/ 645042 h 3406345"/>
              <a:gd name="connsiteX68" fmla="*/ 8165804 w 12709451"/>
              <a:gd name="connsiteY68" fmla="*/ 637954 h 3406345"/>
              <a:gd name="connsiteX69" fmla="*/ 8399721 w 12709451"/>
              <a:gd name="connsiteY69" fmla="*/ 623777 h 3406345"/>
              <a:gd name="connsiteX70" fmla="*/ 8442251 w 12709451"/>
              <a:gd name="connsiteY70" fmla="*/ 616689 h 3406345"/>
              <a:gd name="connsiteX71" fmla="*/ 8647814 w 12709451"/>
              <a:gd name="connsiteY71" fmla="*/ 602512 h 3406345"/>
              <a:gd name="connsiteX72" fmla="*/ 8895907 w 12709451"/>
              <a:gd name="connsiteY72" fmla="*/ 609600 h 3406345"/>
              <a:gd name="connsiteX73" fmla="*/ 9058939 w 12709451"/>
              <a:gd name="connsiteY73" fmla="*/ 616689 h 3406345"/>
              <a:gd name="connsiteX74" fmla="*/ 9526772 w 12709451"/>
              <a:gd name="connsiteY74" fmla="*/ 623777 h 3406345"/>
              <a:gd name="connsiteX75" fmla="*/ 9555125 w 12709451"/>
              <a:gd name="connsiteY75" fmla="*/ 630865 h 3406345"/>
              <a:gd name="connsiteX76" fmla="*/ 9732335 w 12709451"/>
              <a:gd name="connsiteY76" fmla="*/ 652130 h 3406345"/>
              <a:gd name="connsiteX77" fmla="*/ 9781953 w 12709451"/>
              <a:gd name="connsiteY77" fmla="*/ 659219 h 3406345"/>
              <a:gd name="connsiteX78" fmla="*/ 9803218 w 12709451"/>
              <a:gd name="connsiteY78" fmla="*/ 567070 h 3406345"/>
              <a:gd name="connsiteX79" fmla="*/ 9810307 w 12709451"/>
              <a:gd name="connsiteY79" fmla="*/ 233916 h 3406345"/>
              <a:gd name="connsiteX80" fmla="*/ 9824483 w 12709451"/>
              <a:gd name="connsiteY80" fmla="*/ 155944 h 3406345"/>
              <a:gd name="connsiteX81" fmla="*/ 9831572 w 12709451"/>
              <a:gd name="connsiteY81" fmla="*/ 134679 h 3406345"/>
              <a:gd name="connsiteX82" fmla="*/ 9881190 w 12709451"/>
              <a:gd name="connsiteY82" fmla="*/ 120503 h 3406345"/>
              <a:gd name="connsiteX83" fmla="*/ 9923721 w 12709451"/>
              <a:gd name="connsiteY83" fmla="*/ 113414 h 3406345"/>
              <a:gd name="connsiteX84" fmla="*/ 10058400 w 12709451"/>
              <a:gd name="connsiteY84" fmla="*/ 99237 h 3406345"/>
              <a:gd name="connsiteX85" fmla="*/ 10129283 w 12709451"/>
              <a:gd name="connsiteY85" fmla="*/ 85061 h 3406345"/>
              <a:gd name="connsiteX86" fmla="*/ 10185990 w 12709451"/>
              <a:gd name="connsiteY86" fmla="*/ 70884 h 3406345"/>
              <a:gd name="connsiteX87" fmla="*/ 10249786 w 12709451"/>
              <a:gd name="connsiteY87" fmla="*/ 42530 h 3406345"/>
              <a:gd name="connsiteX88" fmla="*/ 10271051 w 12709451"/>
              <a:gd name="connsiteY88" fmla="*/ 35442 h 3406345"/>
              <a:gd name="connsiteX89" fmla="*/ 10292316 w 12709451"/>
              <a:gd name="connsiteY89" fmla="*/ 28354 h 3406345"/>
              <a:gd name="connsiteX90" fmla="*/ 10334846 w 12709451"/>
              <a:gd name="connsiteY90" fmla="*/ 21265 h 3406345"/>
              <a:gd name="connsiteX91" fmla="*/ 10469525 w 12709451"/>
              <a:gd name="connsiteY91" fmla="*/ 0 h 3406345"/>
              <a:gd name="connsiteX92" fmla="*/ 10689265 w 12709451"/>
              <a:gd name="connsiteY92" fmla="*/ 14177 h 3406345"/>
              <a:gd name="connsiteX93" fmla="*/ 10894828 w 12709451"/>
              <a:gd name="connsiteY93" fmla="*/ 7089 h 3406345"/>
              <a:gd name="connsiteX94" fmla="*/ 11171274 w 12709451"/>
              <a:gd name="connsiteY94" fmla="*/ 0 h 3406345"/>
              <a:gd name="connsiteX95" fmla="*/ 11256335 w 12709451"/>
              <a:gd name="connsiteY95" fmla="*/ 7089 h 3406345"/>
              <a:gd name="connsiteX96" fmla="*/ 11376837 w 12709451"/>
              <a:gd name="connsiteY96" fmla="*/ 14177 h 3406345"/>
              <a:gd name="connsiteX97" fmla="*/ 11476074 w 12709451"/>
              <a:gd name="connsiteY97" fmla="*/ 35442 h 3406345"/>
              <a:gd name="connsiteX98" fmla="*/ 11532781 w 12709451"/>
              <a:gd name="connsiteY98" fmla="*/ 42530 h 3406345"/>
              <a:gd name="connsiteX99" fmla="*/ 11568223 w 12709451"/>
              <a:gd name="connsiteY99" fmla="*/ 49619 h 3406345"/>
              <a:gd name="connsiteX100" fmla="*/ 11624930 w 12709451"/>
              <a:gd name="connsiteY100" fmla="*/ 56707 h 3406345"/>
              <a:gd name="connsiteX101" fmla="*/ 11887200 w 12709451"/>
              <a:gd name="connsiteY101" fmla="*/ 77972 h 3406345"/>
              <a:gd name="connsiteX102" fmla="*/ 12234530 w 12709451"/>
              <a:gd name="connsiteY102" fmla="*/ 77972 h 3406345"/>
              <a:gd name="connsiteX103" fmla="*/ 12305414 w 12709451"/>
              <a:gd name="connsiteY103" fmla="*/ 92149 h 3406345"/>
              <a:gd name="connsiteX104" fmla="*/ 12447181 w 12709451"/>
              <a:gd name="connsiteY104" fmla="*/ 106326 h 3406345"/>
              <a:gd name="connsiteX105" fmla="*/ 12510976 w 12709451"/>
              <a:gd name="connsiteY105" fmla="*/ 127591 h 3406345"/>
              <a:gd name="connsiteX106" fmla="*/ 12532242 w 12709451"/>
              <a:gd name="connsiteY106" fmla="*/ 134679 h 3406345"/>
              <a:gd name="connsiteX107" fmla="*/ 12567683 w 12709451"/>
              <a:gd name="connsiteY107" fmla="*/ 177209 h 3406345"/>
              <a:gd name="connsiteX108" fmla="*/ 12588949 w 12709451"/>
              <a:gd name="connsiteY108" fmla="*/ 219740 h 3406345"/>
              <a:gd name="connsiteX109" fmla="*/ 12610214 w 12709451"/>
              <a:gd name="connsiteY109" fmla="*/ 233916 h 3406345"/>
              <a:gd name="connsiteX110" fmla="*/ 12617302 w 12709451"/>
              <a:gd name="connsiteY110" fmla="*/ 255182 h 3406345"/>
              <a:gd name="connsiteX111" fmla="*/ 12624390 w 12709451"/>
              <a:gd name="connsiteY111" fmla="*/ 283535 h 3406345"/>
              <a:gd name="connsiteX112" fmla="*/ 12638567 w 12709451"/>
              <a:gd name="connsiteY112" fmla="*/ 311889 h 3406345"/>
              <a:gd name="connsiteX113" fmla="*/ 12645656 w 12709451"/>
              <a:gd name="connsiteY113" fmla="*/ 340242 h 3406345"/>
              <a:gd name="connsiteX114" fmla="*/ 12659832 w 12709451"/>
              <a:gd name="connsiteY114" fmla="*/ 375684 h 3406345"/>
              <a:gd name="connsiteX115" fmla="*/ 12666921 w 12709451"/>
              <a:gd name="connsiteY115" fmla="*/ 411126 h 3406345"/>
              <a:gd name="connsiteX116" fmla="*/ 12688186 w 12709451"/>
              <a:gd name="connsiteY116" fmla="*/ 474921 h 3406345"/>
              <a:gd name="connsiteX117" fmla="*/ 12695274 w 12709451"/>
              <a:gd name="connsiteY117" fmla="*/ 496186 h 3406345"/>
              <a:gd name="connsiteX118" fmla="*/ 12702362 w 12709451"/>
              <a:gd name="connsiteY118" fmla="*/ 524540 h 3406345"/>
              <a:gd name="connsiteX119" fmla="*/ 12709451 w 12709451"/>
              <a:gd name="connsiteY119" fmla="*/ 602512 h 3406345"/>
              <a:gd name="connsiteX120" fmla="*/ 12695274 w 12709451"/>
              <a:gd name="connsiteY120" fmla="*/ 900223 h 3406345"/>
              <a:gd name="connsiteX121" fmla="*/ 12688186 w 12709451"/>
              <a:gd name="connsiteY121" fmla="*/ 971107 h 3406345"/>
              <a:gd name="connsiteX122" fmla="*/ 12681097 w 12709451"/>
              <a:gd name="connsiteY122" fmla="*/ 1006549 h 3406345"/>
              <a:gd name="connsiteX123" fmla="*/ 12666921 w 12709451"/>
              <a:gd name="connsiteY123" fmla="*/ 1105786 h 3406345"/>
              <a:gd name="connsiteX124" fmla="*/ 12659832 w 12709451"/>
              <a:gd name="connsiteY124" fmla="*/ 1141228 h 3406345"/>
              <a:gd name="connsiteX125" fmla="*/ 12645656 w 12709451"/>
              <a:gd name="connsiteY125" fmla="*/ 1240465 h 3406345"/>
              <a:gd name="connsiteX126" fmla="*/ 12624390 w 12709451"/>
              <a:gd name="connsiteY126" fmla="*/ 1318437 h 3406345"/>
              <a:gd name="connsiteX127" fmla="*/ 12638567 w 12709451"/>
              <a:gd name="connsiteY127" fmla="*/ 1524000 h 3406345"/>
              <a:gd name="connsiteX128" fmla="*/ 12652744 w 12709451"/>
              <a:gd name="connsiteY128" fmla="*/ 1687033 h 3406345"/>
              <a:gd name="connsiteX129" fmla="*/ 12638567 w 12709451"/>
              <a:gd name="connsiteY129" fmla="*/ 1828800 h 3406345"/>
              <a:gd name="connsiteX130" fmla="*/ 12624390 w 12709451"/>
              <a:gd name="connsiteY130" fmla="*/ 1850065 h 3406345"/>
              <a:gd name="connsiteX131" fmla="*/ 12617302 w 12709451"/>
              <a:gd name="connsiteY131" fmla="*/ 1871330 h 3406345"/>
              <a:gd name="connsiteX132" fmla="*/ 12596037 w 12709451"/>
              <a:gd name="connsiteY132" fmla="*/ 1885507 h 3406345"/>
              <a:gd name="connsiteX133" fmla="*/ 12369209 w 12709451"/>
              <a:gd name="connsiteY133" fmla="*/ 1878419 h 3406345"/>
              <a:gd name="connsiteX134" fmla="*/ 12255795 w 12709451"/>
              <a:gd name="connsiteY134" fmla="*/ 1871330 h 3406345"/>
              <a:gd name="connsiteX135" fmla="*/ 12135293 w 12709451"/>
              <a:gd name="connsiteY135" fmla="*/ 1857154 h 3406345"/>
              <a:gd name="connsiteX136" fmla="*/ 11972260 w 12709451"/>
              <a:gd name="connsiteY136" fmla="*/ 1871330 h 3406345"/>
              <a:gd name="connsiteX137" fmla="*/ 11908465 w 12709451"/>
              <a:gd name="connsiteY137" fmla="*/ 1878419 h 3406345"/>
              <a:gd name="connsiteX138" fmla="*/ 11873023 w 12709451"/>
              <a:gd name="connsiteY138" fmla="*/ 1885507 h 3406345"/>
              <a:gd name="connsiteX139" fmla="*/ 11830493 w 12709451"/>
              <a:gd name="connsiteY139" fmla="*/ 1892596 h 3406345"/>
              <a:gd name="connsiteX140" fmla="*/ 11773786 w 12709451"/>
              <a:gd name="connsiteY140" fmla="*/ 1899684 h 3406345"/>
              <a:gd name="connsiteX141" fmla="*/ 11674549 w 12709451"/>
              <a:gd name="connsiteY141" fmla="*/ 1913861 h 3406345"/>
              <a:gd name="connsiteX142" fmla="*/ 11624930 w 12709451"/>
              <a:gd name="connsiteY142" fmla="*/ 1920949 h 3406345"/>
              <a:gd name="connsiteX143" fmla="*/ 11561135 w 12709451"/>
              <a:gd name="connsiteY143" fmla="*/ 1935126 h 3406345"/>
              <a:gd name="connsiteX144" fmla="*/ 11497339 w 12709451"/>
              <a:gd name="connsiteY144" fmla="*/ 1949303 h 3406345"/>
              <a:gd name="connsiteX145" fmla="*/ 11476074 w 12709451"/>
              <a:gd name="connsiteY145" fmla="*/ 1956391 h 3406345"/>
              <a:gd name="connsiteX146" fmla="*/ 11419367 w 12709451"/>
              <a:gd name="connsiteY146" fmla="*/ 1970568 h 3406345"/>
              <a:gd name="connsiteX147" fmla="*/ 11362660 w 12709451"/>
              <a:gd name="connsiteY147" fmla="*/ 1984744 h 3406345"/>
              <a:gd name="connsiteX148" fmla="*/ 11242158 w 12709451"/>
              <a:gd name="connsiteY148" fmla="*/ 2006009 h 3406345"/>
              <a:gd name="connsiteX149" fmla="*/ 11079125 w 12709451"/>
              <a:gd name="connsiteY149" fmla="*/ 2020186 h 3406345"/>
              <a:gd name="connsiteX150" fmla="*/ 10986976 w 12709451"/>
              <a:gd name="connsiteY150" fmla="*/ 2034363 h 3406345"/>
              <a:gd name="connsiteX151" fmla="*/ 10951535 w 12709451"/>
              <a:gd name="connsiteY151" fmla="*/ 2041451 h 3406345"/>
              <a:gd name="connsiteX152" fmla="*/ 10866474 w 12709451"/>
              <a:gd name="connsiteY152" fmla="*/ 2055628 h 3406345"/>
              <a:gd name="connsiteX153" fmla="*/ 10809767 w 12709451"/>
              <a:gd name="connsiteY153" fmla="*/ 2069805 h 3406345"/>
              <a:gd name="connsiteX154" fmla="*/ 10788502 w 12709451"/>
              <a:gd name="connsiteY154" fmla="*/ 2076893 h 3406345"/>
              <a:gd name="connsiteX155" fmla="*/ 10618381 w 12709451"/>
              <a:gd name="connsiteY155" fmla="*/ 2105247 h 3406345"/>
              <a:gd name="connsiteX156" fmla="*/ 10582939 w 12709451"/>
              <a:gd name="connsiteY156" fmla="*/ 2112335 h 3406345"/>
              <a:gd name="connsiteX157" fmla="*/ 10519144 w 12709451"/>
              <a:gd name="connsiteY157" fmla="*/ 2119423 h 3406345"/>
              <a:gd name="connsiteX158" fmla="*/ 10483702 w 12709451"/>
              <a:gd name="connsiteY158" fmla="*/ 2126512 h 3406345"/>
              <a:gd name="connsiteX159" fmla="*/ 10426995 w 12709451"/>
              <a:gd name="connsiteY159" fmla="*/ 2133600 h 3406345"/>
              <a:gd name="connsiteX160" fmla="*/ 10384465 w 12709451"/>
              <a:gd name="connsiteY160" fmla="*/ 2140689 h 3406345"/>
              <a:gd name="connsiteX161" fmla="*/ 10349023 w 12709451"/>
              <a:gd name="connsiteY161" fmla="*/ 2147777 h 3406345"/>
              <a:gd name="connsiteX162" fmla="*/ 10285228 w 12709451"/>
              <a:gd name="connsiteY162" fmla="*/ 2154865 h 3406345"/>
              <a:gd name="connsiteX163" fmla="*/ 10249786 w 12709451"/>
              <a:gd name="connsiteY163" fmla="*/ 2161954 h 3406345"/>
              <a:gd name="connsiteX164" fmla="*/ 10185990 w 12709451"/>
              <a:gd name="connsiteY164" fmla="*/ 2169042 h 3406345"/>
              <a:gd name="connsiteX165" fmla="*/ 10150549 w 12709451"/>
              <a:gd name="connsiteY165" fmla="*/ 2176130 h 3406345"/>
              <a:gd name="connsiteX166" fmla="*/ 10008781 w 12709451"/>
              <a:gd name="connsiteY166" fmla="*/ 2190307 h 3406345"/>
              <a:gd name="connsiteX167" fmla="*/ 9916632 w 12709451"/>
              <a:gd name="connsiteY167" fmla="*/ 2204484 h 3406345"/>
              <a:gd name="connsiteX168" fmla="*/ 9774865 w 12709451"/>
              <a:gd name="connsiteY168" fmla="*/ 2225749 h 3406345"/>
              <a:gd name="connsiteX169" fmla="*/ 9696893 w 12709451"/>
              <a:gd name="connsiteY169" fmla="*/ 2232837 h 3406345"/>
              <a:gd name="connsiteX170" fmla="*/ 9604744 w 12709451"/>
              <a:gd name="connsiteY170" fmla="*/ 2247014 h 3406345"/>
              <a:gd name="connsiteX171" fmla="*/ 9555125 w 12709451"/>
              <a:gd name="connsiteY171" fmla="*/ 2254103 h 3406345"/>
              <a:gd name="connsiteX172" fmla="*/ 9505507 w 12709451"/>
              <a:gd name="connsiteY172" fmla="*/ 2268279 h 3406345"/>
              <a:gd name="connsiteX173" fmla="*/ 9434623 w 12709451"/>
              <a:gd name="connsiteY173" fmla="*/ 2282456 h 3406345"/>
              <a:gd name="connsiteX174" fmla="*/ 9406269 w 12709451"/>
              <a:gd name="connsiteY174" fmla="*/ 2289544 h 3406345"/>
              <a:gd name="connsiteX175" fmla="*/ 9356651 w 12709451"/>
              <a:gd name="connsiteY175" fmla="*/ 2303721 h 3406345"/>
              <a:gd name="connsiteX176" fmla="*/ 9285767 w 12709451"/>
              <a:gd name="connsiteY176" fmla="*/ 2317898 h 3406345"/>
              <a:gd name="connsiteX177" fmla="*/ 9236149 w 12709451"/>
              <a:gd name="connsiteY177" fmla="*/ 2332075 h 3406345"/>
              <a:gd name="connsiteX178" fmla="*/ 9200707 w 12709451"/>
              <a:gd name="connsiteY178" fmla="*/ 2339163 h 3406345"/>
              <a:gd name="connsiteX179" fmla="*/ 9115646 w 12709451"/>
              <a:gd name="connsiteY179" fmla="*/ 2360428 h 3406345"/>
              <a:gd name="connsiteX180" fmla="*/ 9087293 w 12709451"/>
              <a:gd name="connsiteY180" fmla="*/ 2367516 h 3406345"/>
              <a:gd name="connsiteX181" fmla="*/ 9016409 w 12709451"/>
              <a:gd name="connsiteY181" fmla="*/ 2381693 h 3406345"/>
              <a:gd name="connsiteX182" fmla="*/ 8980967 w 12709451"/>
              <a:gd name="connsiteY182" fmla="*/ 2388782 h 3406345"/>
              <a:gd name="connsiteX183" fmla="*/ 8924260 w 12709451"/>
              <a:gd name="connsiteY183" fmla="*/ 2395870 h 3406345"/>
              <a:gd name="connsiteX184" fmla="*/ 8888818 w 12709451"/>
              <a:gd name="connsiteY184" fmla="*/ 2402958 h 3406345"/>
              <a:gd name="connsiteX185" fmla="*/ 8867553 w 12709451"/>
              <a:gd name="connsiteY185" fmla="*/ 2410047 h 3406345"/>
              <a:gd name="connsiteX186" fmla="*/ 8803758 w 12709451"/>
              <a:gd name="connsiteY186" fmla="*/ 2417135 h 3406345"/>
              <a:gd name="connsiteX187" fmla="*/ 8718697 w 12709451"/>
              <a:gd name="connsiteY187" fmla="*/ 2431312 h 3406345"/>
              <a:gd name="connsiteX188" fmla="*/ 8661990 w 12709451"/>
              <a:gd name="connsiteY188" fmla="*/ 2438400 h 3406345"/>
              <a:gd name="connsiteX189" fmla="*/ 8619460 w 12709451"/>
              <a:gd name="connsiteY189" fmla="*/ 2445489 h 3406345"/>
              <a:gd name="connsiteX190" fmla="*/ 8527311 w 12709451"/>
              <a:gd name="connsiteY190" fmla="*/ 2452577 h 3406345"/>
              <a:gd name="connsiteX191" fmla="*/ 8449339 w 12709451"/>
              <a:gd name="connsiteY191" fmla="*/ 2459665 h 3406345"/>
              <a:gd name="connsiteX192" fmla="*/ 8392632 w 12709451"/>
              <a:gd name="connsiteY192" fmla="*/ 2466754 h 3406345"/>
              <a:gd name="connsiteX193" fmla="*/ 8321749 w 12709451"/>
              <a:gd name="connsiteY193" fmla="*/ 2473842 h 3406345"/>
              <a:gd name="connsiteX194" fmla="*/ 8109097 w 12709451"/>
              <a:gd name="connsiteY194" fmla="*/ 2502196 h 3406345"/>
              <a:gd name="connsiteX195" fmla="*/ 8066567 w 12709451"/>
              <a:gd name="connsiteY195" fmla="*/ 2509284 h 3406345"/>
              <a:gd name="connsiteX196" fmla="*/ 8002772 w 12709451"/>
              <a:gd name="connsiteY196" fmla="*/ 2523461 h 3406345"/>
              <a:gd name="connsiteX197" fmla="*/ 7910623 w 12709451"/>
              <a:gd name="connsiteY197" fmla="*/ 2537637 h 3406345"/>
              <a:gd name="connsiteX198" fmla="*/ 7825562 w 12709451"/>
              <a:gd name="connsiteY198" fmla="*/ 2551814 h 3406345"/>
              <a:gd name="connsiteX199" fmla="*/ 7797209 w 12709451"/>
              <a:gd name="connsiteY199" fmla="*/ 2558903 h 3406345"/>
              <a:gd name="connsiteX200" fmla="*/ 7719237 w 12709451"/>
              <a:gd name="connsiteY200" fmla="*/ 2573079 h 3406345"/>
              <a:gd name="connsiteX201" fmla="*/ 7690883 w 12709451"/>
              <a:gd name="connsiteY201" fmla="*/ 2580168 h 3406345"/>
              <a:gd name="connsiteX202" fmla="*/ 7655442 w 12709451"/>
              <a:gd name="connsiteY202" fmla="*/ 2587256 h 3406345"/>
              <a:gd name="connsiteX203" fmla="*/ 7634176 w 12709451"/>
              <a:gd name="connsiteY203" fmla="*/ 2594344 h 3406345"/>
              <a:gd name="connsiteX204" fmla="*/ 7584558 w 12709451"/>
              <a:gd name="connsiteY204" fmla="*/ 2601433 h 3406345"/>
              <a:gd name="connsiteX205" fmla="*/ 7549116 w 12709451"/>
              <a:gd name="connsiteY205" fmla="*/ 2608521 h 3406345"/>
              <a:gd name="connsiteX206" fmla="*/ 7449879 w 12709451"/>
              <a:gd name="connsiteY206" fmla="*/ 2622698 h 3406345"/>
              <a:gd name="connsiteX207" fmla="*/ 7378995 w 12709451"/>
              <a:gd name="connsiteY207" fmla="*/ 2636875 h 3406345"/>
              <a:gd name="connsiteX208" fmla="*/ 7322288 w 12709451"/>
              <a:gd name="connsiteY208" fmla="*/ 2651051 h 3406345"/>
              <a:gd name="connsiteX209" fmla="*/ 7265581 w 12709451"/>
              <a:gd name="connsiteY209" fmla="*/ 2658140 h 3406345"/>
              <a:gd name="connsiteX210" fmla="*/ 7237228 w 12709451"/>
              <a:gd name="connsiteY210" fmla="*/ 2665228 h 3406345"/>
              <a:gd name="connsiteX211" fmla="*/ 7187609 w 12709451"/>
              <a:gd name="connsiteY211" fmla="*/ 2672316 h 3406345"/>
              <a:gd name="connsiteX212" fmla="*/ 7116725 w 12709451"/>
              <a:gd name="connsiteY212" fmla="*/ 2686493 h 3406345"/>
              <a:gd name="connsiteX213" fmla="*/ 7024576 w 12709451"/>
              <a:gd name="connsiteY213" fmla="*/ 2700670 h 3406345"/>
              <a:gd name="connsiteX214" fmla="*/ 7003311 w 12709451"/>
              <a:gd name="connsiteY214" fmla="*/ 2707758 h 3406345"/>
              <a:gd name="connsiteX215" fmla="*/ 6847367 w 12709451"/>
              <a:gd name="connsiteY215" fmla="*/ 2729023 h 3406345"/>
              <a:gd name="connsiteX216" fmla="*/ 6769395 w 12709451"/>
              <a:gd name="connsiteY216" fmla="*/ 2743200 h 3406345"/>
              <a:gd name="connsiteX217" fmla="*/ 6719776 w 12709451"/>
              <a:gd name="connsiteY217" fmla="*/ 2750289 h 3406345"/>
              <a:gd name="connsiteX218" fmla="*/ 6691423 w 12709451"/>
              <a:gd name="connsiteY218" fmla="*/ 2757377 h 3406345"/>
              <a:gd name="connsiteX219" fmla="*/ 6599274 w 12709451"/>
              <a:gd name="connsiteY219" fmla="*/ 2771554 h 3406345"/>
              <a:gd name="connsiteX220" fmla="*/ 6556744 w 12709451"/>
              <a:gd name="connsiteY220" fmla="*/ 2778642 h 3406345"/>
              <a:gd name="connsiteX221" fmla="*/ 6521302 w 12709451"/>
              <a:gd name="connsiteY221" fmla="*/ 2785730 h 3406345"/>
              <a:gd name="connsiteX222" fmla="*/ 6407888 w 12709451"/>
              <a:gd name="connsiteY222" fmla="*/ 2799907 h 3406345"/>
              <a:gd name="connsiteX223" fmla="*/ 6379535 w 12709451"/>
              <a:gd name="connsiteY223" fmla="*/ 2806996 h 3406345"/>
              <a:gd name="connsiteX224" fmla="*/ 6337004 w 12709451"/>
              <a:gd name="connsiteY224" fmla="*/ 2814084 h 3406345"/>
              <a:gd name="connsiteX225" fmla="*/ 6315739 w 12709451"/>
              <a:gd name="connsiteY225" fmla="*/ 2821172 h 3406345"/>
              <a:gd name="connsiteX226" fmla="*/ 6266121 w 12709451"/>
              <a:gd name="connsiteY226" fmla="*/ 2828261 h 3406345"/>
              <a:gd name="connsiteX227" fmla="*/ 6209414 w 12709451"/>
              <a:gd name="connsiteY227" fmla="*/ 2842437 h 3406345"/>
              <a:gd name="connsiteX228" fmla="*/ 6188149 w 12709451"/>
              <a:gd name="connsiteY228" fmla="*/ 2849526 h 3406345"/>
              <a:gd name="connsiteX229" fmla="*/ 6152707 w 12709451"/>
              <a:gd name="connsiteY229" fmla="*/ 2856614 h 3406345"/>
              <a:gd name="connsiteX230" fmla="*/ 6124353 w 12709451"/>
              <a:gd name="connsiteY230" fmla="*/ 2863703 h 3406345"/>
              <a:gd name="connsiteX231" fmla="*/ 6088911 w 12709451"/>
              <a:gd name="connsiteY231" fmla="*/ 2870791 h 3406345"/>
              <a:gd name="connsiteX232" fmla="*/ 6032204 w 12709451"/>
              <a:gd name="connsiteY232" fmla="*/ 2884968 h 3406345"/>
              <a:gd name="connsiteX233" fmla="*/ 5989674 w 12709451"/>
              <a:gd name="connsiteY233" fmla="*/ 2899144 h 3406345"/>
              <a:gd name="connsiteX234" fmla="*/ 5932967 w 12709451"/>
              <a:gd name="connsiteY234" fmla="*/ 2913321 h 3406345"/>
              <a:gd name="connsiteX235" fmla="*/ 5890437 w 12709451"/>
              <a:gd name="connsiteY235" fmla="*/ 2927498 h 3406345"/>
              <a:gd name="connsiteX236" fmla="*/ 5862083 w 12709451"/>
              <a:gd name="connsiteY236" fmla="*/ 2934586 h 3406345"/>
              <a:gd name="connsiteX237" fmla="*/ 5819553 w 12709451"/>
              <a:gd name="connsiteY237" fmla="*/ 2941675 h 3406345"/>
              <a:gd name="connsiteX238" fmla="*/ 5777023 w 12709451"/>
              <a:gd name="connsiteY238" fmla="*/ 2955851 h 3406345"/>
              <a:gd name="connsiteX239" fmla="*/ 5748669 w 12709451"/>
              <a:gd name="connsiteY239" fmla="*/ 2962940 h 3406345"/>
              <a:gd name="connsiteX240" fmla="*/ 5706139 w 12709451"/>
              <a:gd name="connsiteY240" fmla="*/ 2977116 h 3406345"/>
              <a:gd name="connsiteX241" fmla="*/ 5677786 w 12709451"/>
              <a:gd name="connsiteY241" fmla="*/ 2984205 h 3406345"/>
              <a:gd name="connsiteX242" fmla="*/ 5613990 w 12709451"/>
              <a:gd name="connsiteY242" fmla="*/ 3005470 h 3406345"/>
              <a:gd name="connsiteX243" fmla="*/ 5592725 w 12709451"/>
              <a:gd name="connsiteY243" fmla="*/ 3012558 h 3406345"/>
              <a:gd name="connsiteX244" fmla="*/ 5536018 w 12709451"/>
              <a:gd name="connsiteY244" fmla="*/ 3026735 h 3406345"/>
              <a:gd name="connsiteX245" fmla="*/ 5514753 w 12709451"/>
              <a:gd name="connsiteY245" fmla="*/ 3033823 h 3406345"/>
              <a:gd name="connsiteX246" fmla="*/ 5472223 w 12709451"/>
              <a:gd name="connsiteY246" fmla="*/ 3040912 h 3406345"/>
              <a:gd name="connsiteX247" fmla="*/ 5415516 w 12709451"/>
              <a:gd name="connsiteY247" fmla="*/ 3055089 h 3406345"/>
              <a:gd name="connsiteX248" fmla="*/ 5372986 w 12709451"/>
              <a:gd name="connsiteY248" fmla="*/ 3062177 h 3406345"/>
              <a:gd name="connsiteX249" fmla="*/ 5309190 w 12709451"/>
              <a:gd name="connsiteY249" fmla="*/ 3076354 h 3406345"/>
              <a:gd name="connsiteX250" fmla="*/ 5259572 w 12709451"/>
              <a:gd name="connsiteY250" fmla="*/ 3083442 h 3406345"/>
              <a:gd name="connsiteX251" fmla="*/ 5224130 w 12709451"/>
              <a:gd name="connsiteY251" fmla="*/ 3090530 h 3406345"/>
              <a:gd name="connsiteX252" fmla="*/ 5160335 w 12709451"/>
              <a:gd name="connsiteY252" fmla="*/ 3097619 h 3406345"/>
              <a:gd name="connsiteX253" fmla="*/ 5117804 w 12709451"/>
              <a:gd name="connsiteY253" fmla="*/ 3104707 h 3406345"/>
              <a:gd name="connsiteX254" fmla="*/ 5039832 w 12709451"/>
              <a:gd name="connsiteY254" fmla="*/ 3111796 h 3406345"/>
              <a:gd name="connsiteX255" fmla="*/ 4905153 w 12709451"/>
              <a:gd name="connsiteY255" fmla="*/ 3125972 h 3406345"/>
              <a:gd name="connsiteX256" fmla="*/ 3175590 w 12709451"/>
              <a:gd name="connsiteY256" fmla="*/ 3395331 h 3406345"/>
              <a:gd name="connsiteX257" fmla="*/ 2459665 w 12709451"/>
              <a:gd name="connsiteY257" fmla="*/ 3352800 h 3406345"/>
              <a:gd name="connsiteX258" fmla="*/ 1460204 w 12709451"/>
              <a:gd name="connsiteY258" fmla="*/ 3338623 h 3406345"/>
              <a:gd name="connsiteX259" fmla="*/ 1148316 w 12709451"/>
              <a:gd name="connsiteY259" fmla="*/ 3118884 h 3406345"/>
              <a:gd name="connsiteX260" fmla="*/ 666307 w 12709451"/>
              <a:gd name="connsiteY260" fmla="*/ 3104707 h 3406345"/>
              <a:gd name="connsiteX261" fmla="*/ 368595 w 12709451"/>
              <a:gd name="connsiteY261" fmla="*/ 3097619 h 3406345"/>
              <a:gd name="connsiteX262" fmla="*/ 42530 w 12709451"/>
              <a:gd name="connsiteY262" fmla="*/ 3083442 h 3406345"/>
              <a:gd name="connsiteX263" fmla="*/ 28353 w 12709451"/>
              <a:gd name="connsiteY263" fmla="*/ 3062177 h 3406345"/>
              <a:gd name="connsiteX264" fmla="*/ 14176 w 12709451"/>
              <a:gd name="connsiteY264" fmla="*/ 3005470 h 3406345"/>
              <a:gd name="connsiteX265" fmla="*/ 7088 w 12709451"/>
              <a:gd name="connsiteY265" fmla="*/ 2955851 h 3406345"/>
              <a:gd name="connsiteX266" fmla="*/ 0 w 12709451"/>
              <a:gd name="connsiteY266" fmla="*/ 2913321 h 3406345"/>
              <a:gd name="connsiteX267" fmla="*/ 14176 w 12709451"/>
              <a:gd name="connsiteY267" fmla="*/ 2849526 h 3406345"/>
              <a:gd name="connsiteX268" fmla="*/ 21265 w 12709451"/>
              <a:gd name="connsiteY268" fmla="*/ 2828261 h 3406345"/>
              <a:gd name="connsiteX269" fmla="*/ 85060 w 12709451"/>
              <a:gd name="connsiteY269" fmla="*/ 2785730 h 3406345"/>
              <a:gd name="connsiteX0" fmla="*/ 85060 w 12709451"/>
              <a:gd name="connsiteY0" fmla="*/ 2785730 h 3420467"/>
              <a:gd name="connsiteX1" fmla="*/ 85060 w 12709451"/>
              <a:gd name="connsiteY1" fmla="*/ 2785730 h 3420467"/>
              <a:gd name="connsiteX2" fmla="*/ 1290083 w 12709451"/>
              <a:gd name="connsiteY2" fmla="*/ 2785730 h 3420467"/>
              <a:gd name="connsiteX3" fmla="*/ 1708297 w 12709451"/>
              <a:gd name="connsiteY3" fmla="*/ 2799907 h 3420467"/>
              <a:gd name="connsiteX4" fmla="*/ 2041451 w 12709451"/>
              <a:gd name="connsiteY4" fmla="*/ 2821172 h 3420467"/>
              <a:gd name="connsiteX5" fmla="*/ 2551814 w 12709451"/>
              <a:gd name="connsiteY5" fmla="*/ 2814084 h 3420467"/>
              <a:gd name="connsiteX6" fmla="*/ 2835349 w 12709451"/>
              <a:gd name="connsiteY6" fmla="*/ 2821172 h 3420467"/>
              <a:gd name="connsiteX7" fmla="*/ 2856614 w 12709451"/>
              <a:gd name="connsiteY7" fmla="*/ 2814084 h 3420467"/>
              <a:gd name="connsiteX8" fmla="*/ 2892056 w 12709451"/>
              <a:gd name="connsiteY8" fmla="*/ 2806996 h 3420467"/>
              <a:gd name="connsiteX9" fmla="*/ 2906232 w 12709451"/>
              <a:gd name="connsiteY9" fmla="*/ 2658140 h 3420467"/>
              <a:gd name="connsiteX10" fmla="*/ 2913321 w 12709451"/>
              <a:gd name="connsiteY10" fmla="*/ 2466754 h 3420467"/>
              <a:gd name="connsiteX11" fmla="*/ 2920409 w 12709451"/>
              <a:gd name="connsiteY11" fmla="*/ 2417135 h 3420467"/>
              <a:gd name="connsiteX12" fmla="*/ 2934586 w 12709451"/>
              <a:gd name="connsiteY12" fmla="*/ 2360428 h 3420467"/>
              <a:gd name="connsiteX13" fmla="*/ 2948762 w 12709451"/>
              <a:gd name="connsiteY13" fmla="*/ 2317898 h 3420467"/>
              <a:gd name="connsiteX14" fmla="*/ 2970028 w 12709451"/>
              <a:gd name="connsiteY14" fmla="*/ 2303721 h 3420467"/>
              <a:gd name="connsiteX15" fmla="*/ 3374065 w 12709451"/>
              <a:gd name="connsiteY15" fmla="*/ 2296633 h 3420467"/>
              <a:gd name="connsiteX16" fmla="*/ 3494567 w 12709451"/>
              <a:gd name="connsiteY16" fmla="*/ 2275368 h 3420467"/>
              <a:gd name="connsiteX17" fmla="*/ 3671776 w 12709451"/>
              <a:gd name="connsiteY17" fmla="*/ 2268279 h 3420467"/>
              <a:gd name="connsiteX18" fmla="*/ 3912781 w 12709451"/>
              <a:gd name="connsiteY18" fmla="*/ 2261191 h 3420467"/>
              <a:gd name="connsiteX19" fmla="*/ 4437321 w 12709451"/>
              <a:gd name="connsiteY19" fmla="*/ 2268279 h 3420467"/>
              <a:gd name="connsiteX20" fmla="*/ 4607442 w 12709451"/>
              <a:gd name="connsiteY20" fmla="*/ 2239926 h 3420467"/>
              <a:gd name="connsiteX21" fmla="*/ 4614530 w 12709451"/>
              <a:gd name="connsiteY21" fmla="*/ 2183219 h 3420467"/>
              <a:gd name="connsiteX22" fmla="*/ 4628707 w 12709451"/>
              <a:gd name="connsiteY22" fmla="*/ 2062716 h 3420467"/>
              <a:gd name="connsiteX23" fmla="*/ 4635795 w 12709451"/>
              <a:gd name="connsiteY23" fmla="*/ 2034363 h 3420467"/>
              <a:gd name="connsiteX24" fmla="*/ 4649972 w 12709451"/>
              <a:gd name="connsiteY24" fmla="*/ 1956391 h 3420467"/>
              <a:gd name="connsiteX25" fmla="*/ 4664149 w 12709451"/>
              <a:gd name="connsiteY25" fmla="*/ 1779182 h 3420467"/>
              <a:gd name="connsiteX26" fmla="*/ 4671237 w 12709451"/>
              <a:gd name="connsiteY26" fmla="*/ 1743740 h 3420467"/>
              <a:gd name="connsiteX27" fmla="*/ 4678325 w 12709451"/>
              <a:gd name="connsiteY27" fmla="*/ 1715386 h 3420467"/>
              <a:gd name="connsiteX28" fmla="*/ 4919330 w 12709451"/>
              <a:gd name="connsiteY28" fmla="*/ 1708298 h 3420467"/>
              <a:gd name="connsiteX29" fmla="*/ 5209953 w 12709451"/>
              <a:gd name="connsiteY29" fmla="*/ 1694121 h 3420467"/>
              <a:gd name="connsiteX30" fmla="*/ 5521842 w 12709451"/>
              <a:gd name="connsiteY30" fmla="*/ 1672856 h 3420467"/>
              <a:gd name="connsiteX31" fmla="*/ 5840818 w 12709451"/>
              <a:gd name="connsiteY31" fmla="*/ 1687033 h 3420467"/>
              <a:gd name="connsiteX32" fmla="*/ 5918790 w 12709451"/>
              <a:gd name="connsiteY32" fmla="*/ 1694121 h 3420467"/>
              <a:gd name="connsiteX33" fmla="*/ 5982586 w 12709451"/>
              <a:gd name="connsiteY33" fmla="*/ 1701209 h 3420467"/>
              <a:gd name="connsiteX34" fmla="*/ 6166883 w 12709451"/>
              <a:gd name="connsiteY34" fmla="*/ 1708298 h 3420467"/>
              <a:gd name="connsiteX35" fmla="*/ 6400800 w 12709451"/>
              <a:gd name="connsiteY35" fmla="*/ 1701209 h 3420467"/>
              <a:gd name="connsiteX36" fmla="*/ 6379535 w 12709451"/>
              <a:gd name="connsiteY36" fmla="*/ 1694121 h 3420467"/>
              <a:gd name="connsiteX37" fmla="*/ 6393711 w 12709451"/>
              <a:gd name="connsiteY37" fmla="*/ 1396409 h 3420467"/>
              <a:gd name="connsiteX38" fmla="*/ 6407888 w 12709451"/>
              <a:gd name="connsiteY38" fmla="*/ 1311349 h 3420467"/>
              <a:gd name="connsiteX39" fmla="*/ 6422065 w 12709451"/>
              <a:gd name="connsiteY39" fmla="*/ 1226289 h 3420467"/>
              <a:gd name="connsiteX40" fmla="*/ 6443330 w 12709451"/>
              <a:gd name="connsiteY40" fmla="*/ 1212112 h 3420467"/>
              <a:gd name="connsiteX41" fmla="*/ 6514214 w 12709451"/>
              <a:gd name="connsiteY41" fmla="*/ 1197935 h 3420467"/>
              <a:gd name="connsiteX42" fmla="*/ 6606362 w 12709451"/>
              <a:gd name="connsiteY42" fmla="*/ 1183758 h 3420467"/>
              <a:gd name="connsiteX43" fmla="*/ 6641804 w 12709451"/>
              <a:gd name="connsiteY43" fmla="*/ 1176670 h 3420467"/>
              <a:gd name="connsiteX44" fmla="*/ 6804837 w 12709451"/>
              <a:gd name="connsiteY44" fmla="*/ 1155405 h 3420467"/>
              <a:gd name="connsiteX45" fmla="*/ 6854456 w 12709451"/>
              <a:gd name="connsiteY45" fmla="*/ 1148316 h 3420467"/>
              <a:gd name="connsiteX46" fmla="*/ 6911162 w 12709451"/>
              <a:gd name="connsiteY46" fmla="*/ 1141228 h 3420467"/>
              <a:gd name="connsiteX47" fmla="*/ 6960781 w 12709451"/>
              <a:gd name="connsiteY47" fmla="*/ 1134140 h 3420467"/>
              <a:gd name="connsiteX48" fmla="*/ 7038753 w 12709451"/>
              <a:gd name="connsiteY48" fmla="*/ 1127051 h 3420467"/>
              <a:gd name="connsiteX49" fmla="*/ 7116725 w 12709451"/>
              <a:gd name="connsiteY49" fmla="*/ 1112875 h 3420467"/>
              <a:gd name="connsiteX50" fmla="*/ 7208874 w 12709451"/>
              <a:gd name="connsiteY50" fmla="*/ 1098698 h 3420467"/>
              <a:gd name="connsiteX51" fmla="*/ 7364818 w 12709451"/>
              <a:gd name="connsiteY51" fmla="*/ 1105786 h 3420467"/>
              <a:gd name="connsiteX52" fmla="*/ 7414437 w 12709451"/>
              <a:gd name="connsiteY52" fmla="*/ 1119963 h 3420467"/>
              <a:gd name="connsiteX53" fmla="*/ 7442790 w 12709451"/>
              <a:gd name="connsiteY53" fmla="*/ 1127051 h 3420467"/>
              <a:gd name="connsiteX54" fmla="*/ 7485321 w 12709451"/>
              <a:gd name="connsiteY54" fmla="*/ 1141228 h 3420467"/>
              <a:gd name="connsiteX55" fmla="*/ 7506586 w 12709451"/>
              <a:gd name="connsiteY55" fmla="*/ 1148316 h 3420467"/>
              <a:gd name="connsiteX56" fmla="*/ 7598735 w 12709451"/>
              <a:gd name="connsiteY56" fmla="*/ 1169582 h 3420467"/>
              <a:gd name="connsiteX57" fmla="*/ 7697972 w 12709451"/>
              <a:gd name="connsiteY57" fmla="*/ 1176670 h 3420467"/>
              <a:gd name="connsiteX58" fmla="*/ 7967330 w 12709451"/>
              <a:gd name="connsiteY58" fmla="*/ 1169582 h 3420467"/>
              <a:gd name="connsiteX59" fmla="*/ 8024037 w 12709451"/>
              <a:gd name="connsiteY59" fmla="*/ 1162493 h 3420467"/>
              <a:gd name="connsiteX60" fmla="*/ 8038214 w 12709451"/>
              <a:gd name="connsiteY60" fmla="*/ 1119963 h 3420467"/>
              <a:gd name="connsiteX61" fmla="*/ 8052390 w 12709451"/>
              <a:gd name="connsiteY61" fmla="*/ 1027814 h 3420467"/>
              <a:gd name="connsiteX62" fmla="*/ 8066567 w 12709451"/>
              <a:gd name="connsiteY62" fmla="*/ 914400 h 3420467"/>
              <a:gd name="connsiteX63" fmla="*/ 8080744 w 12709451"/>
              <a:gd name="connsiteY63" fmla="*/ 857693 h 3420467"/>
              <a:gd name="connsiteX64" fmla="*/ 8087832 w 12709451"/>
              <a:gd name="connsiteY64" fmla="*/ 836428 h 3420467"/>
              <a:gd name="connsiteX65" fmla="*/ 8102009 w 12709451"/>
              <a:gd name="connsiteY65" fmla="*/ 765544 h 3420467"/>
              <a:gd name="connsiteX66" fmla="*/ 8123274 w 12709451"/>
              <a:gd name="connsiteY66" fmla="*/ 687572 h 3420467"/>
              <a:gd name="connsiteX67" fmla="*/ 8144539 w 12709451"/>
              <a:gd name="connsiteY67" fmla="*/ 645042 h 3420467"/>
              <a:gd name="connsiteX68" fmla="*/ 8165804 w 12709451"/>
              <a:gd name="connsiteY68" fmla="*/ 637954 h 3420467"/>
              <a:gd name="connsiteX69" fmla="*/ 8399721 w 12709451"/>
              <a:gd name="connsiteY69" fmla="*/ 623777 h 3420467"/>
              <a:gd name="connsiteX70" fmla="*/ 8442251 w 12709451"/>
              <a:gd name="connsiteY70" fmla="*/ 616689 h 3420467"/>
              <a:gd name="connsiteX71" fmla="*/ 8647814 w 12709451"/>
              <a:gd name="connsiteY71" fmla="*/ 602512 h 3420467"/>
              <a:gd name="connsiteX72" fmla="*/ 8895907 w 12709451"/>
              <a:gd name="connsiteY72" fmla="*/ 609600 h 3420467"/>
              <a:gd name="connsiteX73" fmla="*/ 9058939 w 12709451"/>
              <a:gd name="connsiteY73" fmla="*/ 616689 h 3420467"/>
              <a:gd name="connsiteX74" fmla="*/ 9526772 w 12709451"/>
              <a:gd name="connsiteY74" fmla="*/ 623777 h 3420467"/>
              <a:gd name="connsiteX75" fmla="*/ 9555125 w 12709451"/>
              <a:gd name="connsiteY75" fmla="*/ 630865 h 3420467"/>
              <a:gd name="connsiteX76" fmla="*/ 9732335 w 12709451"/>
              <a:gd name="connsiteY76" fmla="*/ 652130 h 3420467"/>
              <a:gd name="connsiteX77" fmla="*/ 9781953 w 12709451"/>
              <a:gd name="connsiteY77" fmla="*/ 659219 h 3420467"/>
              <a:gd name="connsiteX78" fmla="*/ 9803218 w 12709451"/>
              <a:gd name="connsiteY78" fmla="*/ 567070 h 3420467"/>
              <a:gd name="connsiteX79" fmla="*/ 9810307 w 12709451"/>
              <a:gd name="connsiteY79" fmla="*/ 233916 h 3420467"/>
              <a:gd name="connsiteX80" fmla="*/ 9824483 w 12709451"/>
              <a:gd name="connsiteY80" fmla="*/ 155944 h 3420467"/>
              <a:gd name="connsiteX81" fmla="*/ 9831572 w 12709451"/>
              <a:gd name="connsiteY81" fmla="*/ 134679 h 3420467"/>
              <a:gd name="connsiteX82" fmla="*/ 9881190 w 12709451"/>
              <a:gd name="connsiteY82" fmla="*/ 120503 h 3420467"/>
              <a:gd name="connsiteX83" fmla="*/ 9923721 w 12709451"/>
              <a:gd name="connsiteY83" fmla="*/ 113414 h 3420467"/>
              <a:gd name="connsiteX84" fmla="*/ 10058400 w 12709451"/>
              <a:gd name="connsiteY84" fmla="*/ 99237 h 3420467"/>
              <a:gd name="connsiteX85" fmla="*/ 10129283 w 12709451"/>
              <a:gd name="connsiteY85" fmla="*/ 85061 h 3420467"/>
              <a:gd name="connsiteX86" fmla="*/ 10185990 w 12709451"/>
              <a:gd name="connsiteY86" fmla="*/ 70884 h 3420467"/>
              <a:gd name="connsiteX87" fmla="*/ 10249786 w 12709451"/>
              <a:gd name="connsiteY87" fmla="*/ 42530 h 3420467"/>
              <a:gd name="connsiteX88" fmla="*/ 10271051 w 12709451"/>
              <a:gd name="connsiteY88" fmla="*/ 35442 h 3420467"/>
              <a:gd name="connsiteX89" fmla="*/ 10292316 w 12709451"/>
              <a:gd name="connsiteY89" fmla="*/ 28354 h 3420467"/>
              <a:gd name="connsiteX90" fmla="*/ 10334846 w 12709451"/>
              <a:gd name="connsiteY90" fmla="*/ 21265 h 3420467"/>
              <a:gd name="connsiteX91" fmla="*/ 10469525 w 12709451"/>
              <a:gd name="connsiteY91" fmla="*/ 0 h 3420467"/>
              <a:gd name="connsiteX92" fmla="*/ 10689265 w 12709451"/>
              <a:gd name="connsiteY92" fmla="*/ 14177 h 3420467"/>
              <a:gd name="connsiteX93" fmla="*/ 10894828 w 12709451"/>
              <a:gd name="connsiteY93" fmla="*/ 7089 h 3420467"/>
              <a:gd name="connsiteX94" fmla="*/ 11171274 w 12709451"/>
              <a:gd name="connsiteY94" fmla="*/ 0 h 3420467"/>
              <a:gd name="connsiteX95" fmla="*/ 11256335 w 12709451"/>
              <a:gd name="connsiteY95" fmla="*/ 7089 h 3420467"/>
              <a:gd name="connsiteX96" fmla="*/ 11376837 w 12709451"/>
              <a:gd name="connsiteY96" fmla="*/ 14177 h 3420467"/>
              <a:gd name="connsiteX97" fmla="*/ 11476074 w 12709451"/>
              <a:gd name="connsiteY97" fmla="*/ 35442 h 3420467"/>
              <a:gd name="connsiteX98" fmla="*/ 11532781 w 12709451"/>
              <a:gd name="connsiteY98" fmla="*/ 42530 h 3420467"/>
              <a:gd name="connsiteX99" fmla="*/ 11568223 w 12709451"/>
              <a:gd name="connsiteY99" fmla="*/ 49619 h 3420467"/>
              <a:gd name="connsiteX100" fmla="*/ 11624930 w 12709451"/>
              <a:gd name="connsiteY100" fmla="*/ 56707 h 3420467"/>
              <a:gd name="connsiteX101" fmla="*/ 11887200 w 12709451"/>
              <a:gd name="connsiteY101" fmla="*/ 77972 h 3420467"/>
              <a:gd name="connsiteX102" fmla="*/ 12234530 w 12709451"/>
              <a:gd name="connsiteY102" fmla="*/ 77972 h 3420467"/>
              <a:gd name="connsiteX103" fmla="*/ 12305414 w 12709451"/>
              <a:gd name="connsiteY103" fmla="*/ 92149 h 3420467"/>
              <a:gd name="connsiteX104" fmla="*/ 12447181 w 12709451"/>
              <a:gd name="connsiteY104" fmla="*/ 106326 h 3420467"/>
              <a:gd name="connsiteX105" fmla="*/ 12510976 w 12709451"/>
              <a:gd name="connsiteY105" fmla="*/ 127591 h 3420467"/>
              <a:gd name="connsiteX106" fmla="*/ 12532242 w 12709451"/>
              <a:gd name="connsiteY106" fmla="*/ 134679 h 3420467"/>
              <a:gd name="connsiteX107" fmla="*/ 12567683 w 12709451"/>
              <a:gd name="connsiteY107" fmla="*/ 177209 h 3420467"/>
              <a:gd name="connsiteX108" fmla="*/ 12588949 w 12709451"/>
              <a:gd name="connsiteY108" fmla="*/ 219740 h 3420467"/>
              <a:gd name="connsiteX109" fmla="*/ 12610214 w 12709451"/>
              <a:gd name="connsiteY109" fmla="*/ 233916 h 3420467"/>
              <a:gd name="connsiteX110" fmla="*/ 12617302 w 12709451"/>
              <a:gd name="connsiteY110" fmla="*/ 255182 h 3420467"/>
              <a:gd name="connsiteX111" fmla="*/ 12624390 w 12709451"/>
              <a:gd name="connsiteY111" fmla="*/ 283535 h 3420467"/>
              <a:gd name="connsiteX112" fmla="*/ 12638567 w 12709451"/>
              <a:gd name="connsiteY112" fmla="*/ 311889 h 3420467"/>
              <a:gd name="connsiteX113" fmla="*/ 12645656 w 12709451"/>
              <a:gd name="connsiteY113" fmla="*/ 340242 h 3420467"/>
              <a:gd name="connsiteX114" fmla="*/ 12659832 w 12709451"/>
              <a:gd name="connsiteY114" fmla="*/ 375684 h 3420467"/>
              <a:gd name="connsiteX115" fmla="*/ 12666921 w 12709451"/>
              <a:gd name="connsiteY115" fmla="*/ 411126 h 3420467"/>
              <a:gd name="connsiteX116" fmla="*/ 12688186 w 12709451"/>
              <a:gd name="connsiteY116" fmla="*/ 474921 h 3420467"/>
              <a:gd name="connsiteX117" fmla="*/ 12695274 w 12709451"/>
              <a:gd name="connsiteY117" fmla="*/ 496186 h 3420467"/>
              <a:gd name="connsiteX118" fmla="*/ 12702362 w 12709451"/>
              <a:gd name="connsiteY118" fmla="*/ 524540 h 3420467"/>
              <a:gd name="connsiteX119" fmla="*/ 12709451 w 12709451"/>
              <a:gd name="connsiteY119" fmla="*/ 602512 h 3420467"/>
              <a:gd name="connsiteX120" fmla="*/ 12695274 w 12709451"/>
              <a:gd name="connsiteY120" fmla="*/ 900223 h 3420467"/>
              <a:gd name="connsiteX121" fmla="*/ 12688186 w 12709451"/>
              <a:gd name="connsiteY121" fmla="*/ 971107 h 3420467"/>
              <a:gd name="connsiteX122" fmla="*/ 12681097 w 12709451"/>
              <a:gd name="connsiteY122" fmla="*/ 1006549 h 3420467"/>
              <a:gd name="connsiteX123" fmla="*/ 12666921 w 12709451"/>
              <a:gd name="connsiteY123" fmla="*/ 1105786 h 3420467"/>
              <a:gd name="connsiteX124" fmla="*/ 12659832 w 12709451"/>
              <a:gd name="connsiteY124" fmla="*/ 1141228 h 3420467"/>
              <a:gd name="connsiteX125" fmla="*/ 12645656 w 12709451"/>
              <a:gd name="connsiteY125" fmla="*/ 1240465 h 3420467"/>
              <a:gd name="connsiteX126" fmla="*/ 12624390 w 12709451"/>
              <a:gd name="connsiteY126" fmla="*/ 1318437 h 3420467"/>
              <a:gd name="connsiteX127" fmla="*/ 12638567 w 12709451"/>
              <a:gd name="connsiteY127" fmla="*/ 1524000 h 3420467"/>
              <a:gd name="connsiteX128" fmla="*/ 12652744 w 12709451"/>
              <a:gd name="connsiteY128" fmla="*/ 1687033 h 3420467"/>
              <a:gd name="connsiteX129" fmla="*/ 12638567 w 12709451"/>
              <a:gd name="connsiteY129" fmla="*/ 1828800 h 3420467"/>
              <a:gd name="connsiteX130" fmla="*/ 12624390 w 12709451"/>
              <a:gd name="connsiteY130" fmla="*/ 1850065 h 3420467"/>
              <a:gd name="connsiteX131" fmla="*/ 12617302 w 12709451"/>
              <a:gd name="connsiteY131" fmla="*/ 1871330 h 3420467"/>
              <a:gd name="connsiteX132" fmla="*/ 12596037 w 12709451"/>
              <a:gd name="connsiteY132" fmla="*/ 1885507 h 3420467"/>
              <a:gd name="connsiteX133" fmla="*/ 12369209 w 12709451"/>
              <a:gd name="connsiteY133" fmla="*/ 1878419 h 3420467"/>
              <a:gd name="connsiteX134" fmla="*/ 12255795 w 12709451"/>
              <a:gd name="connsiteY134" fmla="*/ 1871330 h 3420467"/>
              <a:gd name="connsiteX135" fmla="*/ 12135293 w 12709451"/>
              <a:gd name="connsiteY135" fmla="*/ 1857154 h 3420467"/>
              <a:gd name="connsiteX136" fmla="*/ 11972260 w 12709451"/>
              <a:gd name="connsiteY136" fmla="*/ 1871330 h 3420467"/>
              <a:gd name="connsiteX137" fmla="*/ 11908465 w 12709451"/>
              <a:gd name="connsiteY137" fmla="*/ 1878419 h 3420467"/>
              <a:gd name="connsiteX138" fmla="*/ 11873023 w 12709451"/>
              <a:gd name="connsiteY138" fmla="*/ 1885507 h 3420467"/>
              <a:gd name="connsiteX139" fmla="*/ 11830493 w 12709451"/>
              <a:gd name="connsiteY139" fmla="*/ 1892596 h 3420467"/>
              <a:gd name="connsiteX140" fmla="*/ 11773786 w 12709451"/>
              <a:gd name="connsiteY140" fmla="*/ 1899684 h 3420467"/>
              <a:gd name="connsiteX141" fmla="*/ 11674549 w 12709451"/>
              <a:gd name="connsiteY141" fmla="*/ 1913861 h 3420467"/>
              <a:gd name="connsiteX142" fmla="*/ 11624930 w 12709451"/>
              <a:gd name="connsiteY142" fmla="*/ 1920949 h 3420467"/>
              <a:gd name="connsiteX143" fmla="*/ 11561135 w 12709451"/>
              <a:gd name="connsiteY143" fmla="*/ 1935126 h 3420467"/>
              <a:gd name="connsiteX144" fmla="*/ 11497339 w 12709451"/>
              <a:gd name="connsiteY144" fmla="*/ 1949303 h 3420467"/>
              <a:gd name="connsiteX145" fmla="*/ 11476074 w 12709451"/>
              <a:gd name="connsiteY145" fmla="*/ 1956391 h 3420467"/>
              <a:gd name="connsiteX146" fmla="*/ 11419367 w 12709451"/>
              <a:gd name="connsiteY146" fmla="*/ 1970568 h 3420467"/>
              <a:gd name="connsiteX147" fmla="*/ 11362660 w 12709451"/>
              <a:gd name="connsiteY147" fmla="*/ 1984744 h 3420467"/>
              <a:gd name="connsiteX148" fmla="*/ 11242158 w 12709451"/>
              <a:gd name="connsiteY148" fmla="*/ 2006009 h 3420467"/>
              <a:gd name="connsiteX149" fmla="*/ 11079125 w 12709451"/>
              <a:gd name="connsiteY149" fmla="*/ 2020186 h 3420467"/>
              <a:gd name="connsiteX150" fmla="*/ 10986976 w 12709451"/>
              <a:gd name="connsiteY150" fmla="*/ 2034363 h 3420467"/>
              <a:gd name="connsiteX151" fmla="*/ 10951535 w 12709451"/>
              <a:gd name="connsiteY151" fmla="*/ 2041451 h 3420467"/>
              <a:gd name="connsiteX152" fmla="*/ 10866474 w 12709451"/>
              <a:gd name="connsiteY152" fmla="*/ 2055628 h 3420467"/>
              <a:gd name="connsiteX153" fmla="*/ 10809767 w 12709451"/>
              <a:gd name="connsiteY153" fmla="*/ 2069805 h 3420467"/>
              <a:gd name="connsiteX154" fmla="*/ 10788502 w 12709451"/>
              <a:gd name="connsiteY154" fmla="*/ 2076893 h 3420467"/>
              <a:gd name="connsiteX155" fmla="*/ 10618381 w 12709451"/>
              <a:gd name="connsiteY155" fmla="*/ 2105247 h 3420467"/>
              <a:gd name="connsiteX156" fmla="*/ 10582939 w 12709451"/>
              <a:gd name="connsiteY156" fmla="*/ 2112335 h 3420467"/>
              <a:gd name="connsiteX157" fmla="*/ 10519144 w 12709451"/>
              <a:gd name="connsiteY157" fmla="*/ 2119423 h 3420467"/>
              <a:gd name="connsiteX158" fmla="*/ 10483702 w 12709451"/>
              <a:gd name="connsiteY158" fmla="*/ 2126512 h 3420467"/>
              <a:gd name="connsiteX159" fmla="*/ 10426995 w 12709451"/>
              <a:gd name="connsiteY159" fmla="*/ 2133600 h 3420467"/>
              <a:gd name="connsiteX160" fmla="*/ 10384465 w 12709451"/>
              <a:gd name="connsiteY160" fmla="*/ 2140689 h 3420467"/>
              <a:gd name="connsiteX161" fmla="*/ 10349023 w 12709451"/>
              <a:gd name="connsiteY161" fmla="*/ 2147777 h 3420467"/>
              <a:gd name="connsiteX162" fmla="*/ 10285228 w 12709451"/>
              <a:gd name="connsiteY162" fmla="*/ 2154865 h 3420467"/>
              <a:gd name="connsiteX163" fmla="*/ 10249786 w 12709451"/>
              <a:gd name="connsiteY163" fmla="*/ 2161954 h 3420467"/>
              <a:gd name="connsiteX164" fmla="*/ 10185990 w 12709451"/>
              <a:gd name="connsiteY164" fmla="*/ 2169042 h 3420467"/>
              <a:gd name="connsiteX165" fmla="*/ 10150549 w 12709451"/>
              <a:gd name="connsiteY165" fmla="*/ 2176130 h 3420467"/>
              <a:gd name="connsiteX166" fmla="*/ 10008781 w 12709451"/>
              <a:gd name="connsiteY166" fmla="*/ 2190307 h 3420467"/>
              <a:gd name="connsiteX167" fmla="*/ 9916632 w 12709451"/>
              <a:gd name="connsiteY167" fmla="*/ 2204484 h 3420467"/>
              <a:gd name="connsiteX168" fmla="*/ 9774865 w 12709451"/>
              <a:gd name="connsiteY168" fmla="*/ 2225749 h 3420467"/>
              <a:gd name="connsiteX169" fmla="*/ 9696893 w 12709451"/>
              <a:gd name="connsiteY169" fmla="*/ 2232837 h 3420467"/>
              <a:gd name="connsiteX170" fmla="*/ 9604744 w 12709451"/>
              <a:gd name="connsiteY170" fmla="*/ 2247014 h 3420467"/>
              <a:gd name="connsiteX171" fmla="*/ 9555125 w 12709451"/>
              <a:gd name="connsiteY171" fmla="*/ 2254103 h 3420467"/>
              <a:gd name="connsiteX172" fmla="*/ 9505507 w 12709451"/>
              <a:gd name="connsiteY172" fmla="*/ 2268279 h 3420467"/>
              <a:gd name="connsiteX173" fmla="*/ 9434623 w 12709451"/>
              <a:gd name="connsiteY173" fmla="*/ 2282456 h 3420467"/>
              <a:gd name="connsiteX174" fmla="*/ 9406269 w 12709451"/>
              <a:gd name="connsiteY174" fmla="*/ 2289544 h 3420467"/>
              <a:gd name="connsiteX175" fmla="*/ 9356651 w 12709451"/>
              <a:gd name="connsiteY175" fmla="*/ 2303721 h 3420467"/>
              <a:gd name="connsiteX176" fmla="*/ 9285767 w 12709451"/>
              <a:gd name="connsiteY176" fmla="*/ 2317898 h 3420467"/>
              <a:gd name="connsiteX177" fmla="*/ 9236149 w 12709451"/>
              <a:gd name="connsiteY177" fmla="*/ 2332075 h 3420467"/>
              <a:gd name="connsiteX178" fmla="*/ 9200707 w 12709451"/>
              <a:gd name="connsiteY178" fmla="*/ 2339163 h 3420467"/>
              <a:gd name="connsiteX179" fmla="*/ 9115646 w 12709451"/>
              <a:gd name="connsiteY179" fmla="*/ 2360428 h 3420467"/>
              <a:gd name="connsiteX180" fmla="*/ 9087293 w 12709451"/>
              <a:gd name="connsiteY180" fmla="*/ 2367516 h 3420467"/>
              <a:gd name="connsiteX181" fmla="*/ 9016409 w 12709451"/>
              <a:gd name="connsiteY181" fmla="*/ 2381693 h 3420467"/>
              <a:gd name="connsiteX182" fmla="*/ 8980967 w 12709451"/>
              <a:gd name="connsiteY182" fmla="*/ 2388782 h 3420467"/>
              <a:gd name="connsiteX183" fmla="*/ 8924260 w 12709451"/>
              <a:gd name="connsiteY183" fmla="*/ 2395870 h 3420467"/>
              <a:gd name="connsiteX184" fmla="*/ 8888818 w 12709451"/>
              <a:gd name="connsiteY184" fmla="*/ 2402958 h 3420467"/>
              <a:gd name="connsiteX185" fmla="*/ 8867553 w 12709451"/>
              <a:gd name="connsiteY185" fmla="*/ 2410047 h 3420467"/>
              <a:gd name="connsiteX186" fmla="*/ 8803758 w 12709451"/>
              <a:gd name="connsiteY186" fmla="*/ 2417135 h 3420467"/>
              <a:gd name="connsiteX187" fmla="*/ 8718697 w 12709451"/>
              <a:gd name="connsiteY187" fmla="*/ 2431312 h 3420467"/>
              <a:gd name="connsiteX188" fmla="*/ 8661990 w 12709451"/>
              <a:gd name="connsiteY188" fmla="*/ 2438400 h 3420467"/>
              <a:gd name="connsiteX189" fmla="*/ 8619460 w 12709451"/>
              <a:gd name="connsiteY189" fmla="*/ 2445489 h 3420467"/>
              <a:gd name="connsiteX190" fmla="*/ 8527311 w 12709451"/>
              <a:gd name="connsiteY190" fmla="*/ 2452577 h 3420467"/>
              <a:gd name="connsiteX191" fmla="*/ 8449339 w 12709451"/>
              <a:gd name="connsiteY191" fmla="*/ 2459665 h 3420467"/>
              <a:gd name="connsiteX192" fmla="*/ 8392632 w 12709451"/>
              <a:gd name="connsiteY192" fmla="*/ 2466754 h 3420467"/>
              <a:gd name="connsiteX193" fmla="*/ 8321749 w 12709451"/>
              <a:gd name="connsiteY193" fmla="*/ 2473842 h 3420467"/>
              <a:gd name="connsiteX194" fmla="*/ 8109097 w 12709451"/>
              <a:gd name="connsiteY194" fmla="*/ 2502196 h 3420467"/>
              <a:gd name="connsiteX195" fmla="*/ 8066567 w 12709451"/>
              <a:gd name="connsiteY195" fmla="*/ 2509284 h 3420467"/>
              <a:gd name="connsiteX196" fmla="*/ 8002772 w 12709451"/>
              <a:gd name="connsiteY196" fmla="*/ 2523461 h 3420467"/>
              <a:gd name="connsiteX197" fmla="*/ 7910623 w 12709451"/>
              <a:gd name="connsiteY197" fmla="*/ 2537637 h 3420467"/>
              <a:gd name="connsiteX198" fmla="*/ 7825562 w 12709451"/>
              <a:gd name="connsiteY198" fmla="*/ 2551814 h 3420467"/>
              <a:gd name="connsiteX199" fmla="*/ 7797209 w 12709451"/>
              <a:gd name="connsiteY199" fmla="*/ 2558903 h 3420467"/>
              <a:gd name="connsiteX200" fmla="*/ 7719237 w 12709451"/>
              <a:gd name="connsiteY200" fmla="*/ 2573079 h 3420467"/>
              <a:gd name="connsiteX201" fmla="*/ 7690883 w 12709451"/>
              <a:gd name="connsiteY201" fmla="*/ 2580168 h 3420467"/>
              <a:gd name="connsiteX202" fmla="*/ 7655442 w 12709451"/>
              <a:gd name="connsiteY202" fmla="*/ 2587256 h 3420467"/>
              <a:gd name="connsiteX203" fmla="*/ 7634176 w 12709451"/>
              <a:gd name="connsiteY203" fmla="*/ 2594344 h 3420467"/>
              <a:gd name="connsiteX204" fmla="*/ 7584558 w 12709451"/>
              <a:gd name="connsiteY204" fmla="*/ 2601433 h 3420467"/>
              <a:gd name="connsiteX205" fmla="*/ 7549116 w 12709451"/>
              <a:gd name="connsiteY205" fmla="*/ 2608521 h 3420467"/>
              <a:gd name="connsiteX206" fmla="*/ 7449879 w 12709451"/>
              <a:gd name="connsiteY206" fmla="*/ 2622698 h 3420467"/>
              <a:gd name="connsiteX207" fmla="*/ 7378995 w 12709451"/>
              <a:gd name="connsiteY207" fmla="*/ 2636875 h 3420467"/>
              <a:gd name="connsiteX208" fmla="*/ 7322288 w 12709451"/>
              <a:gd name="connsiteY208" fmla="*/ 2651051 h 3420467"/>
              <a:gd name="connsiteX209" fmla="*/ 7265581 w 12709451"/>
              <a:gd name="connsiteY209" fmla="*/ 2658140 h 3420467"/>
              <a:gd name="connsiteX210" fmla="*/ 7237228 w 12709451"/>
              <a:gd name="connsiteY210" fmla="*/ 2665228 h 3420467"/>
              <a:gd name="connsiteX211" fmla="*/ 7187609 w 12709451"/>
              <a:gd name="connsiteY211" fmla="*/ 2672316 h 3420467"/>
              <a:gd name="connsiteX212" fmla="*/ 7116725 w 12709451"/>
              <a:gd name="connsiteY212" fmla="*/ 2686493 h 3420467"/>
              <a:gd name="connsiteX213" fmla="*/ 7024576 w 12709451"/>
              <a:gd name="connsiteY213" fmla="*/ 2700670 h 3420467"/>
              <a:gd name="connsiteX214" fmla="*/ 7003311 w 12709451"/>
              <a:gd name="connsiteY214" fmla="*/ 2707758 h 3420467"/>
              <a:gd name="connsiteX215" fmla="*/ 6847367 w 12709451"/>
              <a:gd name="connsiteY215" fmla="*/ 2729023 h 3420467"/>
              <a:gd name="connsiteX216" fmla="*/ 6769395 w 12709451"/>
              <a:gd name="connsiteY216" fmla="*/ 2743200 h 3420467"/>
              <a:gd name="connsiteX217" fmla="*/ 6719776 w 12709451"/>
              <a:gd name="connsiteY217" fmla="*/ 2750289 h 3420467"/>
              <a:gd name="connsiteX218" fmla="*/ 6691423 w 12709451"/>
              <a:gd name="connsiteY218" fmla="*/ 2757377 h 3420467"/>
              <a:gd name="connsiteX219" fmla="*/ 6599274 w 12709451"/>
              <a:gd name="connsiteY219" fmla="*/ 2771554 h 3420467"/>
              <a:gd name="connsiteX220" fmla="*/ 6556744 w 12709451"/>
              <a:gd name="connsiteY220" fmla="*/ 2778642 h 3420467"/>
              <a:gd name="connsiteX221" fmla="*/ 6521302 w 12709451"/>
              <a:gd name="connsiteY221" fmla="*/ 2785730 h 3420467"/>
              <a:gd name="connsiteX222" fmla="*/ 6407888 w 12709451"/>
              <a:gd name="connsiteY222" fmla="*/ 2799907 h 3420467"/>
              <a:gd name="connsiteX223" fmla="*/ 6379535 w 12709451"/>
              <a:gd name="connsiteY223" fmla="*/ 2806996 h 3420467"/>
              <a:gd name="connsiteX224" fmla="*/ 6337004 w 12709451"/>
              <a:gd name="connsiteY224" fmla="*/ 2814084 h 3420467"/>
              <a:gd name="connsiteX225" fmla="*/ 6315739 w 12709451"/>
              <a:gd name="connsiteY225" fmla="*/ 2821172 h 3420467"/>
              <a:gd name="connsiteX226" fmla="*/ 6266121 w 12709451"/>
              <a:gd name="connsiteY226" fmla="*/ 2828261 h 3420467"/>
              <a:gd name="connsiteX227" fmla="*/ 6209414 w 12709451"/>
              <a:gd name="connsiteY227" fmla="*/ 2842437 h 3420467"/>
              <a:gd name="connsiteX228" fmla="*/ 6188149 w 12709451"/>
              <a:gd name="connsiteY228" fmla="*/ 2849526 h 3420467"/>
              <a:gd name="connsiteX229" fmla="*/ 6152707 w 12709451"/>
              <a:gd name="connsiteY229" fmla="*/ 2856614 h 3420467"/>
              <a:gd name="connsiteX230" fmla="*/ 6124353 w 12709451"/>
              <a:gd name="connsiteY230" fmla="*/ 2863703 h 3420467"/>
              <a:gd name="connsiteX231" fmla="*/ 6088911 w 12709451"/>
              <a:gd name="connsiteY231" fmla="*/ 2870791 h 3420467"/>
              <a:gd name="connsiteX232" fmla="*/ 6032204 w 12709451"/>
              <a:gd name="connsiteY232" fmla="*/ 2884968 h 3420467"/>
              <a:gd name="connsiteX233" fmla="*/ 5989674 w 12709451"/>
              <a:gd name="connsiteY233" fmla="*/ 2899144 h 3420467"/>
              <a:gd name="connsiteX234" fmla="*/ 5932967 w 12709451"/>
              <a:gd name="connsiteY234" fmla="*/ 2913321 h 3420467"/>
              <a:gd name="connsiteX235" fmla="*/ 5890437 w 12709451"/>
              <a:gd name="connsiteY235" fmla="*/ 2927498 h 3420467"/>
              <a:gd name="connsiteX236" fmla="*/ 5862083 w 12709451"/>
              <a:gd name="connsiteY236" fmla="*/ 2934586 h 3420467"/>
              <a:gd name="connsiteX237" fmla="*/ 5819553 w 12709451"/>
              <a:gd name="connsiteY237" fmla="*/ 2941675 h 3420467"/>
              <a:gd name="connsiteX238" fmla="*/ 5777023 w 12709451"/>
              <a:gd name="connsiteY238" fmla="*/ 2955851 h 3420467"/>
              <a:gd name="connsiteX239" fmla="*/ 5748669 w 12709451"/>
              <a:gd name="connsiteY239" fmla="*/ 2962940 h 3420467"/>
              <a:gd name="connsiteX240" fmla="*/ 5706139 w 12709451"/>
              <a:gd name="connsiteY240" fmla="*/ 2977116 h 3420467"/>
              <a:gd name="connsiteX241" fmla="*/ 5677786 w 12709451"/>
              <a:gd name="connsiteY241" fmla="*/ 2984205 h 3420467"/>
              <a:gd name="connsiteX242" fmla="*/ 5613990 w 12709451"/>
              <a:gd name="connsiteY242" fmla="*/ 3005470 h 3420467"/>
              <a:gd name="connsiteX243" fmla="*/ 5592725 w 12709451"/>
              <a:gd name="connsiteY243" fmla="*/ 3012558 h 3420467"/>
              <a:gd name="connsiteX244" fmla="*/ 5536018 w 12709451"/>
              <a:gd name="connsiteY244" fmla="*/ 3026735 h 3420467"/>
              <a:gd name="connsiteX245" fmla="*/ 5514753 w 12709451"/>
              <a:gd name="connsiteY245" fmla="*/ 3033823 h 3420467"/>
              <a:gd name="connsiteX246" fmla="*/ 5472223 w 12709451"/>
              <a:gd name="connsiteY246" fmla="*/ 3040912 h 3420467"/>
              <a:gd name="connsiteX247" fmla="*/ 5415516 w 12709451"/>
              <a:gd name="connsiteY247" fmla="*/ 3055089 h 3420467"/>
              <a:gd name="connsiteX248" fmla="*/ 5372986 w 12709451"/>
              <a:gd name="connsiteY248" fmla="*/ 3062177 h 3420467"/>
              <a:gd name="connsiteX249" fmla="*/ 5309190 w 12709451"/>
              <a:gd name="connsiteY249" fmla="*/ 3076354 h 3420467"/>
              <a:gd name="connsiteX250" fmla="*/ 5259572 w 12709451"/>
              <a:gd name="connsiteY250" fmla="*/ 3083442 h 3420467"/>
              <a:gd name="connsiteX251" fmla="*/ 5224130 w 12709451"/>
              <a:gd name="connsiteY251" fmla="*/ 3090530 h 3420467"/>
              <a:gd name="connsiteX252" fmla="*/ 5160335 w 12709451"/>
              <a:gd name="connsiteY252" fmla="*/ 3097619 h 3420467"/>
              <a:gd name="connsiteX253" fmla="*/ 5117804 w 12709451"/>
              <a:gd name="connsiteY253" fmla="*/ 3104707 h 3420467"/>
              <a:gd name="connsiteX254" fmla="*/ 5039832 w 12709451"/>
              <a:gd name="connsiteY254" fmla="*/ 3111796 h 3420467"/>
              <a:gd name="connsiteX255" fmla="*/ 4905153 w 12709451"/>
              <a:gd name="connsiteY255" fmla="*/ 3125972 h 3420467"/>
              <a:gd name="connsiteX256" fmla="*/ 3175590 w 12709451"/>
              <a:gd name="connsiteY256" fmla="*/ 3395331 h 3420467"/>
              <a:gd name="connsiteX257" fmla="*/ 2438400 w 12709451"/>
              <a:gd name="connsiteY257" fmla="*/ 3402418 h 3420467"/>
              <a:gd name="connsiteX258" fmla="*/ 1460204 w 12709451"/>
              <a:gd name="connsiteY258" fmla="*/ 3338623 h 3420467"/>
              <a:gd name="connsiteX259" fmla="*/ 1148316 w 12709451"/>
              <a:gd name="connsiteY259" fmla="*/ 3118884 h 3420467"/>
              <a:gd name="connsiteX260" fmla="*/ 666307 w 12709451"/>
              <a:gd name="connsiteY260" fmla="*/ 3104707 h 3420467"/>
              <a:gd name="connsiteX261" fmla="*/ 368595 w 12709451"/>
              <a:gd name="connsiteY261" fmla="*/ 3097619 h 3420467"/>
              <a:gd name="connsiteX262" fmla="*/ 42530 w 12709451"/>
              <a:gd name="connsiteY262" fmla="*/ 3083442 h 3420467"/>
              <a:gd name="connsiteX263" fmla="*/ 28353 w 12709451"/>
              <a:gd name="connsiteY263" fmla="*/ 3062177 h 3420467"/>
              <a:gd name="connsiteX264" fmla="*/ 14176 w 12709451"/>
              <a:gd name="connsiteY264" fmla="*/ 3005470 h 3420467"/>
              <a:gd name="connsiteX265" fmla="*/ 7088 w 12709451"/>
              <a:gd name="connsiteY265" fmla="*/ 2955851 h 3420467"/>
              <a:gd name="connsiteX266" fmla="*/ 0 w 12709451"/>
              <a:gd name="connsiteY266" fmla="*/ 2913321 h 3420467"/>
              <a:gd name="connsiteX267" fmla="*/ 14176 w 12709451"/>
              <a:gd name="connsiteY267" fmla="*/ 2849526 h 3420467"/>
              <a:gd name="connsiteX268" fmla="*/ 21265 w 12709451"/>
              <a:gd name="connsiteY268" fmla="*/ 2828261 h 3420467"/>
              <a:gd name="connsiteX269" fmla="*/ 85060 w 12709451"/>
              <a:gd name="connsiteY269" fmla="*/ 2785730 h 3420467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1148316 w 12709451"/>
              <a:gd name="connsiteY259" fmla="*/ 3118884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666307 w 12709451"/>
              <a:gd name="connsiteY260" fmla="*/ 3104707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85060 w 12709451"/>
              <a:gd name="connsiteY0" fmla="*/ 2785730 h 3418448"/>
              <a:gd name="connsiteX1" fmla="*/ 85060 w 12709451"/>
              <a:gd name="connsiteY1" fmla="*/ 2785730 h 3418448"/>
              <a:gd name="connsiteX2" fmla="*/ 1290083 w 12709451"/>
              <a:gd name="connsiteY2" fmla="*/ 2785730 h 3418448"/>
              <a:gd name="connsiteX3" fmla="*/ 1708297 w 12709451"/>
              <a:gd name="connsiteY3" fmla="*/ 2799907 h 3418448"/>
              <a:gd name="connsiteX4" fmla="*/ 2041451 w 12709451"/>
              <a:gd name="connsiteY4" fmla="*/ 2821172 h 3418448"/>
              <a:gd name="connsiteX5" fmla="*/ 2551814 w 12709451"/>
              <a:gd name="connsiteY5" fmla="*/ 2814084 h 3418448"/>
              <a:gd name="connsiteX6" fmla="*/ 2835349 w 12709451"/>
              <a:gd name="connsiteY6" fmla="*/ 2821172 h 3418448"/>
              <a:gd name="connsiteX7" fmla="*/ 2856614 w 12709451"/>
              <a:gd name="connsiteY7" fmla="*/ 2814084 h 3418448"/>
              <a:gd name="connsiteX8" fmla="*/ 2892056 w 12709451"/>
              <a:gd name="connsiteY8" fmla="*/ 2806996 h 3418448"/>
              <a:gd name="connsiteX9" fmla="*/ 2906232 w 12709451"/>
              <a:gd name="connsiteY9" fmla="*/ 2658140 h 3418448"/>
              <a:gd name="connsiteX10" fmla="*/ 2913321 w 12709451"/>
              <a:gd name="connsiteY10" fmla="*/ 2466754 h 3418448"/>
              <a:gd name="connsiteX11" fmla="*/ 2920409 w 12709451"/>
              <a:gd name="connsiteY11" fmla="*/ 2417135 h 3418448"/>
              <a:gd name="connsiteX12" fmla="*/ 2934586 w 12709451"/>
              <a:gd name="connsiteY12" fmla="*/ 2360428 h 3418448"/>
              <a:gd name="connsiteX13" fmla="*/ 2948762 w 12709451"/>
              <a:gd name="connsiteY13" fmla="*/ 2317898 h 3418448"/>
              <a:gd name="connsiteX14" fmla="*/ 2970028 w 12709451"/>
              <a:gd name="connsiteY14" fmla="*/ 2303721 h 3418448"/>
              <a:gd name="connsiteX15" fmla="*/ 3374065 w 12709451"/>
              <a:gd name="connsiteY15" fmla="*/ 2296633 h 3418448"/>
              <a:gd name="connsiteX16" fmla="*/ 3494567 w 12709451"/>
              <a:gd name="connsiteY16" fmla="*/ 2275368 h 3418448"/>
              <a:gd name="connsiteX17" fmla="*/ 3671776 w 12709451"/>
              <a:gd name="connsiteY17" fmla="*/ 2268279 h 3418448"/>
              <a:gd name="connsiteX18" fmla="*/ 3912781 w 12709451"/>
              <a:gd name="connsiteY18" fmla="*/ 2261191 h 3418448"/>
              <a:gd name="connsiteX19" fmla="*/ 4437321 w 12709451"/>
              <a:gd name="connsiteY19" fmla="*/ 2268279 h 3418448"/>
              <a:gd name="connsiteX20" fmla="*/ 4607442 w 12709451"/>
              <a:gd name="connsiteY20" fmla="*/ 2239926 h 3418448"/>
              <a:gd name="connsiteX21" fmla="*/ 4614530 w 12709451"/>
              <a:gd name="connsiteY21" fmla="*/ 2183219 h 3418448"/>
              <a:gd name="connsiteX22" fmla="*/ 4628707 w 12709451"/>
              <a:gd name="connsiteY22" fmla="*/ 2062716 h 3418448"/>
              <a:gd name="connsiteX23" fmla="*/ 4635795 w 12709451"/>
              <a:gd name="connsiteY23" fmla="*/ 2034363 h 3418448"/>
              <a:gd name="connsiteX24" fmla="*/ 4649972 w 12709451"/>
              <a:gd name="connsiteY24" fmla="*/ 1956391 h 3418448"/>
              <a:gd name="connsiteX25" fmla="*/ 4664149 w 12709451"/>
              <a:gd name="connsiteY25" fmla="*/ 1779182 h 3418448"/>
              <a:gd name="connsiteX26" fmla="*/ 4671237 w 12709451"/>
              <a:gd name="connsiteY26" fmla="*/ 1743740 h 3418448"/>
              <a:gd name="connsiteX27" fmla="*/ 4678325 w 12709451"/>
              <a:gd name="connsiteY27" fmla="*/ 1715386 h 3418448"/>
              <a:gd name="connsiteX28" fmla="*/ 4919330 w 12709451"/>
              <a:gd name="connsiteY28" fmla="*/ 1708298 h 3418448"/>
              <a:gd name="connsiteX29" fmla="*/ 5209953 w 12709451"/>
              <a:gd name="connsiteY29" fmla="*/ 1694121 h 3418448"/>
              <a:gd name="connsiteX30" fmla="*/ 5521842 w 12709451"/>
              <a:gd name="connsiteY30" fmla="*/ 1672856 h 3418448"/>
              <a:gd name="connsiteX31" fmla="*/ 5840818 w 12709451"/>
              <a:gd name="connsiteY31" fmla="*/ 1687033 h 3418448"/>
              <a:gd name="connsiteX32" fmla="*/ 5918790 w 12709451"/>
              <a:gd name="connsiteY32" fmla="*/ 1694121 h 3418448"/>
              <a:gd name="connsiteX33" fmla="*/ 5982586 w 12709451"/>
              <a:gd name="connsiteY33" fmla="*/ 1701209 h 3418448"/>
              <a:gd name="connsiteX34" fmla="*/ 6166883 w 12709451"/>
              <a:gd name="connsiteY34" fmla="*/ 1708298 h 3418448"/>
              <a:gd name="connsiteX35" fmla="*/ 6400800 w 12709451"/>
              <a:gd name="connsiteY35" fmla="*/ 1701209 h 3418448"/>
              <a:gd name="connsiteX36" fmla="*/ 6379535 w 12709451"/>
              <a:gd name="connsiteY36" fmla="*/ 1694121 h 3418448"/>
              <a:gd name="connsiteX37" fmla="*/ 6393711 w 12709451"/>
              <a:gd name="connsiteY37" fmla="*/ 1396409 h 3418448"/>
              <a:gd name="connsiteX38" fmla="*/ 6407888 w 12709451"/>
              <a:gd name="connsiteY38" fmla="*/ 1311349 h 3418448"/>
              <a:gd name="connsiteX39" fmla="*/ 6422065 w 12709451"/>
              <a:gd name="connsiteY39" fmla="*/ 1226289 h 3418448"/>
              <a:gd name="connsiteX40" fmla="*/ 6443330 w 12709451"/>
              <a:gd name="connsiteY40" fmla="*/ 1212112 h 3418448"/>
              <a:gd name="connsiteX41" fmla="*/ 6514214 w 12709451"/>
              <a:gd name="connsiteY41" fmla="*/ 1197935 h 3418448"/>
              <a:gd name="connsiteX42" fmla="*/ 6606362 w 12709451"/>
              <a:gd name="connsiteY42" fmla="*/ 1183758 h 3418448"/>
              <a:gd name="connsiteX43" fmla="*/ 6641804 w 12709451"/>
              <a:gd name="connsiteY43" fmla="*/ 1176670 h 3418448"/>
              <a:gd name="connsiteX44" fmla="*/ 6804837 w 12709451"/>
              <a:gd name="connsiteY44" fmla="*/ 1155405 h 3418448"/>
              <a:gd name="connsiteX45" fmla="*/ 6854456 w 12709451"/>
              <a:gd name="connsiteY45" fmla="*/ 1148316 h 3418448"/>
              <a:gd name="connsiteX46" fmla="*/ 6911162 w 12709451"/>
              <a:gd name="connsiteY46" fmla="*/ 1141228 h 3418448"/>
              <a:gd name="connsiteX47" fmla="*/ 6960781 w 12709451"/>
              <a:gd name="connsiteY47" fmla="*/ 1134140 h 3418448"/>
              <a:gd name="connsiteX48" fmla="*/ 7038753 w 12709451"/>
              <a:gd name="connsiteY48" fmla="*/ 1127051 h 3418448"/>
              <a:gd name="connsiteX49" fmla="*/ 7116725 w 12709451"/>
              <a:gd name="connsiteY49" fmla="*/ 1112875 h 3418448"/>
              <a:gd name="connsiteX50" fmla="*/ 7208874 w 12709451"/>
              <a:gd name="connsiteY50" fmla="*/ 1098698 h 3418448"/>
              <a:gd name="connsiteX51" fmla="*/ 7364818 w 12709451"/>
              <a:gd name="connsiteY51" fmla="*/ 1105786 h 3418448"/>
              <a:gd name="connsiteX52" fmla="*/ 7414437 w 12709451"/>
              <a:gd name="connsiteY52" fmla="*/ 1119963 h 3418448"/>
              <a:gd name="connsiteX53" fmla="*/ 7442790 w 12709451"/>
              <a:gd name="connsiteY53" fmla="*/ 1127051 h 3418448"/>
              <a:gd name="connsiteX54" fmla="*/ 7485321 w 12709451"/>
              <a:gd name="connsiteY54" fmla="*/ 1141228 h 3418448"/>
              <a:gd name="connsiteX55" fmla="*/ 7506586 w 12709451"/>
              <a:gd name="connsiteY55" fmla="*/ 1148316 h 3418448"/>
              <a:gd name="connsiteX56" fmla="*/ 7598735 w 12709451"/>
              <a:gd name="connsiteY56" fmla="*/ 1169582 h 3418448"/>
              <a:gd name="connsiteX57" fmla="*/ 7697972 w 12709451"/>
              <a:gd name="connsiteY57" fmla="*/ 1176670 h 3418448"/>
              <a:gd name="connsiteX58" fmla="*/ 7967330 w 12709451"/>
              <a:gd name="connsiteY58" fmla="*/ 1169582 h 3418448"/>
              <a:gd name="connsiteX59" fmla="*/ 8024037 w 12709451"/>
              <a:gd name="connsiteY59" fmla="*/ 1162493 h 3418448"/>
              <a:gd name="connsiteX60" fmla="*/ 8038214 w 12709451"/>
              <a:gd name="connsiteY60" fmla="*/ 1119963 h 3418448"/>
              <a:gd name="connsiteX61" fmla="*/ 8052390 w 12709451"/>
              <a:gd name="connsiteY61" fmla="*/ 1027814 h 3418448"/>
              <a:gd name="connsiteX62" fmla="*/ 8066567 w 12709451"/>
              <a:gd name="connsiteY62" fmla="*/ 914400 h 3418448"/>
              <a:gd name="connsiteX63" fmla="*/ 8080744 w 12709451"/>
              <a:gd name="connsiteY63" fmla="*/ 857693 h 3418448"/>
              <a:gd name="connsiteX64" fmla="*/ 8087832 w 12709451"/>
              <a:gd name="connsiteY64" fmla="*/ 836428 h 3418448"/>
              <a:gd name="connsiteX65" fmla="*/ 8102009 w 12709451"/>
              <a:gd name="connsiteY65" fmla="*/ 765544 h 3418448"/>
              <a:gd name="connsiteX66" fmla="*/ 8123274 w 12709451"/>
              <a:gd name="connsiteY66" fmla="*/ 687572 h 3418448"/>
              <a:gd name="connsiteX67" fmla="*/ 8144539 w 12709451"/>
              <a:gd name="connsiteY67" fmla="*/ 645042 h 3418448"/>
              <a:gd name="connsiteX68" fmla="*/ 8165804 w 12709451"/>
              <a:gd name="connsiteY68" fmla="*/ 637954 h 3418448"/>
              <a:gd name="connsiteX69" fmla="*/ 8399721 w 12709451"/>
              <a:gd name="connsiteY69" fmla="*/ 623777 h 3418448"/>
              <a:gd name="connsiteX70" fmla="*/ 8442251 w 12709451"/>
              <a:gd name="connsiteY70" fmla="*/ 616689 h 3418448"/>
              <a:gd name="connsiteX71" fmla="*/ 8647814 w 12709451"/>
              <a:gd name="connsiteY71" fmla="*/ 602512 h 3418448"/>
              <a:gd name="connsiteX72" fmla="*/ 8895907 w 12709451"/>
              <a:gd name="connsiteY72" fmla="*/ 609600 h 3418448"/>
              <a:gd name="connsiteX73" fmla="*/ 9058939 w 12709451"/>
              <a:gd name="connsiteY73" fmla="*/ 616689 h 3418448"/>
              <a:gd name="connsiteX74" fmla="*/ 9526772 w 12709451"/>
              <a:gd name="connsiteY74" fmla="*/ 623777 h 3418448"/>
              <a:gd name="connsiteX75" fmla="*/ 9555125 w 12709451"/>
              <a:gd name="connsiteY75" fmla="*/ 630865 h 3418448"/>
              <a:gd name="connsiteX76" fmla="*/ 9732335 w 12709451"/>
              <a:gd name="connsiteY76" fmla="*/ 652130 h 3418448"/>
              <a:gd name="connsiteX77" fmla="*/ 9781953 w 12709451"/>
              <a:gd name="connsiteY77" fmla="*/ 659219 h 3418448"/>
              <a:gd name="connsiteX78" fmla="*/ 9803218 w 12709451"/>
              <a:gd name="connsiteY78" fmla="*/ 567070 h 3418448"/>
              <a:gd name="connsiteX79" fmla="*/ 9810307 w 12709451"/>
              <a:gd name="connsiteY79" fmla="*/ 233916 h 3418448"/>
              <a:gd name="connsiteX80" fmla="*/ 9824483 w 12709451"/>
              <a:gd name="connsiteY80" fmla="*/ 155944 h 3418448"/>
              <a:gd name="connsiteX81" fmla="*/ 9831572 w 12709451"/>
              <a:gd name="connsiteY81" fmla="*/ 134679 h 3418448"/>
              <a:gd name="connsiteX82" fmla="*/ 9881190 w 12709451"/>
              <a:gd name="connsiteY82" fmla="*/ 120503 h 3418448"/>
              <a:gd name="connsiteX83" fmla="*/ 9923721 w 12709451"/>
              <a:gd name="connsiteY83" fmla="*/ 113414 h 3418448"/>
              <a:gd name="connsiteX84" fmla="*/ 10058400 w 12709451"/>
              <a:gd name="connsiteY84" fmla="*/ 99237 h 3418448"/>
              <a:gd name="connsiteX85" fmla="*/ 10129283 w 12709451"/>
              <a:gd name="connsiteY85" fmla="*/ 85061 h 3418448"/>
              <a:gd name="connsiteX86" fmla="*/ 10185990 w 12709451"/>
              <a:gd name="connsiteY86" fmla="*/ 70884 h 3418448"/>
              <a:gd name="connsiteX87" fmla="*/ 10249786 w 12709451"/>
              <a:gd name="connsiteY87" fmla="*/ 42530 h 3418448"/>
              <a:gd name="connsiteX88" fmla="*/ 10271051 w 12709451"/>
              <a:gd name="connsiteY88" fmla="*/ 35442 h 3418448"/>
              <a:gd name="connsiteX89" fmla="*/ 10292316 w 12709451"/>
              <a:gd name="connsiteY89" fmla="*/ 28354 h 3418448"/>
              <a:gd name="connsiteX90" fmla="*/ 10334846 w 12709451"/>
              <a:gd name="connsiteY90" fmla="*/ 21265 h 3418448"/>
              <a:gd name="connsiteX91" fmla="*/ 10469525 w 12709451"/>
              <a:gd name="connsiteY91" fmla="*/ 0 h 3418448"/>
              <a:gd name="connsiteX92" fmla="*/ 10689265 w 12709451"/>
              <a:gd name="connsiteY92" fmla="*/ 14177 h 3418448"/>
              <a:gd name="connsiteX93" fmla="*/ 10894828 w 12709451"/>
              <a:gd name="connsiteY93" fmla="*/ 7089 h 3418448"/>
              <a:gd name="connsiteX94" fmla="*/ 11171274 w 12709451"/>
              <a:gd name="connsiteY94" fmla="*/ 0 h 3418448"/>
              <a:gd name="connsiteX95" fmla="*/ 11256335 w 12709451"/>
              <a:gd name="connsiteY95" fmla="*/ 7089 h 3418448"/>
              <a:gd name="connsiteX96" fmla="*/ 11376837 w 12709451"/>
              <a:gd name="connsiteY96" fmla="*/ 14177 h 3418448"/>
              <a:gd name="connsiteX97" fmla="*/ 11476074 w 12709451"/>
              <a:gd name="connsiteY97" fmla="*/ 35442 h 3418448"/>
              <a:gd name="connsiteX98" fmla="*/ 11532781 w 12709451"/>
              <a:gd name="connsiteY98" fmla="*/ 42530 h 3418448"/>
              <a:gd name="connsiteX99" fmla="*/ 11568223 w 12709451"/>
              <a:gd name="connsiteY99" fmla="*/ 49619 h 3418448"/>
              <a:gd name="connsiteX100" fmla="*/ 11624930 w 12709451"/>
              <a:gd name="connsiteY100" fmla="*/ 56707 h 3418448"/>
              <a:gd name="connsiteX101" fmla="*/ 11887200 w 12709451"/>
              <a:gd name="connsiteY101" fmla="*/ 77972 h 3418448"/>
              <a:gd name="connsiteX102" fmla="*/ 12234530 w 12709451"/>
              <a:gd name="connsiteY102" fmla="*/ 77972 h 3418448"/>
              <a:gd name="connsiteX103" fmla="*/ 12305414 w 12709451"/>
              <a:gd name="connsiteY103" fmla="*/ 92149 h 3418448"/>
              <a:gd name="connsiteX104" fmla="*/ 12447181 w 12709451"/>
              <a:gd name="connsiteY104" fmla="*/ 106326 h 3418448"/>
              <a:gd name="connsiteX105" fmla="*/ 12510976 w 12709451"/>
              <a:gd name="connsiteY105" fmla="*/ 127591 h 3418448"/>
              <a:gd name="connsiteX106" fmla="*/ 12532242 w 12709451"/>
              <a:gd name="connsiteY106" fmla="*/ 134679 h 3418448"/>
              <a:gd name="connsiteX107" fmla="*/ 12567683 w 12709451"/>
              <a:gd name="connsiteY107" fmla="*/ 177209 h 3418448"/>
              <a:gd name="connsiteX108" fmla="*/ 12588949 w 12709451"/>
              <a:gd name="connsiteY108" fmla="*/ 219740 h 3418448"/>
              <a:gd name="connsiteX109" fmla="*/ 12610214 w 12709451"/>
              <a:gd name="connsiteY109" fmla="*/ 233916 h 3418448"/>
              <a:gd name="connsiteX110" fmla="*/ 12617302 w 12709451"/>
              <a:gd name="connsiteY110" fmla="*/ 255182 h 3418448"/>
              <a:gd name="connsiteX111" fmla="*/ 12624390 w 12709451"/>
              <a:gd name="connsiteY111" fmla="*/ 283535 h 3418448"/>
              <a:gd name="connsiteX112" fmla="*/ 12638567 w 12709451"/>
              <a:gd name="connsiteY112" fmla="*/ 311889 h 3418448"/>
              <a:gd name="connsiteX113" fmla="*/ 12645656 w 12709451"/>
              <a:gd name="connsiteY113" fmla="*/ 340242 h 3418448"/>
              <a:gd name="connsiteX114" fmla="*/ 12659832 w 12709451"/>
              <a:gd name="connsiteY114" fmla="*/ 375684 h 3418448"/>
              <a:gd name="connsiteX115" fmla="*/ 12666921 w 12709451"/>
              <a:gd name="connsiteY115" fmla="*/ 411126 h 3418448"/>
              <a:gd name="connsiteX116" fmla="*/ 12688186 w 12709451"/>
              <a:gd name="connsiteY116" fmla="*/ 474921 h 3418448"/>
              <a:gd name="connsiteX117" fmla="*/ 12695274 w 12709451"/>
              <a:gd name="connsiteY117" fmla="*/ 496186 h 3418448"/>
              <a:gd name="connsiteX118" fmla="*/ 12702362 w 12709451"/>
              <a:gd name="connsiteY118" fmla="*/ 524540 h 3418448"/>
              <a:gd name="connsiteX119" fmla="*/ 12709451 w 12709451"/>
              <a:gd name="connsiteY119" fmla="*/ 602512 h 3418448"/>
              <a:gd name="connsiteX120" fmla="*/ 12695274 w 12709451"/>
              <a:gd name="connsiteY120" fmla="*/ 900223 h 3418448"/>
              <a:gd name="connsiteX121" fmla="*/ 12688186 w 12709451"/>
              <a:gd name="connsiteY121" fmla="*/ 971107 h 3418448"/>
              <a:gd name="connsiteX122" fmla="*/ 12681097 w 12709451"/>
              <a:gd name="connsiteY122" fmla="*/ 1006549 h 3418448"/>
              <a:gd name="connsiteX123" fmla="*/ 12666921 w 12709451"/>
              <a:gd name="connsiteY123" fmla="*/ 1105786 h 3418448"/>
              <a:gd name="connsiteX124" fmla="*/ 12659832 w 12709451"/>
              <a:gd name="connsiteY124" fmla="*/ 1141228 h 3418448"/>
              <a:gd name="connsiteX125" fmla="*/ 12645656 w 12709451"/>
              <a:gd name="connsiteY125" fmla="*/ 1240465 h 3418448"/>
              <a:gd name="connsiteX126" fmla="*/ 12624390 w 12709451"/>
              <a:gd name="connsiteY126" fmla="*/ 1318437 h 3418448"/>
              <a:gd name="connsiteX127" fmla="*/ 12638567 w 12709451"/>
              <a:gd name="connsiteY127" fmla="*/ 1524000 h 3418448"/>
              <a:gd name="connsiteX128" fmla="*/ 12652744 w 12709451"/>
              <a:gd name="connsiteY128" fmla="*/ 1687033 h 3418448"/>
              <a:gd name="connsiteX129" fmla="*/ 12638567 w 12709451"/>
              <a:gd name="connsiteY129" fmla="*/ 1828800 h 3418448"/>
              <a:gd name="connsiteX130" fmla="*/ 12624390 w 12709451"/>
              <a:gd name="connsiteY130" fmla="*/ 1850065 h 3418448"/>
              <a:gd name="connsiteX131" fmla="*/ 12617302 w 12709451"/>
              <a:gd name="connsiteY131" fmla="*/ 1871330 h 3418448"/>
              <a:gd name="connsiteX132" fmla="*/ 12596037 w 12709451"/>
              <a:gd name="connsiteY132" fmla="*/ 1885507 h 3418448"/>
              <a:gd name="connsiteX133" fmla="*/ 12369209 w 12709451"/>
              <a:gd name="connsiteY133" fmla="*/ 1878419 h 3418448"/>
              <a:gd name="connsiteX134" fmla="*/ 12255795 w 12709451"/>
              <a:gd name="connsiteY134" fmla="*/ 1871330 h 3418448"/>
              <a:gd name="connsiteX135" fmla="*/ 12135293 w 12709451"/>
              <a:gd name="connsiteY135" fmla="*/ 1857154 h 3418448"/>
              <a:gd name="connsiteX136" fmla="*/ 11972260 w 12709451"/>
              <a:gd name="connsiteY136" fmla="*/ 1871330 h 3418448"/>
              <a:gd name="connsiteX137" fmla="*/ 11908465 w 12709451"/>
              <a:gd name="connsiteY137" fmla="*/ 1878419 h 3418448"/>
              <a:gd name="connsiteX138" fmla="*/ 11873023 w 12709451"/>
              <a:gd name="connsiteY138" fmla="*/ 1885507 h 3418448"/>
              <a:gd name="connsiteX139" fmla="*/ 11830493 w 12709451"/>
              <a:gd name="connsiteY139" fmla="*/ 1892596 h 3418448"/>
              <a:gd name="connsiteX140" fmla="*/ 11773786 w 12709451"/>
              <a:gd name="connsiteY140" fmla="*/ 1899684 h 3418448"/>
              <a:gd name="connsiteX141" fmla="*/ 11674549 w 12709451"/>
              <a:gd name="connsiteY141" fmla="*/ 1913861 h 3418448"/>
              <a:gd name="connsiteX142" fmla="*/ 11624930 w 12709451"/>
              <a:gd name="connsiteY142" fmla="*/ 1920949 h 3418448"/>
              <a:gd name="connsiteX143" fmla="*/ 11561135 w 12709451"/>
              <a:gd name="connsiteY143" fmla="*/ 1935126 h 3418448"/>
              <a:gd name="connsiteX144" fmla="*/ 11497339 w 12709451"/>
              <a:gd name="connsiteY144" fmla="*/ 1949303 h 3418448"/>
              <a:gd name="connsiteX145" fmla="*/ 11476074 w 12709451"/>
              <a:gd name="connsiteY145" fmla="*/ 1956391 h 3418448"/>
              <a:gd name="connsiteX146" fmla="*/ 11419367 w 12709451"/>
              <a:gd name="connsiteY146" fmla="*/ 1970568 h 3418448"/>
              <a:gd name="connsiteX147" fmla="*/ 11362660 w 12709451"/>
              <a:gd name="connsiteY147" fmla="*/ 1984744 h 3418448"/>
              <a:gd name="connsiteX148" fmla="*/ 11242158 w 12709451"/>
              <a:gd name="connsiteY148" fmla="*/ 2006009 h 3418448"/>
              <a:gd name="connsiteX149" fmla="*/ 11079125 w 12709451"/>
              <a:gd name="connsiteY149" fmla="*/ 2020186 h 3418448"/>
              <a:gd name="connsiteX150" fmla="*/ 10986976 w 12709451"/>
              <a:gd name="connsiteY150" fmla="*/ 2034363 h 3418448"/>
              <a:gd name="connsiteX151" fmla="*/ 10951535 w 12709451"/>
              <a:gd name="connsiteY151" fmla="*/ 2041451 h 3418448"/>
              <a:gd name="connsiteX152" fmla="*/ 10866474 w 12709451"/>
              <a:gd name="connsiteY152" fmla="*/ 2055628 h 3418448"/>
              <a:gd name="connsiteX153" fmla="*/ 10809767 w 12709451"/>
              <a:gd name="connsiteY153" fmla="*/ 2069805 h 3418448"/>
              <a:gd name="connsiteX154" fmla="*/ 10788502 w 12709451"/>
              <a:gd name="connsiteY154" fmla="*/ 2076893 h 3418448"/>
              <a:gd name="connsiteX155" fmla="*/ 10618381 w 12709451"/>
              <a:gd name="connsiteY155" fmla="*/ 2105247 h 3418448"/>
              <a:gd name="connsiteX156" fmla="*/ 10582939 w 12709451"/>
              <a:gd name="connsiteY156" fmla="*/ 2112335 h 3418448"/>
              <a:gd name="connsiteX157" fmla="*/ 10519144 w 12709451"/>
              <a:gd name="connsiteY157" fmla="*/ 2119423 h 3418448"/>
              <a:gd name="connsiteX158" fmla="*/ 10483702 w 12709451"/>
              <a:gd name="connsiteY158" fmla="*/ 2126512 h 3418448"/>
              <a:gd name="connsiteX159" fmla="*/ 10426995 w 12709451"/>
              <a:gd name="connsiteY159" fmla="*/ 2133600 h 3418448"/>
              <a:gd name="connsiteX160" fmla="*/ 10384465 w 12709451"/>
              <a:gd name="connsiteY160" fmla="*/ 2140689 h 3418448"/>
              <a:gd name="connsiteX161" fmla="*/ 10349023 w 12709451"/>
              <a:gd name="connsiteY161" fmla="*/ 2147777 h 3418448"/>
              <a:gd name="connsiteX162" fmla="*/ 10285228 w 12709451"/>
              <a:gd name="connsiteY162" fmla="*/ 2154865 h 3418448"/>
              <a:gd name="connsiteX163" fmla="*/ 10249786 w 12709451"/>
              <a:gd name="connsiteY163" fmla="*/ 2161954 h 3418448"/>
              <a:gd name="connsiteX164" fmla="*/ 10185990 w 12709451"/>
              <a:gd name="connsiteY164" fmla="*/ 2169042 h 3418448"/>
              <a:gd name="connsiteX165" fmla="*/ 10150549 w 12709451"/>
              <a:gd name="connsiteY165" fmla="*/ 2176130 h 3418448"/>
              <a:gd name="connsiteX166" fmla="*/ 10008781 w 12709451"/>
              <a:gd name="connsiteY166" fmla="*/ 2190307 h 3418448"/>
              <a:gd name="connsiteX167" fmla="*/ 9916632 w 12709451"/>
              <a:gd name="connsiteY167" fmla="*/ 2204484 h 3418448"/>
              <a:gd name="connsiteX168" fmla="*/ 9774865 w 12709451"/>
              <a:gd name="connsiteY168" fmla="*/ 2225749 h 3418448"/>
              <a:gd name="connsiteX169" fmla="*/ 9696893 w 12709451"/>
              <a:gd name="connsiteY169" fmla="*/ 2232837 h 3418448"/>
              <a:gd name="connsiteX170" fmla="*/ 9604744 w 12709451"/>
              <a:gd name="connsiteY170" fmla="*/ 2247014 h 3418448"/>
              <a:gd name="connsiteX171" fmla="*/ 9555125 w 12709451"/>
              <a:gd name="connsiteY171" fmla="*/ 2254103 h 3418448"/>
              <a:gd name="connsiteX172" fmla="*/ 9505507 w 12709451"/>
              <a:gd name="connsiteY172" fmla="*/ 2268279 h 3418448"/>
              <a:gd name="connsiteX173" fmla="*/ 9434623 w 12709451"/>
              <a:gd name="connsiteY173" fmla="*/ 2282456 h 3418448"/>
              <a:gd name="connsiteX174" fmla="*/ 9406269 w 12709451"/>
              <a:gd name="connsiteY174" fmla="*/ 2289544 h 3418448"/>
              <a:gd name="connsiteX175" fmla="*/ 9356651 w 12709451"/>
              <a:gd name="connsiteY175" fmla="*/ 2303721 h 3418448"/>
              <a:gd name="connsiteX176" fmla="*/ 9285767 w 12709451"/>
              <a:gd name="connsiteY176" fmla="*/ 2317898 h 3418448"/>
              <a:gd name="connsiteX177" fmla="*/ 9236149 w 12709451"/>
              <a:gd name="connsiteY177" fmla="*/ 2332075 h 3418448"/>
              <a:gd name="connsiteX178" fmla="*/ 9200707 w 12709451"/>
              <a:gd name="connsiteY178" fmla="*/ 2339163 h 3418448"/>
              <a:gd name="connsiteX179" fmla="*/ 9115646 w 12709451"/>
              <a:gd name="connsiteY179" fmla="*/ 2360428 h 3418448"/>
              <a:gd name="connsiteX180" fmla="*/ 9087293 w 12709451"/>
              <a:gd name="connsiteY180" fmla="*/ 2367516 h 3418448"/>
              <a:gd name="connsiteX181" fmla="*/ 9016409 w 12709451"/>
              <a:gd name="connsiteY181" fmla="*/ 2381693 h 3418448"/>
              <a:gd name="connsiteX182" fmla="*/ 8980967 w 12709451"/>
              <a:gd name="connsiteY182" fmla="*/ 2388782 h 3418448"/>
              <a:gd name="connsiteX183" fmla="*/ 8924260 w 12709451"/>
              <a:gd name="connsiteY183" fmla="*/ 2395870 h 3418448"/>
              <a:gd name="connsiteX184" fmla="*/ 8888818 w 12709451"/>
              <a:gd name="connsiteY184" fmla="*/ 2402958 h 3418448"/>
              <a:gd name="connsiteX185" fmla="*/ 8867553 w 12709451"/>
              <a:gd name="connsiteY185" fmla="*/ 2410047 h 3418448"/>
              <a:gd name="connsiteX186" fmla="*/ 8803758 w 12709451"/>
              <a:gd name="connsiteY186" fmla="*/ 2417135 h 3418448"/>
              <a:gd name="connsiteX187" fmla="*/ 8718697 w 12709451"/>
              <a:gd name="connsiteY187" fmla="*/ 2431312 h 3418448"/>
              <a:gd name="connsiteX188" fmla="*/ 8661990 w 12709451"/>
              <a:gd name="connsiteY188" fmla="*/ 2438400 h 3418448"/>
              <a:gd name="connsiteX189" fmla="*/ 8619460 w 12709451"/>
              <a:gd name="connsiteY189" fmla="*/ 2445489 h 3418448"/>
              <a:gd name="connsiteX190" fmla="*/ 8527311 w 12709451"/>
              <a:gd name="connsiteY190" fmla="*/ 2452577 h 3418448"/>
              <a:gd name="connsiteX191" fmla="*/ 8449339 w 12709451"/>
              <a:gd name="connsiteY191" fmla="*/ 2459665 h 3418448"/>
              <a:gd name="connsiteX192" fmla="*/ 8392632 w 12709451"/>
              <a:gd name="connsiteY192" fmla="*/ 2466754 h 3418448"/>
              <a:gd name="connsiteX193" fmla="*/ 8321749 w 12709451"/>
              <a:gd name="connsiteY193" fmla="*/ 2473842 h 3418448"/>
              <a:gd name="connsiteX194" fmla="*/ 8109097 w 12709451"/>
              <a:gd name="connsiteY194" fmla="*/ 2502196 h 3418448"/>
              <a:gd name="connsiteX195" fmla="*/ 8066567 w 12709451"/>
              <a:gd name="connsiteY195" fmla="*/ 2509284 h 3418448"/>
              <a:gd name="connsiteX196" fmla="*/ 8002772 w 12709451"/>
              <a:gd name="connsiteY196" fmla="*/ 2523461 h 3418448"/>
              <a:gd name="connsiteX197" fmla="*/ 7910623 w 12709451"/>
              <a:gd name="connsiteY197" fmla="*/ 2537637 h 3418448"/>
              <a:gd name="connsiteX198" fmla="*/ 7825562 w 12709451"/>
              <a:gd name="connsiteY198" fmla="*/ 2551814 h 3418448"/>
              <a:gd name="connsiteX199" fmla="*/ 7797209 w 12709451"/>
              <a:gd name="connsiteY199" fmla="*/ 2558903 h 3418448"/>
              <a:gd name="connsiteX200" fmla="*/ 7719237 w 12709451"/>
              <a:gd name="connsiteY200" fmla="*/ 2573079 h 3418448"/>
              <a:gd name="connsiteX201" fmla="*/ 7690883 w 12709451"/>
              <a:gd name="connsiteY201" fmla="*/ 2580168 h 3418448"/>
              <a:gd name="connsiteX202" fmla="*/ 7655442 w 12709451"/>
              <a:gd name="connsiteY202" fmla="*/ 2587256 h 3418448"/>
              <a:gd name="connsiteX203" fmla="*/ 7634176 w 12709451"/>
              <a:gd name="connsiteY203" fmla="*/ 2594344 h 3418448"/>
              <a:gd name="connsiteX204" fmla="*/ 7584558 w 12709451"/>
              <a:gd name="connsiteY204" fmla="*/ 2601433 h 3418448"/>
              <a:gd name="connsiteX205" fmla="*/ 7549116 w 12709451"/>
              <a:gd name="connsiteY205" fmla="*/ 2608521 h 3418448"/>
              <a:gd name="connsiteX206" fmla="*/ 7449879 w 12709451"/>
              <a:gd name="connsiteY206" fmla="*/ 2622698 h 3418448"/>
              <a:gd name="connsiteX207" fmla="*/ 7378995 w 12709451"/>
              <a:gd name="connsiteY207" fmla="*/ 2636875 h 3418448"/>
              <a:gd name="connsiteX208" fmla="*/ 7322288 w 12709451"/>
              <a:gd name="connsiteY208" fmla="*/ 2651051 h 3418448"/>
              <a:gd name="connsiteX209" fmla="*/ 7265581 w 12709451"/>
              <a:gd name="connsiteY209" fmla="*/ 2658140 h 3418448"/>
              <a:gd name="connsiteX210" fmla="*/ 7237228 w 12709451"/>
              <a:gd name="connsiteY210" fmla="*/ 2665228 h 3418448"/>
              <a:gd name="connsiteX211" fmla="*/ 7187609 w 12709451"/>
              <a:gd name="connsiteY211" fmla="*/ 2672316 h 3418448"/>
              <a:gd name="connsiteX212" fmla="*/ 7116725 w 12709451"/>
              <a:gd name="connsiteY212" fmla="*/ 2686493 h 3418448"/>
              <a:gd name="connsiteX213" fmla="*/ 7024576 w 12709451"/>
              <a:gd name="connsiteY213" fmla="*/ 2700670 h 3418448"/>
              <a:gd name="connsiteX214" fmla="*/ 7003311 w 12709451"/>
              <a:gd name="connsiteY214" fmla="*/ 2707758 h 3418448"/>
              <a:gd name="connsiteX215" fmla="*/ 6847367 w 12709451"/>
              <a:gd name="connsiteY215" fmla="*/ 2729023 h 3418448"/>
              <a:gd name="connsiteX216" fmla="*/ 6769395 w 12709451"/>
              <a:gd name="connsiteY216" fmla="*/ 2743200 h 3418448"/>
              <a:gd name="connsiteX217" fmla="*/ 6719776 w 12709451"/>
              <a:gd name="connsiteY217" fmla="*/ 2750289 h 3418448"/>
              <a:gd name="connsiteX218" fmla="*/ 6691423 w 12709451"/>
              <a:gd name="connsiteY218" fmla="*/ 2757377 h 3418448"/>
              <a:gd name="connsiteX219" fmla="*/ 6599274 w 12709451"/>
              <a:gd name="connsiteY219" fmla="*/ 2771554 h 3418448"/>
              <a:gd name="connsiteX220" fmla="*/ 6556744 w 12709451"/>
              <a:gd name="connsiteY220" fmla="*/ 2778642 h 3418448"/>
              <a:gd name="connsiteX221" fmla="*/ 6521302 w 12709451"/>
              <a:gd name="connsiteY221" fmla="*/ 2785730 h 3418448"/>
              <a:gd name="connsiteX222" fmla="*/ 6407888 w 12709451"/>
              <a:gd name="connsiteY222" fmla="*/ 2799907 h 3418448"/>
              <a:gd name="connsiteX223" fmla="*/ 6379535 w 12709451"/>
              <a:gd name="connsiteY223" fmla="*/ 2806996 h 3418448"/>
              <a:gd name="connsiteX224" fmla="*/ 6337004 w 12709451"/>
              <a:gd name="connsiteY224" fmla="*/ 2814084 h 3418448"/>
              <a:gd name="connsiteX225" fmla="*/ 6315739 w 12709451"/>
              <a:gd name="connsiteY225" fmla="*/ 2821172 h 3418448"/>
              <a:gd name="connsiteX226" fmla="*/ 6266121 w 12709451"/>
              <a:gd name="connsiteY226" fmla="*/ 2828261 h 3418448"/>
              <a:gd name="connsiteX227" fmla="*/ 6209414 w 12709451"/>
              <a:gd name="connsiteY227" fmla="*/ 2842437 h 3418448"/>
              <a:gd name="connsiteX228" fmla="*/ 6188149 w 12709451"/>
              <a:gd name="connsiteY228" fmla="*/ 2849526 h 3418448"/>
              <a:gd name="connsiteX229" fmla="*/ 6152707 w 12709451"/>
              <a:gd name="connsiteY229" fmla="*/ 2856614 h 3418448"/>
              <a:gd name="connsiteX230" fmla="*/ 6124353 w 12709451"/>
              <a:gd name="connsiteY230" fmla="*/ 2863703 h 3418448"/>
              <a:gd name="connsiteX231" fmla="*/ 6088911 w 12709451"/>
              <a:gd name="connsiteY231" fmla="*/ 2870791 h 3418448"/>
              <a:gd name="connsiteX232" fmla="*/ 6032204 w 12709451"/>
              <a:gd name="connsiteY232" fmla="*/ 2884968 h 3418448"/>
              <a:gd name="connsiteX233" fmla="*/ 5989674 w 12709451"/>
              <a:gd name="connsiteY233" fmla="*/ 2899144 h 3418448"/>
              <a:gd name="connsiteX234" fmla="*/ 5932967 w 12709451"/>
              <a:gd name="connsiteY234" fmla="*/ 2913321 h 3418448"/>
              <a:gd name="connsiteX235" fmla="*/ 5890437 w 12709451"/>
              <a:gd name="connsiteY235" fmla="*/ 2927498 h 3418448"/>
              <a:gd name="connsiteX236" fmla="*/ 5862083 w 12709451"/>
              <a:gd name="connsiteY236" fmla="*/ 2934586 h 3418448"/>
              <a:gd name="connsiteX237" fmla="*/ 5819553 w 12709451"/>
              <a:gd name="connsiteY237" fmla="*/ 2941675 h 3418448"/>
              <a:gd name="connsiteX238" fmla="*/ 5777023 w 12709451"/>
              <a:gd name="connsiteY238" fmla="*/ 2955851 h 3418448"/>
              <a:gd name="connsiteX239" fmla="*/ 5748669 w 12709451"/>
              <a:gd name="connsiteY239" fmla="*/ 2962940 h 3418448"/>
              <a:gd name="connsiteX240" fmla="*/ 5706139 w 12709451"/>
              <a:gd name="connsiteY240" fmla="*/ 2977116 h 3418448"/>
              <a:gd name="connsiteX241" fmla="*/ 5677786 w 12709451"/>
              <a:gd name="connsiteY241" fmla="*/ 2984205 h 3418448"/>
              <a:gd name="connsiteX242" fmla="*/ 5613990 w 12709451"/>
              <a:gd name="connsiteY242" fmla="*/ 3005470 h 3418448"/>
              <a:gd name="connsiteX243" fmla="*/ 5592725 w 12709451"/>
              <a:gd name="connsiteY243" fmla="*/ 3012558 h 3418448"/>
              <a:gd name="connsiteX244" fmla="*/ 5536018 w 12709451"/>
              <a:gd name="connsiteY244" fmla="*/ 3026735 h 3418448"/>
              <a:gd name="connsiteX245" fmla="*/ 5514753 w 12709451"/>
              <a:gd name="connsiteY245" fmla="*/ 3033823 h 3418448"/>
              <a:gd name="connsiteX246" fmla="*/ 5472223 w 12709451"/>
              <a:gd name="connsiteY246" fmla="*/ 3040912 h 3418448"/>
              <a:gd name="connsiteX247" fmla="*/ 5415516 w 12709451"/>
              <a:gd name="connsiteY247" fmla="*/ 3055089 h 3418448"/>
              <a:gd name="connsiteX248" fmla="*/ 5372986 w 12709451"/>
              <a:gd name="connsiteY248" fmla="*/ 3062177 h 3418448"/>
              <a:gd name="connsiteX249" fmla="*/ 5309190 w 12709451"/>
              <a:gd name="connsiteY249" fmla="*/ 3076354 h 3418448"/>
              <a:gd name="connsiteX250" fmla="*/ 5259572 w 12709451"/>
              <a:gd name="connsiteY250" fmla="*/ 3083442 h 3418448"/>
              <a:gd name="connsiteX251" fmla="*/ 5224130 w 12709451"/>
              <a:gd name="connsiteY251" fmla="*/ 3090530 h 3418448"/>
              <a:gd name="connsiteX252" fmla="*/ 5160335 w 12709451"/>
              <a:gd name="connsiteY252" fmla="*/ 3097619 h 3418448"/>
              <a:gd name="connsiteX253" fmla="*/ 5117804 w 12709451"/>
              <a:gd name="connsiteY253" fmla="*/ 3104707 h 3418448"/>
              <a:gd name="connsiteX254" fmla="*/ 5039832 w 12709451"/>
              <a:gd name="connsiteY254" fmla="*/ 3111796 h 3418448"/>
              <a:gd name="connsiteX255" fmla="*/ 4905153 w 12709451"/>
              <a:gd name="connsiteY255" fmla="*/ 3125972 h 3418448"/>
              <a:gd name="connsiteX256" fmla="*/ 3175590 w 12709451"/>
              <a:gd name="connsiteY256" fmla="*/ 3395331 h 3418448"/>
              <a:gd name="connsiteX257" fmla="*/ 2438400 w 12709451"/>
              <a:gd name="connsiteY257" fmla="*/ 3402418 h 3418448"/>
              <a:gd name="connsiteX258" fmla="*/ 1417674 w 12709451"/>
              <a:gd name="connsiteY258" fmla="*/ 3381153 h 3418448"/>
              <a:gd name="connsiteX259" fmla="*/ 949842 w 12709451"/>
              <a:gd name="connsiteY259" fmla="*/ 3352800 h 3418448"/>
              <a:gd name="connsiteX260" fmla="*/ 474921 w 12709451"/>
              <a:gd name="connsiteY260" fmla="*/ 3359889 h 3418448"/>
              <a:gd name="connsiteX261" fmla="*/ 368595 w 12709451"/>
              <a:gd name="connsiteY261" fmla="*/ 3097619 h 3418448"/>
              <a:gd name="connsiteX262" fmla="*/ 42530 w 12709451"/>
              <a:gd name="connsiteY262" fmla="*/ 3083442 h 3418448"/>
              <a:gd name="connsiteX263" fmla="*/ 28353 w 12709451"/>
              <a:gd name="connsiteY263" fmla="*/ 3062177 h 3418448"/>
              <a:gd name="connsiteX264" fmla="*/ 14176 w 12709451"/>
              <a:gd name="connsiteY264" fmla="*/ 3005470 h 3418448"/>
              <a:gd name="connsiteX265" fmla="*/ 7088 w 12709451"/>
              <a:gd name="connsiteY265" fmla="*/ 2955851 h 3418448"/>
              <a:gd name="connsiteX266" fmla="*/ 0 w 12709451"/>
              <a:gd name="connsiteY266" fmla="*/ 2913321 h 3418448"/>
              <a:gd name="connsiteX267" fmla="*/ 14176 w 12709451"/>
              <a:gd name="connsiteY267" fmla="*/ 2849526 h 3418448"/>
              <a:gd name="connsiteX268" fmla="*/ 21265 w 12709451"/>
              <a:gd name="connsiteY268" fmla="*/ 2828261 h 3418448"/>
              <a:gd name="connsiteX269" fmla="*/ 85060 w 12709451"/>
              <a:gd name="connsiteY269" fmla="*/ 2785730 h 3418448"/>
              <a:gd name="connsiteX0" fmla="*/ 343773 w 12968164"/>
              <a:gd name="connsiteY0" fmla="*/ 2785730 h 3418448"/>
              <a:gd name="connsiteX1" fmla="*/ 343773 w 12968164"/>
              <a:gd name="connsiteY1" fmla="*/ 2785730 h 3418448"/>
              <a:gd name="connsiteX2" fmla="*/ 1548796 w 12968164"/>
              <a:gd name="connsiteY2" fmla="*/ 2785730 h 3418448"/>
              <a:gd name="connsiteX3" fmla="*/ 1967010 w 12968164"/>
              <a:gd name="connsiteY3" fmla="*/ 2799907 h 3418448"/>
              <a:gd name="connsiteX4" fmla="*/ 2300164 w 12968164"/>
              <a:gd name="connsiteY4" fmla="*/ 2821172 h 3418448"/>
              <a:gd name="connsiteX5" fmla="*/ 2810527 w 12968164"/>
              <a:gd name="connsiteY5" fmla="*/ 2814084 h 3418448"/>
              <a:gd name="connsiteX6" fmla="*/ 3094062 w 12968164"/>
              <a:gd name="connsiteY6" fmla="*/ 2821172 h 3418448"/>
              <a:gd name="connsiteX7" fmla="*/ 3115327 w 12968164"/>
              <a:gd name="connsiteY7" fmla="*/ 2814084 h 3418448"/>
              <a:gd name="connsiteX8" fmla="*/ 3150769 w 12968164"/>
              <a:gd name="connsiteY8" fmla="*/ 2806996 h 3418448"/>
              <a:gd name="connsiteX9" fmla="*/ 3164945 w 12968164"/>
              <a:gd name="connsiteY9" fmla="*/ 2658140 h 3418448"/>
              <a:gd name="connsiteX10" fmla="*/ 3172034 w 12968164"/>
              <a:gd name="connsiteY10" fmla="*/ 2466754 h 3418448"/>
              <a:gd name="connsiteX11" fmla="*/ 3179122 w 12968164"/>
              <a:gd name="connsiteY11" fmla="*/ 2417135 h 3418448"/>
              <a:gd name="connsiteX12" fmla="*/ 3193299 w 12968164"/>
              <a:gd name="connsiteY12" fmla="*/ 2360428 h 3418448"/>
              <a:gd name="connsiteX13" fmla="*/ 3207475 w 12968164"/>
              <a:gd name="connsiteY13" fmla="*/ 2317898 h 3418448"/>
              <a:gd name="connsiteX14" fmla="*/ 3228741 w 12968164"/>
              <a:gd name="connsiteY14" fmla="*/ 2303721 h 3418448"/>
              <a:gd name="connsiteX15" fmla="*/ 3632778 w 12968164"/>
              <a:gd name="connsiteY15" fmla="*/ 2296633 h 3418448"/>
              <a:gd name="connsiteX16" fmla="*/ 3753280 w 12968164"/>
              <a:gd name="connsiteY16" fmla="*/ 2275368 h 3418448"/>
              <a:gd name="connsiteX17" fmla="*/ 3930489 w 12968164"/>
              <a:gd name="connsiteY17" fmla="*/ 2268279 h 3418448"/>
              <a:gd name="connsiteX18" fmla="*/ 4171494 w 12968164"/>
              <a:gd name="connsiteY18" fmla="*/ 2261191 h 3418448"/>
              <a:gd name="connsiteX19" fmla="*/ 4696034 w 12968164"/>
              <a:gd name="connsiteY19" fmla="*/ 2268279 h 3418448"/>
              <a:gd name="connsiteX20" fmla="*/ 4866155 w 12968164"/>
              <a:gd name="connsiteY20" fmla="*/ 2239926 h 3418448"/>
              <a:gd name="connsiteX21" fmla="*/ 4873243 w 12968164"/>
              <a:gd name="connsiteY21" fmla="*/ 2183219 h 3418448"/>
              <a:gd name="connsiteX22" fmla="*/ 4887420 w 12968164"/>
              <a:gd name="connsiteY22" fmla="*/ 2062716 h 3418448"/>
              <a:gd name="connsiteX23" fmla="*/ 4894508 w 12968164"/>
              <a:gd name="connsiteY23" fmla="*/ 2034363 h 3418448"/>
              <a:gd name="connsiteX24" fmla="*/ 4908685 w 12968164"/>
              <a:gd name="connsiteY24" fmla="*/ 1956391 h 3418448"/>
              <a:gd name="connsiteX25" fmla="*/ 4922862 w 12968164"/>
              <a:gd name="connsiteY25" fmla="*/ 1779182 h 3418448"/>
              <a:gd name="connsiteX26" fmla="*/ 4929950 w 12968164"/>
              <a:gd name="connsiteY26" fmla="*/ 1743740 h 3418448"/>
              <a:gd name="connsiteX27" fmla="*/ 4937038 w 12968164"/>
              <a:gd name="connsiteY27" fmla="*/ 1715386 h 3418448"/>
              <a:gd name="connsiteX28" fmla="*/ 5178043 w 12968164"/>
              <a:gd name="connsiteY28" fmla="*/ 1708298 h 3418448"/>
              <a:gd name="connsiteX29" fmla="*/ 5468666 w 12968164"/>
              <a:gd name="connsiteY29" fmla="*/ 1694121 h 3418448"/>
              <a:gd name="connsiteX30" fmla="*/ 5780555 w 12968164"/>
              <a:gd name="connsiteY30" fmla="*/ 1672856 h 3418448"/>
              <a:gd name="connsiteX31" fmla="*/ 6099531 w 12968164"/>
              <a:gd name="connsiteY31" fmla="*/ 1687033 h 3418448"/>
              <a:gd name="connsiteX32" fmla="*/ 6177503 w 12968164"/>
              <a:gd name="connsiteY32" fmla="*/ 1694121 h 3418448"/>
              <a:gd name="connsiteX33" fmla="*/ 6241299 w 12968164"/>
              <a:gd name="connsiteY33" fmla="*/ 1701209 h 3418448"/>
              <a:gd name="connsiteX34" fmla="*/ 6425596 w 12968164"/>
              <a:gd name="connsiteY34" fmla="*/ 1708298 h 3418448"/>
              <a:gd name="connsiteX35" fmla="*/ 6659513 w 12968164"/>
              <a:gd name="connsiteY35" fmla="*/ 1701209 h 3418448"/>
              <a:gd name="connsiteX36" fmla="*/ 6638248 w 12968164"/>
              <a:gd name="connsiteY36" fmla="*/ 1694121 h 3418448"/>
              <a:gd name="connsiteX37" fmla="*/ 6652424 w 12968164"/>
              <a:gd name="connsiteY37" fmla="*/ 1396409 h 3418448"/>
              <a:gd name="connsiteX38" fmla="*/ 6666601 w 12968164"/>
              <a:gd name="connsiteY38" fmla="*/ 1311349 h 3418448"/>
              <a:gd name="connsiteX39" fmla="*/ 6680778 w 12968164"/>
              <a:gd name="connsiteY39" fmla="*/ 1226289 h 3418448"/>
              <a:gd name="connsiteX40" fmla="*/ 6702043 w 12968164"/>
              <a:gd name="connsiteY40" fmla="*/ 1212112 h 3418448"/>
              <a:gd name="connsiteX41" fmla="*/ 6772927 w 12968164"/>
              <a:gd name="connsiteY41" fmla="*/ 1197935 h 3418448"/>
              <a:gd name="connsiteX42" fmla="*/ 6865075 w 12968164"/>
              <a:gd name="connsiteY42" fmla="*/ 1183758 h 3418448"/>
              <a:gd name="connsiteX43" fmla="*/ 6900517 w 12968164"/>
              <a:gd name="connsiteY43" fmla="*/ 1176670 h 3418448"/>
              <a:gd name="connsiteX44" fmla="*/ 7063550 w 12968164"/>
              <a:gd name="connsiteY44" fmla="*/ 1155405 h 3418448"/>
              <a:gd name="connsiteX45" fmla="*/ 7113169 w 12968164"/>
              <a:gd name="connsiteY45" fmla="*/ 1148316 h 3418448"/>
              <a:gd name="connsiteX46" fmla="*/ 7169875 w 12968164"/>
              <a:gd name="connsiteY46" fmla="*/ 1141228 h 3418448"/>
              <a:gd name="connsiteX47" fmla="*/ 7219494 w 12968164"/>
              <a:gd name="connsiteY47" fmla="*/ 1134140 h 3418448"/>
              <a:gd name="connsiteX48" fmla="*/ 7297466 w 12968164"/>
              <a:gd name="connsiteY48" fmla="*/ 1127051 h 3418448"/>
              <a:gd name="connsiteX49" fmla="*/ 7375438 w 12968164"/>
              <a:gd name="connsiteY49" fmla="*/ 1112875 h 3418448"/>
              <a:gd name="connsiteX50" fmla="*/ 7467587 w 12968164"/>
              <a:gd name="connsiteY50" fmla="*/ 1098698 h 3418448"/>
              <a:gd name="connsiteX51" fmla="*/ 7623531 w 12968164"/>
              <a:gd name="connsiteY51" fmla="*/ 1105786 h 3418448"/>
              <a:gd name="connsiteX52" fmla="*/ 7673150 w 12968164"/>
              <a:gd name="connsiteY52" fmla="*/ 1119963 h 3418448"/>
              <a:gd name="connsiteX53" fmla="*/ 7701503 w 12968164"/>
              <a:gd name="connsiteY53" fmla="*/ 1127051 h 3418448"/>
              <a:gd name="connsiteX54" fmla="*/ 7744034 w 12968164"/>
              <a:gd name="connsiteY54" fmla="*/ 1141228 h 3418448"/>
              <a:gd name="connsiteX55" fmla="*/ 7765299 w 12968164"/>
              <a:gd name="connsiteY55" fmla="*/ 1148316 h 3418448"/>
              <a:gd name="connsiteX56" fmla="*/ 7857448 w 12968164"/>
              <a:gd name="connsiteY56" fmla="*/ 1169582 h 3418448"/>
              <a:gd name="connsiteX57" fmla="*/ 7956685 w 12968164"/>
              <a:gd name="connsiteY57" fmla="*/ 1176670 h 3418448"/>
              <a:gd name="connsiteX58" fmla="*/ 8226043 w 12968164"/>
              <a:gd name="connsiteY58" fmla="*/ 1169582 h 3418448"/>
              <a:gd name="connsiteX59" fmla="*/ 8282750 w 12968164"/>
              <a:gd name="connsiteY59" fmla="*/ 1162493 h 3418448"/>
              <a:gd name="connsiteX60" fmla="*/ 8296927 w 12968164"/>
              <a:gd name="connsiteY60" fmla="*/ 1119963 h 3418448"/>
              <a:gd name="connsiteX61" fmla="*/ 8311103 w 12968164"/>
              <a:gd name="connsiteY61" fmla="*/ 1027814 h 3418448"/>
              <a:gd name="connsiteX62" fmla="*/ 8325280 w 12968164"/>
              <a:gd name="connsiteY62" fmla="*/ 914400 h 3418448"/>
              <a:gd name="connsiteX63" fmla="*/ 8339457 w 12968164"/>
              <a:gd name="connsiteY63" fmla="*/ 857693 h 3418448"/>
              <a:gd name="connsiteX64" fmla="*/ 8346545 w 12968164"/>
              <a:gd name="connsiteY64" fmla="*/ 836428 h 3418448"/>
              <a:gd name="connsiteX65" fmla="*/ 8360722 w 12968164"/>
              <a:gd name="connsiteY65" fmla="*/ 765544 h 3418448"/>
              <a:gd name="connsiteX66" fmla="*/ 8381987 w 12968164"/>
              <a:gd name="connsiteY66" fmla="*/ 687572 h 3418448"/>
              <a:gd name="connsiteX67" fmla="*/ 8403252 w 12968164"/>
              <a:gd name="connsiteY67" fmla="*/ 645042 h 3418448"/>
              <a:gd name="connsiteX68" fmla="*/ 8424517 w 12968164"/>
              <a:gd name="connsiteY68" fmla="*/ 637954 h 3418448"/>
              <a:gd name="connsiteX69" fmla="*/ 8658434 w 12968164"/>
              <a:gd name="connsiteY69" fmla="*/ 623777 h 3418448"/>
              <a:gd name="connsiteX70" fmla="*/ 8700964 w 12968164"/>
              <a:gd name="connsiteY70" fmla="*/ 616689 h 3418448"/>
              <a:gd name="connsiteX71" fmla="*/ 8906527 w 12968164"/>
              <a:gd name="connsiteY71" fmla="*/ 602512 h 3418448"/>
              <a:gd name="connsiteX72" fmla="*/ 9154620 w 12968164"/>
              <a:gd name="connsiteY72" fmla="*/ 609600 h 3418448"/>
              <a:gd name="connsiteX73" fmla="*/ 9317652 w 12968164"/>
              <a:gd name="connsiteY73" fmla="*/ 616689 h 3418448"/>
              <a:gd name="connsiteX74" fmla="*/ 9785485 w 12968164"/>
              <a:gd name="connsiteY74" fmla="*/ 623777 h 3418448"/>
              <a:gd name="connsiteX75" fmla="*/ 9813838 w 12968164"/>
              <a:gd name="connsiteY75" fmla="*/ 630865 h 3418448"/>
              <a:gd name="connsiteX76" fmla="*/ 9991048 w 12968164"/>
              <a:gd name="connsiteY76" fmla="*/ 652130 h 3418448"/>
              <a:gd name="connsiteX77" fmla="*/ 10040666 w 12968164"/>
              <a:gd name="connsiteY77" fmla="*/ 659219 h 3418448"/>
              <a:gd name="connsiteX78" fmla="*/ 10061931 w 12968164"/>
              <a:gd name="connsiteY78" fmla="*/ 567070 h 3418448"/>
              <a:gd name="connsiteX79" fmla="*/ 10069020 w 12968164"/>
              <a:gd name="connsiteY79" fmla="*/ 233916 h 3418448"/>
              <a:gd name="connsiteX80" fmla="*/ 10083196 w 12968164"/>
              <a:gd name="connsiteY80" fmla="*/ 155944 h 3418448"/>
              <a:gd name="connsiteX81" fmla="*/ 10090285 w 12968164"/>
              <a:gd name="connsiteY81" fmla="*/ 134679 h 3418448"/>
              <a:gd name="connsiteX82" fmla="*/ 10139903 w 12968164"/>
              <a:gd name="connsiteY82" fmla="*/ 120503 h 3418448"/>
              <a:gd name="connsiteX83" fmla="*/ 10182434 w 12968164"/>
              <a:gd name="connsiteY83" fmla="*/ 113414 h 3418448"/>
              <a:gd name="connsiteX84" fmla="*/ 10317113 w 12968164"/>
              <a:gd name="connsiteY84" fmla="*/ 99237 h 3418448"/>
              <a:gd name="connsiteX85" fmla="*/ 10387996 w 12968164"/>
              <a:gd name="connsiteY85" fmla="*/ 85061 h 3418448"/>
              <a:gd name="connsiteX86" fmla="*/ 10444703 w 12968164"/>
              <a:gd name="connsiteY86" fmla="*/ 70884 h 3418448"/>
              <a:gd name="connsiteX87" fmla="*/ 10508499 w 12968164"/>
              <a:gd name="connsiteY87" fmla="*/ 42530 h 3418448"/>
              <a:gd name="connsiteX88" fmla="*/ 10529764 w 12968164"/>
              <a:gd name="connsiteY88" fmla="*/ 35442 h 3418448"/>
              <a:gd name="connsiteX89" fmla="*/ 10551029 w 12968164"/>
              <a:gd name="connsiteY89" fmla="*/ 28354 h 3418448"/>
              <a:gd name="connsiteX90" fmla="*/ 10593559 w 12968164"/>
              <a:gd name="connsiteY90" fmla="*/ 21265 h 3418448"/>
              <a:gd name="connsiteX91" fmla="*/ 10728238 w 12968164"/>
              <a:gd name="connsiteY91" fmla="*/ 0 h 3418448"/>
              <a:gd name="connsiteX92" fmla="*/ 10947978 w 12968164"/>
              <a:gd name="connsiteY92" fmla="*/ 14177 h 3418448"/>
              <a:gd name="connsiteX93" fmla="*/ 11153541 w 12968164"/>
              <a:gd name="connsiteY93" fmla="*/ 7089 h 3418448"/>
              <a:gd name="connsiteX94" fmla="*/ 11429987 w 12968164"/>
              <a:gd name="connsiteY94" fmla="*/ 0 h 3418448"/>
              <a:gd name="connsiteX95" fmla="*/ 11515048 w 12968164"/>
              <a:gd name="connsiteY95" fmla="*/ 7089 h 3418448"/>
              <a:gd name="connsiteX96" fmla="*/ 11635550 w 12968164"/>
              <a:gd name="connsiteY96" fmla="*/ 14177 h 3418448"/>
              <a:gd name="connsiteX97" fmla="*/ 11734787 w 12968164"/>
              <a:gd name="connsiteY97" fmla="*/ 35442 h 3418448"/>
              <a:gd name="connsiteX98" fmla="*/ 11791494 w 12968164"/>
              <a:gd name="connsiteY98" fmla="*/ 42530 h 3418448"/>
              <a:gd name="connsiteX99" fmla="*/ 11826936 w 12968164"/>
              <a:gd name="connsiteY99" fmla="*/ 49619 h 3418448"/>
              <a:gd name="connsiteX100" fmla="*/ 11883643 w 12968164"/>
              <a:gd name="connsiteY100" fmla="*/ 56707 h 3418448"/>
              <a:gd name="connsiteX101" fmla="*/ 12145913 w 12968164"/>
              <a:gd name="connsiteY101" fmla="*/ 77972 h 3418448"/>
              <a:gd name="connsiteX102" fmla="*/ 12493243 w 12968164"/>
              <a:gd name="connsiteY102" fmla="*/ 77972 h 3418448"/>
              <a:gd name="connsiteX103" fmla="*/ 12564127 w 12968164"/>
              <a:gd name="connsiteY103" fmla="*/ 92149 h 3418448"/>
              <a:gd name="connsiteX104" fmla="*/ 12705894 w 12968164"/>
              <a:gd name="connsiteY104" fmla="*/ 106326 h 3418448"/>
              <a:gd name="connsiteX105" fmla="*/ 12769689 w 12968164"/>
              <a:gd name="connsiteY105" fmla="*/ 127591 h 3418448"/>
              <a:gd name="connsiteX106" fmla="*/ 12790955 w 12968164"/>
              <a:gd name="connsiteY106" fmla="*/ 134679 h 3418448"/>
              <a:gd name="connsiteX107" fmla="*/ 12826396 w 12968164"/>
              <a:gd name="connsiteY107" fmla="*/ 177209 h 3418448"/>
              <a:gd name="connsiteX108" fmla="*/ 12847662 w 12968164"/>
              <a:gd name="connsiteY108" fmla="*/ 219740 h 3418448"/>
              <a:gd name="connsiteX109" fmla="*/ 12868927 w 12968164"/>
              <a:gd name="connsiteY109" fmla="*/ 233916 h 3418448"/>
              <a:gd name="connsiteX110" fmla="*/ 12876015 w 12968164"/>
              <a:gd name="connsiteY110" fmla="*/ 255182 h 3418448"/>
              <a:gd name="connsiteX111" fmla="*/ 12883103 w 12968164"/>
              <a:gd name="connsiteY111" fmla="*/ 283535 h 3418448"/>
              <a:gd name="connsiteX112" fmla="*/ 12897280 w 12968164"/>
              <a:gd name="connsiteY112" fmla="*/ 311889 h 3418448"/>
              <a:gd name="connsiteX113" fmla="*/ 12904369 w 12968164"/>
              <a:gd name="connsiteY113" fmla="*/ 340242 h 3418448"/>
              <a:gd name="connsiteX114" fmla="*/ 12918545 w 12968164"/>
              <a:gd name="connsiteY114" fmla="*/ 375684 h 3418448"/>
              <a:gd name="connsiteX115" fmla="*/ 12925634 w 12968164"/>
              <a:gd name="connsiteY115" fmla="*/ 411126 h 3418448"/>
              <a:gd name="connsiteX116" fmla="*/ 12946899 w 12968164"/>
              <a:gd name="connsiteY116" fmla="*/ 474921 h 3418448"/>
              <a:gd name="connsiteX117" fmla="*/ 12953987 w 12968164"/>
              <a:gd name="connsiteY117" fmla="*/ 496186 h 3418448"/>
              <a:gd name="connsiteX118" fmla="*/ 12961075 w 12968164"/>
              <a:gd name="connsiteY118" fmla="*/ 524540 h 3418448"/>
              <a:gd name="connsiteX119" fmla="*/ 12968164 w 12968164"/>
              <a:gd name="connsiteY119" fmla="*/ 602512 h 3418448"/>
              <a:gd name="connsiteX120" fmla="*/ 12953987 w 12968164"/>
              <a:gd name="connsiteY120" fmla="*/ 900223 h 3418448"/>
              <a:gd name="connsiteX121" fmla="*/ 12946899 w 12968164"/>
              <a:gd name="connsiteY121" fmla="*/ 971107 h 3418448"/>
              <a:gd name="connsiteX122" fmla="*/ 12939810 w 12968164"/>
              <a:gd name="connsiteY122" fmla="*/ 1006549 h 3418448"/>
              <a:gd name="connsiteX123" fmla="*/ 12925634 w 12968164"/>
              <a:gd name="connsiteY123" fmla="*/ 1105786 h 3418448"/>
              <a:gd name="connsiteX124" fmla="*/ 12918545 w 12968164"/>
              <a:gd name="connsiteY124" fmla="*/ 1141228 h 3418448"/>
              <a:gd name="connsiteX125" fmla="*/ 12904369 w 12968164"/>
              <a:gd name="connsiteY125" fmla="*/ 1240465 h 3418448"/>
              <a:gd name="connsiteX126" fmla="*/ 12883103 w 12968164"/>
              <a:gd name="connsiteY126" fmla="*/ 1318437 h 3418448"/>
              <a:gd name="connsiteX127" fmla="*/ 12897280 w 12968164"/>
              <a:gd name="connsiteY127" fmla="*/ 1524000 h 3418448"/>
              <a:gd name="connsiteX128" fmla="*/ 12911457 w 12968164"/>
              <a:gd name="connsiteY128" fmla="*/ 1687033 h 3418448"/>
              <a:gd name="connsiteX129" fmla="*/ 12897280 w 12968164"/>
              <a:gd name="connsiteY129" fmla="*/ 1828800 h 3418448"/>
              <a:gd name="connsiteX130" fmla="*/ 12883103 w 12968164"/>
              <a:gd name="connsiteY130" fmla="*/ 1850065 h 3418448"/>
              <a:gd name="connsiteX131" fmla="*/ 12876015 w 12968164"/>
              <a:gd name="connsiteY131" fmla="*/ 1871330 h 3418448"/>
              <a:gd name="connsiteX132" fmla="*/ 12854750 w 12968164"/>
              <a:gd name="connsiteY132" fmla="*/ 1885507 h 3418448"/>
              <a:gd name="connsiteX133" fmla="*/ 12627922 w 12968164"/>
              <a:gd name="connsiteY133" fmla="*/ 1878419 h 3418448"/>
              <a:gd name="connsiteX134" fmla="*/ 12514508 w 12968164"/>
              <a:gd name="connsiteY134" fmla="*/ 1871330 h 3418448"/>
              <a:gd name="connsiteX135" fmla="*/ 12394006 w 12968164"/>
              <a:gd name="connsiteY135" fmla="*/ 1857154 h 3418448"/>
              <a:gd name="connsiteX136" fmla="*/ 12230973 w 12968164"/>
              <a:gd name="connsiteY136" fmla="*/ 1871330 h 3418448"/>
              <a:gd name="connsiteX137" fmla="*/ 12167178 w 12968164"/>
              <a:gd name="connsiteY137" fmla="*/ 1878419 h 3418448"/>
              <a:gd name="connsiteX138" fmla="*/ 12131736 w 12968164"/>
              <a:gd name="connsiteY138" fmla="*/ 1885507 h 3418448"/>
              <a:gd name="connsiteX139" fmla="*/ 12089206 w 12968164"/>
              <a:gd name="connsiteY139" fmla="*/ 1892596 h 3418448"/>
              <a:gd name="connsiteX140" fmla="*/ 12032499 w 12968164"/>
              <a:gd name="connsiteY140" fmla="*/ 1899684 h 3418448"/>
              <a:gd name="connsiteX141" fmla="*/ 11933262 w 12968164"/>
              <a:gd name="connsiteY141" fmla="*/ 1913861 h 3418448"/>
              <a:gd name="connsiteX142" fmla="*/ 11883643 w 12968164"/>
              <a:gd name="connsiteY142" fmla="*/ 1920949 h 3418448"/>
              <a:gd name="connsiteX143" fmla="*/ 11819848 w 12968164"/>
              <a:gd name="connsiteY143" fmla="*/ 1935126 h 3418448"/>
              <a:gd name="connsiteX144" fmla="*/ 11756052 w 12968164"/>
              <a:gd name="connsiteY144" fmla="*/ 1949303 h 3418448"/>
              <a:gd name="connsiteX145" fmla="*/ 11734787 w 12968164"/>
              <a:gd name="connsiteY145" fmla="*/ 1956391 h 3418448"/>
              <a:gd name="connsiteX146" fmla="*/ 11678080 w 12968164"/>
              <a:gd name="connsiteY146" fmla="*/ 1970568 h 3418448"/>
              <a:gd name="connsiteX147" fmla="*/ 11621373 w 12968164"/>
              <a:gd name="connsiteY147" fmla="*/ 1984744 h 3418448"/>
              <a:gd name="connsiteX148" fmla="*/ 11500871 w 12968164"/>
              <a:gd name="connsiteY148" fmla="*/ 2006009 h 3418448"/>
              <a:gd name="connsiteX149" fmla="*/ 11337838 w 12968164"/>
              <a:gd name="connsiteY149" fmla="*/ 2020186 h 3418448"/>
              <a:gd name="connsiteX150" fmla="*/ 11245689 w 12968164"/>
              <a:gd name="connsiteY150" fmla="*/ 2034363 h 3418448"/>
              <a:gd name="connsiteX151" fmla="*/ 11210248 w 12968164"/>
              <a:gd name="connsiteY151" fmla="*/ 2041451 h 3418448"/>
              <a:gd name="connsiteX152" fmla="*/ 11125187 w 12968164"/>
              <a:gd name="connsiteY152" fmla="*/ 2055628 h 3418448"/>
              <a:gd name="connsiteX153" fmla="*/ 11068480 w 12968164"/>
              <a:gd name="connsiteY153" fmla="*/ 2069805 h 3418448"/>
              <a:gd name="connsiteX154" fmla="*/ 11047215 w 12968164"/>
              <a:gd name="connsiteY154" fmla="*/ 2076893 h 3418448"/>
              <a:gd name="connsiteX155" fmla="*/ 10877094 w 12968164"/>
              <a:gd name="connsiteY155" fmla="*/ 2105247 h 3418448"/>
              <a:gd name="connsiteX156" fmla="*/ 10841652 w 12968164"/>
              <a:gd name="connsiteY156" fmla="*/ 2112335 h 3418448"/>
              <a:gd name="connsiteX157" fmla="*/ 10777857 w 12968164"/>
              <a:gd name="connsiteY157" fmla="*/ 2119423 h 3418448"/>
              <a:gd name="connsiteX158" fmla="*/ 10742415 w 12968164"/>
              <a:gd name="connsiteY158" fmla="*/ 2126512 h 3418448"/>
              <a:gd name="connsiteX159" fmla="*/ 10685708 w 12968164"/>
              <a:gd name="connsiteY159" fmla="*/ 2133600 h 3418448"/>
              <a:gd name="connsiteX160" fmla="*/ 10643178 w 12968164"/>
              <a:gd name="connsiteY160" fmla="*/ 2140689 h 3418448"/>
              <a:gd name="connsiteX161" fmla="*/ 10607736 w 12968164"/>
              <a:gd name="connsiteY161" fmla="*/ 2147777 h 3418448"/>
              <a:gd name="connsiteX162" fmla="*/ 10543941 w 12968164"/>
              <a:gd name="connsiteY162" fmla="*/ 2154865 h 3418448"/>
              <a:gd name="connsiteX163" fmla="*/ 10508499 w 12968164"/>
              <a:gd name="connsiteY163" fmla="*/ 2161954 h 3418448"/>
              <a:gd name="connsiteX164" fmla="*/ 10444703 w 12968164"/>
              <a:gd name="connsiteY164" fmla="*/ 2169042 h 3418448"/>
              <a:gd name="connsiteX165" fmla="*/ 10409262 w 12968164"/>
              <a:gd name="connsiteY165" fmla="*/ 2176130 h 3418448"/>
              <a:gd name="connsiteX166" fmla="*/ 10267494 w 12968164"/>
              <a:gd name="connsiteY166" fmla="*/ 2190307 h 3418448"/>
              <a:gd name="connsiteX167" fmla="*/ 10175345 w 12968164"/>
              <a:gd name="connsiteY167" fmla="*/ 2204484 h 3418448"/>
              <a:gd name="connsiteX168" fmla="*/ 10033578 w 12968164"/>
              <a:gd name="connsiteY168" fmla="*/ 2225749 h 3418448"/>
              <a:gd name="connsiteX169" fmla="*/ 9955606 w 12968164"/>
              <a:gd name="connsiteY169" fmla="*/ 2232837 h 3418448"/>
              <a:gd name="connsiteX170" fmla="*/ 9863457 w 12968164"/>
              <a:gd name="connsiteY170" fmla="*/ 2247014 h 3418448"/>
              <a:gd name="connsiteX171" fmla="*/ 9813838 w 12968164"/>
              <a:gd name="connsiteY171" fmla="*/ 2254103 h 3418448"/>
              <a:gd name="connsiteX172" fmla="*/ 9764220 w 12968164"/>
              <a:gd name="connsiteY172" fmla="*/ 2268279 h 3418448"/>
              <a:gd name="connsiteX173" fmla="*/ 9693336 w 12968164"/>
              <a:gd name="connsiteY173" fmla="*/ 2282456 h 3418448"/>
              <a:gd name="connsiteX174" fmla="*/ 9664982 w 12968164"/>
              <a:gd name="connsiteY174" fmla="*/ 2289544 h 3418448"/>
              <a:gd name="connsiteX175" fmla="*/ 9615364 w 12968164"/>
              <a:gd name="connsiteY175" fmla="*/ 2303721 h 3418448"/>
              <a:gd name="connsiteX176" fmla="*/ 9544480 w 12968164"/>
              <a:gd name="connsiteY176" fmla="*/ 2317898 h 3418448"/>
              <a:gd name="connsiteX177" fmla="*/ 9494862 w 12968164"/>
              <a:gd name="connsiteY177" fmla="*/ 2332075 h 3418448"/>
              <a:gd name="connsiteX178" fmla="*/ 9459420 w 12968164"/>
              <a:gd name="connsiteY178" fmla="*/ 2339163 h 3418448"/>
              <a:gd name="connsiteX179" fmla="*/ 9374359 w 12968164"/>
              <a:gd name="connsiteY179" fmla="*/ 2360428 h 3418448"/>
              <a:gd name="connsiteX180" fmla="*/ 9346006 w 12968164"/>
              <a:gd name="connsiteY180" fmla="*/ 2367516 h 3418448"/>
              <a:gd name="connsiteX181" fmla="*/ 9275122 w 12968164"/>
              <a:gd name="connsiteY181" fmla="*/ 2381693 h 3418448"/>
              <a:gd name="connsiteX182" fmla="*/ 9239680 w 12968164"/>
              <a:gd name="connsiteY182" fmla="*/ 2388782 h 3418448"/>
              <a:gd name="connsiteX183" fmla="*/ 9182973 w 12968164"/>
              <a:gd name="connsiteY183" fmla="*/ 2395870 h 3418448"/>
              <a:gd name="connsiteX184" fmla="*/ 9147531 w 12968164"/>
              <a:gd name="connsiteY184" fmla="*/ 2402958 h 3418448"/>
              <a:gd name="connsiteX185" fmla="*/ 9126266 w 12968164"/>
              <a:gd name="connsiteY185" fmla="*/ 2410047 h 3418448"/>
              <a:gd name="connsiteX186" fmla="*/ 9062471 w 12968164"/>
              <a:gd name="connsiteY186" fmla="*/ 2417135 h 3418448"/>
              <a:gd name="connsiteX187" fmla="*/ 8977410 w 12968164"/>
              <a:gd name="connsiteY187" fmla="*/ 2431312 h 3418448"/>
              <a:gd name="connsiteX188" fmla="*/ 8920703 w 12968164"/>
              <a:gd name="connsiteY188" fmla="*/ 2438400 h 3418448"/>
              <a:gd name="connsiteX189" fmla="*/ 8878173 w 12968164"/>
              <a:gd name="connsiteY189" fmla="*/ 2445489 h 3418448"/>
              <a:gd name="connsiteX190" fmla="*/ 8786024 w 12968164"/>
              <a:gd name="connsiteY190" fmla="*/ 2452577 h 3418448"/>
              <a:gd name="connsiteX191" fmla="*/ 8708052 w 12968164"/>
              <a:gd name="connsiteY191" fmla="*/ 2459665 h 3418448"/>
              <a:gd name="connsiteX192" fmla="*/ 8651345 w 12968164"/>
              <a:gd name="connsiteY192" fmla="*/ 2466754 h 3418448"/>
              <a:gd name="connsiteX193" fmla="*/ 8580462 w 12968164"/>
              <a:gd name="connsiteY193" fmla="*/ 2473842 h 3418448"/>
              <a:gd name="connsiteX194" fmla="*/ 8367810 w 12968164"/>
              <a:gd name="connsiteY194" fmla="*/ 2502196 h 3418448"/>
              <a:gd name="connsiteX195" fmla="*/ 8325280 w 12968164"/>
              <a:gd name="connsiteY195" fmla="*/ 2509284 h 3418448"/>
              <a:gd name="connsiteX196" fmla="*/ 8261485 w 12968164"/>
              <a:gd name="connsiteY196" fmla="*/ 2523461 h 3418448"/>
              <a:gd name="connsiteX197" fmla="*/ 8169336 w 12968164"/>
              <a:gd name="connsiteY197" fmla="*/ 2537637 h 3418448"/>
              <a:gd name="connsiteX198" fmla="*/ 8084275 w 12968164"/>
              <a:gd name="connsiteY198" fmla="*/ 2551814 h 3418448"/>
              <a:gd name="connsiteX199" fmla="*/ 8055922 w 12968164"/>
              <a:gd name="connsiteY199" fmla="*/ 2558903 h 3418448"/>
              <a:gd name="connsiteX200" fmla="*/ 7977950 w 12968164"/>
              <a:gd name="connsiteY200" fmla="*/ 2573079 h 3418448"/>
              <a:gd name="connsiteX201" fmla="*/ 7949596 w 12968164"/>
              <a:gd name="connsiteY201" fmla="*/ 2580168 h 3418448"/>
              <a:gd name="connsiteX202" fmla="*/ 7914155 w 12968164"/>
              <a:gd name="connsiteY202" fmla="*/ 2587256 h 3418448"/>
              <a:gd name="connsiteX203" fmla="*/ 7892889 w 12968164"/>
              <a:gd name="connsiteY203" fmla="*/ 2594344 h 3418448"/>
              <a:gd name="connsiteX204" fmla="*/ 7843271 w 12968164"/>
              <a:gd name="connsiteY204" fmla="*/ 2601433 h 3418448"/>
              <a:gd name="connsiteX205" fmla="*/ 7807829 w 12968164"/>
              <a:gd name="connsiteY205" fmla="*/ 2608521 h 3418448"/>
              <a:gd name="connsiteX206" fmla="*/ 7708592 w 12968164"/>
              <a:gd name="connsiteY206" fmla="*/ 2622698 h 3418448"/>
              <a:gd name="connsiteX207" fmla="*/ 7637708 w 12968164"/>
              <a:gd name="connsiteY207" fmla="*/ 2636875 h 3418448"/>
              <a:gd name="connsiteX208" fmla="*/ 7581001 w 12968164"/>
              <a:gd name="connsiteY208" fmla="*/ 2651051 h 3418448"/>
              <a:gd name="connsiteX209" fmla="*/ 7524294 w 12968164"/>
              <a:gd name="connsiteY209" fmla="*/ 2658140 h 3418448"/>
              <a:gd name="connsiteX210" fmla="*/ 7495941 w 12968164"/>
              <a:gd name="connsiteY210" fmla="*/ 2665228 h 3418448"/>
              <a:gd name="connsiteX211" fmla="*/ 7446322 w 12968164"/>
              <a:gd name="connsiteY211" fmla="*/ 2672316 h 3418448"/>
              <a:gd name="connsiteX212" fmla="*/ 7375438 w 12968164"/>
              <a:gd name="connsiteY212" fmla="*/ 2686493 h 3418448"/>
              <a:gd name="connsiteX213" fmla="*/ 7283289 w 12968164"/>
              <a:gd name="connsiteY213" fmla="*/ 2700670 h 3418448"/>
              <a:gd name="connsiteX214" fmla="*/ 7262024 w 12968164"/>
              <a:gd name="connsiteY214" fmla="*/ 2707758 h 3418448"/>
              <a:gd name="connsiteX215" fmla="*/ 7106080 w 12968164"/>
              <a:gd name="connsiteY215" fmla="*/ 2729023 h 3418448"/>
              <a:gd name="connsiteX216" fmla="*/ 7028108 w 12968164"/>
              <a:gd name="connsiteY216" fmla="*/ 2743200 h 3418448"/>
              <a:gd name="connsiteX217" fmla="*/ 6978489 w 12968164"/>
              <a:gd name="connsiteY217" fmla="*/ 2750289 h 3418448"/>
              <a:gd name="connsiteX218" fmla="*/ 6950136 w 12968164"/>
              <a:gd name="connsiteY218" fmla="*/ 2757377 h 3418448"/>
              <a:gd name="connsiteX219" fmla="*/ 6857987 w 12968164"/>
              <a:gd name="connsiteY219" fmla="*/ 2771554 h 3418448"/>
              <a:gd name="connsiteX220" fmla="*/ 6815457 w 12968164"/>
              <a:gd name="connsiteY220" fmla="*/ 2778642 h 3418448"/>
              <a:gd name="connsiteX221" fmla="*/ 6780015 w 12968164"/>
              <a:gd name="connsiteY221" fmla="*/ 2785730 h 3418448"/>
              <a:gd name="connsiteX222" fmla="*/ 6666601 w 12968164"/>
              <a:gd name="connsiteY222" fmla="*/ 2799907 h 3418448"/>
              <a:gd name="connsiteX223" fmla="*/ 6638248 w 12968164"/>
              <a:gd name="connsiteY223" fmla="*/ 2806996 h 3418448"/>
              <a:gd name="connsiteX224" fmla="*/ 6595717 w 12968164"/>
              <a:gd name="connsiteY224" fmla="*/ 2814084 h 3418448"/>
              <a:gd name="connsiteX225" fmla="*/ 6574452 w 12968164"/>
              <a:gd name="connsiteY225" fmla="*/ 2821172 h 3418448"/>
              <a:gd name="connsiteX226" fmla="*/ 6524834 w 12968164"/>
              <a:gd name="connsiteY226" fmla="*/ 2828261 h 3418448"/>
              <a:gd name="connsiteX227" fmla="*/ 6468127 w 12968164"/>
              <a:gd name="connsiteY227" fmla="*/ 2842437 h 3418448"/>
              <a:gd name="connsiteX228" fmla="*/ 6446862 w 12968164"/>
              <a:gd name="connsiteY228" fmla="*/ 2849526 h 3418448"/>
              <a:gd name="connsiteX229" fmla="*/ 6411420 w 12968164"/>
              <a:gd name="connsiteY229" fmla="*/ 2856614 h 3418448"/>
              <a:gd name="connsiteX230" fmla="*/ 6383066 w 12968164"/>
              <a:gd name="connsiteY230" fmla="*/ 2863703 h 3418448"/>
              <a:gd name="connsiteX231" fmla="*/ 6347624 w 12968164"/>
              <a:gd name="connsiteY231" fmla="*/ 2870791 h 3418448"/>
              <a:gd name="connsiteX232" fmla="*/ 6290917 w 12968164"/>
              <a:gd name="connsiteY232" fmla="*/ 2884968 h 3418448"/>
              <a:gd name="connsiteX233" fmla="*/ 6248387 w 12968164"/>
              <a:gd name="connsiteY233" fmla="*/ 2899144 h 3418448"/>
              <a:gd name="connsiteX234" fmla="*/ 6191680 w 12968164"/>
              <a:gd name="connsiteY234" fmla="*/ 2913321 h 3418448"/>
              <a:gd name="connsiteX235" fmla="*/ 6149150 w 12968164"/>
              <a:gd name="connsiteY235" fmla="*/ 2927498 h 3418448"/>
              <a:gd name="connsiteX236" fmla="*/ 6120796 w 12968164"/>
              <a:gd name="connsiteY236" fmla="*/ 2934586 h 3418448"/>
              <a:gd name="connsiteX237" fmla="*/ 6078266 w 12968164"/>
              <a:gd name="connsiteY237" fmla="*/ 2941675 h 3418448"/>
              <a:gd name="connsiteX238" fmla="*/ 6035736 w 12968164"/>
              <a:gd name="connsiteY238" fmla="*/ 2955851 h 3418448"/>
              <a:gd name="connsiteX239" fmla="*/ 6007382 w 12968164"/>
              <a:gd name="connsiteY239" fmla="*/ 2962940 h 3418448"/>
              <a:gd name="connsiteX240" fmla="*/ 5964852 w 12968164"/>
              <a:gd name="connsiteY240" fmla="*/ 2977116 h 3418448"/>
              <a:gd name="connsiteX241" fmla="*/ 5936499 w 12968164"/>
              <a:gd name="connsiteY241" fmla="*/ 2984205 h 3418448"/>
              <a:gd name="connsiteX242" fmla="*/ 5872703 w 12968164"/>
              <a:gd name="connsiteY242" fmla="*/ 3005470 h 3418448"/>
              <a:gd name="connsiteX243" fmla="*/ 5851438 w 12968164"/>
              <a:gd name="connsiteY243" fmla="*/ 3012558 h 3418448"/>
              <a:gd name="connsiteX244" fmla="*/ 5794731 w 12968164"/>
              <a:gd name="connsiteY244" fmla="*/ 3026735 h 3418448"/>
              <a:gd name="connsiteX245" fmla="*/ 5773466 w 12968164"/>
              <a:gd name="connsiteY245" fmla="*/ 3033823 h 3418448"/>
              <a:gd name="connsiteX246" fmla="*/ 5730936 w 12968164"/>
              <a:gd name="connsiteY246" fmla="*/ 3040912 h 3418448"/>
              <a:gd name="connsiteX247" fmla="*/ 5674229 w 12968164"/>
              <a:gd name="connsiteY247" fmla="*/ 3055089 h 3418448"/>
              <a:gd name="connsiteX248" fmla="*/ 5631699 w 12968164"/>
              <a:gd name="connsiteY248" fmla="*/ 3062177 h 3418448"/>
              <a:gd name="connsiteX249" fmla="*/ 5567903 w 12968164"/>
              <a:gd name="connsiteY249" fmla="*/ 3076354 h 3418448"/>
              <a:gd name="connsiteX250" fmla="*/ 5518285 w 12968164"/>
              <a:gd name="connsiteY250" fmla="*/ 3083442 h 3418448"/>
              <a:gd name="connsiteX251" fmla="*/ 5482843 w 12968164"/>
              <a:gd name="connsiteY251" fmla="*/ 3090530 h 3418448"/>
              <a:gd name="connsiteX252" fmla="*/ 5419048 w 12968164"/>
              <a:gd name="connsiteY252" fmla="*/ 3097619 h 3418448"/>
              <a:gd name="connsiteX253" fmla="*/ 5376517 w 12968164"/>
              <a:gd name="connsiteY253" fmla="*/ 3104707 h 3418448"/>
              <a:gd name="connsiteX254" fmla="*/ 5298545 w 12968164"/>
              <a:gd name="connsiteY254" fmla="*/ 3111796 h 3418448"/>
              <a:gd name="connsiteX255" fmla="*/ 5163866 w 12968164"/>
              <a:gd name="connsiteY255" fmla="*/ 3125972 h 3418448"/>
              <a:gd name="connsiteX256" fmla="*/ 3434303 w 12968164"/>
              <a:gd name="connsiteY256" fmla="*/ 3395331 h 3418448"/>
              <a:gd name="connsiteX257" fmla="*/ 2697113 w 12968164"/>
              <a:gd name="connsiteY257" fmla="*/ 3402418 h 3418448"/>
              <a:gd name="connsiteX258" fmla="*/ 1676387 w 12968164"/>
              <a:gd name="connsiteY258" fmla="*/ 3381153 h 3418448"/>
              <a:gd name="connsiteX259" fmla="*/ 1208555 w 12968164"/>
              <a:gd name="connsiteY259" fmla="*/ 3352800 h 3418448"/>
              <a:gd name="connsiteX260" fmla="*/ 733634 w 12968164"/>
              <a:gd name="connsiteY260" fmla="*/ 3359889 h 3418448"/>
              <a:gd name="connsiteX261" fmla="*/ 10620 w 12968164"/>
              <a:gd name="connsiteY261" fmla="*/ 3147237 h 3418448"/>
              <a:gd name="connsiteX262" fmla="*/ 301243 w 12968164"/>
              <a:gd name="connsiteY262" fmla="*/ 3083442 h 3418448"/>
              <a:gd name="connsiteX263" fmla="*/ 287066 w 12968164"/>
              <a:gd name="connsiteY263" fmla="*/ 3062177 h 3418448"/>
              <a:gd name="connsiteX264" fmla="*/ 272889 w 12968164"/>
              <a:gd name="connsiteY264" fmla="*/ 3005470 h 3418448"/>
              <a:gd name="connsiteX265" fmla="*/ 265801 w 12968164"/>
              <a:gd name="connsiteY265" fmla="*/ 2955851 h 3418448"/>
              <a:gd name="connsiteX266" fmla="*/ 258713 w 12968164"/>
              <a:gd name="connsiteY266" fmla="*/ 2913321 h 3418448"/>
              <a:gd name="connsiteX267" fmla="*/ 272889 w 12968164"/>
              <a:gd name="connsiteY267" fmla="*/ 2849526 h 3418448"/>
              <a:gd name="connsiteX268" fmla="*/ 279978 w 12968164"/>
              <a:gd name="connsiteY268" fmla="*/ 2828261 h 3418448"/>
              <a:gd name="connsiteX269" fmla="*/ 343773 w 12968164"/>
              <a:gd name="connsiteY269" fmla="*/ 2785730 h 3418448"/>
              <a:gd name="connsiteX0" fmla="*/ 367191 w 12991582"/>
              <a:gd name="connsiteY0" fmla="*/ 2785730 h 3418448"/>
              <a:gd name="connsiteX1" fmla="*/ 367191 w 12991582"/>
              <a:gd name="connsiteY1" fmla="*/ 2785730 h 3418448"/>
              <a:gd name="connsiteX2" fmla="*/ 1572214 w 12991582"/>
              <a:gd name="connsiteY2" fmla="*/ 2785730 h 3418448"/>
              <a:gd name="connsiteX3" fmla="*/ 1990428 w 12991582"/>
              <a:gd name="connsiteY3" fmla="*/ 2799907 h 3418448"/>
              <a:gd name="connsiteX4" fmla="*/ 2323582 w 12991582"/>
              <a:gd name="connsiteY4" fmla="*/ 2821172 h 3418448"/>
              <a:gd name="connsiteX5" fmla="*/ 2833945 w 12991582"/>
              <a:gd name="connsiteY5" fmla="*/ 2814084 h 3418448"/>
              <a:gd name="connsiteX6" fmla="*/ 3117480 w 12991582"/>
              <a:gd name="connsiteY6" fmla="*/ 2821172 h 3418448"/>
              <a:gd name="connsiteX7" fmla="*/ 3138745 w 12991582"/>
              <a:gd name="connsiteY7" fmla="*/ 2814084 h 3418448"/>
              <a:gd name="connsiteX8" fmla="*/ 3174187 w 12991582"/>
              <a:gd name="connsiteY8" fmla="*/ 2806996 h 3418448"/>
              <a:gd name="connsiteX9" fmla="*/ 3188363 w 12991582"/>
              <a:gd name="connsiteY9" fmla="*/ 2658140 h 3418448"/>
              <a:gd name="connsiteX10" fmla="*/ 3195452 w 12991582"/>
              <a:gd name="connsiteY10" fmla="*/ 2466754 h 3418448"/>
              <a:gd name="connsiteX11" fmla="*/ 3202540 w 12991582"/>
              <a:gd name="connsiteY11" fmla="*/ 2417135 h 3418448"/>
              <a:gd name="connsiteX12" fmla="*/ 3216717 w 12991582"/>
              <a:gd name="connsiteY12" fmla="*/ 2360428 h 3418448"/>
              <a:gd name="connsiteX13" fmla="*/ 3230893 w 12991582"/>
              <a:gd name="connsiteY13" fmla="*/ 2317898 h 3418448"/>
              <a:gd name="connsiteX14" fmla="*/ 3252159 w 12991582"/>
              <a:gd name="connsiteY14" fmla="*/ 2303721 h 3418448"/>
              <a:gd name="connsiteX15" fmla="*/ 3656196 w 12991582"/>
              <a:gd name="connsiteY15" fmla="*/ 2296633 h 3418448"/>
              <a:gd name="connsiteX16" fmla="*/ 3776698 w 12991582"/>
              <a:gd name="connsiteY16" fmla="*/ 2275368 h 3418448"/>
              <a:gd name="connsiteX17" fmla="*/ 3953907 w 12991582"/>
              <a:gd name="connsiteY17" fmla="*/ 2268279 h 3418448"/>
              <a:gd name="connsiteX18" fmla="*/ 4194912 w 12991582"/>
              <a:gd name="connsiteY18" fmla="*/ 2261191 h 3418448"/>
              <a:gd name="connsiteX19" fmla="*/ 4719452 w 12991582"/>
              <a:gd name="connsiteY19" fmla="*/ 2268279 h 3418448"/>
              <a:gd name="connsiteX20" fmla="*/ 4889573 w 12991582"/>
              <a:gd name="connsiteY20" fmla="*/ 2239926 h 3418448"/>
              <a:gd name="connsiteX21" fmla="*/ 4896661 w 12991582"/>
              <a:gd name="connsiteY21" fmla="*/ 2183219 h 3418448"/>
              <a:gd name="connsiteX22" fmla="*/ 4910838 w 12991582"/>
              <a:gd name="connsiteY22" fmla="*/ 2062716 h 3418448"/>
              <a:gd name="connsiteX23" fmla="*/ 4917926 w 12991582"/>
              <a:gd name="connsiteY23" fmla="*/ 2034363 h 3418448"/>
              <a:gd name="connsiteX24" fmla="*/ 4932103 w 12991582"/>
              <a:gd name="connsiteY24" fmla="*/ 1956391 h 3418448"/>
              <a:gd name="connsiteX25" fmla="*/ 4946280 w 12991582"/>
              <a:gd name="connsiteY25" fmla="*/ 1779182 h 3418448"/>
              <a:gd name="connsiteX26" fmla="*/ 4953368 w 12991582"/>
              <a:gd name="connsiteY26" fmla="*/ 1743740 h 3418448"/>
              <a:gd name="connsiteX27" fmla="*/ 4960456 w 12991582"/>
              <a:gd name="connsiteY27" fmla="*/ 1715386 h 3418448"/>
              <a:gd name="connsiteX28" fmla="*/ 5201461 w 12991582"/>
              <a:gd name="connsiteY28" fmla="*/ 1708298 h 3418448"/>
              <a:gd name="connsiteX29" fmla="*/ 5492084 w 12991582"/>
              <a:gd name="connsiteY29" fmla="*/ 1694121 h 3418448"/>
              <a:gd name="connsiteX30" fmla="*/ 5803973 w 12991582"/>
              <a:gd name="connsiteY30" fmla="*/ 1672856 h 3418448"/>
              <a:gd name="connsiteX31" fmla="*/ 6122949 w 12991582"/>
              <a:gd name="connsiteY31" fmla="*/ 1687033 h 3418448"/>
              <a:gd name="connsiteX32" fmla="*/ 6200921 w 12991582"/>
              <a:gd name="connsiteY32" fmla="*/ 1694121 h 3418448"/>
              <a:gd name="connsiteX33" fmla="*/ 6264717 w 12991582"/>
              <a:gd name="connsiteY33" fmla="*/ 1701209 h 3418448"/>
              <a:gd name="connsiteX34" fmla="*/ 6449014 w 12991582"/>
              <a:gd name="connsiteY34" fmla="*/ 1708298 h 3418448"/>
              <a:gd name="connsiteX35" fmla="*/ 6682931 w 12991582"/>
              <a:gd name="connsiteY35" fmla="*/ 1701209 h 3418448"/>
              <a:gd name="connsiteX36" fmla="*/ 6661666 w 12991582"/>
              <a:gd name="connsiteY36" fmla="*/ 1694121 h 3418448"/>
              <a:gd name="connsiteX37" fmla="*/ 6675842 w 12991582"/>
              <a:gd name="connsiteY37" fmla="*/ 1396409 h 3418448"/>
              <a:gd name="connsiteX38" fmla="*/ 6690019 w 12991582"/>
              <a:gd name="connsiteY38" fmla="*/ 1311349 h 3418448"/>
              <a:gd name="connsiteX39" fmla="*/ 6704196 w 12991582"/>
              <a:gd name="connsiteY39" fmla="*/ 1226289 h 3418448"/>
              <a:gd name="connsiteX40" fmla="*/ 6725461 w 12991582"/>
              <a:gd name="connsiteY40" fmla="*/ 1212112 h 3418448"/>
              <a:gd name="connsiteX41" fmla="*/ 6796345 w 12991582"/>
              <a:gd name="connsiteY41" fmla="*/ 1197935 h 3418448"/>
              <a:gd name="connsiteX42" fmla="*/ 6888493 w 12991582"/>
              <a:gd name="connsiteY42" fmla="*/ 1183758 h 3418448"/>
              <a:gd name="connsiteX43" fmla="*/ 6923935 w 12991582"/>
              <a:gd name="connsiteY43" fmla="*/ 1176670 h 3418448"/>
              <a:gd name="connsiteX44" fmla="*/ 7086968 w 12991582"/>
              <a:gd name="connsiteY44" fmla="*/ 1155405 h 3418448"/>
              <a:gd name="connsiteX45" fmla="*/ 7136587 w 12991582"/>
              <a:gd name="connsiteY45" fmla="*/ 1148316 h 3418448"/>
              <a:gd name="connsiteX46" fmla="*/ 7193293 w 12991582"/>
              <a:gd name="connsiteY46" fmla="*/ 1141228 h 3418448"/>
              <a:gd name="connsiteX47" fmla="*/ 7242912 w 12991582"/>
              <a:gd name="connsiteY47" fmla="*/ 1134140 h 3418448"/>
              <a:gd name="connsiteX48" fmla="*/ 7320884 w 12991582"/>
              <a:gd name="connsiteY48" fmla="*/ 1127051 h 3418448"/>
              <a:gd name="connsiteX49" fmla="*/ 7398856 w 12991582"/>
              <a:gd name="connsiteY49" fmla="*/ 1112875 h 3418448"/>
              <a:gd name="connsiteX50" fmla="*/ 7491005 w 12991582"/>
              <a:gd name="connsiteY50" fmla="*/ 1098698 h 3418448"/>
              <a:gd name="connsiteX51" fmla="*/ 7646949 w 12991582"/>
              <a:gd name="connsiteY51" fmla="*/ 1105786 h 3418448"/>
              <a:gd name="connsiteX52" fmla="*/ 7696568 w 12991582"/>
              <a:gd name="connsiteY52" fmla="*/ 1119963 h 3418448"/>
              <a:gd name="connsiteX53" fmla="*/ 7724921 w 12991582"/>
              <a:gd name="connsiteY53" fmla="*/ 1127051 h 3418448"/>
              <a:gd name="connsiteX54" fmla="*/ 7767452 w 12991582"/>
              <a:gd name="connsiteY54" fmla="*/ 1141228 h 3418448"/>
              <a:gd name="connsiteX55" fmla="*/ 7788717 w 12991582"/>
              <a:gd name="connsiteY55" fmla="*/ 1148316 h 3418448"/>
              <a:gd name="connsiteX56" fmla="*/ 7880866 w 12991582"/>
              <a:gd name="connsiteY56" fmla="*/ 1169582 h 3418448"/>
              <a:gd name="connsiteX57" fmla="*/ 7980103 w 12991582"/>
              <a:gd name="connsiteY57" fmla="*/ 1176670 h 3418448"/>
              <a:gd name="connsiteX58" fmla="*/ 8249461 w 12991582"/>
              <a:gd name="connsiteY58" fmla="*/ 1169582 h 3418448"/>
              <a:gd name="connsiteX59" fmla="*/ 8306168 w 12991582"/>
              <a:gd name="connsiteY59" fmla="*/ 1162493 h 3418448"/>
              <a:gd name="connsiteX60" fmla="*/ 8320345 w 12991582"/>
              <a:gd name="connsiteY60" fmla="*/ 1119963 h 3418448"/>
              <a:gd name="connsiteX61" fmla="*/ 8334521 w 12991582"/>
              <a:gd name="connsiteY61" fmla="*/ 1027814 h 3418448"/>
              <a:gd name="connsiteX62" fmla="*/ 8348698 w 12991582"/>
              <a:gd name="connsiteY62" fmla="*/ 914400 h 3418448"/>
              <a:gd name="connsiteX63" fmla="*/ 8362875 w 12991582"/>
              <a:gd name="connsiteY63" fmla="*/ 857693 h 3418448"/>
              <a:gd name="connsiteX64" fmla="*/ 8369963 w 12991582"/>
              <a:gd name="connsiteY64" fmla="*/ 836428 h 3418448"/>
              <a:gd name="connsiteX65" fmla="*/ 8384140 w 12991582"/>
              <a:gd name="connsiteY65" fmla="*/ 765544 h 3418448"/>
              <a:gd name="connsiteX66" fmla="*/ 8405405 w 12991582"/>
              <a:gd name="connsiteY66" fmla="*/ 687572 h 3418448"/>
              <a:gd name="connsiteX67" fmla="*/ 8426670 w 12991582"/>
              <a:gd name="connsiteY67" fmla="*/ 645042 h 3418448"/>
              <a:gd name="connsiteX68" fmla="*/ 8447935 w 12991582"/>
              <a:gd name="connsiteY68" fmla="*/ 637954 h 3418448"/>
              <a:gd name="connsiteX69" fmla="*/ 8681852 w 12991582"/>
              <a:gd name="connsiteY69" fmla="*/ 623777 h 3418448"/>
              <a:gd name="connsiteX70" fmla="*/ 8724382 w 12991582"/>
              <a:gd name="connsiteY70" fmla="*/ 616689 h 3418448"/>
              <a:gd name="connsiteX71" fmla="*/ 8929945 w 12991582"/>
              <a:gd name="connsiteY71" fmla="*/ 602512 h 3418448"/>
              <a:gd name="connsiteX72" fmla="*/ 9178038 w 12991582"/>
              <a:gd name="connsiteY72" fmla="*/ 609600 h 3418448"/>
              <a:gd name="connsiteX73" fmla="*/ 9341070 w 12991582"/>
              <a:gd name="connsiteY73" fmla="*/ 616689 h 3418448"/>
              <a:gd name="connsiteX74" fmla="*/ 9808903 w 12991582"/>
              <a:gd name="connsiteY74" fmla="*/ 623777 h 3418448"/>
              <a:gd name="connsiteX75" fmla="*/ 9837256 w 12991582"/>
              <a:gd name="connsiteY75" fmla="*/ 630865 h 3418448"/>
              <a:gd name="connsiteX76" fmla="*/ 10014466 w 12991582"/>
              <a:gd name="connsiteY76" fmla="*/ 652130 h 3418448"/>
              <a:gd name="connsiteX77" fmla="*/ 10064084 w 12991582"/>
              <a:gd name="connsiteY77" fmla="*/ 659219 h 3418448"/>
              <a:gd name="connsiteX78" fmla="*/ 10085349 w 12991582"/>
              <a:gd name="connsiteY78" fmla="*/ 567070 h 3418448"/>
              <a:gd name="connsiteX79" fmla="*/ 10092438 w 12991582"/>
              <a:gd name="connsiteY79" fmla="*/ 233916 h 3418448"/>
              <a:gd name="connsiteX80" fmla="*/ 10106614 w 12991582"/>
              <a:gd name="connsiteY80" fmla="*/ 155944 h 3418448"/>
              <a:gd name="connsiteX81" fmla="*/ 10113703 w 12991582"/>
              <a:gd name="connsiteY81" fmla="*/ 134679 h 3418448"/>
              <a:gd name="connsiteX82" fmla="*/ 10163321 w 12991582"/>
              <a:gd name="connsiteY82" fmla="*/ 120503 h 3418448"/>
              <a:gd name="connsiteX83" fmla="*/ 10205852 w 12991582"/>
              <a:gd name="connsiteY83" fmla="*/ 113414 h 3418448"/>
              <a:gd name="connsiteX84" fmla="*/ 10340531 w 12991582"/>
              <a:gd name="connsiteY84" fmla="*/ 99237 h 3418448"/>
              <a:gd name="connsiteX85" fmla="*/ 10411414 w 12991582"/>
              <a:gd name="connsiteY85" fmla="*/ 85061 h 3418448"/>
              <a:gd name="connsiteX86" fmla="*/ 10468121 w 12991582"/>
              <a:gd name="connsiteY86" fmla="*/ 70884 h 3418448"/>
              <a:gd name="connsiteX87" fmla="*/ 10531917 w 12991582"/>
              <a:gd name="connsiteY87" fmla="*/ 42530 h 3418448"/>
              <a:gd name="connsiteX88" fmla="*/ 10553182 w 12991582"/>
              <a:gd name="connsiteY88" fmla="*/ 35442 h 3418448"/>
              <a:gd name="connsiteX89" fmla="*/ 10574447 w 12991582"/>
              <a:gd name="connsiteY89" fmla="*/ 28354 h 3418448"/>
              <a:gd name="connsiteX90" fmla="*/ 10616977 w 12991582"/>
              <a:gd name="connsiteY90" fmla="*/ 21265 h 3418448"/>
              <a:gd name="connsiteX91" fmla="*/ 10751656 w 12991582"/>
              <a:gd name="connsiteY91" fmla="*/ 0 h 3418448"/>
              <a:gd name="connsiteX92" fmla="*/ 10971396 w 12991582"/>
              <a:gd name="connsiteY92" fmla="*/ 14177 h 3418448"/>
              <a:gd name="connsiteX93" fmla="*/ 11176959 w 12991582"/>
              <a:gd name="connsiteY93" fmla="*/ 7089 h 3418448"/>
              <a:gd name="connsiteX94" fmla="*/ 11453405 w 12991582"/>
              <a:gd name="connsiteY94" fmla="*/ 0 h 3418448"/>
              <a:gd name="connsiteX95" fmla="*/ 11538466 w 12991582"/>
              <a:gd name="connsiteY95" fmla="*/ 7089 h 3418448"/>
              <a:gd name="connsiteX96" fmla="*/ 11658968 w 12991582"/>
              <a:gd name="connsiteY96" fmla="*/ 14177 h 3418448"/>
              <a:gd name="connsiteX97" fmla="*/ 11758205 w 12991582"/>
              <a:gd name="connsiteY97" fmla="*/ 35442 h 3418448"/>
              <a:gd name="connsiteX98" fmla="*/ 11814912 w 12991582"/>
              <a:gd name="connsiteY98" fmla="*/ 42530 h 3418448"/>
              <a:gd name="connsiteX99" fmla="*/ 11850354 w 12991582"/>
              <a:gd name="connsiteY99" fmla="*/ 49619 h 3418448"/>
              <a:gd name="connsiteX100" fmla="*/ 11907061 w 12991582"/>
              <a:gd name="connsiteY100" fmla="*/ 56707 h 3418448"/>
              <a:gd name="connsiteX101" fmla="*/ 12169331 w 12991582"/>
              <a:gd name="connsiteY101" fmla="*/ 77972 h 3418448"/>
              <a:gd name="connsiteX102" fmla="*/ 12516661 w 12991582"/>
              <a:gd name="connsiteY102" fmla="*/ 77972 h 3418448"/>
              <a:gd name="connsiteX103" fmla="*/ 12587545 w 12991582"/>
              <a:gd name="connsiteY103" fmla="*/ 92149 h 3418448"/>
              <a:gd name="connsiteX104" fmla="*/ 12729312 w 12991582"/>
              <a:gd name="connsiteY104" fmla="*/ 106326 h 3418448"/>
              <a:gd name="connsiteX105" fmla="*/ 12793107 w 12991582"/>
              <a:gd name="connsiteY105" fmla="*/ 127591 h 3418448"/>
              <a:gd name="connsiteX106" fmla="*/ 12814373 w 12991582"/>
              <a:gd name="connsiteY106" fmla="*/ 134679 h 3418448"/>
              <a:gd name="connsiteX107" fmla="*/ 12849814 w 12991582"/>
              <a:gd name="connsiteY107" fmla="*/ 177209 h 3418448"/>
              <a:gd name="connsiteX108" fmla="*/ 12871080 w 12991582"/>
              <a:gd name="connsiteY108" fmla="*/ 219740 h 3418448"/>
              <a:gd name="connsiteX109" fmla="*/ 12892345 w 12991582"/>
              <a:gd name="connsiteY109" fmla="*/ 233916 h 3418448"/>
              <a:gd name="connsiteX110" fmla="*/ 12899433 w 12991582"/>
              <a:gd name="connsiteY110" fmla="*/ 255182 h 3418448"/>
              <a:gd name="connsiteX111" fmla="*/ 12906521 w 12991582"/>
              <a:gd name="connsiteY111" fmla="*/ 283535 h 3418448"/>
              <a:gd name="connsiteX112" fmla="*/ 12920698 w 12991582"/>
              <a:gd name="connsiteY112" fmla="*/ 311889 h 3418448"/>
              <a:gd name="connsiteX113" fmla="*/ 12927787 w 12991582"/>
              <a:gd name="connsiteY113" fmla="*/ 340242 h 3418448"/>
              <a:gd name="connsiteX114" fmla="*/ 12941963 w 12991582"/>
              <a:gd name="connsiteY114" fmla="*/ 375684 h 3418448"/>
              <a:gd name="connsiteX115" fmla="*/ 12949052 w 12991582"/>
              <a:gd name="connsiteY115" fmla="*/ 411126 h 3418448"/>
              <a:gd name="connsiteX116" fmla="*/ 12970317 w 12991582"/>
              <a:gd name="connsiteY116" fmla="*/ 474921 h 3418448"/>
              <a:gd name="connsiteX117" fmla="*/ 12977405 w 12991582"/>
              <a:gd name="connsiteY117" fmla="*/ 496186 h 3418448"/>
              <a:gd name="connsiteX118" fmla="*/ 12984493 w 12991582"/>
              <a:gd name="connsiteY118" fmla="*/ 524540 h 3418448"/>
              <a:gd name="connsiteX119" fmla="*/ 12991582 w 12991582"/>
              <a:gd name="connsiteY119" fmla="*/ 602512 h 3418448"/>
              <a:gd name="connsiteX120" fmla="*/ 12977405 w 12991582"/>
              <a:gd name="connsiteY120" fmla="*/ 900223 h 3418448"/>
              <a:gd name="connsiteX121" fmla="*/ 12970317 w 12991582"/>
              <a:gd name="connsiteY121" fmla="*/ 971107 h 3418448"/>
              <a:gd name="connsiteX122" fmla="*/ 12963228 w 12991582"/>
              <a:gd name="connsiteY122" fmla="*/ 1006549 h 3418448"/>
              <a:gd name="connsiteX123" fmla="*/ 12949052 w 12991582"/>
              <a:gd name="connsiteY123" fmla="*/ 1105786 h 3418448"/>
              <a:gd name="connsiteX124" fmla="*/ 12941963 w 12991582"/>
              <a:gd name="connsiteY124" fmla="*/ 1141228 h 3418448"/>
              <a:gd name="connsiteX125" fmla="*/ 12927787 w 12991582"/>
              <a:gd name="connsiteY125" fmla="*/ 1240465 h 3418448"/>
              <a:gd name="connsiteX126" fmla="*/ 12906521 w 12991582"/>
              <a:gd name="connsiteY126" fmla="*/ 1318437 h 3418448"/>
              <a:gd name="connsiteX127" fmla="*/ 12920698 w 12991582"/>
              <a:gd name="connsiteY127" fmla="*/ 1524000 h 3418448"/>
              <a:gd name="connsiteX128" fmla="*/ 12934875 w 12991582"/>
              <a:gd name="connsiteY128" fmla="*/ 1687033 h 3418448"/>
              <a:gd name="connsiteX129" fmla="*/ 12920698 w 12991582"/>
              <a:gd name="connsiteY129" fmla="*/ 1828800 h 3418448"/>
              <a:gd name="connsiteX130" fmla="*/ 12906521 w 12991582"/>
              <a:gd name="connsiteY130" fmla="*/ 1850065 h 3418448"/>
              <a:gd name="connsiteX131" fmla="*/ 12899433 w 12991582"/>
              <a:gd name="connsiteY131" fmla="*/ 1871330 h 3418448"/>
              <a:gd name="connsiteX132" fmla="*/ 12878168 w 12991582"/>
              <a:gd name="connsiteY132" fmla="*/ 1885507 h 3418448"/>
              <a:gd name="connsiteX133" fmla="*/ 12651340 w 12991582"/>
              <a:gd name="connsiteY133" fmla="*/ 1878419 h 3418448"/>
              <a:gd name="connsiteX134" fmla="*/ 12537926 w 12991582"/>
              <a:gd name="connsiteY134" fmla="*/ 1871330 h 3418448"/>
              <a:gd name="connsiteX135" fmla="*/ 12417424 w 12991582"/>
              <a:gd name="connsiteY135" fmla="*/ 1857154 h 3418448"/>
              <a:gd name="connsiteX136" fmla="*/ 12254391 w 12991582"/>
              <a:gd name="connsiteY136" fmla="*/ 1871330 h 3418448"/>
              <a:gd name="connsiteX137" fmla="*/ 12190596 w 12991582"/>
              <a:gd name="connsiteY137" fmla="*/ 1878419 h 3418448"/>
              <a:gd name="connsiteX138" fmla="*/ 12155154 w 12991582"/>
              <a:gd name="connsiteY138" fmla="*/ 1885507 h 3418448"/>
              <a:gd name="connsiteX139" fmla="*/ 12112624 w 12991582"/>
              <a:gd name="connsiteY139" fmla="*/ 1892596 h 3418448"/>
              <a:gd name="connsiteX140" fmla="*/ 12055917 w 12991582"/>
              <a:gd name="connsiteY140" fmla="*/ 1899684 h 3418448"/>
              <a:gd name="connsiteX141" fmla="*/ 11956680 w 12991582"/>
              <a:gd name="connsiteY141" fmla="*/ 1913861 h 3418448"/>
              <a:gd name="connsiteX142" fmla="*/ 11907061 w 12991582"/>
              <a:gd name="connsiteY142" fmla="*/ 1920949 h 3418448"/>
              <a:gd name="connsiteX143" fmla="*/ 11843266 w 12991582"/>
              <a:gd name="connsiteY143" fmla="*/ 1935126 h 3418448"/>
              <a:gd name="connsiteX144" fmla="*/ 11779470 w 12991582"/>
              <a:gd name="connsiteY144" fmla="*/ 1949303 h 3418448"/>
              <a:gd name="connsiteX145" fmla="*/ 11758205 w 12991582"/>
              <a:gd name="connsiteY145" fmla="*/ 1956391 h 3418448"/>
              <a:gd name="connsiteX146" fmla="*/ 11701498 w 12991582"/>
              <a:gd name="connsiteY146" fmla="*/ 1970568 h 3418448"/>
              <a:gd name="connsiteX147" fmla="*/ 11644791 w 12991582"/>
              <a:gd name="connsiteY147" fmla="*/ 1984744 h 3418448"/>
              <a:gd name="connsiteX148" fmla="*/ 11524289 w 12991582"/>
              <a:gd name="connsiteY148" fmla="*/ 2006009 h 3418448"/>
              <a:gd name="connsiteX149" fmla="*/ 11361256 w 12991582"/>
              <a:gd name="connsiteY149" fmla="*/ 2020186 h 3418448"/>
              <a:gd name="connsiteX150" fmla="*/ 11269107 w 12991582"/>
              <a:gd name="connsiteY150" fmla="*/ 2034363 h 3418448"/>
              <a:gd name="connsiteX151" fmla="*/ 11233666 w 12991582"/>
              <a:gd name="connsiteY151" fmla="*/ 2041451 h 3418448"/>
              <a:gd name="connsiteX152" fmla="*/ 11148605 w 12991582"/>
              <a:gd name="connsiteY152" fmla="*/ 2055628 h 3418448"/>
              <a:gd name="connsiteX153" fmla="*/ 11091898 w 12991582"/>
              <a:gd name="connsiteY153" fmla="*/ 2069805 h 3418448"/>
              <a:gd name="connsiteX154" fmla="*/ 11070633 w 12991582"/>
              <a:gd name="connsiteY154" fmla="*/ 2076893 h 3418448"/>
              <a:gd name="connsiteX155" fmla="*/ 10900512 w 12991582"/>
              <a:gd name="connsiteY155" fmla="*/ 2105247 h 3418448"/>
              <a:gd name="connsiteX156" fmla="*/ 10865070 w 12991582"/>
              <a:gd name="connsiteY156" fmla="*/ 2112335 h 3418448"/>
              <a:gd name="connsiteX157" fmla="*/ 10801275 w 12991582"/>
              <a:gd name="connsiteY157" fmla="*/ 2119423 h 3418448"/>
              <a:gd name="connsiteX158" fmla="*/ 10765833 w 12991582"/>
              <a:gd name="connsiteY158" fmla="*/ 2126512 h 3418448"/>
              <a:gd name="connsiteX159" fmla="*/ 10709126 w 12991582"/>
              <a:gd name="connsiteY159" fmla="*/ 2133600 h 3418448"/>
              <a:gd name="connsiteX160" fmla="*/ 10666596 w 12991582"/>
              <a:gd name="connsiteY160" fmla="*/ 2140689 h 3418448"/>
              <a:gd name="connsiteX161" fmla="*/ 10631154 w 12991582"/>
              <a:gd name="connsiteY161" fmla="*/ 2147777 h 3418448"/>
              <a:gd name="connsiteX162" fmla="*/ 10567359 w 12991582"/>
              <a:gd name="connsiteY162" fmla="*/ 2154865 h 3418448"/>
              <a:gd name="connsiteX163" fmla="*/ 10531917 w 12991582"/>
              <a:gd name="connsiteY163" fmla="*/ 2161954 h 3418448"/>
              <a:gd name="connsiteX164" fmla="*/ 10468121 w 12991582"/>
              <a:gd name="connsiteY164" fmla="*/ 2169042 h 3418448"/>
              <a:gd name="connsiteX165" fmla="*/ 10432680 w 12991582"/>
              <a:gd name="connsiteY165" fmla="*/ 2176130 h 3418448"/>
              <a:gd name="connsiteX166" fmla="*/ 10290912 w 12991582"/>
              <a:gd name="connsiteY166" fmla="*/ 2190307 h 3418448"/>
              <a:gd name="connsiteX167" fmla="*/ 10198763 w 12991582"/>
              <a:gd name="connsiteY167" fmla="*/ 2204484 h 3418448"/>
              <a:gd name="connsiteX168" fmla="*/ 10056996 w 12991582"/>
              <a:gd name="connsiteY168" fmla="*/ 2225749 h 3418448"/>
              <a:gd name="connsiteX169" fmla="*/ 9979024 w 12991582"/>
              <a:gd name="connsiteY169" fmla="*/ 2232837 h 3418448"/>
              <a:gd name="connsiteX170" fmla="*/ 9886875 w 12991582"/>
              <a:gd name="connsiteY170" fmla="*/ 2247014 h 3418448"/>
              <a:gd name="connsiteX171" fmla="*/ 9837256 w 12991582"/>
              <a:gd name="connsiteY171" fmla="*/ 2254103 h 3418448"/>
              <a:gd name="connsiteX172" fmla="*/ 9787638 w 12991582"/>
              <a:gd name="connsiteY172" fmla="*/ 2268279 h 3418448"/>
              <a:gd name="connsiteX173" fmla="*/ 9716754 w 12991582"/>
              <a:gd name="connsiteY173" fmla="*/ 2282456 h 3418448"/>
              <a:gd name="connsiteX174" fmla="*/ 9688400 w 12991582"/>
              <a:gd name="connsiteY174" fmla="*/ 2289544 h 3418448"/>
              <a:gd name="connsiteX175" fmla="*/ 9638782 w 12991582"/>
              <a:gd name="connsiteY175" fmla="*/ 2303721 h 3418448"/>
              <a:gd name="connsiteX176" fmla="*/ 9567898 w 12991582"/>
              <a:gd name="connsiteY176" fmla="*/ 2317898 h 3418448"/>
              <a:gd name="connsiteX177" fmla="*/ 9518280 w 12991582"/>
              <a:gd name="connsiteY177" fmla="*/ 2332075 h 3418448"/>
              <a:gd name="connsiteX178" fmla="*/ 9482838 w 12991582"/>
              <a:gd name="connsiteY178" fmla="*/ 2339163 h 3418448"/>
              <a:gd name="connsiteX179" fmla="*/ 9397777 w 12991582"/>
              <a:gd name="connsiteY179" fmla="*/ 2360428 h 3418448"/>
              <a:gd name="connsiteX180" fmla="*/ 9369424 w 12991582"/>
              <a:gd name="connsiteY180" fmla="*/ 2367516 h 3418448"/>
              <a:gd name="connsiteX181" fmla="*/ 9298540 w 12991582"/>
              <a:gd name="connsiteY181" fmla="*/ 2381693 h 3418448"/>
              <a:gd name="connsiteX182" fmla="*/ 9263098 w 12991582"/>
              <a:gd name="connsiteY182" fmla="*/ 2388782 h 3418448"/>
              <a:gd name="connsiteX183" fmla="*/ 9206391 w 12991582"/>
              <a:gd name="connsiteY183" fmla="*/ 2395870 h 3418448"/>
              <a:gd name="connsiteX184" fmla="*/ 9170949 w 12991582"/>
              <a:gd name="connsiteY184" fmla="*/ 2402958 h 3418448"/>
              <a:gd name="connsiteX185" fmla="*/ 9149684 w 12991582"/>
              <a:gd name="connsiteY185" fmla="*/ 2410047 h 3418448"/>
              <a:gd name="connsiteX186" fmla="*/ 9085889 w 12991582"/>
              <a:gd name="connsiteY186" fmla="*/ 2417135 h 3418448"/>
              <a:gd name="connsiteX187" fmla="*/ 9000828 w 12991582"/>
              <a:gd name="connsiteY187" fmla="*/ 2431312 h 3418448"/>
              <a:gd name="connsiteX188" fmla="*/ 8944121 w 12991582"/>
              <a:gd name="connsiteY188" fmla="*/ 2438400 h 3418448"/>
              <a:gd name="connsiteX189" fmla="*/ 8901591 w 12991582"/>
              <a:gd name="connsiteY189" fmla="*/ 2445489 h 3418448"/>
              <a:gd name="connsiteX190" fmla="*/ 8809442 w 12991582"/>
              <a:gd name="connsiteY190" fmla="*/ 2452577 h 3418448"/>
              <a:gd name="connsiteX191" fmla="*/ 8731470 w 12991582"/>
              <a:gd name="connsiteY191" fmla="*/ 2459665 h 3418448"/>
              <a:gd name="connsiteX192" fmla="*/ 8674763 w 12991582"/>
              <a:gd name="connsiteY192" fmla="*/ 2466754 h 3418448"/>
              <a:gd name="connsiteX193" fmla="*/ 8603880 w 12991582"/>
              <a:gd name="connsiteY193" fmla="*/ 2473842 h 3418448"/>
              <a:gd name="connsiteX194" fmla="*/ 8391228 w 12991582"/>
              <a:gd name="connsiteY194" fmla="*/ 2502196 h 3418448"/>
              <a:gd name="connsiteX195" fmla="*/ 8348698 w 12991582"/>
              <a:gd name="connsiteY195" fmla="*/ 2509284 h 3418448"/>
              <a:gd name="connsiteX196" fmla="*/ 8284903 w 12991582"/>
              <a:gd name="connsiteY196" fmla="*/ 2523461 h 3418448"/>
              <a:gd name="connsiteX197" fmla="*/ 8192754 w 12991582"/>
              <a:gd name="connsiteY197" fmla="*/ 2537637 h 3418448"/>
              <a:gd name="connsiteX198" fmla="*/ 8107693 w 12991582"/>
              <a:gd name="connsiteY198" fmla="*/ 2551814 h 3418448"/>
              <a:gd name="connsiteX199" fmla="*/ 8079340 w 12991582"/>
              <a:gd name="connsiteY199" fmla="*/ 2558903 h 3418448"/>
              <a:gd name="connsiteX200" fmla="*/ 8001368 w 12991582"/>
              <a:gd name="connsiteY200" fmla="*/ 2573079 h 3418448"/>
              <a:gd name="connsiteX201" fmla="*/ 7973014 w 12991582"/>
              <a:gd name="connsiteY201" fmla="*/ 2580168 h 3418448"/>
              <a:gd name="connsiteX202" fmla="*/ 7937573 w 12991582"/>
              <a:gd name="connsiteY202" fmla="*/ 2587256 h 3418448"/>
              <a:gd name="connsiteX203" fmla="*/ 7916307 w 12991582"/>
              <a:gd name="connsiteY203" fmla="*/ 2594344 h 3418448"/>
              <a:gd name="connsiteX204" fmla="*/ 7866689 w 12991582"/>
              <a:gd name="connsiteY204" fmla="*/ 2601433 h 3418448"/>
              <a:gd name="connsiteX205" fmla="*/ 7831247 w 12991582"/>
              <a:gd name="connsiteY205" fmla="*/ 2608521 h 3418448"/>
              <a:gd name="connsiteX206" fmla="*/ 7732010 w 12991582"/>
              <a:gd name="connsiteY206" fmla="*/ 2622698 h 3418448"/>
              <a:gd name="connsiteX207" fmla="*/ 7661126 w 12991582"/>
              <a:gd name="connsiteY207" fmla="*/ 2636875 h 3418448"/>
              <a:gd name="connsiteX208" fmla="*/ 7604419 w 12991582"/>
              <a:gd name="connsiteY208" fmla="*/ 2651051 h 3418448"/>
              <a:gd name="connsiteX209" fmla="*/ 7547712 w 12991582"/>
              <a:gd name="connsiteY209" fmla="*/ 2658140 h 3418448"/>
              <a:gd name="connsiteX210" fmla="*/ 7519359 w 12991582"/>
              <a:gd name="connsiteY210" fmla="*/ 2665228 h 3418448"/>
              <a:gd name="connsiteX211" fmla="*/ 7469740 w 12991582"/>
              <a:gd name="connsiteY211" fmla="*/ 2672316 h 3418448"/>
              <a:gd name="connsiteX212" fmla="*/ 7398856 w 12991582"/>
              <a:gd name="connsiteY212" fmla="*/ 2686493 h 3418448"/>
              <a:gd name="connsiteX213" fmla="*/ 7306707 w 12991582"/>
              <a:gd name="connsiteY213" fmla="*/ 2700670 h 3418448"/>
              <a:gd name="connsiteX214" fmla="*/ 7285442 w 12991582"/>
              <a:gd name="connsiteY214" fmla="*/ 2707758 h 3418448"/>
              <a:gd name="connsiteX215" fmla="*/ 7129498 w 12991582"/>
              <a:gd name="connsiteY215" fmla="*/ 2729023 h 3418448"/>
              <a:gd name="connsiteX216" fmla="*/ 7051526 w 12991582"/>
              <a:gd name="connsiteY216" fmla="*/ 2743200 h 3418448"/>
              <a:gd name="connsiteX217" fmla="*/ 7001907 w 12991582"/>
              <a:gd name="connsiteY217" fmla="*/ 2750289 h 3418448"/>
              <a:gd name="connsiteX218" fmla="*/ 6973554 w 12991582"/>
              <a:gd name="connsiteY218" fmla="*/ 2757377 h 3418448"/>
              <a:gd name="connsiteX219" fmla="*/ 6881405 w 12991582"/>
              <a:gd name="connsiteY219" fmla="*/ 2771554 h 3418448"/>
              <a:gd name="connsiteX220" fmla="*/ 6838875 w 12991582"/>
              <a:gd name="connsiteY220" fmla="*/ 2778642 h 3418448"/>
              <a:gd name="connsiteX221" fmla="*/ 6803433 w 12991582"/>
              <a:gd name="connsiteY221" fmla="*/ 2785730 h 3418448"/>
              <a:gd name="connsiteX222" fmla="*/ 6690019 w 12991582"/>
              <a:gd name="connsiteY222" fmla="*/ 2799907 h 3418448"/>
              <a:gd name="connsiteX223" fmla="*/ 6661666 w 12991582"/>
              <a:gd name="connsiteY223" fmla="*/ 2806996 h 3418448"/>
              <a:gd name="connsiteX224" fmla="*/ 6619135 w 12991582"/>
              <a:gd name="connsiteY224" fmla="*/ 2814084 h 3418448"/>
              <a:gd name="connsiteX225" fmla="*/ 6597870 w 12991582"/>
              <a:gd name="connsiteY225" fmla="*/ 2821172 h 3418448"/>
              <a:gd name="connsiteX226" fmla="*/ 6548252 w 12991582"/>
              <a:gd name="connsiteY226" fmla="*/ 2828261 h 3418448"/>
              <a:gd name="connsiteX227" fmla="*/ 6491545 w 12991582"/>
              <a:gd name="connsiteY227" fmla="*/ 2842437 h 3418448"/>
              <a:gd name="connsiteX228" fmla="*/ 6470280 w 12991582"/>
              <a:gd name="connsiteY228" fmla="*/ 2849526 h 3418448"/>
              <a:gd name="connsiteX229" fmla="*/ 6434838 w 12991582"/>
              <a:gd name="connsiteY229" fmla="*/ 2856614 h 3418448"/>
              <a:gd name="connsiteX230" fmla="*/ 6406484 w 12991582"/>
              <a:gd name="connsiteY230" fmla="*/ 2863703 h 3418448"/>
              <a:gd name="connsiteX231" fmla="*/ 6371042 w 12991582"/>
              <a:gd name="connsiteY231" fmla="*/ 2870791 h 3418448"/>
              <a:gd name="connsiteX232" fmla="*/ 6314335 w 12991582"/>
              <a:gd name="connsiteY232" fmla="*/ 2884968 h 3418448"/>
              <a:gd name="connsiteX233" fmla="*/ 6271805 w 12991582"/>
              <a:gd name="connsiteY233" fmla="*/ 2899144 h 3418448"/>
              <a:gd name="connsiteX234" fmla="*/ 6215098 w 12991582"/>
              <a:gd name="connsiteY234" fmla="*/ 2913321 h 3418448"/>
              <a:gd name="connsiteX235" fmla="*/ 6172568 w 12991582"/>
              <a:gd name="connsiteY235" fmla="*/ 2927498 h 3418448"/>
              <a:gd name="connsiteX236" fmla="*/ 6144214 w 12991582"/>
              <a:gd name="connsiteY236" fmla="*/ 2934586 h 3418448"/>
              <a:gd name="connsiteX237" fmla="*/ 6101684 w 12991582"/>
              <a:gd name="connsiteY237" fmla="*/ 2941675 h 3418448"/>
              <a:gd name="connsiteX238" fmla="*/ 6059154 w 12991582"/>
              <a:gd name="connsiteY238" fmla="*/ 2955851 h 3418448"/>
              <a:gd name="connsiteX239" fmla="*/ 6030800 w 12991582"/>
              <a:gd name="connsiteY239" fmla="*/ 2962940 h 3418448"/>
              <a:gd name="connsiteX240" fmla="*/ 5988270 w 12991582"/>
              <a:gd name="connsiteY240" fmla="*/ 2977116 h 3418448"/>
              <a:gd name="connsiteX241" fmla="*/ 5959917 w 12991582"/>
              <a:gd name="connsiteY241" fmla="*/ 2984205 h 3418448"/>
              <a:gd name="connsiteX242" fmla="*/ 5896121 w 12991582"/>
              <a:gd name="connsiteY242" fmla="*/ 3005470 h 3418448"/>
              <a:gd name="connsiteX243" fmla="*/ 5874856 w 12991582"/>
              <a:gd name="connsiteY243" fmla="*/ 3012558 h 3418448"/>
              <a:gd name="connsiteX244" fmla="*/ 5818149 w 12991582"/>
              <a:gd name="connsiteY244" fmla="*/ 3026735 h 3418448"/>
              <a:gd name="connsiteX245" fmla="*/ 5796884 w 12991582"/>
              <a:gd name="connsiteY245" fmla="*/ 3033823 h 3418448"/>
              <a:gd name="connsiteX246" fmla="*/ 5754354 w 12991582"/>
              <a:gd name="connsiteY246" fmla="*/ 3040912 h 3418448"/>
              <a:gd name="connsiteX247" fmla="*/ 5697647 w 12991582"/>
              <a:gd name="connsiteY247" fmla="*/ 3055089 h 3418448"/>
              <a:gd name="connsiteX248" fmla="*/ 5655117 w 12991582"/>
              <a:gd name="connsiteY248" fmla="*/ 3062177 h 3418448"/>
              <a:gd name="connsiteX249" fmla="*/ 5591321 w 12991582"/>
              <a:gd name="connsiteY249" fmla="*/ 3076354 h 3418448"/>
              <a:gd name="connsiteX250" fmla="*/ 5541703 w 12991582"/>
              <a:gd name="connsiteY250" fmla="*/ 3083442 h 3418448"/>
              <a:gd name="connsiteX251" fmla="*/ 5506261 w 12991582"/>
              <a:gd name="connsiteY251" fmla="*/ 3090530 h 3418448"/>
              <a:gd name="connsiteX252" fmla="*/ 5442466 w 12991582"/>
              <a:gd name="connsiteY252" fmla="*/ 3097619 h 3418448"/>
              <a:gd name="connsiteX253" fmla="*/ 5399935 w 12991582"/>
              <a:gd name="connsiteY253" fmla="*/ 3104707 h 3418448"/>
              <a:gd name="connsiteX254" fmla="*/ 5321963 w 12991582"/>
              <a:gd name="connsiteY254" fmla="*/ 3111796 h 3418448"/>
              <a:gd name="connsiteX255" fmla="*/ 5187284 w 12991582"/>
              <a:gd name="connsiteY255" fmla="*/ 3125972 h 3418448"/>
              <a:gd name="connsiteX256" fmla="*/ 3457721 w 12991582"/>
              <a:gd name="connsiteY256" fmla="*/ 3395331 h 3418448"/>
              <a:gd name="connsiteX257" fmla="*/ 2720531 w 12991582"/>
              <a:gd name="connsiteY257" fmla="*/ 3402418 h 3418448"/>
              <a:gd name="connsiteX258" fmla="*/ 1699805 w 12991582"/>
              <a:gd name="connsiteY258" fmla="*/ 3381153 h 3418448"/>
              <a:gd name="connsiteX259" fmla="*/ 1231973 w 12991582"/>
              <a:gd name="connsiteY259" fmla="*/ 3352800 h 3418448"/>
              <a:gd name="connsiteX260" fmla="*/ 140364 w 12991582"/>
              <a:gd name="connsiteY260" fmla="*/ 3352800 h 3418448"/>
              <a:gd name="connsiteX261" fmla="*/ 34038 w 12991582"/>
              <a:gd name="connsiteY261" fmla="*/ 3147237 h 3418448"/>
              <a:gd name="connsiteX262" fmla="*/ 324661 w 12991582"/>
              <a:gd name="connsiteY262" fmla="*/ 3083442 h 3418448"/>
              <a:gd name="connsiteX263" fmla="*/ 310484 w 12991582"/>
              <a:gd name="connsiteY263" fmla="*/ 3062177 h 3418448"/>
              <a:gd name="connsiteX264" fmla="*/ 296307 w 12991582"/>
              <a:gd name="connsiteY264" fmla="*/ 3005470 h 3418448"/>
              <a:gd name="connsiteX265" fmla="*/ 289219 w 12991582"/>
              <a:gd name="connsiteY265" fmla="*/ 2955851 h 3418448"/>
              <a:gd name="connsiteX266" fmla="*/ 282131 w 12991582"/>
              <a:gd name="connsiteY266" fmla="*/ 2913321 h 3418448"/>
              <a:gd name="connsiteX267" fmla="*/ 296307 w 12991582"/>
              <a:gd name="connsiteY267" fmla="*/ 2849526 h 3418448"/>
              <a:gd name="connsiteX268" fmla="*/ 303396 w 12991582"/>
              <a:gd name="connsiteY268" fmla="*/ 2828261 h 3418448"/>
              <a:gd name="connsiteX269" fmla="*/ 367191 w 12991582"/>
              <a:gd name="connsiteY269" fmla="*/ 2785730 h 3418448"/>
              <a:gd name="connsiteX0" fmla="*/ 342058 w 12966449"/>
              <a:gd name="connsiteY0" fmla="*/ 2785730 h 3418448"/>
              <a:gd name="connsiteX1" fmla="*/ 342058 w 12966449"/>
              <a:gd name="connsiteY1" fmla="*/ 2785730 h 3418448"/>
              <a:gd name="connsiteX2" fmla="*/ 1547081 w 12966449"/>
              <a:gd name="connsiteY2" fmla="*/ 2785730 h 3418448"/>
              <a:gd name="connsiteX3" fmla="*/ 1965295 w 12966449"/>
              <a:gd name="connsiteY3" fmla="*/ 2799907 h 3418448"/>
              <a:gd name="connsiteX4" fmla="*/ 2298449 w 12966449"/>
              <a:gd name="connsiteY4" fmla="*/ 2821172 h 3418448"/>
              <a:gd name="connsiteX5" fmla="*/ 2808812 w 12966449"/>
              <a:gd name="connsiteY5" fmla="*/ 2814084 h 3418448"/>
              <a:gd name="connsiteX6" fmla="*/ 3092347 w 12966449"/>
              <a:gd name="connsiteY6" fmla="*/ 2821172 h 3418448"/>
              <a:gd name="connsiteX7" fmla="*/ 3113612 w 12966449"/>
              <a:gd name="connsiteY7" fmla="*/ 2814084 h 3418448"/>
              <a:gd name="connsiteX8" fmla="*/ 3149054 w 12966449"/>
              <a:gd name="connsiteY8" fmla="*/ 2806996 h 3418448"/>
              <a:gd name="connsiteX9" fmla="*/ 3163230 w 12966449"/>
              <a:gd name="connsiteY9" fmla="*/ 2658140 h 3418448"/>
              <a:gd name="connsiteX10" fmla="*/ 3170319 w 12966449"/>
              <a:gd name="connsiteY10" fmla="*/ 2466754 h 3418448"/>
              <a:gd name="connsiteX11" fmla="*/ 3177407 w 12966449"/>
              <a:gd name="connsiteY11" fmla="*/ 2417135 h 3418448"/>
              <a:gd name="connsiteX12" fmla="*/ 3191584 w 12966449"/>
              <a:gd name="connsiteY12" fmla="*/ 2360428 h 3418448"/>
              <a:gd name="connsiteX13" fmla="*/ 3205760 w 12966449"/>
              <a:gd name="connsiteY13" fmla="*/ 2317898 h 3418448"/>
              <a:gd name="connsiteX14" fmla="*/ 3227026 w 12966449"/>
              <a:gd name="connsiteY14" fmla="*/ 2303721 h 3418448"/>
              <a:gd name="connsiteX15" fmla="*/ 3631063 w 12966449"/>
              <a:gd name="connsiteY15" fmla="*/ 2296633 h 3418448"/>
              <a:gd name="connsiteX16" fmla="*/ 3751565 w 12966449"/>
              <a:gd name="connsiteY16" fmla="*/ 2275368 h 3418448"/>
              <a:gd name="connsiteX17" fmla="*/ 3928774 w 12966449"/>
              <a:gd name="connsiteY17" fmla="*/ 2268279 h 3418448"/>
              <a:gd name="connsiteX18" fmla="*/ 4169779 w 12966449"/>
              <a:gd name="connsiteY18" fmla="*/ 2261191 h 3418448"/>
              <a:gd name="connsiteX19" fmla="*/ 4694319 w 12966449"/>
              <a:gd name="connsiteY19" fmla="*/ 2268279 h 3418448"/>
              <a:gd name="connsiteX20" fmla="*/ 4864440 w 12966449"/>
              <a:gd name="connsiteY20" fmla="*/ 2239926 h 3418448"/>
              <a:gd name="connsiteX21" fmla="*/ 4871528 w 12966449"/>
              <a:gd name="connsiteY21" fmla="*/ 2183219 h 3418448"/>
              <a:gd name="connsiteX22" fmla="*/ 4885705 w 12966449"/>
              <a:gd name="connsiteY22" fmla="*/ 2062716 h 3418448"/>
              <a:gd name="connsiteX23" fmla="*/ 4892793 w 12966449"/>
              <a:gd name="connsiteY23" fmla="*/ 2034363 h 3418448"/>
              <a:gd name="connsiteX24" fmla="*/ 4906970 w 12966449"/>
              <a:gd name="connsiteY24" fmla="*/ 1956391 h 3418448"/>
              <a:gd name="connsiteX25" fmla="*/ 4921147 w 12966449"/>
              <a:gd name="connsiteY25" fmla="*/ 1779182 h 3418448"/>
              <a:gd name="connsiteX26" fmla="*/ 4928235 w 12966449"/>
              <a:gd name="connsiteY26" fmla="*/ 1743740 h 3418448"/>
              <a:gd name="connsiteX27" fmla="*/ 4935323 w 12966449"/>
              <a:gd name="connsiteY27" fmla="*/ 1715386 h 3418448"/>
              <a:gd name="connsiteX28" fmla="*/ 5176328 w 12966449"/>
              <a:gd name="connsiteY28" fmla="*/ 1708298 h 3418448"/>
              <a:gd name="connsiteX29" fmla="*/ 5466951 w 12966449"/>
              <a:gd name="connsiteY29" fmla="*/ 1694121 h 3418448"/>
              <a:gd name="connsiteX30" fmla="*/ 5778840 w 12966449"/>
              <a:gd name="connsiteY30" fmla="*/ 1672856 h 3418448"/>
              <a:gd name="connsiteX31" fmla="*/ 6097816 w 12966449"/>
              <a:gd name="connsiteY31" fmla="*/ 1687033 h 3418448"/>
              <a:gd name="connsiteX32" fmla="*/ 6175788 w 12966449"/>
              <a:gd name="connsiteY32" fmla="*/ 1694121 h 3418448"/>
              <a:gd name="connsiteX33" fmla="*/ 6239584 w 12966449"/>
              <a:gd name="connsiteY33" fmla="*/ 1701209 h 3418448"/>
              <a:gd name="connsiteX34" fmla="*/ 6423881 w 12966449"/>
              <a:gd name="connsiteY34" fmla="*/ 1708298 h 3418448"/>
              <a:gd name="connsiteX35" fmla="*/ 6657798 w 12966449"/>
              <a:gd name="connsiteY35" fmla="*/ 1701209 h 3418448"/>
              <a:gd name="connsiteX36" fmla="*/ 6636533 w 12966449"/>
              <a:gd name="connsiteY36" fmla="*/ 1694121 h 3418448"/>
              <a:gd name="connsiteX37" fmla="*/ 6650709 w 12966449"/>
              <a:gd name="connsiteY37" fmla="*/ 1396409 h 3418448"/>
              <a:gd name="connsiteX38" fmla="*/ 6664886 w 12966449"/>
              <a:gd name="connsiteY38" fmla="*/ 1311349 h 3418448"/>
              <a:gd name="connsiteX39" fmla="*/ 6679063 w 12966449"/>
              <a:gd name="connsiteY39" fmla="*/ 1226289 h 3418448"/>
              <a:gd name="connsiteX40" fmla="*/ 6700328 w 12966449"/>
              <a:gd name="connsiteY40" fmla="*/ 1212112 h 3418448"/>
              <a:gd name="connsiteX41" fmla="*/ 6771212 w 12966449"/>
              <a:gd name="connsiteY41" fmla="*/ 1197935 h 3418448"/>
              <a:gd name="connsiteX42" fmla="*/ 6863360 w 12966449"/>
              <a:gd name="connsiteY42" fmla="*/ 1183758 h 3418448"/>
              <a:gd name="connsiteX43" fmla="*/ 6898802 w 12966449"/>
              <a:gd name="connsiteY43" fmla="*/ 1176670 h 3418448"/>
              <a:gd name="connsiteX44" fmla="*/ 7061835 w 12966449"/>
              <a:gd name="connsiteY44" fmla="*/ 1155405 h 3418448"/>
              <a:gd name="connsiteX45" fmla="*/ 7111454 w 12966449"/>
              <a:gd name="connsiteY45" fmla="*/ 1148316 h 3418448"/>
              <a:gd name="connsiteX46" fmla="*/ 7168160 w 12966449"/>
              <a:gd name="connsiteY46" fmla="*/ 1141228 h 3418448"/>
              <a:gd name="connsiteX47" fmla="*/ 7217779 w 12966449"/>
              <a:gd name="connsiteY47" fmla="*/ 1134140 h 3418448"/>
              <a:gd name="connsiteX48" fmla="*/ 7295751 w 12966449"/>
              <a:gd name="connsiteY48" fmla="*/ 1127051 h 3418448"/>
              <a:gd name="connsiteX49" fmla="*/ 7373723 w 12966449"/>
              <a:gd name="connsiteY49" fmla="*/ 1112875 h 3418448"/>
              <a:gd name="connsiteX50" fmla="*/ 7465872 w 12966449"/>
              <a:gd name="connsiteY50" fmla="*/ 1098698 h 3418448"/>
              <a:gd name="connsiteX51" fmla="*/ 7621816 w 12966449"/>
              <a:gd name="connsiteY51" fmla="*/ 1105786 h 3418448"/>
              <a:gd name="connsiteX52" fmla="*/ 7671435 w 12966449"/>
              <a:gd name="connsiteY52" fmla="*/ 1119963 h 3418448"/>
              <a:gd name="connsiteX53" fmla="*/ 7699788 w 12966449"/>
              <a:gd name="connsiteY53" fmla="*/ 1127051 h 3418448"/>
              <a:gd name="connsiteX54" fmla="*/ 7742319 w 12966449"/>
              <a:gd name="connsiteY54" fmla="*/ 1141228 h 3418448"/>
              <a:gd name="connsiteX55" fmla="*/ 7763584 w 12966449"/>
              <a:gd name="connsiteY55" fmla="*/ 1148316 h 3418448"/>
              <a:gd name="connsiteX56" fmla="*/ 7855733 w 12966449"/>
              <a:gd name="connsiteY56" fmla="*/ 1169582 h 3418448"/>
              <a:gd name="connsiteX57" fmla="*/ 7954970 w 12966449"/>
              <a:gd name="connsiteY57" fmla="*/ 1176670 h 3418448"/>
              <a:gd name="connsiteX58" fmla="*/ 8224328 w 12966449"/>
              <a:gd name="connsiteY58" fmla="*/ 1169582 h 3418448"/>
              <a:gd name="connsiteX59" fmla="*/ 8281035 w 12966449"/>
              <a:gd name="connsiteY59" fmla="*/ 1162493 h 3418448"/>
              <a:gd name="connsiteX60" fmla="*/ 8295212 w 12966449"/>
              <a:gd name="connsiteY60" fmla="*/ 1119963 h 3418448"/>
              <a:gd name="connsiteX61" fmla="*/ 8309388 w 12966449"/>
              <a:gd name="connsiteY61" fmla="*/ 1027814 h 3418448"/>
              <a:gd name="connsiteX62" fmla="*/ 8323565 w 12966449"/>
              <a:gd name="connsiteY62" fmla="*/ 914400 h 3418448"/>
              <a:gd name="connsiteX63" fmla="*/ 8337742 w 12966449"/>
              <a:gd name="connsiteY63" fmla="*/ 857693 h 3418448"/>
              <a:gd name="connsiteX64" fmla="*/ 8344830 w 12966449"/>
              <a:gd name="connsiteY64" fmla="*/ 836428 h 3418448"/>
              <a:gd name="connsiteX65" fmla="*/ 8359007 w 12966449"/>
              <a:gd name="connsiteY65" fmla="*/ 765544 h 3418448"/>
              <a:gd name="connsiteX66" fmla="*/ 8380272 w 12966449"/>
              <a:gd name="connsiteY66" fmla="*/ 687572 h 3418448"/>
              <a:gd name="connsiteX67" fmla="*/ 8401537 w 12966449"/>
              <a:gd name="connsiteY67" fmla="*/ 645042 h 3418448"/>
              <a:gd name="connsiteX68" fmla="*/ 8422802 w 12966449"/>
              <a:gd name="connsiteY68" fmla="*/ 637954 h 3418448"/>
              <a:gd name="connsiteX69" fmla="*/ 8656719 w 12966449"/>
              <a:gd name="connsiteY69" fmla="*/ 623777 h 3418448"/>
              <a:gd name="connsiteX70" fmla="*/ 8699249 w 12966449"/>
              <a:gd name="connsiteY70" fmla="*/ 616689 h 3418448"/>
              <a:gd name="connsiteX71" fmla="*/ 8904812 w 12966449"/>
              <a:gd name="connsiteY71" fmla="*/ 602512 h 3418448"/>
              <a:gd name="connsiteX72" fmla="*/ 9152905 w 12966449"/>
              <a:gd name="connsiteY72" fmla="*/ 609600 h 3418448"/>
              <a:gd name="connsiteX73" fmla="*/ 9315937 w 12966449"/>
              <a:gd name="connsiteY73" fmla="*/ 616689 h 3418448"/>
              <a:gd name="connsiteX74" fmla="*/ 9783770 w 12966449"/>
              <a:gd name="connsiteY74" fmla="*/ 623777 h 3418448"/>
              <a:gd name="connsiteX75" fmla="*/ 9812123 w 12966449"/>
              <a:gd name="connsiteY75" fmla="*/ 630865 h 3418448"/>
              <a:gd name="connsiteX76" fmla="*/ 9989333 w 12966449"/>
              <a:gd name="connsiteY76" fmla="*/ 652130 h 3418448"/>
              <a:gd name="connsiteX77" fmla="*/ 10038951 w 12966449"/>
              <a:gd name="connsiteY77" fmla="*/ 659219 h 3418448"/>
              <a:gd name="connsiteX78" fmla="*/ 10060216 w 12966449"/>
              <a:gd name="connsiteY78" fmla="*/ 567070 h 3418448"/>
              <a:gd name="connsiteX79" fmla="*/ 10067305 w 12966449"/>
              <a:gd name="connsiteY79" fmla="*/ 233916 h 3418448"/>
              <a:gd name="connsiteX80" fmla="*/ 10081481 w 12966449"/>
              <a:gd name="connsiteY80" fmla="*/ 155944 h 3418448"/>
              <a:gd name="connsiteX81" fmla="*/ 10088570 w 12966449"/>
              <a:gd name="connsiteY81" fmla="*/ 134679 h 3418448"/>
              <a:gd name="connsiteX82" fmla="*/ 10138188 w 12966449"/>
              <a:gd name="connsiteY82" fmla="*/ 120503 h 3418448"/>
              <a:gd name="connsiteX83" fmla="*/ 10180719 w 12966449"/>
              <a:gd name="connsiteY83" fmla="*/ 113414 h 3418448"/>
              <a:gd name="connsiteX84" fmla="*/ 10315398 w 12966449"/>
              <a:gd name="connsiteY84" fmla="*/ 99237 h 3418448"/>
              <a:gd name="connsiteX85" fmla="*/ 10386281 w 12966449"/>
              <a:gd name="connsiteY85" fmla="*/ 85061 h 3418448"/>
              <a:gd name="connsiteX86" fmla="*/ 10442988 w 12966449"/>
              <a:gd name="connsiteY86" fmla="*/ 70884 h 3418448"/>
              <a:gd name="connsiteX87" fmla="*/ 10506784 w 12966449"/>
              <a:gd name="connsiteY87" fmla="*/ 42530 h 3418448"/>
              <a:gd name="connsiteX88" fmla="*/ 10528049 w 12966449"/>
              <a:gd name="connsiteY88" fmla="*/ 35442 h 3418448"/>
              <a:gd name="connsiteX89" fmla="*/ 10549314 w 12966449"/>
              <a:gd name="connsiteY89" fmla="*/ 28354 h 3418448"/>
              <a:gd name="connsiteX90" fmla="*/ 10591844 w 12966449"/>
              <a:gd name="connsiteY90" fmla="*/ 21265 h 3418448"/>
              <a:gd name="connsiteX91" fmla="*/ 10726523 w 12966449"/>
              <a:gd name="connsiteY91" fmla="*/ 0 h 3418448"/>
              <a:gd name="connsiteX92" fmla="*/ 10946263 w 12966449"/>
              <a:gd name="connsiteY92" fmla="*/ 14177 h 3418448"/>
              <a:gd name="connsiteX93" fmla="*/ 11151826 w 12966449"/>
              <a:gd name="connsiteY93" fmla="*/ 7089 h 3418448"/>
              <a:gd name="connsiteX94" fmla="*/ 11428272 w 12966449"/>
              <a:gd name="connsiteY94" fmla="*/ 0 h 3418448"/>
              <a:gd name="connsiteX95" fmla="*/ 11513333 w 12966449"/>
              <a:gd name="connsiteY95" fmla="*/ 7089 h 3418448"/>
              <a:gd name="connsiteX96" fmla="*/ 11633835 w 12966449"/>
              <a:gd name="connsiteY96" fmla="*/ 14177 h 3418448"/>
              <a:gd name="connsiteX97" fmla="*/ 11733072 w 12966449"/>
              <a:gd name="connsiteY97" fmla="*/ 35442 h 3418448"/>
              <a:gd name="connsiteX98" fmla="*/ 11789779 w 12966449"/>
              <a:gd name="connsiteY98" fmla="*/ 42530 h 3418448"/>
              <a:gd name="connsiteX99" fmla="*/ 11825221 w 12966449"/>
              <a:gd name="connsiteY99" fmla="*/ 49619 h 3418448"/>
              <a:gd name="connsiteX100" fmla="*/ 11881928 w 12966449"/>
              <a:gd name="connsiteY100" fmla="*/ 56707 h 3418448"/>
              <a:gd name="connsiteX101" fmla="*/ 12144198 w 12966449"/>
              <a:gd name="connsiteY101" fmla="*/ 77972 h 3418448"/>
              <a:gd name="connsiteX102" fmla="*/ 12491528 w 12966449"/>
              <a:gd name="connsiteY102" fmla="*/ 77972 h 3418448"/>
              <a:gd name="connsiteX103" fmla="*/ 12562412 w 12966449"/>
              <a:gd name="connsiteY103" fmla="*/ 92149 h 3418448"/>
              <a:gd name="connsiteX104" fmla="*/ 12704179 w 12966449"/>
              <a:gd name="connsiteY104" fmla="*/ 106326 h 3418448"/>
              <a:gd name="connsiteX105" fmla="*/ 12767974 w 12966449"/>
              <a:gd name="connsiteY105" fmla="*/ 127591 h 3418448"/>
              <a:gd name="connsiteX106" fmla="*/ 12789240 w 12966449"/>
              <a:gd name="connsiteY106" fmla="*/ 134679 h 3418448"/>
              <a:gd name="connsiteX107" fmla="*/ 12824681 w 12966449"/>
              <a:gd name="connsiteY107" fmla="*/ 177209 h 3418448"/>
              <a:gd name="connsiteX108" fmla="*/ 12845947 w 12966449"/>
              <a:gd name="connsiteY108" fmla="*/ 219740 h 3418448"/>
              <a:gd name="connsiteX109" fmla="*/ 12867212 w 12966449"/>
              <a:gd name="connsiteY109" fmla="*/ 233916 h 3418448"/>
              <a:gd name="connsiteX110" fmla="*/ 12874300 w 12966449"/>
              <a:gd name="connsiteY110" fmla="*/ 255182 h 3418448"/>
              <a:gd name="connsiteX111" fmla="*/ 12881388 w 12966449"/>
              <a:gd name="connsiteY111" fmla="*/ 283535 h 3418448"/>
              <a:gd name="connsiteX112" fmla="*/ 12895565 w 12966449"/>
              <a:gd name="connsiteY112" fmla="*/ 311889 h 3418448"/>
              <a:gd name="connsiteX113" fmla="*/ 12902654 w 12966449"/>
              <a:gd name="connsiteY113" fmla="*/ 340242 h 3418448"/>
              <a:gd name="connsiteX114" fmla="*/ 12916830 w 12966449"/>
              <a:gd name="connsiteY114" fmla="*/ 375684 h 3418448"/>
              <a:gd name="connsiteX115" fmla="*/ 12923919 w 12966449"/>
              <a:gd name="connsiteY115" fmla="*/ 411126 h 3418448"/>
              <a:gd name="connsiteX116" fmla="*/ 12945184 w 12966449"/>
              <a:gd name="connsiteY116" fmla="*/ 474921 h 3418448"/>
              <a:gd name="connsiteX117" fmla="*/ 12952272 w 12966449"/>
              <a:gd name="connsiteY117" fmla="*/ 496186 h 3418448"/>
              <a:gd name="connsiteX118" fmla="*/ 12959360 w 12966449"/>
              <a:gd name="connsiteY118" fmla="*/ 524540 h 3418448"/>
              <a:gd name="connsiteX119" fmla="*/ 12966449 w 12966449"/>
              <a:gd name="connsiteY119" fmla="*/ 602512 h 3418448"/>
              <a:gd name="connsiteX120" fmla="*/ 12952272 w 12966449"/>
              <a:gd name="connsiteY120" fmla="*/ 900223 h 3418448"/>
              <a:gd name="connsiteX121" fmla="*/ 12945184 w 12966449"/>
              <a:gd name="connsiteY121" fmla="*/ 971107 h 3418448"/>
              <a:gd name="connsiteX122" fmla="*/ 12938095 w 12966449"/>
              <a:gd name="connsiteY122" fmla="*/ 1006549 h 3418448"/>
              <a:gd name="connsiteX123" fmla="*/ 12923919 w 12966449"/>
              <a:gd name="connsiteY123" fmla="*/ 1105786 h 3418448"/>
              <a:gd name="connsiteX124" fmla="*/ 12916830 w 12966449"/>
              <a:gd name="connsiteY124" fmla="*/ 1141228 h 3418448"/>
              <a:gd name="connsiteX125" fmla="*/ 12902654 w 12966449"/>
              <a:gd name="connsiteY125" fmla="*/ 1240465 h 3418448"/>
              <a:gd name="connsiteX126" fmla="*/ 12881388 w 12966449"/>
              <a:gd name="connsiteY126" fmla="*/ 1318437 h 3418448"/>
              <a:gd name="connsiteX127" fmla="*/ 12895565 w 12966449"/>
              <a:gd name="connsiteY127" fmla="*/ 1524000 h 3418448"/>
              <a:gd name="connsiteX128" fmla="*/ 12909742 w 12966449"/>
              <a:gd name="connsiteY128" fmla="*/ 1687033 h 3418448"/>
              <a:gd name="connsiteX129" fmla="*/ 12895565 w 12966449"/>
              <a:gd name="connsiteY129" fmla="*/ 1828800 h 3418448"/>
              <a:gd name="connsiteX130" fmla="*/ 12881388 w 12966449"/>
              <a:gd name="connsiteY130" fmla="*/ 1850065 h 3418448"/>
              <a:gd name="connsiteX131" fmla="*/ 12874300 w 12966449"/>
              <a:gd name="connsiteY131" fmla="*/ 1871330 h 3418448"/>
              <a:gd name="connsiteX132" fmla="*/ 12853035 w 12966449"/>
              <a:gd name="connsiteY132" fmla="*/ 1885507 h 3418448"/>
              <a:gd name="connsiteX133" fmla="*/ 12626207 w 12966449"/>
              <a:gd name="connsiteY133" fmla="*/ 1878419 h 3418448"/>
              <a:gd name="connsiteX134" fmla="*/ 12512793 w 12966449"/>
              <a:gd name="connsiteY134" fmla="*/ 1871330 h 3418448"/>
              <a:gd name="connsiteX135" fmla="*/ 12392291 w 12966449"/>
              <a:gd name="connsiteY135" fmla="*/ 1857154 h 3418448"/>
              <a:gd name="connsiteX136" fmla="*/ 12229258 w 12966449"/>
              <a:gd name="connsiteY136" fmla="*/ 1871330 h 3418448"/>
              <a:gd name="connsiteX137" fmla="*/ 12165463 w 12966449"/>
              <a:gd name="connsiteY137" fmla="*/ 1878419 h 3418448"/>
              <a:gd name="connsiteX138" fmla="*/ 12130021 w 12966449"/>
              <a:gd name="connsiteY138" fmla="*/ 1885507 h 3418448"/>
              <a:gd name="connsiteX139" fmla="*/ 12087491 w 12966449"/>
              <a:gd name="connsiteY139" fmla="*/ 1892596 h 3418448"/>
              <a:gd name="connsiteX140" fmla="*/ 12030784 w 12966449"/>
              <a:gd name="connsiteY140" fmla="*/ 1899684 h 3418448"/>
              <a:gd name="connsiteX141" fmla="*/ 11931547 w 12966449"/>
              <a:gd name="connsiteY141" fmla="*/ 1913861 h 3418448"/>
              <a:gd name="connsiteX142" fmla="*/ 11881928 w 12966449"/>
              <a:gd name="connsiteY142" fmla="*/ 1920949 h 3418448"/>
              <a:gd name="connsiteX143" fmla="*/ 11818133 w 12966449"/>
              <a:gd name="connsiteY143" fmla="*/ 1935126 h 3418448"/>
              <a:gd name="connsiteX144" fmla="*/ 11754337 w 12966449"/>
              <a:gd name="connsiteY144" fmla="*/ 1949303 h 3418448"/>
              <a:gd name="connsiteX145" fmla="*/ 11733072 w 12966449"/>
              <a:gd name="connsiteY145" fmla="*/ 1956391 h 3418448"/>
              <a:gd name="connsiteX146" fmla="*/ 11676365 w 12966449"/>
              <a:gd name="connsiteY146" fmla="*/ 1970568 h 3418448"/>
              <a:gd name="connsiteX147" fmla="*/ 11619658 w 12966449"/>
              <a:gd name="connsiteY147" fmla="*/ 1984744 h 3418448"/>
              <a:gd name="connsiteX148" fmla="*/ 11499156 w 12966449"/>
              <a:gd name="connsiteY148" fmla="*/ 2006009 h 3418448"/>
              <a:gd name="connsiteX149" fmla="*/ 11336123 w 12966449"/>
              <a:gd name="connsiteY149" fmla="*/ 2020186 h 3418448"/>
              <a:gd name="connsiteX150" fmla="*/ 11243974 w 12966449"/>
              <a:gd name="connsiteY150" fmla="*/ 2034363 h 3418448"/>
              <a:gd name="connsiteX151" fmla="*/ 11208533 w 12966449"/>
              <a:gd name="connsiteY151" fmla="*/ 2041451 h 3418448"/>
              <a:gd name="connsiteX152" fmla="*/ 11123472 w 12966449"/>
              <a:gd name="connsiteY152" fmla="*/ 2055628 h 3418448"/>
              <a:gd name="connsiteX153" fmla="*/ 11066765 w 12966449"/>
              <a:gd name="connsiteY153" fmla="*/ 2069805 h 3418448"/>
              <a:gd name="connsiteX154" fmla="*/ 11045500 w 12966449"/>
              <a:gd name="connsiteY154" fmla="*/ 2076893 h 3418448"/>
              <a:gd name="connsiteX155" fmla="*/ 10875379 w 12966449"/>
              <a:gd name="connsiteY155" fmla="*/ 2105247 h 3418448"/>
              <a:gd name="connsiteX156" fmla="*/ 10839937 w 12966449"/>
              <a:gd name="connsiteY156" fmla="*/ 2112335 h 3418448"/>
              <a:gd name="connsiteX157" fmla="*/ 10776142 w 12966449"/>
              <a:gd name="connsiteY157" fmla="*/ 2119423 h 3418448"/>
              <a:gd name="connsiteX158" fmla="*/ 10740700 w 12966449"/>
              <a:gd name="connsiteY158" fmla="*/ 2126512 h 3418448"/>
              <a:gd name="connsiteX159" fmla="*/ 10683993 w 12966449"/>
              <a:gd name="connsiteY159" fmla="*/ 2133600 h 3418448"/>
              <a:gd name="connsiteX160" fmla="*/ 10641463 w 12966449"/>
              <a:gd name="connsiteY160" fmla="*/ 2140689 h 3418448"/>
              <a:gd name="connsiteX161" fmla="*/ 10606021 w 12966449"/>
              <a:gd name="connsiteY161" fmla="*/ 2147777 h 3418448"/>
              <a:gd name="connsiteX162" fmla="*/ 10542226 w 12966449"/>
              <a:gd name="connsiteY162" fmla="*/ 2154865 h 3418448"/>
              <a:gd name="connsiteX163" fmla="*/ 10506784 w 12966449"/>
              <a:gd name="connsiteY163" fmla="*/ 2161954 h 3418448"/>
              <a:gd name="connsiteX164" fmla="*/ 10442988 w 12966449"/>
              <a:gd name="connsiteY164" fmla="*/ 2169042 h 3418448"/>
              <a:gd name="connsiteX165" fmla="*/ 10407547 w 12966449"/>
              <a:gd name="connsiteY165" fmla="*/ 2176130 h 3418448"/>
              <a:gd name="connsiteX166" fmla="*/ 10265779 w 12966449"/>
              <a:gd name="connsiteY166" fmla="*/ 2190307 h 3418448"/>
              <a:gd name="connsiteX167" fmla="*/ 10173630 w 12966449"/>
              <a:gd name="connsiteY167" fmla="*/ 2204484 h 3418448"/>
              <a:gd name="connsiteX168" fmla="*/ 10031863 w 12966449"/>
              <a:gd name="connsiteY168" fmla="*/ 2225749 h 3418448"/>
              <a:gd name="connsiteX169" fmla="*/ 9953891 w 12966449"/>
              <a:gd name="connsiteY169" fmla="*/ 2232837 h 3418448"/>
              <a:gd name="connsiteX170" fmla="*/ 9861742 w 12966449"/>
              <a:gd name="connsiteY170" fmla="*/ 2247014 h 3418448"/>
              <a:gd name="connsiteX171" fmla="*/ 9812123 w 12966449"/>
              <a:gd name="connsiteY171" fmla="*/ 2254103 h 3418448"/>
              <a:gd name="connsiteX172" fmla="*/ 9762505 w 12966449"/>
              <a:gd name="connsiteY172" fmla="*/ 2268279 h 3418448"/>
              <a:gd name="connsiteX173" fmla="*/ 9691621 w 12966449"/>
              <a:gd name="connsiteY173" fmla="*/ 2282456 h 3418448"/>
              <a:gd name="connsiteX174" fmla="*/ 9663267 w 12966449"/>
              <a:gd name="connsiteY174" fmla="*/ 2289544 h 3418448"/>
              <a:gd name="connsiteX175" fmla="*/ 9613649 w 12966449"/>
              <a:gd name="connsiteY175" fmla="*/ 2303721 h 3418448"/>
              <a:gd name="connsiteX176" fmla="*/ 9542765 w 12966449"/>
              <a:gd name="connsiteY176" fmla="*/ 2317898 h 3418448"/>
              <a:gd name="connsiteX177" fmla="*/ 9493147 w 12966449"/>
              <a:gd name="connsiteY177" fmla="*/ 2332075 h 3418448"/>
              <a:gd name="connsiteX178" fmla="*/ 9457705 w 12966449"/>
              <a:gd name="connsiteY178" fmla="*/ 2339163 h 3418448"/>
              <a:gd name="connsiteX179" fmla="*/ 9372644 w 12966449"/>
              <a:gd name="connsiteY179" fmla="*/ 2360428 h 3418448"/>
              <a:gd name="connsiteX180" fmla="*/ 9344291 w 12966449"/>
              <a:gd name="connsiteY180" fmla="*/ 2367516 h 3418448"/>
              <a:gd name="connsiteX181" fmla="*/ 9273407 w 12966449"/>
              <a:gd name="connsiteY181" fmla="*/ 2381693 h 3418448"/>
              <a:gd name="connsiteX182" fmla="*/ 9237965 w 12966449"/>
              <a:gd name="connsiteY182" fmla="*/ 2388782 h 3418448"/>
              <a:gd name="connsiteX183" fmla="*/ 9181258 w 12966449"/>
              <a:gd name="connsiteY183" fmla="*/ 2395870 h 3418448"/>
              <a:gd name="connsiteX184" fmla="*/ 9145816 w 12966449"/>
              <a:gd name="connsiteY184" fmla="*/ 2402958 h 3418448"/>
              <a:gd name="connsiteX185" fmla="*/ 9124551 w 12966449"/>
              <a:gd name="connsiteY185" fmla="*/ 2410047 h 3418448"/>
              <a:gd name="connsiteX186" fmla="*/ 9060756 w 12966449"/>
              <a:gd name="connsiteY186" fmla="*/ 2417135 h 3418448"/>
              <a:gd name="connsiteX187" fmla="*/ 8975695 w 12966449"/>
              <a:gd name="connsiteY187" fmla="*/ 2431312 h 3418448"/>
              <a:gd name="connsiteX188" fmla="*/ 8918988 w 12966449"/>
              <a:gd name="connsiteY188" fmla="*/ 2438400 h 3418448"/>
              <a:gd name="connsiteX189" fmla="*/ 8876458 w 12966449"/>
              <a:gd name="connsiteY189" fmla="*/ 2445489 h 3418448"/>
              <a:gd name="connsiteX190" fmla="*/ 8784309 w 12966449"/>
              <a:gd name="connsiteY190" fmla="*/ 2452577 h 3418448"/>
              <a:gd name="connsiteX191" fmla="*/ 8706337 w 12966449"/>
              <a:gd name="connsiteY191" fmla="*/ 2459665 h 3418448"/>
              <a:gd name="connsiteX192" fmla="*/ 8649630 w 12966449"/>
              <a:gd name="connsiteY192" fmla="*/ 2466754 h 3418448"/>
              <a:gd name="connsiteX193" fmla="*/ 8578747 w 12966449"/>
              <a:gd name="connsiteY193" fmla="*/ 2473842 h 3418448"/>
              <a:gd name="connsiteX194" fmla="*/ 8366095 w 12966449"/>
              <a:gd name="connsiteY194" fmla="*/ 2502196 h 3418448"/>
              <a:gd name="connsiteX195" fmla="*/ 8323565 w 12966449"/>
              <a:gd name="connsiteY195" fmla="*/ 2509284 h 3418448"/>
              <a:gd name="connsiteX196" fmla="*/ 8259770 w 12966449"/>
              <a:gd name="connsiteY196" fmla="*/ 2523461 h 3418448"/>
              <a:gd name="connsiteX197" fmla="*/ 8167621 w 12966449"/>
              <a:gd name="connsiteY197" fmla="*/ 2537637 h 3418448"/>
              <a:gd name="connsiteX198" fmla="*/ 8082560 w 12966449"/>
              <a:gd name="connsiteY198" fmla="*/ 2551814 h 3418448"/>
              <a:gd name="connsiteX199" fmla="*/ 8054207 w 12966449"/>
              <a:gd name="connsiteY199" fmla="*/ 2558903 h 3418448"/>
              <a:gd name="connsiteX200" fmla="*/ 7976235 w 12966449"/>
              <a:gd name="connsiteY200" fmla="*/ 2573079 h 3418448"/>
              <a:gd name="connsiteX201" fmla="*/ 7947881 w 12966449"/>
              <a:gd name="connsiteY201" fmla="*/ 2580168 h 3418448"/>
              <a:gd name="connsiteX202" fmla="*/ 7912440 w 12966449"/>
              <a:gd name="connsiteY202" fmla="*/ 2587256 h 3418448"/>
              <a:gd name="connsiteX203" fmla="*/ 7891174 w 12966449"/>
              <a:gd name="connsiteY203" fmla="*/ 2594344 h 3418448"/>
              <a:gd name="connsiteX204" fmla="*/ 7841556 w 12966449"/>
              <a:gd name="connsiteY204" fmla="*/ 2601433 h 3418448"/>
              <a:gd name="connsiteX205" fmla="*/ 7806114 w 12966449"/>
              <a:gd name="connsiteY205" fmla="*/ 2608521 h 3418448"/>
              <a:gd name="connsiteX206" fmla="*/ 7706877 w 12966449"/>
              <a:gd name="connsiteY206" fmla="*/ 2622698 h 3418448"/>
              <a:gd name="connsiteX207" fmla="*/ 7635993 w 12966449"/>
              <a:gd name="connsiteY207" fmla="*/ 2636875 h 3418448"/>
              <a:gd name="connsiteX208" fmla="*/ 7579286 w 12966449"/>
              <a:gd name="connsiteY208" fmla="*/ 2651051 h 3418448"/>
              <a:gd name="connsiteX209" fmla="*/ 7522579 w 12966449"/>
              <a:gd name="connsiteY209" fmla="*/ 2658140 h 3418448"/>
              <a:gd name="connsiteX210" fmla="*/ 7494226 w 12966449"/>
              <a:gd name="connsiteY210" fmla="*/ 2665228 h 3418448"/>
              <a:gd name="connsiteX211" fmla="*/ 7444607 w 12966449"/>
              <a:gd name="connsiteY211" fmla="*/ 2672316 h 3418448"/>
              <a:gd name="connsiteX212" fmla="*/ 7373723 w 12966449"/>
              <a:gd name="connsiteY212" fmla="*/ 2686493 h 3418448"/>
              <a:gd name="connsiteX213" fmla="*/ 7281574 w 12966449"/>
              <a:gd name="connsiteY213" fmla="*/ 2700670 h 3418448"/>
              <a:gd name="connsiteX214" fmla="*/ 7260309 w 12966449"/>
              <a:gd name="connsiteY214" fmla="*/ 2707758 h 3418448"/>
              <a:gd name="connsiteX215" fmla="*/ 7104365 w 12966449"/>
              <a:gd name="connsiteY215" fmla="*/ 2729023 h 3418448"/>
              <a:gd name="connsiteX216" fmla="*/ 7026393 w 12966449"/>
              <a:gd name="connsiteY216" fmla="*/ 2743200 h 3418448"/>
              <a:gd name="connsiteX217" fmla="*/ 6976774 w 12966449"/>
              <a:gd name="connsiteY217" fmla="*/ 2750289 h 3418448"/>
              <a:gd name="connsiteX218" fmla="*/ 6948421 w 12966449"/>
              <a:gd name="connsiteY218" fmla="*/ 2757377 h 3418448"/>
              <a:gd name="connsiteX219" fmla="*/ 6856272 w 12966449"/>
              <a:gd name="connsiteY219" fmla="*/ 2771554 h 3418448"/>
              <a:gd name="connsiteX220" fmla="*/ 6813742 w 12966449"/>
              <a:gd name="connsiteY220" fmla="*/ 2778642 h 3418448"/>
              <a:gd name="connsiteX221" fmla="*/ 6778300 w 12966449"/>
              <a:gd name="connsiteY221" fmla="*/ 2785730 h 3418448"/>
              <a:gd name="connsiteX222" fmla="*/ 6664886 w 12966449"/>
              <a:gd name="connsiteY222" fmla="*/ 2799907 h 3418448"/>
              <a:gd name="connsiteX223" fmla="*/ 6636533 w 12966449"/>
              <a:gd name="connsiteY223" fmla="*/ 2806996 h 3418448"/>
              <a:gd name="connsiteX224" fmla="*/ 6594002 w 12966449"/>
              <a:gd name="connsiteY224" fmla="*/ 2814084 h 3418448"/>
              <a:gd name="connsiteX225" fmla="*/ 6572737 w 12966449"/>
              <a:gd name="connsiteY225" fmla="*/ 2821172 h 3418448"/>
              <a:gd name="connsiteX226" fmla="*/ 6523119 w 12966449"/>
              <a:gd name="connsiteY226" fmla="*/ 2828261 h 3418448"/>
              <a:gd name="connsiteX227" fmla="*/ 6466412 w 12966449"/>
              <a:gd name="connsiteY227" fmla="*/ 2842437 h 3418448"/>
              <a:gd name="connsiteX228" fmla="*/ 6445147 w 12966449"/>
              <a:gd name="connsiteY228" fmla="*/ 2849526 h 3418448"/>
              <a:gd name="connsiteX229" fmla="*/ 6409705 w 12966449"/>
              <a:gd name="connsiteY229" fmla="*/ 2856614 h 3418448"/>
              <a:gd name="connsiteX230" fmla="*/ 6381351 w 12966449"/>
              <a:gd name="connsiteY230" fmla="*/ 2863703 h 3418448"/>
              <a:gd name="connsiteX231" fmla="*/ 6345909 w 12966449"/>
              <a:gd name="connsiteY231" fmla="*/ 2870791 h 3418448"/>
              <a:gd name="connsiteX232" fmla="*/ 6289202 w 12966449"/>
              <a:gd name="connsiteY232" fmla="*/ 2884968 h 3418448"/>
              <a:gd name="connsiteX233" fmla="*/ 6246672 w 12966449"/>
              <a:gd name="connsiteY233" fmla="*/ 2899144 h 3418448"/>
              <a:gd name="connsiteX234" fmla="*/ 6189965 w 12966449"/>
              <a:gd name="connsiteY234" fmla="*/ 2913321 h 3418448"/>
              <a:gd name="connsiteX235" fmla="*/ 6147435 w 12966449"/>
              <a:gd name="connsiteY235" fmla="*/ 2927498 h 3418448"/>
              <a:gd name="connsiteX236" fmla="*/ 6119081 w 12966449"/>
              <a:gd name="connsiteY236" fmla="*/ 2934586 h 3418448"/>
              <a:gd name="connsiteX237" fmla="*/ 6076551 w 12966449"/>
              <a:gd name="connsiteY237" fmla="*/ 2941675 h 3418448"/>
              <a:gd name="connsiteX238" fmla="*/ 6034021 w 12966449"/>
              <a:gd name="connsiteY238" fmla="*/ 2955851 h 3418448"/>
              <a:gd name="connsiteX239" fmla="*/ 6005667 w 12966449"/>
              <a:gd name="connsiteY239" fmla="*/ 2962940 h 3418448"/>
              <a:gd name="connsiteX240" fmla="*/ 5963137 w 12966449"/>
              <a:gd name="connsiteY240" fmla="*/ 2977116 h 3418448"/>
              <a:gd name="connsiteX241" fmla="*/ 5934784 w 12966449"/>
              <a:gd name="connsiteY241" fmla="*/ 2984205 h 3418448"/>
              <a:gd name="connsiteX242" fmla="*/ 5870988 w 12966449"/>
              <a:gd name="connsiteY242" fmla="*/ 3005470 h 3418448"/>
              <a:gd name="connsiteX243" fmla="*/ 5849723 w 12966449"/>
              <a:gd name="connsiteY243" fmla="*/ 3012558 h 3418448"/>
              <a:gd name="connsiteX244" fmla="*/ 5793016 w 12966449"/>
              <a:gd name="connsiteY244" fmla="*/ 3026735 h 3418448"/>
              <a:gd name="connsiteX245" fmla="*/ 5771751 w 12966449"/>
              <a:gd name="connsiteY245" fmla="*/ 3033823 h 3418448"/>
              <a:gd name="connsiteX246" fmla="*/ 5729221 w 12966449"/>
              <a:gd name="connsiteY246" fmla="*/ 3040912 h 3418448"/>
              <a:gd name="connsiteX247" fmla="*/ 5672514 w 12966449"/>
              <a:gd name="connsiteY247" fmla="*/ 3055089 h 3418448"/>
              <a:gd name="connsiteX248" fmla="*/ 5629984 w 12966449"/>
              <a:gd name="connsiteY248" fmla="*/ 3062177 h 3418448"/>
              <a:gd name="connsiteX249" fmla="*/ 5566188 w 12966449"/>
              <a:gd name="connsiteY249" fmla="*/ 3076354 h 3418448"/>
              <a:gd name="connsiteX250" fmla="*/ 5516570 w 12966449"/>
              <a:gd name="connsiteY250" fmla="*/ 3083442 h 3418448"/>
              <a:gd name="connsiteX251" fmla="*/ 5481128 w 12966449"/>
              <a:gd name="connsiteY251" fmla="*/ 3090530 h 3418448"/>
              <a:gd name="connsiteX252" fmla="*/ 5417333 w 12966449"/>
              <a:gd name="connsiteY252" fmla="*/ 3097619 h 3418448"/>
              <a:gd name="connsiteX253" fmla="*/ 5374802 w 12966449"/>
              <a:gd name="connsiteY253" fmla="*/ 3104707 h 3418448"/>
              <a:gd name="connsiteX254" fmla="*/ 5296830 w 12966449"/>
              <a:gd name="connsiteY254" fmla="*/ 3111796 h 3418448"/>
              <a:gd name="connsiteX255" fmla="*/ 5162151 w 12966449"/>
              <a:gd name="connsiteY255" fmla="*/ 3125972 h 3418448"/>
              <a:gd name="connsiteX256" fmla="*/ 3432588 w 12966449"/>
              <a:gd name="connsiteY256" fmla="*/ 3395331 h 3418448"/>
              <a:gd name="connsiteX257" fmla="*/ 2695398 w 12966449"/>
              <a:gd name="connsiteY257" fmla="*/ 3402418 h 3418448"/>
              <a:gd name="connsiteX258" fmla="*/ 1674672 w 12966449"/>
              <a:gd name="connsiteY258" fmla="*/ 3381153 h 3418448"/>
              <a:gd name="connsiteX259" fmla="*/ 519268 w 12966449"/>
              <a:gd name="connsiteY259" fmla="*/ 3374065 h 3418448"/>
              <a:gd name="connsiteX260" fmla="*/ 115231 w 12966449"/>
              <a:gd name="connsiteY260" fmla="*/ 3352800 h 3418448"/>
              <a:gd name="connsiteX261" fmla="*/ 8905 w 12966449"/>
              <a:gd name="connsiteY261" fmla="*/ 3147237 h 3418448"/>
              <a:gd name="connsiteX262" fmla="*/ 299528 w 12966449"/>
              <a:gd name="connsiteY262" fmla="*/ 3083442 h 3418448"/>
              <a:gd name="connsiteX263" fmla="*/ 285351 w 12966449"/>
              <a:gd name="connsiteY263" fmla="*/ 3062177 h 3418448"/>
              <a:gd name="connsiteX264" fmla="*/ 271174 w 12966449"/>
              <a:gd name="connsiteY264" fmla="*/ 3005470 h 3418448"/>
              <a:gd name="connsiteX265" fmla="*/ 264086 w 12966449"/>
              <a:gd name="connsiteY265" fmla="*/ 2955851 h 3418448"/>
              <a:gd name="connsiteX266" fmla="*/ 256998 w 12966449"/>
              <a:gd name="connsiteY266" fmla="*/ 2913321 h 3418448"/>
              <a:gd name="connsiteX267" fmla="*/ 271174 w 12966449"/>
              <a:gd name="connsiteY267" fmla="*/ 2849526 h 3418448"/>
              <a:gd name="connsiteX268" fmla="*/ 278263 w 12966449"/>
              <a:gd name="connsiteY268" fmla="*/ 2828261 h 3418448"/>
              <a:gd name="connsiteX269" fmla="*/ 342058 w 12966449"/>
              <a:gd name="connsiteY269" fmla="*/ 2785730 h 3418448"/>
              <a:gd name="connsiteX0" fmla="*/ 339867 w 12964258"/>
              <a:gd name="connsiteY0" fmla="*/ 2785730 h 3418448"/>
              <a:gd name="connsiteX1" fmla="*/ 339867 w 12964258"/>
              <a:gd name="connsiteY1" fmla="*/ 2785730 h 3418448"/>
              <a:gd name="connsiteX2" fmla="*/ 1544890 w 12964258"/>
              <a:gd name="connsiteY2" fmla="*/ 2785730 h 3418448"/>
              <a:gd name="connsiteX3" fmla="*/ 1963104 w 12964258"/>
              <a:gd name="connsiteY3" fmla="*/ 2799907 h 3418448"/>
              <a:gd name="connsiteX4" fmla="*/ 2296258 w 12964258"/>
              <a:gd name="connsiteY4" fmla="*/ 2821172 h 3418448"/>
              <a:gd name="connsiteX5" fmla="*/ 2806621 w 12964258"/>
              <a:gd name="connsiteY5" fmla="*/ 2814084 h 3418448"/>
              <a:gd name="connsiteX6" fmla="*/ 3090156 w 12964258"/>
              <a:gd name="connsiteY6" fmla="*/ 2821172 h 3418448"/>
              <a:gd name="connsiteX7" fmla="*/ 3111421 w 12964258"/>
              <a:gd name="connsiteY7" fmla="*/ 2814084 h 3418448"/>
              <a:gd name="connsiteX8" fmla="*/ 3146863 w 12964258"/>
              <a:gd name="connsiteY8" fmla="*/ 2806996 h 3418448"/>
              <a:gd name="connsiteX9" fmla="*/ 3161039 w 12964258"/>
              <a:gd name="connsiteY9" fmla="*/ 2658140 h 3418448"/>
              <a:gd name="connsiteX10" fmla="*/ 3168128 w 12964258"/>
              <a:gd name="connsiteY10" fmla="*/ 2466754 h 3418448"/>
              <a:gd name="connsiteX11" fmla="*/ 3175216 w 12964258"/>
              <a:gd name="connsiteY11" fmla="*/ 2417135 h 3418448"/>
              <a:gd name="connsiteX12" fmla="*/ 3189393 w 12964258"/>
              <a:gd name="connsiteY12" fmla="*/ 2360428 h 3418448"/>
              <a:gd name="connsiteX13" fmla="*/ 3203569 w 12964258"/>
              <a:gd name="connsiteY13" fmla="*/ 2317898 h 3418448"/>
              <a:gd name="connsiteX14" fmla="*/ 3224835 w 12964258"/>
              <a:gd name="connsiteY14" fmla="*/ 2303721 h 3418448"/>
              <a:gd name="connsiteX15" fmla="*/ 3628872 w 12964258"/>
              <a:gd name="connsiteY15" fmla="*/ 2296633 h 3418448"/>
              <a:gd name="connsiteX16" fmla="*/ 3749374 w 12964258"/>
              <a:gd name="connsiteY16" fmla="*/ 2275368 h 3418448"/>
              <a:gd name="connsiteX17" fmla="*/ 3926583 w 12964258"/>
              <a:gd name="connsiteY17" fmla="*/ 2268279 h 3418448"/>
              <a:gd name="connsiteX18" fmla="*/ 4167588 w 12964258"/>
              <a:gd name="connsiteY18" fmla="*/ 2261191 h 3418448"/>
              <a:gd name="connsiteX19" fmla="*/ 4692128 w 12964258"/>
              <a:gd name="connsiteY19" fmla="*/ 2268279 h 3418448"/>
              <a:gd name="connsiteX20" fmla="*/ 4862249 w 12964258"/>
              <a:gd name="connsiteY20" fmla="*/ 2239926 h 3418448"/>
              <a:gd name="connsiteX21" fmla="*/ 4869337 w 12964258"/>
              <a:gd name="connsiteY21" fmla="*/ 2183219 h 3418448"/>
              <a:gd name="connsiteX22" fmla="*/ 4883514 w 12964258"/>
              <a:gd name="connsiteY22" fmla="*/ 2062716 h 3418448"/>
              <a:gd name="connsiteX23" fmla="*/ 4890602 w 12964258"/>
              <a:gd name="connsiteY23" fmla="*/ 2034363 h 3418448"/>
              <a:gd name="connsiteX24" fmla="*/ 4904779 w 12964258"/>
              <a:gd name="connsiteY24" fmla="*/ 1956391 h 3418448"/>
              <a:gd name="connsiteX25" fmla="*/ 4918956 w 12964258"/>
              <a:gd name="connsiteY25" fmla="*/ 1779182 h 3418448"/>
              <a:gd name="connsiteX26" fmla="*/ 4926044 w 12964258"/>
              <a:gd name="connsiteY26" fmla="*/ 1743740 h 3418448"/>
              <a:gd name="connsiteX27" fmla="*/ 4933132 w 12964258"/>
              <a:gd name="connsiteY27" fmla="*/ 1715386 h 3418448"/>
              <a:gd name="connsiteX28" fmla="*/ 5174137 w 12964258"/>
              <a:gd name="connsiteY28" fmla="*/ 1708298 h 3418448"/>
              <a:gd name="connsiteX29" fmla="*/ 5464760 w 12964258"/>
              <a:gd name="connsiteY29" fmla="*/ 1694121 h 3418448"/>
              <a:gd name="connsiteX30" fmla="*/ 5776649 w 12964258"/>
              <a:gd name="connsiteY30" fmla="*/ 1672856 h 3418448"/>
              <a:gd name="connsiteX31" fmla="*/ 6095625 w 12964258"/>
              <a:gd name="connsiteY31" fmla="*/ 1687033 h 3418448"/>
              <a:gd name="connsiteX32" fmla="*/ 6173597 w 12964258"/>
              <a:gd name="connsiteY32" fmla="*/ 1694121 h 3418448"/>
              <a:gd name="connsiteX33" fmla="*/ 6237393 w 12964258"/>
              <a:gd name="connsiteY33" fmla="*/ 1701209 h 3418448"/>
              <a:gd name="connsiteX34" fmla="*/ 6421690 w 12964258"/>
              <a:gd name="connsiteY34" fmla="*/ 1708298 h 3418448"/>
              <a:gd name="connsiteX35" fmla="*/ 6655607 w 12964258"/>
              <a:gd name="connsiteY35" fmla="*/ 1701209 h 3418448"/>
              <a:gd name="connsiteX36" fmla="*/ 6634342 w 12964258"/>
              <a:gd name="connsiteY36" fmla="*/ 1694121 h 3418448"/>
              <a:gd name="connsiteX37" fmla="*/ 6648518 w 12964258"/>
              <a:gd name="connsiteY37" fmla="*/ 1396409 h 3418448"/>
              <a:gd name="connsiteX38" fmla="*/ 6662695 w 12964258"/>
              <a:gd name="connsiteY38" fmla="*/ 1311349 h 3418448"/>
              <a:gd name="connsiteX39" fmla="*/ 6676872 w 12964258"/>
              <a:gd name="connsiteY39" fmla="*/ 1226289 h 3418448"/>
              <a:gd name="connsiteX40" fmla="*/ 6698137 w 12964258"/>
              <a:gd name="connsiteY40" fmla="*/ 1212112 h 3418448"/>
              <a:gd name="connsiteX41" fmla="*/ 6769021 w 12964258"/>
              <a:gd name="connsiteY41" fmla="*/ 1197935 h 3418448"/>
              <a:gd name="connsiteX42" fmla="*/ 6861169 w 12964258"/>
              <a:gd name="connsiteY42" fmla="*/ 1183758 h 3418448"/>
              <a:gd name="connsiteX43" fmla="*/ 6896611 w 12964258"/>
              <a:gd name="connsiteY43" fmla="*/ 1176670 h 3418448"/>
              <a:gd name="connsiteX44" fmla="*/ 7059644 w 12964258"/>
              <a:gd name="connsiteY44" fmla="*/ 1155405 h 3418448"/>
              <a:gd name="connsiteX45" fmla="*/ 7109263 w 12964258"/>
              <a:gd name="connsiteY45" fmla="*/ 1148316 h 3418448"/>
              <a:gd name="connsiteX46" fmla="*/ 7165969 w 12964258"/>
              <a:gd name="connsiteY46" fmla="*/ 1141228 h 3418448"/>
              <a:gd name="connsiteX47" fmla="*/ 7215588 w 12964258"/>
              <a:gd name="connsiteY47" fmla="*/ 1134140 h 3418448"/>
              <a:gd name="connsiteX48" fmla="*/ 7293560 w 12964258"/>
              <a:gd name="connsiteY48" fmla="*/ 1127051 h 3418448"/>
              <a:gd name="connsiteX49" fmla="*/ 7371532 w 12964258"/>
              <a:gd name="connsiteY49" fmla="*/ 1112875 h 3418448"/>
              <a:gd name="connsiteX50" fmla="*/ 7463681 w 12964258"/>
              <a:gd name="connsiteY50" fmla="*/ 1098698 h 3418448"/>
              <a:gd name="connsiteX51" fmla="*/ 7619625 w 12964258"/>
              <a:gd name="connsiteY51" fmla="*/ 1105786 h 3418448"/>
              <a:gd name="connsiteX52" fmla="*/ 7669244 w 12964258"/>
              <a:gd name="connsiteY52" fmla="*/ 1119963 h 3418448"/>
              <a:gd name="connsiteX53" fmla="*/ 7697597 w 12964258"/>
              <a:gd name="connsiteY53" fmla="*/ 1127051 h 3418448"/>
              <a:gd name="connsiteX54" fmla="*/ 7740128 w 12964258"/>
              <a:gd name="connsiteY54" fmla="*/ 1141228 h 3418448"/>
              <a:gd name="connsiteX55" fmla="*/ 7761393 w 12964258"/>
              <a:gd name="connsiteY55" fmla="*/ 1148316 h 3418448"/>
              <a:gd name="connsiteX56" fmla="*/ 7853542 w 12964258"/>
              <a:gd name="connsiteY56" fmla="*/ 1169582 h 3418448"/>
              <a:gd name="connsiteX57" fmla="*/ 7952779 w 12964258"/>
              <a:gd name="connsiteY57" fmla="*/ 1176670 h 3418448"/>
              <a:gd name="connsiteX58" fmla="*/ 8222137 w 12964258"/>
              <a:gd name="connsiteY58" fmla="*/ 1169582 h 3418448"/>
              <a:gd name="connsiteX59" fmla="*/ 8278844 w 12964258"/>
              <a:gd name="connsiteY59" fmla="*/ 1162493 h 3418448"/>
              <a:gd name="connsiteX60" fmla="*/ 8293021 w 12964258"/>
              <a:gd name="connsiteY60" fmla="*/ 1119963 h 3418448"/>
              <a:gd name="connsiteX61" fmla="*/ 8307197 w 12964258"/>
              <a:gd name="connsiteY61" fmla="*/ 1027814 h 3418448"/>
              <a:gd name="connsiteX62" fmla="*/ 8321374 w 12964258"/>
              <a:gd name="connsiteY62" fmla="*/ 914400 h 3418448"/>
              <a:gd name="connsiteX63" fmla="*/ 8335551 w 12964258"/>
              <a:gd name="connsiteY63" fmla="*/ 857693 h 3418448"/>
              <a:gd name="connsiteX64" fmla="*/ 8342639 w 12964258"/>
              <a:gd name="connsiteY64" fmla="*/ 836428 h 3418448"/>
              <a:gd name="connsiteX65" fmla="*/ 8356816 w 12964258"/>
              <a:gd name="connsiteY65" fmla="*/ 765544 h 3418448"/>
              <a:gd name="connsiteX66" fmla="*/ 8378081 w 12964258"/>
              <a:gd name="connsiteY66" fmla="*/ 687572 h 3418448"/>
              <a:gd name="connsiteX67" fmla="*/ 8399346 w 12964258"/>
              <a:gd name="connsiteY67" fmla="*/ 645042 h 3418448"/>
              <a:gd name="connsiteX68" fmla="*/ 8420611 w 12964258"/>
              <a:gd name="connsiteY68" fmla="*/ 637954 h 3418448"/>
              <a:gd name="connsiteX69" fmla="*/ 8654528 w 12964258"/>
              <a:gd name="connsiteY69" fmla="*/ 623777 h 3418448"/>
              <a:gd name="connsiteX70" fmla="*/ 8697058 w 12964258"/>
              <a:gd name="connsiteY70" fmla="*/ 616689 h 3418448"/>
              <a:gd name="connsiteX71" fmla="*/ 8902621 w 12964258"/>
              <a:gd name="connsiteY71" fmla="*/ 602512 h 3418448"/>
              <a:gd name="connsiteX72" fmla="*/ 9150714 w 12964258"/>
              <a:gd name="connsiteY72" fmla="*/ 609600 h 3418448"/>
              <a:gd name="connsiteX73" fmla="*/ 9313746 w 12964258"/>
              <a:gd name="connsiteY73" fmla="*/ 616689 h 3418448"/>
              <a:gd name="connsiteX74" fmla="*/ 9781579 w 12964258"/>
              <a:gd name="connsiteY74" fmla="*/ 623777 h 3418448"/>
              <a:gd name="connsiteX75" fmla="*/ 9809932 w 12964258"/>
              <a:gd name="connsiteY75" fmla="*/ 630865 h 3418448"/>
              <a:gd name="connsiteX76" fmla="*/ 9987142 w 12964258"/>
              <a:gd name="connsiteY76" fmla="*/ 652130 h 3418448"/>
              <a:gd name="connsiteX77" fmla="*/ 10036760 w 12964258"/>
              <a:gd name="connsiteY77" fmla="*/ 659219 h 3418448"/>
              <a:gd name="connsiteX78" fmla="*/ 10058025 w 12964258"/>
              <a:gd name="connsiteY78" fmla="*/ 567070 h 3418448"/>
              <a:gd name="connsiteX79" fmla="*/ 10065114 w 12964258"/>
              <a:gd name="connsiteY79" fmla="*/ 233916 h 3418448"/>
              <a:gd name="connsiteX80" fmla="*/ 10079290 w 12964258"/>
              <a:gd name="connsiteY80" fmla="*/ 155944 h 3418448"/>
              <a:gd name="connsiteX81" fmla="*/ 10086379 w 12964258"/>
              <a:gd name="connsiteY81" fmla="*/ 134679 h 3418448"/>
              <a:gd name="connsiteX82" fmla="*/ 10135997 w 12964258"/>
              <a:gd name="connsiteY82" fmla="*/ 120503 h 3418448"/>
              <a:gd name="connsiteX83" fmla="*/ 10178528 w 12964258"/>
              <a:gd name="connsiteY83" fmla="*/ 113414 h 3418448"/>
              <a:gd name="connsiteX84" fmla="*/ 10313207 w 12964258"/>
              <a:gd name="connsiteY84" fmla="*/ 99237 h 3418448"/>
              <a:gd name="connsiteX85" fmla="*/ 10384090 w 12964258"/>
              <a:gd name="connsiteY85" fmla="*/ 85061 h 3418448"/>
              <a:gd name="connsiteX86" fmla="*/ 10440797 w 12964258"/>
              <a:gd name="connsiteY86" fmla="*/ 70884 h 3418448"/>
              <a:gd name="connsiteX87" fmla="*/ 10504593 w 12964258"/>
              <a:gd name="connsiteY87" fmla="*/ 42530 h 3418448"/>
              <a:gd name="connsiteX88" fmla="*/ 10525858 w 12964258"/>
              <a:gd name="connsiteY88" fmla="*/ 35442 h 3418448"/>
              <a:gd name="connsiteX89" fmla="*/ 10547123 w 12964258"/>
              <a:gd name="connsiteY89" fmla="*/ 28354 h 3418448"/>
              <a:gd name="connsiteX90" fmla="*/ 10589653 w 12964258"/>
              <a:gd name="connsiteY90" fmla="*/ 21265 h 3418448"/>
              <a:gd name="connsiteX91" fmla="*/ 10724332 w 12964258"/>
              <a:gd name="connsiteY91" fmla="*/ 0 h 3418448"/>
              <a:gd name="connsiteX92" fmla="*/ 10944072 w 12964258"/>
              <a:gd name="connsiteY92" fmla="*/ 14177 h 3418448"/>
              <a:gd name="connsiteX93" fmla="*/ 11149635 w 12964258"/>
              <a:gd name="connsiteY93" fmla="*/ 7089 h 3418448"/>
              <a:gd name="connsiteX94" fmla="*/ 11426081 w 12964258"/>
              <a:gd name="connsiteY94" fmla="*/ 0 h 3418448"/>
              <a:gd name="connsiteX95" fmla="*/ 11511142 w 12964258"/>
              <a:gd name="connsiteY95" fmla="*/ 7089 h 3418448"/>
              <a:gd name="connsiteX96" fmla="*/ 11631644 w 12964258"/>
              <a:gd name="connsiteY96" fmla="*/ 14177 h 3418448"/>
              <a:gd name="connsiteX97" fmla="*/ 11730881 w 12964258"/>
              <a:gd name="connsiteY97" fmla="*/ 35442 h 3418448"/>
              <a:gd name="connsiteX98" fmla="*/ 11787588 w 12964258"/>
              <a:gd name="connsiteY98" fmla="*/ 42530 h 3418448"/>
              <a:gd name="connsiteX99" fmla="*/ 11823030 w 12964258"/>
              <a:gd name="connsiteY99" fmla="*/ 49619 h 3418448"/>
              <a:gd name="connsiteX100" fmla="*/ 11879737 w 12964258"/>
              <a:gd name="connsiteY100" fmla="*/ 56707 h 3418448"/>
              <a:gd name="connsiteX101" fmla="*/ 12142007 w 12964258"/>
              <a:gd name="connsiteY101" fmla="*/ 77972 h 3418448"/>
              <a:gd name="connsiteX102" fmla="*/ 12489337 w 12964258"/>
              <a:gd name="connsiteY102" fmla="*/ 77972 h 3418448"/>
              <a:gd name="connsiteX103" fmla="*/ 12560221 w 12964258"/>
              <a:gd name="connsiteY103" fmla="*/ 92149 h 3418448"/>
              <a:gd name="connsiteX104" fmla="*/ 12701988 w 12964258"/>
              <a:gd name="connsiteY104" fmla="*/ 106326 h 3418448"/>
              <a:gd name="connsiteX105" fmla="*/ 12765783 w 12964258"/>
              <a:gd name="connsiteY105" fmla="*/ 127591 h 3418448"/>
              <a:gd name="connsiteX106" fmla="*/ 12787049 w 12964258"/>
              <a:gd name="connsiteY106" fmla="*/ 134679 h 3418448"/>
              <a:gd name="connsiteX107" fmla="*/ 12822490 w 12964258"/>
              <a:gd name="connsiteY107" fmla="*/ 177209 h 3418448"/>
              <a:gd name="connsiteX108" fmla="*/ 12843756 w 12964258"/>
              <a:gd name="connsiteY108" fmla="*/ 219740 h 3418448"/>
              <a:gd name="connsiteX109" fmla="*/ 12865021 w 12964258"/>
              <a:gd name="connsiteY109" fmla="*/ 233916 h 3418448"/>
              <a:gd name="connsiteX110" fmla="*/ 12872109 w 12964258"/>
              <a:gd name="connsiteY110" fmla="*/ 255182 h 3418448"/>
              <a:gd name="connsiteX111" fmla="*/ 12879197 w 12964258"/>
              <a:gd name="connsiteY111" fmla="*/ 283535 h 3418448"/>
              <a:gd name="connsiteX112" fmla="*/ 12893374 w 12964258"/>
              <a:gd name="connsiteY112" fmla="*/ 311889 h 3418448"/>
              <a:gd name="connsiteX113" fmla="*/ 12900463 w 12964258"/>
              <a:gd name="connsiteY113" fmla="*/ 340242 h 3418448"/>
              <a:gd name="connsiteX114" fmla="*/ 12914639 w 12964258"/>
              <a:gd name="connsiteY114" fmla="*/ 375684 h 3418448"/>
              <a:gd name="connsiteX115" fmla="*/ 12921728 w 12964258"/>
              <a:gd name="connsiteY115" fmla="*/ 411126 h 3418448"/>
              <a:gd name="connsiteX116" fmla="*/ 12942993 w 12964258"/>
              <a:gd name="connsiteY116" fmla="*/ 474921 h 3418448"/>
              <a:gd name="connsiteX117" fmla="*/ 12950081 w 12964258"/>
              <a:gd name="connsiteY117" fmla="*/ 496186 h 3418448"/>
              <a:gd name="connsiteX118" fmla="*/ 12957169 w 12964258"/>
              <a:gd name="connsiteY118" fmla="*/ 524540 h 3418448"/>
              <a:gd name="connsiteX119" fmla="*/ 12964258 w 12964258"/>
              <a:gd name="connsiteY119" fmla="*/ 602512 h 3418448"/>
              <a:gd name="connsiteX120" fmla="*/ 12950081 w 12964258"/>
              <a:gd name="connsiteY120" fmla="*/ 900223 h 3418448"/>
              <a:gd name="connsiteX121" fmla="*/ 12942993 w 12964258"/>
              <a:gd name="connsiteY121" fmla="*/ 971107 h 3418448"/>
              <a:gd name="connsiteX122" fmla="*/ 12935904 w 12964258"/>
              <a:gd name="connsiteY122" fmla="*/ 1006549 h 3418448"/>
              <a:gd name="connsiteX123" fmla="*/ 12921728 w 12964258"/>
              <a:gd name="connsiteY123" fmla="*/ 1105786 h 3418448"/>
              <a:gd name="connsiteX124" fmla="*/ 12914639 w 12964258"/>
              <a:gd name="connsiteY124" fmla="*/ 1141228 h 3418448"/>
              <a:gd name="connsiteX125" fmla="*/ 12900463 w 12964258"/>
              <a:gd name="connsiteY125" fmla="*/ 1240465 h 3418448"/>
              <a:gd name="connsiteX126" fmla="*/ 12879197 w 12964258"/>
              <a:gd name="connsiteY126" fmla="*/ 1318437 h 3418448"/>
              <a:gd name="connsiteX127" fmla="*/ 12893374 w 12964258"/>
              <a:gd name="connsiteY127" fmla="*/ 1524000 h 3418448"/>
              <a:gd name="connsiteX128" fmla="*/ 12907551 w 12964258"/>
              <a:gd name="connsiteY128" fmla="*/ 1687033 h 3418448"/>
              <a:gd name="connsiteX129" fmla="*/ 12893374 w 12964258"/>
              <a:gd name="connsiteY129" fmla="*/ 1828800 h 3418448"/>
              <a:gd name="connsiteX130" fmla="*/ 12879197 w 12964258"/>
              <a:gd name="connsiteY130" fmla="*/ 1850065 h 3418448"/>
              <a:gd name="connsiteX131" fmla="*/ 12872109 w 12964258"/>
              <a:gd name="connsiteY131" fmla="*/ 1871330 h 3418448"/>
              <a:gd name="connsiteX132" fmla="*/ 12850844 w 12964258"/>
              <a:gd name="connsiteY132" fmla="*/ 1885507 h 3418448"/>
              <a:gd name="connsiteX133" fmla="*/ 12624016 w 12964258"/>
              <a:gd name="connsiteY133" fmla="*/ 1878419 h 3418448"/>
              <a:gd name="connsiteX134" fmla="*/ 12510602 w 12964258"/>
              <a:gd name="connsiteY134" fmla="*/ 1871330 h 3418448"/>
              <a:gd name="connsiteX135" fmla="*/ 12390100 w 12964258"/>
              <a:gd name="connsiteY135" fmla="*/ 1857154 h 3418448"/>
              <a:gd name="connsiteX136" fmla="*/ 12227067 w 12964258"/>
              <a:gd name="connsiteY136" fmla="*/ 1871330 h 3418448"/>
              <a:gd name="connsiteX137" fmla="*/ 12163272 w 12964258"/>
              <a:gd name="connsiteY137" fmla="*/ 1878419 h 3418448"/>
              <a:gd name="connsiteX138" fmla="*/ 12127830 w 12964258"/>
              <a:gd name="connsiteY138" fmla="*/ 1885507 h 3418448"/>
              <a:gd name="connsiteX139" fmla="*/ 12085300 w 12964258"/>
              <a:gd name="connsiteY139" fmla="*/ 1892596 h 3418448"/>
              <a:gd name="connsiteX140" fmla="*/ 12028593 w 12964258"/>
              <a:gd name="connsiteY140" fmla="*/ 1899684 h 3418448"/>
              <a:gd name="connsiteX141" fmla="*/ 11929356 w 12964258"/>
              <a:gd name="connsiteY141" fmla="*/ 1913861 h 3418448"/>
              <a:gd name="connsiteX142" fmla="*/ 11879737 w 12964258"/>
              <a:gd name="connsiteY142" fmla="*/ 1920949 h 3418448"/>
              <a:gd name="connsiteX143" fmla="*/ 11815942 w 12964258"/>
              <a:gd name="connsiteY143" fmla="*/ 1935126 h 3418448"/>
              <a:gd name="connsiteX144" fmla="*/ 11752146 w 12964258"/>
              <a:gd name="connsiteY144" fmla="*/ 1949303 h 3418448"/>
              <a:gd name="connsiteX145" fmla="*/ 11730881 w 12964258"/>
              <a:gd name="connsiteY145" fmla="*/ 1956391 h 3418448"/>
              <a:gd name="connsiteX146" fmla="*/ 11674174 w 12964258"/>
              <a:gd name="connsiteY146" fmla="*/ 1970568 h 3418448"/>
              <a:gd name="connsiteX147" fmla="*/ 11617467 w 12964258"/>
              <a:gd name="connsiteY147" fmla="*/ 1984744 h 3418448"/>
              <a:gd name="connsiteX148" fmla="*/ 11496965 w 12964258"/>
              <a:gd name="connsiteY148" fmla="*/ 2006009 h 3418448"/>
              <a:gd name="connsiteX149" fmla="*/ 11333932 w 12964258"/>
              <a:gd name="connsiteY149" fmla="*/ 2020186 h 3418448"/>
              <a:gd name="connsiteX150" fmla="*/ 11241783 w 12964258"/>
              <a:gd name="connsiteY150" fmla="*/ 2034363 h 3418448"/>
              <a:gd name="connsiteX151" fmla="*/ 11206342 w 12964258"/>
              <a:gd name="connsiteY151" fmla="*/ 2041451 h 3418448"/>
              <a:gd name="connsiteX152" fmla="*/ 11121281 w 12964258"/>
              <a:gd name="connsiteY152" fmla="*/ 2055628 h 3418448"/>
              <a:gd name="connsiteX153" fmla="*/ 11064574 w 12964258"/>
              <a:gd name="connsiteY153" fmla="*/ 2069805 h 3418448"/>
              <a:gd name="connsiteX154" fmla="*/ 11043309 w 12964258"/>
              <a:gd name="connsiteY154" fmla="*/ 2076893 h 3418448"/>
              <a:gd name="connsiteX155" fmla="*/ 10873188 w 12964258"/>
              <a:gd name="connsiteY155" fmla="*/ 2105247 h 3418448"/>
              <a:gd name="connsiteX156" fmla="*/ 10837746 w 12964258"/>
              <a:gd name="connsiteY156" fmla="*/ 2112335 h 3418448"/>
              <a:gd name="connsiteX157" fmla="*/ 10773951 w 12964258"/>
              <a:gd name="connsiteY157" fmla="*/ 2119423 h 3418448"/>
              <a:gd name="connsiteX158" fmla="*/ 10738509 w 12964258"/>
              <a:gd name="connsiteY158" fmla="*/ 2126512 h 3418448"/>
              <a:gd name="connsiteX159" fmla="*/ 10681802 w 12964258"/>
              <a:gd name="connsiteY159" fmla="*/ 2133600 h 3418448"/>
              <a:gd name="connsiteX160" fmla="*/ 10639272 w 12964258"/>
              <a:gd name="connsiteY160" fmla="*/ 2140689 h 3418448"/>
              <a:gd name="connsiteX161" fmla="*/ 10603830 w 12964258"/>
              <a:gd name="connsiteY161" fmla="*/ 2147777 h 3418448"/>
              <a:gd name="connsiteX162" fmla="*/ 10540035 w 12964258"/>
              <a:gd name="connsiteY162" fmla="*/ 2154865 h 3418448"/>
              <a:gd name="connsiteX163" fmla="*/ 10504593 w 12964258"/>
              <a:gd name="connsiteY163" fmla="*/ 2161954 h 3418448"/>
              <a:gd name="connsiteX164" fmla="*/ 10440797 w 12964258"/>
              <a:gd name="connsiteY164" fmla="*/ 2169042 h 3418448"/>
              <a:gd name="connsiteX165" fmla="*/ 10405356 w 12964258"/>
              <a:gd name="connsiteY165" fmla="*/ 2176130 h 3418448"/>
              <a:gd name="connsiteX166" fmla="*/ 10263588 w 12964258"/>
              <a:gd name="connsiteY166" fmla="*/ 2190307 h 3418448"/>
              <a:gd name="connsiteX167" fmla="*/ 10171439 w 12964258"/>
              <a:gd name="connsiteY167" fmla="*/ 2204484 h 3418448"/>
              <a:gd name="connsiteX168" fmla="*/ 10029672 w 12964258"/>
              <a:gd name="connsiteY168" fmla="*/ 2225749 h 3418448"/>
              <a:gd name="connsiteX169" fmla="*/ 9951700 w 12964258"/>
              <a:gd name="connsiteY169" fmla="*/ 2232837 h 3418448"/>
              <a:gd name="connsiteX170" fmla="*/ 9859551 w 12964258"/>
              <a:gd name="connsiteY170" fmla="*/ 2247014 h 3418448"/>
              <a:gd name="connsiteX171" fmla="*/ 9809932 w 12964258"/>
              <a:gd name="connsiteY171" fmla="*/ 2254103 h 3418448"/>
              <a:gd name="connsiteX172" fmla="*/ 9760314 w 12964258"/>
              <a:gd name="connsiteY172" fmla="*/ 2268279 h 3418448"/>
              <a:gd name="connsiteX173" fmla="*/ 9689430 w 12964258"/>
              <a:gd name="connsiteY173" fmla="*/ 2282456 h 3418448"/>
              <a:gd name="connsiteX174" fmla="*/ 9661076 w 12964258"/>
              <a:gd name="connsiteY174" fmla="*/ 2289544 h 3418448"/>
              <a:gd name="connsiteX175" fmla="*/ 9611458 w 12964258"/>
              <a:gd name="connsiteY175" fmla="*/ 2303721 h 3418448"/>
              <a:gd name="connsiteX176" fmla="*/ 9540574 w 12964258"/>
              <a:gd name="connsiteY176" fmla="*/ 2317898 h 3418448"/>
              <a:gd name="connsiteX177" fmla="*/ 9490956 w 12964258"/>
              <a:gd name="connsiteY177" fmla="*/ 2332075 h 3418448"/>
              <a:gd name="connsiteX178" fmla="*/ 9455514 w 12964258"/>
              <a:gd name="connsiteY178" fmla="*/ 2339163 h 3418448"/>
              <a:gd name="connsiteX179" fmla="*/ 9370453 w 12964258"/>
              <a:gd name="connsiteY179" fmla="*/ 2360428 h 3418448"/>
              <a:gd name="connsiteX180" fmla="*/ 9342100 w 12964258"/>
              <a:gd name="connsiteY180" fmla="*/ 2367516 h 3418448"/>
              <a:gd name="connsiteX181" fmla="*/ 9271216 w 12964258"/>
              <a:gd name="connsiteY181" fmla="*/ 2381693 h 3418448"/>
              <a:gd name="connsiteX182" fmla="*/ 9235774 w 12964258"/>
              <a:gd name="connsiteY182" fmla="*/ 2388782 h 3418448"/>
              <a:gd name="connsiteX183" fmla="*/ 9179067 w 12964258"/>
              <a:gd name="connsiteY183" fmla="*/ 2395870 h 3418448"/>
              <a:gd name="connsiteX184" fmla="*/ 9143625 w 12964258"/>
              <a:gd name="connsiteY184" fmla="*/ 2402958 h 3418448"/>
              <a:gd name="connsiteX185" fmla="*/ 9122360 w 12964258"/>
              <a:gd name="connsiteY185" fmla="*/ 2410047 h 3418448"/>
              <a:gd name="connsiteX186" fmla="*/ 9058565 w 12964258"/>
              <a:gd name="connsiteY186" fmla="*/ 2417135 h 3418448"/>
              <a:gd name="connsiteX187" fmla="*/ 8973504 w 12964258"/>
              <a:gd name="connsiteY187" fmla="*/ 2431312 h 3418448"/>
              <a:gd name="connsiteX188" fmla="*/ 8916797 w 12964258"/>
              <a:gd name="connsiteY188" fmla="*/ 2438400 h 3418448"/>
              <a:gd name="connsiteX189" fmla="*/ 8874267 w 12964258"/>
              <a:gd name="connsiteY189" fmla="*/ 2445489 h 3418448"/>
              <a:gd name="connsiteX190" fmla="*/ 8782118 w 12964258"/>
              <a:gd name="connsiteY190" fmla="*/ 2452577 h 3418448"/>
              <a:gd name="connsiteX191" fmla="*/ 8704146 w 12964258"/>
              <a:gd name="connsiteY191" fmla="*/ 2459665 h 3418448"/>
              <a:gd name="connsiteX192" fmla="*/ 8647439 w 12964258"/>
              <a:gd name="connsiteY192" fmla="*/ 2466754 h 3418448"/>
              <a:gd name="connsiteX193" fmla="*/ 8576556 w 12964258"/>
              <a:gd name="connsiteY193" fmla="*/ 2473842 h 3418448"/>
              <a:gd name="connsiteX194" fmla="*/ 8363904 w 12964258"/>
              <a:gd name="connsiteY194" fmla="*/ 2502196 h 3418448"/>
              <a:gd name="connsiteX195" fmla="*/ 8321374 w 12964258"/>
              <a:gd name="connsiteY195" fmla="*/ 2509284 h 3418448"/>
              <a:gd name="connsiteX196" fmla="*/ 8257579 w 12964258"/>
              <a:gd name="connsiteY196" fmla="*/ 2523461 h 3418448"/>
              <a:gd name="connsiteX197" fmla="*/ 8165430 w 12964258"/>
              <a:gd name="connsiteY197" fmla="*/ 2537637 h 3418448"/>
              <a:gd name="connsiteX198" fmla="*/ 8080369 w 12964258"/>
              <a:gd name="connsiteY198" fmla="*/ 2551814 h 3418448"/>
              <a:gd name="connsiteX199" fmla="*/ 8052016 w 12964258"/>
              <a:gd name="connsiteY199" fmla="*/ 2558903 h 3418448"/>
              <a:gd name="connsiteX200" fmla="*/ 7974044 w 12964258"/>
              <a:gd name="connsiteY200" fmla="*/ 2573079 h 3418448"/>
              <a:gd name="connsiteX201" fmla="*/ 7945690 w 12964258"/>
              <a:gd name="connsiteY201" fmla="*/ 2580168 h 3418448"/>
              <a:gd name="connsiteX202" fmla="*/ 7910249 w 12964258"/>
              <a:gd name="connsiteY202" fmla="*/ 2587256 h 3418448"/>
              <a:gd name="connsiteX203" fmla="*/ 7888983 w 12964258"/>
              <a:gd name="connsiteY203" fmla="*/ 2594344 h 3418448"/>
              <a:gd name="connsiteX204" fmla="*/ 7839365 w 12964258"/>
              <a:gd name="connsiteY204" fmla="*/ 2601433 h 3418448"/>
              <a:gd name="connsiteX205" fmla="*/ 7803923 w 12964258"/>
              <a:gd name="connsiteY205" fmla="*/ 2608521 h 3418448"/>
              <a:gd name="connsiteX206" fmla="*/ 7704686 w 12964258"/>
              <a:gd name="connsiteY206" fmla="*/ 2622698 h 3418448"/>
              <a:gd name="connsiteX207" fmla="*/ 7633802 w 12964258"/>
              <a:gd name="connsiteY207" fmla="*/ 2636875 h 3418448"/>
              <a:gd name="connsiteX208" fmla="*/ 7577095 w 12964258"/>
              <a:gd name="connsiteY208" fmla="*/ 2651051 h 3418448"/>
              <a:gd name="connsiteX209" fmla="*/ 7520388 w 12964258"/>
              <a:gd name="connsiteY209" fmla="*/ 2658140 h 3418448"/>
              <a:gd name="connsiteX210" fmla="*/ 7492035 w 12964258"/>
              <a:gd name="connsiteY210" fmla="*/ 2665228 h 3418448"/>
              <a:gd name="connsiteX211" fmla="*/ 7442416 w 12964258"/>
              <a:gd name="connsiteY211" fmla="*/ 2672316 h 3418448"/>
              <a:gd name="connsiteX212" fmla="*/ 7371532 w 12964258"/>
              <a:gd name="connsiteY212" fmla="*/ 2686493 h 3418448"/>
              <a:gd name="connsiteX213" fmla="*/ 7279383 w 12964258"/>
              <a:gd name="connsiteY213" fmla="*/ 2700670 h 3418448"/>
              <a:gd name="connsiteX214" fmla="*/ 7258118 w 12964258"/>
              <a:gd name="connsiteY214" fmla="*/ 2707758 h 3418448"/>
              <a:gd name="connsiteX215" fmla="*/ 7102174 w 12964258"/>
              <a:gd name="connsiteY215" fmla="*/ 2729023 h 3418448"/>
              <a:gd name="connsiteX216" fmla="*/ 7024202 w 12964258"/>
              <a:gd name="connsiteY216" fmla="*/ 2743200 h 3418448"/>
              <a:gd name="connsiteX217" fmla="*/ 6974583 w 12964258"/>
              <a:gd name="connsiteY217" fmla="*/ 2750289 h 3418448"/>
              <a:gd name="connsiteX218" fmla="*/ 6946230 w 12964258"/>
              <a:gd name="connsiteY218" fmla="*/ 2757377 h 3418448"/>
              <a:gd name="connsiteX219" fmla="*/ 6854081 w 12964258"/>
              <a:gd name="connsiteY219" fmla="*/ 2771554 h 3418448"/>
              <a:gd name="connsiteX220" fmla="*/ 6811551 w 12964258"/>
              <a:gd name="connsiteY220" fmla="*/ 2778642 h 3418448"/>
              <a:gd name="connsiteX221" fmla="*/ 6776109 w 12964258"/>
              <a:gd name="connsiteY221" fmla="*/ 2785730 h 3418448"/>
              <a:gd name="connsiteX222" fmla="*/ 6662695 w 12964258"/>
              <a:gd name="connsiteY222" fmla="*/ 2799907 h 3418448"/>
              <a:gd name="connsiteX223" fmla="*/ 6634342 w 12964258"/>
              <a:gd name="connsiteY223" fmla="*/ 2806996 h 3418448"/>
              <a:gd name="connsiteX224" fmla="*/ 6591811 w 12964258"/>
              <a:gd name="connsiteY224" fmla="*/ 2814084 h 3418448"/>
              <a:gd name="connsiteX225" fmla="*/ 6570546 w 12964258"/>
              <a:gd name="connsiteY225" fmla="*/ 2821172 h 3418448"/>
              <a:gd name="connsiteX226" fmla="*/ 6520928 w 12964258"/>
              <a:gd name="connsiteY226" fmla="*/ 2828261 h 3418448"/>
              <a:gd name="connsiteX227" fmla="*/ 6464221 w 12964258"/>
              <a:gd name="connsiteY227" fmla="*/ 2842437 h 3418448"/>
              <a:gd name="connsiteX228" fmla="*/ 6442956 w 12964258"/>
              <a:gd name="connsiteY228" fmla="*/ 2849526 h 3418448"/>
              <a:gd name="connsiteX229" fmla="*/ 6407514 w 12964258"/>
              <a:gd name="connsiteY229" fmla="*/ 2856614 h 3418448"/>
              <a:gd name="connsiteX230" fmla="*/ 6379160 w 12964258"/>
              <a:gd name="connsiteY230" fmla="*/ 2863703 h 3418448"/>
              <a:gd name="connsiteX231" fmla="*/ 6343718 w 12964258"/>
              <a:gd name="connsiteY231" fmla="*/ 2870791 h 3418448"/>
              <a:gd name="connsiteX232" fmla="*/ 6287011 w 12964258"/>
              <a:gd name="connsiteY232" fmla="*/ 2884968 h 3418448"/>
              <a:gd name="connsiteX233" fmla="*/ 6244481 w 12964258"/>
              <a:gd name="connsiteY233" fmla="*/ 2899144 h 3418448"/>
              <a:gd name="connsiteX234" fmla="*/ 6187774 w 12964258"/>
              <a:gd name="connsiteY234" fmla="*/ 2913321 h 3418448"/>
              <a:gd name="connsiteX235" fmla="*/ 6145244 w 12964258"/>
              <a:gd name="connsiteY235" fmla="*/ 2927498 h 3418448"/>
              <a:gd name="connsiteX236" fmla="*/ 6116890 w 12964258"/>
              <a:gd name="connsiteY236" fmla="*/ 2934586 h 3418448"/>
              <a:gd name="connsiteX237" fmla="*/ 6074360 w 12964258"/>
              <a:gd name="connsiteY237" fmla="*/ 2941675 h 3418448"/>
              <a:gd name="connsiteX238" fmla="*/ 6031830 w 12964258"/>
              <a:gd name="connsiteY238" fmla="*/ 2955851 h 3418448"/>
              <a:gd name="connsiteX239" fmla="*/ 6003476 w 12964258"/>
              <a:gd name="connsiteY239" fmla="*/ 2962940 h 3418448"/>
              <a:gd name="connsiteX240" fmla="*/ 5960946 w 12964258"/>
              <a:gd name="connsiteY240" fmla="*/ 2977116 h 3418448"/>
              <a:gd name="connsiteX241" fmla="*/ 5932593 w 12964258"/>
              <a:gd name="connsiteY241" fmla="*/ 2984205 h 3418448"/>
              <a:gd name="connsiteX242" fmla="*/ 5868797 w 12964258"/>
              <a:gd name="connsiteY242" fmla="*/ 3005470 h 3418448"/>
              <a:gd name="connsiteX243" fmla="*/ 5847532 w 12964258"/>
              <a:gd name="connsiteY243" fmla="*/ 3012558 h 3418448"/>
              <a:gd name="connsiteX244" fmla="*/ 5790825 w 12964258"/>
              <a:gd name="connsiteY244" fmla="*/ 3026735 h 3418448"/>
              <a:gd name="connsiteX245" fmla="*/ 5769560 w 12964258"/>
              <a:gd name="connsiteY245" fmla="*/ 3033823 h 3418448"/>
              <a:gd name="connsiteX246" fmla="*/ 5727030 w 12964258"/>
              <a:gd name="connsiteY246" fmla="*/ 3040912 h 3418448"/>
              <a:gd name="connsiteX247" fmla="*/ 5670323 w 12964258"/>
              <a:gd name="connsiteY247" fmla="*/ 3055089 h 3418448"/>
              <a:gd name="connsiteX248" fmla="*/ 5627793 w 12964258"/>
              <a:gd name="connsiteY248" fmla="*/ 3062177 h 3418448"/>
              <a:gd name="connsiteX249" fmla="*/ 5563997 w 12964258"/>
              <a:gd name="connsiteY249" fmla="*/ 3076354 h 3418448"/>
              <a:gd name="connsiteX250" fmla="*/ 5514379 w 12964258"/>
              <a:gd name="connsiteY250" fmla="*/ 3083442 h 3418448"/>
              <a:gd name="connsiteX251" fmla="*/ 5478937 w 12964258"/>
              <a:gd name="connsiteY251" fmla="*/ 3090530 h 3418448"/>
              <a:gd name="connsiteX252" fmla="*/ 5415142 w 12964258"/>
              <a:gd name="connsiteY252" fmla="*/ 3097619 h 3418448"/>
              <a:gd name="connsiteX253" fmla="*/ 5372611 w 12964258"/>
              <a:gd name="connsiteY253" fmla="*/ 3104707 h 3418448"/>
              <a:gd name="connsiteX254" fmla="*/ 5294639 w 12964258"/>
              <a:gd name="connsiteY254" fmla="*/ 3111796 h 3418448"/>
              <a:gd name="connsiteX255" fmla="*/ 5159960 w 12964258"/>
              <a:gd name="connsiteY255" fmla="*/ 3125972 h 3418448"/>
              <a:gd name="connsiteX256" fmla="*/ 3430397 w 12964258"/>
              <a:gd name="connsiteY256" fmla="*/ 3395331 h 3418448"/>
              <a:gd name="connsiteX257" fmla="*/ 2693207 w 12964258"/>
              <a:gd name="connsiteY257" fmla="*/ 3402418 h 3418448"/>
              <a:gd name="connsiteX258" fmla="*/ 1672481 w 12964258"/>
              <a:gd name="connsiteY258" fmla="*/ 3381153 h 3418448"/>
              <a:gd name="connsiteX259" fmla="*/ 339868 w 12964258"/>
              <a:gd name="connsiteY259" fmla="*/ 3416595 h 3418448"/>
              <a:gd name="connsiteX260" fmla="*/ 113040 w 12964258"/>
              <a:gd name="connsiteY260" fmla="*/ 3352800 h 3418448"/>
              <a:gd name="connsiteX261" fmla="*/ 6714 w 12964258"/>
              <a:gd name="connsiteY261" fmla="*/ 3147237 h 3418448"/>
              <a:gd name="connsiteX262" fmla="*/ 297337 w 12964258"/>
              <a:gd name="connsiteY262" fmla="*/ 3083442 h 3418448"/>
              <a:gd name="connsiteX263" fmla="*/ 283160 w 12964258"/>
              <a:gd name="connsiteY263" fmla="*/ 3062177 h 3418448"/>
              <a:gd name="connsiteX264" fmla="*/ 268983 w 12964258"/>
              <a:gd name="connsiteY264" fmla="*/ 3005470 h 3418448"/>
              <a:gd name="connsiteX265" fmla="*/ 261895 w 12964258"/>
              <a:gd name="connsiteY265" fmla="*/ 2955851 h 3418448"/>
              <a:gd name="connsiteX266" fmla="*/ 254807 w 12964258"/>
              <a:gd name="connsiteY266" fmla="*/ 2913321 h 3418448"/>
              <a:gd name="connsiteX267" fmla="*/ 268983 w 12964258"/>
              <a:gd name="connsiteY267" fmla="*/ 2849526 h 3418448"/>
              <a:gd name="connsiteX268" fmla="*/ 276072 w 12964258"/>
              <a:gd name="connsiteY268" fmla="*/ 2828261 h 3418448"/>
              <a:gd name="connsiteX269" fmla="*/ 339867 w 12964258"/>
              <a:gd name="connsiteY269" fmla="*/ 2785730 h 3418448"/>
              <a:gd name="connsiteX0" fmla="*/ 339867 w 12964258"/>
              <a:gd name="connsiteY0" fmla="*/ 2785730 h 3416926"/>
              <a:gd name="connsiteX1" fmla="*/ 339867 w 12964258"/>
              <a:gd name="connsiteY1" fmla="*/ 2785730 h 3416926"/>
              <a:gd name="connsiteX2" fmla="*/ 1544890 w 12964258"/>
              <a:gd name="connsiteY2" fmla="*/ 2785730 h 3416926"/>
              <a:gd name="connsiteX3" fmla="*/ 1963104 w 12964258"/>
              <a:gd name="connsiteY3" fmla="*/ 2799907 h 3416926"/>
              <a:gd name="connsiteX4" fmla="*/ 2296258 w 12964258"/>
              <a:gd name="connsiteY4" fmla="*/ 2821172 h 3416926"/>
              <a:gd name="connsiteX5" fmla="*/ 2806621 w 12964258"/>
              <a:gd name="connsiteY5" fmla="*/ 2814084 h 3416926"/>
              <a:gd name="connsiteX6" fmla="*/ 3090156 w 12964258"/>
              <a:gd name="connsiteY6" fmla="*/ 2821172 h 3416926"/>
              <a:gd name="connsiteX7" fmla="*/ 3111421 w 12964258"/>
              <a:gd name="connsiteY7" fmla="*/ 2814084 h 3416926"/>
              <a:gd name="connsiteX8" fmla="*/ 3146863 w 12964258"/>
              <a:gd name="connsiteY8" fmla="*/ 2806996 h 3416926"/>
              <a:gd name="connsiteX9" fmla="*/ 3161039 w 12964258"/>
              <a:gd name="connsiteY9" fmla="*/ 2658140 h 3416926"/>
              <a:gd name="connsiteX10" fmla="*/ 3168128 w 12964258"/>
              <a:gd name="connsiteY10" fmla="*/ 2466754 h 3416926"/>
              <a:gd name="connsiteX11" fmla="*/ 3175216 w 12964258"/>
              <a:gd name="connsiteY11" fmla="*/ 2417135 h 3416926"/>
              <a:gd name="connsiteX12" fmla="*/ 3189393 w 12964258"/>
              <a:gd name="connsiteY12" fmla="*/ 2360428 h 3416926"/>
              <a:gd name="connsiteX13" fmla="*/ 3203569 w 12964258"/>
              <a:gd name="connsiteY13" fmla="*/ 2317898 h 3416926"/>
              <a:gd name="connsiteX14" fmla="*/ 3224835 w 12964258"/>
              <a:gd name="connsiteY14" fmla="*/ 2303721 h 3416926"/>
              <a:gd name="connsiteX15" fmla="*/ 3628872 w 12964258"/>
              <a:gd name="connsiteY15" fmla="*/ 2296633 h 3416926"/>
              <a:gd name="connsiteX16" fmla="*/ 3749374 w 12964258"/>
              <a:gd name="connsiteY16" fmla="*/ 2275368 h 3416926"/>
              <a:gd name="connsiteX17" fmla="*/ 3926583 w 12964258"/>
              <a:gd name="connsiteY17" fmla="*/ 2268279 h 3416926"/>
              <a:gd name="connsiteX18" fmla="*/ 4167588 w 12964258"/>
              <a:gd name="connsiteY18" fmla="*/ 2261191 h 3416926"/>
              <a:gd name="connsiteX19" fmla="*/ 4692128 w 12964258"/>
              <a:gd name="connsiteY19" fmla="*/ 2268279 h 3416926"/>
              <a:gd name="connsiteX20" fmla="*/ 4862249 w 12964258"/>
              <a:gd name="connsiteY20" fmla="*/ 2239926 h 3416926"/>
              <a:gd name="connsiteX21" fmla="*/ 4869337 w 12964258"/>
              <a:gd name="connsiteY21" fmla="*/ 2183219 h 3416926"/>
              <a:gd name="connsiteX22" fmla="*/ 4883514 w 12964258"/>
              <a:gd name="connsiteY22" fmla="*/ 2062716 h 3416926"/>
              <a:gd name="connsiteX23" fmla="*/ 4890602 w 12964258"/>
              <a:gd name="connsiteY23" fmla="*/ 2034363 h 3416926"/>
              <a:gd name="connsiteX24" fmla="*/ 4904779 w 12964258"/>
              <a:gd name="connsiteY24" fmla="*/ 1956391 h 3416926"/>
              <a:gd name="connsiteX25" fmla="*/ 4918956 w 12964258"/>
              <a:gd name="connsiteY25" fmla="*/ 1779182 h 3416926"/>
              <a:gd name="connsiteX26" fmla="*/ 4926044 w 12964258"/>
              <a:gd name="connsiteY26" fmla="*/ 1743740 h 3416926"/>
              <a:gd name="connsiteX27" fmla="*/ 4933132 w 12964258"/>
              <a:gd name="connsiteY27" fmla="*/ 1715386 h 3416926"/>
              <a:gd name="connsiteX28" fmla="*/ 5174137 w 12964258"/>
              <a:gd name="connsiteY28" fmla="*/ 1708298 h 3416926"/>
              <a:gd name="connsiteX29" fmla="*/ 5464760 w 12964258"/>
              <a:gd name="connsiteY29" fmla="*/ 1694121 h 3416926"/>
              <a:gd name="connsiteX30" fmla="*/ 5776649 w 12964258"/>
              <a:gd name="connsiteY30" fmla="*/ 1672856 h 3416926"/>
              <a:gd name="connsiteX31" fmla="*/ 6095625 w 12964258"/>
              <a:gd name="connsiteY31" fmla="*/ 1687033 h 3416926"/>
              <a:gd name="connsiteX32" fmla="*/ 6173597 w 12964258"/>
              <a:gd name="connsiteY32" fmla="*/ 1694121 h 3416926"/>
              <a:gd name="connsiteX33" fmla="*/ 6237393 w 12964258"/>
              <a:gd name="connsiteY33" fmla="*/ 1701209 h 3416926"/>
              <a:gd name="connsiteX34" fmla="*/ 6421690 w 12964258"/>
              <a:gd name="connsiteY34" fmla="*/ 1708298 h 3416926"/>
              <a:gd name="connsiteX35" fmla="*/ 6655607 w 12964258"/>
              <a:gd name="connsiteY35" fmla="*/ 1701209 h 3416926"/>
              <a:gd name="connsiteX36" fmla="*/ 6634342 w 12964258"/>
              <a:gd name="connsiteY36" fmla="*/ 1694121 h 3416926"/>
              <a:gd name="connsiteX37" fmla="*/ 6648518 w 12964258"/>
              <a:gd name="connsiteY37" fmla="*/ 1396409 h 3416926"/>
              <a:gd name="connsiteX38" fmla="*/ 6662695 w 12964258"/>
              <a:gd name="connsiteY38" fmla="*/ 1311349 h 3416926"/>
              <a:gd name="connsiteX39" fmla="*/ 6676872 w 12964258"/>
              <a:gd name="connsiteY39" fmla="*/ 1226289 h 3416926"/>
              <a:gd name="connsiteX40" fmla="*/ 6698137 w 12964258"/>
              <a:gd name="connsiteY40" fmla="*/ 1212112 h 3416926"/>
              <a:gd name="connsiteX41" fmla="*/ 6769021 w 12964258"/>
              <a:gd name="connsiteY41" fmla="*/ 1197935 h 3416926"/>
              <a:gd name="connsiteX42" fmla="*/ 6861169 w 12964258"/>
              <a:gd name="connsiteY42" fmla="*/ 1183758 h 3416926"/>
              <a:gd name="connsiteX43" fmla="*/ 6896611 w 12964258"/>
              <a:gd name="connsiteY43" fmla="*/ 1176670 h 3416926"/>
              <a:gd name="connsiteX44" fmla="*/ 7059644 w 12964258"/>
              <a:gd name="connsiteY44" fmla="*/ 1155405 h 3416926"/>
              <a:gd name="connsiteX45" fmla="*/ 7109263 w 12964258"/>
              <a:gd name="connsiteY45" fmla="*/ 1148316 h 3416926"/>
              <a:gd name="connsiteX46" fmla="*/ 7165969 w 12964258"/>
              <a:gd name="connsiteY46" fmla="*/ 1141228 h 3416926"/>
              <a:gd name="connsiteX47" fmla="*/ 7215588 w 12964258"/>
              <a:gd name="connsiteY47" fmla="*/ 1134140 h 3416926"/>
              <a:gd name="connsiteX48" fmla="*/ 7293560 w 12964258"/>
              <a:gd name="connsiteY48" fmla="*/ 1127051 h 3416926"/>
              <a:gd name="connsiteX49" fmla="*/ 7371532 w 12964258"/>
              <a:gd name="connsiteY49" fmla="*/ 1112875 h 3416926"/>
              <a:gd name="connsiteX50" fmla="*/ 7463681 w 12964258"/>
              <a:gd name="connsiteY50" fmla="*/ 1098698 h 3416926"/>
              <a:gd name="connsiteX51" fmla="*/ 7619625 w 12964258"/>
              <a:gd name="connsiteY51" fmla="*/ 1105786 h 3416926"/>
              <a:gd name="connsiteX52" fmla="*/ 7669244 w 12964258"/>
              <a:gd name="connsiteY52" fmla="*/ 1119963 h 3416926"/>
              <a:gd name="connsiteX53" fmla="*/ 7697597 w 12964258"/>
              <a:gd name="connsiteY53" fmla="*/ 1127051 h 3416926"/>
              <a:gd name="connsiteX54" fmla="*/ 7740128 w 12964258"/>
              <a:gd name="connsiteY54" fmla="*/ 1141228 h 3416926"/>
              <a:gd name="connsiteX55" fmla="*/ 7761393 w 12964258"/>
              <a:gd name="connsiteY55" fmla="*/ 1148316 h 3416926"/>
              <a:gd name="connsiteX56" fmla="*/ 7853542 w 12964258"/>
              <a:gd name="connsiteY56" fmla="*/ 1169582 h 3416926"/>
              <a:gd name="connsiteX57" fmla="*/ 7952779 w 12964258"/>
              <a:gd name="connsiteY57" fmla="*/ 1176670 h 3416926"/>
              <a:gd name="connsiteX58" fmla="*/ 8222137 w 12964258"/>
              <a:gd name="connsiteY58" fmla="*/ 1169582 h 3416926"/>
              <a:gd name="connsiteX59" fmla="*/ 8278844 w 12964258"/>
              <a:gd name="connsiteY59" fmla="*/ 1162493 h 3416926"/>
              <a:gd name="connsiteX60" fmla="*/ 8293021 w 12964258"/>
              <a:gd name="connsiteY60" fmla="*/ 1119963 h 3416926"/>
              <a:gd name="connsiteX61" fmla="*/ 8307197 w 12964258"/>
              <a:gd name="connsiteY61" fmla="*/ 1027814 h 3416926"/>
              <a:gd name="connsiteX62" fmla="*/ 8321374 w 12964258"/>
              <a:gd name="connsiteY62" fmla="*/ 914400 h 3416926"/>
              <a:gd name="connsiteX63" fmla="*/ 8335551 w 12964258"/>
              <a:gd name="connsiteY63" fmla="*/ 857693 h 3416926"/>
              <a:gd name="connsiteX64" fmla="*/ 8342639 w 12964258"/>
              <a:gd name="connsiteY64" fmla="*/ 836428 h 3416926"/>
              <a:gd name="connsiteX65" fmla="*/ 8356816 w 12964258"/>
              <a:gd name="connsiteY65" fmla="*/ 765544 h 3416926"/>
              <a:gd name="connsiteX66" fmla="*/ 8378081 w 12964258"/>
              <a:gd name="connsiteY66" fmla="*/ 687572 h 3416926"/>
              <a:gd name="connsiteX67" fmla="*/ 8399346 w 12964258"/>
              <a:gd name="connsiteY67" fmla="*/ 645042 h 3416926"/>
              <a:gd name="connsiteX68" fmla="*/ 8420611 w 12964258"/>
              <a:gd name="connsiteY68" fmla="*/ 637954 h 3416926"/>
              <a:gd name="connsiteX69" fmla="*/ 8654528 w 12964258"/>
              <a:gd name="connsiteY69" fmla="*/ 623777 h 3416926"/>
              <a:gd name="connsiteX70" fmla="*/ 8697058 w 12964258"/>
              <a:gd name="connsiteY70" fmla="*/ 616689 h 3416926"/>
              <a:gd name="connsiteX71" fmla="*/ 8902621 w 12964258"/>
              <a:gd name="connsiteY71" fmla="*/ 602512 h 3416926"/>
              <a:gd name="connsiteX72" fmla="*/ 9150714 w 12964258"/>
              <a:gd name="connsiteY72" fmla="*/ 609600 h 3416926"/>
              <a:gd name="connsiteX73" fmla="*/ 9313746 w 12964258"/>
              <a:gd name="connsiteY73" fmla="*/ 616689 h 3416926"/>
              <a:gd name="connsiteX74" fmla="*/ 9781579 w 12964258"/>
              <a:gd name="connsiteY74" fmla="*/ 623777 h 3416926"/>
              <a:gd name="connsiteX75" fmla="*/ 9809932 w 12964258"/>
              <a:gd name="connsiteY75" fmla="*/ 630865 h 3416926"/>
              <a:gd name="connsiteX76" fmla="*/ 9987142 w 12964258"/>
              <a:gd name="connsiteY76" fmla="*/ 652130 h 3416926"/>
              <a:gd name="connsiteX77" fmla="*/ 10036760 w 12964258"/>
              <a:gd name="connsiteY77" fmla="*/ 659219 h 3416926"/>
              <a:gd name="connsiteX78" fmla="*/ 10058025 w 12964258"/>
              <a:gd name="connsiteY78" fmla="*/ 567070 h 3416926"/>
              <a:gd name="connsiteX79" fmla="*/ 10065114 w 12964258"/>
              <a:gd name="connsiteY79" fmla="*/ 233916 h 3416926"/>
              <a:gd name="connsiteX80" fmla="*/ 10079290 w 12964258"/>
              <a:gd name="connsiteY80" fmla="*/ 155944 h 3416926"/>
              <a:gd name="connsiteX81" fmla="*/ 10086379 w 12964258"/>
              <a:gd name="connsiteY81" fmla="*/ 134679 h 3416926"/>
              <a:gd name="connsiteX82" fmla="*/ 10135997 w 12964258"/>
              <a:gd name="connsiteY82" fmla="*/ 120503 h 3416926"/>
              <a:gd name="connsiteX83" fmla="*/ 10178528 w 12964258"/>
              <a:gd name="connsiteY83" fmla="*/ 113414 h 3416926"/>
              <a:gd name="connsiteX84" fmla="*/ 10313207 w 12964258"/>
              <a:gd name="connsiteY84" fmla="*/ 99237 h 3416926"/>
              <a:gd name="connsiteX85" fmla="*/ 10384090 w 12964258"/>
              <a:gd name="connsiteY85" fmla="*/ 85061 h 3416926"/>
              <a:gd name="connsiteX86" fmla="*/ 10440797 w 12964258"/>
              <a:gd name="connsiteY86" fmla="*/ 70884 h 3416926"/>
              <a:gd name="connsiteX87" fmla="*/ 10504593 w 12964258"/>
              <a:gd name="connsiteY87" fmla="*/ 42530 h 3416926"/>
              <a:gd name="connsiteX88" fmla="*/ 10525858 w 12964258"/>
              <a:gd name="connsiteY88" fmla="*/ 35442 h 3416926"/>
              <a:gd name="connsiteX89" fmla="*/ 10547123 w 12964258"/>
              <a:gd name="connsiteY89" fmla="*/ 28354 h 3416926"/>
              <a:gd name="connsiteX90" fmla="*/ 10589653 w 12964258"/>
              <a:gd name="connsiteY90" fmla="*/ 21265 h 3416926"/>
              <a:gd name="connsiteX91" fmla="*/ 10724332 w 12964258"/>
              <a:gd name="connsiteY91" fmla="*/ 0 h 3416926"/>
              <a:gd name="connsiteX92" fmla="*/ 10944072 w 12964258"/>
              <a:gd name="connsiteY92" fmla="*/ 14177 h 3416926"/>
              <a:gd name="connsiteX93" fmla="*/ 11149635 w 12964258"/>
              <a:gd name="connsiteY93" fmla="*/ 7089 h 3416926"/>
              <a:gd name="connsiteX94" fmla="*/ 11426081 w 12964258"/>
              <a:gd name="connsiteY94" fmla="*/ 0 h 3416926"/>
              <a:gd name="connsiteX95" fmla="*/ 11511142 w 12964258"/>
              <a:gd name="connsiteY95" fmla="*/ 7089 h 3416926"/>
              <a:gd name="connsiteX96" fmla="*/ 11631644 w 12964258"/>
              <a:gd name="connsiteY96" fmla="*/ 14177 h 3416926"/>
              <a:gd name="connsiteX97" fmla="*/ 11730881 w 12964258"/>
              <a:gd name="connsiteY97" fmla="*/ 35442 h 3416926"/>
              <a:gd name="connsiteX98" fmla="*/ 11787588 w 12964258"/>
              <a:gd name="connsiteY98" fmla="*/ 42530 h 3416926"/>
              <a:gd name="connsiteX99" fmla="*/ 11823030 w 12964258"/>
              <a:gd name="connsiteY99" fmla="*/ 49619 h 3416926"/>
              <a:gd name="connsiteX100" fmla="*/ 11879737 w 12964258"/>
              <a:gd name="connsiteY100" fmla="*/ 56707 h 3416926"/>
              <a:gd name="connsiteX101" fmla="*/ 12142007 w 12964258"/>
              <a:gd name="connsiteY101" fmla="*/ 77972 h 3416926"/>
              <a:gd name="connsiteX102" fmla="*/ 12489337 w 12964258"/>
              <a:gd name="connsiteY102" fmla="*/ 77972 h 3416926"/>
              <a:gd name="connsiteX103" fmla="*/ 12560221 w 12964258"/>
              <a:gd name="connsiteY103" fmla="*/ 92149 h 3416926"/>
              <a:gd name="connsiteX104" fmla="*/ 12701988 w 12964258"/>
              <a:gd name="connsiteY104" fmla="*/ 106326 h 3416926"/>
              <a:gd name="connsiteX105" fmla="*/ 12765783 w 12964258"/>
              <a:gd name="connsiteY105" fmla="*/ 127591 h 3416926"/>
              <a:gd name="connsiteX106" fmla="*/ 12787049 w 12964258"/>
              <a:gd name="connsiteY106" fmla="*/ 134679 h 3416926"/>
              <a:gd name="connsiteX107" fmla="*/ 12822490 w 12964258"/>
              <a:gd name="connsiteY107" fmla="*/ 177209 h 3416926"/>
              <a:gd name="connsiteX108" fmla="*/ 12843756 w 12964258"/>
              <a:gd name="connsiteY108" fmla="*/ 219740 h 3416926"/>
              <a:gd name="connsiteX109" fmla="*/ 12865021 w 12964258"/>
              <a:gd name="connsiteY109" fmla="*/ 233916 h 3416926"/>
              <a:gd name="connsiteX110" fmla="*/ 12872109 w 12964258"/>
              <a:gd name="connsiteY110" fmla="*/ 255182 h 3416926"/>
              <a:gd name="connsiteX111" fmla="*/ 12879197 w 12964258"/>
              <a:gd name="connsiteY111" fmla="*/ 283535 h 3416926"/>
              <a:gd name="connsiteX112" fmla="*/ 12893374 w 12964258"/>
              <a:gd name="connsiteY112" fmla="*/ 311889 h 3416926"/>
              <a:gd name="connsiteX113" fmla="*/ 12900463 w 12964258"/>
              <a:gd name="connsiteY113" fmla="*/ 340242 h 3416926"/>
              <a:gd name="connsiteX114" fmla="*/ 12914639 w 12964258"/>
              <a:gd name="connsiteY114" fmla="*/ 375684 h 3416926"/>
              <a:gd name="connsiteX115" fmla="*/ 12921728 w 12964258"/>
              <a:gd name="connsiteY115" fmla="*/ 411126 h 3416926"/>
              <a:gd name="connsiteX116" fmla="*/ 12942993 w 12964258"/>
              <a:gd name="connsiteY116" fmla="*/ 474921 h 3416926"/>
              <a:gd name="connsiteX117" fmla="*/ 12950081 w 12964258"/>
              <a:gd name="connsiteY117" fmla="*/ 496186 h 3416926"/>
              <a:gd name="connsiteX118" fmla="*/ 12957169 w 12964258"/>
              <a:gd name="connsiteY118" fmla="*/ 524540 h 3416926"/>
              <a:gd name="connsiteX119" fmla="*/ 12964258 w 12964258"/>
              <a:gd name="connsiteY119" fmla="*/ 602512 h 3416926"/>
              <a:gd name="connsiteX120" fmla="*/ 12950081 w 12964258"/>
              <a:gd name="connsiteY120" fmla="*/ 900223 h 3416926"/>
              <a:gd name="connsiteX121" fmla="*/ 12942993 w 12964258"/>
              <a:gd name="connsiteY121" fmla="*/ 971107 h 3416926"/>
              <a:gd name="connsiteX122" fmla="*/ 12935904 w 12964258"/>
              <a:gd name="connsiteY122" fmla="*/ 1006549 h 3416926"/>
              <a:gd name="connsiteX123" fmla="*/ 12921728 w 12964258"/>
              <a:gd name="connsiteY123" fmla="*/ 1105786 h 3416926"/>
              <a:gd name="connsiteX124" fmla="*/ 12914639 w 12964258"/>
              <a:gd name="connsiteY124" fmla="*/ 1141228 h 3416926"/>
              <a:gd name="connsiteX125" fmla="*/ 12900463 w 12964258"/>
              <a:gd name="connsiteY125" fmla="*/ 1240465 h 3416926"/>
              <a:gd name="connsiteX126" fmla="*/ 12879197 w 12964258"/>
              <a:gd name="connsiteY126" fmla="*/ 1318437 h 3416926"/>
              <a:gd name="connsiteX127" fmla="*/ 12893374 w 12964258"/>
              <a:gd name="connsiteY127" fmla="*/ 1524000 h 3416926"/>
              <a:gd name="connsiteX128" fmla="*/ 12907551 w 12964258"/>
              <a:gd name="connsiteY128" fmla="*/ 1687033 h 3416926"/>
              <a:gd name="connsiteX129" fmla="*/ 12893374 w 12964258"/>
              <a:gd name="connsiteY129" fmla="*/ 1828800 h 3416926"/>
              <a:gd name="connsiteX130" fmla="*/ 12879197 w 12964258"/>
              <a:gd name="connsiteY130" fmla="*/ 1850065 h 3416926"/>
              <a:gd name="connsiteX131" fmla="*/ 12872109 w 12964258"/>
              <a:gd name="connsiteY131" fmla="*/ 1871330 h 3416926"/>
              <a:gd name="connsiteX132" fmla="*/ 12850844 w 12964258"/>
              <a:gd name="connsiteY132" fmla="*/ 1885507 h 3416926"/>
              <a:gd name="connsiteX133" fmla="*/ 12624016 w 12964258"/>
              <a:gd name="connsiteY133" fmla="*/ 1878419 h 3416926"/>
              <a:gd name="connsiteX134" fmla="*/ 12510602 w 12964258"/>
              <a:gd name="connsiteY134" fmla="*/ 1871330 h 3416926"/>
              <a:gd name="connsiteX135" fmla="*/ 12390100 w 12964258"/>
              <a:gd name="connsiteY135" fmla="*/ 1857154 h 3416926"/>
              <a:gd name="connsiteX136" fmla="*/ 12227067 w 12964258"/>
              <a:gd name="connsiteY136" fmla="*/ 1871330 h 3416926"/>
              <a:gd name="connsiteX137" fmla="*/ 12163272 w 12964258"/>
              <a:gd name="connsiteY137" fmla="*/ 1878419 h 3416926"/>
              <a:gd name="connsiteX138" fmla="*/ 12127830 w 12964258"/>
              <a:gd name="connsiteY138" fmla="*/ 1885507 h 3416926"/>
              <a:gd name="connsiteX139" fmla="*/ 12085300 w 12964258"/>
              <a:gd name="connsiteY139" fmla="*/ 1892596 h 3416926"/>
              <a:gd name="connsiteX140" fmla="*/ 12028593 w 12964258"/>
              <a:gd name="connsiteY140" fmla="*/ 1899684 h 3416926"/>
              <a:gd name="connsiteX141" fmla="*/ 11929356 w 12964258"/>
              <a:gd name="connsiteY141" fmla="*/ 1913861 h 3416926"/>
              <a:gd name="connsiteX142" fmla="*/ 11879737 w 12964258"/>
              <a:gd name="connsiteY142" fmla="*/ 1920949 h 3416926"/>
              <a:gd name="connsiteX143" fmla="*/ 11815942 w 12964258"/>
              <a:gd name="connsiteY143" fmla="*/ 1935126 h 3416926"/>
              <a:gd name="connsiteX144" fmla="*/ 11752146 w 12964258"/>
              <a:gd name="connsiteY144" fmla="*/ 1949303 h 3416926"/>
              <a:gd name="connsiteX145" fmla="*/ 11730881 w 12964258"/>
              <a:gd name="connsiteY145" fmla="*/ 1956391 h 3416926"/>
              <a:gd name="connsiteX146" fmla="*/ 11674174 w 12964258"/>
              <a:gd name="connsiteY146" fmla="*/ 1970568 h 3416926"/>
              <a:gd name="connsiteX147" fmla="*/ 11617467 w 12964258"/>
              <a:gd name="connsiteY147" fmla="*/ 1984744 h 3416926"/>
              <a:gd name="connsiteX148" fmla="*/ 11496965 w 12964258"/>
              <a:gd name="connsiteY148" fmla="*/ 2006009 h 3416926"/>
              <a:gd name="connsiteX149" fmla="*/ 11333932 w 12964258"/>
              <a:gd name="connsiteY149" fmla="*/ 2020186 h 3416926"/>
              <a:gd name="connsiteX150" fmla="*/ 11241783 w 12964258"/>
              <a:gd name="connsiteY150" fmla="*/ 2034363 h 3416926"/>
              <a:gd name="connsiteX151" fmla="*/ 11206342 w 12964258"/>
              <a:gd name="connsiteY151" fmla="*/ 2041451 h 3416926"/>
              <a:gd name="connsiteX152" fmla="*/ 11121281 w 12964258"/>
              <a:gd name="connsiteY152" fmla="*/ 2055628 h 3416926"/>
              <a:gd name="connsiteX153" fmla="*/ 11064574 w 12964258"/>
              <a:gd name="connsiteY153" fmla="*/ 2069805 h 3416926"/>
              <a:gd name="connsiteX154" fmla="*/ 11043309 w 12964258"/>
              <a:gd name="connsiteY154" fmla="*/ 2076893 h 3416926"/>
              <a:gd name="connsiteX155" fmla="*/ 10873188 w 12964258"/>
              <a:gd name="connsiteY155" fmla="*/ 2105247 h 3416926"/>
              <a:gd name="connsiteX156" fmla="*/ 10837746 w 12964258"/>
              <a:gd name="connsiteY156" fmla="*/ 2112335 h 3416926"/>
              <a:gd name="connsiteX157" fmla="*/ 10773951 w 12964258"/>
              <a:gd name="connsiteY157" fmla="*/ 2119423 h 3416926"/>
              <a:gd name="connsiteX158" fmla="*/ 10738509 w 12964258"/>
              <a:gd name="connsiteY158" fmla="*/ 2126512 h 3416926"/>
              <a:gd name="connsiteX159" fmla="*/ 10681802 w 12964258"/>
              <a:gd name="connsiteY159" fmla="*/ 2133600 h 3416926"/>
              <a:gd name="connsiteX160" fmla="*/ 10639272 w 12964258"/>
              <a:gd name="connsiteY160" fmla="*/ 2140689 h 3416926"/>
              <a:gd name="connsiteX161" fmla="*/ 10603830 w 12964258"/>
              <a:gd name="connsiteY161" fmla="*/ 2147777 h 3416926"/>
              <a:gd name="connsiteX162" fmla="*/ 10540035 w 12964258"/>
              <a:gd name="connsiteY162" fmla="*/ 2154865 h 3416926"/>
              <a:gd name="connsiteX163" fmla="*/ 10504593 w 12964258"/>
              <a:gd name="connsiteY163" fmla="*/ 2161954 h 3416926"/>
              <a:gd name="connsiteX164" fmla="*/ 10440797 w 12964258"/>
              <a:gd name="connsiteY164" fmla="*/ 2169042 h 3416926"/>
              <a:gd name="connsiteX165" fmla="*/ 10405356 w 12964258"/>
              <a:gd name="connsiteY165" fmla="*/ 2176130 h 3416926"/>
              <a:gd name="connsiteX166" fmla="*/ 10263588 w 12964258"/>
              <a:gd name="connsiteY166" fmla="*/ 2190307 h 3416926"/>
              <a:gd name="connsiteX167" fmla="*/ 10171439 w 12964258"/>
              <a:gd name="connsiteY167" fmla="*/ 2204484 h 3416926"/>
              <a:gd name="connsiteX168" fmla="*/ 10029672 w 12964258"/>
              <a:gd name="connsiteY168" fmla="*/ 2225749 h 3416926"/>
              <a:gd name="connsiteX169" fmla="*/ 9951700 w 12964258"/>
              <a:gd name="connsiteY169" fmla="*/ 2232837 h 3416926"/>
              <a:gd name="connsiteX170" fmla="*/ 9859551 w 12964258"/>
              <a:gd name="connsiteY170" fmla="*/ 2247014 h 3416926"/>
              <a:gd name="connsiteX171" fmla="*/ 9809932 w 12964258"/>
              <a:gd name="connsiteY171" fmla="*/ 2254103 h 3416926"/>
              <a:gd name="connsiteX172" fmla="*/ 9760314 w 12964258"/>
              <a:gd name="connsiteY172" fmla="*/ 2268279 h 3416926"/>
              <a:gd name="connsiteX173" fmla="*/ 9689430 w 12964258"/>
              <a:gd name="connsiteY173" fmla="*/ 2282456 h 3416926"/>
              <a:gd name="connsiteX174" fmla="*/ 9661076 w 12964258"/>
              <a:gd name="connsiteY174" fmla="*/ 2289544 h 3416926"/>
              <a:gd name="connsiteX175" fmla="*/ 9611458 w 12964258"/>
              <a:gd name="connsiteY175" fmla="*/ 2303721 h 3416926"/>
              <a:gd name="connsiteX176" fmla="*/ 9540574 w 12964258"/>
              <a:gd name="connsiteY176" fmla="*/ 2317898 h 3416926"/>
              <a:gd name="connsiteX177" fmla="*/ 9490956 w 12964258"/>
              <a:gd name="connsiteY177" fmla="*/ 2332075 h 3416926"/>
              <a:gd name="connsiteX178" fmla="*/ 9455514 w 12964258"/>
              <a:gd name="connsiteY178" fmla="*/ 2339163 h 3416926"/>
              <a:gd name="connsiteX179" fmla="*/ 9370453 w 12964258"/>
              <a:gd name="connsiteY179" fmla="*/ 2360428 h 3416926"/>
              <a:gd name="connsiteX180" fmla="*/ 9342100 w 12964258"/>
              <a:gd name="connsiteY180" fmla="*/ 2367516 h 3416926"/>
              <a:gd name="connsiteX181" fmla="*/ 9271216 w 12964258"/>
              <a:gd name="connsiteY181" fmla="*/ 2381693 h 3416926"/>
              <a:gd name="connsiteX182" fmla="*/ 9235774 w 12964258"/>
              <a:gd name="connsiteY182" fmla="*/ 2388782 h 3416926"/>
              <a:gd name="connsiteX183" fmla="*/ 9179067 w 12964258"/>
              <a:gd name="connsiteY183" fmla="*/ 2395870 h 3416926"/>
              <a:gd name="connsiteX184" fmla="*/ 9143625 w 12964258"/>
              <a:gd name="connsiteY184" fmla="*/ 2402958 h 3416926"/>
              <a:gd name="connsiteX185" fmla="*/ 9122360 w 12964258"/>
              <a:gd name="connsiteY185" fmla="*/ 2410047 h 3416926"/>
              <a:gd name="connsiteX186" fmla="*/ 9058565 w 12964258"/>
              <a:gd name="connsiteY186" fmla="*/ 2417135 h 3416926"/>
              <a:gd name="connsiteX187" fmla="*/ 8973504 w 12964258"/>
              <a:gd name="connsiteY187" fmla="*/ 2431312 h 3416926"/>
              <a:gd name="connsiteX188" fmla="*/ 8916797 w 12964258"/>
              <a:gd name="connsiteY188" fmla="*/ 2438400 h 3416926"/>
              <a:gd name="connsiteX189" fmla="*/ 8874267 w 12964258"/>
              <a:gd name="connsiteY189" fmla="*/ 2445489 h 3416926"/>
              <a:gd name="connsiteX190" fmla="*/ 8782118 w 12964258"/>
              <a:gd name="connsiteY190" fmla="*/ 2452577 h 3416926"/>
              <a:gd name="connsiteX191" fmla="*/ 8704146 w 12964258"/>
              <a:gd name="connsiteY191" fmla="*/ 2459665 h 3416926"/>
              <a:gd name="connsiteX192" fmla="*/ 8647439 w 12964258"/>
              <a:gd name="connsiteY192" fmla="*/ 2466754 h 3416926"/>
              <a:gd name="connsiteX193" fmla="*/ 8576556 w 12964258"/>
              <a:gd name="connsiteY193" fmla="*/ 2473842 h 3416926"/>
              <a:gd name="connsiteX194" fmla="*/ 8363904 w 12964258"/>
              <a:gd name="connsiteY194" fmla="*/ 2502196 h 3416926"/>
              <a:gd name="connsiteX195" fmla="*/ 8321374 w 12964258"/>
              <a:gd name="connsiteY195" fmla="*/ 2509284 h 3416926"/>
              <a:gd name="connsiteX196" fmla="*/ 8257579 w 12964258"/>
              <a:gd name="connsiteY196" fmla="*/ 2523461 h 3416926"/>
              <a:gd name="connsiteX197" fmla="*/ 8165430 w 12964258"/>
              <a:gd name="connsiteY197" fmla="*/ 2537637 h 3416926"/>
              <a:gd name="connsiteX198" fmla="*/ 8080369 w 12964258"/>
              <a:gd name="connsiteY198" fmla="*/ 2551814 h 3416926"/>
              <a:gd name="connsiteX199" fmla="*/ 8052016 w 12964258"/>
              <a:gd name="connsiteY199" fmla="*/ 2558903 h 3416926"/>
              <a:gd name="connsiteX200" fmla="*/ 7974044 w 12964258"/>
              <a:gd name="connsiteY200" fmla="*/ 2573079 h 3416926"/>
              <a:gd name="connsiteX201" fmla="*/ 7945690 w 12964258"/>
              <a:gd name="connsiteY201" fmla="*/ 2580168 h 3416926"/>
              <a:gd name="connsiteX202" fmla="*/ 7910249 w 12964258"/>
              <a:gd name="connsiteY202" fmla="*/ 2587256 h 3416926"/>
              <a:gd name="connsiteX203" fmla="*/ 7888983 w 12964258"/>
              <a:gd name="connsiteY203" fmla="*/ 2594344 h 3416926"/>
              <a:gd name="connsiteX204" fmla="*/ 7839365 w 12964258"/>
              <a:gd name="connsiteY204" fmla="*/ 2601433 h 3416926"/>
              <a:gd name="connsiteX205" fmla="*/ 7803923 w 12964258"/>
              <a:gd name="connsiteY205" fmla="*/ 2608521 h 3416926"/>
              <a:gd name="connsiteX206" fmla="*/ 7704686 w 12964258"/>
              <a:gd name="connsiteY206" fmla="*/ 2622698 h 3416926"/>
              <a:gd name="connsiteX207" fmla="*/ 7633802 w 12964258"/>
              <a:gd name="connsiteY207" fmla="*/ 2636875 h 3416926"/>
              <a:gd name="connsiteX208" fmla="*/ 7577095 w 12964258"/>
              <a:gd name="connsiteY208" fmla="*/ 2651051 h 3416926"/>
              <a:gd name="connsiteX209" fmla="*/ 7520388 w 12964258"/>
              <a:gd name="connsiteY209" fmla="*/ 2658140 h 3416926"/>
              <a:gd name="connsiteX210" fmla="*/ 7492035 w 12964258"/>
              <a:gd name="connsiteY210" fmla="*/ 2665228 h 3416926"/>
              <a:gd name="connsiteX211" fmla="*/ 7442416 w 12964258"/>
              <a:gd name="connsiteY211" fmla="*/ 2672316 h 3416926"/>
              <a:gd name="connsiteX212" fmla="*/ 7371532 w 12964258"/>
              <a:gd name="connsiteY212" fmla="*/ 2686493 h 3416926"/>
              <a:gd name="connsiteX213" fmla="*/ 7279383 w 12964258"/>
              <a:gd name="connsiteY213" fmla="*/ 2700670 h 3416926"/>
              <a:gd name="connsiteX214" fmla="*/ 7258118 w 12964258"/>
              <a:gd name="connsiteY214" fmla="*/ 2707758 h 3416926"/>
              <a:gd name="connsiteX215" fmla="*/ 7102174 w 12964258"/>
              <a:gd name="connsiteY215" fmla="*/ 2729023 h 3416926"/>
              <a:gd name="connsiteX216" fmla="*/ 7024202 w 12964258"/>
              <a:gd name="connsiteY216" fmla="*/ 2743200 h 3416926"/>
              <a:gd name="connsiteX217" fmla="*/ 6974583 w 12964258"/>
              <a:gd name="connsiteY217" fmla="*/ 2750289 h 3416926"/>
              <a:gd name="connsiteX218" fmla="*/ 6946230 w 12964258"/>
              <a:gd name="connsiteY218" fmla="*/ 2757377 h 3416926"/>
              <a:gd name="connsiteX219" fmla="*/ 6854081 w 12964258"/>
              <a:gd name="connsiteY219" fmla="*/ 2771554 h 3416926"/>
              <a:gd name="connsiteX220" fmla="*/ 6811551 w 12964258"/>
              <a:gd name="connsiteY220" fmla="*/ 2778642 h 3416926"/>
              <a:gd name="connsiteX221" fmla="*/ 6776109 w 12964258"/>
              <a:gd name="connsiteY221" fmla="*/ 2785730 h 3416926"/>
              <a:gd name="connsiteX222" fmla="*/ 6662695 w 12964258"/>
              <a:gd name="connsiteY222" fmla="*/ 2799907 h 3416926"/>
              <a:gd name="connsiteX223" fmla="*/ 6634342 w 12964258"/>
              <a:gd name="connsiteY223" fmla="*/ 2806996 h 3416926"/>
              <a:gd name="connsiteX224" fmla="*/ 6591811 w 12964258"/>
              <a:gd name="connsiteY224" fmla="*/ 2814084 h 3416926"/>
              <a:gd name="connsiteX225" fmla="*/ 6570546 w 12964258"/>
              <a:gd name="connsiteY225" fmla="*/ 2821172 h 3416926"/>
              <a:gd name="connsiteX226" fmla="*/ 6520928 w 12964258"/>
              <a:gd name="connsiteY226" fmla="*/ 2828261 h 3416926"/>
              <a:gd name="connsiteX227" fmla="*/ 6464221 w 12964258"/>
              <a:gd name="connsiteY227" fmla="*/ 2842437 h 3416926"/>
              <a:gd name="connsiteX228" fmla="*/ 6442956 w 12964258"/>
              <a:gd name="connsiteY228" fmla="*/ 2849526 h 3416926"/>
              <a:gd name="connsiteX229" fmla="*/ 6407514 w 12964258"/>
              <a:gd name="connsiteY229" fmla="*/ 2856614 h 3416926"/>
              <a:gd name="connsiteX230" fmla="*/ 6379160 w 12964258"/>
              <a:gd name="connsiteY230" fmla="*/ 2863703 h 3416926"/>
              <a:gd name="connsiteX231" fmla="*/ 6343718 w 12964258"/>
              <a:gd name="connsiteY231" fmla="*/ 2870791 h 3416926"/>
              <a:gd name="connsiteX232" fmla="*/ 6287011 w 12964258"/>
              <a:gd name="connsiteY232" fmla="*/ 2884968 h 3416926"/>
              <a:gd name="connsiteX233" fmla="*/ 6244481 w 12964258"/>
              <a:gd name="connsiteY233" fmla="*/ 2899144 h 3416926"/>
              <a:gd name="connsiteX234" fmla="*/ 6187774 w 12964258"/>
              <a:gd name="connsiteY234" fmla="*/ 2913321 h 3416926"/>
              <a:gd name="connsiteX235" fmla="*/ 6145244 w 12964258"/>
              <a:gd name="connsiteY235" fmla="*/ 2927498 h 3416926"/>
              <a:gd name="connsiteX236" fmla="*/ 6116890 w 12964258"/>
              <a:gd name="connsiteY236" fmla="*/ 2934586 h 3416926"/>
              <a:gd name="connsiteX237" fmla="*/ 6074360 w 12964258"/>
              <a:gd name="connsiteY237" fmla="*/ 2941675 h 3416926"/>
              <a:gd name="connsiteX238" fmla="*/ 6031830 w 12964258"/>
              <a:gd name="connsiteY238" fmla="*/ 2955851 h 3416926"/>
              <a:gd name="connsiteX239" fmla="*/ 6003476 w 12964258"/>
              <a:gd name="connsiteY239" fmla="*/ 2962940 h 3416926"/>
              <a:gd name="connsiteX240" fmla="*/ 5960946 w 12964258"/>
              <a:gd name="connsiteY240" fmla="*/ 2977116 h 3416926"/>
              <a:gd name="connsiteX241" fmla="*/ 5932593 w 12964258"/>
              <a:gd name="connsiteY241" fmla="*/ 2984205 h 3416926"/>
              <a:gd name="connsiteX242" fmla="*/ 5868797 w 12964258"/>
              <a:gd name="connsiteY242" fmla="*/ 3005470 h 3416926"/>
              <a:gd name="connsiteX243" fmla="*/ 5847532 w 12964258"/>
              <a:gd name="connsiteY243" fmla="*/ 3012558 h 3416926"/>
              <a:gd name="connsiteX244" fmla="*/ 5790825 w 12964258"/>
              <a:gd name="connsiteY244" fmla="*/ 3026735 h 3416926"/>
              <a:gd name="connsiteX245" fmla="*/ 5769560 w 12964258"/>
              <a:gd name="connsiteY245" fmla="*/ 3033823 h 3416926"/>
              <a:gd name="connsiteX246" fmla="*/ 5727030 w 12964258"/>
              <a:gd name="connsiteY246" fmla="*/ 3040912 h 3416926"/>
              <a:gd name="connsiteX247" fmla="*/ 5670323 w 12964258"/>
              <a:gd name="connsiteY247" fmla="*/ 3055089 h 3416926"/>
              <a:gd name="connsiteX248" fmla="*/ 5627793 w 12964258"/>
              <a:gd name="connsiteY248" fmla="*/ 3062177 h 3416926"/>
              <a:gd name="connsiteX249" fmla="*/ 5563997 w 12964258"/>
              <a:gd name="connsiteY249" fmla="*/ 3076354 h 3416926"/>
              <a:gd name="connsiteX250" fmla="*/ 5514379 w 12964258"/>
              <a:gd name="connsiteY250" fmla="*/ 3083442 h 3416926"/>
              <a:gd name="connsiteX251" fmla="*/ 5478937 w 12964258"/>
              <a:gd name="connsiteY251" fmla="*/ 3090530 h 3416926"/>
              <a:gd name="connsiteX252" fmla="*/ 5415142 w 12964258"/>
              <a:gd name="connsiteY252" fmla="*/ 3097619 h 3416926"/>
              <a:gd name="connsiteX253" fmla="*/ 5372611 w 12964258"/>
              <a:gd name="connsiteY253" fmla="*/ 3104707 h 3416926"/>
              <a:gd name="connsiteX254" fmla="*/ 5294639 w 12964258"/>
              <a:gd name="connsiteY254" fmla="*/ 3111796 h 3416926"/>
              <a:gd name="connsiteX255" fmla="*/ 5159960 w 12964258"/>
              <a:gd name="connsiteY255" fmla="*/ 3125972 h 3416926"/>
              <a:gd name="connsiteX256" fmla="*/ 3430397 w 12964258"/>
              <a:gd name="connsiteY256" fmla="*/ 3395331 h 3416926"/>
              <a:gd name="connsiteX257" fmla="*/ 2693207 w 12964258"/>
              <a:gd name="connsiteY257" fmla="*/ 3402418 h 3416926"/>
              <a:gd name="connsiteX258" fmla="*/ 1672481 w 12964258"/>
              <a:gd name="connsiteY258" fmla="*/ 3416595 h 3416926"/>
              <a:gd name="connsiteX259" fmla="*/ 339868 w 12964258"/>
              <a:gd name="connsiteY259" fmla="*/ 3416595 h 3416926"/>
              <a:gd name="connsiteX260" fmla="*/ 113040 w 12964258"/>
              <a:gd name="connsiteY260" fmla="*/ 3352800 h 3416926"/>
              <a:gd name="connsiteX261" fmla="*/ 6714 w 12964258"/>
              <a:gd name="connsiteY261" fmla="*/ 3147237 h 3416926"/>
              <a:gd name="connsiteX262" fmla="*/ 297337 w 12964258"/>
              <a:gd name="connsiteY262" fmla="*/ 3083442 h 3416926"/>
              <a:gd name="connsiteX263" fmla="*/ 283160 w 12964258"/>
              <a:gd name="connsiteY263" fmla="*/ 3062177 h 3416926"/>
              <a:gd name="connsiteX264" fmla="*/ 268983 w 12964258"/>
              <a:gd name="connsiteY264" fmla="*/ 3005470 h 3416926"/>
              <a:gd name="connsiteX265" fmla="*/ 261895 w 12964258"/>
              <a:gd name="connsiteY265" fmla="*/ 2955851 h 3416926"/>
              <a:gd name="connsiteX266" fmla="*/ 254807 w 12964258"/>
              <a:gd name="connsiteY266" fmla="*/ 2913321 h 3416926"/>
              <a:gd name="connsiteX267" fmla="*/ 268983 w 12964258"/>
              <a:gd name="connsiteY267" fmla="*/ 2849526 h 3416926"/>
              <a:gd name="connsiteX268" fmla="*/ 276072 w 12964258"/>
              <a:gd name="connsiteY268" fmla="*/ 2828261 h 3416926"/>
              <a:gd name="connsiteX269" fmla="*/ 339867 w 12964258"/>
              <a:gd name="connsiteY269" fmla="*/ 2785730 h 341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12964258" h="3416926">
                <a:moveTo>
                  <a:pt x="339867" y="2785730"/>
                </a:moveTo>
                <a:lnTo>
                  <a:pt x="339867" y="2785730"/>
                </a:lnTo>
                <a:cubicBezTo>
                  <a:pt x="803614" y="2824379"/>
                  <a:pt x="309255" y="2785730"/>
                  <a:pt x="1544890" y="2785730"/>
                </a:cubicBezTo>
                <a:cubicBezTo>
                  <a:pt x="1640663" y="2785730"/>
                  <a:pt x="1853740" y="2795350"/>
                  <a:pt x="1963104" y="2799907"/>
                </a:cubicBezTo>
                <a:cubicBezTo>
                  <a:pt x="2182680" y="2819001"/>
                  <a:pt x="2071635" y="2811813"/>
                  <a:pt x="2296258" y="2821172"/>
                </a:cubicBezTo>
                <a:lnTo>
                  <a:pt x="2806621" y="2814084"/>
                </a:lnTo>
                <a:cubicBezTo>
                  <a:pt x="2901162" y="2814084"/>
                  <a:pt x="2995615" y="2821172"/>
                  <a:pt x="3090156" y="2821172"/>
                </a:cubicBezTo>
                <a:cubicBezTo>
                  <a:pt x="3097628" y="2821172"/>
                  <a:pt x="3104172" y="2815896"/>
                  <a:pt x="3111421" y="2814084"/>
                </a:cubicBezTo>
                <a:cubicBezTo>
                  <a:pt x="3123109" y="2811162"/>
                  <a:pt x="3135049" y="2809359"/>
                  <a:pt x="3146863" y="2806996"/>
                </a:cubicBezTo>
                <a:cubicBezTo>
                  <a:pt x="3151588" y="2757377"/>
                  <a:pt x="3159194" y="2707949"/>
                  <a:pt x="3161039" y="2658140"/>
                </a:cubicBezTo>
                <a:cubicBezTo>
                  <a:pt x="3163402" y="2594345"/>
                  <a:pt x="3164379" y="2530483"/>
                  <a:pt x="3168128" y="2466754"/>
                </a:cubicBezTo>
                <a:cubicBezTo>
                  <a:pt x="3169109" y="2450075"/>
                  <a:pt x="3171939" y="2433518"/>
                  <a:pt x="3175216" y="2417135"/>
                </a:cubicBezTo>
                <a:cubicBezTo>
                  <a:pt x="3179037" y="2398029"/>
                  <a:pt x="3183232" y="2378912"/>
                  <a:pt x="3189393" y="2360428"/>
                </a:cubicBezTo>
                <a:cubicBezTo>
                  <a:pt x="3194118" y="2346251"/>
                  <a:pt x="3191135" y="2326187"/>
                  <a:pt x="3203569" y="2317898"/>
                </a:cubicBezTo>
                <a:cubicBezTo>
                  <a:pt x="3210658" y="2313172"/>
                  <a:pt x="3216326" y="2304146"/>
                  <a:pt x="3224835" y="2303721"/>
                </a:cubicBezTo>
                <a:cubicBezTo>
                  <a:pt x="3359367" y="2296994"/>
                  <a:pt x="3494193" y="2298996"/>
                  <a:pt x="3628872" y="2296633"/>
                </a:cubicBezTo>
                <a:cubicBezTo>
                  <a:pt x="3668567" y="2286708"/>
                  <a:pt x="3708315" y="2277856"/>
                  <a:pt x="3749374" y="2275368"/>
                </a:cubicBezTo>
                <a:cubicBezTo>
                  <a:pt x="3808383" y="2271792"/>
                  <a:pt x="3867500" y="2270282"/>
                  <a:pt x="3926583" y="2268279"/>
                </a:cubicBezTo>
                <a:lnTo>
                  <a:pt x="4167588" y="2261191"/>
                </a:lnTo>
                <a:lnTo>
                  <a:pt x="4692128" y="2268279"/>
                </a:lnTo>
                <a:cubicBezTo>
                  <a:pt x="4860154" y="2268279"/>
                  <a:pt x="4838297" y="2311776"/>
                  <a:pt x="4862249" y="2239926"/>
                </a:cubicBezTo>
                <a:cubicBezTo>
                  <a:pt x="4864612" y="2221024"/>
                  <a:pt x="4867233" y="2202152"/>
                  <a:pt x="4869337" y="2183219"/>
                </a:cubicBezTo>
                <a:cubicBezTo>
                  <a:pt x="4874227" y="2139210"/>
                  <a:pt x="4875783" y="2105236"/>
                  <a:pt x="4883514" y="2062716"/>
                </a:cubicBezTo>
                <a:cubicBezTo>
                  <a:pt x="4885257" y="2053131"/>
                  <a:pt x="4888489" y="2043873"/>
                  <a:pt x="4890602" y="2034363"/>
                </a:cubicBezTo>
                <a:cubicBezTo>
                  <a:pt x="4897204" y="2004652"/>
                  <a:pt x="4899651" y="1987156"/>
                  <a:pt x="4904779" y="1956391"/>
                </a:cubicBezTo>
                <a:cubicBezTo>
                  <a:pt x="4910947" y="1839202"/>
                  <a:pt x="4905012" y="1855875"/>
                  <a:pt x="4918956" y="1779182"/>
                </a:cubicBezTo>
                <a:cubicBezTo>
                  <a:pt x="4921111" y="1767328"/>
                  <a:pt x="4923431" y="1755501"/>
                  <a:pt x="4926044" y="1743740"/>
                </a:cubicBezTo>
                <a:cubicBezTo>
                  <a:pt x="4928157" y="1734230"/>
                  <a:pt x="4923488" y="1716764"/>
                  <a:pt x="4933132" y="1715386"/>
                </a:cubicBezTo>
                <a:cubicBezTo>
                  <a:pt x="5012694" y="1704020"/>
                  <a:pt x="5093817" y="1711116"/>
                  <a:pt x="5174137" y="1708298"/>
                </a:cubicBezTo>
                <a:cubicBezTo>
                  <a:pt x="5234748" y="1706171"/>
                  <a:pt x="5396386" y="1698891"/>
                  <a:pt x="5464760" y="1694121"/>
                </a:cubicBezTo>
                <a:cubicBezTo>
                  <a:pt x="5819364" y="1669381"/>
                  <a:pt x="5482211" y="1688352"/>
                  <a:pt x="5776649" y="1672856"/>
                </a:cubicBezTo>
                <a:cubicBezTo>
                  <a:pt x="5890212" y="1677062"/>
                  <a:pt x="5984622" y="1679377"/>
                  <a:pt x="6095625" y="1687033"/>
                </a:cubicBezTo>
                <a:cubicBezTo>
                  <a:pt x="6121661" y="1688829"/>
                  <a:pt x="6147629" y="1691524"/>
                  <a:pt x="6173597" y="1694121"/>
                </a:cubicBezTo>
                <a:cubicBezTo>
                  <a:pt x="6194887" y="1696250"/>
                  <a:pt x="6216032" y="1699988"/>
                  <a:pt x="6237393" y="1701209"/>
                </a:cubicBezTo>
                <a:cubicBezTo>
                  <a:pt x="6298771" y="1704716"/>
                  <a:pt x="6360258" y="1705935"/>
                  <a:pt x="6421690" y="1708298"/>
                </a:cubicBezTo>
                <a:cubicBezTo>
                  <a:pt x="6499662" y="1705935"/>
                  <a:pt x="6577772" y="1706398"/>
                  <a:pt x="6655607" y="1701209"/>
                </a:cubicBezTo>
                <a:cubicBezTo>
                  <a:pt x="6663062" y="1700712"/>
                  <a:pt x="6634768" y="1701581"/>
                  <a:pt x="6634342" y="1694121"/>
                </a:cubicBezTo>
                <a:cubicBezTo>
                  <a:pt x="6627675" y="1577456"/>
                  <a:pt x="6634855" y="1498881"/>
                  <a:pt x="6648518" y="1396409"/>
                </a:cubicBezTo>
                <a:cubicBezTo>
                  <a:pt x="6660135" y="1309284"/>
                  <a:pt x="6650294" y="1381621"/>
                  <a:pt x="6662695" y="1311349"/>
                </a:cubicBezTo>
                <a:cubicBezTo>
                  <a:pt x="6667690" y="1283042"/>
                  <a:pt x="6652955" y="1242234"/>
                  <a:pt x="6676872" y="1226289"/>
                </a:cubicBezTo>
                <a:cubicBezTo>
                  <a:pt x="6683960" y="1221563"/>
                  <a:pt x="6690307" y="1215468"/>
                  <a:pt x="6698137" y="1212112"/>
                </a:cubicBezTo>
                <a:cubicBezTo>
                  <a:pt x="6711999" y="1206171"/>
                  <a:pt x="6758831" y="1199788"/>
                  <a:pt x="6769021" y="1197935"/>
                </a:cubicBezTo>
                <a:cubicBezTo>
                  <a:pt x="6903136" y="1173552"/>
                  <a:pt x="6666029" y="1213780"/>
                  <a:pt x="6861169" y="1183758"/>
                </a:cubicBezTo>
                <a:cubicBezTo>
                  <a:pt x="6873077" y="1181926"/>
                  <a:pt x="6884746" y="1178764"/>
                  <a:pt x="6896611" y="1176670"/>
                </a:cubicBezTo>
                <a:cubicBezTo>
                  <a:pt x="7027104" y="1153642"/>
                  <a:pt x="6935169" y="1169236"/>
                  <a:pt x="7059644" y="1155405"/>
                </a:cubicBezTo>
                <a:cubicBezTo>
                  <a:pt x="7076249" y="1153560"/>
                  <a:pt x="7092702" y="1150524"/>
                  <a:pt x="7109263" y="1148316"/>
                </a:cubicBezTo>
                <a:lnTo>
                  <a:pt x="7165969" y="1141228"/>
                </a:lnTo>
                <a:cubicBezTo>
                  <a:pt x="7182530" y="1139020"/>
                  <a:pt x="7198983" y="1135985"/>
                  <a:pt x="7215588" y="1134140"/>
                </a:cubicBezTo>
                <a:cubicBezTo>
                  <a:pt x="7241526" y="1131258"/>
                  <a:pt x="7267641" y="1130100"/>
                  <a:pt x="7293560" y="1127051"/>
                </a:cubicBezTo>
                <a:cubicBezTo>
                  <a:pt x="7323147" y="1123570"/>
                  <a:pt x="7342809" y="1118097"/>
                  <a:pt x="7371532" y="1112875"/>
                </a:cubicBezTo>
                <a:cubicBezTo>
                  <a:pt x="7407614" y="1106315"/>
                  <a:pt x="7426488" y="1104011"/>
                  <a:pt x="7463681" y="1098698"/>
                </a:cubicBezTo>
                <a:cubicBezTo>
                  <a:pt x="7515662" y="1101061"/>
                  <a:pt x="7567743" y="1101795"/>
                  <a:pt x="7619625" y="1105786"/>
                </a:cubicBezTo>
                <a:cubicBezTo>
                  <a:pt x="7634782" y="1106952"/>
                  <a:pt x="7654417" y="1115727"/>
                  <a:pt x="7669244" y="1119963"/>
                </a:cubicBezTo>
                <a:cubicBezTo>
                  <a:pt x="7678611" y="1122639"/>
                  <a:pt x="7688266" y="1124252"/>
                  <a:pt x="7697597" y="1127051"/>
                </a:cubicBezTo>
                <a:cubicBezTo>
                  <a:pt x="7711911" y="1131345"/>
                  <a:pt x="7725951" y="1136502"/>
                  <a:pt x="7740128" y="1141228"/>
                </a:cubicBezTo>
                <a:cubicBezTo>
                  <a:pt x="7747216" y="1143591"/>
                  <a:pt x="7754144" y="1146504"/>
                  <a:pt x="7761393" y="1148316"/>
                </a:cubicBezTo>
                <a:cubicBezTo>
                  <a:pt x="7772040" y="1150978"/>
                  <a:pt x="7834703" y="1167599"/>
                  <a:pt x="7853542" y="1169582"/>
                </a:cubicBezTo>
                <a:cubicBezTo>
                  <a:pt x="7886523" y="1173054"/>
                  <a:pt x="7919700" y="1174307"/>
                  <a:pt x="7952779" y="1176670"/>
                </a:cubicBezTo>
                <a:lnTo>
                  <a:pt x="8222137" y="1169582"/>
                </a:lnTo>
                <a:cubicBezTo>
                  <a:pt x="8241168" y="1168755"/>
                  <a:pt x="8263238" y="1173417"/>
                  <a:pt x="8278844" y="1162493"/>
                </a:cubicBezTo>
                <a:cubicBezTo>
                  <a:pt x="8291086" y="1153923"/>
                  <a:pt x="8290090" y="1134616"/>
                  <a:pt x="8293021" y="1119963"/>
                </a:cubicBezTo>
                <a:cubicBezTo>
                  <a:pt x="8303070" y="1069715"/>
                  <a:pt x="8299839" y="1090352"/>
                  <a:pt x="8307197" y="1027814"/>
                </a:cubicBezTo>
                <a:cubicBezTo>
                  <a:pt x="8310003" y="1003963"/>
                  <a:pt x="8316046" y="941042"/>
                  <a:pt x="8321374" y="914400"/>
                </a:cubicBezTo>
                <a:cubicBezTo>
                  <a:pt x="8325195" y="895294"/>
                  <a:pt x="8329390" y="876177"/>
                  <a:pt x="8335551" y="857693"/>
                </a:cubicBezTo>
                <a:cubicBezTo>
                  <a:pt x="8337914" y="850605"/>
                  <a:pt x="8340959" y="843708"/>
                  <a:pt x="8342639" y="836428"/>
                </a:cubicBezTo>
                <a:cubicBezTo>
                  <a:pt x="8348057" y="812949"/>
                  <a:pt x="8352090" y="789172"/>
                  <a:pt x="8356816" y="765544"/>
                </a:cubicBezTo>
                <a:cubicBezTo>
                  <a:pt x="8366836" y="715445"/>
                  <a:pt x="8360093" y="741537"/>
                  <a:pt x="8378081" y="687572"/>
                </a:cubicBezTo>
                <a:cubicBezTo>
                  <a:pt x="8382751" y="673563"/>
                  <a:pt x="8386853" y="655036"/>
                  <a:pt x="8399346" y="645042"/>
                </a:cubicBezTo>
                <a:cubicBezTo>
                  <a:pt x="8405180" y="640375"/>
                  <a:pt x="8413197" y="638881"/>
                  <a:pt x="8420611" y="637954"/>
                </a:cubicBezTo>
                <a:cubicBezTo>
                  <a:pt x="8470639" y="631700"/>
                  <a:pt x="8619137" y="625546"/>
                  <a:pt x="8654528" y="623777"/>
                </a:cubicBezTo>
                <a:cubicBezTo>
                  <a:pt x="8668705" y="621414"/>
                  <a:pt x="8682797" y="618472"/>
                  <a:pt x="8697058" y="616689"/>
                </a:cubicBezTo>
                <a:cubicBezTo>
                  <a:pt x="8772747" y="607228"/>
                  <a:pt x="8819818" y="606870"/>
                  <a:pt x="8902621" y="602512"/>
                </a:cubicBezTo>
                <a:lnTo>
                  <a:pt x="9150714" y="609600"/>
                </a:lnTo>
                <a:cubicBezTo>
                  <a:pt x="9205077" y="611475"/>
                  <a:pt x="9259364" y="615467"/>
                  <a:pt x="9313746" y="616689"/>
                </a:cubicBezTo>
                <a:lnTo>
                  <a:pt x="9781579" y="623777"/>
                </a:lnTo>
                <a:cubicBezTo>
                  <a:pt x="9791030" y="626140"/>
                  <a:pt x="9800347" y="629122"/>
                  <a:pt x="9809932" y="630865"/>
                </a:cubicBezTo>
                <a:cubicBezTo>
                  <a:pt x="9855841" y="639212"/>
                  <a:pt x="9960945" y="648387"/>
                  <a:pt x="9987142" y="652130"/>
                </a:cubicBezTo>
                <a:lnTo>
                  <a:pt x="10036760" y="659219"/>
                </a:lnTo>
                <a:cubicBezTo>
                  <a:pt x="10095420" y="644553"/>
                  <a:pt x="10058025" y="663813"/>
                  <a:pt x="10058025" y="567070"/>
                </a:cubicBezTo>
                <a:cubicBezTo>
                  <a:pt x="10058025" y="455994"/>
                  <a:pt x="10060925" y="344913"/>
                  <a:pt x="10065114" y="233916"/>
                </a:cubicBezTo>
                <a:cubicBezTo>
                  <a:pt x="10065395" y="226474"/>
                  <a:pt x="10076750" y="166103"/>
                  <a:pt x="10079290" y="155944"/>
                </a:cubicBezTo>
                <a:cubicBezTo>
                  <a:pt x="10081102" y="148695"/>
                  <a:pt x="10081096" y="139962"/>
                  <a:pt x="10086379" y="134679"/>
                </a:cubicBezTo>
                <a:cubicBezTo>
                  <a:pt x="10089757" y="131301"/>
                  <a:pt x="10135767" y="120549"/>
                  <a:pt x="10135997" y="120503"/>
                </a:cubicBezTo>
                <a:cubicBezTo>
                  <a:pt x="10150090" y="117684"/>
                  <a:pt x="10164254" y="115093"/>
                  <a:pt x="10178528" y="113414"/>
                </a:cubicBezTo>
                <a:cubicBezTo>
                  <a:pt x="10232194" y="107100"/>
                  <a:pt x="10262193" y="107739"/>
                  <a:pt x="10313207" y="99237"/>
                </a:cubicBezTo>
                <a:cubicBezTo>
                  <a:pt x="10336975" y="95276"/>
                  <a:pt x="10360714" y="90905"/>
                  <a:pt x="10384090" y="85061"/>
                </a:cubicBezTo>
                <a:lnTo>
                  <a:pt x="10440797" y="70884"/>
                </a:lnTo>
                <a:cubicBezTo>
                  <a:pt x="10474496" y="48418"/>
                  <a:pt x="10453982" y="59400"/>
                  <a:pt x="10504593" y="42530"/>
                </a:cubicBezTo>
                <a:lnTo>
                  <a:pt x="10525858" y="35442"/>
                </a:lnTo>
                <a:cubicBezTo>
                  <a:pt x="10532946" y="33079"/>
                  <a:pt x="10539753" y="29582"/>
                  <a:pt x="10547123" y="28354"/>
                </a:cubicBezTo>
                <a:cubicBezTo>
                  <a:pt x="10561300" y="25991"/>
                  <a:pt x="10575600" y="24276"/>
                  <a:pt x="10589653" y="21265"/>
                </a:cubicBezTo>
                <a:cubicBezTo>
                  <a:pt x="10695416" y="-1399"/>
                  <a:pt x="10595161" y="11744"/>
                  <a:pt x="10724332" y="0"/>
                </a:cubicBezTo>
                <a:cubicBezTo>
                  <a:pt x="10812841" y="11065"/>
                  <a:pt x="10825325" y="14177"/>
                  <a:pt x="10944072" y="14177"/>
                </a:cubicBezTo>
                <a:cubicBezTo>
                  <a:pt x="11012634" y="14177"/>
                  <a:pt x="11081103" y="9105"/>
                  <a:pt x="11149635" y="7089"/>
                </a:cubicBezTo>
                <a:lnTo>
                  <a:pt x="11426081" y="0"/>
                </a:lnTo>
                <a:lnTo>
                  <a:pt x="11511142" y="7089"/>
                </a:lnTo>
                <a:cubicBezTo>
                  <a:pt x="11551283" y="9857"/>
                  <a:pt x="11591653" y="9734"/>
                  <a:pt x="11631644" y="14177"/>
                </a:cubicBezTo>
                <a:cubicBezTo>
                  <a:pt x="11775308" y="30140"/>
                  <a:pt x="11653589" y="22561"/>
                  <a:pt x="11730881" y="35442"/>
                </a:cubicBezTo>
                <a:cubicBezTo>
                  <a:pt x="11749671" y="38574"/>
                  <a:pt x="11768760" y="39633"/>
                  <a:pt x="11787588" y="42530"/>
                </a:cubicBezTo>
                <a:cubicBezTo>
                  <a:pt x="11799496" y="44362"/>
                  <a:pt x="11811122" y="47787"/>
                  <a:pt x="11823030" y="49619"/>
                </a:cubicBezTo>
                <a:cubicBezTo>
                  <a:pt x="11841858" y="52516"/>
                  <a:pt x="11860789" y="54747"/>
                  <a:pt x="11879737" y="56707"/>
                </a:cubicBezTo>
                <a:cubicBezTo>
                  <a:pt x="12028907" y="72138"/>
                  <a:pt x="12007264" y="69551"/>
                  <a:pt x="12142007" y="77972"/>
                </a:cubicBezTo>
                <a:cubicBezTo>
                  <a:pt x="12293900" y="68479"/>
                  <a:pt x="12298654" y="64669"/>
                  <a:pt x="12489337" y="77972"/>
                </a:cubicBezTo>
                <a:cubicBezTo>
                  <a:pt x="12513375" y="79649"/>
                  <a:pt x="12536311" y="89160"/>
                  <a:pt x="12560221" y="92149"/>
                </a:cubicBezTo>
                <a:cubicBezTo>
                  <a:pt x="12645160" y="102766"/>
                  <a:pt x="12597944" y="97655"/>
                  <a:pt x="12701988" y="106326"/>
                </a:cubicBezTo>
                <a:lnTo>
                  <a:pt x="12765783" y="127591"/>
                </a:lnTo>
                <a:lnTo>
                  <a:pt x="12787049" y="134679"/>
                </a:lnTo>
                <a:cubicBezTo>
                  <a:pt x="12802727" y="150357"/>
                  <a:pt x="12812621" y="157470"/>
                  <a:pt x="12822490" y="177209"/>
                </a:cubicBezTo>
                <a:cubicBezTo>
                  <a:pt x="12834019" y="200268"/>
                  <a:pt x="12823443" y="199428"/>
                  <a:pt x="12843756" y="219740"/>
                </a:cubicBezTo>
                <a:cubicBezTo>
                  <a:pt x="12849780" y="225764"/>
                  <a:pt x="12857933" y="229191"/>
                  <a:pt x="12865021" y="233916"/>
                </a:cubicBezTo>
                <a:cubicBezTo>
                  <a:pt x="12867384" y="241005"/>
                  <a:pt x="12870056" y="247997"/>
                  <a:pt x="12872109" y="255182"/>
                </a:cubicBezTo>
                <a:cubicBezTo>
                  <a:pt x="12874785" y="264549"/>
                  <a:pt x="12875776" y="274413"/>
                  <a:pt x="12879197" y="283535"/>
                </a:cubicBezTo>
                <a:cubicBezTo>
                  <a:pt x="12882907" y="293429"/>
                  <a:pt x="12889664" y="301995"/>
                  <a:pt x="12893374" y="311889"/>
                </a:cubicBezTo>
                <a:cubicBezTo>
                  <a:pt x="12896795" y="321011"/>
                  <a:pt x="12897382" y="331000"/>
                  <a:pt x="12900463" y="340242"/>
                </a:cubicBezTo>
                <a:cubicBezTo>
                  <a:pt x="12904487" y="352313"/>
                  <a:pt x="12910983" y="363497"/>
                  <a:pt x="12914639" y="375684"/>
                </a:cubicBezTo>
                <a:cubicBezTo>
                  <a:pt x="12918101" y="387224"/>
                  <a:pt x="12918418" y="399542"/>
                  <a:pt x="12921728" y="411126"/>
                </a:cubicBezTo>
                <a:cubicBezTo>
                  <a:pt x="12927886" y="432679"/>
                  <a:pt x="12935905" y="453656"/>
                  <a:pt x="12942993" y="474921"/>
                </a:cubicBezTo>
                <a:cubicBezTo>
                  <a:pt x="12945356" y="482009"/>
                  <a:pt x="12948269" y="488937"/>
                  <a:pt x="12950081" y="496186"/>
                </a:cubicBezTo>
                <a:lnTo>
                  <a:pt x="12957169" y="524540"/>
                </a:lnTo>
                <a:cubicBezTo>
                  <a:pt x="12959532" y="550531"/>
                  <a:pt x="12964258" y="576414"/>
                  <a:pt x="12964258" y="602512"/>
                </a:cubicBezTo>
                <a:cubicBezTo>
                  <a:pt x="12964258" y="812936"/>
                  <a:pt x="12963661" y="771206"/>
                  <a:pt x="12950081" y="900223"/>
                </a:cubicBezTo>
                <a:cubicBezTo>
                  <a:pt x="12947595" y="923838"/>
                  <a:pt x="12946131" y="947569"/>
                  <a:pt x="12942993" y="971107"/>
                </a:cubicBezTo>
                <a:cubicBezTo>
                  <a:pt x="12941401" y="983049"/>
                  <a:pt x="12937783" y="994648"/>
                  <a:pt x="12935904" y="1006549"/>
                </a:cubicBezTo>
                <a:cubicBezTo>
                  <a:pt x="12930693" y="1039555"/>
                  <a:pt x="12928282" y="1073020"/>
                  <a:pt x="12921728" y="1105786"/>
                </a:cubicBezTo>
                <a:cubicBezTo>
                  <a:pt x="12919365" y="1117600"/>
                  <a:pt x="12916471" y="1129320"/>
                  <a:pt x="12914639" y="1141228"/>
                </a:cubicBezTo>
                <a:cubicBezTo>
                  <a:pt x="12908361" y="1182031"/>
                  <a:pt x="12908726" y="1201903"/>
                  <a:pt x="12900463" y="1240465"/>
                </a:cubicBezTo>
                <a:cubicBezTo>
                  <a:pt x="12890869" y="1285236"/>
                  <a:pt x="12889995" y="1286045"/>
                  <a:pt x="12879197" y="1318437"/>
                </a:cubicBezTo>
                <a:cubicBezTo>
                  <a:pt x="12891642" y="1529987"/>
                  <a:pt x="12880339" y="1354546"/>
                  <a:pt x="12893374" y="1524000"/>
                </a:cubicBezTo>
                <a:cubicBezTo>
                  <a:pt x="12904139" y="1663945"/>
                  <a:pt x="12895413" y="1577782"/>
                  <a:pt x="12907551" y="1687033"/>
                </a:cubicBezTo>
                <a:cubicBezTo>
                  <a:pt x="12907136" y="1694090"/>
                  <a:pt x="12911867" y="1791815"/>
                  <a:pt x="12893374" y="1828800"/>
                </a:cubicBezTo>
                <a:cubicBezTo>
                  <a:pt x="12889564" y="1836420"/>
                  <a:pt x="12883923" y="1842977"/>
                  <a:pt x="12879197" y="1850065"/>
                </a:cubicBezTo>
                <a:cubicBezTo>
                  <a:pt x="12876834" y="1857153"/>
                  <a:pt x="12876776" y="1865496"/>
                  <a:pt x="12872109" y="1871330"/>
                </a:cubicBezTo>
                <a:cubicBezTo>
                  <a:pt x="12866787" y="1877982"/>
                  <a:pt x="12859360" y="1885264"/>
                  <a:pt x="12850844" y="1885507"/>
                </a:cubicBezTo>
                <a:lnTo>
                  <a:pt x="12624016" y="1878419"/>
                </a:lnTo>
                <a:lnTo>
                  <a:pt x="12510602" y="1871330"/>
                </a:lnTo>
                <a:cubicBezTo>
                  <a:pt x="12453716" y="1866954"/>
                  <a:pt x="12441680" y="1864522"/>
                  <a:pt x="12390100" y="1857154"/>
                </a:cubicBezTo>
                <a:cubicBezTo>
                  <a:pt x="12287001" y="1871882"/>
                  <a:pt x="12393390" y="1858024"/>
                  <a:pt x="12227067" y="1871330"/>
                </a:cubicBezTo>
                <a:cubicBezTo>
                  <a:pt x="12205739" y="1873036"/>
                  <a:pt x="12184453" y="1875393"/>
                  <a:pt x="12163272" y="1878419"/>
                </a:cubicBezTo>
                <a:cubicBezTo>
                  <a:pt x="12151345" y="1880123"/>
                  <a:pt x="12139684" y="1883352"/>
                  <a:pt x="12127830" y="1885507"/>
                </a:cubicBezTo>
                <a:cubicBezTo>
                  <a:pt x="12113690" y="1888078"/>
                  <a:pt x="12099528" y="1890563"/>
                  <a:pt x="12085300" y="1892596"/>
                </a:cubicBezTo>
                <a:cubicBezTo>
                  <a:pt x="12066442" y="1895290"/>
                  <a:pt x="12047468" y="1897110"/>
                  <a:pt x="12028593" y="1899684"/>
                </a:cubicBezTo>
                <a:lnTo>
                  <a:pt x="11929356" y="1913861"/>
                </a:lnTo>
                <a:cubicBezTo>
                  <a:pt x="11912816" y="1916224"/>
                  <a:pt x="11896120" y="1917673"/>
                  <a:pt x="11879737" y="1920949"/>
                </a:cubicBezTo>
                <a:cubicBezTo>
                  <a:pt x="11772842" y="1942327"/>
                  <a:pt x="11906036" y="1915105"/>
                  <a:pt x="11815942" y="1935126"/>
                </a:cubicBezTo>
                <a:cubicBezTo>
                  <a:pt x="11783030" y="1942440"/>
                  <a:pt x="11782417" y="1940654"/>
                  <a:pt x="11752146" y="1949303"/>
                </a:cubicBezTo>
                <a:cubicBezTo>
                  <a:pt x="11744962" y="1951356"/>
                  <a:pt x="11738089" y="1954425"/>
                  <a:pt x="11730881" y="1956391"/>
                </a:cubicBezTo>
                <a:cubicBezTo>
                  <a:pt x="11712083" y="1961518"/>
                  <a:pt x="11693076" y="1965842"/>
                  <a:pt x="11674174" y="1970568"/>
                </a:cubicBezTo>
                <a:cubicBezTo>
                  <a:pt x="11674167" y="1970570"/>
                  <a:pt x="11617474" y="1984743"/>
                  <a:pt x="11617467" y="1984744"/>
                </a:cubicBezTo>
                <a:cubicBezTo>
                  <a:pt x="11562628" y="1995712"/>
                  <a:pt x="11547953" y="2000010"/>
                  <a:pt x="11496965" y="2006009"/>
                </a:cubicBezTo>
                <a:cubicBezTo>
                  <a:pt x="11380152" y="2019752"/>
                  <a:pt x="11469574" y="2006622"/>
                  <a:pt x="11333932" y="2020186"/>
                </a:cubicBezTo>
                <a:cubicBezTo>
                  <a:pt x="11316250" y="2021954"/>
                  <a:pt x="11261081" y="2030854"/>
                  <a:pt x="11241783" y="2034363"/>
                </a:cubicBezTo>
                <a:cubicBezTo>
                  <a:pt x="11229930" y="2036518"/>
                  <a:pt x="11218206" y="2039357"/>
                  <a:pt x="11206342" y="2041451"/>
                </a:cubicBezTo>
                <a:cubicBezTo>
                  <a:pt x="11178035" y="2046446"/>
                  <a:pt x="11148551" y="2046538"/>
                  <a:pt x="11121281" y="2055628"/>
                </a:cubicBezTo>
                <a:cubicBezTo>
                  <a:pt x="11072672" y="2071830"/>
                  <a:pt x="11133004" y="2052697"/>
                  <a:pt x="11064574" y="2069805"/>
                </a:cubicBezTo>
                <a:cubicBezTo>
                  <a:pt x="11057325" y="2071617"/>
                  <a:pt x="11050589" y="2075213"/>
                  <a:pt x="11043309" y="2076893"/>
                </a:cubicBezTo>
                <a:cubicBezTo>
                  <a:pt x="10878509" y="2114923"/>
                  <a:pt x="11081078" y="2063671"/>
                  <a:pt x="10873188" y="2105247"/>
                </a:cubicBezTo>
                <a:cubicBezTo>
                  <a:pt x="10861374" y="2107610"/>
                  <a:pt x="10849673" y="2110631"/>
                  <a:pt x="10837746" y="2112335"/>
                </a:cubicBezTo>
                <a:cubicBezTo>
                  <a:pt x="10816565" y="2115361"/>
                  <a:pt x="10795132" y="2116397"/>
                  <a:pt x="10773951" y="2119423"/>
                </a:cubicBezTo>
                <a:cubicBezTo>
                  <a:pt x="10762024" y="2121127"/>
                  <a:pt x="10750417" y="2124680"/>
                  <a:pt x="10738509" y="2126512"/>
                </a:cubicBezTo>
                <a:cubicBezTo>
                  <a:pt x="10719681" y="2129409"/>
                  <a:pt x="10700660" y="2130906"/>
                  <a:pt x="10681802" y="2133600"/>
                </a:cubicBezTo>
                <a:cubicBezTo>
                  <a:pt x="10667574" y="2135633"/>
                  <a:pt x="10653412" y="2138118"/>
                  <a:pt x="10639272" y="2140689"/>
                </a:cubicBezTo>
                <a:cubicBezTo>
                  <a:pt x="10627418" y="2142844"/>
                  <a:pt x="10615757" y="2146073"/>
                  <a:pt x="10603830" y="2147777"/>
                </a:cubicBezTo>
                <a:cubicBezTo>
                  <a:pt x="10582649" y="2150803"/>
                  <a:pt x="10561216" y="2151839"/>
                  <a:pt x="10540035" y="2154865"/>
                </a:cubicBezTo>
                <a:cubicBezTo>
                  <a:pt x="10528108" y="2156569"/>
                  <a:pt x="10516520" y="2160250"/>
                  <a:pt x="10504593" y="2161954"/>
                </a:cubicBezTo>
                <a:cubicBezTo>
                  <a:pt x="10483412" y="2164980"/>
                  <a:pt x="10461978" y="2166016"/>
                  <a:pt x="10440797" y="2169042"/>
                </a:cubicBezTo>
                <a:cubicBezTo>
                  <a:pt x="10428870" y="2170746"/>
                  <a:pt x="10417318" y="2174695"/>
                  <a:pt x="10405356" y="2176130"/>
                </a:cubicBezTo>
                <a:cubicBezTo>
                  <a:pt x="10358203" y="2181788"/>
                  <a:pt x="10310433" y="2182499"/>
                  <a:pt x="10263588" y="2190307"/>
                </a:cubicBezTo>
                <a:cubicBezTo>
                  <a:pt x="10157588" y="2207975"/>
                  <a:pt x="10289911" y="2186259"/>
                  <a:pt x="10171439" y="2204484"/>
                </a:cubicBezTo>
                <a:cubicBezTo>
                  <a:pt x="10120859" y="2212265"/>
                  <a:pt x="10085220" y="2220699"/>
                  <a:pt x="10029672" y="2225749"/>
                </a:cubicBezTo>
                <a:cubicBezTo>
                  <a:pt x="10003681" y="2228112"/>
                  <a:pt x="9977638" y="2229955"/>
                  <a:pt x="9951700" y="2232837"/>
                </a:cubicBezTo>
                <a:cubicBezTo>
                  <a:pt x="9914733" y="2236944"/>
                  <a:pt x="9895439" y="2241493"/>
                  <a:pt x="9859551" y="2247014"/>
                </a:cubicBezTo>
                <a:cubicBezTo>
                  <a:pt x="9843038" y="2249555"/>
                  <a:pt x="9826370" y="2251114"/>
                  <a:pt x="9809932" y="2254103"/>
                </a:cubicBezTo>
                <a:cubicBezTo>
                  <a:pt x="9740577" y="2266713"/>
                  <a:pt x="9816709" y="2255265"/>
                  <a:pt x="9760314" y="2268279"/>
                </a:cubicBezTo>
                <a:cubicBezTo>
                  <a:pt x="9736835" y="2273697"/>
                  <a:pt x="9712807" y="2276612"/>
                  <a:pt x="9689430" y="2282456"/>
                </a:cubicBezTo>
                <a:cubicBezTo>
                  <a:pt x="9679979" y="2284819"/>
                  <a:pt x="9670443" y="2286868"/>
                  <a:pt x="9661076" y="2289544"/>
                </a:cubicBezTo>
                <a:cubicBezTo>
                  <a:pt x="9623869" y="2300175"/>
                  <a:pt x="9655795" y="2294220"/>
                  <a:pt x="9611458" y="2303721"/>
                </a:cubicBezTo>
                <a:cubicBezTo>
                  <a:pt x="9587897" y="2308770"/>
                  <a:pt x="9563434" y="2310279"/>
                  <a:pt x="9540574" y="2317898"/>
                </a:cubicBezTo>
                <a:cubicBezTo>
                  <a:pt x="9516900" y="2325789"/>
                  <a:pt x="9517649" y="2326143"/>
                  <a:pt x="9490956" y="2332075"/>
                </a:cubicBezTo>
                <a:cubicBezTo>
                  <a:pt x="9479195" y="2334689"/>
                  <a:pt x="9467253" y="2336454"/>
                  <a:pt x="9455514" y="2339163"/>
                </a:cubicBezTo>
                <a:cubicBezTo>
                  <a:pt x="9427036" y="2345735"/>
                  <a:pt x="9398807" y="2353340"/>
                  <a:pt x="9370453" y="2360428"/>
                </a:cubicBezTo>
                <a:cubicBezTo>
                  <a:pt x="9361002" y="2362791"/>
                  <a:pt x="9351653" y="2365605"/>
                  <a:pt x="9342100" y="2367516"/>
                </a:cubicBezTo>
                <a:lnTo>
                  <a:pt x="9271216" y="2381693"/>
                </a:lnTo>
                <a:cubicBezTo>
                  <a:pt x="9259402" y="2384056"/>
                  <a:pt x="9247729" y="2387288"/>
                  <a:pt x="9235774" y="2388782"/>
                </a:cubicBezTo>
                <a:cubicBezTo>
                  <a:pt x="9216872" y="2391145"/>
                  <a:pt x="9197895" y="2392974"/>
                  <a:pt x="9179067" y="2395870"/>
                </a:cubicBezTo>
                <a:cubicBezTo>
                  <a:pt x="9167159" y="2397702"/>
                  <a:pt x="9155313" y="2400036"/>
                  <a:pt x="9143625" y="2402958"/>
                </a:cubicBezTo>
                <a:cubicBezTo>
                  <a:pt x="9136376" y="2404770"/>
                  <a:pt x="9129730" y="2408819"/>
                  <a:pt x="9122360" y="2410047"/>
                </a:cubicBezTo>
                <a:cubicBezTo>
                  <a:pt x="9101255" y="2413565"/>
                  <a:pt x="9079746" y="2414109"/>
                  <a:pt x="9058565" y="2417135"/>
                </a:cubicBezTo>
                <a:cubicBezTo>
                  <a:pt x="9030109" y="2421200"/>
                  <a:pt x="9002027" y="2427747"/>
                  <a:pt x="8973504" y="2431312"/>
                </a:cubicBezTo>
                <a:lnTo>
                  <a:pt x="8916797" y="2438400"/>
                </a:lnTo>
                <a:cubicBezTo>
                  <a:pt x="8902569" y="2440433"/>
                  <a:pt x="8888560" y="2443984"/>
                  <a:pt x="8874267" y="2445489"/>
                </a:cubicBezTo>
                <a:cubicBezTo>
                  <a:pt x="8843629" y="2448714"/>
                  <a:pt x="8812819" y="2450019"/>
                  <a:pt x="8782118" y="2452577"/>
                </a:cubicBezTo>
                <a:lnTo>
                  <a:pt x="8704146" y="2459665"/>
                </a:lnTo>
                <a:cubicBezTo>
                  <a:pt x="8685201" y="2461659"/>
                  <a:pt x="8666372" y="2464650"/>
                  <a:pt x="8647439" y="2466754"/>
                </a:cubicBezTo>
                <a:cubicBezTo>
                  <a:pt x="8623839" y="2469376"/>
                  <a:pt x="8600145" y="2471120"/>
                  <a:pt x="8576556" y="2473842"/>
                </a:cubicBezTo>
                <a:cubicBezTo>
                  <a:pt x="8529959" y="2479219"/>
                  <a:pt x="8413174" y="2493985"/>
                  <a:pt x="8363904" y="2502196"/>
                </a:cubicBezTo>
                <a:cubicBezTo>
                  <a:pt x="8349727" y="2504559"/>
                  <a:pt x="8335467" y="2506465"/>
                  <a:pt x="8321374" y="2509284"/>
                </a:cubicBezTo>
                <a:cubicBezTo>
                  <a:pt x="8207580" y="2532042"/>
                  <a:pt x="8393785" y="2498696"/>
                  <a:pt x="8257579" y="2523461"/>
                </a:cubicBezTo>
                <a:cubicBezTo>
                  <a:pt x="8201431" y="2533670"/>
                  <a:pt x="8225949" y="2528081"/>
                  <a:pt x="8165430" y="2537637"/>
                </a:cubicBezTo>
                <a:cubicBezTo>
                  <a:pt x="8137037" y="2542120"/>
                  <a:pt x="8108255" y="2544842"/>
                  <a:pt x="8080369" y="2551814"/>
                </a:cubicBezTo>
                <a:cubicBezTo>
                  <a:pt x="8070918" y="2554177"/>
                  <a:pt x="8061569" y="2556992"/>
                  <a:pt x="8052016" y="2558903"/>
                </a:cubicBezTo>
                <a:cubicBezTo>
                  <a:pt x="7975070" y="2574293"/>
                  <a:pt x="8042467" y="2557874"/>
                  <a:pt x="7974044" y="2573079"/>
                </a:cubicBezTo>
                <a:cubicBezTo>
                  <a:pt x="7964534" y="2575192"/>
                  <a:pt x="7955200" y="2578055"/>
                  <a:pt x="7945690" y="2580168"/>
                </a:cubicBezTo>
                <a:cubicBezTo>
                  <a:pt x="7933929" y="2582782"/>
                  <a:pt x="7921937" y="2584334"/>
                  <a:pt x="7910249" y="2587256"/>
                </a:cubicBezTo>
                <a:cubicBezTo>
                  <a:pt x="7903000" y="2589068"/>
                  <a:pt x="7896310" y="2592879"/>
                  <a:pt x="7888983" y="2594344"/>
                </a:cubicBezTo>
                <a:cubicBezTo>
                  <a:pt x="7872600" y="2597621"/>
                  <a:pt x="7855845" y="2598686"/>
                  <a:pt x="7839365" y="2601433"/>
                </a:cubicBezTo>
                <a:cubicBezTo>
                  <a:pt x="7827481" y="2603414"/>
                  <a:pt x="7815824" y="2606642"/>
                  <a:pt x="7803923" y="2608521"/>
                </a:cubicBezTo>
                <a:cubicBezTo>
                  <a:pt x="7770917" y="2613732"/>
                  <a:pt x="7737452" y="2616145"/>
                  <a:pt x="7704686" y="2622698"/>
                </a:cubicBezTo>
                <a:cubicBezTo>
                  <a:pt x="7681058" y="2627424"/>
                  <a:pt x="7656662" y="2629256"/>
                  <a:pt x="7633802" y="2636875"/>
                </a:cubicBezTo>
                <a:cubicBezTo>
                  <a:pt x="7607926" y="2645500"/>
                  <a:pt x="7608868" y="2646163"/>
                  <a:pt x="7577095" y="2651051"/>
                </a:cubicBezTo>
                <a:cubicBezTo>
                  <a:pt x="7558267" y="2653948"/>
                  <a:pt x="7539178" y="2655008"/>
                  <a:pt x="7520388" y="2658140"/>
                </a:cubicBezTo>
                <a:cubicBezTo>
                  <a:pt x="7510779" y="2659742"/>
                  <a:pt x="7501620" y="2663485"/>
                  <a:pt x="7492035" y="2665228"/>
                </a:cubicBezTo>
                <a:cubicBezTo>
                  <a:pt x="7475597" y="2668217"/>
                  <a:pt x="7458869" y="2669413"/>
                  <a:pt x="7442416" y="2672316"/>
                </a:cubicBezTo>
                <a:cubicBezTo>
                  <a:pt x="7418687" y="2676503"/>
                  <a:pt x="7395386" y="2683085"/>
                  <a:pt x="7371532" y="2686493"/>
                </a:cubicBezTo>
                <a:cubicBezTo>
                  <a:pt x="7307686" y="2695615"/>
                  <a:pt x="7338394" y="2690836"/>
                  <a:pt x="7279383" y="2700670"/>
                </a:cubicBezTo>
                <a:cubicBezTo>
                  <a:pt x="7272295" y="2703033"/>
                  <a:pt x="7265476" y="2706460"/>
                  <a:pt x="7258118" y="2707758"/>
                </a:cubicBezTo>
                <a:cubicBezTo>
                  <a:pt x="7201554" y="2717740"/>
                  <a:pt x="7156960" y="2721718"/>
                  <a:pt x="7102174" y="2729023"/>
                </a:cubicBezTo>
                <a:cubicBezTo>
                  <a:pt x="6947123" y="2749697"/>
                  <a:pt x="7124620" y="2724942"/>
                  <a:pt x="7024202" y="2743200"/>
                </a:cubicBezTo>
                <a:cubicBezTo>
                  <a:pt x="7007764" y="2746189"/>
                  <a:pt x="6991021" y="2747300"/>
                  <a:pt x="6974583" y="2750289"/>
                </a:cubicBezTo>
                <a:cubicBezTo>
                  <a:pt x="6964998" y="2752032"/>
                  <a:pt x="6955783" y="2755467"/>
                  <a:pt x="6946230" y="2757377"/>
                </a:cubicBezTo>
                <a:cubicBezTo>
                  <a:pt x="6916778" y="2763267"/>
                  <a:pt x="6883566" y="2767018"/>
                  <a:pt x="6854081" y="2771554"/>
                </a:cubicBezTo>
                <a:cubicBezTo>
                  <a:pt x="6839876" y="2773739"/>
                  <a:pt x="6825691" y="2776071"/>
                  <a:pt x="6811551" y="2778642"/>
                </a:cubicBezTo>
                <a:cubicBezTo>
                  <a:pt x="6799697" y="2780797"/>
                  <a:pt x="6788036" y="2784026"/>
                  <a:pt x="6776109" y="2785730"/>
                </a:cubicBezTo>
                <a:cubicBezTo>
                  <a:pt x="6738393" y="2791118"/>
                  <a:pt x="6662695" y="2799907"/>
                  <a:pt x="6662695" y="2799907"/>
                </a:cubicBezTo>
                <a:cubicBezTo>
                  <a:pt x="6653244" y="2802270"/>
                  <a:pt x="6643895" y="2805085"/>
                  <a:pt x="6634342" y="2806996"/>
                </a:cubicBezTo>
                <a:cubicBezTo>
                  <a:pt x="6620249" y="2809815"/>
                  <a:pt x="6605841" y="2810966"/>
                  <a:pt x="6591811" y="2814084"/>
                </a:cubicBezTo>
                <a:cubicBezTo>
                  <a:pt x="6584517" y="2815705"/>
                  <a:pt x="6577873" y="2819707"/>
                  <a:pt x="6570546" y="2821172"/>
                </a:cubicBezTo>
                <a:cubicBezTo>
                  <a:pt x="6554163" y="2824449"/>
                  <a:pt x="6537467" y="2825898"/>
                  <a:pt x="6520928" y="2828261"/>
                </a:cubicBezTo>
                <a:cubicBezTo>
                  <a:pt x="6472310" y="2844466"/>
                  <a:pt x="6532665" y="2825326"/>
                  <a:pt x="6464221" y="2842437"/>
                </a:cubicBezTo>
                <a:cubicBezTo>
                  <a:pt x="6456972" y="2844249"/>
                  <a:pt x="6450205" y="2847714"/>
                  <a:pt x="6442956" y="2849526"/>
                </a:cubicBezTo>
                <a:cubicBezTo>
                  <a:pt x="6431268" y="2852448"/>
                  <a:pt x="6419275" y="2854000"/>
                  <a:pt x="6407514" y="2856614"/>
                </a:cubicBezTo>
                <a:cubicBezTo>
                  <a:pt x="6398004" y="2858727"/>
                  <a:pt x="6388670" y="2861590"/>
                  <a:pt x="6379160" y="2863703"/>
                </a:cubicBezTo>
                <a:cubicBezTo>
                  <a:pt x="6367399" y="2866317"/>
                  <a:pt x="6355457" y="2868082"/>
                  <a:pt x="6343718" y="2870791"/>
                </a:cubicBezTo>
                <a:cubicBezTo>
                  <a:pt x="6324733" y="2875172"/>
                  <a:pt x="6305495" y="2878807"/>
                  <a:pt x="6287011" y="2884968"/>
                </a:cubicBezTo>
                <a:cubicBezTo>
                  <a:pt x="6272834" y="2889693"/>
                  <a:pt x="6258978" y="2895520"/>
                  <a:pt x="6244481" y="2899144"/>
                </a:cubicBezTo>
                <a:cubicBezTo>
                  <a:pt x="6225579" y="2903870"/>
                  <a:pt x="6206258" y="2907159"/>
                  <a:pt x="6187774" y="2913321"/>
                </a:cubicBezTo>
                <a:cubicBezTo>
                  <a:pt x="6173597" y="2918047"/>
                  <a:pt x="6159741" y="2923874"/>
                  <a:pt x="6145244" y="2927498"/>
                </a:cubicBezTo>
                <a:cubicBezTo>
                  <a:pt x="6135793" y="2929861"/>
                  <a:pt x="6126443" y="2932675"/>
                  <a:pt x="6116890" y="2934586"/>
                </a:cubicBezTo>
                <a:cubicBezTo>
                  <a:pt x="6102797" y="2937405"/>
                  <a:pt x="6088303" y="2938189"/>
                  <a:pt x="6074360" y="2941675"/>
                </a:cubicBezTo>
                <a:cubicBezTo>
                  <a:pt x="6059863" y="2945299"/>
                  <a:pt x="6046327" y="2952226"/>
                  <a:pt x="6031830" y="2955851"/>
                </a:cubicBezTo>
                <a:cubicBezTo>
                  <a:pt x="6022379" y="2958214"/>
                  <a:pt x="6012807" y="2960141"/>
                  <a:pt x="6003476" y="2962940"/>
                </a:cubicBezTo>
                <a:cubicBezTo>
                  <a:pt x="5989163" y="2967234"/>
                  <a:pt x="5975443" y="2973491"/>
                  <a:pt x="5960946" y="2977116"/>
                </a:cubicBezTo>
                <a:cubicBezTo>
                  <a:pt x="5951495" y="2979479"/>
                  <a:pt x="5941924" y="2981406"/>
                  <a:pt x="5932593" y="2984205"/>
                </a:cubicBezTo>
                <a:cubicBezTo>
                  <a:pt x="5911123" y="2990646"/>
                  <a:pt x="5890062" y="2998382"/>
                  <a:pt x="5868797" y="3005470"/>
                </a:cubicBezTo>
                <a:cubicBezTo>
                  <a:pt x="5861709" y="3007833"/>
                  <a:pt x="5854781" y="3010746"/>
                  <a:pt x="5847532" y="3012558"/>
                </a:cubicBezTo>
                <a:cubicBezTo>
                  <a:pt x="5828630" y="3017284"/>
                  <a:pt x="5809309" y="3020574"/>
                  <a:pt x="5790825" y="3026735"/>
                </a:cubicBezTo>
                <a:cubicBezTo>
                  <a:pt x="5783737" y="3029098"/>
                  <a:pt x="5776854" y="3032202"/>
                  <a:pt x="5769560" y="3033823"/>
                </a:cubicBezTo>
                <a:cubicBezTo>
                  <a:pt x="5755530" y="3036941"/>
                  <a:pt x="5741083" y="3037900"/>
                  <a:pt x="5727030" y="3040912"/>
                </a:cubicBezTo>
                <a:cubicBezTo>
                  <a:pt x="5707978" y="3044995"/>
                  <a:pt x="5689542" y="3051886"/>
                  <a:pt x="5670323" y="3055089"/>
                </a:cubicBezTo>
                <a:cubicBezTo>
                  <a:pt x="5656146" y="3057452"/>
                  <a:pt x="5641886" y="3059359"/>
                  <a:pt x="5627793" y="3062177"/>
                </a:cubicBezTo>
                <a:cubicBezTo>
                  <a:pt x="5564082" y="3074919"/>
                  <a:pt x="5638263" y="3063976"/>
                  <a:pt x="5563997" y="3076354"/>
                </a:cubicBezTo>
                <a:cubicBezTo>
                  <a:pt x="5547517" y="3079101"/>
                  <a:pt x="5530859" y="3080695"/>
                  <a:pt x="5514379" y="3083442"/>
                </a:cubicBezTo>
                <a:cubicBezTo>
                  <a:pt x="5502495" y="3085423"/>
                  <a:pt x="5490864" y="3088826"/>
                  <a:pt x="5478937" y="3090530"/>
                </a:cubicBezTo>
                <a:cubicBezTo>
                  <a:pt x="5457756" y="3093556"/>
                  <a:pt x="5436350" y="3094791"/>
                  <a:pt x="5415142" y="3097619"/>
                </a:cubicBezTo>
                <a:cubicBezTo>
                  <a:pt x="5400896" y="3099519"/>
                  <a:pt x="5386885" y="3103028"/>
                  <a:pt x="5372611" y="3104707"/>
                </a:cubicBezTo>
                <a:cubicBezTo>
                  <a:pt x="5346692" y="3107756"/>
                  <a:pt x="5320593" y="3109064"/>
                  <a:pt x="5294639" y="3111796"/>
                </a:cubicBezTo>
                <a:cubicBezTo>
                  <a:pt x="5178069" y="3124067"/>
                  <a:pt x="5470667" y="3078716"/>
                  <a:pt x="5159960" y="3125972"/>
                </a:cubicBezTo>
                <a:cubicBezTo>
                  <a:pt x="4583439" y="3215758"/>
                  <a:pt x="3841523" y="3349257"/>
                  <a:pt x="3430397" y="3395331"/>
                </a:cubicBezTo>
                <a:cubicBezTo>
                  <a:pt x="3019271" y="3441405"/>
                  <a:pt x="2986193" y="3398874"/>
                  <a:pt x="2693207" y="3402418"/>
                </a:cubicBezTo>
                <a:lnTo>
                  <a:pt x="1672481" y="3416595"/>
                </a:lnTo>
                <a:lnTo>
                  <a:pt x="339868" y="3416595"/>
                </a:lnTo>
                <a:cubicBezTo>
                  <a:pt x="79961" y="3405963"/>
                  <a:pt x="168566" y="3397693"/>
                  <a:pt x="113040" y="3352800"/>
                </a:cubicBezTo>
                <a:cubicBezTo>
                  <a:pt x="57514" y="3307907"/>
                  <a:pt x="-24002" y="3192130"/>
                  <a:pt x="6714" y="3147237"/>
                </a:cubicBezTo>
                <a:cubicBezTo>
                  <a:pt x="37430" y="3102344"/>
                  <a:pt x="251263" y="3097619"/>
                  <a:pt x="297337" y="3083442"/>
                </a:cubicBezTo>
                <a:cubicBezTo>
                  <a:pt x="343411" y="3069265"/>
                  <a:pt x="286970" y="3069797"/>
                  <a:pt x="283160" y="3062177"/>
                </a:cubicBezTo>
                <a:cubicBezTo>
                  <a:pt x="276314" y="3048485"/>
                  <a:pt x="271004" y="3017597"/>
                  <a:pt x="268983" y="3005470"/>
                </a:cubicBezTo>
                <a:cubicBezTo>
                  <a:pt x="266236" y="2988990"/>
                  <a:pt x="264435" y="2972364"/>
                  <a:pt x="261895" y="2955851"/>
                </a:cubicBezTo>
                <a:cubicBezTo>
                  <a:pt x="259710" y="2941646"/>
                  <a:pt x="257170" y="2927498"/>
                  <a:pt x="254807" y="2913321"/>
                </a:cubicBezTo>
                <a:cubicBezTo>
                  <a:pt x="259678" y="2888965"/>
                  <a:pt x="262310" y="2872879"/>
                  <a:pt x="268983" y="2849526"/>
                </a:cubicBezTo>
                <a:cubicBezTo>
                  <a:pt x="271036" y="2842342"/>
                  <a:pt x="274019" y="2835445"/>
                  <a:pt x="276072" y="2828261"/>
                </a:cubicBezTo>
                <a:cubicBezTo>
                  <a:pt x="286524" y="2791681"/>
                  <a:pt x="329235" y="2792818"/>
                  <a:pt x="339867" y="27857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9" name="Picture 8" descr="figure_1.tif">
            <a:extLst>
              <a:ext uri="{FF2B5EF4-FFF2-40B4-BE49-F238E27FC236}">
                <a16:creationId xmlns:a16="http://schemas.microsoft.com/office/drawing/2014/main" id="{4C740A54-D997-4243-B01B-A73864A81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270" y="2669324"/>
            <a:ext cx="1291133" cy="996593"/>
          </a:xfrm>
          <a:prstGeom prst="rect">
            <a:avLst/>
          </a:prstGeom>
          <a:effectLst>
            <a:softEdge rad="114548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940C65-7A39-6741-8CF9-E643F02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794" y="2355436"/>
            <a:ext cx="1707930" cy="786598"/>
          </a:xfrm>
          <a:prstGeom prst="rect">
            <a:avLst/>
          </a:prstGeom>
          <a:effectLst>
            <a:softEdge rad="140692"/>
          </a:effectLst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00F9855D-92AC-434D-BDC9-8B18F8403D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2" t="43858" r="5339" b="22927"/>
          <a:stretch/>
        </p:blipFill>
        <p:spPr bwMode="auto">
          <a:xfrm>
            <a:off x="10070890" y="546976"/>
            <a:ext cx="1752655" cy="973698"/>
          </a:xfrm>
          <a:prstGeom prst="round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softEdge rad="98276"/>
          </a:effec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1A4EB138-1630-B847-B263-A3743023F4E9}"/>
              </a:ext>
            </a:extLst>
          </p:cNvPr>
          <p:cNvSpPr/>
          <p:nvPr/>
        </p:nvSpPr>
        <p:spPr>
          <a:xfrm>
            <a:off x="-5253" y="4187222"/>
            <a:ext cx="2859500" cy="397402"/>
          </a:xfrm>
          <a:custGeom>
            <a:avLst/>
            <a:gdLst>
              <a:gd name="connsiteX0" fmla="*/ 0 w 4079132"/>
              <a:gd name="connsiteY0" fmla="*/ 12970 h 395592"/>
              <a:gd name="connsiteX1" fmla="*/ 3806757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079132"/>
              <a:gd name="connsiteY0" fmla="*/ 12970 h 395592"/>
              <a:gd name="connsiteX1" fmla="*/ 3823933 w 4079132"/>
              <a:gd name="connsiteY1" fmla="*/ 0 h 395592"/>
              <a:gd name="connsiteX2" fmla="*/ 4079132 w 4079132"/>
              <a:gd name="connsiteY2" fmla="*/ 395592 h 395592"/>
              <a:gd name="connsiteX3" fmla="*/ 0 w 4079132"/>
              <a:gd name="connsiteY3" fmla="*/ 389107 h 395592"/>
              <a:gd name="connsiteX4" fmla="*/ 0 w 4079132"/>
              <a:gd name="connsiteY4" fmla="*/ 12970 h 395592"/>
              <a:gd name="connsiteX0" fmla="*/ 0 w 4452538"/>
              <a:gd name="connsiteY0" fmla="*/ 12970 h 395592"/>
              <a:gd name="connsiteX1" fmla="*/ 3823933 w 4452538"/>
              <a:gd name="connsiteY1" fmla="*/ 0 h 395592"/>
              <a:gd name="connsiteX2" fmla="*/ 4452538 w 4452538"/>
              <a:gd name="connsiteY2" fmla="*/ 395592 h 395592"/>
              <a:gd name="connsiteX3" fmla="*/ 0 w 4452538"/>
              <a:gd name="connsiteY3" fmla="*/ 389107 h 395592"/>
              <a:gd name="connsiteX4" fmla="*/ 0 w 4452538"/>
              <a:gd name="connsiteY4" fmla="*/ 12970 h 395592"/>
              <a:gd name="connsiteX0" fmla="*/ 0 w 7155282"/>
              <a:gd name="connsiteY0" fmla="*/ 12970 h 395592"/>
              <a:gd name="connsiteX1" fmla="*/ 6526677 w 7155282"/>
              <a:gd name="connsiteY1" fmla="*/ 0 h 395592"/>
              <a:gd name="connsiteX2" fmla="*/ 7155282 w 7155282"/>
              <a:gd name="connsiteY2" fmla="*/ 395592 h 395592"/>
              <a:gd name="connsiteX3" fmla="*/ 2702744 w 7155282"/>
              <a:gd name="connsiteY3" fmla="*/ 389107 h 395592"/>
              <a:gd name="connsiteX4" fmla="*/ 0 w 7155282"/>
              <a:gd name="connsiteY4" fmla="*/ 12970 h 395592"/>
              <a:gd name="connsiteX0" fmla="*/ 0 w 7173065"/>
              <a:gd name="connsiteY0" fmla="*/ 0 h 403887"/>
              <a:gd name="connsiteX1" fmla="*/ 6544460 w 7173065"/>
              <a:gd name="connsiteY1" fmla="*/ 8295 h 403887"/>
              <a:gd name="connsiteX2" fmla="*/ 7173065 w 7173065"/>
              <a:gd name="connsiteY2" fmla="*/ 403887 h 403887"/>
              <a:gd name="connsiteX3" fmla="*/ 2720527 w 7173065"/>
              <a:gd name="connsiteY3" fmla="*/ 397402 h 403887"/>
              <a:gd name="connsiteX4" fmla="*/ 0 w 7173065"/>
              <a:gd name="connsiteY4" fmla="*/ 0 h 403887"/>
              <a:gd name="connsiteX0" fmla="*/ 0 w 7173065"/>
              <a:gd name="connsiteY0" fmla="*/ 0 h 396799"/>
              <a:gd name="connsiteX1" fmla="*/ 6544460 w 7173065"/>
              <a:gd name="connsiteY1" fmla="*/ 1207 h 396799"/>
              <a:gd name="connsiteX2" fmla="*/ 7173065 w 7173065"/>
              <a:gd name="connsiteY2" fmla="*/ 396799 h 396799"/>
              <a:gd name="connsiteX3" fmla="*/ 2720527 w 7173065"/>
              <a:gd name="connsiteY3" fmla="*/ 390314 h 396799"/>
              <a:gd name="connsiteX4" fmla="*/ 0 w 7173065"/>
              <a:gd name="connsiteY4" fmla="*/ 0 h 396799"/>
              <a:gd name="connsiteX0" fmla="*/ 0 w 7173065"/>
              <a:gd name="connsiteY0" fmla="*/ 0 h 397402"/>
              <a:gd name="connsiteX1" fmla="*/ 6544460 w 7173065"/>
              <a:gd name="connsiteY1" fmla="*/ 1207 h 397402"/>
              <a:gd name="connsiteX2" fmla="*/ 7173065 w 7173065"/>
              <a:gd name="connsiteY2" fmla="*/ 396799 h 397402"/>
              <a:gd name="connsiteX3" fmla="*/ 17785 w 7173065"/>
              <a:gd name="connsiteY3" fmla="*/ 397402 h 397402"/>
              <a:gd name="connsiteX4" fmla="*/ 0 w 7173065"/>
              <a:gd name="connsiteY4" fmla="*/ 0 h 39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3065" h="397402">
                <a:moveTo>
                  <a:pt x="0" y="0"/>
                </a:moveTo>
                <a:lnTo>
                  <a:pt x="6544460" y="1207"/>
                </a:lnTo>
                <a:lnTo>
                  <a:pt x="7173065" y="396799"/>
                </a:lnTo>
                <a:lnTo>
                  <a:pt x="17785" y="3974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739EAA6-65FB-DF4E-A708-703EA193D94B}"/>
              </a:ext>
            </a:extLst>
          </p:cNvPr>
          <p:cNvSpPr/>
          <p:nvPr/>
        </p:nvSpPr>
        <p:spPr>
          <a:xfrm>
            <a:off x="2603590" y="3658703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A498587-A3C5-FA41-81EE-54364D15947A}"/>
              </a:ext>
            </a:extLst>
          </p:cNvPr>
          <p:cNvSpPr/>
          <p:nvPr/>
        </p:nvSpPr>
        <p:spPr>
          <a:xfrm>
            <a:off x="2607765" y="3645561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18832D0-6B06-1A4B-A2F3-2572B65D5CE4}"/>
              </a:ext>
            </a:extLst>
          </p:cNvPr>
          <p:cNvSpPr/>
          <p:nvPr/>
        </p:nvSpPr>
        <p:spPr>
          <a:xfrm>
            <a:off x="3124962" y="364556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EB00B7C-8B62-4946-839D-456E84443624}"/>
              </a:ext>
            </a:extLst>
          </p:cNvPr>
          <p:cNvSpPr/>
          <p:nvPr/>
        </p:nvSpPr>
        <p:spPr>
          <a:xfrm>
            <a:off x="4336594" y="3113082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2C7922E-CBE3-9743-A015-3F9821AB42BB}"/>
              </a:ext>
            </a:extLst>
          </p:cNvPr>
          <p:cNvSpPr/>
          <p:nvPr/>
        </p:nvSpPr>
        <p:spPr>
          <a:xfrm>
            <a:off x="4340769" y="3099940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AC7A927F-D1CD-114C-BE98-2260DC55DF0F}"/>
              </a:ext>
            </a:extLst>
          </p:cNvPr>
          <p:cNvSpPr/>
          <p:nvPr/>
        </p:nvSpPr>
        <p:spPr>
          <a:xfrm>
            <a:off x="4857966" y="309993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BB8703A9-BB09-B147-91E0-5F60EF49AB1F}"/>
              </a:ext>
            </a:extLst>
          </p:cNvPr>
          <p:cNvSpPr/>
          <p:nvPr/>
        </p:nvSpPr>
        <p:spPr>
          <a:xfrm>
            <a:off x="6062804" y="2567706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9C45497D-80A0-5A4C-AA52-0D2E2E102CFC}"/>
              </a:ext>
            </a:extLst>
          </p:cNvPr>
          <p:cNvSpPr/>
          <p:nvPr/>
        </p:nvSpPr>
        <p:spPr>
          <a:xfrm>
            <a:off x="6066979" y="2554564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9F7BCB5-5034-D042-9660-44E78C6CC0EA}"/>
              </a:ext>
            </a:extLst>
          </p:cNvPr>
          <p:cNvSpPr/>
          <p:nvPr/>
        </p:nvSpPr>
        <p:spPr>
          <a:xfrm>
            <a:off x="6584176" y="2554563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EBF9919-EDE8-1540-AF95-046C43434D75}"/>
              </a:ext>
            </a:extLst>
          </p:cNvPr>
          <p:cNvSpPr/>
          <p:nvPr/>
        </p:nvSpPr>
        <p:spPr>
          <a:xfrm>
            <a:off x="7786133" y="2024671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A055A13-0ACF-594C-8B45-5FD80C1B402A}"/>
              </a:ext>
            </a:extLst>
          </p:cNvPr>
          <p:cNvSpPr/>
          <p:nvPr/>
        </p:nvSpPr>
        <p:spPr>
          <a:xfrm>
            <a:off x="7790308" y="2011529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00026D72-4AEC-C846-A978-110C71DF4C17}"/>
              </a:ext>
            </a:extLst>
          </p:cNvPr>
          <p:cNvSpPr/>
          <p:nvPr/>
        </p:nvSpPr>
        <p:spPr>
          <a:xfrm>
            <a:off x="8307505" y="2011528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A3AC3799-3E79-B644-ACF1-AF793DAAB43B}"/>
              </a:ext>
            </a:extLst>
          </p:cNvPr>
          <p:cNvSpPr/>
          <p:nvPr/>
        </p:nvSpPr>
        <p:spPr>
          <a:xfrm>
            <a:off x="9521727" y="1491448"/>
            <a:ext cx="272375" cy="933856"/>
          </a:xfrm>
          <a:custGeom>
            <a:avLst/>
            <a:gdLst>
              <a:gd name="connsiteX0" fmla="*/ 0 w 272375"/>
              <a:gd name="connsiteY0" fmla="*/ 525294 h 933856"/>
              <a:gd name="connsiteX1" fmla="*/ 6485 w 272375"/>
              <a:gd name="connsiteY1" fmla="*/ 0 h 933856"/>
              <a:gd name="connsiteX2" fmla="*/ 272375 w 272375"/>
              <a:gd name="connsiteY2" fmla="*/ 402077 h 933856"/>
              <a:gd name="connsiteX3" fmla="*/ 265890 w 272375"/>
              <a:gd name="connsiteY3" fmla="*/ 933856 h 933856"/>
              <a:gd name="connsiteX4" fmla="*/ 0 w 272375"/>
              <a:gd name="connsiteY4" fmla="*/ 525294 h 9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5" h="933856">
                <a:moveTo>
                  <a:pt x="0" y="525294"/>
                </a:moveTo>
                <a:cubicBezTo>
                  <a:pt x="2162" y="350196"/>
                  <a:pt x="4323" y="175098"/>
                  <a:pt x="6485" y="0"/>
                </a:cubicBezTo>
                <a:lnTo>
                  <a:pt x="272375" y="402077"/>
                </a:lnTo>
                <a:cubicBezTo>
                  <a:pt x="270213" y="579337"/>
                  <a:pt x="268052" y="756596"/>
                  <a:pt x="265890" y="933856"/>
                </a:cubicBezTo>
                <a:lnTo>
                  <a:pt x="0" y="52529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1106875-BF95-BC45-A6A4-4BC31FE6A16A}"/>
              </a:ext>
            </a:extLst>
          </p:cNvPr>
          <p:cNvSpPr/>
          <p:nvPr/>
        </p:nvSpPr>
        <p:spPr>
          <a:xfrm>
            <a:off x="9525902" y="1478306"/>
            <a:ext cx="14641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197" h="399327">
                <a:moveTo>
                  <a:pt x="0" y="0"/>
                </a:moveTo>
                <a:lnTo>
                  <a:pt x="1197980" y="5788"/>
                </a:lnTo>
                <a:lnTo>
                  <a:pt x="14641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F4534CAB-F18F-9C44-AD6E-3C56BF745CCB}"/>
              </a:ext>
            </a:extLst>
          </p:cNvPr>
          <p:cNvSpPr/>
          <p:nvPr/>
        </p:nvSpPr>
        <p:spPr>
          <a:xfrm>
            <a:off x="10259150" y="1478305"/>
            <a:ext cx="2683397" cy="399327"/>
          </a:xfrm>
          <a:custGeom>
            <a:avLst/>
            <a:gdLst>
              <a:gd name="connsiteX0" fmla="*/ 0 w 1464197"/>
              <a:gd name="connsiteY0" fmla="*/ 0 h 399327"/>
              <a:gd name="connsiteX1" fmla="*/ 1197980 w 1464197"/>
              <a:gd name="connsiteY1" fmla="*/ 5788 h 399327"/>
              <a:gd name="connsiteX2" fmla="*/ 1464197 w 1464197"/>
              <a:gd name="connsiteY2" fmla="*/ 399327 h 399327"/>
              <a:gd name="connsiteX3" fmla="*/ 266218 w 1464197"/>
              <a:gd name="connsiteY3" fmla="*/ 399327 h 399327"/>
              <a:gd name="connsiteX4" fmla="*/ 0 w 1464197"/>
              <a:gd name="connsiteY4" fmla="*/ 0 h 399327"/>
              <a:gd name="connsiteX0" fmla="*/ 0 w 2629832"/>
              <a:gd name="connsiteY0" fmla="*/ 0 h 399327"/>
              <a:gd name="connsiteX1" fmla="*/ 2629832 w 2629832"/>
              <a:gd name="connsiteY1" fmla="*/ 5788 h 399327"/>
              <a:gd name="connsiteX2" fmla="*/ 1464197 w 2629832"/>
              <a:gd name="connsiteY2" fmla="*/ 399327 h 399327"/>
              <a:gd name="connsiteX3" fmla="*/ 266218 w 2629832"/>
              <a:gd name="connsiteY3" fmla="*/ 399327 h 399327"/>
              <a:gd name="connsiteX4" fmla="*/ 0 w 2629832"/>
              <a:gd name="connsiteY4" fmla="*/ 0 h 399327"/>
              <a:gd name="connsiteX0" fmla="*/ 0 w 2683397"/>
              <a:gd name="connsiteY0" fmla="*/ 0 h 399327"/>
              <a:gd name="connsiteX1" fmla="*/ 2629832 w 2683397"/>
              <a:gd name="connsiteY1" fmla="*/ 5788 h 399327"/>
              <a:gd name="connsiteX2" fmla="*/ 2683397 w 2683397"/>
              <a:gd name="connsiteY2" fmla="*/ 399327 h 399327"/>
              <a:gd name="connsiteX3" fmla="*/ 266218 w 2683397"/>
              <a:gd name="connsiteY3" fmla="*/ 399327 h 399327"/>
              <a:gd name="connsiteX4" fmla="*/ 0 w 2683397"/>
              <a:gd name="connsiteY4" fmla="*/ 0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397" h="399327">
                <a:moveTo>
                  <a:pt x="0" y="0"/>
                </a:moveTo>
                <a:lnTo>
                  <a:pt x="2629832" y="5788"/>
                </a:lnTo>
                <a:lnTo>
                  <a:pt x="2683397" y="399327"/>
                </a:lnTo>
                <a:lnTo>
                  <a:pt x="266218" y="39932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9904CE-CDBC-E940-89B4-C7D179353D79}"/>
              </a:ext>
            </a:extLst>
          </p:cNvPr>
          <p:cNvSpPr txBox="1"/>
          <p:nvPr/>
        </p:nvSpPr>
        <p:spPr>
          <a:xfrm>
            <a:off x="4564645" y="2018613"/>
            <a:ext cx="118494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interfaces</a:t>
            </a:r>
            <a:endParaRPr lang="de-DE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2348F5-17DD-184B-9627-763FCEFD649C}"/>
              </a:ext>
            </a:extLst>
          </p:cNvPr>
          <p:cNvSpPr txBox="1"/>
          <p:nvPr/>
        </p:nvSpPr>
        <p:spPr>
          <a:xfrm>
            <a:off x="6455252" y="1330575"/>
            <a:ext cx="76174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pores</a:t>
            </a:r>
            <a:endParaRPr lang="de-DE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3F1562-99F0-6D43-9A12-81615FDDBA96}"/>
              </a:ext>
            </a:extLst>
          </p:cNvPr>
          <p:cNvSpPr txBox="1"/>
          <p:nvPr/>
        </p:nvSpPr>
        <p:spPr>
          <a:xfrm>
            <a:off x="7790871" y="810194"/>
            <a:ext cx="204178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mesostructures</a:t>
            </a:r>
            <a:endParaRPr lang="de-DE" dirty="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EE0DD0A2-72EF-534E-A015-64042DBD2BDF}"/>
              </a:ext>
            </a:extLst>
          </p:cNvPr>
          <p:cNvSpPr/>
          <p:nvPr/>
        </p:nvSpPr>
        <p:spPr>
          <a:xfrm>
            <a:off x="8024037" y="2482427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084975-923A-7E4E-87E6-62E80B99BEDB}"/>
              </a:ext>
            </a:extLst>
          </p:cNvPr>
          <p:cNvSpPr txBox="1"/>
          <p:nvPr/>
        </p:nvSpPr>
        <p:spPr>
          <a:xfrm>
            <a:off x="1030036" y="4208182"/>
            <a:ext cx="633507" cy="355482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A81717-2535-7C46-8641-58D6925C6377}"/>
              </a:ext>
            </a:extLst>
          </p:cNvPr>
          <p:cNvSpPr txBox="1"/>
          <p:nvPr/>
        </p:nvSpPr>
        <p:spPr>
          <a:xfrm>
            <a:off x="2613946" y="3524279"/>
            <a:ext cx="2005677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 + </a:t>
            </a:r>
            <a:r>
              <a:rPr lang="de-DE" b="1" dirty="0" err="1">
                <a:solidFill>
                  <a:schemeClr val="bg1"/>
                </a:solidFill>
              </a:rPr>
              <a:t>micro</a:t>
            </a:r>
            <a:r>
              <a:rPr lang="de-DE" b="1" dirty="0">
                <a:solidFill>
                  <a:schemeClr val="bg1"/>
                </a:solidFill>
              </a:rPr>
              <a:t>-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kinetic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modeling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3FA6D09-3B30-0F48-A699-150570CE844D}"/>
              </a:ext>
            </a:extLst>
          </p:cNvPr>
          <p:cNvSpPr txBox="1"/>
          <p:nvPr/>
        </p:nvSpPr>
        <p:spPr>
          <a:xfrm>
            <a:off x="4390192" y="2976359"/>
            <a:ext cx="1898918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DFT, AIMD,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CSM, DL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880A27-EDB2-B94B-8F81-B2936E9DFE9F}"/>
              </a:ext>
            </a:extLst>
          </p:cNvPr>
          <p:cNvSpPr txBox="1"/>
          <p:nvPr/>
        </p:nvSpPr>
        <p:spPr>
          <a:xfrm>
            <a:off x="6131746" y="2433324"/>
            <a:ext cx="2014206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cMD</a:t>
            </a:r>
            <a:r>
              <a:rPr lang="de-DE" b="1" dirty="0">
                <a:solidFill>
                  <a:schemeClr val="bg1"/>
                </a:solidFill>
              </a:rPr>
              <a:t>, MF </a:t>
            </a:r>
            <a:r>
              <a:rPr lang="de-DE" b="1" dirty="0" err="1">
                <a:solidFill>
                  <a:schemeClr val="bg1"/>
                </a:solidFill>
              </a:rPr>
              <a:t>theory</a:t>
            </a:r>
            <a:r>
              <a:rPr lang="de-DE" b="1" dirty="0">
                <a:solidFill>
                  <a:schemeClr val="bg1"/>
                </a:solidFill>
              </a:rPr>
              <a:t>, </a:t>
            </a:r>
          </a:p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electrokinetics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49638E-8DE2-474C-80D5-552F1DE8F93E}"/>
              </a:ext>
            </a:extLst>
          </p:cNvPr>
          <p:cNvSpPr txBox="1"/>
          <p:nvPr/>
        </p:nvSpPr>
        <p:spPr>
          <a:xfrm>
            <a:off x="7848824" y="1907384"/>
            <a:ext cx="1864613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CGMD, MF </a:t>
            </a:r>
            <a:r>
              <a:rPr lang="de-DE" b="1" dirty="0" err="1">
                <a:solidFill>
                  <a:schemeClr val="bg1"/>
                </a:solidFill>
              </a:rPr>
              <a:t>th</a:t>
            </a:r>
            <a:r>
              <a:rPr lang="de-DE" b="1" dirty="0">
                <a:solidFill>
                  <a:schemeClr val="bg1"/>
                </a:solidFill>
              </a:rPr>
              <a:t>.,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B74C93-C09C-E44C-A1A3-C05140D4CA1F}"/>
              </a:ext>
            </a:extLst>
          </p:cNvPr>
          <p:cNvSpPr txBox="1"/>
          <p:nvPr/>
        </p:nvSpPr>
        <p:spPr>
          <a:xfrm>
            <a:off x="712633" y="2763738"/>
            <a:ext cx="112082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materials</a:t>
            </a:r>
            <a:endParaRPr lang="de-DE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9B34DB-DEA5-2E43-978B-56FE3E3AE4AA}"/>
              </a:ext>
            </a:extLst>
          </p:cNvPr>
          <p:cNvSpPr txBox="1"/>
          <p:nvPr/>
        </p:nvSpPr>
        <p:spPr>
          <a:xfrm>
            <a:off x="2427447" y="2386055"/>
            <a:ext cx="171072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nanostructures</a:t>
            </a:r>
            <a:endParaRPr lang="de-DE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183FB1-4D43-1D49-B7A1-AF48CDC88346}"/>
              </a:ext>
            </a:extLst>
          </p:cNvPr>
          <p:cNvSpPr txBox="1"/>
          <p:nvPr/>
        </p:nvSpPr>
        <p:spPr>
          <a:xfrm>
            <a:off x="9572392" y="251715"/>
            <a:ext cx="283541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devices</a:t>
            </a:r>
            <a:endParaRPr lang="de-DE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ECECE7-F0E1-914D-ACBF-AD4936C65394}"/>
              </a:ext>
            </a:extLst>
          </p:cNvPr>
          <p:cNvSpPr txBox="1"/>
          <p:nvPr/>
        </p:nvSpPr>
        <p:spPr>
          <a:xfrm>
            <a:off x="9646935" y="1351397"/>
            <a:ext cx="2236510" cy="618631"/>
          </a:xfrm>
          <a:prstGeom prst="rect">
            <a:avLst/>
          </a:prstGeom>
          <a:noFill/>
          <a:scene3d>
            <a:camera prst="isometricOffAxis1Top">
              <a:rot lat="18760634" lon="19376030" rev="1767123"/>
            </a:camera>
            <a:lightRig rig="twoPt" dir="t"/>
          </a:scene3d>
          <a:sp3d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percolation</a:t>
            </a:r>
            <a:r>
              <a:rPr lang="de-DE" b="1" dirty="0">
                <a:solidFill>
                  <a:schemeClr val="bg1"/>
                </a:solidFill>
              </a:rPr>
              <a:t>, MHM, </a:t>
            </a:r>
          </a:p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fluid </a:t>
            </a:r>
            <a:r>
              <a:rPr lang="de-DE" b="1" dirty="0" err="1">
                <a:solidFill>
                  <a:schemeClr val="bg1"/>
                </a:solidFill>
              </a:rPr>
              <a:t>dynamics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C89B6D39-B079-B146-AA0F-047CE9E55A55}"/>
              </a:ext>
            </a:extLst>
          </p:cNvPr>
          <p:cNvSpPr/>
          <p:nvPr/>
        </p:nvSpPr>
        <p:spPr>
          <a:xfrm>
            <a:off x="7996514" y="2502510"/>
            <a:ext cx="3672281" cy="1694121"/>
          </a:xfrm>
          <a:custGeom>
            <a:avLst/>
            <a:gdLst>
              <a:gd name="connsiteX0" fmla="*/ 3494568 w 3672281"/>
              <a:gd name="connsiteY0" fmla="*/ 0 h 1694121"/>
              <a:gd name="connsiteX1" fmla="*/ 3366977 w 3672281"/>
              <a:gd name="connsiteY1" fmla="*/ 857693 h 1694121"/>
              <a:gd name="connsiteX2" fmla="*/ 666307 w 3672281"/>
              <a:gd name="connsiteY2" fmla="*/ 1531088 h 1694121"/>
              <a:gd name="connsiteX3" fmla="*/ 0 w 3672281"/>
              <a:gd name="connsiteY3" fmla="*/ 1694121 h 16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281" h="1694121">
                <a:moveTo>
                  <a:pt x="3494568" y="0"/>
                </a:moveTo>
                <a:cubicBezTo>
                  <a:pt x="3666461" y="301256"/>
                  <a:pt x="3838354" y="602512"/>
                  <a:pt x="3366977" y="857693"/>
                </a:cubicBezTo>
                <a:cubicBezTo>
                  <a:pt x="2895600" y="1112874"/>
                  <a:pt x="666307" y="1531088"/>
                  <a:pt x="666307" y="1531088"/>
                </a:cubicBezTo>
                <a:lnTo>
                  <a:pt x="0" y="16941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FF9FC-D639-9946-AC6F-C7F7C4076F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3" y="3029064"/>
            <a:ext cx="1782383" cy="1131851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9D37C521-ACB8-0E47-B1AA-631C77ECDE21}"/>
              </a:ext>
            </a:extLst>
          </p:cNvPr>
          <p:cNvSpPr txBox="1">
            <a:spLocks/>
          </p:cNvSpPr>
          <p:nvPr/>
        </p:nvSpPr>
        <p:spPr>
          <a:xfrm>
            <a:off x="371474" y="324000"/>
            <a:ext cx="7993209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Integration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scales</a:t>
            </a:r>
            <a:endParaRPr lang="de-D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5E573C-DB5A-C4AC-9281-F2E124C038FB}"/>
              </a:ext>
            </a:extLst>
          </p:cNvPr>
          <p:cNvSpPr txBox="1"/>
          <p:nvPr/>
        </p:nvSpPr>
        <p:spPr>
          <a:xfrm>
            <a:off x="34907" y="4602923"/>
            <a:ext cx="339679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basic</a:t>
            </a:r>
            <a:r>
              <a:rPr lang="de-DE" sz="1600" dirty="0"/>
              <a:t> </a:t>
            </a:r>
            <a:r>
              <a:rPr lang="de-DE" sz="1600" dirty="0" err="1"/>
              <a:t>properties</a:t>
            </a:r>
            <a:r>
              <a:rPr lang="de-DE" sz="1600" dirty="0"/>
              <a:t> &amp; </a:t>
            </a:r>
            <a:r>
              <a:rPr lang="de-DE" sz="1600" dirty="0" err="1"/>
              <a:t>interactions</a:t>
            </a:r>
            <a:endParaRPr lang="de-DE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5B9FE4-3892-BDCE-BF11-545780A3B92B}"/>
              </a:ext>
            </a:extLst>
          </p:cNvPr>
          <p:cNvSpPr txBox="1"/>
          <p:nvPr/>
        </p:nvSpPr>
        <p:spPr>
          <a:xfrm>
            <a:off x="2858309" y="4044951"/>
            <a:ext cx="164351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transformations</a:t>
            </a:r>
            <a:endParaRPr lang="de-DE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B59A35-B12C-9039-9B5E-EAF93D5E090C}"/>
              </a:ext>
            </a:extLst>
          </p:cNvPr>
          <p:cNvSpPr txBox="1"/>
          <p:nvPr/>
        </p:nvSpPr>
        <p:spPr>
          <a:xfrm>
            <a:off x="4582251" y="3517664"/>
            <a:ext cx="200497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potential </a:t>
            </a:r>
            <a:r>
              <a:rPr lang="de-DE" sz="1600" dirty="0" err="1"/>
              <a:t>distribution</a:t>
            </a:r>
            <a:endParaRPr lang="de-DE" sz="16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3DF5AA-7CC0-4C1F-7556-D44E0BE53BFD}"/>
              </a:ext>
            </a:extLst>
          </p:cNvPr>
          <p:cNvSpPr txBox="1"/>
          <p:nvPr/>
        </p:nvSpPr>
        <p:spPr>
          <a:xfrm>
            <a:off x="6318292" y="2952045"/>
            <a:ext cx="212932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local</a:t>
            </a:r>
            <a:r>
              <a:rPr lang="de-DE" sz="1600" dirty="0"/>
              <a:t> pH, </a:t>
            </a:r>
            <a:r>
              <a:rPr lang="de-DE" sz="1600" dirty="0" err="1"/>
              <a:t>ion</a:t>
            </a:r>
            <a:r>
              <a:rPr lang="de-DE" sz="1600" dirty="0"/>
              <a:t> </a:t>
            </a:r>
            <a:r>
              <a:rPr lang="de-DE" sz="1600" dirty="0" err="1"/>
              <a:t>conc</a:t>
            </a:r>
            <a:r>
              <a:rPr lang="de-DE" sz="1600" dirty="0"/>
              <a:t>.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81E03E7-F66E-36CB-CB6A-59A37944E875}"/>
              </a:ext>
            </a:extLst>
          </p:cNvPr>
          <p:cNvSpPr txBox="1"/>
          <p:nvPr/>
        </p:nvSpPr>
        <p:spPr>
          <a:xfrm>
            <a:off x="8056923" y="2417178"/>
            <a:ext cx="278025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effectiveness</a:t>
            </a:r>
            <a:r>
              <a:rPr lang="de-DE" sz="1600" dirty="0"/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E01A8B-B855-A674-D9D4-FEFC77AFFF03}"/>
              </a:ext>
            </a:extLst>
          </p:cNvPr>
          <p:cNvSpPr txBox="1"/>
          <p:nvPr/>
        </p:nvSpPr>
        <p:spPr>
          <a:xfrm>
            <a:off x="9798276" y="1873252"/>
            <a:ext cx="230528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performance</a:t>
            </a:r>
            <a:r>
              <a:rPr lang="de-DE" sz="1600" dirty="0"/>
              <a:t> &amp; </a:t>
            </a:r>
            <a:r>
              <a:rPr lang="de-DE" sz="1600" dirty="0" err="1"/>
              <a:t>lifetime</a:t>
            </a:r>
            <a:endParaRPr lang="de-DE" sz="1600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4527BB7-C363-56B9-56F5-CE68CFEAAA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641" y="1637598"/>
            <a:ext cx="1121636" cy="908382"/>
          </a:xfrm>
          <a:prstGeom prst="rect">
            <a:avLst/>
          </a:prstGeom>
          <a:effectLst>
            <a:softEdge rad="61565"/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7866411-81BB-4A7C-8896-F958ABAEE6A6}"/>
              </a:ext>
            </a:extLst>
          </p:cNvPr>
          <p:cNvSpPr/>
          <p:nvPr/>
        </p:nvSpPr>
        <p:spPr>
          <a:xfrm>
            <a:off x="2875965" y="5860441"/>
            <a:ext cx="6095981" cy="558724"/>
          </a:xfrm>
          <a:prstGeom prst="rect">
            <a:avLst/>
          </a:prstGeom>
          <a:solidFill>
            <a:srgbClr val="023D6B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13CE8A-0CD0-4CB5-9093-FDAD101393C7}"/>
              </a:ext>
            </a:extLst>
          </p:cNvPr>
          <p:cNvSpPr txBox="1"/>
          <p:nvPr/>
        </p:nvSpPr>
        <p:spPr>
          <a:xfrm>
            <a:off x="4042848" y="4553746"/>
            <a:ext cx="960519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b="1" dirty="0"/>
              <a:t>Piotr </a:t>
            </a:r>
          </a:p>
          <a:p>
            <a:pPr algn="l">
              <a:lnSpc>
                <a:spcPct val="95000"/>
              </a:lnSpc>
            </a:pPr>
            <a:r>
              <a:rPr lang="en-DE" sz="1400" b="1" dirty="0"/>
              <a:t>Kowalski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6F82D2-4B58-4EE1-A224-A25A5A03A50E}"/>
              </a:ext>
            </a:extLst>
          </p:cNvPr>
          <p:cNvSpPr txBox="1"/>
          <p:nvPr/>
        </p:nvSpPr>
        <p:spPr>
          <a:xfrm>
            <a:off x="1061183" y="4684011"/>
            <a:ext cx="1841561" cy="8817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cap="small" dirty="0">
                <a:solidFill>
                  <a:srgbClr val="002060"/>
                </a:solidFill>
              </a:rPr>
              <a:t>Computational Materials Modeling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D838D52-838C-4924-BE55-F184EAAEDCEB}"/>
              </a:ext>
            </a:extLst>
          </p:cNvPr>
          <p:cNvSpPr txBox="1"/>
          <p:nvPr/>
        </p:nvSpPr>
        <p:spPr>
          <a:xfrm>
            <a:off x="4624644" y="5727213"/>
            <a:ext cx="1555909" cy="8817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b="1" cap="small" dirty="0">
                <a:solidFill>
                  <a:srgbClr val="002060"/>
                </a:solidFill>
                <a:highlight>
                  <a:srgbClr val="FFFFFF"/>
                </a:highlight>
              </a:rPr>
              <a:t>Artificial Materials Intelligence</a:t>
            </a:r>
          </a:p>
        </p:txBody>
      </p:sp>
      <p:sp>
        <p:nvSpPr>
          <p:cNvPr id="73" name="Left Arrow 2">
            <a:extLst>
              <a:ext uri="{FF2B5EF4-FFF2-40B4-BE49-F238E27FC236}">
                <a16:creationId xmlns:a16="http://schemas.microsoft.com/office/drawing/2014/main" id="{750CFE32-C237-49A4-A0F4-779FDD6025F9}"/>
              </a:ext>
            </a:extLst>
          </p:cNvPr>
          <p:cNvSpPr/>
          <p:nvPr/>
        </p:nvSpPr>
        <p:spPr>
          <a:xfrm>
            <a:off x="2133243" y="5589495"/>
            <a:ext cx="651874" cy="1100615"/>
          </a:xfrm>
          <a:prstGeom prst="leftArrow">
            <a:avLst/>
          </a:prstGeom>
          <a:solidFill>
            <a:srgbClr val="023D6B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31039E3-485A-4055-8564-016A3B401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048" y="1986834"/>
            <a:ext cx="1057189" cy="136498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6C7385D-9E46-4908-90F8-FD2E9976BA33}"/>
              </a:ext>
            </a:extLst>
          </p:cNvPr>
          <p:cNvSpPr txBox="1"/>
          <p:nvPr/>
        </p:nvSpPr>
        <p:spPr>
          <a:xfrm>
            <a:off x="10983063" y="2410855"/>
            <a:ext cx="88406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b="1" dirty="0"/>
              <a:t>Thomas Kadyk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B9C7DFA-4649-428B-BD74-A1B364453AE2}"/>
              </a:ext>
            </a:extLst>
          </p:cNvPr>
          <p:cNvSpPr txBox="1"/>
          <p:nvPr/>
        </p:nvSpPr>
        <p:spPr>
          <a:xfrm>
            <a:off x="7562383" y="3517098"/>
            <a:ext cx="1592979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400" b="1" dirty="0"/>
              <a:t>Michael Eikerling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AB74EE-61C4-4E43-862F-0EA73C59505F}"/>
              </a:ext>
            </a:extLst>
          </p:cNvPr>
          <p:cNvSpPr txBox="1"/>
          <p:nvPr/>
        </p:nvSpPr>
        <p:spPr>
          <a:xfrm>
            <a:off x="8157689" y="2511333"/>
            <a:ext cx="1674966" cy="8817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cap="small" dirty="0">
                <a:solidFill>
                  <a:srgbClr val="002060"/>
                </a:solidFill>
              </a:rPr>
              <a:t>Physical M</a:t>
            </a:r>
            <a:r>
              <a:rPr lang="en-GB" b="1" cap="small" dirty="0">
                <a:solidFill>
                  <a:srgbClr val="002060"/>
                </a:solidFill>
              </a:rPr>
              <a:t>o</a:t>
            </a:r>
            <a:r>
              <a:rPr lang="en-DE" b="1" cap="small" dirty="0">
                <a:solidFill>
                  <a:srgbClr val="002060"/>
                </a:solidFill>
              </a:rPr>
              <a:t>deling and Diagnostics</a:t>
            </a:r>
          </a:p>
        </p:txBody>
      </p:sp>
      <p:sp>
        <p:nvSpPr>
          <p:cNvPr id="86" name="Left Arrow 79">
            <a:extLst>
              <a:ext uri="{FF2B5EF4-FFF2-40B4-BE49-F238E27FC236}">
                <a16:creationId xmlns:a16="http://schemas.microsoft.com/office/drawing/2014/main" id="{FA729EB7-5C36-4067-B321-FAC9DC93B7D5}"/>
              </a:ext>
            </a:extLst>
          </p:cNvPr>
          <p:cNvSpPr/>
          <p:nvPr/>
        </p:nvSpPr>
        <p:spPr>
          <a:xfrm flipH="1">
            <a:off x="9062794" y="5589495"/>
            <a:ext cx="651874" cy="1100615"/>
          </a:xfrm>
          <a:prstGeom prst="leftArrow">
            <a:avLst/>
          </a:prstGeom>
          <a:solidFill>
            <a:srgbClr val="023D6B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pic>
        <p:nvPicPr>
          <p:cNvPr id="87" name="Picture 2" descr="News-Detail - Universität Ulm">
            <a:extLst>
              <a:ext uri="{FF2B5EF4-FFF2-40B4-BE49-F238E27FC236}">
                <a16:creationId xmlns:a16="http://schemas.microsoft.com/office/drawing/2014/main" id="{B668B0C0-ECE1-4538-8873-D1389FFF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0089" y="4438212"/>
            <a:ext cx="1722326" cy="114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0AE66EB5-0819-4DF9-8206-40349E987C29}"/>
              </a:ext>
            </a:extLst>
          </p:cNvPr>
          <p:cNvSpPr txBox="1"/>
          <p:nvPr/>
        </p:nvSpPr>
        <p:spPr>
          <a:xfrm>
            <a:off x="4687551" y="3573663"/>
            <a:ext cx="1669916" cy="8817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cap="small" dirty="0">
                <a:solidFill>
                  <a:srgbClr val="002060"/>
                </a:solidFill>
              </a:rPr>
              <a:t>Theory of EC Interfaces &amp; Materials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9A5C560-04AD-4E8A-8797-9AF14D05C807}"/>
              </a:ext>
            </a:extLst>
          </p:cNvPr>
          <p:cNvSpPr txBox="1"/>
          <p:nvPr/>
        </p:nvSpPr>
        <p:spPr>
          <a:xfrm>
            <a:off x="7276953" y="5917265"/>
            <a:ext cx="126739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400" b="1" dirty="0"/>
              <a:t>K</a:t>
            </a:r>
            <a:r>
              <a:rPr lang="en-DE" sz="1400" b="1" dirty="0"/>
              <a:t>ourosh Malek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EA8128C-C88F-46A0-8BAE-B695DEF3622F}"/>
              </a:ext>
            </a:extLst>
          </p:cNvPr>
          <p:cNvSpPr txBox="1"/>
          <p:nvPr/>
        </p:nvSpPr>
        <p:spPr>
          <a:xfrm>
            <a:off x="5635416" y="4744946"/>
            <a:ext cx="2919952" cy="6186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b="1" cap="small" dirty="0">
                <a:solidFill>
                  <a:srgbClr val="002060"/>
                </a:solidFill>
              </a:rPr>
              <a:t>Young Invest. Group: EDL in Electrocatalysis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9F02CB7-BB80-4FE4-936E-764AE5107F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4085" y="3108868"/>
            <a:ext cx="1057188" cy="1199082"/>
          </a:xfrm>
          <a:prstGeom prst="rect">
            <a:avLst/>
          </a:prstGeom>
        </p:spPr>
      </p:pic>
      <p:pic>
        <p:nvPicPr>
          <p:cNvPr id="92" name="Picture 2">
            <a:extLst>
              <a:ext uri="{FF2B5EF4-FFF2-40B4-BE49-F238E27FC236}">
                <a16:creationId xmlns:a16="http://schemas.microsoft.com/office/drawing/2014/main" id="{44670B60-239A-4CE4-97C8-21244E6BC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8358" y="5542922"/>
            <a:ext cx="1021438" cy="12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F1AEEA6-0C8A-45EE-8A1F-80BAA62EB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14" y="4183032"/>
            <a:ext cx="1008734" cy="117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79"/>
    </mc:Choice>
    <mc:Fallback xmlns="">
      <p:transition spd="slow" advTm="5857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551DAE-CEDA-CA6A-4BAA-705E906480DC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7A85-DCF7-0746-923D-7B0FEAC3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65" y="2499733"/>
            <a:ext cx="10538819" cy="1145291"/>
          </a:xfrm>
        </p:spPr>
        <p:txBody>
          <a:bodyPr/>
          <a:lstStyle/>
          <a:p>
            <a:pPr algn="ctr">
              <a:lnSpc>
                <a:spcPts val="5240"/>
              </a:lnSpc>
            </a:pPr>
            <a:r>
              <a:rPr lang="de-DE" dirty="0" err="1">
                <a:solidFill>
                  <a:schemeClr val="bg1"/>
                </a:solidFill>
              </a:rPr>
              <a:t>Structure-based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modeling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cathode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catalyst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Layers</a:t>
            </a:r>
            <a:r>
              <a:rPr lang="de-DE" dirty="0">
                <a:solidFill>
                  <a:schemeClr val="bg1"/>
                </a:solidFill>
              </a:rPr>
              <a:t> in PEM Fuel </a:t>
            </a:r>
            <a:r>
              <a:rPr lang="de-DE" dirty="0" err="1">
                <a:solidFill>
                  <a:schemeClr val="bg1"/>
                </a:solidFill>
              </a:rPr>
              <a:t>cells</a:t>
            </a:r>
            <a:r>
              <a:rPr lang="de-DE" dirty="0">
                <a:solidFill>
                  <a:schemeClr val="bg1"/>
                </a:solidFill>
              </a:rPr>
              <a:t> 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"/>
    </mc:Choice>
    <mc:Fallback xmlns="">
      <p:transition spd="slow" advTm="653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0</TotalTime>
  <Words>2701</Words>
  <Application>Microsoft Office PowerPoint</Application>
  <PresentationFormat>Widescreen</PresentationFormat>
  <Paragraphs>617</Paragraphs>
  <Slides>46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ＭＳ Ｐゴシック</vt:lpstr>
      <vt:lpstr>ＭＳ Ｐゴシック</vt:lpstr>
      <vt:lpstr>黑体</vt:lpstr>
      <vt:lpstr>Arial</vt:lpstr>
      <vt:lpstr>Bahnschrift</vt:lpstr>
      <vt:lpstr>Bosch Office Sans</vt:lpstr>
      <vt:lpstr>Calibri</vt:lpstr>
      <vt:lpstr>Cambria</vt:lpstr>
      <vt:lpstr>Cambria Math</vt:lpstr>
      <vt:lpstr>CMU Serif</vt:lpstr>
      <vt:lpstr>Helvetica</vt:lpstr>
      <vt:lpstr>Tahoma</vt:lpstr>
      <vt:lpstr>Times</vt:lpstr>
      <vt:lpstr>Times New Roman</vt:lpstr>
      <vt:lpstr>Wingdings</vt:lpstr>
      <vt:lpstr>Wingdings 3</vt:lpstr>
      <vt:lpstr>Jülich</vt:lpstr>
      <vt:lpstr>Equation</vt:lpstr>
      <vt:lpstr>the Symbiotic Relationship between Ionomer and Water  in Catalysts of PEM Fuel Cells  </vt:lpstr>
      <vt:lpstr>What can be learned from existing models?   Rationalize wetting behaviour in CCL  Importance of cross-component coupling  Open Access Modeling Platform  </vt:lpstr>
      <vt:lpstr>Why theory and computation?</vt:lpstr>
      <vt:lpstr>Why theory and computation?</vt:lpstr>
      <vt:lpstr>Why theory and computation?</vt:lpstr>
      <vt:lpstr>Why theory and computation?</vt:lpstr>
      <vt:lpstr>PowerPoint Presentation</vt:lpstr>
      <vt:lpstr>PowerPoint Presentation</vt:lpstr>
      <vt:lpstr>Structure-based modeling of cathode catalyst Layers in PEM Fuel cells  </vt:lpstr>
      <vt:lpstr>From composition to effective properties</vt:lpstr>
      <vt:lpstr>From composition to effective properties</vt:lpstr>
      <vt:lpstr>From composition to effective properties</vt:lpstr>
      <vt:lpstr>Coupled species fluxes in CCLs</vt:lpstr>
      <vt:lpstr>Macrohomogeneous catalyst layer model</vt:lpstr>
      <vt:lpstr>MHM: Coupling</vt:lpstr>
      <vt:lpstr>What harm can a flooded CCL possibly do? </vt:lpstr>
      <vt:lpstr>Modeling Microstructure formation and wettability effects in Catalyst layers </vt:lpstr>
      <vt:lpstr>Modeling microstructure formation in CCL</vt:lpstr>
      <vt:lpstr>microstructure formation model: results</vt:lpstr>
      <vt:lpstr>Wettability model: role of ionomer</vt:lpstr>
      <vt:lpstr>Inversion mechanism based on Vol’fkovich data </vt:lpstr>
      <vt:lpstr>Wettability model</vt:lpstr>
      <vt:lpstr>Wettability model: results</vt:lpstr>
      <vt:lpstr>Wettability model: water retention curves</vt:lpstr>
      <vt:lpstr>Wettability Model: ccl optimization</vt:lpstr>
      <vt:lpstr>Modeling Liquid Water Accumulation in Pem Fuel cell Cathode </vt:lpstr>
      <vt:lpstr>Account for cross component coupling</vt:lpstr>
      <vt:lpstr>Model assumptions</vt:lpstr>
      <vt:lpstr>Pore size distributions and water retention curves</vt:lpstr>
      <vt:lpstr>results</vt:lpstr>
      <vt:lpstr>How to suppress water layer formation?</vt:lpstr>
      <vt:lpstr>How to suppress water layer formation?</vt:lpstr>
      <vt:lpstr>Open Access Modeling Platform</vt:lpstr>
      <vt:lpstr>Open Access Modeling Platform</vt:lpstr>
      <vt:lpstr>Open Access Modeling Platform</vt:lpstr>
      <vt:lpstr>Open Access Modeling Platform</vt:lpstr>
      <vt:lpstr>Open Access Modeling Platform</vt:lpstr>
      <vt:lpstr>Summary</vt:lpstr>
      <vt:lpstr>Backup </vt:lpstr>
      <vt:lpstr>PowerPoint Presentation</vt:lpstr>
      <vt:lpstr>PowerPoint Presentation</vt:lpstr>
      <vt:lpstr>PowerPoint Presentation</vt:lpstr>
      <vt:lpstr>Experimental Pore size distributions</vt:lpstr>
      <vt:lpstr>Modeling microstructure formation in CCL</vt:lpstr>
      <vt:lpstr>Wettability Model</vt:lpstr>
      <vt:lpstr>Effective properties as fuNCtion of liquid sat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Microsoft Office User</dc:creator>
  <cp:lastModifiedBy>Thomas Kadyk</cp:lastModifiedBy>
  <cp:revision>773</cp:revision>
  <cp:lastPrinted>2021-03-05T12:12:37Z</cp:lastPrinted>
  <dcterms:created xsi:type="dcterms:W3CDTF">2019-05-21T13:12:28Z</dcterms:created>
  <dcterms:modified xsi:type="dcterms:W3CDTF">2023-03-21T06:16:35Z</dcterms:modified>
</cp:coreProperties>
</file>