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4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5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6.xml" ContentType="application/vnd.openxmlformats-officedocument.presentationml.notesSlid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notesSlides/notesSlide7.xml" ContentType="application/vnd.openxmlformats-officedocument.presentationml.notesSlide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notesSlides/notesSlide8.xml" ContentType="application/vnd.openxmlformats-officedocument.presentationml.notesSlide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 autoCompressPictures="0">
  <p:sldMasterIdLst>
    <p:sldMasterId id="2147483655" r:id="rId1"/>
  </p:sldMasterIdLst>
  <p:notesMasterIdLst>
    <p:notesMasterId r:id="rId38"/>
  </p:notesMasterIdLst>
  <p:sldIdLst>
    <p:sldId id="256" r:id="rId2"/>
    <p:sldId id="681" r:id="rId3"/>
    <p:sldId id="682" r:id="rId4"/>
    <p:sldId id="654" r:id="rId5"/>
    <p:sldId id="636" r:id="rId6"/>
    <p:sldId id="644" r:id="rId7"/>
    <p:sldId id="620" r:id="rId8"/>
    <p:sldId id="648" r:id="rId9"/>
    <p:sldId id="643" r:id="rId10"/>
    <p:sldId id="619" r:id="rId11"/>
    <p:sldId id="652" r:id="rId12"/>
    <p:sldId id="649" r:id="rId13"/>
    <p:sldId id="656" r:id="rId14"/>
    <p:sldId id="651" r:id="rId15"/>
    <p:sldId id="671" r:id="rId16"/>
    <p:sldId id="672" r:id="rId17"/>
    <p:sldId id="658" r:id="rId18"/>
    <p:sldId id="661" r:id="rId19"/>
    <p:sldId id="668" r:id="rId20"/>
    <p:sldId id="645" r:id="rId21"/>
    <p:sldId id="662" r:id="rId22"/>
    <p:sldId id="666" r:id="rId23"/>
    <p:sldId id="667" r:id="rId24"/>
    <p:sldId id="690" r:id="rId25"/>
    <p:sldId id="685" r:id="rId26"/>
    <p:sldId id="686" r:id="rId27"/>
    <p:sldId id="689" r:id="rId28"/>
    <p:sldId id="557" r:id="rId29"/>
    <p:sldId id="567" r:id="rId30"/>
    <p:sldId id="564" r:id="rId31"/>
    <p:sldId id="688" r:id="rId32"/>
    <p:sldId id="691" r:id="rId33"/>
    <p:sldId id="257" r:id="rId34"/>
    <p:sldId id="674" r:id="rId35"/>
    <p:sldId id="676" r:id="rId36"/>
    <p:sldId id="570" r:id="rId37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521415D9-36F7-43E2-AB2F-B90AF26B5E84}">
      <p14:sectionLst xmlns:p14="http://schemas.microsoft.com/office/powerpoint/2010/main">
        <p14:section name="Default Section" id="{0FC74D1A-FDC0-4AB5-8864-9B4B83F2CF7A}">
          <p14:sldIdLst>
            <p14:sldId id="256"/>
            <p14:sldId id="681"/>
            <p14:sldId id="682"/>
            <p14:sldId id="654"/>
            <p14:sldId id="636"/>
            <p14:sldId id="644"/>
            <p14:sldId id="620"/>
            <p14:sldId id="648"/>
            <p14:sldId id="643"/>
            <p14:sldId id="619"/>
            <p14:sldId id="652"/>
            <p14:sldId id="649"/>
            <p14:sldId id="656"/>
            <p14:sldId id="651"/>
            <p14:sldId id="671"/>
            <p14:sldId id="672"/>
            <p14:sldId id="658"/>
            <p14:sldId id="661"/>
            <p14:sldId id="668"/>
            <p14:sldId id="645"/>
            <p14:sldId id="662"/>
            <p14:sldId id="666"/>
            <p14:sldId id="667"/>
            <p14:sldId id="690"/>
            <p14:sldId id="685"/>
            <p14:sldId id="686"/>
            <p14:sldId id="689"/>
            <p14:sldId id="557"/>
            <p14:sldId id="567"/>
            <p14:sldId id="564"/>
            <p14:sldId id="688"/>
          </p14:sldIdLst>
        </p14:section>
        <p14:section name="PubFAIR" id="{F237B39A-4848-4C74-97CE-D1950FD3E5EF}">
          <p14:sldIdLst>
            <p14:sldId id="691"/>
            <p14:sldId id="257"/>
            <p14:sldId id="674"/>
            <p14:sldId id="676"/>
            <p14:sldId id="570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7014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9833" autoAdjust="0"/>
    <p:restoredTop sz="77067" autoAdjust="0"/>
  </p:normalViewPr>
  <p:slideViewPr>
    <p:cSldViewPr snapToGrid="0">
      <p:cViewPr varScale="1">
        <p:scale>
          <a:sx n="49" d="100"/>
          <a:sy n="49" d="100"/>
        </p:scale>
        <p:origin x="700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diagrams/_rels/data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19.png"/></Relationships>
</file>

<file path=ppt/diagrams/_rels/data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9.png"/></Relationships>
</file>

<file path=ppt/diagrams/_rels/data6.xml.rels><?xml version="1.0" encoding="UTF-8" standalone="yes"?>
<Relationships xmlns="http://schemas.openxmlformats.org/package/2006/relationships"><Relationship Id="rId1" Type="http://schemas.openxmlformats.org/officeDocument/2006/relationships/image" Target="../media/image23.jpeg"/></Relationships>
</file>

<file path=ppt/diagrams/_rels/data9.xml.rels><?xml version="1.0" encoding="UTF-8" standalone="yes"?>
<Relationships xmlns="http://schemas.openxmlformats.org/package/2006/relationships"><Relationship Id="rId1" Type="http://schemas.openxmlformats.org/officeDocument/2006/relationships/image" Target="../media/image23.jpeg"/></Relationships>
</file>

<file path=ppt/diagrams/_rels/drawing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19.png"/></Relationships>
</file>

<file path=ppt/diagrams/_rels/drawing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9.png"/></Relationships>
</file>

<file path=ppt/diagrams/_rels/drawing6.xml.rels><?xml version="1.0" encoding="UTF-8" standalone="yes"?>
<Relationships xmlns="http://schemas.openxmlformats.org/package/2006/relationships"><Relationship Id="rId1" Type="http://schemas.openxmlformats.org/officeDocument/2006/relationships/image" Target="../media/image23.jpeg"/></Relationships>
</file>

<file path=ppt/diagrams/_rels/drawing9.xml.rels><?xml version="1.0" encoding="UTF-8" standalone="yes"?>
<Relationships xmlns="http://schemas.openxmlformats.org/package/2006/relationships"><Relationship Id="rId1" Type="http://schemas.openxmlformats.org/officeDocument/2006/relationships/image" Target="../media/image23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5_5">
  <dgm:title val=""/>
  <dgm:desc val=""/>
  <dgm:catLst>
    <dgm:cat type="accent5" pri="11500"/>
  </dgm:catLst>
  <dgm:styleLbl name="node0">
    <dgm:fillClrLst meth="cycle">
      <a:schemeClr val="accent5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>
        <a:alpha val="9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>
        <a:alpha val="90000"/>
      </a:schemeClr>
      <a:schemeClr val="accent5">
        <a:alpha val="5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/>
    <dgm:txEffectClrLst/>
  </dgm:styleLbl>
  <dgm:styleLbl name="lnNode1">
    <dgm:fillClrLst>
      <a:schemeClr val="accent5">
        <a:shade val="90000"/>
      </a:schemeClr>
      <a:schemeClr val="accent5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shade val="80000"/>
        <a:alpha val="50000"/>
      </a:schemeClr>
      <a:schemeClr val="accent5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  <a:alpha val="90000"/>
      </a:schemeClr>
      <a:schemeClr val="accent5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fgSibTrans2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bgSibTrans2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sibTrans1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5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alpha val="90000"/>
        <a:tint val="40000"/>
      </a:schemeClr>
      <a:schemeClr val="accent5">
        <a:alpha val="5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5_5">
  <dgm:title val=""/>
  <dgm:desc val=""/>
  <dgm:catLst>
    <dgm:cat type="accent5" pri="11500"/>
  </dgm:catLst>
  <dgm:styleLbl name="node0">
    <dgm:fillClrLst meth="cycle">
      <a:schemeClr val="accent5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>
        <a:alpha val="9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>
        <a:alpha val="90000"/>
      </a:schemeClr>
      <a:schemeClr val="accent5">
        <a:alpha val="5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/>
    <dgm:txEffectClrLst/>
  </dgm:styleLbl>
  <dgm:styleLbl name="lnNode1">
    <dgm:fillClrLst>
      <a:schemeClr val="accent5">
        <a:shade val="90000"/>
      </a:schemeClr>
      <a:schemeClr val="accent5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shade val="80000"/>
        <a:alpha val="50000"/>
      </a:schemeClr>
      <a:schemeClr val="accent5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  <a:alpha val="90000"/>
      </a:schemeClr>
      <a:schemeClr val="accent5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fgSibTrans2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bgSibTrans2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sibTrans1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5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alpha val="90000"/>
        <a:tint val="40000"/>
      </a:schemeClr>
      <a:schemeClr val="accent5">
        <a:alpha val="5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5_4">
  <dgm:title val=""/>
  <dgm:desc val=""/>
  <dgm:catLst>
    <dgm:cat type="accent5" pri="11400"/>
  </dgm:catLst>
  <dgm:styleLbl name="node0">
    <dgm:fillClrLst meth="cycle">
      <a:schemeClr val="accent5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5">
        <a:shade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5">
        <a:shade val="50000"/>
      </a:schemeClr>
      <a:schemeClr val="accent5">
        <a:tint val="55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5">
        <a:shade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5">
        <a:shade val="80000"/>
        <a:alpha val="50000"/>
      </a:schemeClr>
      <a:schemeClr val="accent5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5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55000"/>
      </a:schemeClr>
    </dgm:fillClrLst>
    <dgm:linClrLst meth="repeat">
      <a:schemeClr val="accent5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55000"/>
      </a:schemeClr>
    </dgm:fillClrLst>
    <dgm:linClrLst meth="repeat">
      <a:schemeClr val="accent5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55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5_5">
  <dgm:title val=""/>
  <dgm:desc val=""/>
  <dgm:catLst>
    <dgm:cat type="accent5" pri="11500"/>
  </dgm:catLst>
  <dgm:styleLbl name="node0">
    <dgm:fillClrLst meth="cycle">
      <a:schemeClr val="accent5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>
        <a:alpha val="9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>
        <a:alpha val="90000"/>
      </a:schemeClr>
      <a:schemeClr val="accent5">
        <a:alpha val="5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/>
    <dgm:txEffectClrLst/>
  </dgm:styleLbl>
  <dgm:styleLbl name="lnNode1">
    <dgm:fillClrLst>
      <a:schemeClr val="accent5">
        <a:shade val="90000"/>
      </a:schemeClr>
      <a:schemeClr val="accent5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shade val="80000"/>
        <a:alpha val="50000"/>
      </a:schemeClr>
      <a:schemeClr val="accent5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  <a:alpha val="90000"/>
      </a:schemeClr>
      <a:schemeClr val="accent5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fgSibTrans2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bgSibTrans2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sibTrans1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5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alpha val="90000"/>
        <a:tint val="40000"/>
      </a:schemeClr>
      <a:schemeClr val="accent5">
        <a:alpha val="5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2_5">
  <dgm:title val=""/>
  <dgm:desc val=""/>
  <dgm:catLst>
    <dgm:cat type="accent2" pri="11500"/>
  </dgm:catLst>
  <dgm:styleLbl name="node0">
    <dgm:fillClrLst meth="cycle">
      <a:schemeClr val="accent2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alpha val="90000"/>
      </a:schemeClr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alpha val="90000"/>
      </a:schemeClr>
      <a:schemeClr val="accent2">
        <a:alpha val="5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/>
    <dgm:txEffectClrLst/>
  </dgm:styleLbl>
  <dgm:styleLbl name="lnNode1">
    <dgm:fillClrLst>
      <a:schemeClr val="accent2">
        <a:shade val="90000"/>
      </a:schemeClr>
      <a:schemeClr val="accent2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  <a:alpha val="90000"/>
      </a:schemeClr>
      <a:schemeClr val="accent2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alpha val="90000"/>
        <a:tint val="40000"/>
      </a:schemeClr>
      <a:schemeClr val="accent2">
        <a:alpha val="5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5_5">
  <dgm:title val=""/>
  <dgm:desc val=""/>
  <dgm:catLst>
    <dgm:cat type="accent5" pri="11500"/>
  </dgm:catLst>
  <dgm:styleLbl name="node0">
    <dgm:fillClrLst meth="cycle">
      <a:schemeClr val="accent5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>
        <a:alpha val="9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>
        <a:alpha val="90000"/>
      </a:schemeClr>
      <a:schemeClr val="accent5">
        <a:alpha val="5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/>
    <dgm:txEffectClrLst/>
  </dgm:styleLbl>
  <dgm:styleLbl name="lnNode1">
    <dgm:fillClrLst>
      <a:schemeClr val="accent5">
        <a:shade val="90000"/>
      </a:schemeClr>
      <a:schemeClr val="accent5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shade val="80000"/>
        <a:alpha val="50000"/>
      </a:schemeClr>
      <a:schemeClr val="accent5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  <a:alpha val="90000"/>
      </a:schemeClr>
      <a:schemeClr val="accent5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fgSibTrans2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bgSibTrans2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sibTrans1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5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alpha val="90000"/>
        <a:tint val="40000"/>
      </a:schemeClr>
      <a:schemeClr val="accent5">
        <a:alpha val="5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2_5">
  <dgm:title val=""/>
  <dgm:desc val=""/>
  <dgm:catLst>
    <dgm:cat type="accent2" pri="11500"/>
  </dgm:catLst>
  <dgm:styleLbl name="node0">
    <dgm:fillClrLst meth="cycle">
      <a:schemeClr val="accent2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alpha val="90000"/>
      </a:schemeClr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alpha val="90000"/>
      </a:schemeClr>
      <a:schemeClr val="accent2">
        <a:alpha val="5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/>
    <dgm:txEffectClrLst/>
  </dgm:styleLbl>
  <dgm:styleLbl name="lnNode1">
    <dgm:fillClrLst>
      <a:schemeClr val="accent2">
        <a:shade val="90000"/>
      </a:schemeClr>
      <a:schemeClr val="accent2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  <a:alpha val="90000"/>
      </a:schemeClr>
      <a:schemeClr val="accent2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alpha val="90000"/>
        <a:tint val="40000"/>
      </a:schemeClr>
      <a:schemeClr val="accent2">
        <a:alpha val="5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C7E8B2A-CF8F-4518-975A-0966DAC230EE}" type="doc">
      <dgm:prSet loTypeId="urn:microsoft.com/office/officeart/2005/8/layout/default" loCatId="list" qsTypeId="urn:microsoft.com/office/officeart/2005/8/quickstyle/3d4" qsCatId="3D" csTypeId="urn:microsoft.com/office/officeart/2005/8/colors/accent5_5" csCatId="accent5" phldr="1"/>
      <dgm:spPr/>
      <dgm:t>
        <a:bodyPr/>
        <a:lstStyle/>
        <a:p>
          <a:endParaRPr lang="de-DE"/>
        </a:p>
      </dgm:t>
    </dgm:pt>
    <dgm:pt modelId="{8A0A24D8-3D67-4CA0-BE65-2DBA4CBD11D8}">
      <dgm:prSet/>
      <dgm:spPr>
        <a:solidFill>
          <a:srgbClr val="00B0F0">
            <a:alpha val="70000"/>
          </a:srgbClr>
        </a:solidFill>
      </dgm:spPr>
      <dgm:t>
        <a:bodyPr/>
        <a:lstStyle/>
        <a:p>
          <a:r>
            <a:rPr lang="en-US" b="0" dirty="0"/>
            <a:t>Findability</a:t>
          </a:r>
          <a:endParaRPr lang="de-DE" dirty="0"/>
        </a:p>
      </dgm:t>
    </dgm:pt>
    <dgm:pt modelId="{98237E1D-7D26-42E0-8252-6D0F9969A54C}" type="sibTrans" cxnId="{206ABBDF-87FB-4D19-833F-042848F4F9A3}">
      <dgm:prSet/>
      <dgm:spPr/>
      <dgm:t>
        <a:bodyPr/>
        <a:lstStyle/>
        <a:p>
          <a:endParaRPr lang="de-DE"/>
        </a:p>
      </dgm:t>
    </dgm:pt>
    <dgm:pt modelId="{B5AE6A9A-E04E-43DE-BA94-587EE24631BC}" type="parTrans" cxnId="{206ABBDF-87FB-4D19-833F-042848F4F9A3}">
      <dgm:prSet/>
      <dgm:spPr/>
      <dgm:t>
        <a:bodyPr/>
        <a:lstStyle/>
        <a:p>
          <a:endParaRPr lang="de-DE"/>
        </a:p>
      </dgm:t>
    </dgm:pt>
    <dgm:pt modelId="{B88566EE-7584-4CDF-B2AD-241EE6892949}">
      <dgm:prSet/>
      <dgm:spPr>
        <a:solidFill>
          <a:srgbClr val="00B0F0">
            <a:alpha val="63333"/>
          </a:srgbClr>
        </a:solidFill>
      </dgm:spPr>
      <dgm:t>
        <a:bodyPr/>
        <a:lstStyle/>
        <a:p>
          <a:r>
            <a:rPr lang="en-US" dirty="0"/>
            <a:t>Public good</a:t>
          </a:r>
          <a:endParaRPr lang="de-DE" dirty="0"/>
        </a:p>
      </dgm:t>
    </dgm:pt>
    <dgm:pt modelId="{41CC5D93-FD22-43B6-A729-38CDD66C5C5F}" type="sibTrans" cxnId="{88640B9C-47C8-4285-ABE0-61E8EBCCC76B}">
      <dgm:prSet/>
      <dgm:spPr/>
      <dgm:t>
        <a:bodyPr/>
        <a:lstStyle/>
        <a:p>
          <a:endParaRPr lang="de-DE"/>
        </a:p>
      </dgm:t>
    </dgm:pt>
    <dgm:pt modelId="{619F74F4-A79A-4C9E-B65B-CE7AE7B2785E}" type="parTrans" cxnId="{88640B9C-47C8-4285-ABE0-61E8EBCCC76B}">
      <dgm:prSet/>
      <dgm:spPr/>
      <dgm:t>
        <a:bodyPr/>
        <a:lstStyle/>
        <a:p>
          <a:endParaRPr lang="de-DE"/>
        </a:p>
      </dgm:t>
    </dgm:pt>
    <dgm:pt modelId="{16D75513-E50E-4E8D-A884-F9177E65E59A}">
      <dgm:prSet/>
      <dgm:spPr>
        <a:solidFill>
          <a:srgbClr val="00B0F0">
            <a:alpha val="76667"/>
          </a:srgbClr>
        </a:solidFill>
      </dgm:spPr>
      <dgm:t>
        <a:bodyPr/>
        <a:lstStyle/>
        <a:p>
          <a:r>
            <a:rPr lang="en-US" dirty="0"/>
            <a:t>Community &amp; Collaboration</a:t>
          </a:r>
        </a:p>
      </dgm:t>
    </dgm:pt>
    <dgm:pt modelId="{DB0CD342-DA29-4FC4-A878-07859F9ABBA0}" type="sibTrans" cxnId="{FF177518-9709-432D-B5F4-84A7106994E0}">
      <dgm:prSet/>
      <dgm:spPr/>
      <dgm:t>
        <a:bodyPr/>
        <a:lstStyle/>
        <a:p>
          <a:endParaRPr lang="de-DE"/>
        </a:p>
      </dgm:t>
    </dgm:pt>
    <dgm:pt modelId="{04DA9CC1-3071-4C6D-A2A9-E8C384D0F7A7}" type="parTrans" cxnId="{FF177518-9709-432D-B5F4-84A7106994E0}">
      <dgm:prSet/>
      <dgm:spPr/>
      <dgm:t>
        <a:bodyPr/>
        <a:lstStyle/>
        <a:p>
          <a:endParaRPr lang="de-DE"/>
        </a:p>
      </dgm:t>
    </dgm:pt>
    <dgm:pt modelId="{2A018AD0-73D7-4EA1-975A-1FF1601369F7}">
      <dgm:prSet/>
      <dgm:spPr>
        <a:solidFill>
          <a:srgbClr val="00B0F0">
            <a:alpha val="83333"/>
          </a:srgbClr>
        </a:solidFill>
        <a:ln>
          <a:solidFill>
            <a:srgbClr val="00B0F0"/>
          </a:solidFill>
        </a:ln>
      </dgm:spPr>
      <dgm:t>
        <a:bodyPr/>
        <a:lstStyle/>
        <a:p>
          <a:r>
            <a:rPr lang="en-US" b="1" dirty="0"/>
            <a:t>Inclusivity</a:t>
          </a:r>
        </a:p>
      </dgm:t>
    </dgm:pt>
    <dgm:pt modelId="{4A5F9C71-BF11-4739-9D4B-9ABECC7BF4F6}" type="sibTrans" cxnId="{5D132010-C0E5-4CD3-9E60-E48F0EAA14A3}">
      <dgm:prSet/>
      <dgm:spPr/>
      <dgm:t>
        <a:bodyPr/>
        <a:lstStyle/>
        <a:p>
          <a:endParaRPr lang="de-DE"/>
        </a:p>
      </dgm:t>
    </dgm:pt>
    <dgm:pt modelId="{E3A26714-C4D5-4E26-95A0-6E2155E9454D}" type="parTrans" cxnId="{5D132010-C0E5-4CD3-9E60-E48F0EAA14A3}">
      <dgm:prSet/>
      <dgm:spPr/>
      <dgm:t>
        <a:bodyPr/>
        <a:lstStyle/>
        <a:p>
          <a:endParaRPr lang="de-DE"/>
        </a:p>
      </dgm:t>
    </dgm:pt>
    <dgm:pt modelId="{1EC0387D-5047-427D-883D-5A36FB8B4B57}">
      <dgm:prSet/>
      <dgm:spPr>
        <a:solidFill>
          <a:srgbClr val="00B0F0"/>
        </a:solidFill>
      </dgm:spPr>
      <dgm:t>
        <a:bodyPr/>
        <a:lstStyle/>
        <a:p>
          <a:r>
            <a:rPr lang="en-US" b="1" dirty="0"/>
            <a:t>Transparency</a:t>
          </a:r>
        </a:p>
      </dgm:t>
    </dgm:pt>
    <dgm:pt modelId="{5E5791AB-127A-4D84-9DC4-52DC80806A25}" type="sibTrans" cxnId="{A8269CC5-DE11-40B0-92B2-589C3BCE66B0}">
      <dgm:prSet/>
      <dgm:spPr/>
      <dgm:t>
        <a:bodyPr/>
        <a:lstStyle/>
        <a:p>
          <a:endParaRPr lang="de-DE"/>
        </a:p>
      </dgm:t>
    </dgm:pt>
    <dgm:pt modelId="{0FE785D8-03B3-4409-B2FB-61898408D828}" type="parTrans" cxnId="{A8269CC5-DE11-40B0-92B2-589C3BCE66B0}">
      <dgm:prSet/>
      <dgm:spPr/>
      <dgm:t>
        <a:bodyPr/>
        <a:lstStyle/>
        <a:p>
          <a:endParaRPr lang="de-DE"/>
        </a:p>
      </dgm:t>
    </dgm:pt>
    <dgm:pt modelId="{41494DF4-BB63-4DFA-AF3E-3DF49DC7C935}">
      <dgm:prSet/>
      <dgm:spPr>
        <a:solidFill>
          <a:srgbClr val="00B0F0"/>
        </a:solidFill>
      </dgm:spPr>
      <dgm:t>
        <a:bodyPr/>
        <a:lstStyle/>
        <a:p>
          <a:r>
            <a:rPr lang="en-US" dirty="0"/>
            <a:t>Accountability</a:t>
          </a:r>
        </a:p>
      </dgm:t>
    </dgm:pt>
    <dgm:pt modelId="{FB5F3DED-DAC4-4424-ADD9-F2083DEE62B3}" type="parTrans" cxnId="{188E384F-ABA9-4BC4-ABE7-B4BD2A557CC2}">
      <dgm:prSet/>
      <dgm:spPr/>
      <dgm:t>
        <a:bodyPr/>
        <a:lstStyle/>
        <a:p>
          <a:endParaRPr lang="de-DE"/>
        </a:p>
      </dgm:t>
    </dgm:pt>
    <dgm:pt modelId="{02B2A4C8-CBB6-49CC-A472-60FB68F53A69}" type="sibTrans" cxnId="{188E384F-ABA9-4BC4-ABE7-B4BD2A557CC2}">
      <dgm:prSet/>
      <dgm:spPr/>
      <dgm:t>
        <a:bodyPr/>
        <a:lstStyle/>
        <a:p>
          <a:endParaRPr lang="de-DE"/>
        </a:p>
      </dgm:t>
    </dgm:pt>
    <dgm:pt modelId="{9CEE7EE8-9CF9-4FDB-BEC6-DA37A3C0C9F5}">
      <dgm:prSet/>
      <dgm:spPr>
        <a:solidFill>
          <a:srgbClr val="00B0F0">
            <a:alpha val="76667"/>
          </a:srgbClr>
        </a:solidFill>
      </dgm:spPr>
      <dgm:t>
        <a:bodyPr/>
        <a:lstStyle/>
        <a:p>
          <a:r>
            <a:rPr lang="en-US" dirty="0"/>
            <a:t>Visibility</a:t>
          </a:r>
        </a:p>
      </dgm:t>
    </dgm:pt>
    <dgm:pt modelId="{5631390D-DB5F-4E86-A26B-A41C5B0AD29A}" type="parTrans" cxnId="{63C7598B-DB24-4558-8ECC-CBE1E2DEDF62}">
      <dgm:prSet/>
      <dgm:spPr/>
      <dgm:t>
        <a:bodyPr/>
        <a:lstStyle/>
        <a:p>
          <a:endParaRPr lang="de-DE"/>
        </a:p>
      </dgm:t>
    </dgm:pt>
    <dgm:pt modelId="{B3CE8B49-9433-4281-B8CD-37F8C2283FBB}" type="sibTrans" cxnId="{63C7598B-DB24-4558-8ECC-CBE1E2DEDF62}">
      <dgm:prSet/>
      <dgm:spPr/>
      <dgm:t>
        <a:bodyPr/>
        <a:lstStyle/>
        <a:p>
          <a:endParaRPr lang="de-DE"/>
        </a:p>
      </dgm:t>
    </dgm:pt>
    <dgm:pt modelId="{D374B980-822B-4D2F-B8A5-D91983B8F6CC}">
      <dgm:prSet/>
      <dgm:spPr>
        <a:solidFill>
          <a:srgbClr val="00B0F0">
            <a:alpha val="70000"/>
          </a:srgbClr>
        </a:solidFill>
      </dgm:spPr>
      <dgm:t>
        <a:bodyPr/>
        <a:lstStyle/>
        <a:p>
          <a:r>
            <a:rPr lang="en-US"/>
            <a:t>Rigour</a:t>
          </a:r>
          <a:endParaRPr lang="de-DE" dirty="0"/>
        </a:p>
      </dgm:t>
    </dgm:pt>
    <dgm:pt modelId="{FABDED24-4E71-4E96-AD86-E26355E263BC}" type="parTrans" cxnId="{D41305A7-C50E-4F6E-A529-C1FE11701FA3}">
      <dgm:prSet/>
      <dgm:spPr/>
      <dgm:t>
        <a:bodyPr/>
        <a:lstStyle/>
        <a:p>
          <a:endParaRPr lang="de-DE"/>
        </a:p>
      </dgm:t>
    </dgm:pt>
    <dgm:pt modelId="{99B59983-71C5-4248-9125-49B249F76AF6}" type="sibTrans" cxnId="{D41305A7-C50E-4F6E-A529-C1FE11701FA3}">
      <dgm:prSet/>
      <dgm:spPr/>
      <dgm:t>
        <a:bodyPr/>
        <a:lstStyle/>
        <a:p>
          <a:endParaRPr lang="de-DE"/>
        </a:p>
      </dgm:t>
    </dgm:pt>
    <dgm:pt modelId="{67F9B6F5-70C3-411C-82A4-CBBC42D1F852}">
      <dgm:prSet/>
      <dgm:spPr>
        <a:solidFill>
          <a:srgbClr val="00B0F0">
            <a:alpha val="70000"/>
          </a:srgbClr>
        </a:solidFill>
      </dgm:spPr>
      <dgm:t>
        <a:bodyPr/>
        <a:lstStyle/>
        <a:p>
          <a:r>
            <a:rPr lang="en-US" dirty="0"/>
            <a:t>Re-usability</a:t>
          </a:r>
          <a:endParaRPr lang="de-DE" dirty="0"/>
        </a:p>
      </dgm:t>
    </dgm:pt>
    <dgm:pt modelId="{6BD5FEB1-5D12-4F20-8376-9E66C71199C3}" type="parTrans" cxnId="{43E4E1A9-613A-40FE-9D75-6EE4CE0C3983}">
      <dgm:prSet/>
      <dgm:spPr/>
      <dgm:t>
        <a:bodyPr/>
        <a:lstStyle/>
        <a:p>
          <a:endParaRPr lang="de-DE"/>
        </a:p>
      </dgm:t>
    </dgm:pt>
    <dgm:pt modelId="{5A3E1CB6-7120-4BCC-94A9-81870519225B}" type="sibTrans" cxnId="{43E4E1A9-613A-40FE-9D75-6EE4CE0C3983}">
      <dgm:prSet/>
      <dgm:spPr/>
      <dgm:t>
        <a:bodyPr/>
        <a:lstStyle/>
        <a:p>
          <a:endParaRPr lang="de-DE"/>
        </a:p>
      </dgm:t>
    </dgm:pt>
    <dgm:pt modelId="{73BC316A-9606-4DE3-855B-38AD70B9777A}">
      <dgm:prSet/>
      <dgm:spPr>
        <a:solidFill>
          <a:srgbClr val="00B0F0">
            <a:alpha val="70000"/>
          </a:srgbClr>
        </a:solidFill>
      </dgm:spPr>
      <dgm:t>
        <a:bodyPr/>
        <a:lstStyle/>
        <a:p>
          <a:r>
            <a:rPr lang="en-US" dirty="0"/>
            <a:t>Accessibility</a:t>
          </a:r>
        </a:p>
      </dgm:t>
    </dgm:pt>
    <dgm:pt modelId="{726C06EE-3BCD-4413-B802-E3C2FB21E2C2}" type="parTrans" cxnId="{58A413A3-D4C9-4F6E-AC84-F8DE1519AB62}">
      <dgm:prSet/>
      <dgm:spPr/>
      <dgm:t>
        <a:bodyPr/>
        <a:lstStyle/>
        <a:p>
          <a:endParaRPr lang="de-DE"/>
        </a:p>
      </dgm:t>
    </dgm:pt>
    <dgm:pt modelId="{EB3DAE44-D146-48A1-BDF2-F18CE633D4F2}" type="sibTrans" cxnId="{58A413A3-D4C9-4F6E-AC84-F8DE1519AB62}">
      <dgm:prSet/>
      <dgm:spPr/>
      <dgm:t>
        <a:bodyPr/>
        <a:lstStyle/>
        <a:p>
          <a:endParaRPr lang="de-DE"/>
        </a:p>
      </dgm:t>
    </dgm:pt>
    <dgm:pt modelId="{B4F08727-EE6D-4419-B851-C47C8573E9A1}">
      <dgm:prSet/>
      <dgm:spPr>
        <a:solidFill>
          <a:srgbClr val="00B0F0">
            <a:alpha val="70000"/>
          </a:srgbClr>
        </a:solidFill>
      </dgm:spPr>
      <dgm:t>
        <a:bodyPr/>
        <a:lstStyle/>
        <a:p>
          <a:r>
            <a:rPr lang="en-US"/>
            <a:t>Interoperability</a:t>
          </a:r>
          <a:endParaRPr lang="de-DE"/>
        </a:p>
      </dgm:t>
    </dgm:pt>
    <dgm:pt modelId="{92A99B08-1C19-4FD8-82CC-1B7B0CBEC0E5}" type="parTrans" cxnId="{62EB5B21-9456-49A9-AE66-CC41837692FE}">
      <dgm:prSet/>
      <dgm:spPr/>
      <dgm:t>
        <a:bodyPr/>
        <a:lstStyle/>
        <a:p>
          <a:endParaRPr lang="de-DE"/>
        </a:p>
      </dgm:t>
    </dgm:pt>
    <dgm:pt modelId="{C3A2DF2C-3F50-46FF-A441-F7D79A950E98}" type="sibTrans" cxnId="{62EB5B21-9456-49A9-AE66-CC41837692FE}">
      <dgm:prSet/>
      <dgm:spPr/>
      <dgm:t>
        <a:bodyPr/>
        <a:lstStyle/>
        <a:p>
          <a:endParaRPr lang="de-DE"/>
        </a:p>
      </dgm:t>
    </dgm:pt>
    <dgm:pt modelId="{F7062566-6E75-4A19-AB06-E7B68C241336}">
      <dgm:prSet/>
      <dgm:spPr>
        <a:solidFill>
          <a:srgbClr val="00B0F0">
            <a:alpha val="63333"/>
          </a:srgbClr>
        </a:solidFill>
      </dgm:spPr>
      <dgm:t>
        <a:bodyPr/>
        <a:lstStyle/>
        <a:p>
          <a:r>
            <a:rPr lang="en-US" dirty="0"/>
            <a:t>Reproducibility</a:t>
          </a:r>
          <a:endParaRPr lang="de-DE" dirty="0"/>
        </a:p>
      </dgm:t>
    </dgm:pt>
    <dgm:pt modelId="{42F85E03-B78D-42B3-82D8-AC39308F5986}" type="parTrans" cxnId="{88B1A15A-B3BB-4D24-B73E-77F8548A5C8F}">
      <dgm:prSet/>
      <dgm:spPr/>
      <dgm:t>
        <a:bodyPr/>
        <a:lstStyle/>
        <a:p>
          <a:endParaRPr lang="de-DE"/>
        </a:p>
      </dgm:t>
    </dgm:pt>
    <dgm:pt modelId="{E62CD1C3-921B-41B3-BBE7-6F108DD6346E}" type="sibTrans" cxnId="{88B1A15A-B3BB-4D24-B73E-77F8548A5C8F}">
      <dgm:prSet/>
      <dgm:spPr/>
      <dgm:t>
        <a:bodyPr/>
        <a:lstStyle/>
        <a:p>
          <a:endParaRPr lang="de-DE"/>
        </a:p>
      </dgm:t>
    </dgm:pt>
    <dgm:pt modelId="{570BF192-D803-4522-9D18-914306072B5D}">
      <dgm:prSet/>
      <dgm:spPr>
        <a:solidFill>
          <a:srgbClr val="00B0F0">
            <a:alpha val="63333"/>
          </a:srgbClr>
        </a:solidFill>
      </dgm:spPr>
      <dgm:t>
        <a:bodyPr/>
        <a:lstStyle/>
        <a:p>
          <a:r>
            <a:rPr lang="en-US"/>
            <a:t>Innovation</a:t>
          </a:r>
          <a:endParaRPr lang="de-DE" dirty="0"/>
        </a:p>
      </dgm:t>
    </dgm:pt>
    <dgm:pt modelId="{FDC949AD-6100-4F80-A869-D027ED64F4EC}" type="parTrans" cxnId="{44FA61A0-35E4-4EA9-AB50-B745382C66B2}">
      <dgm:prSet/>
      <dgm:spPr/>
      <dgm:t>
        <a:bodyPr/>
        <a:lstStyle/>
        <a:p>
          <a:endParaRPr lang="de-DE"/>
        </a:p>
      </dgm:t>
    </dgm:pt>
    <dgm:pt modelId="{62541C80-240A-4482-906E-536936FBB120}" type="sibTrans" cxnId="{44FA61A0-35E4-4EA9-AB50-B745382C66B2}">
      <dgm:prSet/>
      <dgm:spPr/>
      <dgm:t>
        <a:bodyPr/>
        <a:lstStyle/>
        <a:p>
          <a:endParaRPr lang="de-DE"/>
        </a:p>
      </dgm:t>
    </dgm:pt>
    <dgm:pt modelId="{5D9D11EC-C518-40AF-A11E-E9AB16905226}">
      <dgm:prSet/>
      <dgm:spPr>
        <a:solidFill>
          <a:srgbClr val="00B0F0">
            <a:alpha val="83333"/>
          </a:srgbClr>
        </a:solidFill>
        <a:ln>
          <a:solidFill>
            <a:srgbClr val="00B0F0"/>
          </a:solidFill>
        </a:ln>
      </dgm:spPr>
      <dgm:t>
        <a:bodyPr/>
        <a:lstStyle/>
        <a:p>
          <a:r>
            <a:rPr lang="en-US"/>
            <a:t>Responsibility</a:t>
          </a:r>
          <a:endParaRPr lang="en-US" dirty="0"/>
        </a:p>
      </dgm:t>
    </dgm:pt>
    <dgm:pt modelId="{72223826-DAE6-47E9-BAE9-9B8C98930EDE}" type="parTrans" cxnId="{FE24A7E3-0B42-405F-9607-4F25C7ED444F}">
      <dgm:prSet/>
      <dgm:spPr/>
      <dgm:t>
        <a:bodyPr/>
        <a:lstStyle/>
        <a:p>
          <a:endParaRPr lang="de-DE"/>
        </a:p>
      </dgm:t>
    </dgm:pt>
    <dgm:pt modelId="{3E608D01-74C5-496A-AFE9-D6AFE2CEA878}" type="sibTrans" cxnId="{FE24A7E3-0B42-405F-9607-4F25C7ED444F}">
      <dgm:prSet/>
      <dgm:spPr/>
      <dgm:t>
        <a:bodyPr/>
        <a:lstStyle/>
        <a:p>
          <a:endParaRPr lang="de-DE"/>
        </a:p>
      </dgm:t>
    </dgm:pt>
    <dgm:pt modelId="{8680DE23-9D0F-4791-8B56-7BB422C0E65A}">
      <dgm:prSet/>
      <dgm:spPr>
        <a:solidFill>
          <a:srgbClr val="00B0F0">
            <a:alpha val="70000"/>
          </a:srgbClr>
        </a:solidFill>
      </dgm:spPr>
      <dgm:t>
        <a:bodyPr/>
        <a:lstStyle/>
        <a:p>
          <a:r>
            <a:rPr lang="en-US"/>
            <a:t>Equality</a:t>
          </a:r>
          <a:endParaRPr lang="de-DE" dirty="0"/>
        </a:p>
      </dgm:t>
    </dgm:pt>
    <dgm:pt modelId="{75FAF58C-0E8D-403D-A30D-0CB1D4DA11D0}" type="parTrans" cxnId="{904C3524-5B95-47D7-90CB-8CB8BB6D1D25}">
      <dgm:prSet/>
      <dgm:spPr/>
      <dgm:t>
        <a:bodyPr/>
        <a:lstStyle/>
        <a:p>
          <a:endParaRPr lang="de-DE"/>
        </a:p>
      </dgm:t>
    </dgm:pt>
    <dgm:pt modelId="{176EEFAA-F2A4-4745-A469-DCDDC6717415}" type="sibTrans" cxnId="{904C3524-5B95-47D7-90CB-8CB8BB6D1D25}">
      <dgm:prSet/>
      <dgm:spPr/>
      <dgm:t>
        <a:bodyPr/>
        <a:lstStyle/>
        <a:p>
          <a:endParaRPr lang="de-DE"/>
        </a:p>
      </dgm:t>
    </dgm:pt>
    <dgm:pt modelId="{27583B87-767E-457C-A06F-4115B7303F81}" type="pres">
      <dgm:prSet presAssocID="{AC7E8B2A-CF8F-4518-975A-0966DAC230EE}" presName="diagram" presStyleCnt="0">
        <dgm:presLayoutVars>
          <dgm:dir/>
          <dgm:resizeHandles val="exact"/>
        </dgm:presLayoutVars>
      </dgm:prSet>
      <dgm:spPr/>
    </dgm:pt>
    <dgm:pt modelId="{153ECEE9-FC06-4D1A-8BC3-E1E8A11B8DEA}" type="pres">
      <dgm:prSet presAssocID="{1EC0387D-5047-427D-883D-5A36FB8B4B57}" presName="node" presStyleLbl="node1" presStyleIdx="0" presStyleCnt="15">
        <dgm:presLayoutVars>
          <dgm:bulletEnabled val="1"/>
        </dgm:presLayoutVars>
      </dgm:prSet>
      <dgm:spPr/>
    </dgm:pt>
    <dgm:pt modelId="{2E0833E9-BF52-4E74-B242-F5DA57372965}" type="pres">
      <dgm:prSet presAssocID="{5E5791AB-127A-4D84-9DC4-52DC80806A25}" presName="sibTrans" presStyleCnt="0"/>
      <dgm:spPr/>
    </dgm:pt>
    <dgm:pt modelId="{21D96FCC-175F-4E38-BB8D-BA55E45A2A51}" type="pres">
      <dgm:prSet presAssocID="{41494DF4-BB63-4DFA-AF3E-3DF49DC7C935}" presName="node" presStyleLbl="node1" presStyleIdx="1" presStyleCnt="15">
        <dgm:presLayoutVars>
          <dgm:bulletEnabled val="1"/>
        </dgm:presLayoutVars>
      </dgm:prSet>
      <dgm:spPr/>
    </dgm:pt>
    <dgm:pt modelId="{114DD36F-603C-4E92-9D19-7412739B46E6}" type="pres">
      <dgm:prSet presAssocID="{02B2A4C8-CBB6-49CC-A472-60FB68F53A69}" presName="sibTrans" presStyleCnt="0"/>
      <dgm:spPr/>
    </dgm:pt>
    <dgm:pt modelId="{9095309F-F610-4877-9814-457CCC13664C}" type="pres">
      <dgm:prSet presAssocID="{2A018AD0-73D7-4EA1-975A-1FF1601369F7}" presName="node" presStyleLbl="node1" presStyleIdx="2" presStyleCnt="15">
        <dgm:presLayoutVars>
          <dgm:bulletEnabled val="1"/>
        </dgm:presLayoutVars>
      </dgm:prSet>
      <dgm:spPr/>
    </dgm:pt>
    <dgm:pt modelId="{44944066-1FD0-4A00-8F3C-F08D92788C53}" type="pres">
      <dgm:prSet presAssocID="{4A5F9C71-BF11-4739-9D4B-9ABECC7BF4F6}" presName="sibTrans" presStyleCnt="0"/>
      <dgm:spPr/>
    </dgm:pt>
    <dgm:pt modelId="{16E464AA-15B1-4615-ABF5-15D948A917E9}" type="pres">
      <dgm:prSet presAssocID="{5D9D11EC-C518-40AF-A11E-E9AB16905226}" presName="node" presStyleLbl="node1" presStyleIdx="3" presStyleCnt="15">
        <dgm:presLayoutVars>
          <dgm:bulletEnabled val="1"/>
        </dgm:presLayoutVars>
      </dgm:prSet>
      <dgm:spPr/>
    </dgm:pt>
    <dgm:pt modelId="{E6E079A4-0FAF-4F7F-B95B-0BD7042CD43E}" type="pres">
      <dgm:prSet presAssocID="{3E608D01-74C5-496A-AFE9-D6AFE2CEA878}" presName="sibTrans" presStyleCnt="0"/>
      <dgm:spPr/>
    </dgm:pt>
    <dgm:pt modelId="{F22A20F5-6991-4CAC-91F9-77E87EB504D2}" type="pres">
      <dgm:prSet presAssocID="{16D75513-E50E-4E8D-A884-F9177E65E59A}" presName="node" presStyleLbl="node1" presStyleIdx="4" presStyleCnt="15">
        <dgm:presLayoutVars>
          <dgm:bulletEnabled val="1"/>
        </dgm:presLayoutVars>
      </dgm:prSet>
      <dgm:spPr/>
    </dgm:pt>
    <dgm:pt modelId="{110D347C-C193-445F-8042-36CDA0FA2BAD}" type="pres">
      <dgm:prSet presAssocID="{DB0CD342-DA29-4FC4-A878-07859F9ABBA0}" presName="sibTrans" presStyleCnt="0"/>
      <dgm:spPr/>
    </dgm:pt>
    <dgm:pt modelId="{1664A42D-B1C3-4A0D-96D1-00319560F254}" type="pres">
      <dgm:prSet presAssocID="{9CEE7EE8-9CF9-4FDB-BEC6-DA37A3C0C9F5}" presName="node" presStyleLbl="node1" presStyleIdx="5" presStyleCnt="15">
        <dgm:presLayoutVars>
          <dgm:bulletEnabled val="1"/>
        </dgm:presLayoutVars>
      </dgm:prSet>
      <dgm:spPr/>
    </dgm:pt>
    <dgm:pt modelId="{40AE16E8-8D55-48B1-B5D4-5C80B74DA63A}" type="pres">
      <dgm:prSet presAssocID="{B3CE8B49-9433-4281-B8CD-37F8C2283FBB}" presName="sibTrans" presStyleCnt="0"/>
      <dgm:spPr/>
    </dgm:pt>
    <dgm:pt modelId="{8D54A358-9BE9-4A3C-BB60-4F6135F4CD6F}" type="pres">
      <dgm:prSet presAssocID="{D374B980-822B-4D2F-B8A5-D91983B8F6CC}" presName="node" presStyleLbl="node1" presStyleIdx="6" presStyleCnt="15">
        <dgm:presLayoutVars>
          <dgm:bulletEnabled val="1"/>
        </dgm:presLayoutVars>
      </dgm:prSet>
      <dgm:spPr/>
    </dgm:pt>
    <dgm:pt modelId="{CA4B31F1-D156-4155-8569-6501024F4FA9}" type="pres">
      <dgm:prSet presAssocID="{99B59983-71C5-4248-9125-49B249F76AF6}" presName="sibTrans" presStyleCnt="0"/>
      <dgm:spPr/>
    </dgm:pt>
    <dgm:pt modelId="{57271E54-C2B6-4461-A011-8C3644BC04A2}" type="pres">
      <dgm:prSet presAssocID="{8680DE23-9D0F-4791-8B56-7BB422C0E65A}" presName="node" presStyleLbl="node1" presStyleIdx="7" presStyleCnt="15">
        <dgm:presLayoutVars>
          <dgm:bulletEnabled val="1"/>
        </dgm:presLayoutVars>
      </dgm:prSet>
      <dgm:spPr/>
    </dgm:pt>
    <dgm:pt modelId="{388674F3-FDDF-48FD-B0A6-018270F24EDE}" type="pres">
      <dgm:prSet presAssocID="{176EEFAA-F2A4-4745-A469-DCDDC6717415}" presName="sibTrans" presStyleCnt="0"/>
      <dgm:spPr/>
    </dgm:pt>
    <dgm:pt modelId="{F4F79452-96F3-4C6D-AC56-8FAE6177AF79}" type="pres">
      <dgm:prSet presAssocID="{B88566EE-7584-4CDF-B2AD-241EE6892949}" presName="node" presStyleLbl="node1" presStyleIdx="8" presStyleCnt="15">
        <dgm:presLayoutVars>
          <dgm:bulletEnabled val="1"/>
        </dgm:presLayoutVars>
      </dgm:prSet>
      <dgm:spPr/>
    </dgm:pt>
    <dgm:pt modelId="{C05A8295-FF65-454B-95C2-0E14C673AC03}" type="pres">
      <dgm:prSet presAssocID="{41CC5D93-FD22-43B6-A729-38CDD66C5C5F}" presName="sibTrans" presStyleCnt="0"/>
      <dgm:spPr/>
    </dgm:pt>
    <dgm:pt modelId="{35309E0C-5889-41F2-B4DB-23BA6C079EDC}" type="pres">
      <dgm:prSet presAssocID="{F7062566-6E75-4A19-AB06-E7B68C241336}" presName="node" presStyleLbl="node1" presStyleIdx="9" presStyleCnt="15">
        <dgm:presLayoutVars>
          <dgm:bulletEnabled val="1"/>
        </dgm:presLayoutVars>
      </dgm:prSet>
      <dgm:spPr/>
    </dgm:pt>
    <dgm:pt modelId="{F14A3AFF-0C21-4F0D-A941-3BAB7139B39B}" type="pres">
      <dgm:prSet presAssocID="{E62CD1C3-921B-41B3-BBE7-6F108DD6346E}" presName="sibTrans" presStyleCnt="0"/>
      <dgm:spPr/>
    </dgm:pt>
    <dgm:pt modelId="{F7416140-CB20-4183-AE72-87558A5D30F5}" type="pres">
      <dgm:prSet presAssocID="{8A0A24D8-3D67-4CA0-BE65-2DBA4CBD11D8}" presName="node" presStyleLbl="node1" presStyleIdx="10" presStyleCnt="15">
        <dgm:presLayoutVars>
          <dgm:bulletEnabled val="1"/>
        </dgm:presLayoutVars>
      </dgm:prSet>
      <dgm:spPr/>
    </dgm:pt>
    <dgm:pt modelId="{62D1FB81-E212-46C8-99FF-76ED09811D70}" type="pres">
      <dgm:prSet presAssocID="{98237E1D-7D26-42E0-8252-6D0F9969A54C}" presName="sibTrans" presStyleCnt="0"/>
      <dgm:spPr/>
    </dgm:pt>
    <dgm:pt modelId="{AB41DF1B-A361-4711-A12C-DE2D0E3C803E}" type="pres">
      <dgm:prSet presAssocID="{73BC316A-9606-4DE3-855B-38AD70B9777A}" presName="node" presStyleLbl="node1" presStyleIdx="11" presStyleCnt="15">
        <dgm:presLayoutVars>
          <dgm:bulletEnabled val="1"/>
        </dgm:presLayoutVars>
      </dgm:prSet>
      <dgm:spPr/>
    </dgm:pt>
    <dgm:pt modelId="{2D8CECB1-CC00-404D-BADD-EB5F4910DD80}" type="pres">
      <dgm:prSet presAssocID="{EB3DAE44-D146-48A1-BDF2-F18CE633D4F2}" presName="sibTrans" presStyleCnt="0"/>
      <dgm:spPr/>
    </dgm:pt>
    <dgm:pt modelId="{255DBE31-E06F-4ACA-9432-1204C4E451B8}" type="pres">
      <dgm:prSet presAssocID="{B4F08727-EE6D-4419-B851-C47C8573E9A1}" presName="node" presStyleLbl="node1" presStyleIdx="12" presStyleCnt="15">
        <dgm:presLayoutVars>
          <dgm:bulletEnabled val="1"/>
        </dgm:presLayoutVars>
      </dgm:prSet>
      <dgm:spPr/>
    </dgm:pt>
    <dgm:pt modelId="{94914BFD-A152-4722-9F85-94328E5C784F}" type="pres">
      <dgm:prSet presAssocID="{C3A2DF2C-3F50-46FF-A441-F7D79A950E98}" presName="sibTrans" presStyleCnt="0"/>
      <dgm:spPr/>
    </dgm:pt>
    <dgm:pt modelId="{6C6FA2D8-23EE-46E8-81D5-42019A0A81CE}" type="pres">
      <dgm:prSet presAssocID="{67F9B6F5-70C3-411C-82A4-CBBC42D1F852}" presName="node" presStyleLbl="node1" presStyleIdx="13" presStyleCnt="15">
        <dgm:presLayoutVars>
          <dgm:bulletEnabled val="1"/>
        </dgm:presLayoutVars>
      </dgm:prSet>
      <dgm:spPr/>
    </dgm:pt>
    <dgm:pt modelId="{0A18FFC4-AD32-4134-A392-1D6D52CCFBED}" type="pres">
      <dgm:prSet presAssocID="{5A3E1CB6-7120-4BCC-94A9-81870519225B}" presName="sibTrans" presStyleCnt="0"/>
      <dgm:spPr/>
    </dgm:pt>
    <dgm:pt modelId="{A7E5345E-0E9D-44E1-8978-BFCE584EFFF7}" type="pres">
      <dgm:prSet presAssocID="{570BF192-D803-4522-9D18-914306072B5D}" presName="node" presStyleLbl="node1" presStyleIdx="14" presStyleCnt="15">
        <dgm:presLayoutVars>
          <dgm:bulletEnabled val="1"/>
        </dgm:presLayoutVars>
      </dgm:prSet>
      <dgm:spPr/>
    </dgm:pt>
  </dgm:ptLst>
  <dgm:cxnLst>
    <dgm:cxn modelId="{E183FD0E-F826-4ECB-9E97-8A3D4126907A}" type="presOf" srcId="{1EC0387D-5047-427D-883D-5A36FB8B4B57}" destId="{153ECEE9-FC06-4D1A-8BC3-E1E8A11B8DEA}" srcOrd="0" destOrd="0" presId="urn:microsoft.com/office/officeart/2005/8/layout/default"/>
    <dgm:cxn modelId="{5D132010-C0E5-4CD3-9E60-E48F0EAA14A3}" srcId="{AC7E8B2A-CF8F-4518-975A-0966DAC230EE}" destId="{2A018AD0-73D7-4EA1-975A-1FF1601369F7}" srcOrd="2" destOrd="0" parTransId="{E3A26714-C4D5-4E26-95A0-6E2155E9454D}" sibTransId="{4A5F9C71-BF11-4739-9D4B-9ABECC7BF4F6}"/>
    <dgm:cxn modelId="{C172EC10-D0C1-4A74-8652-F4728C367E03}" type="presOf" srcId="{B4F08727-EE6D-4419-B851-C47C8573E9A1}" destId="{255DBE31-E06F-4ACA-9432-1204C4E451B8}" srcOrd="0" destOrd="0" presId="urn:microsoft.com/office/officeart/2005/8/layout/default"/>
    <dgm:cxn modelId="{588B7215-C968-40A5-BD21-EBC8ABC8BCFF}" type="presOf" srcId="{5D9D11EC-C518-40AF-A11E-E9AB16905226}" destId="{16E464AA-15B1-4615-ABF5-15D948A917E9}" srcOrd="0" destOrd="0" presId="urn:microsoft.com/office/officeart/2005/8/layout/default"/>
    <dgm:cxn modelId="{FF177518-9709-432D-B5F4-84A7106994E0}" srcId="{AC7E8B2A-CF8F-4518-975A-0966DAC230EE}" destId="{16D75513-E50E-4E8D-A884-F9177E65E59A}" srcOrd="4" destOrd="0" parTransId="{04DA9CC1-3071-4C6D-A2A9-E8C384D0F7A7}" sibTransId="{DB0CD342-DA29-4FC4-A878-07859F9ABBA0}"/>
    <dgm:cxn modelId="{98157719-D397-4577-8051-CAD671B73BAE}" type="presOf" srcId="{570BF192-D803-4522-9D18-914306072B5D}" destId="{A7E5345E-0E9D-44E1-8978-BFCE584EFFF7}" srcOrd="0" destOrd="0" presId="urn:microsoft.com/office/officeart/2005/8/layout/default"/>
    <dgm:cxn modelId="{83AA2E1C-D0EF-4D65-8302-08A65BA1F4C2}" type="presOf" srcId="{9CEE7EE8-9CF9-4FDB-BEC6-DA37A3C0C9F5}" destId="{1664A42D-B1C3-4A0D-96D1-00319560F254}" srcOrd="0" destOrd="0" presId="urn:microsoft.com/office/officeart/2005/8/layout/default"/>
    <dgm:cxn modelId="{62EB5B21-9456-49A9-AE66-CC41837692FE}" srcId="{AC7E8B2A-CF8F-4518-975A-0966DAC230EE}" destId="{B4F08727-EE6D-4419-B851-C47C8573E9A1}" srcOrd="12" destOrd="0" parTransId="{92A99B08-1C19-4FD8-82CC-1B7B0CBEC0E5}" sibTransId="{C3A2DF2C-3F50-46FF-A441-F7D79A950E98}"/>
    <dgm:cxn modelId="{904C3524-5B95-47D7-90CB-8CB8BB6D1D25}" srcId="{AC7E8B2A-CF8F-4518-975A-0966DAC230EE}" destId="{8680DE23-9D0F-4791-8B56-7BB422C0E65A}" srcOrd="7" destOrd="0" parTransId="{75FAF58C-0E8D-403D-A30D-0CB1D4DA11D0}" sibTransId="{176EEFAA-F2A4-4745-A469-DCDDC6717415}"/>
    <dgm:cxn modelId="{D82E4C62-D398-4D45-ABC5-94F4106D68EF}" type="presOf" srcId="{73BC316A-9606-4DE3-855B-38AD70B9777A}" destId="{AB41DF1B-A361-4711-A12C-DE2D0E3C803E}" srcOrd="0" destOrd="0" presId="urn:microsoft.com/office/officeart/2005/8/layout/default"/>
    <dgm:cxn modelId="{39FE3263-E5FD-4B8C-B70D-D4BD12816D7B}" type="presOf" srcId="{16D75513-E50E-4E8D-A884-F9177E65E59A}" destId="{F22A20F5-6991-4CAC-91F9-77E87EB504D2}" srcOrd="0" destOrd="0" presId="urn:microsoft.com/office/officeart/2005/8/layout/default"/>
    <dgm:cxn modelId="{2FC01F6F-B504-4105-B7FF-8C3A8E53494E}" type="presOf" srcId="{B88566EE-7584-4CDF-B2AD-241EE6892949}" destId="{F4F79452-96F3-4C6D-AC56-8FAE6177AF79}" srcOrd="0" destOrd="0" presId="urn:microsoft.com/office/officeart/2005/8/layout/default"/>
    <dgm:cxn modelId="{188E384F-ABA9-4BC4-ABE7-B4BD2A557CC2}" srcId="{AC7E8B2A-CF8F-4518-975A-0966DAC230EE}" destId="{41494DF4-BB63-4DFA-AF3E-3DF49DC7C935}" srcOrd="1" destOrd="0" parTransId="{FB5F3DED-DAC4-4424-ADD9-F2083DEE62B3}" sibTransId="{02B2A4C8-CBB6-49CC-A472-60FB68F53A69}"/>
    <dgm:cxn modelId="{5CD0BF53-6284-45C3-B316-59B20DA1D765}" type="presOf" srcId="{41494DF4-BB63-4DFA-AF3E-3DF49DC7C935}" destId="{21D96FCC-175F-4E38-BB8D-BA55E45A2A51}" srcOrd="0" destOrd="0" presId="urn:microsoft.com/office/officeart/2005/8/layout/default"/>
    <dgm:cxn modelId="{88B1A15A-B3BB-4D24-B73E-77F8548A5C8F}" srcId="{AC7E8B2A-CF8F-4518-975A-0966DAC230EE}" destId="{F7062566-6E75-4A19-AB06-E7B68C241336}" srcOrd="9" destOrd="0" parTransId="{42F85E03-B78D-42B3-82D8-AC39308F5986}" sibTransId="{E62CD1C3-921B-41B3-BBE7-6F108DD6346E}"/>
    <dgm:cxn modelId="{A141E27A-16B2-4341-9008-63510AD48DAB}" type="presOf" srcId="{67F9B6F5-70C3-411C-82A4-CBBC42D1F852}" destId="{6C6FA2D8-23EE-46E8-81D5-42019A0A81CE}" srcOrd="0" destOrd="0" presId="urn:microsoft.com/office/officeart/2005/8/layout/default"/>
    <dgm:cxn modelId="{63C7598B-DB24-4558-8ECC-CBE1E2DEDF62}" srcId="{AC7E8B2A-CF8F-4518-975A-0966DAC230EE}" destId="{9CEE7EE8-9CF9-4FDB-BEC6-DA37A3C0C9F5}" srcOrd="5" destOrd="0" parTransId="{5631390D-DB5F-4E86-A26B-A41C5B0AD29A}" sibTransId="{B3CE8B49-9433-4281-B8CD-37F8C2283FBB}"/>
    <dgm:cxn modelId="{88640B9C-47C8-4285-ABE0-61E8EBCCC76B}" srcId="{AC7E8B2A-CF8F-4518-975A-0966DAC230EE}" destId="{B88566EE-7584-4CDF-B2AD-241EE6892949}" srcOrd="8" destOrd="0" parTransId="{619F74F4-A79A-4C9E-B65B-CE7AE7B2785E}" sibTransId="{41CC5D93-FD22-43B6-A729-38CDD66C5C5F}"/>
    <dgm:cxn modelId="{44FA61A0-35E4-4EA9-AB50-B745382C66B2}" srcId="{AC7E8B2A-CF8F-4518-975A-0966DAC230EE}" destId="{570BF192-D803-4522-9D18-914306072B5D}" srcOrd="14" destOrd="0" parTransId="{FDC949AD-6100-4F80-A869-D027ED64F4EC}" sibTransId="{62541C80-240A-4482-906E-536936FBB120}"/>
    <dgm:cxn modelId="{58A413A3-D4C9-4F6E-AC84-F8DE1519AB62}" srcId="{AC7E8B2A-CF8F-4518-975A-0966DAC230EE}" destId="{73BC316A-9606-4DE3-855B-38AD70B9777A}" srcOrd="11" destOrd="0" parTransId="{726C06EE-3BCD-4413-B802-E3C2FB21E2C2}" sibTransId="{EB3DAE44-D146-48A1-BDF2-F18CE633D4F2}"/>
    <dgm:cxn modelId="{B7644DA5-A479-4C94-9FFD-C32C34823893}" type="presOf" srcId="{2A018AD0-73D7-4EA1-975A-1FF1601369F7}" destId="{9095309F-F610-4877-9814-457CCC13664C}" srcOrd="0" destOrd="0" presId="urn:microsoft.com/office/officeart/2005/8/layout/default"/>
    <dgm:cxn modelId="{D41305A7-C50E-4F6E-A529-C1FE11701FA3}" srcId="{AC7E8B2A-CF8F-4518-975A-0966DAC230EE}" destId="{D374B980-822B-4D2F-B8A5-D91983B8F6CC}" srcOrd="6" destOrd="0" parTransId="{FABDED24-4E71-4E96-AD86-E26355E263BC}" sibTransId="{99B59983-71C5-4248-9125-49B249F76AF6}"/>
    <dgm:cxn modelId="{43E4E1A9-613A-40FE-9D75-6EE4CE0C3983}" srcId="{AC7E8B2A-CF8F-4518-975A-0966DAC230EE}" destId="{67F9B6F5-70C3-411C-82A4-CBBC42D1F852}" srcOrd="13" destOrd="0" parTransId="{6BD5FEB1-5D12-4F20-8376-9E66C71199C3}" sibTransId="{5A3E1CB6-7120-4BCC-94A9-81870519225B}"/>
    <dgm:cxn modelId="{922590B2-21BE-4E29-97A5-C16EA91372B6}" type="presOf" srcId="{8A0A24D8-3D67-4CA0-BE65-2DBA4CBD11D8}" destId="{F7416140-CB20-4183-AE72-87558A5D30F5}" srcOrd="0" destOrd="0" presId="urn:microsoft.com/office/officeart/2005/8/layout/default"/>
    <dgm:cxn modelId="{A8269CC5-DE11-40B0-92B2-589C3BCE66B0}" srcId="{AC7E8B2A-CF8F-4518-975A-0966DAC230EE}" destId="{1EC0387D-5047-427D-883D-5A36FB8B4B57}" srcOrd="0" destOrd="0" parTransId="{0FE785D8-03B3-4409-B2FB-61898408D828}" sibTransId="{5E5791AB-127A-4D84-9DC4-52DC80806A25}"/>
    <dgm:cxn modelId="{030273D6-4A0E-419A-A3B8-B5B5AB2F8B6E}" type="presOf" srcId="{F7062566-6E75-4A19-AB06-E7B68C241336}" destId="{35309E0C-5889-41F2-B4DB-23BA6C079EDC}" srcOrd="0" destOrd="0" presId="urn:microsoft.com/office/officeart/2005/8/layout/default"/>
    <dgm:cxn modelId="{7E914AD8-8510-4755-9FCE-34CCB8109CA2}" type="presOf" srcId="{AC7E8B2A-CF8F-4518-975A-0966DAC230EE}" destId="{27583B87-767E-457C-A06F-4115B7303F81}" srcOrd="0" destOrd="0" presId="urn:microsoft.com/office/officeart/2005/8/layout/default"/>
    <dgm:cxn modelId="{206ABBDF-87FB-4D19-833F-042848F4F9A3}" srcId="{AC7E8B2A-CF8F-4518-975A-0966DAC230EE}" destId="{8A0A24D8-3D67-4CA0-BE65-2DBA4CBD11D8}" srcOrd="10" destOrd="0" parTransId="{B5AE6A9A-E04E-43DE-BA94-587EE24631BC}" sibTransId="{98237E1D-7D26-42E0-8252-6D0F9969A54C}"/>
    <dgm:cxn modelId="{312EFDE1-9546-411E-89AF-D9E6083F3A1E}" type="presOf" srcId="{D374B980-822B-4D2F-B8A5-D91983B8F6CC}" destId="{8D54A358-9BE9-4A3C-BB60-4F6135F4CD6F}" srcOrd="0" destOrd="0" presId="urn:microsoft.com/office/officeart/2005/8/layout/default"/>
    <dgm:cxn modelId="{FE24A7E3-0B42-405F-9607-4F25C7ED444F}" srcId="{AC7E8B2A-CF8F-4518-975A-0966DAC230EE}" destId="{5D9D11EC-C518-40AF-A11E-E9AB16905226}" srcOrd="3" destOrd="0" parTransId="{72223826-DAE6-47E9-BAE9-9B8C98930EDE}" sibTransId="{3E608D01-74C5-496A-AFE9-D6AFE2CEA878}"/>
    <dgm:cxn modelId="{742B89E7-6065-4011-B44B-FA17CF2B4C55}" type="presOf" srcId="{8680DE23-9D0F-4791-8B56-7BB422C0E65A}" destId="{57271E54-C2B6-4461-A011-8C3644BC04A2}" srcOrd="0" destOrd="0" presId="urn:microsoft.com/office/officeart/2005/8/layout/default"/>
    <dgm:cxn modelId="{26DEB45A-FE1D-4AA6-9EBA-EB66748F9506}" type="presParOf" srcId="{27583B87-767E-457C-A06F-4115B7303F81}" destId="{153ECEE9-FC06-4D1A-8BC3-E1E8A11B8DEA}" srcOrd="0" destOrd="0" presId="urn:microsoft.com/office/officeart/2005/8/layout/default"/>
    <dgm:cxn modelId="{DECFB829-6B8C-496A-8288-F77C54E2A8DA}" type="presParOf" srcId="{27583B87-767E-457C-A06F-4115B7303F81}" destId="{2E0833E9-BF52-4E74-B242-F5DA57372965}" srcOrd="1" destOrd="0" presId="urn:microsoft.com/office/officeart/2005/8/layout/default"/>
    <dgm:cxn modelId="{902200CD-EACA-4BAB-AFD4-9BBFE4604BE3}" type="presParOf" srcId="{27583B87-767E-457C-A06F-4115B7303F81}" destId="{21D96FCC-175F-4E38-BB8D-BA55E45A2A51}" srcOrd="2" destOrd="0" presId="urn:microsoft.com/office/officeart/2005/8/layout/default"/>
    <dgm:cxn modelId="{0DE055B6-F4FB-46B1-90C2-212A49BBA7F0}" type="presParOf" srcId="{27583B87-767E-457C-A06F-4115B7303F81}" destId="{114DD36F-603C-4E92-9D19-7412739B46E6}" srcOrd="3" destOrd="0" presId="urn:microsoft.com/office/officeart/2005/8/layout/default"/>
    <dgm:cxn modelId="{58BBC75A-D9A8-498D-B612-6D7BA5B0C8E0}" type="presParOf" srcId="{27583B87-767E-457C-A06F-4115B7303F81}" destId="{9095309F-F610-4877-9814-457CCC13664C}" srcOrd="4" destOrd="0" presId="urn:microsoft.com/office/officeart/2005/8/layout/default"/>
    <dgm:cxn modelId="{5CFB965D-4581-4922-8F27-6AB7D191E760}" type="presParOf" srcId="{27583B87-767E-457C-A06F-4115B7303F81}" destId="{44944066-1FD0-4A00-8F3C-F08D92788C53}" srcOrd="5" destOrd="0" presId="urn:microsoft.com/office/officeart/2005/8/layout/default"/>
    <dgm:cxn modelId="{CD0E9172-F1FE-46AB-A275-2F31B139DB17}" type="presParOf" srcId="{27583B87-767E-457C-A06F-4115B7303F81}" destId="{16E464AA-15B1-4615-ABF5-15D948A917E9}" srcOrd="6" destOrd="0" presId="urn:microsoft.com/office/officeart/2005/8/layout/default"/>
    <dgm:cxn modelId="{909BA280-B837-4629-BEA0-3631E21035F4}" type="presParOf" srcId="{27583B87-767E-457C-A06F-4115B7303F81}" destId="{E6E079A4-0FAF-4F7F-B95B-0BD7042CD43E}" srcOrd="7" destOrd="0" presId="urn:microsoft.com/office/officeart/2005/8/layout/default"/>
    <dgm:cxn modelId="{33B28192-15AF-4793-92A0-A0140D85287D}" type="presParOf" srcId="{27583B87-767E-457C-A06F-4115B7303F81}" destId="{F22A20F5-6991-4CAC-91F9-77E87EB504D2}" srcOrd="8" destOrd="0" presId="urn:microsoft.com/office/officeart/2005/8/layout/default"/>
    <dgm:cxn modelId="{EE5FD575-A840-4EC9-B23C-03AA250A710C}" type="presParOf" srcId="{27583B87-767E-457C-A06F-4115B7303F81}" destId="{110D347C-C193-445F-8042-36CDA0FA2BAD}" srcOrd="9" destOrd="0" presId="urn:microsoft.com/office/officeart/2005/8/layout/default"/>
    <dgm:cxn modelId="{940ED1E6-BECB-4867-A1A6-C30B4D6F463A}" type="presParOf" srcId="{27583B87-767E-457C-A06F-4115B7303F81}" destId="{1664A42D-B1C3-4A0D-96D1-00319560F254}" srcOrd="10" destOrd="0" presId="urn:microsoft.com/office/officeart/2005/8/layout/default"/>
    <dgm:cxn modelId="{53214FC7-8A4D-4E65-BEF0-BB591C3A13A5}" type="presParOf" srcId="{27583B87-767E-457C-A06F-4115B7303F81}" destId="{40AE16E8-8D55-48B1-B5D4-5C80B74DA63A}" srcOrd="11" destOrd="0" presId="urn:microsoft.com/office/officeart/2005/8/layout/default"/>
    <dgm:cxn modelId="{B07FABAD-BAFF-4CAE-B877-9D5EF06753EF}" type="presParOf" srcId="{27583B87-767E-457C-A06F-4115B7303F81}" destId="{8D54A358-9BE9-4A3C-BB60-4F6135F4CD6F}" srcOrd="12" destOrd="0" presId="urn:microsoft.com/office/officeart/2005/8/layout/default"/>
    <dgm:cxn modelId="{9D8728FE-F59B-4B74-AAD5-221667DAC994}" type="presParOf" srcId="{27583B87-767E-457C-A06F-4115B7303F81}" destId="{CA4B31F1-D156-4155-8569-6501024F4FA9}" srcOrd="13" destOrd="0" presId="urn:microsoft.com/office/officeart/2005/8/layout/default"/>
    <dgm:cxn modelId="{21013DE1-46DC-49E2-A08A-53DA226053E5}" type="presParOf" srcId="{27583B87-767E-457C-A06F-4115B7303F81}" destId="{57271E54-C2B6-4461-A011-8C3644BC04A2}" srcOrd="14" destOrd="0" presId="urn:microsoft.com/office/officeart/2005/8/layout/default"/>
    <dgm:cxn modelId="{22C4751F-A9C8-421E-AD28-AB66EBB9A0AD}" type="presParOf" srcId="{27583B87-767E-457C-A06F-4115B7303F81}" destId="{388674F3-FDDF-48FD-B0A6-018270F24EDE}" srcOrd="15" destOrd="0" presId="urn:microsoft.com/office/officeart/2005/8/layout/default"/>
    <dgm:cxn modelId="{7D2D4855-5AFA-428A-9986-F913F9880762}" type="presParOf" srcId="{27583B87-767E-457C-A06F-4115B7303F81}" destId="{F4F79452-96F3-4C6D-AC56-8FAE6177AF79}" srcOrd="16" destOrd="0" presId="urn:microsoft.com/office/officeart/2005/8/layout/default"/>
    <dgm:cxn modelId="{1C1528BA-CF47-4FBD-88D2-62D5AAC1016D}" type="presParOf" srcId="{27583B87-767E-457C-A06F-4115B7303F81}" destId="{C05A8295-FF65-454B-95C2-0E14C673AC03}" srcOrd="17" destOrd="0" presId="urn:microsoft.com/office/officeart/2005/8/layout/default"/>
    <dgm:cxn modelId="{492C868F-3B8F-481F-B204-FA1A14948233}" type="presParOf" srcId="{27583B87-767E-457C-A06F-4115B7303F81}" destId="{35309E0C-5889-41F2-B4DB-23BA6C079EDC}" srcOrd="18" destOrd="0" presId="urn:microsoft.com/office/officeart/2005/8/layout/default"/>
    <dgm:cxn modelId="{9BFA4BC5-0DE8-4AB5-8930-225CC8C10DBA}" type="presParOf" srcId="{27583B87-767E-457C-A06F-4115B7303F81}" destId="{F14A3AFF-0C21-4F0D-A941-3BAB7139B39B}" srcOrd="19" destOrd="0" presId="urn:microsoft.com/office/officeart/2005/8/layout/default"/>
    <dgm:cxn modelId="{606C131C-25E2-4191-93E0-2CE8D3F78359}" type="presParOf" srcId="{27583B87-767E-457C-A06F-4115B7303F81}" destId="{F7416140-CB20-4183-AE72-87558A5D30F5}" srcOrd="20" destOrd="0" presId="urn:microsoft.com/office/officeart/2005/8/layout/default"/>
    <dgm:cxn modelId="{6E44DB59-CAC7-424A-ABA7-0FBEDDF5074E}" type="presParOf" srcId="{27583B87-767E-457C-A06F-4115B7303F81}" destId="{62D1FB81-E212-46C8-99FF-76ED09811D70}" srcOrd="21" destOrd="0" presId="urn:microsoft.com/office/officeart/2005/8/layout/default"/>
    <dgm:cxn modelId="{6FE74A0F-896D-4445-A715-01539DBF9397}" type="presParOf" srcId="{27583B87-767E-457C-A06F-4115B7303F81}" destId="{AB41DF1B-A361-4711-A12C-DE2D0E3C803E}" srcOrd="22" destOrd="0" presId="urn:microsoft.com/office/officeart/2005/8/layout/default"/>
    <dgm:cxn modelId="{83AE647A-0929-4CE3-B2A0-BA3E050D41EE}" type="presParOf" srcId="{27583B87-767E-457C-A06F-4115B7303F81}" destId="{2D8CECB1-CC00-404D-BADD-EB5F4910DD80}" srcOrd="23" destOrd="0" presId="urn:microsoft.com/office/officeart/2005/8/layout/default"/>
    <dgm:cxn modelId="{69FB0CC2-ADE1-4360-81C1-DCB80EE81220}" type="presParOf" srcId="{27583B87-767E-457C-A06F-4115B7303F81}" destId="{255DBE31-E06F-4ACA-9432-1204C4E451B8}" srcOrd="24" destOrd="0" presId="urn:microsoft.com/office/officeart/2005/8/layout/default"/>
    <dgm:cxn modelId="{512A26BC-08F4-4A80-AADF-375773C79739}" type="presParOf" srcId="{27583B87-767E-457C-A06F-4115B7303F81}" destId="{94914BFD-A152-4722-9F85-94328E5C784F}" srcOrd="25" destOrd="0" presId="urn:microsoft.com/office/officeart/2005/8/layout/default"/>
    <dgm:cxn modelId="{5B340EDD-6803-49E5-90AA-47A72D48C1C0}" type="presParOf" srcId="{27583B87-767E-457C-A06F-4115B7303F81}" destId="{6C6FA2D8-23EE-46E8-81D5-42019A0A81CE}" srcOrd="26" destOrd="0" presId="urn:microsoft.com/office/officeart/2005/8/layout/default"/>
    <dgm:cxn modelId="{A73CBD6B-05E8-410B-9EEA-3DFE1B263E0D}" type="presParOf" srcId="{27583B87-767E-457C-A06F-4115B7303F81}" destId="{0A18FFC4-AD32-4134-A392-1D6D52CCFBED}" srcOrd="27" destOrd="0" presId="urn:microsoft.com/office/officeart/2005/8/layout/default"/>
    <dgm:cxn modelId="{504F13EF-9A7B-4428-9EB2-B2C302F03169}" type="presParOf" srcId="{27583B87-767E-457C-A06F-4115B7303F81}" destId="{A7E5345E-0E9D-44E1-8978-BFCE584EFFF7}" srcOrd="2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03790D70-B150-4D04-AF5B-1B29335FE08E}" type="doc">
      <dgm:prSet loTypeId="urn:microsoft.com/office/officeart/2005/8/layout/vList3" loCatId="list" qsTypeId="urn:microsoft.com/office/officeart/2005/8/quickstyle/simple2" qsCatId="simple" csTypeId="urn:microsoft.com/office/officeart/2005/8/colors/accent5_5" csCatId="accent5" phldr="1"/>
      <dgm:spPr/>
      <dgm:t>
        <a:bodyPr/>
        <a:lstStyle/>
        <a:p>
          <a:endParaRPr lang="en-GB"/>
        </a:p>
      </dgm:t>
    </dgm:pt>
    <dgm:pt modelId="{910E126F-7D1D-4050-BCA8-B0FB370AD6F6}">
      <dgm:prSet phldrT="[Text]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n-US"/>
            <a:t>Commun(al)ism</a:t>
          </a:r>
          <a:endParaRPr lang="en-GB"/>
        </a:p>
      </dgm:t>
    </dgm:pt>
    <dgm:pt modelId="{230A0D1C-6882-4E3B-80F2-C54916F02DDE}" type="parTrans" cxnId="{99A5DA69-0F00-4200-A4FC-2DE40E46E6C9}">
      <dgm:prSet/>
      <dgm:spPr/>
      <dgm:t>
        <a:bodyPr/>
        <a:lstStyle/>
        <a:p>
          <a:endParaRPr lang="en-GB"/>
        </a:p>
      </dgm:t>
    </dgm:pt>
    <dgm:pt modelId="{F7EFD031-2512-465F-9053-C1E6785EF60B}" type="sibTrans" cxnId="{99A5DA69-0F00-4200-A4FC-2DE40E46E6C9}">
      <dgm:prSet/>
      <dgm:spPr/>
      <dgm:t>
        <a:bodyPr/>
        <a:lstStyle/>
        <a:p>
          <a:endParaRPr lang="en-GB"/>
        </a:p>
      </dgm:t>
    </dgm:pt>
    <dgm:pt modelId="{E4284F16-C7ED-4822-9BAB-696CDA913B04}">
      <dgm:prSet/>
      <dgm:spPr/>
      <dgm:t>
        <a:bodyPr/>
        <a:lstStyle/>
        <a:p>
          <a:r>
            <a:rPr lang="en-US" dirty="0"/>
            <a:t>Universalism</a:t>
          </a:r>
        </a:p>
      </dgm:t>
    </dgm:pt>
    <dgm:pt modelId="{3207326C-9F86-4FD7-BCE3-5C6CADCDFCF0}" type="parTrans" cxnId="{EFB186F0-8DDD-44E2-A35A-475D818B844C}">
      <dgm:prSet/>
      <dgm:spPr/>
      <dgm:t>
        <a:bodyPr/>
        <a:lstStyle/>
        <a:p>
          <a:endParaRPr lang="en-GB"/>
        </a:p>
      </dgm:t>
    </dgm:pt>
    <dgm:pt modelId="{858FF6B4-D357-4504-990A-A3870F6C58F6}" type="sibTrans" cxnId="{EFB186F0-8DDD-44E2-A35A-475D818B844C}">
      <dgm:prSet/>
      <dgm:spPr/>
      <dgm:t>
        <a:bodyPr/>
        <a:lstStyle/>
        <a:p>
          <a:endParaRPr lang="en-GB"/>
        </a:p>
      </dgm:t>
    </dgm:pt>
    <dgm:pt modelId="{9A290A1B-89BF-4F30-9984-83CE51A2AB3F}">
      <dgm:prSet/>
      <dgm:spPr/>
      <dgm:t>
        <a:bodyPr/>
        <a:lstStyle/>
        <a:p>
          <a:r>
            <a:rPr lang="en-US"/>
            <a:t>Disinterestedness</a:t>
          </a:r>
          <a:endParaRPr lang="en-US" dirty="0"/>
        </a:p>
      </dgm:t>
    </dgm:pt>
    <dgm:pt modelId="{5FCD872D-F59F-448A-A0DA-147AD0BDFCA6}" type="parTrans" cxnId="{054FFE96-71D7-48FB-8181-96127934599D}">
      <dgm:prSet/>
      <dgm:spPr/>
      <dgm:t>
        <a:bodyPr/>
        <a:lstStyle/>
        <a:p>
          <a:endParaRPr lang="en-GB"/>
        </a:p>
      </dgm:t>
    </dgm:pt>
    <dgm:pt modelId="{BD31954C-A5DF-49A4-AFBC-E0E49C002FB9}" type="sibTrans" cxnId="{054FFE96-71D7-48FB-8181-96127934599D}">
      <dgm:prSet/>
      <dgm:spPr/>
      <dgm:t>
        <a:bodyPr/>
        <a:lstStyle/>
        <a:p>
          <a:endParaRPr lang="en-GB"/>
        </a:p>
      </dgm:t>
    </dgm:pt>
    <dgm:pt modelId="{0E68A4C1-FA55-4037-A658-57173FDABE5B}">
      <dgm:prSet/>
      <dgm:spPr/>
      <dgm:t>
        <a:bodyPr/>
        <a:lstStyle/>
        <a:p>
          <a:r>
            <a:rPr lang="en-US"/>
            <a:t>Organised skepticism</a:t>
          </a:r>
          <a:endParaRPr lang="en-US" dirty="0"/>
        </a:p>
      </dgm:t>
    </dgm:pt>
    <dgm:pt modelId="{8509BAEA-ECA7-4E85-A14D-E0140B5ECBA5}" type="parTrans" cxnId="{5E6B0094-1510-4E4D-886A-983EA8A21606}">
      <dgm:prSet/>
      <dgm:spPr/>
      <dgm:t>
        <a:bodyPr/>
        <a:lstStyle/>
        <a:p>
          <a:endParaRPr lang="en-GB"/>
        </a:p>
      </dgm:t>
    </dgm:pt>
    <dgm:pt modelId="{8D57A514-FC22-4D39-AD5F-B0D0BC5914B6}" type="sibTrans" cxnId="{5E6B0094-1510-4E4D-886A-983EA8A21606}">
      <dgm:prSet/>
      <dgm:spPr/>
      <dgm:t>
        <a:bodyPr/>
        <a:lstStyle/>
        <a:p>
          <a:endParaRPr lang="en-GB"/>
        </a:p>
      </dgm:t>
    </dgm:pt>
    <dgm:pt modelId="{2E147353-2D34-4675-A1EF-827F1AA3167C}" type="pres">
      <dgm:prSet presAssocID="{03790D70-B150-4D04-AF5B-1B29335FE08E}" presName="linearFlow" presStyleCnt="0">
        <dgm:presLayoutVars>
          <dgm:dir/>
          <dgm:resizeHandles val="exact"/>
        </dgm:presLayoutVars>
      </dgm:prSet>
      <dgm:spPr/>
    </dgm:pt>
    <dgm:pt modelId="{2D03CF68-F4FD-4329-932F-FCEC7E8F7177}" type="pres">
      <dgm:prSet presAssocID="{910E126F-7D1D-4050-BCA8-B0FB370AD6F6}" presName="composite" presStyleCnt="0"/>
      <dgm:spPr/>
    </dgm:pt>
    <dgm:pt modelId="{697DCD94-A92C-41CA-AC00-C461F193D2F8}" type="pres">
      <dgm:prSet presAssocID="{910E126F-7D1D-4050-BCA8-B0FB370AD6F6}" presName="imgShp" presStyleLbl="fgImgPlace1" presStyleIdx="0" presStyleCnt="4" custLinFactNeighborX="-5138" custLinFactNeighborY="-109"/>
      <dgm:spPr>
        <a:blipFill rotWithShape="1">
          <a:blip xmlns:r="http://schemas.openxmlformats.org/officeDocument/2006/relationships" r:embed="rId1"/>
          <a:srcRect/>
          <a:stretch>
            <a:fillRect t="-4000" b="-4000"/>
          </a:stretch>
        </a:blipFill>
      </dgm:spPr>
    </dgm:pt>
    <dgm:pt modelId="{DFFDA0B4-8878-4FD0-B1B7-880D630E029E}" type="pres">
      <dgm:prSet presAssocID="{910E126F-7D1D-4050-BCA8-B0FB370AD6F6}" presName="txShp" presStyleLbl="node1" presStyleIdx="0" presStyleCnt="4">
        <dgm:presLayoutVars>
          <dgm:bulletEnabled val="1"/>
        </dgm:presLayoutVars>
      </dgm:prSet>
      <dgm:spPr/>
    </dgm:pt>
    <dgm:pt modelId="{5A5340F3-DDF0-42A5-A5F2-F504FACF6EEA}" type="pres">
      <dgm:prSet presAssocID="{F7EFD031-2512-465F-9053-C1E6785EF60B}" presName="spacing" presStyleCnt="0"/>
      <dgm:spPr/>
    </dgm:pt>
    <dgm:pt modelId="{3D25B3EC-FE18-4447-8BE1-7294EB31B6CA}" type="pres">
      <dgm:prSet presAssocID="{E4284F16-C7ED-4822-9BAB-696CDA913B04}" presName="composite" presStyleCnt="0"/>
      <dgm:spPr/>
    </dgm:pt>
    <dgm:pt modelId="{852ED78F-EF43-447C-8A45-5899DD5A3673}" type="pres">
      <dgm:prSet presAssocID="{E4284F16-C7ED-4822-9BAB-696CDA913B04}" presName="imgShp" presStyleLbl="fgImgPlace1" presStyleIdx="1" presStyleCnt="4"/>
      <dgm:spPr>
        <a:blipFill rotWithShape="1">
          <a:blip xmlns:r="http://schemas.openxmlformats.org/officeDocument/2006/relationships" r:embed="rId1"/>
          <a:srcRect/>
          <a:stretch>
            <a:fillRect t="-4000" b="-4000"/>
          </a:stretch>
        </a:blipFill>
      </dgm:spPr>
    </dgm:pt>
    <dgm:pt modelId="{E96B868B-EAD0-440B-9B71-E2730CCFC4F9}" type="pres">
      <dgm:prSet presAssocID="{E4284F16-C7ED-4822-9BAB-696CDA913B04}" presName="txShp" presStyleLbl="node1" presStyleIdx="1" presStyleCnt="4">
        <dgm:presLayoutVars>
          <dgm:bulletEnabled val="1"/>
        </dgm:presLayoutVars>
      </dgm:prSet>
      <dgm:spPr/>
    </dgm:pt>
    <dgm:pt modelId="{A925754B-2A01-4040-B696-9811B1826DCC}" type="pres">
      <dgm:prSet presAssocID="{858FF6B4-D357-4504-990A-A3870F6C58F6}" presName="spacing" presStyleCnt="0"/>
      <dgm:spPr/>
    </dgm:pt>
    <dgm:pt modelId="{C47BFBA6-D576-4111-82CA-5052BEB32520}" type="pres">
      <dgm:prSet presAssocID="{9A290A1B-89BF-4F30-9984-83CE51A2AB3F}" presName="composite" presStyleCnt="0"/>
      <dgm:spPr/>
    </dgm:pt>
    <dgm:pt modelId="{1641D117-FACF-41E6-91A4-A88555A8A96B}" type="pres">
      <dgm:prSet presAssocID="{9A290A1B-89BF-4F30-9984-83CE51A2AB3F}" presName="imgShp" presStyleLbl="fgImgPlace1" presStyleIdx="2" presStyleCnt="4"/>
      <dgm:spPr>
        <a:blipFill rotWithShape="1">
          <a:blip xmlns:r="http://schemas.openxmlformats.org/officeDocument/2006/relationships" r:embed="rId1"/>
          <a:srcRect/>
          <a:stretch>
            <a:fillRect t="-4000" b="-4000"/>
          </a:stretch>
        </a:blipFill>
      </dgm:spPr>
    </dgm:pt>
    <dgm:pt modelId="{140F6350-846B-4BC4-BA70-9CFCA5DD6BC3}" type="pres">
      <dgm:prSet presAssocID="{9A290A1B-89BF-4F30-9984-83CE51A2AB3F}" presName="txShp" presStyleLbl="node1" presStyleIdx="2" presStyleCnt="4">
        <dgm:presLayoutVars>
          <dgm:bulletEnabled val="1"/>
        </dgm:presLayoutVars>
      </dgm:prSet>
      <dgm:spPr/>
    </dgm:pt>
    <dgm:pt modelId="{0E1CB072-D2BF-4129-B0CB-EEAB1F786000}" type="pres">
      <dgm:prSet presAssocID="{BD31954C-A5DF-49A4-AFBC-E0E49C002FB9}" presName="spacing" presStyleCnt="0"/>
      <dgm:spPr/>
    </dgm:pt>
    <dgm:pt modelId="{4613256B-3AC2-4209-A7C7-83AF40ECCB39}" type="pres">
      <dgm:prSet presAssocID="{0E68A4C1-FA55-4037-A658-57173FDABE5B}" presName="composite" presStyleCnt="0"/>
      <dgm:spPr/>
    </dgm:pt>
    <dgm:pt modelId="{4F34912B-1134-4DB2-BFF9-76D8BB7E9D8C}" type="pres">
      <dgm:prSet presAssocID="{0E68A4C1-FA55-4037-A658-57173FDABE5B}" presName="imgShp" presStyleLbl="fgImgPlace1" presStyleIdx="3" presStyleCnt="4"/>
      <dgm:spPr>
        <a:blipFill rotWithShape="1">
          <a:blip xmlns:r="http://schemas.openxmlformats.org/officeDocument/2006/relationships" r:embed="rId1"/>
          <a:srcRect/>
          <a:stretch>
            <a:fillRect t="-4000" b="-4000"/>
          </a:stretch>
        </a:blipFill>
      </dgm:spPr>
    </dgm:pt>
    <dgm:pt modelId="{3BCA89B0-8B05-4FFB-8E3A-902668FEBA1D}" type="pres">
      <dgm:prSet presAssocID="{0E68A4C1-FA55-4037-A658-57173FDABE5B}" presName="txShp" presStyleLbl="node1" presStyleIdx="3" presStyleCnt="4">
        <dgm:presLayoutVars>
          <dgm:bulletEnabled val="1"/>
        </dgm:presLayoutVars>
      </dgm:prSet>
      <dgm:spPr/>
    </dgm:pt>
  </dgm:ptLst>
  <dgm:cxnLst>
    <dgm:cxn modelId="{99A5DA69-0F00-4200-A4FC-2DE40E46E6C9}" srcId="{03790D70-B150-4D04-AF5B-1B29335FE08E}" destId="{910E126F-7D1D-4050-BCA8-B0FB370AD6F6}" srcOrd="0" destOrd="0" parTransId="{230A0D1C-6882-4E3B-80F2-C54916F02DDE}" sibTransId="{F7EFD031-2512-465F-9053-C1E6785EF60B}"/>
    <dgm:cxn modelId="{21AE8B4B-F192-462D-B606-D3BCF12719B5}" type="presOf" srcId="{E4284F16-C7ED-4822-9BAB-696CDA913B04}" destId="{E96B868B-EAD0-440B-9B71-E2730CCFC4F9}" srcOrd="0" destOrd="0" presId="urn:microsoft.com/office/officeart/2005/8/layout/vList3"/>
    <dgm:cxn modelId="{78C15D56-975F-4EE1-9124-054D786B4212}" type="presOf" srcId="{9A290A1B-89BF-4F30-9984-83CE51A2AB3F}" destId="{140F6350-846B-4BC4-BA70-9CFCA5DD6BC3}" srcOrd="0" destOrd="0" presId="urn:microsoft.com/office/officeart/2005/8/layout/vList3"/>
    <dgm:cxn modelId="{5E6B0094-1510-4E4D-886A-983EA8A21606}" srcId="{03790D70-B150-4D04-AF5B-1B29335FE08E}" destId="{0E68A4C1-FA55-4037-A658-57173FDABE5B}" srcOrd="3" destOrd="0" parTransId="{8509BAEA-ECA7-4E85-A14D-E0140B5ECBA5}" sibTransId="{8D57A514-FC22-4D39-AD5F-B0D0BC5914B6}"/>
    <dgm:cxn modelId="{054FFE96-71D7-48FB-8181-96127934599D}" srcId="{03790D70-B150-4D04-AF5B-1B29335FE08E}" destId="{9A290A1B-89BF-4F30-9984-83CE51A2AB3F}" srcOrd="2" destOrd="0" parTransId="{5FCD872D-F59F-448A-A0DA-147AD0BDFCA6}" sibTransId="{BD31954C-A5DF-49A4-AFBC-E0E49C002FB9}"/>
    <dgm:cxn modelId="{C901379A-9DA4-49B2-B1D8-70F1CC84671B}" type="presOf" srcId="{0E68A4C1-FA55-4037-A658-57173FDABE5B}" destId="{3BCA89B0-8B05-4FFB-8E3A-902668FEBA1D}" srcOrd="0" destOrd="0" presId="urn:microsoft.com/office/officeart/2005/8/layout/vList3"/>
    <dgm:cxn modelId="{254C5AB0-9C35-4990-A402-8779AC57F3A2}" type="presOf" srcId="{910E126F-7D1D-4050-BCA8-B0FB370AD6F6}" destId="{DFFDA0B4-8878-4FD0-B1B7-880D630E029E}" srcOrd="0" destOrd="0" presId="urn:microsoft.com/office/officeart/2005/8/layout/vList3"/>
    <dgm:cxn modelId="{29609FCE-FB7D-4802-8124-1351DA543F9C}" type="presOf" srcId="{03790D70-B150-4D04-AF5B-1B29335FE08E}" destId="{2E147353-2D34-4675-A1EF-827F1AA3167C}" srcOrd="0" destOrd="0" presId="urn:microsoft.com/office/officeart/2005/8/layout/vList3"/>
    <dgm:cxn modelId="{EFB186F0-8DDD-44E2-A35A-475D818B844C}" srcId="{03790D70-B150-4D04-AF5B-1B29335FE08E}" destId="{E4284F16-C7ED-4822-9BAB-696CDA913B04}" srcOrd="1" destOrd="0" parTransId="{3207326C-9F86-4FD7-BCE3-5C6CADCDFCF0}" sibTransId="{858FF6B4-D357-4504-990A-A3870F6C58F6}"/>
    <dgm:cxn modelId="{95B72FC2-4E4D-420B-80B2-5EE51D6914D5}" type="presParOf" srcId="{2E147353-2D34-4675-A1EF-827F1AA3167C}" destId="{2D03CF68-F4FD-4329-932F-FCEC7E8F7177}" srcOrd="0" destOrd="0" presId="urn:microsoft.com/office/officeart/2005/8/layout/vList3"/>
    <dgm:cxn modelId="{1BCE6C77-3AFD-4D07-B76F-1970067DBFEF}" type="presParOf" srcId="{2D03CF68-F4FD-4329-932F-FCEC7E8F7177}" destId="{697DCD94-A92C-41CA-AC00-C461F193D2F8}" srcOrd="0" destOrd="0" presId="urn:microsoft.com/office/officeart/2005/8/layout/vList3"/>
    <dgm:cxn modelId="{23E99887-70A1-4122-8583-5C9A93319BEA}" type="presParOf" srcId="{2D03CF68-F4FD-4329-932F-FCEC7E8F7177}" destId="{DFFDA0B4-8878-4FD0-B1B7-880D630E029E}" srcOrd="1" destOrd="0" presId="urn:microsoft.com/office/officeart/2005/8/layout/vList3"/>
    <dgm:cxn modelId="{E1F1629E-25D2-4894-AF70-99950D7A0BD0}" type="presParOf" srcId="{2E147353-2D34-4675-A1EF-827F1AA3167C}" destId="{5A5340F3-DDF0-42A5-A5F2-F504FACF6EEA}" srcOrd="1" destOrd="0" presId="urn:microsoft.com/office/officeart/2005/8/layout/vList3"/>
    <dgm:cxn modelId="{FDBE40CC-94EF-485A-BFE7-605986DC86D6}" type="presParOf" srcId="{2E147353-2D34-4675-A1EF-827F1AA3167C}" destId="{3D25B3EC-FE18-4447-8BE1-7294EB31B6CA}" srcOrd="2" destOrd="0" presId="urn:microsoft.com/office/officeart/2005/8/layout/vList3"/>
    <dgm:cxn modelId="{3C437D9F-DEB6-41BF-B8D1-DCC32FF14618}" type="presParOf" srcId="{3D25B3EC-FE18-4447-8BE1-7294EB31B6CA}" destId="{852ED78F-EF43-447C-8A45-5899DD5A3673}" srcOrd="0" destOrd="0" presId="urn:microsoft.com/office/officeart/2005/8/layout/vList3"/>
    <dgm:cxn modelId="{AFE4FAAC-1763-469D-BEDA-5814BE29C5B5}" type="presParOf" srcId="{3D25B3EC-FE18-4447-8BE1-7294EB31B6CA}" destId="{E96B868B-EAD0-440B-9B71-E2730CCFC4F9}" srcOrd="1" destOrd="0" presId="urn:microsoft.com/office/officeart/2005/8/layout/vList3"/>
    <dgm:cxn modelId="{E3F80D8C-9919-4414-B1D8-A3D084ED1DF7}" type="presParOf" srcId="{2E147353-2D34-4675-A1EF-827F1AA3167C}" destId="{A925754B-2A01-4040-B696-9811B1826DCC}" srcOrd="3" destOrd="0" presId="urn:microsoft.com/office/officeart/2005/8/layout/vList3"/>
    <dgm:cxn modelId="{105655AB-C0CB-426E-A698-4C8FC3AF4A9A}" type="presParOf" srcId="{2E147353-2D34-4675-A1EF-827F1AA3167C}" destId="{C47BFBA6-D576-4111-82CA-5052BEB32520}" srcOrd="4" destOrd="0" presId="urn:microsoft.com/office/officeart/2005/8/layout/vList3"/>
    <dgm:cxn modelId="{4F53496B-D5D3-4565-B5DA-2EAE66591027}" type="presParOf" srcId="{C47BFBA6-D576-4111-82CA-5052BEB32520}" destId="{1641D117-FACF-41E6-91A4-A88555A8A96B}" srcOrd="0" destOrd="0" presId="urn:microsoft.com/office/officeart/2005/8/layout/vList3"/>
    <dgm:cxn modelId="{D04A5195-CFBD-4A1E-B500-148ABA559BD2}" type="presParOf" srcId="{C47BFBA6-D576-4111-82CA-5052BEB32520}" destId="{140F6350-846B-4BC4-BA70-9CFCA5DD6BC3}" srcOrd="1" destOrd="0" presId="urn:microsoft.com/office/officeart/2005/8/layout/vList3"/>
    <dgm:cxn modelId="{4557690B-B4DB-422D-9C8F-4D63F8AE0D91}" type="presParOf" srcId="{2E147353-2D34-4675-A1EF-827F1AA3167C}" destId="{0E1CB072-D2BF-4129-B0CB-EEAB1F786000}" srcOrd="5" destOrd="0" presId="urn:microsoft.com/office/officeart/2005/8/layout/vList3"/>
    <dgm:cxn modelId="{9481BB47-89A8-4F52-A06D-2DE5192CE454}" type="presParOf" srcId="{2E147353-2D34-4675-A1EF-827F1AA3167C}" destId="{4613256B-3AC2-4209-A7C7-83AF40ECCB39}" srcOrd="6" destOrd="0" presId="urn:microsoft.com/office/officeart/2005/8/layout/vList3"/>
    <dgm:cxn modelId="{486D668A-FF01-4DD8-AD18-FD03586DF7AB}" type="presParOf" srcId="{4613256B-3AC2-4209-A7C7-83AF40ECCB39}" destId="{4F34912B-1134-4DB2-BFF9-76D8BB7E9D8C}" srcOrd="0" destOrd="0" presId="urn:microsoft.com/office/officeart/2005/8/layout/vList3"/>
    <dgm:cxn modelId="{4B1C77E9-8408-48AD-998A-95A6597371C8}" type="presParOf" srcId="{4613256B-3AC2-4209-A7C7-83AF40ECCB39}" destId="{3BCA89B0-8B05-4FFB-8E3A-902668FEBA1D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EA4D173-9F06-486B-AC91-8D5C951E71E4}" type="doc">
      <dgm:prSet loTypeId="urn:microsoft.com/office/officeart/2005/8/layout/venn2" loCatId="relationship" qsTypeId="urn:microsoft.com/office/officeart/2005/8/quickstyle/simple2" qsCatId="simple" csTypeId="urn:microsoft.com/office/officeart/2005/8/colors/accent5_4" csCatId="accent5" phldr="1"/>
      <dgm:spPr/>
    </dgm:pt>
    <dgm:pt modelId="{91607696-8605-4089-8ECA-5560FF199BFD}">
      <dgm:prSet phldrT="[Text]"/>
      <dgm:spPr>
        <a:solidFill>
          <a:schemeClr val="accent5">
            <a:lumMod val="60000"/>
            <a:lumOff val="40000"/>
          </a:schemeClr>
        </a:solidFill>
      </dgm:spPr>
      <dgm:t>
        <a:bodyPr/>
        <a:lstStyle/>
        <a:p>
          <a:r>
            <a:rPr lang="en-US" dirty="0"/>
            <a:t>Information</a:t>
          </a:r>
          <a:endParaRPr lang="en-GB" dirty="0"/>
        </a:p>
      </dgm:t>
    </dgm:pt>
    <dgm:pt modelId="{E27BD03E-086F-421F-B097-9AA732D6BB9F}" type="parTrans" cxnId="{ECEBB4F7-35B8-408F-AE66-CF1877C671D7}">
      <dgm:prSet/>
      <dgm:spPr/>
      <dgm:t>
        <a:bodyPr/>
        <a:lstStyle/>
        <a:p>
          <a:endParaRPr lang="en-GB"/>
        </a:p>
      </dgm:t>
    </dgm:pt>
    <dgm:pt modelId="{24D69828-9621-42D6-AB73-1E1192B2795C}" type="sibTrans" cxnId="{ECEBB4F7-35B8-408F-AE66-CF1877C671D7}">
      <dgm:prSet/>
      <dgm:spPr/>
      <dgm:t>
        <a:bodyPr/>
        <a:lstStyle/>
        <a:p>
          <a:endParaRPr lang="en-GB"/>
        </a:p>
      </dgm:t>
    </dgm:pt>
    <dgm:pt modelId="{4A4225E6-D756-4BA4-AFE4-FCAD8B331E55}">
      <dgm:prSet phldrT="[Text]" custT="1"/>
      <dgm:spPr>
        <a:solidFill>
          <a:schemeClr val="accent5">
            <a:lumMod val="75000"/>
          </a:schemeClr>
        </a:solidFill>
      </dgm:spPr>
      <dgm:t>
        <a:bodyPr/>
        <a:lstStyle/>
        <a:p>
          <a:endParaRPr lang="en-US" sz="1400" dirty="0"/>
        </a:p>
        <a:p>
          <a:r>
            <a:rPr lang="en-US" sz="2400" dirty="0"/>
            <a:t>Skills</a:t>
          </a:r>
        </a:p>
        <a:p>
          <a:r>
            <a:rPr lang="en-US" sz="2400" dirty="0"/>
            <a:t>Tools</a:t>
          </a:r>
          <a:endParaRPr lang="en-GB" sz="1600" dirty="0"/>
        </a:p>
      </dgm:t>
    </dgm:pt>
    <dgm:pt modelId="{0857E816-1877-44E1-B757-A2754B631F98}" type="parTrans" cxnId="{5A842EC5-CCCE-42D0-B5EE-AF85E41E08DA}">
      <dgm:prSet/>
      <dgm:spPr/>
      <dgm:t>
        <a:bodyPr/>
        <a:lstStyle/>
        <a:p>
          <a:endParaRPr lang="en-GB"/>
        </a:p>
      </dgm:t>
    </dgm:pt>
    <dgm:pt modelId="{0B631209-DA8E-40F3-8F84-A343CDC6ED74}" type="sibTrans" cxnId="{5A842EC5-CCCE-42D0-B5EE-AF85E41E08DA}">
      <dgm:prSet/>
      <dgm:spPr/>
      <dgm:t>
        <a:bodyPr/>
        <a:lstStyle/>
        <a:p>
          <a:endParaRPr lang="en-GB"/>
        </a:p>
      </dgm:t>
    </dgm:pt>
    <dgm:pt modelId="{5A46BD2B-7C84-4540-8A8F-96A3CEC6BE3A}">
      <dgm:prSet phldrT="[Text]" custT="1"/>
      <dgm:spPr>
        <a:solidFill>
          <a:schemeClr val="accent5">
            <a:lumMod val="50000"/>
          </a:schemeClr>
        </a:solidFill>
      </dgm:spPr>
      <dgm:t>
        <a:bodyPr/>
        <a:lstStyle/>
        <a:p>
          <a:r>
            <a:rPr lang="en-US" sz="2400" dirty="0"/>
            <a:t>Incentives</a:t>
          </a:r>
          <a:endParaRPr lang="en-GB" sz="1600" dirty="0"/>
        </a:p>
      </dgm:t>
    </dgm:pt>
    <dgm:pt modelId="{F7CFBDE6-A7D5-4A66-8E18-C93000482E13}" type="parTrans" cxnId="{B1DF4983-AB5B-479B-B7A2-192ACED6B89B}">
      <dgm:prSet/>
      <dgm:spPr/>
      <dgm:t>
        <a:bodyPr/>
        <a:lstStyle/>
        <a:p>
          <a:endParaRPr lang="en-GB"/>
        </a:p>
      </dgm:t>
    </dgm:pt>
    <dgm:pt modelId="{3DC103A7-98AD-449F-86B2-4E79BC0DE949}" type="sibTrans" cxnId="{B1DF4983-AB5B-479B-B7A2-192ACED6B89B}">
      <dgm:prSet/>
      <dgm:spPr/>
      <dgm:t>
        <a:bodyPr/>
        <a:lstStyle/>
        <a:p>
          <a:endParaRPr lang="en-GB"/>
        </a:p>
      </dgm:t>
    </dgm:pt>
    <dgm:pt modelId="{4666E5DD-37DE-4CEC-A1D5-382DA9968557}" type="pres">
      <dgm:prSet presAssocID="{5EA4D173-9F06-486B-AC91-8D5C951E71E4}" presName="Name0" presStyleCnt="0">
        <dgm:presLayoutVars>
          <dgm:chMax val="7"/>
          <dgm:resizeHandles val="exact"/>
        </dgm:presLayoutVars>
      </dgm:prSet>
      <dgm:spPr/>
    </dgm:pt>
    <dgm:pt modelId="{06601041-715C-4AF9-8E54-0A85067B434F}" type="pres">
      <dgm:prSet presAssocID="{5EA4D173-9F06-486B-AC91-8D5C951E71E4}" presName="comp1" presStyleCnt="0"/>
      <dgm:spPr/>
    </dgm:pt>
    <dgm:pt modelId="{F90FF512-DE26-441C-ABAB-06DCDCD1E4D5}" type="pres">
      <dgm:prSet presAssocID="{5EA4D173-9F06-486B-AC91-8D5C951E71E4}" presName="circle1" presStyleLbl="node1" presStyleIdx="0" presStyleCnt="3"/>
      <dgm:spPr/>
    </dgm:pt>
    <dgm:pt modelId="{69923038-FA17-4C8D-B030-0B91C223BFE1}" type="pres">
      <dgm:prSet presAssocID="{5EA4D173-9F06-486B-AC91-8D5C951E71E4}" presName="c1text" presStyleLbl="node1" presStyleIdx="0" presStyleCnt="3">
        <dgm:presLayoutVars>
          <dgm:bulletEnabled val="1"/>
        </dgm:presLayoutVars>
      </dgm:prSet>
      <dgm:spPr/>
    </dgm:pt>
    <dgm:pt modelId="{52F57FB9-D70F-400F-ADDB-D1F4E16DC85D}" type="pres">
      <dgm:prSet presAssocID="{5EA4D173-9F06-486B-AC91-8D5C951E71E4}" presName="comp2" presStyleCnt="0"/>
      <dgm:spPr/>
    </dgm:pt>
    <dgm:pt modelId="{7EE7B57B-0311-4D66-9777-E75E302AA61A}" type="pres">
      <dgm:prSet presAssocID="{5EA4D173-9F06-486B-AC91-8D5C951E71E4}" presName="circle2" presStyleLbl="node1" presStyleIdx="1" presStyleCnt="3"/>
      <dgm:spPr/>
    </dgm:pt>
    <dgm:pt modelId="{843CFDEC-2A0C-4490-91D6-65374841C10D}" type="pres">
      <dgm:prSet presAssocID="{5EA4D173-9F06-486B-AC91-8D5C951E71E4}" presName="c2text" presStyleLbl="node1" presStyleIdx="1" presStyleCnt="3">
        <dgm:presLayoutVars>
          <dgm:bulletEnabled val="1"/>
        </dgm:presLayoutVars>
      </dgm:prSet>
      <dgm:spPr/>
    </dgm:pt>
    <dgm:pt modelId="{48AFDDAD-B6E2-4004-B5DD-F13F4F24B7A8}" type="pres">
      <dgm:prSet presAssocID="{5EA4D173-9F06-486B-AC91-8D5C951E71E4}" presName="comp3" presStyleCnt="0"/>
      <dgm:spPr/>
    </dgm:pt>
    <dgm:pt modelId="{4738CE7D-B166-4D7B-8FA1-9ECD8E49A9B5}" type="pres">
      <dgm:prSet presAssocID="{5EA4D173-9F06-486B-AC91-8D5C951E71E4}" presName="circle3" presStyleLbl="node1" presStyleIdx="2" presStyleCnt="3"/>
      <dgm:spPr/>
    </dgm:pt>
    <dgm:pt modelId="{95D1F20A-B521-48F0-A6D5-AA56DBA08D75}" type="pres">
      <dgm:prSet presAssocID="{5EA4D173-9F06-486B-AC91-8D5C951E71E4}" presName="c3text" presStyleLbl="node1" presStyleIdx="2" presStyleCnt="3">
        <dgm:presLayoutVars>
          <dgm:bulletEnabled val="1"/>
        </dgm:presLayoutVars>
      </dgm:prSet>
      <dgm:spPr/>
    </dgm:pt>
  </dgm:ptLst>
  <dgm:cxnLst>
    <dgm:cxn modelId="{B474DF04-1831-4624-AAB8-AC80D2E089CA}" type="presOf" srcId="{91607696-8605-4089-8ECA-5560FF199BFD}" destId="{69923038-FA17-4C8D-B030-0B91C223BFE1}" srcOrd="1" destOrd="0" presId="urn:microsoft.com/office/officeart/2005/8/layout/venn2"/>
    <dgm:cxn modelId="{94FC9054-DB7C-4D48-850C-4119B687AA74}" type="presOf" srcId="{4A4225E6-D756-4BA4-AFE4-FCAD8B331E55}" destId="{7EE7B57B-0311-4D66-9777-E75E302AA61A}" srcOrd="0" destOrd="0" presId="urn:microsoft.com/office/officeart/2005/8/layout/venn2"/>
    <dgm:cxn modelId="{BA9A8F7A-7515-4900-AB1B-A7BBF6B72C52}" type="presOf" srcId="{91607696-8605-4089-8ECA-5560FF199BFD}" destId="{F90FF512-DE26-441C-ABAB-06DCDCD1E4D5}" srcOrd="0" destOrd="0" presId="urn:microsoft.com/office/officeart/2005/8/layout/venn2"/>
    <dgm:cxn modelId="{B1DF4983-AB5B-479B-B7A2-192ACED6B89B}" srcId="{5EA4D173-9F06-486B-AC91-8D5C951E71E4}" destId="{5A46BD2B-7C84-4540-8A8F-96A3CEC6BE3A}" srcOrd="2" destOrd="0" parTransId="{F7CFBDE6-A7D5-4A66-8E18-C93000482E13}" sibTransId="{3DC103A7-98AD-449F-86B2-4E79BC0DE949}"/>
    <dgm:cxn modelId="{1CF7B38F-099A-4F55-9EFA-8501110DBC9E}" type="presOf" srcId="{5EA4D173-9F06-486B-AC91-8D5C951E71E4}" destId="{4666E5DD-37DE-4CEC-A1D5-382DA9968557}" srcOrd="0" destOrd="0" presId="urn:microsoft.com/office/officeart/2005/8/layout/venn2"/>
    <dgm:cxn modelId="{571B77BB-B92E-42EE-ADF7-315B77AD287D}" type="presOf" srcId="{5A46BD2B-7C84-4540-8A8F-96A3CEC6BE3A}" destId="{4738CE7D-B166-4D7B-8FA1-9ECD8E49A9B5}" srcOrd="0" destOrd="0" presId="urn:microsoft.com/office/officeart/2005/8/layout/venn2"/>
    <dgm:cxn modelId="{FC2AF5BF-53C2-480B-9BE9-11D2DFE95941}" type="presOf" srcId="{4A4225E6-D756-4BA4-AFE4-FCAD8B331E55}" destId="{843CFDEC-2A0C-4490-91D6-65374841C10D}" srcOrd="1" destOrd="0" presId="urn:microsoft.com/office/officeart/2005/8/layout/venn2"/>
    <dgm:cxn modelId="{5A842EC5-CCCE-42D0-B5EE-AF85E41E08DA}" srcId="{5EA4D173-9F06-486B-AC91-8D5C951E71E4}" destId="{4A4225E6-D756-4BA4-AFE4-FCAD8B331E55}" srcOrd="1" destOrd="0" parTransId="{0857E816-1877-44E1-B757-A2754B631F98}" sibTransId="{0B631209-DA8E-40F3-8F84-A343CDC6ED74}"/>
    <dgm:cxn modelId="{C5259FD0-9C95-4FCB-A3AB-0DC37276E165}" type="presOf" srcId="{5A46BD2B-7C84-4540-8A8F-96A3CEC6BE3A}" destId="{95D1F20A-B521-48F0-A6D5-AA56DBA08D75}" srcOrd="1" destOrd="0" presId="urn:microsoft.com/office/officeart/2005/8/layout/venn2"/>
    <dgm:cxn modelId="{ECEBB4F7-35B8-408F-AE66-CF1877C671D7}" srcId="{5EA4D173-9F06-486B-AC91-8D5C951E71E4}" destId="{91607696-8605-4089-8ECA-5560FF199BFD}" srcOrd="0" destOrd="0" parTransId="{E27BD03E-086F-421F-B097-9AA732D6BB9F}" sibTransId="{24D69828-9621-42D6-AB73-1E1192B2795C}"/>
    <dgm:cxn modelId="{0648EF35-9A19-4ED9-94A1-25478148FE7A}" type="presParOf" srcId="{4666E5DD-37DE-4CEC-A1D5-382DA9968557}" destId="{06601041-715C-4AF9-8E54-0A85067B434F}" srcOrd="0" destOrd="0" presId="urn:microsoft.com/office/officeart/2005/8/layout/venn2"/>
    <dgm:cxn modelId="{C06135EA-775E-45D7-91B6-CA23BFF52C64}" type="presParOf" srcId="{06601041-715C-4AF9-8E54-0A85067B434F}" destId="{F90FF512-DE26-441C-ABAB-06DCDCD1E4D5}" srcOrd="0" destOrd="0" presId="urn:microsoft.com/office/officeart/2005/8/layout/venn2"/>
    <dgm:cxn modelId="{08788EC7-CC24-4DEF-A3EE-1847470C2052}" type="presParOf" srcId="{06601041-715C-4AF9-8E54-0A85067B434F}" destId="{69923038-FA17-4C8D-B030-0B91C223BFE1}" srcOrd="1" destOrd="0" presId="urn:microsoft.com/office/officeart/2005/8/layout/venn2"/>
    <dgm:cxn modelId="{9AF1EA4A-DABE-4C5A-9A57-1611ACB1EA36}" type="presParOf" srcId="{4666E5DD-37DE-4CEC-A1D5-382DA9968557}" destId="{52F57FB9-D70F-400F-ADDB-D1F4E16DC85D}" srcOrd="1" destOrd="0" presId="urn:microsoft.com/office/officeart/2005/8/layout/venn2"/>
    <dgm:cxn modelId="{C463CE4D-96DB-49F8-A4FA-C0F90FF3C8B4}" type="presParOf" srcId="{52F57FB9-D70F-400F-ADDB-D1F4E16DC85D}" destId="{7EE7B57B-0311-4D66-9777-E75E302AA61A}" srcOrd="0" destOrd="0" presId="urn:microsoft.com/office/officeart/2005/8/layout/venn2"/>
    <dgm:cxn modelId="{9F1F11C6-1EA9-48EA-A643-2D3305EFD343}" type="presParOf" srcId="{52F57FB9-D70F-400F-ADDB-D1F4E16DC85D}" destId="{843CFDEC-2A0C-4490-91D6-65374841C10D}" srcOrd="1" destOrd="0" presId="urn:microsoft.com/office/officeart/2005/8/layout/venn2"/>
    <dgm:cxn modelId="{99B8C3D5-D45E-4BCE-A5D4-317157D141CB}" type="presParOf" srcId="{4666E5DD-37DE-4CEC-A1D5-382DA9968557}" destId="{48AFDDAD-B6E2-4004-B5DD-F13F4F24B7A8}" srcOrd="2" destOrd="0" presId="urn:microsoft.com/office/officeart/2005/8/layout/venn2"/>
    <dgm:cxn modelId="{B5A8EFBF-A1A0-4F5A-B4D3-1E154ED032FD}" type="presParOf" srcId="{48AFDDAD-B6E2-4004-B5DD-F13F4F24B7A8}" destId="{4738CE7D-B166-4D7B-8FA1-9ECD8E49A9B5}" srcOrd="0" destOrd="0" presId="urn:microsoft.com/office/officeart/2005/8/layout/venn2"/>
    <dgm:cxn modelId="{D9970E71-AEDA-46CD-9718-3A4EF764611B}" type="presParOf" srcId="{48AFDDAD-B6E2-4004-B5DD-F13F4F24B7A8}" destId="{95D1F20A-B521-48F0-A6D5-AA56DBA08D75}" srcOrd="1" destOrd="0" presId="urn:microsoft.com/office/officeart/2005/8/layout/ven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3790D70-B150-4D04-AF5B-1B29335FE08E}" type="doc">
      <dgm:prSet loTypeId="urn:microsoft.com/office/officeart/2005/8/layout/vList3" loCatId="list" qsTypeId="urn:microsoft.com/office/officeart/2005/8/quickstyle/simple2" qsCatId="simple" csTypeId="urn:microsoft.com/office/officeart/2005/8/colors/accent5_5" csCatId="accent5" phldr="1"/>
      <dgm:spPr/>
      <dgm:t>
        <a:bodyPr/>
        <a:lstStyle/>
        <a:p>
          <a:endParaRPr lang="en-GB"/>
        </a:p>
      </dgm:t>
    </dgm:pt>
    <dgm:pt modelId="{910E126F-7D1D-4050-BCA8-B0FB370AD6F6}">
      <dgm:prSet phldrT="[Text]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n-US"/>
            <a:t>Commun(al)ism</a:t>
          </a:r>
          <a:endParaRPr lang="en-GB"/>
        </a:p>
      </dgm:t>
    </dgm:pt>
    <dgm:pt modelId="{230A0D1C-6882-4E3B-80F2-C54916F02DDE}" type="parTrans" cxnId="{99A5DA69-0F00-4200-A4FC-2DE40E46E6C9}">
      <dgm:prSet/>
      <dgm:spPr/>
      <dgm:t>
        <a:bodyPr/>
        <a:lstStyle/>
        <a:p>
          <a:endParaRPr lang="en-GB"/>
        </a:p>
      </dgm:t>
    </dgm:pt>
    <dgm:pt modelId="{F7EFD031-2512-465F-9053-C1E6785EF60B}" type="sibTrans" cxnId="{99A5DA69-0F00-4200-A4FC-2DE40E46E6C9}">
      <dgm:prSet/>
      <dgm:spPr/>
      <dgm:t>
        <a:bodyPr/>
        <a:lstStyle/>
        <a:p>
          <a:endParaRPr lang="en-GB"/>
        </a:p>
      </dgm:t>
    </dgm:pt>
    <dgm:pt modelId="{E4284F16-C7ED-4822-9BAB-696CDA913B04}">
      <dgm:prSet/>
      <dgm:spPr/>
      <dgm:t>
        <a:bodyPr/>
        <a:lstStyle/>
        <a:p>
          <a:r>
            <a:rPr lang="en-US" dirty="0"/>
            <a:t>Universalism</a:t>
          </a:r>
        </a:p>
      </dgm:t>
    </dgm:pt>
    <dgm:pt modelId="{3207326C-9F86-4FD7-BCE3-5C6CADCDFCF0}" type="parTrans" cxnId="{EFB186F0-8DDD-44E2-A35A-475D818B844C}">
      <dgm:prSet/>
      <dgm:spPr/>
      <dgm:t>
        <a:bodyPr/>
        <a:lstStyle/>
        <a:p>
          <a:endParaRPr lang="en-GB"/>
        </a:p>
      </dgm:t>
    </dgm:pt>
    <dgm:pt modelId="{858FF6B4-D357-4504-990A-A3870F6C58F6}" type="sibTrans" cxnId="{EFB186F0-8DDD-44E2-A35A-475D818B844C}">
      <dgm:prSet/>
      <dgm:spPr/>
      <dgm:t>
        <a:bodyPr/>
        <a:lstStyle/>
        <a:p>
          <a:endParaRPr lang="en-GB"/>
        </a:p>
      </dgm:t>
    </dgm:pt>
    <dgm:pt modelId="{9A290A1B-89BF-4F30-9984-83CE51A2AB3F}">
      <dgm:prSet/>
      <dgm:spPr/>
      <dgm:t>
        <a:bodyPr/>
        <a:lstStyle/>
        <a:p>
          <a:r>
            <a:rPr lang="en-US"/>
            <a:t>Disinterestedness</a:t>
          </a:r>
          <a:endParaRPr lang="en-US" dirty="0"/>
        </a:p>
      </dgm:t>
    </dgm:pt>
    <dgm:pt modelId="{5FCD872D-F59F-448A-A0DA-147AD0BDFCA6}" type="parTrans" cxnId="{054FFE96-71D7-48FB-8181-96127934599D}">
      <dgm:prSet/>
      <dgm:spPr/>
      <dgm:t>
        <a:bodyPr/>
        <a:lstStyle/>
        <a:p>
          <a:endParaRPr lang="en-GB"/>
        </a:p>
      </dgm:t>
    </dgm:pt>
    <dgm:pt modelId="{BD31954C-A5DF-49A4-AFBC-E0E49C002FB9}" type="sibTrans" cxnId="{054FFE96-71D7-48FB-8181-96127934599D}">
      <dgm:prSet/>
      <dgm:spPr/>
      <dgm:t>
        <a:bodyPr/>
        <a:lstStyle/>
        <a:p>
          <a:endParaRPr lang="en-GB"/>
        </a:p>
      </dgm:t>
    </dgm:pt>
    <dgm:pt modelId="{0E68A4C1-FA55-4037-A658-57173FDABE5B}">
      <dgm:prSet/>
      <dgm:spPr/>
      <dgm:t>
        <a:bodyPr/>
        <a:lstStyle/>
        <a:p>
          <a:r>
            <a:rPr lang="en-US"/>
            <a:t>Organised skepticism</a:t>
          </a:r>
          <a:endParaRPr lang="en-US" dirty="0"/>
        </a:p>
      </dgm:t>
    </dgm:pt>
    <dgm:pt modelId="{8509BAEA-ECA7-4E85-A14D-E0140B5ECBA5}" type="parTrans" cxnId="{5E6B0094-1510-4E4D-886A-983EA8A21606}">
      <dgm:prSet/>
      <dgm:spPr/>
      <dgm:t>
        <a:bodyPr/>
        <a:lstStyle/>
        <a:p>
          <a:endParaRPr lang="en-GB"/>
        </a:p>
      </dgm:t>
    </dgm:pt>
    <dgm:pt modelId="{8D57A514-FC22-4D39-AD5F-B0D0BC5914B6}" type="sibTrans" cxnId="{5E6B0094-1510-4E4D-886A-983EA8A21606}">
      <dgm:prSet/>
      <dgm:spPr/>
      <dgm:t>
        <a:bodyPr/>
        <a:lstStyle/>
        <a:p>
          <a:endParaRPr lang="en-GB"/>
        </a:p>
      </dgm:t>
    </dgm:pt>
    <dgm:pt modelId="{2E147353-2D34-4675-A1EF-827F1AA3167C}" type="pres">
      <dgm:prSet presAssocID="{03790D70-B150-4D04-AF5B-1B29335FE08E}" presName="linearFlow" presStyleCnt="0">
        <dgm:presLayoutVars>
          <dgm:dir/>
          <dgm:resizeHandles val="exact"/>
        </dgm:presLayoutVars>
      </dgm:prSet>
      <dgm:spPr/>
    </dgm:pt>
    <dgm:pt modelId="{2D03CF68-F4FD-4329-932F-FCEC7E8F7177}" type="pres">
      <dgm:prSet presAssocID="{910E126F-7D1D-4050-BCA8-B0FB370AD6F6}" presName="composite" presStyleCnt="0"/>
      <dgm:spPr/>
    </dgm:pt>
    <dgm:pt modelId="{697DCD94-A92C-41CA-AC00-C461F193D2F8}" type="pres">
      <dgm:prSet presAssocID="{910E126F-7D1D-4050-BCA8-B0FB370AD6F6}" presName="imgShp" presStyleLbl="fgImgPlace1" presStyleIdx="0" presStyleCnt="4" custLinFactNeighborX="-5138" custLinFactNeighborY="-109"/>
      <dgm:spPr>
        <a:blipFill rotWithShape="1">
          <a:blip xmlns:r="http://schemas.openxmlformats.org/officeDocument/2006/relationships" r:embed="rId1"/>
          <a:srcRect/>
          <a:stretch>
            <a:fillRect t="-4000" b="-4000"/>
          </a:stretch>
        </a:blipFill>
      </dgm:spPr>
    </dgm:pt>
    <dgm:pt modelId="{DFFDA0B4-8878-4FD0-B1B7-880D630E029E}" type="pres">
      <dgm:prSet presAssocID="{910E126F-7D1D-4050-BCA8-B0FB370AD6F6}" presName="txShp" presStyleLbl="node1" presStyleIdx="0" presStyleCnt="4">
        <dgm:presLayoutVars>
          <dgm:bulletEnabled val="1"/>
        </dgm:presLayoutVars>
      </dgm:prSet>
      <dgm:spPr/>
    </dgm:pt>
    <dgm:pt modelId="{5A5340F3-DDF0-42A5-A5F2-F504FACF6EEA}" type="pres">
      <dgm:prSet presAssocID="{F7EFD031-2512-465F-9053-C1E6785EF60B}" presName="spacing" presStyleCnt="0"/>
      <dgm:spPr/>
    </dgm:pt>
    <dgm:pt modelId="{3D25B3EC-FE18-4447-8BE1-7294EB31B6CA}" type="pres">
      <dgm:prSet presAssocID="{E4284F16-C7ED-4822-9BAB-696CDA913B04}" presName="composite" presStyleCnt="0"/>
      <dgm:spPr/>
    </dgm:pt>
    <dgm:pt modelId="{852ED78F-EF43-447C-8A45-5899DD5A3673}" type="pres">
      <dgm:prSet presAssocID="{E4284F16-C7ED-4822-9BAB-696CDA913B04}" presName="imgShp" presStyleLbl="fgImgPlace1" presStyleIdx="1" presStyleCnt="4"/>
      <dgm:spPr>
        <a:blipFill rotWithShape="1">
          <a:blip xmlns:r="http://schemas.openxmlformats.org/officeDocument/2006/relationships" r:embed="rId1"/>
          <a:srcRect/>
          <a:stretch>
            <a:fillRect t="-4000" b="-4000"/>
          </a:stretch>
        </a:blipFill>
      </dgm:spPr>
    </dgm:pt>
    <dgm:pt modelId="{E96B868B-EAD0-440B-9B71-E2730CCFC4F9}" type="pres">
      <dgm:prSet presAssocID="{E4284F16-C7ED-4822-9BAB-696CDA913B04}" presName="txShp" presStyleLbl="node1" presStyleIdx="1" presStyleCnt="4">
        <dgm:presLayoutVars>
          <dgm:bulletEnabled val="1"/>
        </dgm:presLayoutVars>
      </dgm:prSet>
      <dgm:spPr/>
    </dgm:pt>
    <dgm:pt modelId="{A925754B-2A01-4040-B696-9811B1826DCC}" type="pres">
      <dgm:prSet presAssocID="{858FF6B4-D357-4504-990A-A3870F6C58F6}" presName="spacing" presStyleCnt="0"/>
      <dgm:spPr/>
    </dgm:pt>
    <dgm:pt modelId="{C47BFBA6-D576-4111-82CA-5052BEB32520}" type="pres">
      <dgm:prSet presAssocID="{9A290A1B-89BF-4F30-9984-83CE51A2AB3F}" presName="composite" presStyleCnt="0"/>
      <dgm:spPr/>
    </dgm:pt>
    <dgm:pt modelId="{1641D117-FACF-41E6-91A4-A88555A8A96B}" type="pres">
      <dgm:prSet presAssocID="{9A290A1B-89BF-4F30-9984-83CE51A2AB3F}" presName="imgShp" presStyleLbl="fgImgPlace1" presStyleIdx="2" presStyleCnt="4"/>
      <dgm:spPr>
        <a:blipFill rotWithShape="1">
          <a:blip xmlns:r="http://schemas.openxmlformats.org/officeDocument/2006/relationships" r:embed="rId1"/>
          <a:srcRect/>
          <a:stretch>
            <a:fillRect t="-4000" b="-4000"/>
          </a:stretch>
        </a:blipFill>
      </dgm:spPr>
    </dgm:pt>
    <dgm:pt modelId="{140F6350-846B-4BC4-BA70-9CFCA5DD6BC3}" type="pres">
      <dgm:prSet presAssocID="{9A290A1B-89BF-4F30-9984-83CE51A2AB3F}" presName="txShp" presStyleLbl="node1" presStyleIdx="2" presStyleCnt="4">
        <dgm:presLayoutVars>
          <dgm:bulletEnabled val="1"/>
        </dgm:presLayoutVars>
      </dgm:prSet>
      <dgm:spPr/>
    </dgm:pt>
    <dgm:pt modelId="{0E1CB072-D2BF-4129-B0CB-EEAB1F786000}" type="pres">
      <dgm:prSet presAssocID="{BD31954C-A5DF-49A4-AFBC-E0E49C002FB9}" presName="spacing" presStyleCnt="0"/>
      <dgm:spPr/>
    </dgm:pt>
    <dgm:pt modelId="{4613256B-3AC2-4209-A7C7-83AF40ECCB39}" type="pres">
      <dgm:prSet presAssocID="{0E68A4C1-FA55-4037-A658-57173FDABE5B}" presName="composite" presStyleCnt="0"/>
      <dgm:spPr/>
    </dgm:pt>
    <dgm:pt modelId="{4F34912B-1134-4DB2-BFF9-76D8BB7E9D8C}" type="pres">
      <dgm:prSet presAssocID="{0E68A4C1-FA55-4037-A658-57173FDABE5B}" presName="imgShp" presStyleLbl="fgImgPlace1" presStyleIdx="3" presStyleCnt="4"/>
      <dgm:spPr>
        <a:blipFill rotWithShape="1">
          <a:blip xmlns:r="http://schemas.openxmlformats.org/officeDocument/2006/relationships" r:embed="rId1"/>
          <a:srcRect/>
          <a:stretch>
            <a:fillRect t="-4000" b="-4000"/>
          </a:stretch>
        </a:blipFill>
      </dgm:spPr>
    </dgm:pt>
    <dgm:pt modelId="{3BCA89B0-8B05-4FFB-8E3A-902668FEBA1D}" type="pres">
      <dgm:prSet presAssocID="{0E68A4C1-FA55-4037-A658-57173FDABE5B}" presName="txShp" presStyleLbl="node1" presStyleIdx="3" presStyleCnt="4">
        <dgm:presLayoutVars>
          <dgm:bulletEnabled val="1"/>
        </dgm:presLayoutVars>
      </dgm:prSet>
      <dgm:spPr/>
    </dgm:pt>
  </dgm:ptLst>
  <dgm:cxnLst>
    <dgm:cxn modelId="{99A5DA69-0F00-4200-A4FC-2DE40E46E6C9}" srcId="{03790D70-B150-4D04-AF5B-1B29335FE08E}" destId="{910E126F-7D1D-4050-BCA8-B0FB370AD6F6}" srcOrd="0" destOrd="0" parTransId="{230A0D1C-6882-4E3B-80F2-C54916F02DDE}" sibTransId="{F7EFD031-2512-465F-9053-C1E6785EF60B}"/>
    <dgm:cxn modelId="{21AE8B4B-F192-462D-B606-D3BCF12719B5}" type="presOf" srcId="{E4284F16-C7ED-4822-9BAB-696CDA913B04}" destId="{E96B868B-EAD0-440B-9B71-E2730CCFC4F9}" srcOrd="0" destOrd="0" presId="urn:microsoft.com/office/officeart/2005/8/layout/vList3"/>
    <dgm:cxn modelId="{78C15D56-975F-4EE1-9124-054D786B4212}" type="presOf" srcId="{9A290A1B-89BF-4F30-9984-83CE51A2AB3F}" destId="{140F6350-846B-4BC4-BA70-9CFCA5DD6BC3}" srcOrd="0" destOrd="0" presId="urn:microsoft.com/office/officeart/2005/8/layout/vList3"/>
    <dgm:cxn modelId="{5E6B0094-1510-4E4D-886A-983EA8A21606}" srcId="{03790D70-B150-4D04-AF5B-1B29335FE08E}" destId="{0E68A4C1-FA55-4037-A658-57173FDABE5B}" srcOrd="3" destOrd="0" parTransId="{8509BAEA-ECA7-4E85-A14D-E0140B5ECBA5}" sibTransId="{8D57A514-FC22-4D39-AD5F-B0D0BC5914B6}"/>
    <dgm:cxn modelId="{054FFE96-71D7-48FB-8181-96127934599D}" srcId="{03790D70-B150-4D04-AF5B-1B29335FE08E}" destId="{9A290A1B-89BF-4F30-9984-83CE51A2AB3F}" srcOrd="2" destOrd="0" parTransId="{5FCD872D-F59F-448A-A0DA-147AD0BDFCA6}" sibTransId="{BD31954C-A5DF-49A4-AFBC-E0E49C002FB9}"/>
    <dgm:cxn modelId="{C901379A-9DA4-49B2-B1D8-70F1CC84671B}" type="presOf" srcId="{0E68A4C1-FA55-4037-A658-57173FDABE5B}" destId="{3BCA89B0-8B05-4FFB-8E3A-902668FEBA1D}" srcOrd="0" destOrd="0" presId="urn:microsoft.com/office/officeart/2005/8/layout/vList3"/>
    <dgm:cxn modelId="{254C5AB0-9C35-4990-A402-8779AC57F3A2}" type="presOf" srcId="{910E126F-7D1D-4050-BCA8-B0FB370AD6F6}" destId="{DFFDA0B4-8878-4FD0-B1B7-880D630E029E}" srcOrd="0" destOrd="0" presId="urn:microsoft.com/office/officeart/2005/8/layout/vList3"/>
    <dgm:cxn modelId="{29609FCE-FB7D-4802-8124-1351DA543F9C}" type="presOf" srcId="{03790D70-B150-4D04-AF5B-1B29335FE08E}" destId="{2E147353-2D34-4675-A1EF-827F1AA3167C}" srcOrd="0" destOrd="0" presId="urn:microsoft.com/office/officeart/2005/8/layout/vList3"/>
    <dgm:cxn modelId="{EFB186F0-8DDD-44E2-A35A-475D818B844C}" srcId="{03790D70-B150-4D04-AF5B-1B29335FE08E}" destId="{E4284F16-C7ED-4822-9BAB-696CDA913B04}" srcOrd="1" destOrd="0" parTransId="{3207326C-9F86-4FD7-BCE3-5C6CADCDFCF0}" sibTransId="{858FF6B4-D357-4504-990A-A3870F6C58F6}"/>
    <dgm:cxn modelId="{95B72FC2-4E4D-420B-80B2-5EE51D6914D5}" type="presParOf" srcId="{2E147353-2D34-4675-A1EF-827F1AA3167C}" destId="{2D03CF68-F4FD-4329-932F-FCEC7E8F7177}" srcOrd="0" destOrd="0" presId="urn:microsoft.com/office/officeart/2005/8/layout/vList3"/>
    <dgm:cxn modelId="{1BCE6C77-3AFD-4D07-B76F-1970067DBFEF}" type="presParOf" srcId="{2D03CF68-F4FD-4329-932F-FCEC7E8F7177}" destId="{697DCD94-A92C-41CA-AC00-C461F193D2F8}" srcOrd="0" destOrd="0" presId="urn:microsoft.com/office/officeart/2005/8/layout/vList3"/>
    <dgm:cxn modelId="{23E99887-70A1-4122-8583-5C9A93319BEA}" type="presParOf" srcId="{2D03CF68-F4FD-4329-932F-FCEC7E8F7177}" destId="{DFFDA0B4-8878-4FD0-B1B7-880D630E029E}" srcOrd="1" destOrd="0" presId="urn:microsoft.com/office/officeart/2005/8/layout/vList3"/>
    <dgm:cxn modelId="{E1F1629E-25D2-4894-AF70-99950D7A0BD0}" type="presParOf" srcId="{2E147353-2D34-4675-A1EF-827F1AA3167C}" destId="{5A5340F3-DDF0-42A5-A5F2-F504FACF6EEA}" srcOrd="1" destOrd="0" presId="urn:microsoft.com/office/officeart/2005/8/layout/vList3"/>
    <dgm:cxn modelId="{FDBE40CC-94EF-485A-BFE7-605986DC86D6}" type="presParOf" srcId="{2E147353-2D34-4675-A1EF-827F1AA3167C}" destId="{3D25B3EC-FE18-4447-8BE1-7294EB31B6CA}" srcOrd="2" destOrd="0" presId="urn:microsoft.com/office/officeart/2005/8/layout/vList3"/>
    <dgm:cxn modelId="{3C437D9F-DEB6-41BF-B8D1-DCC32FF14618}" type="presParOf" srcId="{3D25B3EC-FE18-4447-8BE1-7294EB31B6CA}" destId="{852ED78F-EF43-447C-8A45-5899DD5A3673}" srcOrd="0" destOrd="0" presId="urn:microsoft.com/office/officeart/2005/8/layout/vList3"/>
    <dgm:cxn modelId="{AFE4FAAC-1763-469D-BEDA-5814BE29C5B5}" type="presParOf" srcId="{3D25B3EC-FE18-4447-8BE1-7294EB31B6CA}" destId="{E96B868B-EAD0-440B-9B71-E2730CCFC4F9}" srcOrd="1" destOrd="0" presId="urn:microsoft.com/office/officeart/2005/8/layout/vList3"/>
    <dgm:cxn modelId="{E3F80D8C-9919-4414-B1D8-A3D084ED1DF7}" type="presParOf" srcId="{2E147353-2D34-4675-A1EF-827F1AA3167C}" destId="{A925754B-2A01-4040-B696-9811B1826DCC}" srcOrd="3" destOrd="0" presId="urn:microsoft.com/office/officeart/2005/8/layout/vList3"/>
    <dgm:cxn modelId="{105655AB-C0CB-426E-A698-4C8FC3AF4A9A}" type="presParOf" srcId="{2E147353-2D34-4675-A1EF-827F1AA3167C}" destId="{C47BFBA6-D576-4111-82CA-5052BEB32520}" srcOrd="4" destOrd="0" presId="urn:microsoft.com/office/officeart/2005/8/layout/vList3"/>
    <dgm:cxn modelId="{4F53496B-D5D3-4565-B5DA-2EAE66591027}" type="presParOf" srcId="{C47BFBA6-D576-4111-82CA-5052BEB32520}" destId="{1641D117-FACF-41E6-91A4-A88555A8A96B}" srcOrd="0" destOrd="0" presId="urn:microsoft.com/office/officeart/2005/8/layout/vList3"/>
    <dgm:cxn modelId="{D04A5195-CFBD-4A1E-B500-148ABA559BD2}" type="presParOf" srcId="{C47BFBA6-D576-4111-82CA-5052BEB32520}" destId="{140F6350-846B-4BC4-BA70-9CFCA5DD6BC3}" srcOrd="1" destOrd="0" presId="urn:microsoft.com/office/officeart/2005/8/layout/vList3"/>
    <dgm:cxn modelId="{4557690B-B4DB-422D-9C8F-4D63F8AE0D91}" type="presParOf" srcId="{2E147353-2D34-4675-A1EF-827F1AA3167C}" destId="{0E1CB072-D2BF-4129-B0CB-EEAB1F786000}" srcOrd="5" destOrd="0" presId="urn:microsoft.com/office/officeart/2005/8/layout/vList3"/>
    <dgm:cxn modelId="{9481BB47-89A8-4F52-A06D-2DE5192CE454}" type="presParOf" srcId="{2E147353-2D34-4675-A1EF-827F1AA3167C}" destId="{4613256B-3AC2-4209-A7C7-83AF40ECCB39}" srcOrd="6" destOrd="0" presId="urn:microsoft.com/office/officeart/2005/8/layout/vList3"/>
    <dgm:cxn modelId="{486D668A-FF01-4DD8-AD18-FD03586DF7AB}" type="presParOf" srcId="{4613256B-3AC2-4209-A7C7-83AF40ECCB39}" destId="{4F34912B-1134-4DB2-BFF9-76D8BB7E9D8C}" srcOrd="0" destOrd="0" presId="urn:microsoft.com/office/officeart/2005/8/layout/vList3"/>
    <dgm:cxn modelId="{4B1C77E9-8408-48AD-998A-95A6597371C8}" type="presParOf" srcId="{4613256B-3AC2-4209-A7C7-83AF40ECCB39}" destId="{3BCA89B0-8B05-4FFB-8E3A-902668FEBA1D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77AC9353-07BF-4BB9-8E20-CA48EBD215D2}" type="doc">
      <dgm:prSet loTypeId="urn:microsoft.com/office/officeart/2005/8/layout/cycle5" loCatId="cycle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en-GB"/>
        </a:p>
      </dgm:t>
    </dgm:pt>
    <dgm:pt modelId="{77BA69C9-6DEC-4071-B11A-DE1D5D11F10D}">
      <dgm:prSet phldrT="[Text]"/>
      <dgm:spPr/>
      <dgm:t>
        <a:bodyPr/>
        <a:lstStyle/>
        <a:p>
          <a:r>
            <a:rPr lang="en-US" dirty="0"/>
            <a:t>Recognition</a:t>
          </a:r>
          <a:endParaRPr lang="en-GB" dirty="0"/>
        </a:p>
      </dgm:t>
    </dgm:pt>
    <dgm:pt modelId="{E42658E7-A4FF-4BE9-B2A9-3CB7FC985EB2}" type="parTrans" cxnId="{AC884915-B0A6-436A-B6EB-A8567EB6E0BE}">
      <dgm:prSet/>
      <dgm:spPr/>
      <dgm:t>
        <a:bodyPr/>
        <a:lstStyle/>
        <a:p>
          <a:endParaRPr lang="en-GB"/>
        </a:p>
      </dgm:t>
    </dgm:pt>
    <dgm:pt modelId="{B46F2430-E7F3-472B-85E6-C70A7808154F}" type="sibTrans" cxnId="{AC884915-B0A6-436A-B6EB-A8567EB6E0BE}">
      <dgm:prSet/>
      <dgm:spPr/>
      <dgm:t>
        <a:bodyPr/>
        <a:lstStyle/>
        <a:p>
          <a:endParaRPr lang="en-GB"/>
        </a:p>
      </dgm:t>
    </dgm:pt>
    <dgm:pt modelId="{31F0C362-21C8-4F40-837B-DF27FB665004}">
      <dgm:prSet phldrT="[Text]"/>
      <dgm:spPr/>
      <dgm:t>
        <a:bodyPr/>
        <a:lstStyle/>
        <a:p>
          <a:r>
            <a:rPr lang="en-US" dirty="0"/>
            <a:t>Money</a:t>
          </a:r>
          <a:endParaRPr lang="en-GB" dirty="0"/>
        </a:p>
      </dgm:t>
    </dgm:pt>
    <dgm:pt modelId="{20963AFC-3C6A-42C3-80AB-FF5FE9ACECF3}" type="parTrans" cxnId="{9456A249-54B2-4378-B485-0D85D03FBA48}">
      <dgm:prSet/>
      <dgm:spPr/>
      <dgm:t>
        <a:bodyPr/>
        <a:lstStyle/>
        <a:p>
          <a:endParaRPr lang="en-GB"/>
        </a:p>
      </dgm:t>
    </dgm:pt>
    <dgm:pt modelId="{A5337C43-6D88-46F4-A200-2DC37583ED5A}" type="sibTrans" cxnId="{9456A249-54B2-4378-B485-0D85D03FBA48}">
      <dgm:prSet/>
      <dgm:spPr/>
      <dgm:t>
        <a:bodyPr/>
        <a:lstStyle/>
        <a:p>
          <a:endParaRPr lang="en-GB"/>
        </a:p>
      </dgm:t>
    </dgm:pt>
    <dgm:pt modelId="{25410748-A148-4BA9-8F0B-060D48D54210}">
      <dgm:prSet phldrT="[Text]"/>
      <dgm:spPr/>
      <dgm:t>
        <a:bodyPr/>
        <a:lstStyle/>
        <a:p>
          <a:r>
            <a:rPr lang="en-US" dirty="0"/>
            <a:t>Outputs</a:t>
          </a:r>
          <a:endParaRPr lang="en-GB" dirty="0"/>
        </a:p>
      </dgm:t>
    </dgm:pt>
    <dgm:pt modelId="{36888964-0650-4843-A2F6-405B414008AF}" type="parTrans" cxnId="{6F6D5B34-440D-469B-A8CE-01911FA7DB85}">
      <dgm:prSet/>
      <dgm:spPr/>
      <dgm:t>
        <a:bodyPr/>
        <a:lstStyle/>
        <a:p>
          <a:endParaRPr lang="en-GB"/>
        </a:p>
      </dgm:t>
    </dgm:pt>
    <dgm:pt modelId="{8D2C634B-18B1-4F60-9219-095B37680EDB}" type="sibTrans" cxnId="{6F6D5B34-440D-469B-A8CE-01911FA7DB85}">
      <dgm:prSet/>
      <dgm:spPr/>
      <dgm:t>
        <a:bodyPr/>
        <a:lstStyle/>
        <a:p>
          <a:endParaRPr lang="en-GB"/>
        </a:p>
      </dgm:t>
    </dgm:pt>
    <dgm:pt modelId="{D6CDA29F-1EFF-4ADA-9368-4B46F009C8EC}">
      <dgm:prSet phldrT="[Text]"/>
      <dgm:spPr/>
      <dgm:t>
        <a:bodyPr/>
        <a:lstStyle/>
        <a:p>
          <a:r>
            <a:rPr lang="en-US"/>
            <a:t>Staff &amp; equipment</a:t>
          </a:r>
          <a:endParaRPr lang="en-GB" dirty="0"/>
        </a:p>
      </dgm:t>
    </dgm:pt>
    <dgm:pt modelId="{89B6360F-161D-47EC-B8E5-A69049A6E809}" type="parTrans" cxnId="{DFBF1F35-A892-4B1C-BF2E-1DF2072DA798}">
      <dgm:prSet/>
      <dgm:spPr/>
      <dgm:t>
        <a:bodyPr/>
        <a:lstStyle/>
        <a:p>
          <a:endParaRPr lang="en-GB"/>
        </a:p>
      </dgm:t>
    </dgm:pt>
    <dgm:pt modelId="{EAD22B01-2AF6-474A-BF92-A01D7C6EE035}" type="sibTrans" cxnId="{DFBF1F35-A892-4B1C-BF2E-1DF2072DA798}">
      <dgm:prSet/>
      <dgm:spPr/>
      <dgm:t>
        <a:bodyPr/>
        <a:lstStyle/>
        <a:p>
          <a:endParaRPr lang="en-GB"/>
        </a:p>
      </dgm:t>
    </dgm:pt>
    <dgm:pt modelId="{33B14B46-1656-432B-A432-28B3699AF8D2}">
      <dgm:prSet phldrT="[Text]"/>
      <dgm:spPr/>
      <dgm:t>
        <a:bodyPr/>
        <a:lstStyle/>
        <a:p>
          <a:r>
            <a:rPr lang="en-US" dirty="0"/>
            <a:t>Data</a:t>
          </a:r>
          <a:endParaRPr lang="en-GB" dirty="0"/>
        </a:p>
      </dgm:t>
    </dgm:pt>
    <dgm:pt modelId="{C1534379-E767-45D1-AD3B-D0E7109E0D0A}" type="parTrans" cxnId="{BB26D694-8D84-4752-A3CE-0C8367521420}">
      <dgm:prSet/>
      <dgm:spPr/>
      <dgm:t>
        <a:bodyPr/>
        <a:lstStyle/>
        <a:p>
          <a:endParaRPr lang="en-GB"/>
        </a:p>
      </dgm:t>
    </dgm:pt>
    <dgm:pt modelId="{9B4F3DF3-78B3-4792-81E8-648C2889C6A1}" type="sibTrans" cxnId="{BB26D694-8D84-4752-A3CE-0C8367521420}">
      <dgm:prSet/>
      <dgm:spPr/>
      <dgm:t>
        <a:bodyPr/>
        <a:lstStyle/>
        <a:p>
          <a:endParaRPr lang="en-GB"/>
        </a:p>
      </dgm:t>
    </dgm:pt>
    <dgm:pt modelId="{9615227C-3F70-439C-9D64-E7B71B414388}">
      <dgm:prSet phldrT="[Text]"/>
      <dgm:spPr/>
      <dgm:t>
        <a:bodyPr/>
        <a:lstStyle/>
        <a:p>
          <a:r>
            <a:rPr lang="en-US" dirty="0"/>
            <a:t>Arguments</a:t>
          </a:r>
          <a:endParaRPr lang="en-GB" dirty="0"/>
        </a:p>
      </dgm:t>
    </dgm:pt>
    <dgm:pt modelId="{E760FFCF-386E-42BB-9668-FBDB5B6C56C3}" type="parTrans" cxnId="{507B7998-7EEF-4C20-B8A5-EC86A2C3D5E0}">
      <dgm:prSet/>
      <dgm:spPr/>
      <dgm:t>
        <a:bodyPr/>
        <a:lstStyle/>
        <a:p>
          <a:endParaRPr lang="en-GB"/>
        </a:p>
      </dgm:t>
    </dgm:pt>
    <dgm:pt modelId="{875C55C3-0BE0-4158-8991-1B183CF4719A}" type="sibTrans" cxnId="{507B7998-7EEF-4C20-B8A5-EC86A2C3D5E0}">
      <dgm:prSet/>
      <dgm:spPr/>
      <dgm:t>
        <a:bodyPr/>
        <a:lstStyle/>
        <a:p>
          <a:endParaRPr lang="en-GB"/>
        </a:p>
      </dgm:t>
    </dgm:pt>
    <dgm:pt modelId="{008FE568-C789-46CE-A098-84E6DC055FBF}" type="pres">
      <dgm:prSet presAssocID="{77AC9353-07BF-4BB9-8E20-CA48EBD215D2}" presName="cycle" presStyleCnt="0">
        <dgm:presLayoutVars>
          <dgm:dir/>
          <dgm:resizeHandles val="exact"/>
        </dgm:presLayoutVars>
      </dgm:prSet>
      <dgm:spPr/>
    </dgm:pt>
    <dgm:pt modelId="{F085EA7A-9CDF-4481-9813-B4B6A9A568B4}" type="pres">
      <dgm:prSet presAssocID="{77BA69C9-6DEC-4071-B11A-DE1D5D11F10D}" presName="node" presStyleLbl="node1" presStyleIdx="0" presStyleCnt="6">
        <dgm:presLayoutVars>
          <dgm:bulletEnabled val="1"/>
        </dgm:presLayoutVars>
      </dgm:prSet>
      <dgm:spPr/>
    </dgm:pt>
    <dgm:pt modelId="{D0333B45-9E21-4A6B-BBFD-110D906DE641}" type="pres">
      <dgm:prSet presAssocID="{77BA69C9-6DEC-4071-B11A-DE1D5D11F10D}" presName="spNode" presStyleCnt="0"/>
      <dgm:spPr/>
    </dgm:pt>
    <dgm:pt modelId="{9E6D2C43-6F04-43D9-BC3D-D589D3970114}" type="pres">
      <dgm:prSet presAssocID="{B46F2430-E7F3-472B-85E6-C70A7808154F}" presName="sibTrans" presStyleLbl="sibTrans1D1" presStyleIdx="0" presStyleCnt="6"/>
      <dgm:spPr/>
    </dgm:pt>
    <dgm:pt modelId="{4C4112B4-FDDE-4C31-B70D-EABA194394DB}" type="pres">
      <dgm:prSet presAssocID="{31F0C362-21C8-4F40-837B-DF27FB665004}" presName="node" presStyleLbl="node1" presStyleIdx="1" presStyleCnt="6">
        <dgm:presLayoutVars>
          <dgm:bulletEnabled val="1"/>
        </dgm:presLayoutVars>
      </dgm:prSet>
      <dgm:spPr/>
    </dgm:pt>
    <dgm:pt modelId="{6B668B37-5BE6-4E79-88E6-AB997115B26E}" type="pres">
      <dgm:prSet presAssocID="{31F0C362-21C8-4F40-837B-DF27FB665004}" presName="spNode" presStyleCnt="0"/>
      <dgm:spPr/>
    </dgm:pt>
    <dgm:pt modelId="{4DA6B38B-6A7F-4179-9E39-63C7650DD15E}" type="pres">
      <dgm:prSet presAssocID="{A5337C43-6D88-46F4-A200-2DC37583ED5A}" presName="sibTrans" presStyleLbl="sibTrans1D1" presStyleIdx="1" presStyleCnt="6"/>
      <dgm:spPr/>
    </dgm:pt>
    <dgm:pt modelId="{5D5FB316-CD92-468A-A248-1ADFC1551C3C}" type="pres">
      <dgm:prSet presAssocID="{D6CDA29F-1EFF-4ADA-9368-4B46F009C8EC}" presName="node" presStyleLbl="node1" presStyleIdx="2" presStyleCnt="6">
        <dgm:presLayoutVars>
          <dgm:bulletEnabled val="1"/>
        </dgm:presLayoutVars>
      </dgm:prSet>
      <dgm:spPr/>
    </dgm:pt>
    <dgm:pt modelId="{54B14A2E-01B6-4B79-815A-57ABB254FC3E}" type="pres">
      <dgm:prSet presAssocID="{D6CDA29F-1EFF-4ADA-9368-4B46F009C8EC}" presName="spNode" presStyleCnt="0"/>
      <dgm:spPr/>
    </dgm:pt>
    <dgm:pt modelId="{A354B846-BAD3-41DD-95F9-B7F172959699}" type="pres">
      <dgm:prSet presAssocID="{EAD22B01-2AF6-474A-BF92-A01D7C6EE035}" presName="sibTrans" presStyleLbl="sibTrans1D1" presStyleIdx="2" presStyleCnt="6"/>
      <dgm:spPr/>
    </dgm:pt>
    <dgm:pt modelId="{2F450E54-E246-48CF-9C74-C73C76F755D7}" type="pres">
      <dgm:prSet presAssocID="{33B14B46-1656-432B-A432-28B3699AF8D2}" presName="node" presStyleLbl="node1" presStyleIdx="3" presStyleCnt="6">
        <dgm:presLayoutVars>
          <dgm:bulletEnabled val="1"/>
        </dgm:presLayoutVars>
      </dgm:prSet>
      <dgm:spPr/>
    </dgm:pt>
    <dgm:pt modelId="{47683701-3B97-4368-B4B0-81C3F4F7C485}" type="pres">
      <dgm:prSet presAssocID="{33B14B46-1656-432B-A432-28B3699AF8D2}" presName="spNode" presStyleCnt="0"/>
      <dgm:spPr/>
    </dgm:pt>
    <dgm:pt modelId="{3FF23950-F1C4-412F-B4B3-2CD9B8C7D8FE}" type="pres">
      <dgm:prSet presAssocID="{9B4F3DF3-78B3-4792-81E8-648C2889C6A1}" presName="sibTrans" presStyleLbl="sibTrans1D1" presStyleIdx="3" presStyleCnt="6"/>
      <dgm:spPr/>
    </dgm:pt>
    <dgm:pt modelId="{25BFED87-9AC1-4AD5-A98C-9484269DE06B}" type="pres">
      <dgm:prSet presAssocID="{9615227C-3F70-439C-9D64-E7B71B414388}" presName="node" presStyleLbl="node1" presStyleIdx="4" presStyleCnt="6">
        <dgm:presLayoutVars>
          <dgm:bulletEnabled val="1"/>
        </dgm:presLayoutVars>
      </dgm:prSet>
      <dgm:spPr/>
    </dgm:pt>
    <dgm:pt modelId="{CAEC7039-122B-4ADF-9ECE-7AFA7B51CD26}" type="pres">
      <dgm:prSet presAssocID="{9615227C-3F70-439C-9D64-E7B71B414388}" presName="spNode" presStyleCnt="0"/>
      <dgm:spPr/>
    </dgm:pt>
    <dgm:pt modelId="{1749F49A-A322-4B9E-B081-48346A9CA869}" type="pres">
      <dgm:prSet presAssocID="{875C55C3-0BE0-4158-8991-1B183CF4719A}" presName="sibTrans" presStyleLbl="sibTrans1D1" presStyleIdx="4" presStyleCnt="6"/>
      <dgm:spPr/>
    </dgm:pt>
    <dgm:pt modelId="{5E50DFFD-2A95-48D5-A430-26E43686A4DE}" type="pres">
      <dgm:prSet presAssocID="{25410748-A148-4BA9-8F0B-060D48D54210}" presName="node" presStyleLbl="node1" presStyleIdx="5" presStyleCnt="6">
        <dgm:presLayoutVars>
          <dgm:bulletEnabled val="1"/>
        </dgm:presLayoutVars>
      </dgm:prSet>
      <dgm:spPr/>
    </dgm:pt>
    <dgm:pt modelId="{F67DC0FD-B099-4481-B789-9CECD8E95CB3}" type="pres">
      <dgm:prSet presAssocID="{25410748-A148-4BA9-8F0B-060D48D54210}" presName="spNode" presStyleCnt="0"/>
      <dgm:spPr/>
    </dgm:pt>
    <dgm:pt modelId="{25F4FDDE-0380-4CF4-9C7A-74B49B7A2C9B}" type="pres">
      <dgm:prSet presAssocID="{8D2C634B-18B1-4F60-9219-095B37680EDB}" presName="sibTrans" presStyleLbl="sibTrans1D1" presStyleIdx="5" presStyleCnt="6"/>
      <dgm:spPr/>
    </dgm:pt>
  </dgm:ptLst>
  <dgm:cxnLst>
    <dgm:cxn modelId="{AC884915-B0A6-436A-B6EB-A8567EB6E0BE}" srcId="{77AC9353-07BF-4BB9-8E20-CA48EBD215D2}" destId="{77BA69C9-6DEC-4071-B11A-DE1D5D11F10D}" srcOrd="0" destOrd="0" parTransId="{E42658E7-A4FF-4BE9-B2A9-3CB7FC985EB2}" sibTransId="{B46F2430-E7F3-472B-85E6-C70A7808154F}"/>
    <dgm:cxn modelId="{6F6D5B34-440D-469B-A8CE-01911FA7DB85}" srcId="{77AC9353-07BF-4BB9-8E20-CA48EBD215D2}" destId="{25410748-A148-4BA9-8F0B-060D48D54210}" srcOrd="5" destOrd="0" parTransId="{36888964-0650-4843-A2F6-405B414008AF}" sibTransId="{8D2C634B-18B1-4F60-9219-095B37680EDB}"/>
    <dgm:cxn modelId="{DFBF1F35-A892-4B1C-BF2E-1DF2072DA798}" srcId="{77AC9353-07BF-4BB9-8E20-CA48EBD215D2}" destId="{D6CDA29F-1EFF-4ADA-9368-4B46F009C8EC}" srcOrd="2" destOrd="0" parTransId="{89B6360F-161D-47EC-B8E5-A69049A6E809}" sibTransId="{EAD22B01-2AF6-474A-BF92-A01D7C6EE035}"/>
    <dgm:cxn modelId="{37338F36-9B5C-46CC-B6D1-CC994B853D64}" type="presOf" srcId="{9B4F3DF3-78B3-4792-81E8-648C2889C6A1}" destId="{3FF23950-F1C4-412F-B4B3-2CD9B8C7D8FE}" srcOrd="0" destOrd="0" presId="urn:microsoft.com/office/officeart/2005/8/layout/cycle5"/>
    <dgm:cxn modelId="{19FEAC5D-8BD6-49C2-B643-1C3121C1B704}" type="presOf" srcId="{77BA69C9-6DEC-4071-B11A-DE1D5D11F10D}" destId="{F085EA7A-9CDF-4481-9813-B4B6A9A568B4}" srcOrd="0" destOrd="0" presId="urn:microsoft.com/office/officeart/2005/8/layout/cycle5"/>
    <dgm:cxn modelId="{8FF87C41-B2AA-4E45-82F4-41ECEDF84BAD}" type="presOf" srcId="{B46F2430-E7F3-472B-85E6-C70A7808154F}" destId="{9E6D2C43-6F04-43D9-BC3D-D589D3970114}" srcOrd="0" destOrd="0" presId="urn:microsoft.com/office/officeart/2005/8/layout/cycle5"/>
    <dgm:cxn modelId="{B6330142-7B80-4F76-868A-C5F6B4CE399B}" type="presOf" srcId="{9615227C-3F70-439C-9D64-E7B71B414388}" destId="{25BFED87-9AC1-4AD5-A98C-9484269DE06B}" srcOrd="0" destOrd="0" presId="urn:microsoft.com/office/officeart/2005/8/layout/cycle5"/>
    <dgm:cxn modelId="{ED8F4249-53D8-4572-86D7-DE13037FFC2B}" type="presOf" srcId="{33B14B46-1656-432B-A432-28B3699AF8D2}" destId="{2F450E54-E246-48CF-9C74-C73C76F755D7}" srcOrd="0" destOrd="0" presId="urn:microsoft.com/office/officeart/2005/8/layout/cycle5"/>
    <dgm:cxn modelId="{9456A249-54B2-4378-B485-0D85D03FBA48}" srcId="{77AC9353-07BF-4BB9-8E20-CA48EBD215D2}" destId="{31F0C362-21C8-4F40-837B-DF27FB665004}" srcOrd="1" destOrd="0" parTransId="{20963AFC-3C6A-42C3-80AB-FF5FE9ACECF3}" sibTransId="{A5337C43-6D88-46F4-A200-2DC37583ED5A}"/>
    <dgm:cxn modelId="{5B32704E-AB94-4007-BEF2-E39732B3A2C9}" type="presOf" srcId="{31F0C362-21C8-4F40-837B-DF27FB665004}" destId="{4C4112B4-FDDE-4C31-B70D-EABA194394DB}" srcOrd="0" destOrd="0" presId="urn:microsoft.com/office/officeart/2005/8/layout/cycle5"/>
    <dgm:cxn modelId="{7B086170-4605-41AD-8F90-D2A96B13E213}" type="presOf" srcId="{A5337C43-6D88-46F4-A200-2DC37583ED5A}" destId="{4DA6B38B-6A7F-4179-9E39-63C7650DD15E}" srcOrd="0" destOrd="0" presId="urn:microsoft.com/office/officeart/2005/8/layout/cycle5"/>
    <dgm:cxn modelId="{16DADC50-0364-408E-AA96-C23576556778}" type="presOf" srcId="{8D2C634B-18B1-4F60-9219-095B37680EDB}" destId="{25F4FDDE-0380-4CF4-9C7A-74B49B7A2C9B}" srcOrd="0" destOrd="0" presId="urn:microsoft.com/office/officeart/2005/8/layout/cycle5"/>
    <dgm:cxn modelId="{BB26D694-8D84-4752-A3CE-0C8367521420}" srcId="{77AC9353-07BF-4BB9-8E20-CA48EBD215D2}" destId="{33B14B46-1656-432B-A432-28B3699AF8D2}" srcOrd="3" destOrd="0" parTransId="{C1534379-E767-45D1-AD3B-D0E7109E0D0A}" sibTransId="{9B4F3DF3-78B3-4792-81E8-648C2889C6A1}"/>
    <dgm:cxn modelId="{507B7998-7EEF-4C20-B8A5-EC86A2C3D5E0}" srcId="{77AC9353-07BF-4BB9-8E20-CA48EBD215D2}" destId="{9615227C-3F70-439C-9D64-E7B71B414388}" srcOrd="4" destOrd="0" parTransId="{E760FFCF-386E-42BB-9668-FBDB5B6C56C3}" sibTransId="{875C55C3-0BE0-4158-8991-1B183CF4719A}"/>
    <dgm:cxn modelId="{8B1FB29A-027D-4221-9EF2-7C8C3C15E853}" type="presOf" srcId="{D6CDA29F-1EFF-4ADA-9368-4B46F009C8EC}" destId="{5D5FB316-CD92-468A-A248-1ADFC1551C3C}" srcOrd="0" destOrd="0" presId="urn:microsoft.com/office/officeart/2005/8/layout/cycle5"/>
    <dgm:cxn modelId="{BA76D39D-928A-4252-884B-7C60E2BDB585}" type="presOf" srcId="{875C55C3-0BE0-4158-8991-1B183CF4719A}" destId="{1749F49A-A322-4B9E-B081-48346A9CA869}" srcOrd="0" destOrd="0" presId="urn:microsoft.com/office/officeart/2005/8/layout/cycle5"/>
    <dgm:cxn modelId="{03C747A5-00AB-4DDC-9234-958D267BBC24}" type="presOf" srcId="{25410748-A148-4BA9-8F0B-060D48D54210}" destId="{5E50DFFD-2A95-48D5-A430-26E43686A4DE}" srcOrd="0" destOrd="0" presId="urn:microsoft.com/office/officeart/2005/8/layout/cycle5"/>
    <dgm:cxn modelId="{EA6D63C4-D131-42E0-A6E8-5ED2846A776F}" type="presOf" srcId="{EAD22B01-2AF6-474A-BF92-A01D7C6EE035}" destId="{A354B846-BAD3-41DD-95F9-B7F172959699}" srcOrd="0" destOrd="0" presId="urn:microsoft.com/office/officeart/2005/8/layout/cycle5"/>
    <dgm:cxn modelId="{D8006EFF-1BDC-4A15-8D98-41380DB24189}" type="presOf" srcId="{77AC9353-07BF-4BB9-8E20-CA48EBD215D2}" destId="{008FE568-C789-46CE-A098-84E6DC055FBF}" srcOrd="0" destOrd="0" presId="urn:microsoft.com/office/officeart/2005/8/layout/cycle5"/>
    <dgm:cxn modelId="{DCF1266D-2734-42DF-B1EA-60EDC4E9339C}" type="presParOf" srcId="{008FE568-C789-46CE-A098-84E6DC055FBF}" destId="{F085EA7A-9CDF-4481-9813-B4B6A9A568B4}" srcOrd="0" destOrd="0" presId="urn:microsoft.com/office/officeart/2005/8/layout/cycle5"/>
    <dgm:cxn modelId="{2D0DFC52-F427-486E-B291-69402A25F5CF}" type="presParOf" srcId="{008FE568-C789-46CE-A098-84E6DC055FBF}" destId="{D0333B45-9E21-4A6B-BBFD-110D906DE641}" srcOrd="1" destOrd="0" presId="urn:microsoft.com/office/officeart/2005/8/layout/cycle5"/>
    <dgm:cxn modelId="{C0D0B0FA-1143-426D-B074-2C46F2328A7D}" type="presParOf" srcId="{008FE568-C789-46CE-A098-84E6DC055FBF}" destId="{9E6D2C43-6F04-43D9-BC3D-D589D3970114}" srcOrd="2" destOrd="0" presId="urn:microsoft.com/office/officeart/2005/8/layout/cycle5"/>
    <dgm:cxn modelId="{86CCCDF4-6B10-4C4C-86BB-A29B753E4671}" type="presParOf" srcId="{008FE568-C789-46CE-A098-84E6DC055FBF}" destId="{4C4112B4-FDDE-4C31-B70D-EABA194394DB}" srcOrd="3" destOrd="0" presId="urn:microsoft.com/office/officeart/2005/8/layout/cycle5"/>
    <dgm:cxn modelId="{A223D91A-6CAA-4854-9C3A-A5F5990D9679}" type="presParOf" srcId="{008FE568-C789-46CE-A098-84E6DC055FBF}" destId="{6B668B37-5BE6-4E79-88E6-AB997115B26E}" srcOrd="4" destOrd="0" presId="urn:microsoft.com/office/officeart/2005/8/layout/cycle5"/>
    <dgm:cxn modelId="{2ECE0D1E-792B-4592-813B-46189A89C51D}" type="presParOf" srcId="{008FE568-C789-46CE-A098-84E6DC055FBF}" destId="{4DA6B38B-6A7F-4179-9E39-63C7650DD15E}" srcOrd="5" destOrd="0" presId="urn:microsoft.com/office/officeart/2005/8/layout/cycle5"/>
    <dgm:cxn modelId="{C371E858-4238-49CB-9712-86EC6311E0C3}" type="presParOf" srcId="{008FE568-C789-46CE-A098-84E6DC055FBF}" destId="{5D5FB316-CD92-468A-A248-1ADFC1551C3C}" srcOrd="6" destOrd="0" presId="urn:microsoft.com/office/officeart/2005/8/layout/cycle5"/>
    <dgm:cxn modelId="{FA4967DB-4A1A-4263-84D9-CBC7965C7E98}" type="presParOf" srcId="{008FE568-C789-46CE-A098-84E6DC055FBF}" destId="{54B14A2E-01B6-4B79-815A-57ABB254FC3E}" srcOrd="7" destOrd="0" presId="urn:microsoft.com/office/officeart/2005/8/layout/cycle5"/>
    <dgm:cxn modelId="{658B9E0B-A754-42E3-B0CE-53E22CD62B44}" type="presParOf" srcId="{008FE568-C789-46CE-A098-84E6DC055FBF}" destId="{A354B846-BAD3-41DD-95F9-B7F172959699}" srcOrd="8" destOrd="0" presId="urn:microsoft.com/office/officeart/2005/8/layout/cycle5"/>
    <dgm:cxn modelId="{595F3C89-57D5-4554-8327-6507B61C7021}" type="presParOf" srcId="{008FE568-C789-46CE-A098-84E6DC055FBF}" destId="{2F450E54-E246-48CF-9C74-C73C76F755D7}" srcOrd="9" destOrd="0" presId="urn:microsoft.com/office/officeart/2005/8/layout/cycle5"/>
    <dgm:cxn modelId="{6FB8E544-F4F0-49BB-AA08-6A718A0D5ACA}" type="presParOf" srcId="{008FE568-C789-46CE-A098-84E6DC055FBF}" destId="{47683701-3B97-4368-B4B0-81C3F4F7C485}" srcOrd="10" destOrd="0" presId="urn:microsoft.com/office/officeart/2005/8/layout/cycle5"/>
    <dgm:cxn modelId="{F9B7FC09-5123-4F4F-B1CC-73494A0C44D8}" type="presParOf" srcId="{008FE568-C789-46CE-A098-84E6DC055FBF}" destId="{3FF23950-F1C4-412F-B4B3-2CD9B8C7D8FE}" srcOrd="11" destOrd="0" presId="urn:microsoft.com/office/officeart/2005/8/layout/cycle5"/>
    <dgm:cxn modelId="{BC48B84D-F12A-4B97-A555-062B37FFC51A}" type="presParOf" srcId="{008FE568-C789-46CE-A098-84E6DC055FBF}" destId="{25BFED87-9AC1-4AD5-A98C-9484269DE06B}" srcOrd="12" destOrd="0" presId="urn:microsoft.com/office/officeart/2005/8/layout/cycle5"/>
    <dgm:cxn modelId="{1F2E4677-4BB4-4266-8C89-16CAB964BA04}" type="presParOf" srcId="{008FE568-C789-46CE-A098-84E6DC055FBF}" destId="{CAEC7039-122B-4ADF-9ECE-7AFA7B51CD26}" srcOrd="13" destOrd="0" presId="urn:microsoft.com/office/officeart/2005/8/layout/cycle5"/>
    <dgm:cxn modelId="{01F97EC2-5CED-4F82-AB15-6C32EB0FAFFD}" type="presParOf" srcId="{008FE568-C789-46CE-A098-84E6DC055FBF}" destId="{1749F49A-A322-4B9E-B081-48346A9CA869}" srcOrd="14" destOrd="0" presId="urn:microsoft.com/office/officeart/2005/8/layout/cycle5"/>
    <dgm:cxn modelId="{A38053DE-742F-4670-A546-A655B5891551}" type="presParOf" srcId="{008FE568-C789-46CE-A098-84E6DC055FBF}" destId="{5E50DFFD-2A95-48D5-A430-26E43686A4DE}" srcOrd="15" destOrd="0" presId="urn:microsoft.com/office/officeart/2005/8/layout/cycle5"/>
    <dgm:cxn modelId="{BED6AE35-32A2-47D9-9474-2150A79ECE89}" type="presParOf" srcId="{008FE568-C789-46CE-A098-84E6DC055FBF}" destId="{F67DC0FD-B099-4481-B789-9CECD8E95CB3}" srcOrd="16" destOrd="0" presId="urn:microsoft.com/office/officeart/2005/8/layout/cycle5"/>
    <dgm:cxn modelId="{15625CF6-09D6-46AF-A269-62F7780950BE}" type="presParOf" srcId="{008FE568-C789-46CE-A098-84E6DC055FBF}" destId="{25F4FDDE-0380-4CF4-9C7A-74B49B7A2C9B}" srcOrd="17" destOrd="0" presId="urn:microsoft.com/office/officeart/2005/8/layout/cycle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77AC9353-07BF-4BB9-8E20-CA48EBD215D2}" type="doc">
      <dgm:prSet loTypeId="urn:microsoft.com/office/officeart/2005/8/layout/cycle5" loCatId="cycle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en-GB"/>
        </a:p>
      </dgm:t>
    </dgm:pt>
    <dgm:pt modelId="{77BA69C9-6DEC-4071-B11A-DE1D5D11F10D}">
      <dgm:prSet phldrT="[Text]"/>
      <dgm:spPr/>
      <dgm:t>
        <a:bodyPr/>
        <a:lstStyle/>
        <a:p>
          <a:r>
            <a:rPr lang="en-US" dirty="0"/>
            <a:t>Recognition</a:t>
          </a:r>
          <a:endParaRPr lang="en-GB" dirty="0"/>
        </a:p>
      </dgm:t>
    </dgm:pt>
    <dgm:pt modelId="{E42658E7-A4FF-4BE9-B2A9-3CB7FC985EB2}" type="parTrans" cxnId="{AC884915-B0A6-436A-B6EB-A8567EB6E0BE}">
      <dgm:prSet/>
      <dgm:spPr/>
      <dgm:t>
        <a:bodyPr/>
        <a:lstStyle/>
        <a:p>
          <a:endParaRPr lang="en-GB"/>
        </a:p>
      </dgm:t>
    </dgm:pt>
    <dgm:pt modelId="{B46F2430-E7F3-472B-85E6-C70A7808154F}" type="sibTrans" cxnId="{AC884915-B0A6-436A-B6EB-A8567EB6E0BE}">
      <dgm:prSet/>
      <dgm:spPr/>
      <dgm:t>
        <a:bodyPr/>
        <a:lstStyle/>
        <a:p>
          <a:endParaRPr lang="en-GB"/>
        </a:p>
      </dgm:t>
    </dgm:pt>
    <dgm:pt modelId="{31F0C362-21C8-4F40-837B-DF27FB665004}">
      <dgm:prSet phldrT="[Text]"/>
      <dgm:spPr/>
      <dgm:t>
        <a:bodyPr/>
        <a:lstStyle/>
        <a:p>
          <a:r>
            <a:rPr lang="en-US" dirty="0"/>
            <a:t>Money</a:t>
          </a:r>
          <a:endParaRPr lang="en-GB" dirty="0"/>
        </a:p>
      </dgm:t>
    </dgm:pt>
    <dgm:pt modelId="{20963AFC-3C6A-42C3-80AB-FF5FE9ACECF3}" type="parTrans" cxnId="{9456A249-54B2-4378-B485-0D85D03FBA48}">
      <dgm:prSet/>
      <dgm:spPr/>
      <dgm:t>
        <a:bodyPr/>
        <a:lstStyle/>
        <a:p>
          <a:endParaRPr lang="en-GB"/>
        </a:p>
      </dgm:t>
    </dgm:pt>
    <dgm:pt modelId="{A5337C43-6D88-46F4-A200-2DC37583ED5A}" type="sibTrans" cxnId="{9456A249-54B2-4378-B485-0D85D03FBA48}">
      <dgm:prSet/>
      <dgm:spPr/>
      <dgm:t>
        <a:bodyPr/>
        <a:lstStyle/>
        <a:p>
          <a:endParaRPr lang="en-GB"/>
        </a:p>
      </dgm:t>
    </dgm:pt>
    <dgm:pt modelId="{25410748-A148-4BA9-8F0B-060D48D54210}">
      <dgm:prSet phldrT="[Text]"/>
      <dgm:spPr/>
      <dgm:t>
        <a:bodyPr/>
        <a:lstStyle/>
        <a:p>
          <a:r>
            <a:rPr lang="en-US" dirty="0"/>
            <a:t>Outputs</a:t>
          </a:r>
          <a:endParaRPr lang="en-GB" dirty="0"/>
        </a:p>
      </dgm:t>
    </dgm:pt>
    <dgm:pt modelId="{36888964-0650-4843-A2F6-405B414008AF}" type="parTrans" cxnId="{6F6D5B34-440D-469B-A8CE-01911FA7DB85}">
      <dgm:prSet/>
      <dgm:spPr/>
      <dgm:t>
        <a:bodyPr/>
        <a:lstStyle/>
        <a:p>
          <a:endParaRPr lang="en-GB"/>
        </a:p>
      </dgm:t>
    </dgm:pt>
    <dgm:pt modelId="{8D2C634B-18B1-4F60-9219-095B37680EDB}" type="sibTrans" cxnId="{6F6D5B34-440D-469B-A8CE-01911FA7DB85}">
      <dgm:prSet/>
      <dgm:spPr/>
      <dgm:t>
        <a:bodyPr/>
        <a:lstStyle/>
        <a:p>
          <a:endParaRPr lang="en-GB"/>
        </a:p>
      </dgm:t>
    </dgm:pt>
    <dgm:pt modelId="{D6CDA29F-1EFF-4ADA-9368-4B46F009C8EC}">
      <dgm:prSet phldrT="[Text]"/>
      <dgm:spPr/>
      <dgm:t>
        <a:bodyPr/>
        <a:lstStyle/>
        <a:p>
          <a:r>
            <a:rPr lang="en-US"/>
            <a:t>Staff &amp; equipment</a:t>
          </a:r>
          <a:endParaRPr lang="en-GB" dirty="0"/>
        </a:p>
      </dgm:t>
    </dgm:pt>
    <dgm:pt modelId="{89B6360F-161D-47EC-B8E5-A69049A6E809}" type="parTrans" cxnId="{DFBF1F35-A892-4B1C-BF2E-1DF2072DA798}">
      <dgm:prSet/>
      <dgm:spPr/>
      <dgm:t>
        <a:bodyPr/>
        <a:lstStyle/>
        <a:p>
          <a:endParaRPr lang="en-GB"/>
        </a:p>
      </dgm:t>
    </dgm:pt>
    <dgm:pt modelId="{EAD22B01-2AF6-474A-BF92-A01D7C6EE035}" type="sibTrans" cxnId="{DFBF1F35-A892-4B1C-BF2E-1DF2072DA798}">
      <dgm:prSet/>
      <dgm:spPr/>
      <dgm:t>
        <a:bodyPr/>
        <a:lstStyle/>
        <a:p>
          <a:endParaRPr lang="en-GB"/>
        </a:p>
      </dgm:t>
    </dgm:pt>
    <dgm:pt modelId="{33B14B46-1656-432B-A432-28B3699AF8D2}">
      <dgm:prSet phldrT="[Text]"/>
      <dgm:spPr/>
      <dgm:t>
        <a:bodyPr/>
        <a:lstStyle/>
        <a:p>
          <a:r>
            <a:rPr lang="en-US" dirty="0"/>
            <a:t>Data</a:t>
          </a:r>
          <a:endParaRPr lang="en-GB" dirty="0"/>
        </a:p>
      </dgm:t>
    </dgm:pt>
    <dgm:pt modelId="{C1534379-E767-45D1-AD3B-D0E7109E0D0A}" type="parTrans" cxnId="{BB26D694-8D84-4752-A3CE-0C8367521420}">
      <dgm:prSet/>
      <dgm:spPr/>
      <dgm:t>
        <a:bodyPr/>
        <a:lstStyle/>
        <a:p>
          <a:endParaRPr lang="en-GB"/>
        </a:p>
      </dgm:t>
    </dgm:pt>
    <dgm:pt modelId="{9B4F3DF3-78B3-4792-81E8-648C2889C6A1}" type="sibTrans" cxnId="{BB26D694-8D84-4752-A3CE-0C8367521420}">
      <dgm:prSet/>
      <dgm:spPr/>
      <dgm:t>
        <a:bodyPr/>
        <a:lstStyle/>
        <a:p>
          <a:endParaRPr lang="en-GB"/>
        </a:p>
      </dgm:t>
    </dgm:pt>
    <dgm:pt modelId="{9615227C-3F70-439C-9D64-E7B71B414388}">
      <dgm:prSet phldrT="[Text]"/>
      <dgm:spPr/>
      <dgm:t>
        <a:bodyPr/>
        <a:lstStyle/>
        <a:p>
          <a:r>
            <a:rPr lang="en-US" dirty="0"/>
            <a:t>Arguments</a:t>
          </a:r>
          <a:endParaRPr lang="en-GB" dirty="0"/>
        </a:p>
      </dgm:t>
    </dgm:pt>
    <dgm:pt modelId="{E760FFCF-386E-42BB-9668-FBDB5B6C56C3}" type="parTrans" cxnId="{507B7998-7EEF-4C20-B8A5-EC86A2C3D5E0}">
      <dgm:prSet/>
      <dgm:spPr/>
      <dgm:t>
        <a:bodyPr/>
        <a:lstStyle/>
        <a:p>
          <a:endParaRPr lang="en-GB"/>
        </a:p>
      </dgm:t>
    </dgm:pt>
    <dgm:pt modelId="{875C55C3-0BE0-4158-8991-1B183CF4719A}" type="sibTrans" cxnId="{507B7998-7EEF-4C20-B8A5-EC86A2C3D5E0}">
      <dgm:prSet/>
      <dgm:spPr/>
      <dgm:t>
        <a:bodyPr/>
        <a:lstStyle/>
        <a:p>
          <a:endParaRPr lang="en-GB"/>
        </a:p>
      </dgm:t>
    </dgm:pt>
    <dgm:pt modelId="{008FE568-C789-46CE-A098-84E6DC055FBF}" type="pres">
      <dgm:prSet presAssocID="{77AC9353-07BF-4BB9-8E20-CA48EBD215D2}" presName="cycle" presStyleCnt="0">
        <dgm:presLayoutVars>
          <dgm:dir/>
          <dgm:resizeHandles val="exact"/>
        </dgm:presLayoutVars>
      </dgm:prSet>
      <dgm:spPr/>
    </dgm:pt>
    <dgm:pt modelId="{F085EA7A-9CDF-4481-9813-B4B6A9A568B4}" type="pres">
      <dgm:prSet presAssocID="{77BA69C9-6DEC-4071-B11A-DE1D5D11F10D}" presName="node" presStyleLbl="node1" presStyleIdx="0" presStyleCnt="6">
        <dgm:presLayoutVars>
          <dgm:bulletEnabled val="1"/>
        </dgm:presLayoutVars>
      </dgm:prSet>
      <dgm:spPr/>
    </dgm:pt>
    <dgm:pt modelId="{D0333B45-9E21-4A6B-BBFD-110D906DE641}" type="pres">
      <dgm:prSet presAssocID="{77BA69C9-6DEC-4071-B11A-DE1D5D11F10D}" presName="spNode" presStyleCnt="0"/>
      <dgm:spPr/>
    </dgm:pt>
    <dgm:pt modelId="{9E6D2C43-6F04-43D9-BC3D-D589D3970114}" type="pres">
      <dgm:prSet presAssocID="{B46F2430-E7F3-472B-85E6-C70A7808154F}" presName="sibTrans" presStyleLbl="sibTrans1D1" presStyleIdx="0" presStyleCnt="6"/>
      <dgm:spPr/>
    </dgm:pt>
    <dgm:pt modelId="{4C4112B4-FDDE-4C31-B70D-EABA194394DB}" type="pres">
      <dgm:prSet presAssocID="{31F0C362-21C8-4F40-837B-DF27FB665004}" presName="node" presStyleLbl="node1" presStyleIdx="1" presStyleCnt="6">
        <dgm:presLayoutVars>
          <dgm:bulletEnabled val="1"/>
        </dgm:presLayoutVars>
      </dgm:prSet>
      <dgm:spPr/>
    </dgm:pt>
    <dgm:pt modelId="{6B668B37-5BE6-4E79-88E6-AB997115B26E}" type="pres">
      <dgm:prSet presAssocID="{31F0C362-21C8-4F40-837B-DF27FB665004}" presName="spNode" presStyleCnt="0"/>
      <dgm:spPr/>
    </dgm:pt>
    <dgm:pt modelId="{4DA6B38B-6A7F-4179-9E39-63C7650DD15E}" type="pres">
      <dgm:prSet presAssocID="{A5337C43-6D88-46F4-A200-2DC37583ED5A}" presName="sibTrans" presStyleLbl="sibTrans1D1" presStyleIdx="1" presStyleCnt="6"/>
      <dgm:spPr/>
    </dgm:pt>
    <dgm:pt modelId="{5D5FB316-CD92-468A-A248-1ADFC1551C3C}" type="pres">
      <dgm:prSet presAssocID="{D6CDA29F-1EFF-4ADA-9368-4B46F009C8EC}" presName="node" presStyleLbl="node1" presStyleIdx="2" presStyleCnt="6">
        <dgm:presLayoutVars>
          <dgm:bulletEnabled val="1"/>
        </dgm:presLayoutVars>
      </dgm:prSet>
      <dgm:spPr/>
    </dgm:pt>
    <dgm:pt modelId="{54B14A2E-01B6-4B79-815A-57ABB254FC3E}" type="pres">
      <dgm:prSet presAssocID="{D6CDA29F-1EFF-4ADA-9368-4B46F009C8EC}" presName="spNode" presStyleCnt="0"/>
      <dgm:spPr/>
    </dgm:pt>
    <dgm:pt modelId="{A354B846-BAD3-41DD-95F9-B7F172959699}" type="pres">
      <dgm:prSet presAssocID="{EAD22B01-2AF6-474A-BF92-A01D7C6EE035}" presName="sibTrans" presStyleLbl="sibTrans1D1" presStyleIdx="2" presStyleCnt="6"/>
      <dgm:spPr/>
    </dgm:pt>
    <dgm:pt modelId="{2F450E54-E246-48CF-9C74-C73C76F755D7}" type="pres">
      <dgm:prSet presAssocID="{33B14B46-1656-432B-A432-28B3699AF8D2}" presName="node" presStyleLbl="node1" presStyleIdx="3" presStyleCnt="6">
        <dgm:presLayoutVars>
          <dgm:bulletEnabled val="1"/>
        </dgm:presLayoutVars>
      </dgm:prSet>
      <dgm:spPr/>
    </dgm:pt>
    <dgm:pt modelId="{47683701-3B97-4368-B4B0-81C3F4F7C485}" type="pres">
      <dgm:prSet presAssocID="{33B14B46-1656-432B-A432-28B3699AF8D2}" presName="spNode" presStyleCnt="0"/>
      <dgm:spPr/>
    </dgm:pt>
    <dgm:pt modelId="{3FF23950-F1C4-412F-B4B3-2CD9B8C7D8FE}" type="pres">
      <dgm:prSet presAssocID="{9B4F3DF3-78B3-4792-81E8-648C2889C6A1}" presName="sibTrans" presStyleLbl="sibTrans1D1" presStyleIdx="3" presStyleCnt="6"/>
      <dgm:spPr/>
    </dgm:pt>
    <dgm:pt modelId="{25BFED87-9AC1-4AD5-A98C-9484269DE06B}" type="pres">
      <dgm:prSet presAssocID="{9615227C-3F70-439C-9D64-E7B71B414388}" presName="node" presStyleLbl="node1" presStyleIdx="4" presStyleCnt="6">
        <dgm:presLayoutVars>
          <dgm:bulletEnabled val="1"/>
        </dgm:presLayoutVars>
      </dgm:prSet>
      <dgm:spPr/>
    </dgm:pt>
    <dgm:pt modelId="{CAEC7039-122B-4ADF-9ECE-7AFA7B51CD26}" type="pres">
      <dgm:prSet presAssocID="{9615227C-3F70-439C-9D64-E7B71B414388}" presName="spNode" presStyleCnt="0"/>
      <dgm:spPr/>
    </dgm:pt>
    <dgm:pt modelId="{1749F49A-A322-4B9E-B081-48346A9CA869}" type="pres">
      <dgm:prSet presAssocID="{875C55C3-0BE0-4158-8991-1B183CF4719A}" presName="sibTrans" presStyleLbl="sibTrans1D1" presStyleIdx="4" presStyleCnt="6"/>
      <dgm:spPr/>
    </dgm:pt>
    <dgm:pt modelId="{5E50DFFD-2A95-48D5-A430-26E43686A4DE}" type="pres">
      <dgm:prSet presAssocID="{25410748-A148-4BA9-8F0B-060D48D54210}" presName="node" presStyleLbl="node1" presStyleIdx="5" presStyleCnt="6">
        <dgm:presLayoutVars>
          <dgm:bulletEnabled val="1"/>
        </dgm:presLayoutVars>
      </dgm:prSet>
      <dgm:spPr/>
    </dgm:pt>
    <dgm:pt modelId="{F67DC0FD-B099-4481-B789-9CECD8E95CB3}" type="pres">
      <dgm:prSet presAssocID="{25410748-A148-4BA9-8F0B-060D48D54210}" presName="spNode" presStyleCnt="0"/>
      <dgm:spPr/>
    </dgm:pt>
    <dgm:pt modelId="{25F4FDDE-0380-4CF4-9C7A-74B49B7A2C9B}" type="pres">
      <dgm:prSet presAssocID="{8D2C634B-18B1-4F60-9219-095B37680EDB}" presName="sibTrans" presStyleLbl="sibTrans1D1" presStyleIdx="5" presStyleCnt="6"/>
      <dgm:spPr/>
    </dgm:pt>
  </dgm:ptLst>
  <dgm:cxnLst>
    <dgm:cxn modelId="{AC884915-B0A6-436A-B6EB-A8567EB6E0BE}" srcId="{77AC9353-07BF-4BB9-8E20-CA48EBD215D2}" destId="{77BA69C9-6DEC-4071-B11A-DE1D5D11F10D}" srcOrd="0" destOrd="0" parTransId="{E42658E7-A4FF-4BE9-B2A9-3CB7FC985EB2}" sibTransId="{B46F2430-E7F3-472B-85E6-C70A7808154F}"/>
    <dgm:cxn modelId="{6F6D5B34-440D-469B-A8CE-01911FA7DB85}" srcId="{77AC9353-07BF-4BB9-8E20-CA48EBD215D2}" destId="{25410748-A148-4BA9-8F0B-060D48D54210}" srcOrd="5" destOrd="0" parTransId="{36888964-0650-4843-A2F6-405B414008AF}" sibTransId="{8D2C634B-18B1-4F60-9219-095B37680EDB}"/>
    <dgm:cxn modelId="{DFBF1F35-A892-4B1C-BF2E-1DF2072DA798}" srcId="{77AC9353-07BF-4BB9-8E20-CA48EBD215D2}" destId="{D6CDA29F-1EFF-4ADA-9368-4B46F009C8EC}" srcOrd="2" destOrd="0" parTransId="{89B6360F-161D-47EC-B8E5-A69049A6E809}" sibTransId="{EAD22B01-2AF6-474A-BF92-A01D7C6EE035}"/>
    <dgm:cxn modelId="{37338F36-9B5C-46CC-B6D1-CC994B853D64}" type="presOf" srcId="{9B4F3DF3-78B3-4792-81E8-648C2889C6A1}" destId="{3FF23950-F1C4-412F-B4B3-2CD9B8C7D8FE}" srcOrd="0" destOrd="0" presId="urn:microsoft.com/office/officeart/2005/8/layout/cycle5"/>
    <dgm:cxn modelId="{19FEAC5D-8BD6-49C2-B643-1C3121C1B704}" type="presOf" srcId="{77BA69C9-6DEC-4071-B11A-DE1D5D11F10D}" destId="{F085EA7A-9CDF-4481-9813-B4B6A9A568B4}" srcOrd="0" destOrd="0" presId="urn:microsoft.com/office/officeart/2005/8/layout/cycle5"/>
    <dgm:cxn modelId="{8FF87C41-B2AA-4E45-82F4-41ECEDF84BAD}" type="presOf" srcId="{B46F2430-E7F3-472B-85E6-C70A7808154F}" destId="{9E6D2C43-6F04-43D9-BC3D-D589D3970114}" srcOrd="0" destOrd="0" presId="urn:microsoft.com/office/officeart/2005/8/layout/cycle5"/>
    <dgm:cxn modelId="{B6330142-7B80-4F76-868A-C5F6B4CE399B}" type="presOf" srcId="{9615227C-3F70-439C-9D64-E7B71B414388}" destId="{25BFED87-9AC1-4AD5-A98C-9484269DE06B}" srcOrd="0" destOrd="0" presId="urn:microsoft.com/office/officeart/2005/8/layout/cycle5"/>
    <dgm:cxn modelId="{ED8F4249-53D8-4572-86D7-DE13037FFC2B}" type="presOf" srcId="{33B14B46-1656-432B-A432-28B3699AF8D2}" destId="{2F450E54-E246-48CF-9C74-C73C76F755D7}" srcOrd="0" destOrd="0" presId="urn:microsoft.com/office/officeart/2005/8/layout/cycle5"/>
    <dgm:cxn modelId="{9456A249-54B2-4378-B485-0D85D03FBA48}" srcId="{77AC9353-07BF-4BB9-8E20-CA48EBD215D2}" destId="{31F0C362-21C8-4F40-837B-DF27FB665004}" srcOrd="1" destOrd="0" parTransId="{20963AFC-3C6A-42C3-80AB-FF5FE9ACECF3}" sibTransId="{A5337C43-6D88-46F4-A200-2DC37583ED5A}"/>
    <dgm:cxn modelId="{5B32704E-AB94-4007-BEF2-E39732B3A2C9}" type="presOf" srcId="{31F0C362-21C8-4F40-837B-DF27FB665004}" destId="{4C4112B4-FDDE-4C31-B70D-EABA194394DB}" srcOrd="0" destOrd="0" presId="urn:microsoft.com/office/officeart/2005/8/layout/cycle5"/>
    <dgm:cxn modelId="{7B086170-4605-41AD-8F90-D2A96B13E213}" type="presOf" srcId="{A5337C43-6D88-46F4-A200-2DC37583ED5A}" destId="{4DA6B38B-6A7F-4179-9E39-63C7650DD15E}" srcOrd="0" destOrd="0" presId="urn:microsoft.com/office/officeart/2005/8/layout/cycle5"/>
    <dgm:cxn modelId="{16DADC50-0364-408E-AA96-C23576556778}" type="presOf" srcId="{8D2C634B-18B1-4F60-9219-095B37680EDB}" destId="{25F4FDDE-0380-4CF4-9C7A-74B49B7A2C9B}" srcOrd="0" destOrd="0" presId="urn:microsoft.com/office/officeart/2005/8/layout/cycle5"/>
    <dgm:cxn modelId="{BB26D694-8D84-4752-A3CE-0C8367521420}" srcId="{77AC9353-07BF-4BB9-8E20-CA48EBD215D2}" destId="{33B14B46-1656-432B-A432-28B3699AF8D2}" srcOrd="3" destOrd="0" parTransId="{C1534379-E767-45D1-AD3B-D0E7109E0D0A}" sibTransId="{9B4F3DF3-78B3-4792-81E8-648C2889C6A1}"/>
    <dgm:cxn modelId="{507B7998-7EEF-4C20-B8A5-EC86A2C3D5E0}" srcId="{77AC9353-07BF-4BB9-8E20-CA48EBD215D2}" destId="{9615227C-3F70-439C-9D64-E7B71B414388}" srcOrd="4" destOrd="0" parTransId="{E760FFCF-386E-42BB-9668-FBDB5B6C56C3}" sibTransId="{875C55C3-0BE0-4158-8991-1B183CF4719A}"/>
    <dgm:cxn modelId="{8B1FB29A-027D-4221-9EF2-7C8C3C15E853}" type="presOf" srcId="{D6CDA29F-1EFF-4ADA-9368-4B46F009C8EC}" destId="{5D5FB316-CD92-468A-A248-1ADFC1551C3C}" srcOrd="0" destOrd="0" presId="urn:microsoft.com/office/officeart/2005/8/layout/cycle5"/>
    <dgm:cxn modelId="{BA76D39D-928A-4252-884B-7C60E2BDB585}" type="presOf" srcId="{875C55C3-0BE0-4158-8991-1B183CF4719A}" destId="{1749F49A-A322-4B9E-B081-48346A9CA869}" srcOrd="0" destOrd="0" presId="urn:microsoft.com/office/officeart/2005/8/layout/cycle5"/>
    <dgm:cxn modelId="{03C747A5-00AB-4DDC-9234-958D267BBC24}" type="presOf" srcId="{25410748-A148-4BA9-8F0B-060D48D54210}" destId="{5E50DFFD-2A95-48D5-A430-26E43686A4DE}" srcOrd="0" destOrd="0" presId="urn:microsoft.com/office/officeart/2005/8/layout/cycle5"/>
    <dgm:cxn modelId="{EA6D63C4-D131-42E0-A6E8-5ED2846A776F}" type="presOf" srcId="{EAD22B01-2AF6-474A-BF92-A01D7C6EE035}" destId="{A354B846-BAD3-41DD-95F9-B7F172959699}" srcOrd="0" destOrd="0" presId="urn:microsoft.com/office/officeart/2005/8/layout/cycle5"/>
    <dgm:cxn modelId="{D8006EFF-1BDC-4A15-8D98-41380DB24189}" type="presOf" srcId="{77AC9353-07BF-4BB9-8E20-CA48EBD215D2}" destId="{008FE568-C789-46CE-A098-84E6DC055FBF}" srcOrd="0" destOrd="0" presId="urn:microsoft.com/office/officeart/2005/8/layout/cycle5"/>
    <dgm:cxn modelId="{DCF1266D-2734-42DF-B1EA-60EDC4E9339C}" type="presParOf" srcId="{008FE568-C789-46CE-A098-84E6DC055FBF}" destId="{F085EA7A-9CDF-4481-9813-B4B6A9A568B4}" srcOrd="0" destOrd="0" presId="urn:microsoft.com/office/officeart/2005/8/layout/cycle5"/>
    <dgm:cxn modelId="{2D0DFC52-F427-486E-B291-69402A25F5CF}" type="presParOf" srcId="{008FE568-C789-46CE-A098-84E6DC055FBF}" destId="{D0333B45-9E21-4A6B-BBFD-110D906DE641}" srcOrd="1" destOrd="0" presId="urn:microsoft.com/office/officeart/2005/8/layout/cycle5"/>
    <dgm:cxn modelId="{C0D0B0FA-1143-426D-B074-2C46F2328A7D}" type="presParOf" srcId="{008FE568-C789-46CE-A098-84E6DC055FBF}" destId="{9E6D2C43-6F04-43D9-BC3D-D589D3970114}" srcOrd="2" destOrd="0" presId="urn:microsoft.com/office/officeart/2005/8/layout/cycle5"/>
    <dgm:cxn modelId="{86CCCDF4-6B10-4C4C-86BB-A29B753E4671}" type="presParOf" srcId="{008FE568-C789-46CE-A098-84E6DC055FBF}" destId="{4C4112B4-FDDE-4C31-B70D-EABA194394DB}" srcOrd="3" destOrd="0" presId="urn:microsoft.com/office/officeart/2005/8/layout/cycle5"/>
    <dgm:cxn modelId="{A223D91A-6CAA-4854-9C3A-A5F5990D9679}" type="presParOf" srcId="{008FE568-C789-46CE-A098-84E6DC055FBF}" destId="{6B668B37-5BE6-4E79-88E6-AB997115B26E}" srcOrd="4" destOrd="0" presId="urn:microsoft.com/office/officeart/2005/8/layout/cycle5"/>
    <dgm:cxn modelId="{2ECE0D1E-792B-4592-813B-46189A89C51D}" type="presParOf" srcId="{008FE568-C789-46CE-A098-84E6DC055FBF}" destId="{4DA6B38B-6A7F-4179-9E39-63C7650DD15E}" srcOrd="5" destOrd="0" presId="urn:microsoft.com/office/officeart/2005/8/layout/cycle5"/>
    <dgm:cxn modelId="{C371E858-4238-49CB-9712-86EC6311E0C3}" type="presParOf" srcId="{008FE568-C789-46CE-A098-84E6DC055FBF}" destId="{5D5FB316-CD92-468A-A248-1ADFC1551C3C}" srcOrd="6" destOrd="0" presId="urn:microsoft.com/office/officeart/2005/8/layout/cycle5"/>
    <dgm:cxn modelId="{FA4967DB-4A1A-4263-84D9-CBC7965C7E98}" type="presParOf" srcId="{008FE568-C789-46CE-A098-84E6DC055FBF}" destId="{54B14A2E-01B6-4B79-815A-57ABB254FC3E}" srcOrd="7" destOrd="0" presId="urn:microsoft.com/office/officeart/2005/8/layout/cycle5"/>
    <dgm:cxn modelId="{658B9E0B-A754-42E3-B0CE-53E22CD62B44}" type="presParOf" srcId="{008FE568-C789-46CE-A098-84E6DC055FBF}" destId="{A354B846-BAD3-41DD-95F9-B7F172959699}" srcOrd="8" destOrd="0" presId="urn:microsoft.com/office/officeart/2005/8/layout/cycle5"/>
    <dgm:cxn modelId="{595F3C89-57D5-4554-8327-6507B61C7021}" type="presParOf" srcId="{008FE568-C789-46CE-A098-84E6DC055FBF}" destId="{2F450E54-E246-48CF-9C74-C73C76F755D7}" srcOrd="9" destOrd="0" presId="urn:microsoft.com/office/officeart/2005/8/layout/cycle5"/>
    <dgm:cxn modelId="{6FB8E544-F4F0-49BB-AA08-6A718A0D5ACA}" type="presParOf" srcId="{008FE568-C789-46CE-A098-84E6DC055FBF}" destId="{47683701-3B97-4368-B4B0-81C3F4F7C485}" srcOrd="10" destOrd="0" presId="urn:microsoft.com/office/officeart/2005/8/layout/cycle5"/>
    <dgm:cxn modelId="{F9B7FC09-5123-4F4F-B1CC-73494A0C44D8}" type="presParOf" srcId="{008FE568-C789-46CE-A098-84E6DC055FBF}" destId="{3FF23950-F1C4-412F-B4B3-2CD9B8C7D8FE}" srcOrd="11" destOrd="0" presId="urn:microsoft.com/office/officeart/2005/8/layout/cycle5"/>
    <dgm:cxn modelId="{BC48B84D-F12A-4B97-A555-062B37FFC51A}" type="presParOf" srcId="{008FE568-C789-46CE-A098-84E6DC055FBF}" destId="{25BFED87-9AC1-4AD5-A98C-9484269DE06B}" srcOrd="12" destOrd="0" presId="urn:microsoft.com/office/officeart/2005/8/layout/cycle5"/>
    <dgm:cxn modelId="{1F2E4677-4BB4-4266-8C89-16CAB964BA04}" type="presParOf" srcId="{008FE568-C789-46CE-A098-84E6DC055FBF}" destId="{CAEC7039-122B-4ADF-9ECE-7AFA7B51CD26}" srcOrd="13" destOrd="0" presId="urn:microsoft.com/office/officeart/2005/8/layout/cycle5"/>
    <dgm:cxn modelId="{01F97EC2-5CED-4F82-AB15-6C32EB0FAFFD}" type="presParOf" srcId="{008FE568-C789-46CE-A098-84E6DC055FBF}" destId="{1749F49A-A322-4B9E-B081-48346A9CA869}" srcOrd="14" destOrd="0" presId="urn:microsoft.com/office/officeart/2005/8/layout/cycle5"/>
    <dgm:cxn modelId="{A38053DE-742F-4670-A546-A655B5891551}" type="presParOf" srcId="{008FE568-C789-46CE-A098-84E6DC055FBF}" destId="{5E50DFFD-2A95-48D5-A430-26E43686A4DE}" srcOrd="15" destOrd="0" presId="urn:microsoft.com/office/officeart/2005/8/layout/cycle5"/>
    <dgm:cxn modelId="{BED6AE35-32A2-47D9-9474-2150A79ECE89}" type="presParOf" srcId="{008FE568-C789-46CE-A098-84E6DC055FBF}" destId="{F67DC0FD-B099-4481-B789-9CECD8E95CB3}" srcOrd="16" destOrd="0" presId="urn:microsoft.com/office/officeart/2005/8/layout/cycle5"/>
    <dgm:cxn modelId="{15625CF6-09D6-46AF-A269-62F7780950BE}" type="presParOf" srcId="{008FE568-C789-46CE-A098-84E6DC055FBF}" destId="{25F4FDDE-0380-4CF4-9C7A-74B49B7A2C9B}" srcOrd="17" destOrd="0" presId="urn:microsoft.com/office/officeart/2005/8/layout/cycle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03790D70-B150-4D04-AF5B-1B29335FE08E}" type="doc">
      <dgm:prSet loTypeId="urn:microsoft.com/office/officeart/2005/8/layout/vList3" loCatId="list" qsTypeId="urn:microsoft.com/office/officeart/2005/8/quickstyle/simple2" qsCatId="simple" csTypeId="urn:microsoft.com/office/officeart/2005/8/colors/accent2_5" csCatId="accent2" phldr="1"/>
      <dgm:spPr/>
      <dgm:t>
        <a:bodyPr/>
        <a:lstStyle/>
        <a:p>
          <a:endParaRPr lang="en-GB"/>
        </a:p>
      </dgm:t>
    </dgm:pt>
    <dgm:pt modelId="{9E71D3DE-3A49-4149-BAD4-B18791D5191D}">
      <dgm:prSet/>
      <dgm:spPr/>
      <dgm:t>
        <a:bodyPr/>
        <a:lstStyle/>
        <a:p>
          <a:r>
            <a:rPr lang="en-GB"/>
            <a:t>Particularism</a:t>
          </a:r>
          <a:endParaRPr lang="en-GB" dirty="0"/>
        </a:p>
      </dgm:t>
    </dgm:pt>
    <dgm:pt modelId="{97DAC645-5DEF-49CE-8403-18373F5B5830}" type="parTrans" cxnId="{436BAF64-C060-4050-9657-7B8CF2D8FA8B}">
      <dgm:prSet/>
      <dgm:spPr/>
      <dgm:t>
        <a:bodyPr/>
        <a:lstStyle/>
        <a:p>
          <a:endParaRPr lang="en-GB"/>
        </a:p>
      </dgm:t>
    </dgm:pt>
    <dgm:pt modelId="{C3E6966E-61C7-41A2-A674-47368A7FE162}" type="sibTrans" cxnId="{436BAF64-C060-4050-9657-7B8CF2D8FA8B}">
      <dgm:prSet/>
      <dgm:spPr/>
      <dgm:t>
        <a:bodyPr/>
        <a:lstStyle/>
        <a:p>
          <a:endParaRPr lang="en-GB"/>
        </a:p>
      </dgm:t>
    </dgm:pt>
    <dgm:pt modelId="{2D42A9C0-481A-41DB-B59F-00CE7EF0AE40}">
      <dgm:prSet/>
      <dgm:spPr/>
      <dgm:t>
        <a:bodyPr/>
        <a:lstStyle/>
        <a:p>
          <a:r>
            <a:rPr lang="en-GB"/>
            <a:t>Competition</a:t>
          </a:r>
          <a:endParaRPr lang="en-GB" dirty="0"/>
        </a:p>
      </dgm:t>
    </dgm:pt>
    <dgm:pt modelId="{CFFA379D-1FF2-4659-BF18-083B87362D8A}" type="parTrans" cxnId="{A44B358F-2A26-4B7C-96C5-3ECF61A69764}">
      <dgm:prSet/>
      <dgm:spPr/>
      <dgm:t>
        <a:bodyPr/>
        <a:lstStyle/>
        <a:p>
          <a:endParaRPr lang="en-GB"/>
        </a:p>
      </dgm:t>
    </dgm:pt>
    <dgm:pt modelId="{8AEDD403-0174-4FEC-B6B8-12B29066FAE6}" type="sibTrans" cxnId="{A44B358F-2A26-4B7C-96C5-3ECF61A69764}">
      <dgm:prSet/>
      <dgm:spPr/>
      <dgm:t>
        <a:bodyPr/>
        <a:lstStyle/>
        <a:p>
          <a:endParaRPr lang="en-GB"/>
        </a:p>
      </dgm:t>
    </dgm:pt>
    <dgm:pt modelId="{31789C55-BC98-45F7-B870-F49C37E89D47}">
      <dgm:prSet/>
      <dgm:spPr/>
      <dgm:t>
        <a:bodyPr/>
        <a:lstStyle/>
        <a:p>
          <a:r>
            <a:rPr lang="en-GB" dirty="0"/>
            <a:t>Self-interestedness</a:t>
          </a:r>
        </a:p>
      </dgm:t>
    </dgm:pt>
    <dgm:pt modelId="{D33F9C72-F491-4EC5-B57F-1DDDEAC23F0B}" type="parTrans" cxnId="{E868C892-56A6-491C-A9BD-9F9746DE7A25}">
      <dgm:prSet/>
      <dgm:spPr/>
      <dgm:t>
        <a:bodyPr/>
        <a:lstStyle/>
        <a:p>
          <a:endParaRPr lang="en-GB"/>
        </a:p>
      </dgm:t>
    </dgm:pt>
    <dgm:pt modelId="{8DC71865-A954-470B-A859-2115125D4CDF}" type="sibTrans" cxnId="{E868C892-56A6-491C-A9BD-9F9746DE7A25}">
      <dgm:prSet/>
      <dgm:spPr/>
      <dgm:t>
        <a:bodyPr/>
        <a:lstStyle/>
        <a:p>
          <a:endParaRPr lang="en-GB"/>
        </a:p>
      </dgm:t>
    </dgm:pt>
    <dgm:pt modelId="{F0F5B4D9-5FE8-421D-A089-38870732828F}">
      <dgm:prSet/>
      <dgm:spPr/>
      <dgm:t>
        <a:bodyPr/>
        <a:lstStyle/>
        <a:p>
          <a:r>
            <a:rPr lang="en-GB" dirty="0"/>
            <a:t>Organized dogmatism</a:t>
          </a:r>
        </a:p>
      </dgm:t>
    </dgm:pt>
    <dgm:pt modelId="{85234BD5-F1E1-406E-AD87-8C9D829D8814}" type="parTrans" cxnId="{DEE21706-DFC0-4D0E-B3A0-6A040F92A728}">
      <dgm:prSet/>
      <dgm:spPr/>
      <dgm:t>
        <a:bodyPr/>
        <a:lstStyle/>
        <a:p>
          <a:endParaRPr lang="en-GB"/>
        </a:p>
      </dgm:t>
    </dgm:pt>
    <dgm:pt modelId="{31B5AB70-63CE-4892-97F8-447E36186282}" type="sibTrans" cxnId="{DEE21706-DFC0-4D0E-B3A0-6A040F92A728}">
      <dgm:prSet/>
      <dgm:spPr/>
      <dgm:t>
        <a:bodyPr/>
        <a:lstStyle/>
        <a:p>
          <a:endParaRPr lang="en-GB"/>
        </a:p>
      </dgm:t>
    </dgm:pt>
    <dgm:pt modelId="{2E147353-2D34-4675-A1EF-827F1AA3167C}" type="pres">
      <dgm:prSet presAssocID="{03790D70-B150-4D04-AF5B-1B29335FE08E}" presName="linearFlow" presStyleCnt="0">
        <dgm:presLayoutVars>
          <dgm:dir/>
          <dgm:resizeHandles val="exact"/>
        </dgm:presLayoutVars>
      </dgm:prSet>
      <dgm:spPr/>
    </dgm:pt>
    <dgm:pt modelId="{35CACD1A-0E20-4FBA-A442-E3C5E70D30EB}" type="pres">
      <dgm:prSet presAssocID="{9E71D3DE-3A49-4149-BAD4-B18791D5191D}" presName="composite" presStyleCnt="0"/>
      <dgm:spPr/>
    </dgm:pt>
    <dgm:pt modelId="{32C19024-1D29-4BA8-A6F1-E3035CBFA9FF}" type="pres">
      <dgm:prSet presAssocID="{9E71D3DE-3A49-4149-BAD4-B18791D5191D}" presName="imgShp" presStyleLbl="fgImgPlace1" presStyleIdx="0" presStyleCnt="4"/>
      <dgm:spPr>
        <a:blipFill rotWithShape="1"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000" b="-2000"/>
          </a:stretch>
        </a:blipFill>
      </dgm:spPr>
    </dgm:pt>
    <dgm:pt modelId="{49534BC2-0E11-45EA-A54F-E2FB399AA0FB}" type="pres">
      <dgm:prSet presAssocID="{9E71D3DE-3A49-4149-BAD4-B18791D5191D}" presName="txShp" presStyleLbl="node1" presStyleIdx="0" presStyleCnt="4">
        <dgm:presLayoutVars>
          <dgm:bulletEnabled val="1"/>
        </dgm:presLayoutVars>
      </dgm:prSet>
      <dgm:spPr/>
    </dgm:pt>
    <dgm:pt modelId="{689AB7E5-FD59-419B-80B0-26686162D355}" type="pres">
      <dgm:prSet presAssocID="{C3E6966E-61C7-41A2-A674-47368A7FE162}" presName="spacing" presStyleCnt="0"/>
      <dgm:spPr/>
    </dgm:pt>
    <dgm:pt modelId="{D8C5896C-55A8-4C02-843B-BEB35704D859}" type="pres">
      <dgm:prSet presAssocID="{2D42A9C0-481A-41DB-B59F-00CE7EF0AE40}" presName="composite" presStyleCnt="0"/>
      <dgm:spPr/>
    </dgm:pt>
    <dgm:pt modelId="{4CC68AFE-D765-4F1D-B159-F90B2288BEC5}" type="pres">
      <dgm:prSet presAssocID="{2D42A9C0-481A-41DB-B59F-00CE7EF0AE40}" presName="imgShp" presStyleLbl="fgImgPlace1" presStyleIdx="1" presStyleCnt="4"/>
      <dgm:spPr>
        <a:blipFill rotWithShape="1"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000" b="-2000"/>
          </a:stretch>
        </a:blipFill>
      </dgm:spPr>
    </dgm:pt>
    <dgm:pt modelId="{7695C459-2B7E-44B7-94D4-1B9D324F7579}" type="pres">
      <dgm:prSet presAssocID="{2D42A9C0-481A-41DB-B59F-00CE7EF0AE40}" presName="txShp" presStyleLbl="node1" presStyleIdx="1" presStyleCnt="4">
        <dgm:presLayoutVars>
          <dgm:bulletEnabled val="1"/>
        </dgm:presLayoutVars>
      </dgm:prSet>
      <dgm:spPr/>
    </dgm:pt>
    <dgm:pt modelId="{3DD03B9B-5C9E-45CB-A96A-D2BCBDFA7A49}" type="pres">
      <dgm:prSet presAssocID="{8AEDD403-0174-4FEC-B6B8-12B29066FAE6}" presName="spacing" presStyleCnt="0"/>
      <dgm:spPr/>
    </dgm:pt>
    <dgm:pt modelId="{EBE0AB21-BC69-4ED9-BDA8-C6DC4D0C9F64}" type="pres">
      <dgm:prSet presAssocID="{31789C55-BC98-45F7-B870-F49C37E89D47}" presName="composite" presStyleCnt="0"/>
      <dgm:spPr/>
    </dgm:pt>
    <dgm:pt modelId="{7A4FBAB3-D0ED-48A6-8FB7-D507FA6F058C}" type="pres">
      <dgm:prSet presAssocID="{31789C55-BC98-45F7-B870-F49C37E89D47}" presName="imgShp" presStyleLbl="fgImgPlace1" presStyleIdx="2" presStyleCnt="4"/>
      <dgm:spPr>
        <a:blipFill rotWithShape="1"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000" b="-2000"/>
          </a:stretch>
        </a:blipFill>
      </dgm:spPr>
    </dgm:pt>
    <dgm:pt modelId="{E86C4AA4-C834-4DDD-B8BD-BFD4705B3B00}" type="pres">
      <dgm:prSet presAssocID="{31789C55-BC98-45F7-B870-F49C37E89D47}" presName="txShp" presStyleLbl="node1" presStyleIdx="2" presStyleCnt="4">
        <dgm:presLayoutVars>
          <dgm:bulletEnabled val="1"/>
        </dgm:presLayoutVars>
      </dgm:prSet>
      <dgm:spPr/>
    </dgm:pt>
    <dgm:pt modelId="{1D1E3C73-342E-44E4-8918-B5033152D493}" type="pres">
      <dgm:prSet presAssocID="{8DC71865-A954-470B-A859-2115125D4CDF}" presName="spacing" presStyleCnt="0"/>
      <dgm:spPr/>
    </dgm:pt>
    <dgm:pt modelId="{1F83EA0D-655D-477A-8FA9-B8CCF239E50C}" type="pres">
      <dgm:prSet presAssocID="{F0F5B4D9-5FE8-421D-A089-38870732828F}" presName="composite" presStyleCnt="0"/>
      <dgm:spPr/>
    </dgm:pt>
    <dgm:pt modelId="{1E2C2B60-C53F-4E42-AC15-DE29072DA91A}" type="pres">
      <dgm:prSet presAssocID="{F0F5B4D9-5FE8-421D-A089-38870732828F}" presName="imgShp" presStyleLbl="fgImgPlace1" presStyleIdx="3" presStyleCnt="4"/>
      <dgm:spPr>
        <a:blipFill rotWithShape="1"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000" b="-2000"/>
          </a:stretch>
        </a:blipFill>
      </dgm:spPr>
    </dgm:pt>
    <dgm:pt modelId="{C8328C03-921A-4A7C-9F98-BEAEF5AD908A}" type="pres">
      <dgm:prSet presAssocID="{F0F5B4D9-5FE8-421D-A089-38870732828F}" presName="txShp" presStyleLbl="node1" presStyleIdx="3" presStyleCnt="4">
        <dgm:presLayoutVars>
          <dgm:bulletEnabled val="1"/>
        </dgm:presLayoutVars>
      </dgm:prSet>
      <dgm:spPr/>
    </dgm:pt>
  </dgm:ptLst>
  <dgm:cxnLst>
    <dgm:cxn modelId="{DEE21706-DFC0-4D0E-B3A0-6A040F92A728}" srcId="{03790D70-B150-4D04-AF5B-1B29335FE08E}" destId="{F0F5B4D9-5FE8-421D-A089-38870732828F}" srcOrd="3" destOrd="0" parTransId="{85234BD5-F1E1-406E-AD87-8C9D829D8814}" sibTransId="{31B5AB70-63CE-4892-97F8-447E36186282}"/>
    <dgm:cxn modelId="{436BAF64-C060-4050-9657-7B8CF2D8FA8B}" srcId="{03790D70-B150-4D04-AF5B-1B29335FE08E}" destId="{9E71D3DE-3A49-4149-BAD4-B18791D5191D}" srcOrd="0" destOrd="0" parTransId="{97DAC645-5DEF-49CE-8403-18373F5B5830}" sibTransId="{C3E6966E-61C7-41A2-A674-47368A7FE162}"/>
    <dgm:cxn modelId="{AE659786-B5EE-4197-A4EA-C74C6A3399AB}" type="presOf" srcId="{F0F5B4D9-5FE8-421D-A089-38870732828F}" destId="{C8328C03-921A-4A7C-9F98-BEAEF5AD908A}" srcOrd="0" destOrd="0" presId="urn:microsoft.com/office/officeart/2005/8/layout/vList3"/>
    <dgm:cxn modelId="{A44B358F-2A26-4B7C-96C5-3ECF61A69764}" srcId="{03790D70-B150-4D04-AF5B-1B29335FE08E}" destId="{2D42A9C0-481A-41DB-B59F-00CE7EF0AE40}" srcOrd="1" destOrd="0" parTransId="{CFFA379D-1FF2-4659-BF18-083B87362D8A}" sibTransId="{8AEDD403-0174-4FEC-B6B8-12B29066FAE6}"/>
    <dgm:cxn modelId="{E868C892-56A6-491C-A9BD-9F9746DE7A25}" srcId="{03790D70-B150-4D04-AF5B-1B29335FE08E}" destId="{31789C55-BC98-45F7-B870-F49C37E89D47}" srcOrd="2" destOrd="0" parTransId="{D33F9C72-F491-4EC5-B57F-1DDDEAC23F0B}" sibTransId="{8DC71865-A954-470B-A859-2115125D4CDF}"/>
    <dgm:cxn modelId="{9881B4B2-2915-4EDC-B46E-CE402EC29FD0}" type="presOf" srcId="{31789C55-BC98-45F7-B870-F49C37E89D47}" destId="{E86C4AA4-C834-4DDD-B8BD-BFD4705B3B00}" srcOrd="0" destOrd="0" presId="urn:microsoft.com/office/officeart/2005/8/layout/vList3"/>
    <dgm:cxn modelId="{9B61C8B3-514B-448E-8AFE-249798F49F4D}" type="presOf" srcId="{9E71D3DE-3A49-4149-BAD4-B18791D5191D}" destId="{49534BC2-0E11-45EA-A54F-E2FB399AA0FB}" srcOrd="0" destOrd="0" presId="urn:microsoft.com/office/officeart/2005/8/layout/vList3"/>
    <dgm:cxn modelId="{AC4646C2-99FB-4EFD-A1BF-7FC0DBA3AB48}" type="presOf" srcId="{2D42A9C0-481A-41DB-B59F-00CE7EF0AE40}" destId="{7695C459-2B7E-44B7-94D4-1B9D324F7579}" srcOrd="0" destOrd="0" presId="urn:microsoft.com/office/officeart/2005/8/layout/vList3"/>
    <dgm:cxn modelId="{29609FCE-FB7D-4802-8124-1351DA543F9C}" type="presOf" srcId="{03790D70-B150-4D04-AF5B-1B29335FE08E}" destId="{2E147353-2D34-4675-A1EF-827F1AA3167C}" srcOrd="0" destOrd="0" presId="urn:microsoft.com/office/officeart/2005/8/layout/vList3"/>
    <dgm:cxn modelId="{D34C0504-3D26-4EB9-8C05-632C18A0545A}" type="presParOf" srcId="{2E147353-2D34-4675-A1EF-827F1AA3167C}" destId="{35CACD1A-0E20-4FBA-A442-E3C5E70D30EB}" srcOrd="0" destOrd="0" presId="urn:microsoft.com/office/officeart/2005/8/layout/vList3"/>
    <dgm:cxn modelId="{9FA68377-961C-428B-B070-A8351DD402DB}" type="presParOf" srcId="{35CACD1A-0E20-4FBA-A442-E3C5E70D30EB}" destId="{32C19024-1D29-4BA8-A6F1-E3035CBFA9FF}" srcOrd="0" destOrd="0" presId="urn:microsoft.com/office/officeart/2005/8/layout/vList3"/>
    <dgm:cxn modelId="{502DC89F-E529-41CB-A5D2-63E099820E33}" type="presParOf" srcId="{35CACD1A-0E20-4FBA-A442-E3C5E70D30EB}" destId="{49534BC2-0E11-45EA-A54F-E2FB399AA0FB}" srcOrd="1" destOrd="0" presId="urn:microsoft.com/office/officeart/2005/8/layout/vList3"/>
    <dgm:cxn modelId="{FEA04090-6142-4877-941E-5818A6C2388D}" type="presParOf" srcId="{2E147353-2D34-4675-A1EF-827F1AA3167C}" destId="{689AB7E5-FD59-419B-80B0-26686162D355}" srcOrd="1" destOrd="0" presId="urn:microsoft.com/office/officeart/2005/8/layout/vList3"/>
    <dgm:cxn modelId="{A306E1B7-958F-48BE-8AEB-F5499998CCB1}" type="presParOf" srcId="{2E147353-2D34-4675-A1EF-827F1AA3167C}" destId="{D8C5896C-55A8-4C02-843B-BEB35704D859}" srcOrd="2" destOrd="0" presId="urn:microsoft.com/office/officeart/2005/8/layout/vList3"/>
    <dgm:cxn modelId="{C18829E1-B8EA-4F7A-93CC-E2253BFA30E9}" type="presParOf" srcId="{D8C5896C-55A8-4C02-843B-BEB35704D859}" destId="{4CC68AFE-D765-4F1D-B159-F90B2288BEC5}" srcOrd="0" destOrd="0" presId="urn:microsoft.com/office/officeart/2005/8/layout/vList3"/>
    <dgm:cxn modelId="{4909B8E4-FB99-47E2-9050-4B270DEE8CBC}" type="presParOf" srcId="{D8C5896C-55A8-4C02-843B-BEB35704D859}" destId="{7695C459-2B7E-44B7-94D4-1B9D324F7579}" srcOrd="1" destOrd="0" presId="urn:microsoft.com/office/officeart/2005/8/layout/vList3"/>
    <dgm:cxn modelId="{93DCA684-DEF2-41A1-96F4-BDFE605A8157}" type="presParOf" srcId="{2E147353-2D34-4675-A1EF-827F1AA3167C}" destId="{3DD03B9B-5C9E-45CB-A96A-D2BCBDFA7A49}" srcOrd="3" destOrd="0" presId="urn:microsoft.com/office/officeart/2005/8/layout/vList3"/>
    <dgm:cxn modelId="{6D4F3D98-71F5-40CA-B485-5CA5B8910118}" type="presParOf" srcId="{2E147353-2D34-4675-A1EF-827F1AA3167C}" destId="{EBE0AB21-BC69-4ED9-BDA8-C6DC4D0C9F64}" srcOrd="4" destOrd="0" presId="urn:microsoft.com/office/officeart/2005/8/layout/vList3"/>
    <dgm:cxn modelId="{4394FC1F-318E-4006-9CA4-6E7FD9A7FE89}" type="presParOf" srcId="{EBE0AB21-BC69-4ED9-BDA8-C6DC4D0C9F64}" destId="{7A4FBAB3-D0ED-48A6-8FB7-D507FA6F058C}" srcOrd="0" destOrd="0" presId="urn:microsoft.com/office/officeart/2005/8/layout/vList3"/>
    <dgm:cxn modelId="{FE82733D-9550-4D18-9516-B650B224BF9A}" type="presParOf" srcId="{EBE0AB21-BC69-4ED9-BDA8-C6DC4D0C9F64}" destId="{E86C4AA4-C834-4DDD-B8BD-BFD4705B3B00}" srcOrd="1" destOrd="0" presId="urn:microsoft.com/office/officeart/2005/8/layout/vList3"/>
    <dgm:cxn modelId="{A8EBD3AB-9373-4AB1-B17A-15D1D1118DA8}" type="presParOf" srcId="{2E147353-2D34-4675-A1EF-827F1AA3167C}" destId="{1D1E3C73-342E-44E4-8918-B5033152D493}" srcOrd="5" destOrd="0" presId="urn:microsoft.com/office/officeart/2005/8/layout/vList3"/>
    <dgm:cxn modelId="{CD3A516D-E19E-48E9-BF0F-14CEAB85798B}" type="presParOf" srcId="{2E147353-2D34-4675-A1EF-827F1AA3167C}" destId="{1F83EA0D-655D-477A-8FA9-B8CCF239E50C}" srcOrd="6" destOrd="0" presId="urn:microsoft.com/office/officeart/2005/8/layout/vList3"/>
    <dgm:cxn modelId="{3AB88D38-349C-4278-B8DD-D8ED54482E8C}" type="presParOf" srcId="{1F83EA0D-655D-477A-8FA9-B8CCF239E50C}" destId="{1E2C2B60-C53F-4E42-AC15-DE29072DA91A}" srcOrd="0" destOrd="0" presId="urn:microsoft.com/office/officeart/2005/8/layout/vList3"/>
    <dgm:cxn modelId="{A61617F6-BDB5-4BCD-B839-17883F46E8DB}" type="presParOf" srcId="{1F83EA0D-655D-477A-8FA9-B8CCF239E50C}" destId="{C8328C03-921A-4A7C-9F98-BEAEF5AD908A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AC7E8B2A-CF8F-4518-975A-0966DAC230EE}" type="doc">
      <dgm:prSet loTypeId="urn:microsoft.com/office/officeart/2005/8/layout/default" loCatId="list" qsTypeId="urn:microsoft.com/office/officeart/2005/8/quickstyle/3d4" qsCatId="3D" csTypeId="urn:microsoft.com/office/officeart/2005/8/colors/accent5_5" csCatId="accent5" phldr="1"/>
      <dgm:spPr/>
      <dgm:t>
        <a:bodyPr/>
        <a:lstStyle/>
        <a:p>
          <a:endParaRPr lang="de-DE"/>
        </a:p>
      </dgm:t>
    </dgm:pt>
    <dgm:pt modelId="{8A0A24D8-3D67-4CA0-BE65-2DBA4CBD11D8}">
      <dgm:prSet/>
      <dgm:spPr>
        <a:solidFill>
          <a:srgbClr val="00B0F0">
            <a:alpha val="70000"/>
          </a:srgbClr>
        </a:solidFill>
      </dgm:spPr>
      <dgm:t>
        <a:bodyPr/>
        <a:lstStyle/>
        <a:p>
          <a:r>
            <a:rPr lang="en-US" b="0" dirty="0"/>
            <a:t>Findability</a:t>
          </a:r>
          <a:endParaRPr lang="de-DE" dirty="0"/>
        </a:p>
      </dgm:t>
    </dgm:pt>
    <dgm:pt modelId="{98237E1D-7D26-42E0-8252-6D0F9969A54C}" type="sibTrans" cxnId="{206ABBDF-87FB-4D19-833F-042848F4F9A3}">
      <dgm:prSet/>
      <dgm:spPr/>
      <dgm:t>
        <a:bodyPr/>
        <a:lstStyle/>
        <a:p>
          <a:endParaRPr lang="de-DE"/>
        </a:p>
      </dgm:t>
    </dgm:pt>
    <dgm:pt modelId="{B5AE6A9A-E04E-43DE-BA94-587EE24631BC}" type="parTrans" cxnId="{206ABBDF-87FB-4D19-833F-042848F4F9A3}">
      <dgm:prSet/>
      <dgm:spPr/>
      <dgm:t>
        <a:bodyPr/>
        <a:lstStyle/>
        <a:p>
          <a:endParaRPr lang="de-DE"/>
        </a:p>
      </dgm:t>
    </dgm:pt>
    <dgm:pt modelId="{B88566EE-7584-4CDF-B2AD-241EE6892949}">
      <dgm:prSet/>
      <dgm:spPr>
        <a:solidFill>
          <a:srgbClr val="00B0F0">
            <a:alpha val="63333"/>
          </a:srgbClr>
        </a:solidFill>
      </dgm:spPr>
      <dgm:t>
        <a:bodyPr/>
        <a:lstStyle/>
        <a:p>
          <a:r>
            <a:rPr lang="en-US" dirty="0"/>
            <a:t>Public good</a:t>
          </a:r>
          <a:endParaRPr lang="de-DE" dirty="0"/>
        </a:p>
      </dgm:t>
    </dgm:pt>
    <dgm:pt modelId="{41CC5D93-FD22-43B6-A729-38CDD66C5C5F}" type="sibTrans" cxnId="{88640B9C-47C8-4285-ABE0-61E8EBCCC76B}">
      <dgm:prSet/>
      <dgm:spPr/>
      <dgm:t>
        <a:bodyPr/>
        <a:lstStyle/>
        <a:p>
          <a:endParaRPr lang="de-DE"/>
        </a:p>
      </dgm:t>
    </dgm:pt>
    <dgm:pt modelId="{619F74F4-A79A-4C9E-B65B-CE7AE7B2785E}" type="parTrans" cxnId="{88640B9C-47C8-4285-ABE0-61E8EBCCC76B}">
      <dgm:prSet/>
      <dgm:spPr/>
      <dgm:t>
        <a:bodyPr/>
        <a:lstStyle/>
        <a:p>
          <a:endParaRPr lang="de-DE"/>
        </a:p>
      </dgm:t>
    </dgm:pt>
    <dgm:pt modelId="{16D75513-E50E-4E8D-A884-F9177E65E59A}">
      <dgm:prSet/>
      <dgm:spPr>
        <a:solidFill>
          <a:srgbClr val="00B0F0">
            <a:alpha val="76667"/>
          </a:srgbClr>
        </a:solidFill>
      </dgm:spPr>
      <dgm:t>
        <a:bodyPr/>
        <a:lstStyle/>
        <a:p>
          <a:r>
            <a:rPr lang="en-US" dirty="0"/>
            <a:t>Community &amp; Collaboration</a:t>
          </a:r>
        </a:p>
      </dgm:t>
    </dgm:pt>
    <dgm:pt modelId="{DB0CD342-DA29-4FC4-A878-07859F9ABBA0}" type="sibTrans" cxnId="{FF177518-9709-432D-B5F4-84A7106994E0}">
      <dgm:prSet/>
      <dgm:spPr/>
      <dgm:t>
        <a:bodyPr/>
        <a:lstStyle/>
        <a:p>
          <a:endParaRPr lang="de-DE"/>
        </a:p>
      </dgm:t>
    </dgm:pt>
    <dgm:pt modelId="{04DA9CC1-3071-4C6D-A2A9-E8C384D0F7A7}" type="parTrans" cxnId="{FF177518-9709-432D-B5F4-84A7106994E0}">
      <dgm:prSet/>
      <dgm:spPr/>
      <dgm:t>
        <a:bodyPr/>
        <a:lstStyle/>
        <a:p>
          <a:endParaRPr lang="de-DE"/>
        </a:p>
      </dgm:t>
    </dgm:pt>
    <dgm:pt modelId="{2A018AD0-73D7-4EA1-975A-1FF1601369F7}">
      <dgm:prSet/>
      <dgm:spPr>
        <a:solidFill>
          <a:srgbClr val="00B0F0">
            <a:alpha val="83333"/>
          </a:srgbClr>
        </a:solidFill>
        <a:ln>
          <a:solidFill>
            <a:srgbClr val="00B0F0"/>
          </a:solidFill>
        </a:ln>
      </dgm:spPr>
      <dgm:t>
        <a:bodyPr/>
        <a:lstStyle/>
        <a:p>
          <a:r>
            <a:rPr lang="en-US" b="1" dirty="0"/>
            <a:t>Inclusivity</a:t>
          </a:r>
        </a:p>
      </dgm:t>
    </dgm:pt>
    <dgm:pt modelId="{4A5F9C71-BF11-4739-9D4B-9ABECC7BF4F6}" type="sibTrans" cxnId="{5D132010-C0E5-4CD3-9E60-E48F0EAA14A3}">
      <dgm:prSet/>
      <dgm:spPr/>
      <dgm:t>
        <a:bodyPr/>
        <a:lstStyle/>
        <a:p>
          <a:endParaRPr lang="de-DE"/>
        </a:p>
      </dgm:t>
    </dgm:pt>
    <dgm:pt modelId="{E3A26714-C4D5-4E26-95A0-6E2155E9454D}" type="parTrans" cxnId="{5D132010-C0E5-4CD3-9E60-E48F0EAA14A3}">
      <dgm:prSet/>
      <dgm:spPr/>
      <dgm:t>
        <a:bodyPr/>
        <a:lstStyle/>
        <a:p>
          <a:endParaRPr lang="de-DE"/>
        </a:p>
      </dgm:t>
    </dgm:pt>
    <dgm:pt modelId="{1EC0387D-5047-427D-883D-5A36FB8B4B57}">
      <dgm:prSet/>
      <dgm:spPr>
        <a:solidFill>
          <a:srgbClr val="00B0F0"/>
        </a:solidFill>
      </dgm:spPr>
      <dgm:t>
        <a:bodyPr/>
        <a:lstStyle/>
        <a:p>
          <a:r>
            <a:rPr lang="en-US" b="1" dirty="0"/>
            <a:t>Transparency</a:t>
          </a:r>
        </a:p>
      </dgm:t>
    </dgm:pt>
    <dgm:pt modelId="{5E5791AB-127A-4D84-9DC4-52DC80806A25}" type="sibTrans" cxnId="{A8269CC5-DE11-40B0-92B2-589C3BCE66B0}">
      <dgm:prSet/>
      <dgm:spPr/>
      <dgm:t>
        <a:bodyPr/>
        <a:lstStyle/>
        <a:p>
          <a:endParaRPr lang="de-DE"/>
        </a:p>
      </dgm:t>
    </dgm:pt>
    <dgm:pt modelId="{0FE785D8-03B3-4409-B2FB-61898408D828}" type="parTrans" cxnId="{A8269CC5-DE11-40B0-92B2-589C3BCE66B0}">
      <dgm:prSet/>
      <dgm:spPr/>
      <dgm:t>
        <a:bodyPr/>
        <a:lstStyle/>
        <a:p>
          <a:endParaRPr lang="de-DE"/>
        </a:p>
      </dgm:t>
    </dgm:pt>
    <dgm:pt modelId="{41494DF4-BB63-4DFA-AF3E-3DF49DC7C935}">
      <dgm:prSet/>
      <dgm:spPr>
        <a:solidFill>
          <a:srgbClr val="00B0F0"/>
        </a:solidFill>
      </dgm:spPr>
      <dgm:t>
        <a:bodyPr/>
        <a:lstStyle/>
        <a:p>
          <a:r>
            <a:rPr lang="en-US" dirty="0"/>
            <a:t>Accountability</a:t>
          </a:r>
        </a:p>
      </dgm:t>
    </dgm:pt>
    <dgm:pt modelId="{FB5F3DED-DAC4-4424-ADD9-F2083DEE62B3}" type="parTrans" cxnId="{188E384F-ABA9-4BC4-ABE7-B4BD2A557CC2}">
      <dgm:prSet/>
      <dgm:spPr/>
      <dgm:t>
        <a:bodyPr/>
        <a:lstStyle/>
        <a:p>
          <a:endParaRPr lang="de-DE"/>
        </a:p>
      </dgm:t>
    </dgm:pt>
    <dgm:pt modelId="{02B2A4C8-CBB6-49CC-A472-60FB68F53A69}" type="sibTrans" cxnId="{188E384F-ABA9-4BC4-ABE7-B4BD2A557CC2}">
      <dgm:prSet/>
      <dgm:spPr/>
      <dgm:t>
        <a:bodyPr/>
        <a:lstStyle/>
        <a:p>
          <a:endParaRPr lang="de-DE"/>
        </a:p>
      </dgm:t>
    </dgm:pt>
    <dgm:pt modelId="{9CEE7EE8-9CF9-4FDB-BEC6-DA37A3C0C9F5}">
      <dgm:prSet/>
      <dgm:spPr>
        <a:solidFill>
          <a:srgbClr val="00B0F0">
            <a:alpha val="76667"/>
          </a:srgbClr>
        </a:solidFill>
      </dgm:spPr>
      <dgm:t>
        <a:bodyPr/>
        <a:lstStyle/>
        <a:p>
          <a:r>
            <a:rPr lang="en-US" dirty="0"/>
            <a:t>Visibility</a:t>
          </a:r>
        </a:p>
      </dgm:t>
    </dgm:pt>
    <dgm:pt modelId="{5631390D-DB5F-4E86-A26B-A41C5B0AD29A}" type="parTrans" cxnId="{63C7598B-DB24-4558-8ECC-CBE1E2DEDF62}">
      <dgm:prSet/>
      <dgm:spPr/>
      <dgm:t>
        <a:bodyPr/>
        <a:lstStyle/>
        <a:p>
          <a:endParaRPr lang="de-DE"/>
        </a:p>
      </dgm:t>
    </dgm:pt>
    <dgm:pt modelId="{B3CE8B49-9433-4281-B8CD-37F8C2283FBB}" type="sibTrans" cxnId="{63C7598B-DB24-4558-8ECC-CBE1E2DEDF62}">
      <dgm:prSet/>
      <dgm:spPr/>
      <dgm:t>
        <a:bodyPr/>
        <a:lstStyle/>
        <a:p>
          <a:endParaRPr lang="de-DE"/>
        </a:p>
      </dgm:t>
    </dgm:pt>
    <dgm:pt modelId="{D374B980-822B-4D2F-B8A5-D91983B8F6CC}">
      <dgm:prSet/>
      <dgm:spPr>
        <a:solidFill>
          <a:srgbClr val="00B0F0">
            <a:alpha val="70000"/>
          </a:srgbClr>
        </a:solidFill>
      </dgm:spPr>
      <dgm:t>
        <a:bodyPr/>
        <a:lstStyle/>
        <a:p>
          <a:r>
            <a:rPr lang="en-US"/>
            <a:t>Rigour</a:t>
          </a:r>
          <a:endParaRPr lang="de-DE" dirty="0"/>
        </a:p>
      </dgm:t>
    </dgm:pt>
    <dgm:pt modelId="{FABDED24-4E71-4E96-AD86-E26355E263BC}" type="parTrans" cxnId="{D41305A7-C50E-4F6E-A529-C1FE11701FA3}">
      <dgm:prSet/>
      <dgm:spPr/>
      <dgm:t>
        <a:bodyPr/>
        <a:lstStyle/>
        <a:p>
          <a:endParaRPr lang="de-DE"/>
        </a:p>
      </dgm:t>
    </dgm:pt>
    <dgm:pt modelId="{99B59983-71C5-4248-9125-49B249F76AF6}" type="sibTrans" cxnId="{D41305A7-C50E-4F6E-A529-C1FE11701FA3}">
      <dgm:prSet/>
      <dgm:spPr/>
      <dgm:t>
        <a:bodyPr/>
        <a:lstStyle/>
        <a:p>
          <a:endParaRPr lang="de-DE"/>
        </a:p>
      </dgm:t>
    </dgm:pt>
    <dgm:pt modelId="{67F9B6F5-70C3-411C-82A4-CBBC42D1F852}">
      <dgm:prSet/>
      <dgm:spPr>
        <a:solidFill>
          <a:srgbClr val="00B0F0">
            <a:alpha val="70000"/>
          </a:srgbClr>
        </a:solidFill>
      </dgm:spPr>
      <dgm:t>
        <a:bodyPr/>
        <a:lstStyle/>
        <a:p>
          <a:r>
            <a:rPr lang="en-US" dirty="0"/>
            <a:t>Re-usability</a:t>
          </a:r>
          <a:endParaRPr lang="de-DE" dirty="0"/>
        </a:p>
      </dgm:t>
    </dgm:pt>
    <dgm:pt modelId="{6BD5FEB1-5D12-4F20-8376-9E66C71199C3}" type="parTrans" cxnId="{43E4E1A9-613A-40FE-9D75-6EE4CE0C3983}">
      <dgm:prSet/>
      <dgm:spPr/>
      <dgm:t>
        <a:bodyPr/>
        <a:lstStyle/>
        <a:p>
          <a:endParaRPr lang="de-DE"/>
        </a:p>
      </dgm:t>
    </dgm:pt>
    <dgm:pt modelId="{5A3E1CB6-7120-4BCC-94A9-81870519225B}" type="sibTrans" cxnId="{43E4E1A9-613A-40FE-9D75-6EE4CE0C3983}">
      <dgm:prSet/>
      <dgm:spPr/>
      <dgm:t>
        <a:bodyPr/>
        <a:lstStyle/>
        <a:p>
          <a:endParaRPr lang="de-DE"/>
        </a:p>
      </dgm:t>
    </dgm:pt>
    <dgm:pt modelId="{73BC316A-9606-4DE3-855B-38AD70B9777A}">
      <dgm:prSet/>
      <dgm:spPr>
        <a:solidFill>
          <a:srgbClr val="00B0F0">
            <a:alpha val="70000"/>
          </a:srgbClr>
        </a:solidFill>
      </dgm:spPr>
      <dgm:t>
        <a:bodyPr/>
        <a:lstStyle/>
        <a:p>
          <a:r>
            <a:rPr lang="en-US" dirty="0"/>
            <a:t>Accessibility</a:t>
          </a:r>
        </a:p>
      </dgm:t>
    </dgm:pt>
    <dgm:pt modelId="{726C06EE-3BCD-4413-B802-E3C2FB21E2C2}" type="parTrans" cxnId="{58A413A3-D4C9-4F6E-AC84-F8DE1519AB62}">
      <dgm:prSet/>
      <dgm:spPr/>
      <dgm:t>
        <a:bodyPr/>
        <a:lstStyle/>
        <a:p>
          <a:endParaRPr lang="de-DE"/>
        </a:p>
      </dgm:t>
    </dgm:pt>
    <dgm:pt modelId="{EB3DAE44-D146-48A1-BDF2-F18CE633D4F2}" type="sibTrans" cxnId="{58A413A3-D4C9-4F6E-AC84-F8DE1519AB62}">
      <dgm:prSet/>
      <dgm:spPr/>
      <dgm:t>
        <a:bodyPr/>
        <a:lstStyle/>
        <a:p>
          <a:endParaRPr lang="de-DE"/>
        </a:p>
      </dgm:t>
    </dgm:pt>
    <dgm:pt modelId="{B4F08727-EE6D-4419-B851-C47C8573E9A1}">
      <dgm:prSet/>
      <dgm:spPr>
        <a:solidFill>
          <a:srgbClr val="00B0F0">
            <a:alpha val="70000"/>
          </a:srgbClr>
        </a:solidFill>
      </dgm:spPr>
      <dgm:t>
        <a:bodyPr/>
        <a:lstStyle/>
        <a:p>
          <a:r>
            <a:rPr lang="en-US"/>
            <a:t>Interoperability</a:t>
          </a:r>
          <a:endParaRPr lang="de-DE"/>
        </a:p>
      </dgm:t>
    </dgm:pt>
    <dgm:pt modelId="{92A99B08-1C19-4FD8-82CC-1B7B0CBEC0E5}" type="parTrans" cxnId="{62EB5B21-9456-49A9-AE66-CC41837692FE}">
      <dgm:prSet/>
      <dgm:spPr/>
      <dgm:t>
        <a:bodyPr/>
        <a:lstStyle/>
        <a:p>
          <a:endParaRPr lang="de-DE"/>
        </a:p>
      </dgm:t>
    </dgm:pt>
    <dgm:pt modelId="{C3A2DF2C-3F50-46FF-A441-F7D79A950E98}" type="sibTrans" cxnId="{62EB5B21-9456-49A9-AE66-CC41837692FE}">
      <dgm:prSet/>
      <dgm:spPr/>
      <dgm:t>
        <a:bodyPr/>
        <a:lstStyle/>
        <a:p>
          <a:endParaRPr lang="de-DE"/>
        </a:p>
      </dgm:t>
    </dgm:pt>
    <dgm:pt modelId="{F7062566-6E75-4A19-AB06-E7B68C241336}">
      <dgm:prSet/>
      <dgm:spPr>
        <a:solidFill>
          <a:srgbClr val="00B0F0">
            <a:alpha val="63333"/>
          </a:srgbClr>
        </a:solidFill>
      </dgm:spPr>
      <dgm:t>
        <a:bodyPr/>
        <a:lstStyle/>
        <a:p>
          <a:r>
            <a:rPr lang="en-US" dirty="0"/>
            <a:t>Reproducibility</a:t>
          </a:r>
          <a:endParaRPr lang="de-DE" dirty="0"/>
        </a:p>
      </dgm:t>
    </dgm:pt>
    <dgm:pt modelId="{42F85E03-B78D-42B3-82D8-AC39308F5986}" type="parTrans" cxnId="{88B1A15A-B3BB-4D24-B73E-77F8548A5C8F}">
      <dgm:prSet/>
      <dgm:spPr/>
      <dgm:t>
        <a:bodyPr/>
        <a:lstStyle/>
        <a:p>
          <a:endParaRPr lang="de-DE"/>
        </a:p>
      </dgm:t>
    </dgm:pt>
    <dgm:pt modelId="{E62CD1C3-921B-41B3-BBE7-6F108DD6346E}" type="sibTrans" cxnId="{88B1A15A-B3BB-4D24-B73E-77F8548A5C8F}">
      <dgm:prSet/>
      <dgm:spPr/>
      <dgm:t>
        <a:bodyPr/>
        <a:lstStyle/>
        <a:p>
          <a:endParaRPr lang="de-DE"/>
        </a:p>
      </dgm:t>
    </dgm:pt>
    <dgm:pt modelId="{570BF192-D803-4522-9D18-914306072B5D}">
      <dgm:prSet/>
      <dgm:spPr>
        <a:solidFill>
          <a:srgbClr val="00B0F0">
            <a:alpha val="63333"/>
          </a:srgbClr>
        </a:solidFill>
      </dgm:spPr>
      <dgm:t>
        <a:bodyPr/>
        <a:lstStyle/>
        <a:p>
          <a:r>
            <a:rPr lang="en-US"/>
            <a:t>Innovation</a:t>
          </a:r>
          <a:endParaRPr lang="de-DE" dirty="0"/>
        </a:p>
      </dgm:t>
    </dgm:pt>
    <dgm:pt modelId="{FDC949AD-6100-4F80-A869-D027ED64F4EC}" type="parTrans" cxnId="{44FA61A0-35E4-4EA9-AB50-B745382C66B2}">
      <dgm:prSet/>
      <dgm:spPr/>
      <dgm:t>
        <a:bodyPr/>
        <a:lstStyle/>
        <a:p>
          <a:endParaRPr lang="de-DE"/>
        </a:p>
      </dgm:t>
    </dgm:pt>
    <dgm:pt modelId="{62541C80-240A-4482-906E-536936FBB120}" type="sibTrans" cxnId="{44FA61A0-35E4-4EA9-AB50-B745382C66B2}">
      <dgm:prSet/>
      <dgm:spPr/>
      <dgm:t>
        <a:bodyPr/>
        <a:lstStyle/>
        <a:p>
          <a:endParaRPr lang="de-DE"/>
        </a:p>
      </dgm:t>
    </dgm:pt>
    <dgm:pt modelId="{5D9D11EC-C518-40AF-A11E-E9AB16905226}">
      <dgm:prSet/>
      <dgm:spPr>
        <a:solidFill>
          <a:srgbClr val="00B0F0">
            <a:alpha val="83333"/>
          </a:srgbClr>
        </a:solidFill>
        <a:ln>
          <a:solidFill>
            <a:srgbClr val="00B0F0"/>
          </a:solidFill>
        </a:ln>
      </dgm:spPr>
      <dgm:t>
        <a:bodyPr/>
        <a:lstStyle/>
        <a:p>
          <a:r>
            <a:rPr lang="en-US"/>
            <a:t>Responsibility</a:t>
          </a:r>
          <a:endParaRPr lang="en-US" dirty="0"/>
        </a:p>
      </dgm:t>
    </dgm:pt>
    <dgm:pt modelId="{72223826-DAE6-47E9-BAE9-9B8C98930EDE}" type="parTrans" cxnId="{FE24A7E3-0B42-405F-9607-4F25C7ED444F}">
      <dgm:prSet/>
      <dgm:spPr/>
      <dgm:t>
        <a:bodyPr/>
        <a:lstStyle/>
        <a:p>
          <a:endParaRPr lang="de-DE"/>
        </a:p>
      </dgm:t>
    </dgm:pt>
    <dgm:pt modelId="{3E608D01-74C5-496A-AFE9-D6AFE2CEA878}" type="sibTrans" cxnId="{FE24A7E3-0B42-405F-9607-4F25C7ED444F}">
      <dgm:prSet/>
      <dgm:spPr/>
      <dgm:t>
        <a:bodyPr/>
        <a:lstStyle/>
        <a:p>
          <a:endParaRPr lang="de-DE"/>
        </a:p>
      </dgm:t>
    </dgm:pt>
    <dgm:pt modelId="{8680DE23-9D0F-4791-8B56-7BB422C0E65A}">
      <dgm:prSet/>
      <dgm:spPr>
        <a:solidFill>
          <a:srgbClr val="00B0F0">
            <a:alpha val="70000"/>
          </a:srgbClr>
        </a:solidFill>
      </dgm:spPr>
      <dgm:t>
        <a:bodyPr/>
        <a:lstStyle/>
        <a:p>
          <a:r>
            <a:rPr lang="en-US"/>
            <a:t>Equality</a:t>
          </a:r>
          <a:endParaRPr lang="de-DE" dirty="0"/>
        </a:p>
      </dgm:t>
    </dgm:pt>
    <dgm:pt modelId="{75FAF58C-0E8D-403D-A30D-0CB1D4DA11D0}" type="parTrans" cxnId="{904C3524-5B95-47D7-90CB-8CB8BB6D1D25}">
      <dgm:prSet/>
      <dgm:spPr/>
      <dgm:t>
        <a:bodyPr/>
        <a:lstStyle/>
        <a:p>
          <a:endParaRPr lang="de-DE"/>
        </a:p>
      </dgm:t>
    </dgm:pt>
    <dgm:pt modelId="{176EEFAA-F2A4-4745-A469-DCDDC6717415}" type="sibTrans" cxnId="{904C3524-5B95-47D7-90CB-8CB8BB6D1D25}">
      <dgm:prSet/>
      <dgm:spPr/>
      <dgm:t>
        <a:bodyPr/>
        <a:lstStyle/>
        <a:p>
          <a:endParaRPr lang="de-DE"/>
        </a:p>
      </dgm:t>
    </dgm:pt>
    <dgm:pt modelId="{27583B87-767E-457C-A06F-4115B7303F81}" type="pres">
      <dgm:prSet presAssocID="{AC7E8B2A-CF8F-4518-975A-0966DAC230EE}" presName="diagram" presStyleCnt="0">
        <dgm:presLayoutVars>
          <dgm:dir/>
          <dgm:resizeHandles val="exact"/>
        </dgm:presLayoutVars>
      </dgm:prSet>
      <dgm:spPr/>
    </dgm:pt>
    <dgm:pt modelId="{153ECEE9-FC06-4D1A-8BC3-E1E8A11B8DEA}" type="pres">
      <dgm:prSet presAssocID="{1EC0387D-5047-427D-883D-5A36FB8B4B57}" presName="node" presStyleLbl="node1" presStyleIdx="0" presStyleCnt="15">
        <dgm:presLayoutVars>
          <dgm:bulletEnabled val="1"/>
        </dgm:presLayoutVars>
      </dgm:prSet>
      <dgm:spPr/>
    </dgm:pt>
    <dgm:pt modelId="{2E0833E9-BF52-4E74-B242-F5DA57372965}" type="pres">
      <dgm:prSet presAssocID="{5E5791AB-127A-4D84-9DC4-52DC80806A25}" presName="sibTrans" presStyleCnt="0"/>
      <dgm:spPr/>
    </dgm:pt>
    <dgm:pt modelId="{21D96FCC-175F-4E38-BB8D-BA55E45A2A51}" type="pres">
      <dgm:prSet presAssocID="{41494DF4-BB63-4DFA-AF3E-3DF49DC7C935}" presName="node" presStyleLbl="node1" presStyleIdx="1" presStyleCnt="15">
        <dgm:presLayoutVars>
          <dgm:bulletEnabled val="1"/>
        </dgm:presLayoutVars>
      </dgm:prSet>
      <dgm:spPr/>
    </dgm:pt>
    <dgm:pt modelId="{114DD36F-603C-4E92-9D19-7412739B46E6}" type="pres">
      <dgm:prSet presAssocID="{02B2A4C8-CBB6-49CC-A472-60FB68F53A69}" presName="sibTrans" presStyleCnt="0"/>
      <dgm:spPr/>
    </dgm:pt>
    <dgm:pt modelId="{9095309F-F610-4877-9814-457CCC13664C}" type="pres">
      <dgm:prSet presAssocID="{2A018AD0-73D7-4EA1-975A-1FF1601369F7}" presName="node" presStyleLbl="node1" presStyleIdx="2" presStyleCnt="15">
        <dgm:presLayoutVars>
          <dgm:bulletEnabled val="1"/>
        </dgm:presLayoutVars>
      </dgm:prSet>
      <dgm:spPr/>
    </dgm:pt>
    <dgm:pt modelId="{44944066-1FD0-4A00-8F3C-F08D92788C53}" type="pres">
      <dgm:prSet presAssocID="{4A5F9C71-BF11-4739-9D4B-9ABECC7BF4F6}" presName="sibTrans" presStyleCnt="0"/>
      <dgm:spPr/>
    </dgm:pt>
    <dgm:pt modelId="{16E464AA-15B1-4615-ABF5-15D948A917E9}" type="pres">
      <dgm:prSet presAssocID="{5D9D11EC-C518-40AF-A11E-E9AB16905226}" presName="node" presStyleLbl="node1" presStyleIdx="3" presStyleCnt="15">
        <dgm:presLayoutVars>
          <dgm:bulletEnabled val="1"/>
        </dgm:presLayoutVars>
      </dgm:prSet>
      <dgm:spPr/>
    </dgm:pt>
    <dgm:pt modelId="{E6E079A4-0FAF-4F7F-B95B-0BD7042CD43E}" type="pres">
      <dgm:prSet presAssocID="{3E608D01-74C5-496A-AFE9-D6AFE2CEA878}" presName="sibTrans" presStyleCnt="0"/>
      <dgm:spPr/>
    </dgm:pt>
    <dgm:pt modelId="{F22A20F5-6991-4CAC-91F9-77E87EB504D2}" type="pres">
      <dgm:prSet presAssocID="{16D75513-E50E-4E8D-A884-F9177E65E59A}" presName="node" presStyleLbl="node1" presStyleIdx="4" presStyleCnt="15">
        <dgm:presLayoutVars>
          <dgm:bulletEnabled val="1"/>
        </dgm:presLayoutVars>
      </dgm:prSet>
      <dgm:spPr/>
    </dgm:pt>
    <dgm:pt modelId="{110D347C-C193-445F-8042-36CDA0FA2BAD}" type="pres">
      <dgm:prSet presAssocID="{DB0CD342-DA29-4FC4-A878-07859F9ABBA0}" presName="sibTrans" presStyleCnt="0"/>
      <dgm:spPr/>
    </dgm:pt>
    <dgm:pt modelId="{1664A42D-B1C3-4A0D-96D1-00319560F254}" type="pres">
      <dgm:prSet presAssocID="{9CEE7EE8-9CF9-4FDB-BEC6-DA37A3C0C9F5}" presName="node" presStyleLbl="node1" presStyleIdx="5" presStyleCnt="15">
        <dgm:presLayoutVars>
          <dgm:bulletEnabled val="1"/>
        </dgm:presLayoutVars>
      </dgm:prSet>
      <dgm:spPr/>
    </dgm:pt>
    <dgm:pt modelId="{40AE16E8-8D55-48B1-B5D4-5C80B74DA63A}" type="pres">
      <dgm:prSet presAssocID="{B3CE8B49-9433-4281-B8CD-37F8C2283FBB}" presName="sibTrans" presStyleCnt="0"/>
      <dgm:spPr/>
    </dgm:pt>
    <dgm:pt modelId="{8D54A358-9BE9-4A3C-BB60-4F6135F4CD6F}" type="pres">
      <dgm:prSet presAssocID="{D374B980-822B-4D2F-B8A5-D91983B8F6CC}" presName="node" presStyleLbl="node1" presStyleIdx="6" presStyleCnt="15">
        <dgm:presLayoutVars>
          <dgm:bulletEnabled val="1"/>
        </dgm:presLayoutVars>
      </dgm:prSet>
      <dgm:spPr/>
    </dgm:pt>
    <dgm:pt modelId="{CA4B31F1-D156-4155-8569-6501024F4FA9}" type="pres">
      <dgm:prSet presAssocID="{99B59983-71C5-4248-9125-49B249F76AF6}" presName="sibTrans" presStyleCnt="0"/>
      <dgm:spPr/>
    </dgm:pt>
    <dgm:pt modelId="{57271E54-C2B6-4461-A011-8C3644BC04A2}" type="pres">
      <dgm:prSet presAssocID="{8680DE23-9D0F-4791-8B56-7BB422C0E65A}" presName="node" presStyleLbl="node1" presStyleIdx="7" presStyleCnt="15">
        <dgm:presLayoutVars>
          <dgm:bulletEnabled val="1"/>
        </dgm:presLayoutVars>
      </dgm:prSet>
      <dgm:spPr/>
    </dgm:pt>
    <dgm:pt modelId="{388674F3-FDDF-48FD-B0A6-018270F24EDE}" type="pres">
      <dgm:prSet presAssocID="{176EEFAA-F2A4-4745-A469-DCDDC6717415}" presName="sibTrans" presStyleCnt="0"/>
      <dgm:spPr/>
    </dgm:pt>
    <dgm:pt modelId="{F4F79452-96F3-4C6D-AC56-8FAE6177AF79}" type="pres">
      <dgm:prSet presAssocID="{B88566EE-7584-4CDF-B2AD-241EE6892949}" presName="node" presStyleLbl="node1" presStyleIdx="8" presStyleCnt="15">
        <dgm:presLayoutVars>
          <dgm:bulletEnabled val="1"/>
        </dgm:presLayoutVars>
      </dgm:prSet>
      <dgm:spPr/>
    </dgm:pt>
    <dgm:pt modelId="{C05A8295-FF65-454B-95C2-0E14C673AC03}" type="pres">
      <dgm:prSet presAssocID="{41CC5D93-FD22-43B6-A729-38CDD66C5C5F}" presName="sibTrans" presStyleCnt="0"/>
      <dgm:spPr/>
    </dgm:pt>
    <dgm:pt modelId="{35309E0C-5889-41F2-B4DB-23BA6C079EDC}" type="pres">
      <dgm:prSet presAssocID="{F7062566-6E75-4A19-AB06-E7B68C241336}" presName="node" presStyleLbl="node1" presStyleIdx="9" presStyleCnt="15">
        <dgm:presLayoutVars>
          <dgm:bulletEnabled val="1"/>
        </dgm:presLayoutVars>
      </dgm:prSet>
      <dgm:spPr/>
    </dgm:pt>
    <dgm:pt modelId="{F14A3AFF-0C21-4F0D-A941-3BAB7139B39B}" type="pres">
      <dgm:prSet presAssocID="{E62CD1C3-921B-41B3-BBE7-6F108DD6346E}" presName="sibTrans" presStyleCnt="0"/>
      <dgm:spPr/>
    </dgm:pt>
    <dgm:pt modelId="{F7416140-CB20-4183-AE72-87558A5D30F5}" type="pres">
      <dgm:prSet presAssocID="{8A0A24D8-3D67-4CA0-BE65-2DBA4CBD11D8}" presName="node" presStyleLbl="node1" presStyleIdx="10" presStyleCnt="15">
        <dgm:presLayoutVars>
          <dgm:bulletEnabled val="1"/>
        </dgm:presLayoutVars>
      </dgm:prSet>
      <dgm:spPr/>
    </dgm:pt>
    <dgm:pt modelId="{62D1FB81-E212-46C8-99FF-76ED09811D70}" type="pres">
      <dgm:prSet presAssocID="{98237E1D-7D26-42E0-8252-6D0F9969A54C}" presName="sibTrans" presStyleCnt="0"/>
      <dgm:spPr/>
    </dgm:pt>
    <dgm:pt modelId="{AB41DF1B-A361-4711-A12C-DE2D0E3C803E}" type="pres">
      <dgm:prSet presAssocID="{73BC316A-9606-4DE3-855B-38AD70B9777A}" presName="node" presStyleLbl="node1" presStyleIdx="11" presStyleCnt="15">
        <dgm:presLayoutVars>
          <dgm:bulletEnabled val="1"/>
        </dgm:presLayoutVars>
      </dgm:prSet>
      <dgm:spPr/>
    </dgm:pt>
    <dgm:pt modelId="{2D8CECB1-CC00-404D-BADD-EB5F4910DD80}" type="pres">
      <dgm:prSet presAssocID="{EB3DAE44-D146-48A1-BDF2-F18CE633D4F2}" presName="sibTrans" presStyleCnt="0"/>
      <dgm:spPr/>
    </dgm:pt>
    <dgm:pt modelId="{255DBE31-E06F-4ACA-9432-1204C4E451B8}" type="pres">
      <dgm:prSet presAssocID="{B4F08727-EE6D-4419-B851-C47C8573E9A1}" presName="node" presStyleLbl="node1" presStyleIdx="12" presStyleCnt="15">
        <dgm:presLayoutVars>
          <dgm:bulletEnabled val="1"/>
        </dgm:presLayoutVars>
      </dgm:prSet>
      <dgm:spPr/>
    </dgm:pt>
    <dgm:pt modelId="{94914BFD-A152-4722-9F85-94328E5C784F}" type="pres">
      <dgm:prSet presAssocID="{C3A2DF2C-3F50-46FF-A441-F7D79A950E98}" presName="sibTrans" presStyleCnt="0"/>
      <dgm:spPr/>
    </dgm:pt>
    <dgm:pt modelId="{6C6FA2D8-23EE-46E8-81D5-42019A0A81CE}" type="pres">
      <dgm:prSet presAssocID="{67F9B6F5-70C3-411C-82A4-CBBC42D1F852}" presName="node" presStyleLbl="node1" presStyleIdx="13" presStyleCnt="15">
        <dgm:presLayoutVars>
          <dgm:bulletEnabled val="1"/>
        </dgm:presLayoutVars>
      </dgm:prSet>
      <dgm:spPr/>
    </dgm:pt>
    <dgm:pt modelId="{0A18FFC4-AD32-4134-A392-1D6D52CCFBED}" type="pres">
      <dgm:prSet presAssocID="{5A3E1CB6-7120-4BCC-94A9-81870519225B}" presName="sibTrans" presStyleCnt="0"/>
      <dgm:spPr/>
    </dgm:pt>
    <dgm:pt modelId="{A7E5345E-0E9D-44E1-8978-BFCE584EFFF7}" type="pres">
      <dgm:prSet presAssocID="{570BF192-D803-4522-9D18-914306072B5D}" presName="node" presStyleLbl="node1" presStyleIdx="14" presStyleCnt="15">
        <dgm:presLayoutVars>
          <dgm:bulletEnabled val="1"/>
        </dgm:presLayoutVars>
      </dgm:prSet>
      <dgm:spPr/>
    </dgm:pt>
  </dgm:ptLst>
  <dgm:cxnLst>
    <dgm:cxn modelId="{E183FD0E-F826-4ECB-9E97-8A3D4126907A}" type="presOf" srcId="{1EC0387D-5047-427D-883D-5A36FB8B4B57}" destId="{153ECEE9-FC06-4D1A-8BC3-E1E8A11B8DEA}" srcOrd="0" destOrd="0" presId="urn:microsoft.com/office/officeart/2005/8/layout/default"/>
    <dgm:cxn modelId="{5D132010-C0E5-4CD3-9E60-E48F0EAA14A3}" srcId="{AC7E8B2A-CF8F-4518-975A-0966DAC230EE}" destId="{2A018AD0-73D7-4EA1-975A-1FF1601369F7}" srcOrd="2" destOrd="0" parTransId="{E3A26714-C4D5-4E26-95A0-6E2155E9454D}" sibTransId="{4A5F9C71-BF11-4739-9D4B-9ABECC7BF4F6}"/>
    <dgm:cxn modelId="{C172EC10-D0C1-4A74-8652-F4728C367E03}" type="presOf" srcId="{B4F08727-EE6D-4419-B851-C47C8573E9A1}" destId="{255DBE31-E06F-4ACA-9432-1204C4E451B8}" srcOrd="0" destOrd="0" presId="urn:microsoft.com/office/officeart/2005/8/layout/default"/>
    <dgm:cxn modelId="{588B7215-C968-40A5-BD21-EBC8ABC8BCFF}" type="presOf" srcId="{5D9D11EC-C518-40AF-A11E-E9AB16905226}" destId="{16E464AA-15B1-4615-ABF5-15D948A917E9}" srcOrd="0" destOrd="0" presId="urn:microsoft.com/office/officeart/2005/8/layout/default"/>
    <dgm:cxn modelId="{FF177518-9709-432D-B5F4-84A7106994E0}" srcId="{AC7E8B2A-CF8F-4518-975A-0966DAC230EE}" destId="{16D75513-E50E-4E8D-A884-F9177E65E59A}" srcOrd="4" destOrd="0" parTransId="{04DA9CC1-3071-4C6D-A2A9-E8C384D0F7A7}" sibTransId="{DB0CD342-DA29-4FC4-A878-07859F9ABBA0}"/>
    <dgm:cxn modelId="{98157719-D397-4577-8051-CAD671B73BAE}" type="presOf" srcId="{570BF192-D803-4522-9D18-914306072B5D}" destId="{A7E5345E-0E9D-44E1-8978-BFCE584EFFF7}" srcOrd="0" destOrd="0" presId="urn:microsoft.com/office/officeart/2005/8/layout/default"/>
    <dgm:cxn modelId="{83AA2E1C-D0EF-4D65-8302-08A65BA1F4C2}" type="presOf" srcId="{9CEE7EE8-9CF9-4FDB-BEC6-DA37A3C0C9F5}" destId="{1664A42D-B1C3-4A0D-96D1-00319560F254}" srcOrd="0" destOrd="0" presId="urn:microsoft.com/office/officeart/2005/8/layout/default"/>
    <dgm:cxn modelId="{62EB5B21-9456-49A9-AE66-CC41837692FE}" srcId="{AC7E8B2A-CF8F-4518-975A-0966DAC230EE}" destId="{B4F08727-EE6D-4419-B851-C47C8573E9A1}" srcOrd="12" destOrd="0" parTransId="{92A99B08-1C19-4FD8-82CC-1B7B0CBEC0E5}" sibTransId="{C3A2DF2C-3F50-46FF-A441-F7D79A950E98}"/>
    <dgm:cxn modelId="{904C3524-5B95-47D7-90CB-8CB8BB6D1D25}" srcId="{AC7E8B2A-CF8F-4518-975A-0966DAC230EE}" destId="{8680DE23-9D0F-4791-8B56-7BB422C0E65A}" srcOrd="7" destOrd="0" parTransId="{75FAF58C-0E8D-403D-A30D-0CB1D4DA11D0}" sibTransId="{176EEFAA-F2A4-4745-A469-DCDDC6717415}"/>
    <dgm:cxn modelId="{D82E4C62-D398-4D45-ABC5-94F4106D68EF}" type="presOf" srcId="{73BC316A-9606-4DE3-855B-38AD70B9777A}" destId="{AB41DF1B-A361-4711-A12C-DE2D0E3C803E}" srcOrd="0" destOrd="0" presId="urn:microsoft.com/office/officeart/2005/8/layout/default"/>
    <dgm:cxn modelId="{39FE3263-E5FD-4B8C-B70D-D4BD12816D7B}" type="presOf" srcId="{16D75513-E50E-4E8D-A884-F9177E65E59A}" destId="{F22A20F5-6991-4CAC-91F9-77E87EB504D2}" srcOrd="0" destOrd="0" presId="urn:microsoft.com/office/officeart/2005/8/layout/default"/>
    <dgm:cxn modelId="{2FC01F6F-B504-4105-B7FF-8C3A8E53494E}" type="presOf" srcId="{B88566EE-7584-4CDF-B2AD-241EE6892949}" destId="{F4F79452-96F3-4C6D-AC56-8FAE6177AF79}" srcOrd="0" destOrd="0" presId="urn:microsoft.com/office/officeart/2005/8/layout/default"/>
    <dgm:cxn modelId="{188E384F-ABA9-4BC4-ABE7-B4BD2A557CC2}" srcId="{AC7E8B2A-CF8F-4518-975A-0966DAC230EE}" destId="{41494DF4-BB63-4DFA-AF3E-3DF49DC7C935}" srcOrd="1" destOrd="0" parTransId="{FB5F3DED-DAC4-4424-ADD9-F2083DEE62B3}" sibTransId="{02B2A4C8-CBB6-49CC-A472-60FB68F53A69}"/>
    <dgm:cxn modelId="{5CD0BF53-6284-45C3-B316-59B20DA1D765}" type="presOf" srcId="{41494DF4-BB63-4DFA-AF3E-3DF49DC7C935}" destId="{21D96FCC-175F-4E38-BB8D-BA55E45A2A51}" srcOrd="0" destOrd="0" presId="urn:microsoft.com/office/officeart/2005/8/layout/default"/>
    <dgm:cxn modelId="{88B1A15A-B3BB-4D24-B73E-77F8548A5C8F}" srcId="{AC7E8B2A-CF8F-4518-975A-0966DAC230EE}" destId="{F7062566-6E75-4A19-AB06-E7B68C241336}" srcOrd="9" destOrd="0" parTransId="{42F85E03-B78D-42B3-82D8-AC39308F5986}" sibTransId="{E62CD1C3-921B-41B3-BBE7-6F108DD6346E}"/>
    <dgm:cxn modelId="{A141E27A-16B2-4341-9008-63510AD48DAB}" type="presOf" srcId="{67F9B6F5-70C3-411C-82A4-CBBC42D1F852}" destId="{6C6FA2D8-23EE-46E8-81D5-42019A0A81CE}" srcOrd="0" destOrd="0" presId="urn:microsoft.com/office/officeart/2005/8/layout/default"/>
    <dgm:cxn modelId="{63C7598B-DB24-4558-8ECC-CBE1E2DEDF62}" srcId="{AC7E8B2A-CF8F-4518-975A-0966DAC230EE}" destId="{9CEE7EE8-9CF9-4FDB-BEC6-DA37A3C0C9F5}" srcOrd="5" destOrd="0" parTransId="{5631390D-DB5F-4E86-A26B-A41C5B0AD29A}" sibTransId="{B3CE8B49-9433-4281-B8CD-37F8C2283FBB}"/>
    <dgm:cxn modelId="{88640B9C-47C8-4285-ABE0-61E8EBCCC76B}" srcId="{AC7E8B2A-CF8F-4518-975A-0966DAC230EE}" destId="{B88566EE-7584-4CDF-B2AD-241EE6892949}" srcOrd="8" destOrd="0" parTransId="{619F74F4-A79A-4C9E-B65B-CE7AE7B2785E}" sibTransId="{41CC5D93-FD22-43B6-A729-38CDD66C5C5F}"/>
    <dgm:cxn modelId="{44FA61A0-35E4-4EA9-AB50-B745382C66B2}" srcId="{AC7E8B2A-CF8F-4518-975A-0966DAC230EE}" destId="{570BF192-D803-4522-9D18-914306072B5D}" srcOrd="14" destOrd="0" parTransId="{FDC949AD-6100-4F80-A869-D027ED64F4EC}" sibTransId="{62541C80-240A-4482-906E-536936FBB120}"/>
    <dgm:cxn modelId="{58A413A3-D4C9-4F6E-AC84-F8DE1519AB62}" srcId="{AC7E8B2A-CF8F-4518-975A-0966DAC230EE}" destId="{73BC316A-9606-4DE3-855B-38AD70B9777A}" srcOrd="11" destOrd="0" parTransId="{726C06EE-3BCD-4413-B802-E3C2FB21E2C2}" sibTransId="{EB3DAE44-D146-48A1-BDF2-F18CE633D4F2}"/>
    <dgm:cxn modelId="{B7644DA5-A479-4C94-9FFD-C32C34823893}" type="presOf" srcId="{2A018AD0-73D7-4EA1-975A-1FF1601369F7}" destId="{9095309F-F610-4877-9814-457CCC13664C}" srcOrd="0" destOrd="0" presId="urn:microsoft.com/office/officeart/2005/8/layout/default"/>
    <dgm:cxn modelId="{D41305A7-C50E-4F6E-A529-C1FE11701FA3}" srcId="{AC7E8B2A-CF8F-4518-975A-0966DAC230EE}" destId="{D374B980-822B-4D2F-B8A5-D91983B8F6CC}" srcOrd="6" destOrd="0" parTransId="{FABDED24-4E71-4E96-AD86-E26355E263BC}" sibTransId="{99B59983-71C5-4248-9125-49B249F76AF6}"/>
    <dgm:cxn modelId="{43E4E1A9-613A-40FE-9D75-6EE4CE0C3983}" srcId="{AC7E8B2A-CF8F-4518-975A-0966DAC230EE}" destId="{67F9B6F5-70C3-411C-82A4-CBBC42D1F852}" srcOrd="13" destOrd="0" parTransId="{6BD5FEB1-5D12-4F20-8376-9E66C71199C3}" sibTransId="{5A3E1CB6-7120-4BCC-94A9-81870519225B}"/>
    <dgm:cxn modelId="{922590B2-21BE-4E29-97A5-C16EA91372B6}" type="presOf" srcId="{8A0A24D8-3D67-4CA0-BE65-2DBA4CBD11D8}" destId="{F7416140-CB20-4183-AE72-87558A5D30F5}" srcOrd="0" destOrd="0" presId="urn:microsoft.com/office/officeart/2005/8/layout/default"/>
    <dgm:cxn modelId="{A8269CC5-DE11-40B0-92B2-589C3BCE66B0}" srcId="{AC7E8B2A-CF8F-4518-975A-0966DAC230EE}" destId="{1EC0387D-5047-427D-883D-5A36FB8B4B57}" srcOrd="0" destOrd="0" parTransId="{0FE785D8-03B3-4409-B2FB-61898408D828}" sibTransId="{5E5791AB-127A-4D84-9DC4-52DC80806A25}"/>
    <dgm:cxn modelId="{030273D6-4A0E-419A-A3B8-B5B5AB2F8B6E}" type="presOf" srcId="{F7062566-6E75-4A19-AB06-E7B68C241336}" destId="{35309E0C-5889-41F2-B4DB-23BA6C079EDC}" srcOrd="0" destOrd="0" presId="urn:microsoft.com/office/officeart/2005/8/layout/default"/>
    <dgm:cxn modelId="{7E914AD8-8510-4755-9FCE-34CCB8109CA2}" type="presOf" srcId="{AC7E8B2A-CF8F-4518-975A-0966DAC230EE}" destId="{27583B87-767E-457C-A06F-4115B7303F81}" srcOrd="0" destOrd="0" presId="urn:microsoft.com/office/officeart/2005/8/layout/default"/>
    <dgm:cxn modelId="{206ABBDF-87FB-4D19-833F-042848F4F9A3}" srcId="{AC7E8B2A-CF8F-4518-975A-0966DAC230EE}" destId="{8A0A24D8-3D67-4CA0-BE65-2DBA4CBD11D8}" srcOrd="10" destOrd="0" parTransId="{B5AE6A9A-E04E-43DE-BA94-587EE24631BC}" sibTransId="{98237E1D-7D26-42E0-8252-6D0F9969A54C}"/>
    <dgm:cxn modelId="{312EFDE1-9546-411E-89AF-D9E6083F3A1E}" type="presOf" srcId="{D374B980-822B-4D2F-B8A5-D91983B8F6CC}" destId="{8D54A358-9BE9-4A3C-BB60-4F6135F4CD6F}" srcOrd="0" destOrd="0" presId="urn:microsoft.com/office/officeart/2005/8/layout/default"/>
    <dgm:cxn modelId="{FE24A7E3-0B42-405F-9607-4F25C7ED444F}" srcId="{AC7E8B2A-CF8F-4518-975A-0966DAC230EE}" destId="{5D9D11EC-C518-40AF-A11E-E9AB16905226}" srcOrd="3" destOrd="0" parTransId="{72223826-DAE6-47E9-BAE9-9B8C98930EDE}" sibTransId="{3E608D01-74C5-496A-AFE9-D6AFE2CEA878}"/>
    <dgm:cxn modelId="{742B89E7-6065-4011-B44B-FA17CF2B4C55}" type="presOf" srcId="{8680DE23-9D0F-4791-8B56-7BB422C0E65A}" destId="{57271E54-C2B6-4461-A011-8C3644BC04A2}" srcOrd="0" destOrd="0" presId="urn:microsoft.com/office/officeart/2005/8/layout/default"/>
    <dgm:cxn modelId="{26DEB45A-FE1D-4AA6-9EBA-EB66748F9506}" type="presParOf" srcId="{27583B87-767E-457C-A06F-4115B7303F81}" destId="{153ECEE9-FC06-4D1A-8BC3-E1E8A11B8DEA}" srcOrd="0" destOrd="0" presId="urn:microsoft.com/office/officeart/2005/8/layout/default"/>
    <dgm:cxn modelId="{DECFB829-6B8C-496A-8288-F77C54E2A8DA}" type="presParOf" srcId="{27583B87-767E-457C-A06F-4115B7303F81}" destId="{2E0833E9-BF52-4E74-B242-F5DA57372965}" srcOrd="1" destOrd="0" presId="urn:microsoft.com/office/officeart/2005/8/layout/default"/>
    <dgm:cxn modelId="{902200CD-EACA-4BAB-AFD4-9BBFE4604BE3}" type="presParOf" srcId="{27583B87-767E-457C-A06F-4115B7303F81}" destId="{21D96FCC-175F-4E38-BB8D-BA55E45A2A51}" srcOrd="2" destOrd="0" presId="urn:microsoft.com/office/officeart/2005/8/layout/default"/>
    <dgm:cxn modelId="{0DE055B6-F4FB-46B1-90C2-212A49BBA7F0}" type="presParOf" srcId="{27583B87-767E-457C-A06F-4115B7303F81}" destId="{114DD36F-603C-4E92-9D19-7412739B46E6}" srcOrd="3" destOrd="0" presId="urn:microsoft.com/office/officeart/2005/8/layout/default"/>
    <dgm:cxn modelId="{58BBC75A-D9A8-498D-B612-6D7BA5B0C8E0}" type="presParOf" srcId="{27583B87-767E-457C-A06F-4115B7303F81}" destId="{9095309F-F610-4877-9814-457CCC13664C}" srcOrd="4" destOrd="0" presId="urn:microsoft.com/office/officeart/2005/8/layout/default"/>
    <dgm:cxn modelId="{5CFB965D-4581-4922-8F27-6AB7D191E760}" type="presParOf" srcId="{27583B87-767E-457C-A06F-4115B7303F81}" destId="{44944066-1FD0-4A00-8F3C-F08D92788C53}" srcOrd="5" destOrd="0" presId="urn:microsoft.com/office/officeart/2005/8/layout/default"/>
    <dgm:cxn modelId="{CD0E9172-F1FE-46AB-A275-2F31B139DB17}" type="presParOf" srcId="{27583B87-767E-457C-A06F-4115B7303F81}" destId="{16E464AA-15B1-4615-ABF5-15D948A917E9}" srcOrd="6" destOrd="0" presId="urn:microsoft.com/office/officeart/2005/8/layout/default"/>
    <dgm:cxn modelId="{909BA280-B837-4629-BEA0-3631E21035F4}" type="presParOf" srcId="{27583B87-767E-457C-A06F-4115B7303F81}" destId="{E6E079A4-0FAF-4F7F-B95B-0BD7042CD43E}" srcOrd="7" destOrd="0" presId="urn:microsoft.com/office/officeart/2005/8/layout/default"/>
    <dgm:cxn modelId="{33B28192-15AF-4793-92A0-A0140D85287D}" type="presParOf" srcId="{27583B87-767E-457C-A06F-4115B7303F81}" destId="{F22A20F5-6991-4CAC-91F9-77E87EB504D2}" srcOrd="8" destOrd="0" presId="urn:microsoft.com/office/officeart/2005/8/layout/default"/>
    <dgm:cxn modelId="{EE5FD575-A840-4EC9-B23C-03AA250A710C}" type="presParOf" srcId="{27583B87-767E-457C-A06F-4115B7303F81}" destId="{110D347C-C193-445F-8042-36CDA0FA2BAD}" srcOrd="9" destOrd="0" presId="urn:microsoft.com/office/officeart/2005/8/layout/default"/>
    <dgm:cxn modelId="{940ED1E6-BECB-4867-A1A6-C30B4D6F463A}" type="presParOf" srcId="{27583B87-767E-457C-A06F-4115B7303F81}" destId="{1664A42D-B1C3-4A0D-96D1-00319560F254}" srcOrd="10" destOrd="0" presId="urn:microsoft.com/office/officeart/2005/8/layout/default"/>
    <dgm:cxn modelId="{53214FC7-8A4D-4E65-BEF0-BB591C3A13A5}" type="presParOf" srcId="{27583B87-767E-457C-A06F-4115B7303F81}" destId="{40AE16E8-8D55-48B1-B5D4-5C80B74DA63A}" srcOrd="11" destOrd="0" presId="urn:microsoft.com/office/officeart/2005/8/layout/default"/>
    <dgm:cxn modelId="{B07FABAD-BAFF-4CAE-B877-9D5EF06753EF}" type="presParOf" srcId="{27583B87-767E-457C-A06F-4115B7303F81}" destId="{8D54A358-9BE9-4A3C-BB60-4F6135F4CD6F}" srcOrd="12" destOrd="0" presId="urn:microsoft.com/office/officeart/2005/8/layout/default"/>
    <dgm:cxn modelId="{9D8728FE-F59B-4B74-AAD5-221667DAC994}" type="presParOf" srcId="{27583B87-767E-457C-A06F-4115B7303F81}" destId="{CA4B31F1-D156-4155-8569-6501024F4FA9}" srcOrd="13" destOrd="0" presId="urn:microsoft.com/office/officeart/2005/8/layout/default"/>
    <dgm:cxn modelId="{21013DE1-46DC-49E2-A08A-53DA226053E5}" type="presParOf" srcId="{27583B87-767E-457C-A06F-4115B7303F81}" destId="{57271E54-C2B6-4461-A011-8C3644BC04A2}" srcOrd="14" destOrd="0" presId="urn:microsoft.com/office/officeart/2005/8/layout/default"/>
    <dgm:cxn modelId="{22C4751F-A9C8-421E-AD28-AB66EBB9A0AD}" type="presParOf" srcId="{27583B87-767E-457C-A06F-4115B7303F81}" destId="{388674F3-FDDF-48FD-B0A6-018270F24EDE}" srcOrd="15" destOrd="0" presId="urn:microsoft.com/office/officeart/2005/8/layout/default"/>
    <dgm:cxn modelId="{7D2D4855-5AFA-428A-9986-F913F9880762}" type="presParOf" srcId="{27583B87-767E-457C-A06F-4115B7303F81}" destId="{F4F79452-96F3-4C6D-AC56-8FAE6177AF79}" srcOrd="16" destOrd="0" presId="urn:microsoft.com/office/officeart/2005/8/layout/default"/>
    <dgm:cxn modelId="{1C1528BA-CF47-4FBD-88D2-62D5AAC1016D}" type="presParOf" srcId="{27583B87-767E-457C-A06F-4115B7303F81}" destId="{C05A8295-FF65-454B-95C2-0E14C673AC03}" srcOrd="17" destOrd="0" presId="urn:microsoft.com/office/officeart/2005/8/layout/default"/>
    <dgm:cxn modelId="{492C868F-3B8F-481F-B204-FA1A14948233}" type="presParOf" srcId="{27583B87-767E-457C-A06F-4115B7303F81}" destId="{35309E0C-5889-41F2-B4DB-23BA6C079EDC}" srcOrd="18" destOrd="0" presId="urn:microsoft.com/office/officeart/2005/8/layout/default"/>
    <dgm:cxn modelId="{9BFA4BC5-0DE8-4AB5-8930-225CC8C10DBA}" type="presParOf" srcId="{27583B87-767E-457C-A06F-4115B7303F81}" destId="{F14A3AFF-0C21-4F0D-A941-3BAB7139B39B}" srcOrd="19" destOrd="0" presId="urn:microsoft.com/office/officeart/2005/8/layout/default"/>
    <dgm:cxn modelId="{606C131C-25E2-4191-93E0-2CE8D3F78359}" type="presParOf" srcId="{27583B87-767E-457C-A06F-4115B7303F81}" destId="{F7416140-CB20-4183-AE72-87558A5D30F5}" srcOrd="20" destOrd="0" presId="urn:microsoft.com/office/officeart/2005/8/layout/default"/>
    <dgm:cxn modelId="{6E44DB59-CAC7-424A-ABA7-0FBEDDF5074E}" type="presParOf" srcId="{27583B87-767E-457C-A06F-4115B7303F81}" destId="{62D1FB81-E212-46C8-99FF-76ED09811D70}" srcOrd="21" destOrd="0" presId="urn:microsoft.com/office/officeart/2005/8/layout/default"/>
    <dgm:cxn modelId="{6FE74A0F-896D-4445-A715-01539DBF9397}" type="presParOf" srcId="{27583B87-767E-457C-A06F-4115B7303F81}" destId="{AB41DF1B-A361-4711-A12C-DE2D0E3C803E}" srcOrd="22" destOrd="0" presId="urn:microsoft.com/office/officeart/2005/8/layout/default"/>
    <dgm:cxn modelId="{83AE647A-0929-4CE3-B2A0-BA3E050D41EE}" type="presParOf" srcId="{27583B87-767E-457C-A06F-4115B7303F81}" destId="{2D8CECB1-CC00-404D-BADD-EB5F4910DD80}" srcOrd="23" destOrd="0" presId="urn:microsoft.com/office/officeart/2005/8/layout/default"/>
    <dgm:cxn modelId="{69FB0CC2-ADE1-4360-81C1-DCB80EE81220}" type="presParOf" srcId="{27583B87-767E-457C-A06F-4115B7303F81}" destId="{255DBE31-E06F-4ACA-9432-1204C4E451B8}" srcOrd="24" destOrd="0" presId="urn:microsoft.com/office/officeart/2005/8/layout/default"/>
    <dgm:cxn modelId="{512A26BC-08F4-4A80-AADF-375773C79739}" type="presParOf" srcId="{27583B87-767E-457C-A06F-4115B7303F81}" destId="{94914BFD-A152-4722-9F85-94328E5C784F}" srcOrd="25" destOrd="0" presId="urn:microsoft.com/office/officeart/2005/8/layout/default"/>
    <dgm:cxn modelId="{5B340EDD-6803-49E5-90AA-47A72D48C1C0}" type="presParOf" srcId="{27583B87-767E-457C-A06F-4115B7303F81}" destId="{6C6FA2D8-23EE-46E8-81D5-42019A0A81CE}" srcOrd="26" destOrd="0" presId="urn:microsoft.com/office/officeart/2005/8/layout/default"/>
    <dgm:cxn modelId="{A73CBD6B-05E8-410B-9EEA-3DFE1B263E0D}" type="presParOf" srcId="{27583B87-767E-457C-A06F-4115B7303F81}" destId="{0A18FFC4-AD32-4134-A392-1D6D52CCFBED}" srcOrd="27" destOrd="0" presId="urn:microsoft.com/office/officeart/2005/8/layout/default"/>
    <dgm:cxn modelId="{504F13EF-9A7B-4428-9EB2-B2C302F03169}" type="presParOf" srcId="{27583B87-767E-457C-A06F-4115B7303F81}" destId="{A7E5345E-0E9D-44E1-8978-BFCE584EFFF7}" srcOrd="2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77AC9353-07BF-4BB9-8E20-CA48EBD215D2}" type="doc">
      <dgm:prSet loTypeId="urn:microsoft.com/office/officeart/2005/8/layout/cycle5" loCatId="cycle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en-GB"/>
        </a:p>
      </dgm:t>
    </dgm:pt>
    <dgm:pt modelId="{77BA69C9-6DEC-4071-B11A-DE1D5D11F10D}">
      <dgm:prSet phldrT="[Text]"/>
      <dgm:spPr/>
      <dgm:t>
        <a:bodyPr/>
        <a:lstStyle/>
        <a:p>
          <a:r>
            <a:rPr lang="en-US" dirty="0"/>
            <a:t>Recognition</a:t>
          </a:r>
          <a:endParaRPr lang="en-GB" dirty="0"/>
        </a:p>
      </dgm:t>
    </dgm:pt>
    <dgm:pt modelId="{E42658E7-A4FF-4BE9-B2A9-3CB7FC985EB2}" type="parTrans" cxnId="{AC884915-B0A6-436A-B6EB-A8567EB6E0BE}">
      <dgm:prSet/>
      <dgm:spPr/>
      <dgm:t>
        <a:bodyPr/>
        <a:lstStyle/>
        <a:p>
          <a:endParaRPr lang="en-GB"/>
        </a:p>
      </dgm:t>
    </dgm:pt>
    <dgm:pt modelId="{B46F2430-E7F3-472B-85E6-C70A7808154F}" type="sibTrans" cxnId="{AC884915-B0A6-436A-B6EB-A8567EB6E0BE}">
      <dgm:prSet/>
      <dgm:spPr/>
      <dgm:t>
        <a:bodyPr/>
        <a:lstStyle/>
        <a:p>
          <a:endParaRPr lang="en-GB"/>
        </a:p>
      </dgm:t>
    </dgm:pt>
    <dgm:pt modelId="{31F0C362-21C8-4F40-837B-DF27FB665004}">
      <dgm:prSet phldrT="[Text]"/>
      <dgm:spPr/>
      <dgm:t>
        <a:bodyPr/>
        <a:lstStyle/>
        <a:p>
          <a:r>
            <a:rPr lang="en-US" dirty="0"/>
            <a:t>Money</a:t>
          </a:r>
          <a:endParaRPr lang="en-GB" dirty="0"/>
        </a:p>
      </dgm:t>
    </dgm:pt>
    <dgm:pt modelId="{20963AFC-3C6A-42C3-80AB-FF5FE9ACECF3}" type="parTrans" cxnId="{9456A249-54B2-4378-B485-0D85D03FBA48}">
      <dgm:prSet/>
      <dgm:spPr/>
      <dgm:t>
        <a:bodyPr/>
        <a:lstStyle/>
        <a:p>
          <a:endParaRPr lang="en-GB"/>
        </a:p>
      </dgm:t>
    </dgm:pt>
    <dgm:pt modelId="{A5337C43-6D88-46F4-A200-2DC37583ED5A}" type="sibTrans" cxnId="{9456A249-54B2-4378-B485-0D85D03FBA48}">
      <dgm:prSet/>
      <dgm:spPr/>
      <dgm:t>
        <a:bodyPr/>
        <a:lstStyle/>
        <a:p>
          <a:endParaRPr lang="en-GB"/>
        </a:p>
      </dgm:t>
    </dgm:pt>
    <dgm:pt modelId="{25410748-A148-4BA9-8F0B-060D48D54210}">
      <dgm:prSet phldrT="[Text]"/>
      <dgm:spPr/>
      <dgm:t>
        <a:bodyPr/>
        <a:lstStyle/>
        <a:p>
          <a:r>
            <a:rPr lang="en-US"/>
            <a:t>Outputs</a:t>
          </a:r>
          <a:endParaRPr lang="en-GB" dirty="0"/>
        </a:p>
      </dgm:t>
    </dgm:pt>
    <dgm:pt modelId="{36888964-0650-4843-A2F6-405B414008AF}" type="parTrans" cxnId="{6F6D5B34-440D-469B-A8CE-01911FA7DB85}">
      <dgm:prSet/>
      <dgm:spPr/>
      <dgm:t>
        <a:bodyPr/>
        <a:lstStyle/>
        <a:p>
          <a:endParaRPr lang="en-GB"/>
        </a:p>
      </dgm:t>
    </dgm:pt>
    <dgm:pt modelId="{8D2C634B-18B1-4F60-9219-095B37680EDB}" type="sibTrans" cxnId="{6F6D5B34-440D-469B-A8CE-01911FA7DB85}">
      <dgm:prSet/>
      <dgm:spPr/>
      <dgm:t>
        <a:bodyPr/>
        <a:lstStyle/>
        <a:p>
          <a:endParaRPr lang="en-GB"/>
        </a:p>
      </dgm:t>
    </dgm:pt>
    <dgm:pt modelId="{D6CDA29F-1EFF-4ADA-9368-4B46F009C8EC}">
      <dgm:prSet phldrT="[Text]"/>
      <dgm:spPr/>
      <dgm:t>
        <a:bodyPr/>
        <a:lstStyle/>
        <a:p>
          <a:r>
            <a:rPr lang="en-US"/>
            <a:t>Staff &amp; equipment</a:t>
          </a:r>
          <a:endParaRPr lang="en-GB" dirty="0"/>
        </a:p>
      </dgm:t>
    </dgm:pt>
    <dgm:pt modelId="{89B6360F-161D-47EC-B8E5-A69049A6E809}" type="parTrans" cxnId="{DFBF1F35-A892-4B1C-BF2E-1DF2072DA798}">
      <dgm:prSet/>
      <dgm:spPr/>
      <dgm:t>
        <a:bodyPr/>
        <a:lstStyle/>
        <a:p>
          <a:endParaRPr lang="en-GB"/>
        </a:p>
      </dgm:t>
    </dgm:pt>
    <dgm:pt modelId="{EAD22B01-2AF6-474A-BF92-A01D7C6EE035}" type="sibTrans" cxnId="{DFBF1F35-A892-4B1C-BF2E-1DF2072DA798}">
      <dgm:prSet/>
      <dgm:spPr/>
      <dgm:t>
        <a:bodyPr/>
        <a:lstStyle/>
        <a:p>
          <a:endParaRPr lang="en-GB"/>
        </a:p>
      </dgm:t>
    </dgm:pt>
    <dgm:pt modelId="{33B14B46-1656-432B-A432-28B3699AF8D2}">
      <dgm:prSet phldrT="[Text]"/>
      <dgm:spPr/>
      <dgm:t>
        <a:bodyPr/>
        <a:lstStyle/>
        <a:p>
          <a:r>
            <a:rPr lang="en-US" dirty="0"/>
            <a:t>Data</a:t>
          </a:r>
          <a:endParaRPr lang="en-GB" dirty="0"/>
        </a:p>
      </dgm:t>
    </dgm:pt>
    <dgm:pt modelId="{C1534379-E767-45D1-AD3B-D0E7109E0D0A}" type="parTrans" cxnId="{BB26D694-8D84-4752-A3CE-0C8367521420}">
      <dgm:prSet/>
      <dgm:spPr/>
      <dgm:t>
        <a:bodyPr/>
        <a:lstStyle/>
        <a:p>
          <a:endParaRPr lang="en-GB"/>
        </a:p>
      </dgm:t>
    </dgm:pt>
    <dgm:pt modelId="{9B4F3DF3-78B3-4792-81E8-648C2889C6A1}" type="sibTrans" cxnId="{BB26D694-8D84-4752-A3CE-0C8367521420}">
      <dgm:prSet/>
      <dgm:spPr/>
      <dgm:t>
        <a:bodyPr/>
        <a:lstStyle/>
        <a:p>
          <a:endParaRPr lang="en-GB"/>
        </a:p>
      </dgm:t>
    </dgm:pt>
    <dgm:pt modelId="{9615227C-3F70-439C-9D64-E7B71B414388}">
      <dgm:prSet phldrT="[Text]"/>
      <dgm:spPr/>
      <dgm:t>
        <a:bodyPr/>
        <a:lstStyle/>
        <a:p>
          <a:r>
            <a:rPr lang="en-US" dirty="0"/>
            <a:t>Arguments</a:t>
          </a:r>
          <a:endParaRPr lang="en-GB" dirty="0"/>
        </a:p>
      </dgm:t>
    </dgm:pt>
    <dgm:pt modelId="{E760FFCF-386E-42BB-9668-FBDB5B6C56C3}" type="parTrans" cxnId="{507B7998-7EEF-4C20-B8A5-EC86A2C3D5E0}">
      <dgm:prSet/>
      <dgm:spPr/>
      <dgm:t>
        <a:bodyPr/>
        <a:lstStyle/>
        <a:p>
          <a:endParaRPr lang="en-GB"/>
        </a:p>
      </dgm:t>
    </dgm:pt>
    <dgm:pt modelId="{875C55C3-0BE0-4158-8991-1B183CF4719A}" type="sibTrans" cxnId="{507B7998-7EEF-4C20-B8A5-EC86A2C3D5E0}">
      <dgm:prSet/>
      <dgm:spPr/>
      <dgm:t>
        <a:bodyPr/>
        <a:lstStyle/>
        <a:p>
          <a:endParaRPr lang="en-GB"/>
        </a:p>
      </dgm:t>
    </dgm:pt>
    <dgm:pt modelId="{008FE568-C789-46CE-A098-84E6DC055FBF}" type="pres">
      <dgm:prSet presAssocID="{77AC9353-07BF-4BB9-8E20-CA48EBD215D2}" presName="cycle" presStyleCnt="0">
        <dgm:presLayoutVars>
          <dgm:dir/>
          <dgm:resizeHandles val="exact"/>
        </dgm:presLayoutVars>
      </dgm:prSet>
      <dgm:spPr/>
    </dgm:pt>
    <dgm:pt modelId="{F085EA7A-9CDF-4481-9813-B4B6A9A568B4}" type="pres">
      <dgm:prSet presAssocID="{77BA69C9-6DEC-4071-B11A-DE1D5D11F10D}" presName="node" presStyleLbl="node1" presStyleIdx="0" presStyleCnt="6">
        <dgm:presLayoutVars>
          <dgm:bulletEnabled val="1"/>
        </dgm:presLayoutVars>
      </dgm:prSet>
      <dgm:spPr/>
    </dgm:pt>
    <dgm:pt modelId="{D0333B45-9E21-4A6B-BBFD-110D906DE641}" type="pres">
      <dgm:prSet presAssocID="{77BA69C9-6DEC-4071-B11A-DE1D5D11F10D}" presName="spNode" presStyleCnt="0"/>
      <dgm:spPr/>
    </dgm:pt>
    <dgm:pt modelId="{9E6D2C43-6F04-43D9-BC3D-D589D3970114}" type="pres">
      <dgm:prSet presAssocID="{B46F2430-E7F3-472B-85E6-C70A7808154F}" presName="sibTrans" presStyleLbl="sibTrans1D1" presStyleIdx="0" presStyleCnt="6"/>
      <dgm:spPr/>
    </dgm:pt>
    <dgm:pt modelId="{4C4112B4-FDDE-4C31-B70D-EABA194394DB}" type="pres">
      <dgm:prSet presAssocID="{31F0C362-21C8-4F40-837B-DF27FB665004}" presName="node" presStyleLbl="node1" presStyleIdx="1" presStyleCnt="6">
        <dgm:presLayoutVars>
          <dgm:bulletEnabled val="1"/>
        </dgm:presLayoutVars>
      </dgm:prSet>
      <dgm:spPr/>
    </dgm:pt>
    <dgm:pt modelId="{6B668B37-5BE6-4E79-88E6-AB997115B26E}" type="pres">
      <dgm:prSet presAssocID="{31F0C362-21C8-4F40-837B-DF27FB665004}" presName="spNode" presStyleCnt="0"/>
      <dgm:spPr/>
    </dgm:pt>
    <dgm:pt modelId="{4DA6B38B-6A7F-4179-9E39-63C7650DD15E}" type="pres">
      <dgm:prSet presAssocID="{A5337C43-6D88-46F4-A200-2DC37583ED5A}" presName="sibTrans" presStyleLbl="sibTrans1D1" presStyleIdx="1" presStyleCnt="6"/>
      <dgm:spPr/>
    </dgm:pt>
    <dgm:pt modelId="{5D5FB316-CD92-468A-A248-1ADFC1551C3C}" type="pres">
      <dgm:prSet presAssocID="{D6CDA29F-1EFF-4ADA-9368-4B46F009C8EC}" presName="node" presStyleLbl="node1" presStyleIdx="2" presStyleCnt="6">
        <dgm:presLayoutVars>
          <dgm:bulletEnabled val="1"/>
        </dgm:presLayoutVars>
      </dgm:prSet>
      <dgm:spPr/>
    </dgm:pt>
    <dgm:pt modelId="{54B14A2E-01B6-4B79-815A-57ABB254FC3E}" type="pres">
      <dgm:prSet presAssocID="{D6CDA29F-1EFF-4ADA-9368-4B46F009C8EC}" presName="spNode" presStyleCnt="0"/>
      <dgm:spPr/>
    </dgm:pt>
    <dgm:pt modelId="{A354B846-BAD3-41DD-95F9-B7F172959699}" type="pres">
      <dgm:prSet presAssocID="{EAD22B01-2AF6-474A-BF92-A01D7C6EE035}" presName="sibTrans" presStyleLbl="sibTrans1D1" presStyleIdx="2" presStyleCnt="6"/>
      <dgm:spPr/>
    </dgm:pt>
    <dgm:pt modelId="{2F450E54-E246-48CF-9C74-C73C76F755D7}" type="pres">
      <dgm:prSet presAssocID="{33B14B46-1656-432B-A432-28B3699AF8D2}" presName="node" presStyleLbl="node1" presStyleIdx="3" presStyleCnt="6">
        <dgm:presLayoutVars>
          <dgm:bulletEnabled val="1"/>
        </dgm:presLayoutVars>
      </dgm:prSet>
      <dgm:spPr/>
    </dgm:pt>
    <dgm:pt modelId="{47683701-3B97-4368-B4B0-81C3F4F7C485}" type="pres">
      <dgm:prSet presAssocID="{33B14B46-1656-432B-A432-28B3699AF8D2}" presName="spNode" presStyleCnt="0"/>
      <dgm:spPr/>
    </dgm:pt>
    <dgm:pt modelId="{3FF23950-F1C4-412F-B4B3-2CD9B8C7D8FE}" type="pres">
      <dgm:prSet presAssocID="{9B4F3DF3-78B3-4792-81E8-648C2889C6A1}" presName="sibTrans" presStyleLbl="sibTrans1D1" presStyleIdx="3" presStyleCnt="6"/>
      <dgm:spPr/>
    </dgm:pt>
    <dgm:pt modelId="{25BFED87-9AC1-4AD5-A98C-9484269DE06B}" type="pres">
      <dgm:prSet presAssocID="{9615227C-3F70-439C-9D64-E7B71B414388}" presName="node" presStyleLbl="node1" presStyleIdx="4" presStyleCnt="6">
        <dgm:presLayoutVars>
          <dgm:bulletEnabled val="1"/>
        </dgm:presLayoutVars>
      </dgm:prSet>
      <dgm:spPr/>
    </dgm:pt>
    <dgm:pt modelId="{CAEC7039-122B-4ADF-9ECE-7AFA7B51CD26}" type="pres">
      <dgm:prSet presAssocID="{9615227C-3F70-439C-9D64-E7B71B414388}" presName="spNode" presStyleCnt="0"/>
      <dgm:spPr/>
    </dgm:pt>
    <dgm:pt modelId="{1749F49A-A322-4B9E-B081-48346A9CA869}" type="pres">
      <dgm:prSet presAssocID="{875C55C3-0BE0-4158-8991-1B183CF4719A}" presName="sibTrans" presStyleLbl="sibTrans1D1" presStyleIdx="4" presStyleCnt="6"/>
      <dgm:spPr/>
    </dgm:pt>
    <dgm:pt modelId="{5E50DFFD-2A95-48D5-A430-26E43686A4DE}" type="pres">
      <dgm:prSet presAssocID="{25410748-A148-4BA9-8F0B-060D48D54210}" presName="node" presStyleLbl="node1" presStyleIdx="5" presStyleCnt="6">
        <dgm:presLayoutVars>
          <dgm:bulletEnabled val="1"/>
        </dgm:presLayoutVars>
      </dgm:prSet>
      <dgm:spPr/>
    </dgm:pt>
    <dgm:pt modelId="{F67DC0FD-B099-4481-B789-9CECD8E95CB3}" type="pres">
      <dgm:prSet presAssocID="{25410748-A148-4BA9-8F0B-060D48D54210}" presName="spNode" presStyleCnt="0"/>
      <dgm:spPr/>
    </dgm:pt>
    <dgm:pt modelId="{25F4FDDE-0380-4CF4-9C7A-74B49B7A2C9B}" type="pres">
      <dgm:prSet presAssocID="{8D2C634B-18B1-4F60-9219-095B37680EDB}" presName="sibTrans" presStyleLbl="sibTrans1D1" presStyleIdx="5" presStyleCnt="6"/>
      <dgm:spPr/>
    </dgm:pt>
  </dgm:ptLst>
  <dgm:cxnLst>
    <dgm:cxn modelId="{AC884915-B0A6-436A-B6EB-A8567EB6E0BE}" srcId="{77AC9353-07BF-4BB9-8E20-CA48EBD215D2}" destId="{77BA69C9-6DEC-4071-B11A-DE1D5D11F10D}" srcOrd="0" destOrd="0" parTransId="{E42658E7-A4FF-4BE9-B2A9-3CB7FC985EB2}" sibTransId="{B46F2430-E7F3-472B-85E6-C70A7808154F}"/>
    <dgm:cxn modelId="{6F6D5B34-440D-469B-A8CE-01911FA7DB85}" srcId="{77AC9353-07BF-4BB9-8E20-CA48EBD215D2}" destId="{25410748-A148-4BA9-8F0B-060D48D54210}" srcOrd="5" destOrd="0" parTransId="{36888964-0650-4843-A2F6-405B414008AF}" sibTransId="{8D2C634B-18B1-4F60-9219-095B37680EDB}"/>
    <dgm:cxn modelId="{DFBF1F35-A892-4B1C-BF2E-1DF2072DA798}" srcId="{77AC9353-07BF-4BB9-8E20-CA48EBD215D2}" destId="{D6CDA29F-1EFF-4ADA-9368-4B46F009C8EC}" srcOrd="2" destOrd="0" parTransId="{89B6360F-161D-47EC-B8E5-A69049A6E809}" sibTransId="{EAD22B01-2AF6-474A-BF92-A01D7C6EE035}"/>
    <dgm:cxn modelId="{37338F36-9B5C-46CC-B6D1-CC994B853D64}" type="presOf" srcId="{9B4F3DF3-78B3-4792-81E8-648C2889C6A1}" destId="{3FF23950-F1C4-412F-B4B3-2CD9B8C7D8FE}" srcOrd="0" destOrd="0" presId="urn:microsoft.com/office/officeart/2005/8/layout/cycle5"/>
    <dgm:cxn modelId="{19FEAC5D-8BD6-49C2-B643-1C3121C1B704}" type="presOf" srcId="{77BA69C9-6DEC-4071-B11A-DE1D5D11F10D}" destId="{F085EA7A-9CDF-4481-9813-B4B6A9A568B4}" srcOrd="0" destOrd="0" presId="urn:microsoft.com/office/officeart/2005/8/layout/cycle5"/>
    <dgm:cxn modelId="{8FF87C41-B2AA-4E45-82F4-41ECEDF84BAD}" type="presOf" srcId="{B46F2430-E7F3-472B-85E6-C70A7808154F}" destId="{9E6D2C43-6F04-43D9-BC3D-D589D3970114}" srcOrd="0" destOrd="0" presId="urn:microsoft.com/office/officeart/2005/8/layout/cycle5"/>
    <dgm:cxn modelId="{B6330142-7B80-4F76-868A-C5F6B4CE399B}" type="presOf" srcId="{9615227C-3F70-439C-9D64-E7B71B414388}" destId="{25BFED87-9AC1-4AD5-A98C-9484269DE06B}" srcOrd="0" destOrd="0" presId="urn:microsoft.com/office/officeart/2005/8/layout/cycle5"/>
    <dgm:cxn modelId="{ED8F4249-53D8-4572-86D7-DE13037FFC2B}" type="presOf" srcId="{33B14B46-1656-432B-A432-28B3699AF8D2}" destId="{2F450E54-E246-48CF-9C74-C73C76F755D7}" srcOrd="0" destOrd="0" presId="urn:microsoft.com/office/officeart/2005/8/layout/cycle5"/>
    <dgm:cxn modelId="{9456A249-54B2-4378-B485-0D85D03FBA48}" srcId="{77AC9353-07BF-4BB9-8E20-CA48EBD215D2}" destId="{31F0C362-21C8-4F40-837B-DF27FB665004}" srcOrd="1" destOrd="0" parTransId="{20963AFC-3C6A-42C3-80AB-FF5FE9ACECF3}" sibTransId="{A5337C43-6D88-46F4-A200-2DC37583ED5A}"/>
    <dgm:cxn modelId="{5B32704E-AB94-4007-BEF2-E39732B3A2C9}" type="presOf" srcId="{31F0C362-21C8-4F40-837B-DF27FB665004}" destId="{4C4112B4-FDDE-4C31-B70D-EABA194394DB}" srcOrd="0" destOrd="0" presId="urn:microsoft.com/office/officeart/2005/8/layout/cycle5"/>
    <dgm:cxn modelId="{7B086170-4605-41AD-8F90-D2A96B13E213}" type="presOf" srcId="{A5337C43-6D88-46F4-A200-2DC37583ED5A}" destId="{4DA6B38B-6A7F-4179-9E39-63C7650DD15E}" srcOrd="0" destOrd="0" presId="urn:microsoft.com/office/officeart/2005/8/layout/cycle5"/>
    <dgm:cxn modelId="{16DADC50-0364-408E-AA96-C23576556778}" type="presOf" srcId="{8D2C634B-18B1-4F60-9219-095B37680EDB}" destId="{25F4FDDE-0380-4CF4-9C7A-74B49B7A2C9B}" srcOrd="0" destOrd="0" presId="urn:microsoft.com/office/officeart/2005/8/layout/cycle5"/>
    <dgm:cxn modelId="{BB26D694-8D84-4752-A3CE-0C8367521420}" srcId="{77AC9353-07BF-4BB9-8E20-CA48EBD215D2}" destId="{33B14B46-1656-432B-A432-28B3699AF8D2}" srcOrd="3" destOrd="0" parTransId="{C1534379-E767-45D1-AD3B-D0E7109E0D0A}" sibTransId="{9B4F3DF3-78B3-4792-81E8-648C2889C6A1}"/>
    <dgm:cxn modelId="{507B7998-7EEF-4C20-B8A5-EC86A2C3D5E0}" srcId="{77AC9353-07BF-4BB9-8E20-CA48EBD215D2}" destId="{9615227C-3F70-439C-9D64-E7B71B414388}" srcOrd="4" destOrd="0" parTransId="{E760FFCF-386E-42BB-9668-FBDB5B6C56C3}" sibTransId="{875C55C3-0BE0-4158-8991-1B183CF4719A}"/>
    <dgm:cxn modelId="{8B1FB29A-027D-4221-9EF2-7C8C3C15E853}" type="presOf" srcId="{D6CDA29F-1EFF-4ADA-9368-4B46F009C8EC}" destId="{5D5FB316-CD92-468A-A248-1ADFC1551C3C}" srcOrd="0" destOrd="0" presId="urn:microsoft.com/office/officeart/2005/8/layout/cycle5"/>
    <dgm:cxn modelId="{BA76D39D-928A-4252-884B-7C60E2BDB585}" type="presOf" srcId="{875C55C3-0BE0-4158-8991-1B183CF4719A}" destId="{1749F49A-A322-4B9E-B081-48346A9CA869}" srcOrd="0" destOrd="0" presId="urn:microsoft.com/office/officeart/2005/8/layout/cycle5"/>
    <dgm:cxn modelId="{03C747A5-00AB-4DDC-9234-958D267BBC24}" type="presOf" srcId="{25410748-A148-4BA9-8F0B-060D48D54210}" destId="{5E50DFFD-2A95-48D5-A430-26E43686A4DE}" srcOrd="0" destOrd="0" presId="urn:microsoft.com/office/officeart/2005/8/layout/cycle5"/>
    <dgm:cxn modelId="{EA6D63C4-D131-42E0-A6E8-5ED2846A776F}" type="presOf" srcId="{EAD22B01-2AF6-474A-BF92-A01D7C6EE035}" destId="{A354B846-BAD3-41DD-95F9-B7F172959699}" srcOrd="0" destOrd="0" presId="urn:microsoft.com/office/officeart/2005/8/layout/cycle5"/>
    <dgm:cxn modelId="{D8006EFF-1BDC-4A15-8D98-41380DB24189}" type="presOf" srcId="{77AC9353-07BF-4BB9-8E20-CA48EBD215D2}" destId="{008FE568-C789-46CE-A098-84E6DC055FBF}" srcOrd="0" destOrd="0" presId="urn:microsoft.com/office/officeart/2005/8/layout/cycle5"/>
    <dgm:cxn modelId="{DCF1266D-2734-42DF-B1EA-60EDC4E9339C}" type="presParOf" srcId="{008FE568-C789-46CE-A098-84E6DC055FBF}" destId="{F085EA7A-9CDF-4481-9813-B4B6A9A568B4}" srcOrd="0" destOrd="0" presId="urn:microsoft.com/office/officeart/2005/8/layout/cycle5"/>
    <dgm:cxn modelId="{2D0DFC52-F427-486E-B291-69402A25F5CF}" type="presParOf" srcId="{008FE568-C789-46CE-A098-84E6DC055FBF}" destId="{D0333B45-9E21-4A6B-BBFD-110D906DE641}" srcOrd="1" destOrd="0" presId="urn:microsoft.com/office/officeart/2005/8/layout/cycle5"/>
    <dgm:cxn modelId="{C0D0B0FA-1143-426D-B074-2C46F2328A7D}" type="presParOf" srcId="{008FE568-C789-46CE-A098-84E6DC055FBF}" destId="{9E6D2C43-6F04-43D9-BC3D-D589D3970114}" srcOrd="2" destOrd="0" presId="urn:microsoft.com/office/officeart/2005/8/layout/cycle5"/>
    <dgm:cxn modelId="{86CCCDF4-6B10-4C4C-86BB-A29B753E4671}" type="presParOf" srcId="{008FE568-C789-46CE-A098-84E6DC055FBF}" destId="{4C4112B4-FDDE-4C31-B70D-EABA194394DB}" srcOrd="3" destOrd="0" presId="urn:microsoft.com/office/officeart/2005/8/layout/cycle5"/>
    <dgm:cxn modelId="{A223D91A-6CAA-4854-9C3A-A5F5990D9679}" type="presParOf" srcId="{008FE568-C789-46CE-A098-84E6DC055FBF}" destId="{6B668B37-5BE6-4E79-88E6-AB997115B26E}" srcOrd="4" destOrd="0" presId="urn:microsoft.com/office/officeart/2005/8/layout/cycle5"/>
    <dgm:cxn modelId="{2ECE0D1E-792B-4592-813B-46189A89C51D}" type="presParOf" srcId="{008FE568-C789-46CE-A098-84E6DC055FBF}" destId="{4DA6B38B-6A7F-4179-9E39-63C7650DD15E}" srcOrd="5" destOrd="0" presId="urn:microsoft.com/office/officeart/2005/8/layout/cycle5"/>
    <dgm:cxn modelId="{C371E858-4238-49CB-9712-86EC6311E0C3}" type="presParOf" srcId="{008FE568-C789-46CE-A098-84E6DC055FBF}" destId="{5D5FB316-CD92-468A-A248-1ADFC1551C3C}" srcOrd="6" destOrd="0" presId="urn:microsoft.com/office/officeart/2005/8/layout/cycle5"/>
    <dgm:cxn modelId="{FA4967DB-4A1A-4263-84D9-CBC7965C7E98}" type="presParOf" srcId="{008FE568-C789-46CE-A098-84E6DC055FBF}" destId="{54B14A2E-01B6-4B79-815A-57ABB254FC3E}" srcOrd="7" destOrd="0" presId="urn:microsoft.com/office/officeart/2005/8/layout/cycle5"/>
    <dgm:cxn modelId="{658B9E0B-A754-42E3-B0CE-53E22CD62B44}" type="presParOf" srcId="{008FE568-C789-46CE-A098-84E6DC055FBF}" destId="{A354B846-BAD3-41DD-95F9-B7F172959699}" srcOrd="8" destOrd="0" presId="urn:microsoft.com/office/officeart/2005/8/layout/cycle5"/>
    <dgm:cxn modelId="{595F3C89-57D5-4554-8327-6507B61C7021}" type="presParOf" srcId="{008FE568-C789-46CE-A098-84E6DC055FBF}" destId="{2F450E54-E246-48CF-9C74-C73C76F755D7}" srcOrd="9" destOrd="0" presId="urn:microsoft.com/office/officeart/2005/8/layout/cycle5"/>
    <dgm:cxn modelId="{6FB8E544-F4F0-49BB-AA08-6A718A0D5ACA}" type="presParOf" srcId="{008FE568-C789-46CE-A098-84E6DC055FBF}" destId="{47683701-3B97-4368-B4B0-81C3F4F7C485}" srcOrd="10" destOrd="0" presId="urn:microsoft.com/office/officeart/2005/8/layout/cycle5"/>
    <dgm:cxn modelId="{F9B7FC09-5123-4F4F-B1CC-73494A0C44D8}" type="presParOf" srcId="{008FE568-C789-46CE-A098-84E6DC055FBF}" destId="{3FF23950-F1C4-412F-B4B3-2CD9B8C7D8FE}" srcOrd="11" destOrd="0" presId="urn:microsoft.com/office/officeart/2005/8/layout/cycle5"/>
    <dgm:cxn modelId="{BC48B84D-F12A-4B97-A555-062B37FFC51A}" type="presParOf" srcId="{008FE568-C789-46CE-A098-84E6DC055FBF}" destId="{25BFED87-9AC1-4AD5-A98C-9484269DE06B}" srcOrd="12" destOrd="0" presId="urn:microsoft.com/office/officeart/2005/8/layout/cycle5"/>
    <dgm:cxn modelId="{1F2E4677-4BB4-4266-8C89-16CAB964BA04}" type="presParOf" srcId="{008FE568-C789-46CE-A098-84E6DC055FBF}" destId="{CAEC7039-122B-4ADF-9ECE-7AFA7B51CD26}" srcOrd="13" destOrd="0" presId="urn:microsoft.com/office/officeart/2005/8/layout/cycle5"/>
    <dgm:cxn modelId="{01F97EC2-5CED-4F82-AB15-6C32EB0FAFFD}" type="presParOf" srcId="{008FE568-C789-46CE-A098-84E6DC055FBF}" destId="{1749F49A-A322-4B9E-B081-48346A9CA869}" srcOrd="14" destOrd="0" presId="urn:microsoft.com/office/officeart/2005/8/layout/cycle5"/>
    <dgm:cxn modelId="{A38053DE-742F-4670-A546-A655B5891551}" type="presParOf" srcId="{008FE568-C789-46CE-A098-84E6DC055FBF}" destId="{5E50DFFD-2A95-48D5-A430-26E43686A4DE}" srcOrd="15" destOrd="0" presId="urn:microsoft.com/office/officeart/2005/8/layout/cycle5"/>
    <dgm:cxn modelId="{BED6AE35-32A2-47D9-9474-2150A79ECE89}" type="presParOf" srcId="{008FE568-C789-46CE-A098-84E6DC055FBF}" destId="{F67DC0FD-B099-4481-B789-9CECD8E95CB3}" srcOrd="16" destOrd="0" presId="urn:microsoft.com/office/officeart/2005/8/layout/cycle5"/>
    <dgm:cxn modelId="{15625CF6-09D6-46AF-A269-62F7780950BE}" type="presParOf" srcId="{008FE568-C789-46CE-A098-84E6DC055FBF}" destId="{25F4FDDE-0380-4CF4-9C7A-74B49B7A2C9B}" srcOrd="17" destOrd="0" presId="urn:microsoft.com/office/officeart/2005/8/layout/cycle5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03790D70-B150-4D04-AF5B-1B29335FE08E}" type="doc">
      <dgm:prSet loTypeId="urn:microsoft.com/office/officeart/2005/8/layout/vList3" loCatId="list" qsTypeId="urn:microsoft.com/office/officeart/2005/8/quickstyle/simple2" qsCatId="simple" csTypeId="urn:microsoft.com/office/officeart/2005/8/colors/accent2_5" csCatId="accent2" phldr="1"/>
      <dgm:spPr/>
      <dgm:t>
        <a:bodyPr/>
        <a:lstStyle/>
        <a:p>
          <a:endParaRPr lang="en-GB"/>
        </a:p>
      </dgm:t>
    </dgm:pt>
    <dgm:pt modelId="{9E71D3DE-3A49-4149-BAD4-B18791D5191D}">
      <dgm:prSet/>
      <dgm:spPr/>
      <dgm:t>
        <a:bodyPr/>
        <a:lstStyle/>
        <a:p>
          <a:r>
            <a:rPr lang="en-GB"/>
            <a:t>Particularism</a:t>
          </a:r>
          <a:endParaRPr lang="en-GB" dirty="0"/>
        </a:p>
      </dgm:t>
    </dgm:pt>
    <dgm:pt modelId="{97DAC645-5DEF-49CE-8403-18373F5B5830}" type="parTrans" cxnId="{436BAF64-C060-4050-9657-7B8CF2D8FA8B}">
      <dgm:prSet/>
      <dgm:spPr/>
      <dgm:t>
        <a:bodyPr/>
        <a:lstStyle/>
        <a:p>
          <a:endParaRPr lang="en-GB"/>
        </a:p>
      </dgm:t>
    </dgm:pt>
    <dgm:pt modelId="{C3E6966E-61C7-41A2-A674-47368A7FE162}" type="sibTrans" cxnId="{436BAF64-C060-4050-9657-7B8CF2D8FA8B}">
      <dgm:prSet/>
      <dgm:spPr/>
      <dgm:t>
        <a:bodyPr/>
        <a:lstStyle/>
        <a:p>
          <a:endParaRPr lang="en-GB"/>
        </a:p>
      </dgm:t>
    </dgm:pt>
    <dgm:pt modelId="{2D42A9C0-481A-41DB-B59F-00CE7EF0AE40}">
      <dgm:prSet/>
      <dgm:spPr/>
      <dgm:t>
        <a:bodyPr/>
        <a:lstStyle/>
        <a:p>
          <a:r>
            <a:rPr lang="en-GB"/>
            <a:t>Competition</a:t>
          </a:r>
          <a:endParaRPr lang="en-GB" dirty="0"/>
        </a:p>
      </dgm:t>
    </dgm:pt>
    <dgm:pt modelId="{CFFA379D-1FF2-4659-BF18-083B87362D8A}" type="parTrans" cxnId="{A44B358F-2A26-4B7C-96C5-3ECF61A69764}">
      <dgm:prSet/>
      <dgm:spPr/>
      <dgm:t>
        <a:bodyPr/>
        <a:lstStyle/>
        <a:p>
          <a:endParaRPr lang="en-GB"/>
        </a:p>
      </dgm:t>
    </dgm:pt>
    <dgm:pt modelId="{8AEDD403-0174-4FEC-B6B8-12B29066FAE6}" type="sibTrans" cxnId="{A44B358F-2A26-4B7C-96C5-3ECF61A69764}">
      <dgm:prSet/>
      <dgm:spPr/>
      <dgm:t>
        <a:bodyPr/>
        <a:lstStyle/>
        <a:p>
          <a:endParaRPr lang="en-GB"/>
        </a:p>
      </dgm:t>
    </dgm:pt>
    <dgm:pt modelId="{31789C55-BC98-45F7-B870-F49C37E89D47}">
      <dgm:prSet/>
      <dgm:spPr/>
      <dgm:t>
        <a:bodyPr/>
        <a:lstStyle/>
        <a:p>
          <a:r>
            <a:rPr lang="en-GB" dirty="0"/>
            <a:t>Self-interestedness</a:t>
          </a:r>
        </a:p>
      </dgm:t>
    </dgm:pt>
    <dgm:pt modelId="{D33F9C72-F491-4EC5-B57F-1DDDEAC23F0B}" type="parTrans" cxnId="{E868C892-56A6-491C-A9BD-9F9746DE7A25}">
      <dgm:prSet/>
      <dgm:spPr/>
      <dgm:t>
        <a:bodyPr/>
        <a:lstStyle/>
        <a:p>
          <a:endParaRPr lang="en-GB"/>
        </a:p>
      </dgm:t>
    </dgm:pt>
    <dgm:pt modelId="{8DC71865-A954-470B-A859-2115125D4CDF}" type="sibTrans" cxnId="{E868C892-56A6-491C-A9BD-9F9746DE7A25}">
      <dgm:prSet/>
      <dgm:spPr/>
      <dgm:t>
        <a:bodyPr/>
        <a:lstStyle/>
        <a:p>
          <a:endParaRPr lang="en-GB"/>
        </a:p>
      </dgm:t>
    </dgm:pt>
    <dgm:pt modelId="{F0F5B4D9-5FE8-421D-A089-38870732828F}">
      <dgm:prSet/>
      <dgm:spPr/>
      <dgm:t>
        <a:bodyPr/>
        <a:lstStyle/>
        <a:p>
          <a:r>
            <a:rPr lang="en-GB" dirty="0"/>
            <a:t>Organized dogmatism</a:t>
          </a:r>
        </a:p>
      </dgm:t>
    </dgm:pt>
    <dgm:pt modelId="{85234BD5-F1E1-406E-AD87-8C9D829D8814}" type="parTrans" cxnId="{DEE21706-DFC0-4D0E-B3A0-6A040F92A728}">
      <dgm:prSet/>
      <dgm:spPr/>
      <dgm:t>
        <a:bodyPr/>
        <a:lstStyle/>
        <a:p>
          <a:endParaRPr lang="en-GB"/>
        </a:p>
      </dgm:t>
    </dgm:pt>
    <dgm:pt modelId="{31B5AB70-63CE-4892-97F8-447E36186282}" type="sibTrans" cxnId="{DEE21706-DFC0-4D0E-B3A0-6A040F92A728}">
      <dgm:prSet/>
      <dgm:spPr/>
      <dgm:t>
        <a:bodyPr/>
        <a:lstStyle/>
        <a:p>
          <a:endParaRPr lang="en-GB"/>
        </a:p>
      </dgm:t>
    </dgm:pt>
    <dgm:pt modelId="{2E147353-2D34-4675-A1EF-827F1AA3167C}" type="pres">
      <dgm:prSet presAssocID="{03790D70-B150-4D04-AF5B-1B29335FE08E}" presName="linearFlow" presStyleCnt="0">
        <dgm:presLayoutVars>
          <dgm:dir/>
          <dgm:resizeHandles val="exact"/>
        </dgm:presLayoutVars>
      </dgm:prSet>
      <dgm:spPr/>
    </dgm:pt>
    <dgm:pt modelId="{35CACD1A-0E20-4FBA-A442-E3C5E70D30EB}" type="pres">
      <dgm:prSet presAssocID="{9E71D3DE-3A49-4149-BAD4-B18791D5191D}" presName="composite" presStyleCnt="0"/>
      <dgm:spPr/>
    </dgm:pt>
    <dgm:pt modelId="{32C19024-1D29-4BA8-A6F1-E3035CBFA9FF}" type="pres">
      <dgm:prSet presAssocID="{9E71D3DE-3A49-4149-BAD4-B18791D5191D}" presName="imgShp" presStyleLbl="fgImgPlace1" presStyleIdx="0" presStyleCnt="4"/>
      <dgm:spPr>
        <a:blipFill rotWithShape="1"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000" b="-2000"/>
          </a:stretch>
        </a:blipFill>
      </dgm:spPr>
    </dgm:pt>
    <dgm:pt modelId="{49534BC2-0E11-45EA-A54F-E2FB399AA0FB}" type="pres">
      <dgm:prSet presAssocID="{9E71D3DE-3A49-4149-BAD4-B18791D5191D}" presName="txShp" presStyleLbl="node1" presStyleIdx="0" presStyleCnt="4">
        <dgm:presLayoutVars>
          <dgm:bulletEnabled val="1"/>
        </dgm:presLayoutVars>
      </dgm:prSet>
      <dgm:spPr/>
    </dgm:pt>
    <dgm:pt modelId="{689AB7E5-FD59-419B-80B0-26686162D355}" type="pres">
      <dgm:prSet presAssocID="{C3E6966E-61C7-41A2-A674-47368A7FE162}" presName="spacing" presStyleCnt="0"/>
      <dgm:spPr/>
    </dgm:pt>
    <dgm:pt modelId="{D8C5896C-55A8-4C02-843B-BEB35704D859}" type="pres">
      <dgm:prSet presAssocID="{2D42A9C0-481A-41DB-B59F-00CE7EF0AE40}" presName="composite" presStyleCnt="0"/>
      <dgm:spPr/>
    </dgm:pt>
    <dgm:pt modelId="{4CC68AFE-D765-4F1D-B159-F90B2288BEC5}" type="pres">
      <dgm:prSet presAssocID="{2D42A9C0-481A-41DB-B59F-00CE7EF0AE40}" presName="imgShp" presStyleLbl="fgImgPlace1" presStyleIdx="1" presStyleCnt="4"/>
      <dgm:spPr>
        <a:blipFill rotWithShape="1"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000" b="-2000"/>
          </a:stretch>
        </a:blipFill>
      </dgm:spPr>
    </dgm:pt>
    <dgm:pt modelId="{7695C459-2B7E-44B7-94D4-1B9D324F7579}" type="pres">
      <dgm:prSet presAssocID="{2D42A9C0-481A-41DB-B59F-00CE7EF0AE40}" presName="txShp" presStyleLbl="node1" presStyleIdx="1" presStyleCnt="4">
        <dgm:presLayoutVars>
          <dgm:bulletEnabled val="1"/>
        </dgm:presLayoutVars>
      </dgm:prSet>
      <dgm:spPr/>
    </dgm:pt>
    <dgm:pt modelId="{3DD03B9B-5C9E-45CB-A96A-D2BCBDFA7A49}" type="pres">
      <dgm:prSet presAssocID="{8AEDD403-0174-4FEC-B6B8-12B29066FAE6}" presName="spacing" presStyleCnt="0"/>
      <dgm:spPr/>
    </dgm:pt>
    <dgm:pt modelId="{EBE0AB21-BC69-4ED9-BDA8-C6DC4D0C9F64}" type="pres">
      <dgm:prSet presAssocID="{31789C55-BC98-45F7-B870-F49C37E89D47}" presName="composite" presStyleCnt="0"/>
      <dgm:spPr/>
    </dgm:pt>
    <dgm:pt modelId="{7A4FBAB3-D0ED-48A6-8FB7-D507FA6F058C}" type="pres">
      <dgm:prSet presAssocID="{31789C55-BC98-45F7-B870-F49C37E89D47}" presName="imgShp" presStyleLbl="fgImgPlace1" presStyleIdx="2" presStyleCnt="4"/>
      <dgm:spPr>
        <a:blipFill rotWithShape="1"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000" b="-2000"/>
          </a:stretch>
        </a:blipFill>
      </dgm:spPr>
    </dgm:pt>
    <dgm:pt modelId="{E86C4AA4-C834-4DDD-B8BD-BFD4705B3B00}" type="pres">
      <dgm:prSet presAssocID="{31789C55-BC98-45F7-B870-F49C37E89D47}" presName="txShp" presStyleLbl="node1" presStyleIdx="2" presStyleCnt="4">
        <dgm:presLayoutVars>
          <dgm:bulletEnabled val="1"/>
        </dgm:presLayoutVars>
      </dgm:prSet>
      <dgm:spPr/>
    </dgm:pt>
    <dgm:pt modelId="{1D1E3C73-342E-44E4-8918-B5033152D493}" type="pres">
      <dgm:prSet presAssocID="{8DC71865-A954-470B-A859-2115125D4CDF}" presName="spacing" presStyleCnt="0"/>
      <dgm:spPr/>
    </dgm:pt>
    <dgm:pt modelId="{1F83EA0D-655D-477A-8FA9-B8CCF239E50C}" type="pres">
      <dgm:prSet presAssocID="{F0F5B4D9-5FE8-421D-A089-38870732828F}" presName="composite" presStyleCnt="0"/>
      <dgm:spPr/>
    </dgm:pt>
    <dgm:pt modelId="{1E2C2B60-C53F-4E42-AC15-DE29072DA91A}" type="pres">
      <dgm:prSet presAssocID="{F0F5B4D9-5FE8-421D-A089-38870732828F}" presName="imgShp" presStyleLbl="fgImgPlace1" presStyleIdx="3" presStyleCnt="4"/>
      <dgm:spPr>
        <a:blipFill rotWithShape="1"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000" b="-2000"/>
          </a:stretch>
        </a:blipFill>
      </dgm:spPr>
    </dgm:pt>
    <dgm:pt modelId="{C8328C03-921A-4A7C-9F98-BEAEF5AD908A}" type="pres">
      <dgm:prSet presAssocID="{F0F5B4D9-5FE8-421D-A089-38870732828F}" presName="txShp" presStyleLbl="node1" presStyleIdx="3" presStyleCnt="4">
        <dgm:presLayoutVars>
          <dgm:bulletEnabled val="1"/>
        </dgm:presLayoutVars>
      </dgm:prSet>
      <dgm:spPr/>
    </dgm:pt>
  </dgm:ptLst>
  <dgm:cxnLst>
    <dgm:cxn modelId="{DEE21706-DFC0-4D0E-B3A0-6A040F92A728}" srcId="{03790D70-B150-4D04-AF5B-1B29335FE08E}" destId="{F0F5B4D9-5FE8-421D-A089-38870732828F}" srcOrd="3" destOrd="0" parTransId="{85234BD5-F1E1-406E-AD87-8C9D829D8814}" sibTransId="{31B5AB70-63CE-4892-97F8-447E36186282}"/>
    <dgm:cxn modelId="{436BAF64-C060-4050-9657-7B8CF2D8FA8B}" srcId="{03790D70-B150-4D04-AF5B-1B29335FE08E}" destId="{9E71D3DE-3A49-4149-BAD4-B18791D5191D}" srcOrd="0" destOrd="0" parTransId="{97DAC645-5DEF-49CE-8403-18373F5B5830}" sibTransId="{C3E6966E-61C7-41A2-A674-47368A7FE162}"/>
    <dgm:cxn modelId="{AE659786-B5EE-4197-A4EA-C74C6A3399AB}" type="presOf" srcId="{F0F5B4D9-5FE8-421D-A089-38870732828F}" destId="{C8328C03-921A-4A7C-9F98-BEAEF5AD908A}" srcOrd="0" destOrd="0" presId="urn:microsoft.com/office/officeart/2005/8/layout/vList3"/>
    <dgm:cxn modelId="{A44B358F-2A26-4B7C-96C5-3ECF61A69764}" srcId="{03790D70-B150-4D04-AF5B-1B29335FE08E}" destId="{2D42A9C0-481A-41DB-B59F-00CE7EF0AE40}" srcOrd="1" destOrd="0" parTransId="{CFFA379D-1FF2-4659-BF18-083B87362D8A}" sibTransId="{8AEDD403-0174-4FEC-B6B8-12B29066FAE6}"/>
    <dgm:cxn modelId="{E868C892-56A6-491C-A9BD-9F9746DE7A25}" srcId="{03790D70-B150-4D04-AF5B-1B29335FE08E}" destId="{31789C55-BC98-45F7-B870-F49C37E89D47}" srcOrd="2" destOrd="0" parTransId="{D33F9C72-F491-4EC5-B57F-1DDDEAC23F0B}" sibTransId="{8DC71865-A954-470B-A859-2115125D4CDF}"/>
    <dgm:cxn modelId="{9881B4B2-2915-4EDC-B46E-CE402EC29FD0}" type="presOf" srcId="{31789C55-BC98-45F7-B870-F49C37E89D47}" destId="{E86C4AA4-C834-4DDD-B8BD-BFD4705B3B00}" srcOrd="0" destOrd="0" presId="urn:microsoft.com/office/officeart/2005/8/layout/vList3"/>
    <dgm:cxn modelId="{9B61C8B3-514B-448E-8AFE-249798F49F4D}" type="presOf" srcId="{9E71D3DE-3A49-4149-BAD4-B18791D5191D}" destId="{49534BC2-0E11-45EA-A54F-E2FB399AA0FB}" srcOrd="0" destOrd="0" presId="urn:microsoft.com/office/officeart/2005/8/layout/vList3"/>
    <dgm:cxn modelId="{AC4646C2-99FB-4EFD-A1BF-7FC0DBA3AB48}" type="presOf" srcId="{2D42A9C0-481A-41DB-B59F-00CE7EF0AE40}" destId="{7695C459-2B7E-44B7-94D4-1B9D324F7579}" srcOrd="0" destOrd="0" presId="urn:microsoft.com/office/officeart/2005/8/layout/vList3"/>
    <dgm:cxn modelId="{29609FCE-FB7D-4802-8124-1351DA543F9C}" type="presOf" srcId="{03790D70-B150-4D04-AF5B-1B29335FE08E}" destId="{2E147353-2D34-4675-A1EF-827F1AA3167C}" srcOrd="0" destOrd="0" presId="urn:microsoft.com/office/officeart/2005/8/layout/vList3"/>
    <dgm:cxn modelId="{D34C0504-3D26-4EB9-8C05-632C18A0545A}" type="presParOf" srcId="{2E147353-2D34-4675-A1EF-827F1AA3167C}" destId="{35CACD1A-0E20-4FBA-A442-E3C5E70D30EB}" srcOrd="0" destOrd="0" presId="urn:microsoft.com/office/officeart/2005/8/layout/vList3"/>
    <dgm:cxn modelId="{9FA68377-961C-428B-B070-A8351DD402DB}" type="presParOf" srcId="{35CACD1A-0E20-4FBA-A442-E3C5E70D30EB}" destId="{32C19024-1D29-4BA8-A6F1-E3035CBFA9FF}" srcOrd="0" destOrd="0" presId="urn:microsoft.com/office/officeart/2005/8/layout/vList3"/>
    <dgm:cxn modelId="{502DC89F-E529-41CB-A5D2-63E099820E33}" type="presParOf" srcId="{35CACD1A-0E20-4FBA-A442-E3C5E70D30EB}" destId="{49534BC2-0E11-45EA-A54F-E2FB399AA0FB}" srcOrd="1" destOrd="0" presId="urn:microsoft.com/office/officeart/2005/8/layout/vList3"/>
    <dgm:cxn modelId="{FEA04090-6142-4877-941E-5818A6C2388D}" type="presParOf" srcId="{2E147353-2D34-4675-A1EF-827F1AA3167C}" destId="{689AB7E5-FD59-419B-80B0-26686162D355}" srcOrd="1" destOrd="0" presId="urn:microsoft.com/office/officeart/2005/8/layout/vList3"/>
    <dgm:cxn modelId="{A306E1B7-958F-48BE-8AEB-F5499998CCB1}" type="presParOf" srcId="{2E147353-2D34-4675-A1EF-827F1AA3167C}" destId="{D8C5896C-55A8-4C02-843B-BEB35704D859}" srcOrd="2" destOrd="0" presId="urn:microsoft.com/office/officeart/2005/8/layout/vList3"/>
    <dgm:cxn modelId="{C18829E1-B8EA-4F7A-93CC-E2253BFA30E9}" type="presParOf" srcId="{D8C5896C-55A8-4C02-843B-BEB35704D859}" destId="{4CC68AFE-D765-4F1D-B159-F90B2288BEC5}" srcOrd="0" destOrd="0" presId="urn:microsoft.com/office/officeart/2005/8/layout/vList3"/>
    <dgm:cxn modelId="{4909B8E4-FB99-47E2-9050-4B270DEE8CBC}" type="presParOf" srcId="{D8C5896C-55A8-4C02-843B-BEB35704D859}" destId="{7695C459-2B7E-44B7-94D4-1B9D324F7579}" srcOrd="1" destOrd="0" presId="urn:microsoft.com/office/officeart/2005/8/layout/vList3"/>
    <dgm:cxn modelId="{93DCA684-DEF2-41A1-96F4-BDFE605A8157}" type="presParOf" srcId="{2E147353-2D34-4675-A1EF-827F1AA3167C}" destId="{3DD03B9B-5C9E-45CB-A96A-D2BCBDFA7A49}" srcOrd="3" destOrd="0" presId="urn:microsoft.com/office/officeart/2005/8/layout/vList3"/>
    <dgm:cxn modelId="{6D4F3D98-71F5-40CA-B485-5CA5B8910118}" type="presParOf" srcId="{2E147353-2D34-4675-A1EF-827F1AA3167C}" destId="{EBE0AB21-BC69-4ED9-BDA8-C6DC4D0C9F64}" srcOrd="4" destOrd="0" presId="urn:microsoft.com/office/officeart/2005/8/layout/vList3"/>
    <dgm:cxn modelId="{4394FC1F-318E-4006-9CA4-6E7FD9A7FE89}" type="presParOf" srcId="{EBE0AB21-BC69-4ED9-BDA8-C6DC4D0C9F64}" destId="{7A4FBAB3-D0ED-48A6-8FB7-D507FA6F058C}" srcOrd="0" destOrd="0" presId="urn:microsoft.com/office/officeart/2005/8/layout/vList3"/>
    <dgm:cxn modelId="{FE82733D-9550-4D18-9516-B650B224BF9A}" type="presParOf" srcId="{EBE0AB21-BC69-4ED9-BDA8-C6DC4D0C9F64}" destId="{E86C4AA4-C834-4DDD-B8BD-BFD4705B3B00}" srcOrd="1" destOrd="0" presId="urn:microsoft.com/office/officeart/2005/8/layout/vList3"/>
    <dgm:cxn modelId="{A8EBD3AB-9373-4AB1-B17A-15D1D1118DA8}" type="presParOf" srcId="{2E147353-2D34-4675-A1EF-827F1AA3167C}" destId="{1D1E3C73-342E-44E4-8918-B5033152D493}" srcOrd="5" destOrd="0" presId="urn:microsoft.com/office/officeart/2005/8/layout/vList3"/>
    <dgm:cxn modelId="{CD3A516D-E19E-48E9-BF0F-14CEAB85798B}" type="presParOf" srcId="{2E147353-2D34-4675-A1EF-827F1AA3167C}" destId="{1F83EA0D-655D-477A-8FA9-B8CCF239E50C}" srcOrd="6" destOrd="0" presId="urn:microsoft.com/office/officeart/2005/8/layout/vList3"/>
    <dgm:cxn modelId="{3AB88D38-349C-4278-B8DD-D8ED54482E8C}" type="presParOf" srcId="{1F83EA0D-655D-477A-8FA9-B8CCF239E50C}" destId="{1E2C2B60-C53F-4E42-AC15-DE29072DA91A}" srcOrd="0" destOrd="0" presId="urn:microsoft.com/office/officeart/2005/8/layout/vList3"/>
    <dgm:cxn modelId="{A61617F6-BDB5-4BCD-B839-17883F46E8DB}" type="presParOf" srcId="{1F83EA0D-655D-477A-8FA9-B8CCF239E50C}" destId="{C8328C03-921A-4A7C-9F98-BEAEF5AD908A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53ECEE9-FC06-4D1A-8BC3-E1E8A11B8DEA}">
      <dsp:nvSpPr>
        <dsp:cNvPr id="0" name=""/>
        <dsp:cNvSpPr/>
      </dsp:nvSpPr>
      <dsp:spPr>
        <a:xfrm>
          <a:off x="171391" y="3816"/>
          <a:ext cx="1564988" cy="938993"/>
        </a:xfrm>
        <a:prstGeom prst="rect">
          <a:avLst/>
        </a:prstGeom>
        <a:solidFill>
          <a:srgbClr val="00B0F0"/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b="1" kern="1200" dirty="0"/>
            <a:t>Transparency</a:t>
          </a:r>
        </a:p>
      </dsp:txBody>
      <dsp:txXfrm>
        <a:off x="171391" y="3816"/>
        <a:ext cx="1564988" cy="938993"/>
      </dsp:txXfrm>
    </dsp:sp>
    <dsp:sp modelId="{21D96FCC-175F-4E38-BB8D-BA55E45A2A51}">
      <dsp:nvSpPr>
        <dsp:cNvPr id="0" name=""/>
        <dsp:cNvSpPr/>
      </dsp:nvSpPr>
      <dsp:spPr>
        <a:xfrm>
          <a:off x="1892879" y="3816"/>
          <a:ext cx="1564988" cy="938993"/>
        </a:xfrm>
        <a:prstGeom prst="rect">
          <a:avLst/>
        </a:prstGeom>
        <a:solidFill>
          <a:srgbClr val="00B0F0"/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Accountability</a:t>
          </a:r>
        </a:p>
      </dsp:txBody>
      <dsp:txXfrm>
        <a:off x="1892879" y="3816"/>
        <a:ext cx="1564988" cy="938993"/>
      </dsp:txXfrm>
    </dsp:sp>
    <dsp:sp modelId="{9095309F-F610-4877-9814-457CCC13664C}">
      <dsp:nvSpPr>
        <dsp:cNvPr id="0" name=""/>
        <dsp:cNvSpPr/>
      </dsp:nvSpPr>
      <dsp:spPr>
        <a:xfrm>
          <a:off x="3614366" y="3816"/>
          <a:ext cx="1564988" cy="938993"/>
        </a:xfrm>
        <a:prstGeom prst="rect">
          <a:avLst/>
        </a:prstGeom>
        <a:solidFill>
          <a:srgbClr val="00B0F0">
            <a:alpha val="83333"/>
          </a:srgbClr>
        </a:solidFill>
        <a:ln>
          <a:solidFill>
            <a:srgbClr val="00B0F0"/>
          </a:solidFill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b="1" kern="1200" dirty="0"/>
            <a:t>Inclusivity</a:t>
          </a:r>
        </a:p>
      </dsp:txBody>
      <dsp:txXfrm>
        <a:off x="3614366" y="3816"/>
        <a:ext cx="1564988" cy="938993"/>
      </dsp:txXfrm>
    </dsp:sp>
    <dsp:sp modelId="{16E464AA-15B1-4615-ABF5-15D948A917E9}">
      <dsp:nvSpPr>
        <dsp:cNvPr id="0" name=""/>
        <dsp:cNvSpPr/>
      </dsp:nvSpPr>
      <dsp:spPr>
        <a:xfrm>
          <a:off x="171391" y="1099308"/>
          <a:ext cx="1564988" cy="938993"/>
        </a:xfrm>
        <a:prstGeom prst="rect">
          <a:avLst/>
        </a:prstGeom>
        <a:solidFill>
          <a:srgbClr val="00B0F0">
            <a:alpha val="83333"/>
          </a:srgbClr>
        </a:solidFill>
        <a:ln>
          <a:solidFill>
            <a:srgbClr val="00B0F0"/>
          </a:solidFill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Responsibility</a:t>
          </a:r>
          <a:endParaRPr lang="en-US" sz="1700" kern="1200" dirty="0"/>
        </a:p>
      </dsp:txBody>
      <dsp:txXfrm>
        <a:off x="171391" y="1099308"/>
        <a:ext cx="1564988" cy="938993"/>
      </dsp:txXfrm>
    </dsp:sp>
    <dsp:sp modelId="{F22A20F5-6991-4CAC-91F9-77E87EB504D2}">
      <dsp:nvSpPr>
        <dsp:cNvPr id="0" name=""/>
        <dsp:cNvSpPr/>
      </dsp:nvSpPr>
      <dsp:spPr>
        <a:xfrm>
          <a:off x="1892879" y="1099308"/>
          <a:ext cx="1564988" cy="938993"/>
        </a:xfrm>
        <a:prstGeom prst="rect">
          <a:avLst/>
        </a:prstGeom>
        <a:solidFill>
          <a:srgbClr val="00B0F0">
            <a:alpha val="76667"/>
          </a:srgb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Community &amp; Collaboration</a:t>
          </a:r>
        </a:p>
      </dsp:txBody>
      <dsp:txXfrm>
        <a:off x="1892879" y="1099308"/>
        <a:ext cx="1564988" cy="938993"/>
      </dsp:txXfrm>
    </dsp:sp>
    <dsp:sp modelId="{1664A42D-B1C3-4A0D-96D1-00319560F254}">
      <dsp:nvSpPr>
        <dsp:cNvPr id="0" name=""/>
        <dsp:cNvSpPr/>
      </dsp:nvSpPr>
      <dsp:spPr>
        <a:xfrm>
          <a:off x="3614366" y="1099308"/>
          <a:ext cx="1564988" cy="938993"/>
        </a:xfrm>
        <a:prstGeom prst="rect">
          <a:avLst/>
        </a:prstGeom>
        <a:solidFill>
          <a:srgbClr val="00B0F0">
            <a:alpha val="76667"/>
          </a:srgb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Visibility</a:t>
          </a:r>
        </a:p>
      </dsp:txBody>
      <dsp:txXfrm>
        <a:off x="3614366" y="1099308"/>
        <a:ext cx="1564988" cy="938993"/>
      </dsp:txXfrm>
    </dsp:sp>
    <dsp:sp modelId="{8D54A358-9BE9-4A3C-BB60-4F6135F4CD6F}">
      <dsp:nvSpPr>
        <dsp:cNvPr id="0" name=""/>
        <dsp:cNvSpPr/>
      </dsp:nvSpPr>
      <dsp:spPr>
        <a:xfrm>
          <a:off x="171391" y="2194800"/>
          <a:ext cx="1564988" cy="938993"/>
        </a:xfrm>
        <a:prstGeom prst="rect">
          <a:avLst/>
        </a:prstGeom>
        <a:solidFill>
          <a:srgbClr val="00B0F0">
            <a:alpha val="70000"/>
          </a:srgb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Rigour</a:t>
          </a:r>
          <a:endParaRPr lang="de-DE" sz="1700" kern="1200" dirty="0"/>
        </a:p>
      </dsp:txBody>
      <dsp:txXfrm>
        <a:off x="171391" y="2194800"/>
        <a:ext cx="1564988" cy="938993"/>
      </dsp:txXfrm>
    </dsp:sp>
    <dsp:sp modelId="{57271E54-C2B6-4461-A011-8C3644BC04A2}">
      <dsp:nvSpPr>
        <dsp:cNvPr id="0" name=""/>
        <dsp:cNvSpPr/>
      </dsp:nvSpPr>
      <dsp:spPr>
        <a:xfrm>
          <a:off x="1892879" y="2194800"/>
          <a:ext cx="1564988" cy="938993"/>
        </a:xfrm>
        <a:prstGeom prst="rect">
          <a:avLst/>
        </a:prstGeom>
        <a:solidFill>
          <a:srgbClr val="00B0F0">
            <a:alpha val="70000"/>
          </a:srgb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Equality</a:t>
          </a:r>
          <a:endParaRPr lang="de-DE" sz="1700" kern="1200" dirty="0"/>
        </a:p>
      </dsp:txBody>
      <dsp:txXfrm>
        <a:off x="1892879" y="2194800"/>
        <a:ext cx="1564988" cy="938993"/>
      </dsp:txXfrm>
    </dsp:sp>
    <dsp:sp modelId="{F4F79452-96F3-4C6D-AC56-8FAE6177AF79}">
      <dsp:nvSpPr>
        <dsp:cNvPr id="0" name=""/>
        <dsp:cNvSpPr/>
      </dsp:nvSpPr>
      <dsp:spPr>
        <a:xfrm>
          <a:off x="3614366" y="2194800"/>
          <a:ext cx="1564988" cy="938993"/>
        </a:xfrm>
        <a:prstGeom prst="rect">
          <a:avLst/>
        </a:prstGeom>
        <a:solidFill>
          <a:srgbClr val="00B0F0">
            <a:alpha val="63333"/>
          </a:srgb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Public good</a:t>
          </a:r>
          <a:endParaRPr lang="de-DE" sz="1700" kern="1200" dirty="0"/>
        </a:p>
      </dsp:txBody>
      <dsp:txXfrm>
        <a:off x="3614366" y="2194800"/>
        <a:ext cx="1564988" cy="938993"/>
      </dsp:txXfrm>
    </dsp:sp>
    <dsp:sp modelId="{35309E0C-5889-41F2-B4DB-23BA6C079EDC}">
      <dsp:nvSpPr>
        <dsp:cNvPr id="0" name=""/>
        <dsp:cNvSpPr/>
      </dsp:nvSpPr>
      <dsp:spPr>
        <a:xfrm>
          <a:off x="171391" y="3290293"/>
          <a:ext cx="1564988" cy="938993"/>
        </a:xfrm>
        <a:prstGeom prst="rect">
          <a:avLst/>
        </a:prstGeom>
        <a:solidFill>
          <a:srgbClr val="00B0F0">
            <a:alpha val="63333"/>
          </a:srgb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Reproducibility</a:t>
          </a:r>
          <a:endParaRPr lang="de-DE" sz="1700" kern="1200" dirty="0"/>
        </a:p>
      </dsp:txBody>
      <dsp:txXfrm>
        <a:off x="171391" y="3290293"/>
        <a:ext cx="1564988" cy="938993"/>
      </dsp:txXfrm>
    </dsp:sp>
    <dsp:sp modelId="{F7416140-CB20-4183-AE72-87558A5D30F5}">
      <dsp:nvSpPr>
        <dsp:cNvPr id="0" name=""/>
        <dsp:cNvSpPr/>
      </dsp:nvSpPr>
      <dsp:spPr>
        <a:xfrm>
          <a:off x="1892879" y="3290293"/>
          <a:ext cx="1564988" cy="938993"/>
        </a:xfrm>
        <a:prstGeom prst="rect">
          <a:avLst/>
        </a:prstGeom>
        <a:solidFill>
          <a:srgbClr val="00B0F0">
            <a:alpha val="70000"/>
          </a:srgb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b="0" kern="1200" dirty="0"/>
            <a:t>Findability</a:t>
          </a:r>
          <a:endParaRPr lang="de-DE" sz="1700" kern="1200" dirty="0"/>
        </a:p>
      </dsp:txBody>
      <dsp:txXfrm>
        <a:off x="1892879" y="3290293"/>
        <a:ext cx="1564988" cy="938993"/>
      </dsp:txXfrm>
    </dsp:sp>
    <dsp:sp modelId="{AB41DF1B-A361-4711-A12C-DE2D0E3C803E}">
      <dsp:nvSpPr>
        <dsp:cNvPr id="0" name=""/>
        <dsp:cNvSpPr/>
      </dsp:nvSpPr>
      <dsp:spPr>
        <a:xfrm>
          <a:off x="3614366" y="3290293"/>
          <a:ext cx="1564988" cy="938993"/>
        </a:xfrm>
        <a:prstGeom prst="rect">
          <a:avLst/>
        </a:prstGeom>
        <a:solidFill>
          <a:srgbClr val="00B0F0">
            <a:alpha val="70000"/>
          </a:srgb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Accessibility</a:t>
          </a:r>
        </a:p>
      </dsp:txBody>
      <dsp:txXfrm>
        <a:off x="3614366" y="3290293"/>
        <a:ext cx="1564988" cy="938993"/>
      </dsp:txXfrm>
    </dsp:sp>
    <dsp:sp modelId="{255DBE31-E06F-4ACA-9432-1204C4E451B8}">
      <dsp:nvSpPr>
        <dsp:cNvPr id="0" name=""/>
        <dsp:cNvSpPr/>
      </dsp:nvSpPr>
      <dsp:spPr>
        <a:xfrm>
          <a:off x="171391" y="4385785"/>
          <a:ext cx="1564988" cy="938993"/>
        </a:xfrm>
        <a:prstGeom prst="rect">
          <a:avLst/>
        </a:prstGeom>
        <a:solidFill>
          <a:srgbClr val="00B0F0">
            <a:alpha val="70000"/>
          </a:srgb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Interoperability</a:t>
          </a:r>
          <a:endParaRPr lang="de-DE" sz="1700" kern="1200"/>
        </a:p>
      </dsp:txBody>
      <dsp:txXfrm>
        <a:off x="171391" y="4385785"/>
        <a:ext cx="1564988" cy="938993"/>
      </dsp:txXfrm>
    </dsp:sp>
    <dsp:sp modelId="{6C6FA2D8-23EE-46E8-81D5-42019A0A81CE}">
      <dsp:nvSpPr>
        <dsp:cNvPr id="0" name=""/>
        <dsp:cNvSpPr/>
      </dsp:nvSpPr>
      <dsp:spPr>
        <a:xfrm>
          <a:off x="1892879" y="4385785"/>
          <a:ext cx="1564988" cy="938993"/>
        </a:xfrm>
        <a:prstGeom prst="rect">
          <a:avLst/>
        </a:prstGeom>
        <a:solidFill>
          <a:srgbClr val="00B0F0">
            <a:alpha val="70000"/>
          </a:srgb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Re-usability</a:t>
          </a:r>
          <a:endParaRPr lang="de-DE" sz="1700" kern="1200" dirty="0"/>
        </a:p>
      </dsp:txBody>
      <dsp:txXfrm>
        <a:off x="1892879" y="4385785"/>
        <a:ext cx="1564988" cy="938993"/>
      </dsp:txXfrm>
    </dsp:sp>
    <dsp:sp modelId="{A7E5345E-0E9D-44E1-8978-BFCE584EFFF7}">
      <dsp:nvSpPr>
        <dsp:cNvPr id="0" name=""/>
        <dsp:cNvSpPr/>
      </dsp:nvSpPr>
      <dsp:spPr>
        <a:xfrm>
          <a:off x="3614366" y="4385785"/>
          <a:ext cx="1564988" cy="938993"/>
        </a:xfrm>
        <a:prstGeom prst="rect">
          <a:avLst/>
        </a:prstGeom>
        <a:solidFill>
          <a:srgbClr val="00B0F0">
            <a:alpha val="63333"/>
          </a:srgb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Innovation</a:t>
          </a:r>
          <a:endParaRPr lang="de-DE" sz="1700" kern="1200" dirty="0"/>
        </a:p>
      </dsp:txBody>
      <dsp:txXfrm>
        <a:off x="3614366" y="4385785"/>
        <a:ext cx="1564988" cy="938993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FFDA0B4-8878-4FD0-B1B7-880D630E029E}">
      <dsp:nvSpPr>
        <dsp:cNvPr id="0" name=""/>
        <dsp:cNvSpPr/>
      </dsp:nvSpPr>
      <dsp:spPr>
        <a:xfrm rot="10800000">
          <a:off x="1272762" y="1258"/>
          <a:ext cx="4317339" cy="741250"/>
        </a:xfrm>
        <a:prstGeom prst="homePlate">
          <a:avLst/>
        </a:prstGeom>
        <a:solidFill>
          <a:schemeClr val="accent5">
            <a:alpha val="90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26871" tIns="99060" rIns="184912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n-US" sz="2600" kern="1200"/>
            <a:t>Commun(al)ism</a:t>
          </a:r>
          <a:endParaRPr lang="en-GB" sz="2600" kern="1200"/>
        </a:p>
      </dsp:txBody>
      <dsp:txXfrm rot="10800000">
        <a:off x="1458074" y="1258"/>
        <a:ext cx="4132027" cy="741250"/>
      </dsp:txXfrm>
    </dsp:sp>
    <dsp:sp modelId="{697DCD94-A92C-41CA-AC00-C461F193D2F8}">
      <dsp:nvSpPr>
        <dsp:cNvPr id="0" name=""/>
        <dsp:cNvSpPr/>
      </dsp:nvSpPr>
      <dsp:spPr>
        <a:xfrm>
          <a:off x="864052" y="450"/>
          <a:ext cx="741250" cy="741250"/>
        </a:xfrm>
        <a:prstGeom prst="ellipse">
          <a:avLst/>
        </a:prstGeom>
        <a:blipFill rotWithShape="1">
          <a:blip xmlns:r="http://schemas.openxmlformats.org/officeDocument/2006/relationships" r:embed="rId1"/>
          <a:srcRect/>
          <a:stretch>
            <a:fillRect t="-4000" b="-4000"/>
          </a:stretch>
        </a:blip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E96B868B-EAD0-440B-9B71-E2730CCFC4F9}">
      <dsp:nvSpPr>
        <dsp:cNvPr id="0" name=""/>
        <dsp:cNvSpPr/>
      </dsp:nvSpPr>
      <dsp:spPr>
        <a:xfrm rot="10800000">
          <a:off x="1272762" y="963777"/>
          <a:ext cx="4317339" cy="741250"/>
        </a:xfrm>
        <a:prstGeom prst="homePlate">
          <a:avLst/>
        </a:prstGeom>
        <a:solidFill>
          <a:schemeClr val="accent5">
            <a:alpha val="90000"/>
            <a:hueOff val="0"/>
            <a:satOff val="0"/>
            <a:lumOff val="0"/>
            <a:alphaOff val="-13333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26871" tIns="99060" rIns="184912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/>
            <a:t>Universalism</a:t>
          </a:r>
        </a:p>
      </dsp:txBody>
      <dsp:txXfrm rot="10800000">
        <a:off x="1458074" y="963777"/>
        <a:ext cx="4132027" cy="741250"/>
      </dsp:txXfrm>
    </dsp:sp>
    <dsp:sp modelId="{852ED78F-EF43-447C-8A45-5899DD5A3673}">
      <dsp:nvSpPr>
        <dsp:cNvPr id="0" name=""/>
        <dsp:cNvSpPr/>
      </dsp:nvSpPr>
      <dsp:spPr>
        <a:xfrm>
          <a:off x="902137" y="963777"/>
          <a:ext cx="741250" cy="741250"/>
        </a:xfrm>
        <a:prstGeom prst="ellipse">
          <a:avLst/>
        </a:prstGeom>
        <a:blipFill rotWithShape="1">
          <a:blip xmlns:r="http://schemas.openxmlformats.org/officeDocument/2006/relationships" r:embed="rId1"/>
          <a:srcRect/>
          <a:stretch>
            <a:fillRect t="-4000" b="-4000"/>
          </a:stretch>
        </a:blip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140F6350-846B-4BC4-BA70-9CFCA5DD6BC3}">
      <dsp:nvSpPr>
        <dsp:cNvPr id="0" name=""/>
        <dsp:cNvSpPr/>
      </dsp:nvSpPr>
      <dsp:spPr>
        <a:xfrm rot="10800000">
          <a:off x="1272762" y="1926296"/>
          <a:ext cx="4317339" cy="741250"/>
        </a:xfrm>
        <a:prstGeom prst="homePlate">
          <a:avLst/>
        </a:prstGeom>
        <a:solidFill>
          <a:schemeClr val="accent5">
            <a:alpha val="90000"/>
            <a:hueOff val="0"/>
            <a:satOff val="0"/>
            <a:lumOff val="0"/>
            <a:alphaOff val="-26667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26871" tIns="99060" rIns="184912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Disinterestedness</a:t>
          </a:r>
          <a:endParaRPr lang="en-US" sz="2600" kern="1200" dirty="0"/>
        </a:p>
      </dsp:txBody>
      <dsp:txXfrm rot="10800000">
        <a:off x="1458074" y="1926296"/>
        <a:ext cx="4132027" cy="741250"/>
      </dsp:txXfrm>
    </dsp:sp>
    <dsp:sp modelId="{1641D117-FACF-41E6-91A4-A88555A8A96B}">
      <dsp:nvSpPr>
        <dsp:cNvPr id="0" name=""/>
        <dsp:cNvSpPr/>
      </dsp:nvSpPr>
      <dsp:spPr>
        <a:xfrm>
          <a:off x="902137" y="1926296"/>
          <a:ext cx="741250" cy="741250"/>
        </a:xfrm>
        <a:prstGeom prst="ellipse">
          <a:avLst/>
        </a:prstGeom>
        <a:blipFill rotWithShape="1">
          <a:blip xmlns:r="http://schemas.openxmlformats.org/officeDocument/2006/relationships" r:embed="rId1"/>
          <a:srcRect/>
          <a:stretch>
            <a:fillRect t="-4000" b="-4000"/>
          </a:stretch>
        </a:blip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3BCA89B0-8B05-4FFB-8E3A-902668FEBA1D}">
      <dsp:nvSpPr>
        <dsp:cNvPr id="0" name=""/>
        <dsp:cNvSpPr/>
      </dsp:nvSpPr>
      <dsp:spPr>
        <a:xfrm rot="10800000">
          <a:off x="1272762" y="2888815"/>
          <a:ext cx="4317339" cy="741250"/>
        </a:xfrm>
        <a:prstGeom prst="homePlate">
          <a:avLst/>
        </a:prstGeom>
        <a:solidFill>
          <a:schemeClr val="accent5">
            <a:alpha val="90000"/>
            <a:hueOff val="0"/>
            <a:satOff val="0"/>
            <a:lumOff val="0"/>
            <a:alphaOff val="-4000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26871" tIns="99060" rIns="184912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Organised skepticism</a:t>
          </a:r>
          <a:endParaRPr lang="en-US" sz="2600" kern="1200" dirty="0"/>
        </a:p>
      </dsp:txBody>
      <dsp:txXfrm rot="10800000">
        <a:off x="1458074" y="2888815"/>
        <a:ext cx="4132027" cy="741250"/>
      </dsp:txXfrm>
    </dsp:sp>
    <dsp:sp modelId="{4F34912B-1134-4DB2-BFF9-76D8BB7E9D8C}">
      <dsp:nvSpPr>
        <dsp:cNvPr id="0" name=""/>
        <dsp:cNvSpPr/>
      </dsp:nvSpPr>
      <dsp:spPr>
        <a:xfrm>
          <a:off x="902137" y="2888815"/>
          <a:ext cx="741250" cy="741250"/>
        </a:xfrm>
        <a:prstGeom prst="ellipse">
          <a:avLst/>
        </a:prstGeom>
        <a:blipFill rotWithShape="1">
          <a:blip xmlns:r="http://schemas.openxmlformats.org/officeDocument/2006/relationships" r:embed="rId1"/>
          <a:srcRect/>
          <a:stretch>
            <a:fillRect t="-4000" b="-4000"/>
          </a:stretch>
        </a:blip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90FF512-DE26-441C-ABAB-06DCDCD1E4D5}">
      <dsp:nvSpPr>
        <dsp:cNvPr id="0" name=""/>
        <dsp:cNvSpPr/>
      </dsp:nvSpPr>
      <dsp:spPr>
        <a:xfrm>
          <a:off x="1535411" y="0"/>
          <a:ext cx="5422716" cy="5422716"/>
        </a:xfrm>
        <a:prstGeom prst="ellipse">
          <a:avLst/>
        </a:prstGeom>
        <a:solidFill>
          <a:schemeClr val="accent5">
            <a:lumMod val="60000"/>
            <a:lumOff val="4000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Information</a:t>
          </a:r>
          <a:endParaRPr lang="en-GB" sz="2400" kern="1200" dirty="0"/>
        </a:p>
      </dsp:txBody>
      <dsp:txXfrm>
        <a:off x="3299149" y="271135"/>
        <a:ext cx="1895239" cy="813407"/>
      </dsp:txXfrm>
    </dsp:sp>
    <dsp:sp modelId="{7EE7B57B-0311-4D66-9777-E75E302AA61A}">
      <dsp:nvSpPr>
        <dsp:cNvPr id="0" name=""/>
        <dsp:cNvSpPr/>
      </dsp:nvSpPr>
      <dsp:spPr>
        <a:xfrm>
          <a:off x="2213250" y="1355678"/>
          <a:ext cx="4067037" cy="4067037"/>
        </a:xfrm>
        <a:prstGeom prst="ellipse">
          <a:avLst/>
        </a:prstGeom>
        <a:solidFill>
          <a:schemeClr val="accent5">
            <a:lumMod val="7500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400" kern="1200" dirty="0"/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Skills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Tools</a:t>
          </a:r>
          <a:endParaRPr lang="en-GB" sz="1600" kern="1200" dirty="0"/>
        </a:p>
      </dsp:txBody>
      <dsp:txXfrm>
        <a:off x="3299149" y="1609868"/>
        <a:ext cx="1895239" cy="762569"/>
      </dsp:txXfrm>
    </dsp:sp>
    <dsp:sp modelId="{4738CE7D-B166-4D7B-8FA1-9ECD8E49A9B5}">
      <dsp:nvSpPr>
        <dsp:cNvPr id="0" name=""/>
        <dsp:cNvSpPr/>
      </dsp:nvSpPr>
      <dsp:spPr>
        <a:xfrm>
          <a:off x="2891090" y="2711358"/>
          <a:ext cx="2711358" cy="2711358"/>
        </a:xfrm>
        <a:prstGeom prst="ellipse">
          <a:avLst/>
        </a:prstGeom>
        <a:solidFill>
          <a:schemeClr val="accent5">
            <a:lumMod val="5000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Incentives</a:t>
          </a:r>
          <a:endParaRPr lang="en-GB" sz="1600" kern="1200" dirty="0"/>
        </a:p>
      </dsp:txBody>
      <dsp:txXfrm>
        <a:off x="3288159" y="3389197"/>
        <a:ext cx="1917219" cy="135567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FFDA0B4-8878-4FD0-B1B7-880D630E029E}">
      <dsp:nvSpPr>
        <dsp:cNvPr id="0" name=""/>
        <dsp:cNvSpPr/>
      </dsp:nvSpPr>
      <dsp:spPr>
        <a:xfrm rot="10800000">
          <a:off x="1197929" y="928"/>
          <a:ext cx="3909374" cy="852951"/>
        </a:xfrm>
        <a:prstGeom prst="homePlate">
          <a:avLst/>
        </a:prstGeom>
        <a:solidFill>
          <a:schemeClr val="accent5">
            <a:alpha val="90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76128" tIns="87630" rIns="163576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n-US" sz="2300" kern="1200"/>
            <a:t>Commun(al)ism</a:t>
          </a:r>
          <a:endParaRPr lang="en-GB" sz="2300" kern="1200"/>
        </a:p>
      </dsp:txBody>
      <dsp:txXfrm rot="10800000">
        <a:off x="1411167" y="928"/>
        <a:ext cx="3696136" cy="852951"/>
      </dsp:txXfrm>
    </dsp:sp>
    <dsp:sp modelId="{697DCD94-A92C-41CA-AC00-C461F193D2F8}">
      <dsp:nvSpPr>
        <dsp:cNvPr id="0" name=""/>
        <dsp:cNvSpPr/>
      </dsp:nvSpPr>
      <dsp:spPr>
        <a:xfrm>
          <a:off x="727629" y="0"/>
          <a:ext cx="852951" cy="852951"/>
        </a:xfrm>
        <a:prstGeom prst="ellipse">
          <a:avLst/>
        </a:prstGeom>
        <a:blipFill rotWithShape="1">
          <a:blip xmlns:r="http://schemas.openxmlformats.org/officeDocument/2006/relationships" r:embed="rId1"/>
          <a:srcRect/>
          <a:stretch>
            <a:fillRect t="-4000" b="-4000"/>
          </a:stretch>
        </a:blip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E96B868B-EAD0-440B-9B71-E2730CCFC4F9}">
      <dsp:nvSpPr>
        <dsp:cNvPr id="0" name=""/>
        <dsp:cNvSpPr/>
      </dsp:nvSpPr>
      <dsp:spPr>
        <a:xfrm rot="10800000">
          <a:off x="1197929" y="1108492"/>
          <a:ext cx="3909374" cy="852951"/>
        </a:xfrm>
        <a:prstGeom prst="homePlate">
          <a:avLst/>
        </a:prstGeom>
        <a:solidFill>
          <a:schemeClr val="accent5">
            <a:alpha val="90000"/>
            <a:hueOff val="0"/>
            <a:satOff val="0"/>
            <a:lumOff val="0"/>
            <a:alphaOff val="-13333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76128" tIns="87630" rIns="163576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/>
            <a:t>Universalism</a:t>
          </a:r>
        </a:p>
      </dsp:txBody>
      <dsp:txXfrm rot="10800000">
        <a:off x="1411167" y="1108492"/>
        <a:ext cx="3696136" cy="852951"/>
      </dsp:txXfrm>
    </dsp:sp>
    <dsp:sp modelId="{852ED78F-EF43-447C-8A45-5899DD5A3673}">
      <dsp:nvSpPr>
        <dsp:cNvPr id="0" name=""/>
        <dsp:cNvSpPr/>
      </dsp:nvSpPr>
      <dsp:spPr>
        <a:xfrm>
          <a:off x="771454" y="1108492"/>
          <a:ext cx="852951" cy="852951"/>
        </a:xfrm>
        <a:prstGeom prst="ellipse">
          <a:avLst/>
        </a:prstGeom>
        <a:blipFill rotWithShape="1">
          <a:blip xmlns:r="http://schemas.openxmlformats.org/officeDocument/2006/relationships" r:embed="rId1"/>
          <a:srcRect/>
          <a:stretch>
            <a:fillRect t="-4000" b="-4000"/>
          </a:stretch>
        </a:blip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140F6350-846B-4BC4-BA70-9CFCA5DD6BC3}">
      <dsp:nvSpPr>
        <dsp:cNvPr id="0" name=""/>
        <dsp:cNvSpPr/>
      </dsp:nvSpPr>
      <dsp:spPr>
        <a:xfrm rot="10800000">
          <a:off x="1197929" y="2216055"/>
          <a:ext cx="3909374" cy="852951"/>
        </a:xfrm>
        <a:prstGeom prst="homePlate">
          <a:avLst/>
        </a:prstGeom>
        <a:solidFill>
          <a:schemeClr val="accent5">
            <a:alpha val="90000"/>
            <a:hueOff val="0"/>
            <a:satOff val="0"/>
            <a:lumOff val="0"/>
            <a:alphaOff val="-26667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76128" tIns="87630" rIns="163576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/>
            <a:t>Disinterestedness</a:t>
          </a:r>
          <a:endParaRPr lang="en-US" sz="2300" kern="1200" dirty="0"/>
        </a:p>
      </dsp:txBody>
      <dsp:txXfrm rot="10800000">
        <a:off x="1411167" y="2216055"/>
        <a:ext cx="3696136" cy="852951"/>
      </dsp:txXfrm>
    </dsp:sp>
    <dsp:sp modelId="{1641D117-FACF-41E6-91A4-A88555A8A96B}">
      <dsp:nvSpPr>
        <dsp:cNvPr id="0" name=""/>
        <dsp:cNvSpPr/>
      </dsp:nvSpPr>
      <dsp:spPr>
        <a:xfrm>
          <a:off x="771454" y="2216055"/>
          <a:ext cx="852951" cy="852951"/>
        </a:xfrm>
        <a:prstGeom prst="ellipse">
          <a:avLst/>
        </a:prstGeom>
        <a:blipFill rotWithShape="1">
          <a:blip xmlns:r="http://schemas.openxmlformats.org/officeDocument/2006/relationships" r:embed="rId1"/>
          <a:srcRect/>
          <a:stretch>
            <a:fillRect t="-4000" b="-4000"/>
          </a:stretch>
        </a:blip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3BCA89B0-8B05-4FFB-8E3A-902668FEBA1D}">
      <dsp:nvSpPr>
        <dsp:cNvPr id="0" name=""/>
        <dsp:cNvSpPr/>
      </dsp:nvSpPr>
      <dsp:spPr>
        <a:xfrm rot="10800000">
          <a:off x="1197929" y="3323618"/>
          <a:ext cx="3909374" cy="852951"/>
        </a:xfrm>
        <a:prstGeom prst="homePlate">
          <a:avLst/>
        </a:prstGeom>
        <a:solidFill>
          <a:schemeClr val="accent5">
            <a:alpha val="90000"/>
            <a:hueOff val="0"/>
            <a:satOff val="0"/>
            <a:lumOff val="0"/>
            <a:alphaOff val="-4000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76128" tIns="87630" rIns="163576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/>
            <a:t>Organised skepticism</a:t>
          </a:r>
          <a:endParaRPr lang="en-US" sz="2300" kern="1200" dirty="0"/>
        </a:p>
      </dsp:txBody>
      <dsp:txXfrm rot="10800000">
        <a:off x="1411167" y="3323618"/>
        <a:ext cx="3696136" cy="852951"/>
      </dsp:txXfrm>
    </dsp:sp>
    <dsp:sp modelId="{4F34912B-1134-4DB2-BFF9-76D8BB7E9D8C}">
      <dsp:nvSpPr>
        <dsp:cNvPr id="0" name=""/>
        <dsp:cNvSpPr/>
      </dsp:nvSpPr>
      <dsp:spPr>
        <a:xfrm>
          <a:off x="771454" y="3323618"/>
          <a:ext cx="852951" cy="852951"/>
        </a:xfrm>
        <a:prstGeom prst="ellipse">
          <a:avLst/>
        </a:prstGeom>
        <a:blipFill rotWithShape="1">
          <a:blip xmlns:r="http://schemas.openxmlformats.org/officeDocument/2006/relationships" r:embed="rId1"/>
          <a:srcRect/>
          <a:stretch>
            <a:fillRect t="-4000" b="-4000"/>
          </a:stretch>
        </a:blip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085EA7A-9CDF-4481-9813-B4B6A9A568B4}">
      <dsp:nvSpPr>
        <dsp:cNvPr id="0" name=""/>
        <dsp:cNvSpPr/>
      </dsp:nvSpPr>
      <dsp:spPr>
        <a:xfrm>
          <a:off x="3473572" y="1949"/>
          <a:ext cx="1720386" cy="1118251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Recognition</a:t>
          </a:r>
          <a:endParaRPr lang="en-GB" sz="2100" kern="1200" dirty="0"/>
        </a:p>
      </dsp:txBody>
      <dsp:txXfrm>
        <a:off x="3528161" y="56538"/>
        <a:ext cx="1611208" cy="1009073"/>
      </dsp:txXfrm>
    </dsp:sp>
    <dsp:sp modelId="{9E6D2C43-6F04-43D9-BC3D-D589D3970114}">
      <dsp:nvSpPr>
        <dsp:cNvPr id="0" name=""/>
        <dsp:cNvSpPr/>
      </dsp:nvSpPr>
      <dsp:spPr>
        <a:xfrm>
          <a:off x="1701455" y="561074"/>
          <a:ext cx="5264619" cy="5264619"/>
        </a:xfrm>
        <a:custGeom>
          <a:avLst/>
          <a:gdLst/>
          <a:ahLst/>
          <a:cxnLst/>
          <a:rect l="0" t="0" r="0" b="0"/>
          <a:pathLst>
            <a:path>
              <a:moveTo>
                <a:pt x="3708448" y="230023"/>
              </a:moveTo>
              <a:arcTo wR="2632309" hR="2632309" stAng="17647841" swAng="922861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C4112B4-FDDE-4C31-B70D-EABA194394DB}">
      <dsp:nvSpPr>
        <dsp:cNvPr id="0" name=""/>
        <dsp:cNvSpPr/>
      </dsp:nvSpPr>
      <dsp:spPr>
        <a:xfrm>
          <a:off x="5753219" y="1318104"/>
          <a:ext cx="1720386" cy="1118251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Money</a:t>
          </a:r>
          <a:endParaRPr lang="en-GB" sz="2100" kern="1200" dirty="0"/>
        </a:p>
      </dsp:txBody>
      <dsp:txXfrm>
        <a:off x="5807808" y="1372693"/>
        <a:ext cx="1611208" cy="1009073"/>
      </dsp:txXfrm>
    </dsp:sp>
    <dsp:sp modelId="{4DA6B38B-6A7F-4179-9E39-63C7650DD15E}">
      <dsp:nvSpPr>
        <dsp:cNvPr id="0" name=""/>
        <dsp:cNvSpPr/>
      </dsp:nvSpPr>
      <dsp:spPr>
        <a:xfrm>
          <a:off x="1701455" y="561074"/>
          <a:ext cx="5264619" cy="5264619"/>
        </a:xfrm>
        <a:custGeom>
          <a:avLst/>
          <a:gdLst/>
          <a:ahLst/>
          <a:cxnLst/>
          <a:rect l="0" t="0" r="0" b="0"/>
          <a:pathLst>
            <a:path>
              <a:moveTo>
                <a:pt x="5223643" y="2169663"/>
              </a:moveTo>
              <a:arcTo wR="2632309" hR="2632309" stAng="20992638" swAng="1214724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D5FB316-CD92-468A-A248-1ADFC1551C3C}">
      <dsp:nvSpPr>
        <dsp:cNvPr id="0" name=""/>
        <dsp:cNvSpPr/>
      </dsp:nvSpPr>
      <dsp:spPr>
        <a:xfrm>
          <a:off x="5753219" y="3950413"/>
          <a:ext cx="1720386" cy="1118251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Staff &amp; equipment</a:t>
          </a:r>
          <a:endParaRPr lang="en-GB" sz="2100" kern="1200" dirty="0"/>
        </a:p>
      </dsp:txBody>
      <dsp:txXfrm>
        <a:off x="5807808" y="4005002"/>
        <a:ext cx="1611208" cy="1009073"/>
      </dsp:txXfrm>
    </dsp:sp>
    <dsp:sp modelId="{A354B846-BAD3-41DD-95F9-B7F172959699}">
      <dsp:nvSpPr>
        <dsp:cNvPr id="0" name=""/>
        <dsp:cNvSpPr/>
      </dsp:nvSpPr>
      <dsp:spPr>
        <a:xfrm>
          <a:off x="1701455" y="561074"/>
          <a:ext cx="5264619" cy="5264619"/>
        </a:xfrm>
        <a:custGeom>
          <a:avLst/>
          <a:gdLst/>
          <a:ahLst/>
          <a:cxnLst/>
          <a:rect l="0" t="0" r="0" b="0"/>
          <a:pathLst>
            <a:path>
              <a:moveTo>
                <a:pt x="4307078" y="4663122"/>
              </a:moveTo>
              <a:arcTo wR="2632309" hR="2632309" stAng="3029298" swAng="922861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F450E54-E246-48CF-9C74-C73C76F755D7}">
      <dsp:nvSpPr>
        <dsp:cNvPr id="0" name=""/>
        <dsp:cNvSpPr/>
      </dsp:nvSpPr>
      <dsp:spPr>
        <a:xfrm>
          <a:off x="3473572" y="5266568"/>
          <a:ext cx="1720386" cy="1118251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Data</a:t>
          </a:r>
          <a:endParaRPr lang="en-GB" sz="2100" kern="1200" dirty="0"/>
        </a:p>
      </dsp:txBody>
      <dsp:txXfrm>
        <a:off x="3528161" y="5321157"/>
        <a:ext cx="1611208" cy="1009073"/>
      </dsp:txXfrm>
    </dsp:sp>
    <dsp:sp modelId="{3FF23950-F1C4-412F-B4B3-2CD9B8C7D8FE}">
      <dsp:nvSpPr>
        <dsp:cNvPr id="0" name=""/>
        <dsp:cNvSpPr/>
      </dsp:nvSpPr>
      <dsp:spPr>
        <a:xfrm>
          <a:off x="1701455" y="561074"/>
          <a:ext cx="5264619" cy="5264619"/>
        </a:xfrm>
        <a:custGeom>
          <a:avLst/>
          <a:gdLst/>
          <a:ahLst/>
          <a:cxnLst/>
          <a:rect l="0" t="0" r="0" b="0"/>
          <a:pathLst>
            <a:path>
              <a:moveTo>
                <a:pt x="1556170" y="5034595"/>
              </a:moveTo>
              <a:arcTo wR="2632309" hR="2632309" stAng="6847841" swAng="922861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5BFED87-9AC1-4AD5-A98C-9484269DE06B}">
      <dsp:nvSpPr>
        <dsp:cNvPr id="0" name=""/>
        <dsp:cNvSpPr/>
      </dsp:nvSpPr>
      <dsp:spPr>
        <a:xfrm>
          <a:off x="1193925" y="3950413"/>
          <a:ext cx="1720386" cy="1118251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Arguments</a:t>
          </a:r>
          <a:endParaRPr lang="en-GB" sz="2100" kern="1200" dirty="0"/>
        </a:p>
      </dsp:txBody>
      <dsp:txXfrm>
        <a:off x="1248514" y="4005002"/>
        <a:ext cx="1611208" cy="1009073"/>
      </dsp:txXfrm>
    </dsp:sp>
    <dsp:sp modelId="{1749F49A-A322-4B9E-B081-48346A9CA869}">
      <dsp:nvSpPr>
        <dsp:cNvPr id="0" name=""/>
        <dsp:cNvSpPr/>
      </dsp:nvSpPr>
      <dsp:spPr>
        <a:xfrm>
          <a:off x="1701455" y="561074"/>
          <a:ext cx="5264619" cy="5264619"/>
        </a:xfrm>
        <a:custGeom>
          <a:avLst/>
          <a:gdLst/>
          <a:ahLst/>
          <a:cxnLst/>
          <a:rect l="0" t="0" r="0" b="0"/>
          <a:pathLst>
            <a:path>
              <a:moveTo>
                <a:pt x="40975" y="3094955"/>
              </a:moveTo>
              <a:arcTo wR="2632309" hR="2632309" stAng="10192638" swAng="1214724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E50DFFD-2A95-48D5-A430-26E43686A4DE}">
      <dsp:nvSpPr>
        <dsp:cNvPr id="0" name=""/>
        <dsp:cNvSpPr/>
      </dsp:nvSpPr>
      <dsp:spPr>
        <a:xfrm>
          <a:off x="1193925" y="1318104"/>
          <a:ext cx="1720386" cy="1118251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Outputs</a:t>
          </a:r>
          <a:endParaRPr lang="en-GB" sz="2100" kern="1200" dirty="0"/>
        </a:p>
      </dsp:txBody>
      <dsp:txXfrm>
        <a:off x="1248514" y="1372693"/>
        <a:ext cx="1611208" cy="1009073"/>
      </dsp:txXfrm>
    </dsp:sp>
    <dsp:sp modelId="{25F4FDDE-0380-4CF4-9C7A-74B49B7A2C9B}">
      <dsp:nvSpPr>
        <dsp:cNvPr id="0" name=""/>
        <dsp:cNvSpPr/>
      </dsp:nvSpPr>
      <dsp:spPr>
        <a:xfrm>
          <a:off x="1701455" y="561074"/>
          <a:ext cx="5264619" cy="5264619"/>
        </a:xfrm>
        <a:custGeom>
          <a:avLst/>
          <a:gdLst/>
          <a:ahLst/>
          <a:cxnLst/>
          <a:rect l="0" t="0" r="0" b="0"/>
          <a:pathLst>
            <a:path>
              <a:moveTo>
                <a:pt x="957540" y="601496"/>
              </a:moveTo>
              <a:arcTo wR="2632309" hR="2632309" stAng="13829298" swAng="922861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085EA7A-9CDF-4481-9813-B4B6A9A568B4}">
      <dsp:nvSpPr>
        <dsp:cNvPr id="0" name=""/>
        <dsp:cNvSpPr/>
      </dsp:nvSpPr>
      <dsp:spPr>
        <a:xfrm>
          <a:off x="3473572" y="1949"/>
          <a:ext cx="1720386" cy="1118251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Recognition</a:t>
          </a:r>
          <a:endParaRPr lang="en-GB" sz="2100" kern="1200" dirty="0"/>
        </a:p>
      </dsp:txBody>
      <dsp:txXfrm>
        <a:off x="3528161" y="56538"/>
        <a:ext cx="1611208" cy="1009073"/>
      </dsp:txXfrm>
    </dsp:sp>
    <dsp:sp modelId="{9E6D2C43-6F04-43D9-BC3D-D589D3970114}">
      <dsp:nvSpPr>
        <dsp:cNvPr id="0" name=""/>
        <dsp:cNvSpPr/>
      </dsp:nvSpPr>
      <dsp:spPr>
        <a:xfrm>
          <a:off x="1701455" y="561074"/>
          <a:ext cx="5264619" cy="5264619"/>
        </a:xfrm>
        <a:custGeom>
          <a:avLst/>
          <a:gdLst/>
          <a:ahLst/>
          <a:cxnLst/>
          <a:rect l="0" t="0" r="0" b="0"/>
          <a:pathLst>
            <a:path>
              <a:moveTo>
                <a:pt x="3708448" y="230023"/>
              </a:moveTo>
              <a:arcTo wR="2632309" hR="2632309" stAng="17647841" swAng="922861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C4112B4-FDDE-4C31-B70D-EABA194394DB}">
      <dsp:nvSpPr>
        <dsp:cNvPr id="0" name=""/>
        <dsp:cNvSpPr/>
      </dsp:nvSpPr>
      <dsp:spPr>
        <a:xfrm>
          <a:off x="5753219" y="1318104"/>
          <a:ext cx="1720386" cy="1118251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Money</a:t>
          </a:r>
          <a:endParaRPr lang="en-GB" sz="2100" kern="1200" dirty="0"/>
        </a:p>
      </dsp:txBody>
      <dsp:txXfrm>
        <a:off x="5807808" y="1372693"/>
        <a:ext cx="1611208" cy="1009073"/>
      </dsp:txXfrm>
    </dsp:sp>
    <dsp:sp modelId="{4DA6B38B-6A7F-4179-9E39-63C7650DD15E}">
      <dsp:nvSpPr>
        <dsp:cNvPr id="0" name=""/>
        <dsp:cNvSpPr/>
      </dsp:nvSpPr>
      <dsp:spPr>
        <a:xfrm>
          <a:off x="1701455" y="561074"/>
          <a:ext cx="5264619" cy="5264619"/>
        </a:xfrm>
        <a:custGeom>
          <a:avLst/>
          <a:gdLst/>
          <a:ahLst/>
          <a:cxnLst/>
          <a:rect l="0" t="0" r="0" b="0"/>
          <a:pathLst>
            <a:path>
              <a:moveTo>
                <a:pt x="5223643" y="2169663"/>
              </a:moveTo>
              <a:arcTo wR="2632309" hR="2632309" stAng="20992638" swAng="1214724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D5FB316-CD92-468A-A248-1ADFC1551C3C}">
      <dsp:nvSpPr>
        <dsp:cNvPr id="0" name=""/>
        <dsp:cNvSpPr/>
      </dsp:nvSpPr>
      <dsp:spPr>
        <a:xfrm>
          <a:off x="5753219" y="3950413"/>
          <a:ext cx="1720386" cy="1118251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Staff &amp; equipment</a:t>
          </a:r>
          <a:endParaRPr lang="en-GB" sz="2100" kern="1200" dirty="0"/>
        </a:p>
      </dsp:txBody>
      <dsp:txXfrm>
        <a:off x="5807808" y="4005002"/>
        <a:ext cx="1611208" cy="1009073"/>
      </dsp:txXfrm>
    </dsp:sp>
    <dsp:sp modelId="{A354B846-BAD3-41DD-95F9-B7F172959699}">
      <dsp:nvSpPr>
        <dsp:cNvPr id="0" name=""/>
        <dsp:cNvSpPr/>
      </dsp:nvSpPr>
      <dsp:spPr>
        <a:xfrm>
          <a:off x="1701455" y="561074"/>
          <a:ext cx="5264619" cy="5264619"/>
        </a:xfrm>
        <a:custGeom>
          <a:avLst/>
          <a:gdLst/>
          <a:ahLst/>
          <a:cxnLst/>
          <a:rect l="0" t="0" r="0" b="0"/>
          <a:pathLst>
            <a:path>
              <a:moveTo>
                <a:pt x="4307078" y="4663122"/>
              </a:moveTo>
              <a:arcTo wR="2632309" hR="2632309" stAng="3029298" swAng="922861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F450E54-E246-48CF-9C74-C73C76F755D7}">
      <dsp:nvSpPr>
        <dsp:cNvPr id="0" name=""/>
        <dsp:cNvSpPr/>
      </dsp:nvSpPr>
      <dsp:spPr>
        <a:xfrm>
          <a:off x="3473572" y="5266568"/>
          <a:ext cx="1720386" cy="1118251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Data</a:t>
          </a:r>
          <a:endParaRPr lang="en-GB" sz="2100" kern="1200" dirty="0"/>
        </a:p>
      </dsp:txBody>
      <dsp:txXfrm>
        <a:off x="3528161" y="5321157"/>
        <a:ext cx="1611208" cy="1009073"/>
      </dsp:txXfrm>
    </dsp:sp>
    <dsp:sp modelId="{3FF23950-F1C4-412F-B4B3-2CD9B8C7D8FE}">
      <dsp:nvSpPr>
        <dsp:cNvPr id="0" name=""/>
        <dsp:cNvSpPr/>
      </dsp:nvSpPr>
      <dsp:spPr>
        <a:xfrm>
          <a:off x="1701455" y="561074"/>
          <a:ext cx="5264619" cy="5264619"/>
        </a:xfrm>
        <a:custGeom>
          <a:avLst/>
          <a:gdLst/>
          <a:ahLst/>
          <a:cxnLst/>
          <a:rect l="0" t="0" r="0" b="0"/>
          <a:pathLst>
            <a:path>
              <a:moveTo>
                <a:pt x="1556170" y="5034595"/>
              </a:moveTo>
              <a:arcTo wR="2632309" hR="2632309" stAng="6847841" swAng="922861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5BFED87-9AC1-4AD5-A98C-9484269DE06B}">
      <dsp:nvSpPr>
        <dsp:cNvPr id="0" name=""/>
        <dsp:cNvSpPr/>
      </dsp:nvSpPr>
      <dsp:spPr>
        <a:xfrm>
          <a:off x="1193925" y="3950413"/>
          <a:ext cx="1720386" cy="1118251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Arguments</a:t>
          </a:r>
          <a:endParaRPr lang="en-GB" sz="2100" kern="1200" dirty="0"/>
        </a:p>
      </dsp:txBody>
      <dsp:txXfrm>
        <a:off x="1248514" y="4005002"/>
        <a:ext cx="1611208" cy="1009073"/>
      </dsp:txXfrm>
    </dsp:sp>
    <dsp:sp modelId="{1749F49A-A322-4B9E-B081-48346A9CA869}">
      <dsp:nvSpPr>
        <dsp:cNvPr id="0" name=""/>
        <dsp:cNvSpPr/>
      </dsp:nvSpPr>
      <dsp:spPr>
        <a:xfrm>
          <a:off x="1701455" y="561074"/>
          <a:ext cx="5264619" cy="5264619"/>
        </a:xfrm>
        <a:custGeom>
          <a:avLst/>
          <a:gdLst/>
          <a:ahLst/>
          <a:cxnLst/>
          <a:rect l="0" t="0" r="0" b="0"/>
          <a:pathLst>
            <a:path>
              <a:moveTo>
                <a:pt x="40975" y="3094955"/>
              </a:moveTo>
              <a:arcTo wR="2632309" hR="2632309" stAng="10192638" swAng="1214724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E50DFFD-2A95-48D5-A430-26E43686A4DE}">
      <dsp:nvSpPr>
        <dsp:cNvPr id="0" name=""/>
        <dsp:cNvSpPr/>
      </dsp:nvSpPr>
      <dsp:spPr>
        <a:xfrm>
          <a:off x="1193925" y="1318104"/>
          <a:ext cx="1720386" cy="1118251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Outputs</a:t>
          </a:r>
          <a:endParaRPr lang="en-GB" sz="2100" kern="1200" dirty="0"/>
        </a:p>
      </dsp:txBody>
      <dsp:txXfrm>
        <a:off x="1248514" y="1372693"/>
        <a:ext cx="1611208" cy="1009073"/>
      </dsp:txXfrm>
    </dsp:sp>
    <dsp:sp modelId="{25F4FDDE-0380-4CF4-9C7A-74B49B7A2C9B}">
      <dsp:nvSpPr>
        <dsp:cNvPr id="0" name=""/>
        <dsp:cNvSpPr/>
      </dsp:nvSpPr>
      <dsp:spPr>
        <a:xfrm>
          <a:off x="1701455" y="561074"/>
          <a:ext cx="5264619" cy="5264619"/>
        </a:xfrm>
        <a:custGeom>
          <a:avLst/>
          <a:gdLst/>
          <a:ahLst/>
          <a:cxnLst/>
          <a:rect l="0" t="0" r="0" b="0"/>
          <a:pathLst>
            <a:path>
              <a:moveTo>
                <a:pt x="957540" y="601496"/>
              </a:moveTo>
              <a:arcTo wR="2632309" hR="2632309" stAng="13829298" swAng="922861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9534BC2-0E11-45EA-A54F-E2FB399AA0FB}">
      <dsp:nvSpPr>
        <dsp:cNvPr id="0" name=""/>
        <dsp:cNvSpPr/>
      </dsp:nvSpPr>
      <dsp:spPr>
        <a:xfrm rot="10800000">
          <a:off x="1197929" y="928"/>
          <a:ext cx="3909374" cy="852951"/>
        </a:xfrm>
        <a:prstGeom prst="homePlate">
          <a:avLst/>
        </a:prstGeom>
        <a:solidFill>
          <a:schemeClr val="accent2">
            <a:alpha val="90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76128" tIns="95250" rIns="17780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500" kern="1200"/>
            <a:t>Particularism</a:t>
          </a:r>
          <a:endParaRPr lang="en-GB" sz="2500" kern="1200" dirty="0"/>
        </a:p>
      </dsp:txBody>
      <dsp:txXfrm rot="10800000">
        <a:off x="1411167" y="928"/>
        <a:ext cx="3696136" cy="852951"/>
      </dsp:txXfrm>
    </dsp:sp>
    <dsp:sp modelId="{32C19024-1D29-4BA8-A6F1-E3035CBFA9FF}">
      <dsp:nvSpPr>
        <dsp:cNvPr id="0" name=""/>
        <dsp:cNvSpPr/>
      </dsp:nvSpPr>
      <dsp:spPr>
        <a:xfrm>
          <a:off x="771454" y="928"/>
          <a:ext cx="852951" cy="852951"/>
        </a:xfrm>
        <a:prstGeom prst="ellipse">
          <a:avLst/>
        </a:prstGeom>
        <a:blipFill rotWithShape="1"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000" b="-2000"/>
          </a:stretch>
        </a:blip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7695C459-2B7E-44B7-94D4-1B9D324F7579}">
      <dsp:nvSpPr>
        <dsp:cNvPr id="0" name=""/>
        <dsp:cNvSpPr/>
      </dsp:nvSpPr>
      <dsp:spPr>
        <a:xfrm rot="10800000">
          <a:off x="1197929" y="1108492"/>
          <a:ext cx="3909374" cy="852951"/>
        </a:xfrm>
        <a:prstGeom prst="homePlate">
          <a:avLst/>
        </a:prstGeom>
        <a:solidFill>
          <a:schemeClr val="accent2">
            <a:alpha val="90000"/>
            <a:hueOff val="0"/>
            <a:satOff val="0"/>
            <a:lumOff val="0"/>
            <a:alphaOff val="-13333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76128" tIns="95250" rIns="17780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500" kern="1200"/>
            <a:t>Competition</a:t>
          </a:r>
          <a:endParaRPr lang="en-GB" sz="2500" kern="1200" dirty="0"/>
        </a:p>
      </dsp:txBody>
      <dsp:txXfrm rot="10800000">
        <a:off x="1411167" y="1108492"/>
        <a:ext cx="3696136" cy="852951"/>
      </dsp:txXfrm>
    </dsp:sp>
    <dsp:sp modelId="{4CC68AFE-D765-4F1D-B159-F90B2288BEC5}">
      <dsp:nvSpPr>
        <dsp:cNvPr id="0" name=""/>
        <dsp:cNvSpPr/>
      </dsp:nvSpPr>
      <dsp:spPr>
        <a:xfrm>
          <a:off x="771454" y="1108492"/>
          <a:ext cx="852951" cy="852951"/>
        </a:xfrm>
        <a:prstGeom prst="ellipse">
          <a:avLst/>
        </a:prstGeom>
        <a:blipFill rotWithShape="1"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000" b="-2000"/>
          </a:stretch>
        </a:blip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E86C4AA4-C834-4DDD-B8BD-BFD4705B3B00}">
      <dsp:nvSpPr>
        <dsp:cNvPr id="0" name=""/>
        <dsp:cNvSpPr/>
      </dsp:nvSpPr>
      <dsp:spPr>
        <a:xfrm rot="10800000">
          <a:off x="1197929" y="2216055"/>
          <a:ext cx="3909374" cy="852951"/>
        </a:xfrm>
        <a:prstGeom prst="homePlate">
          <a:avLst/>
        </a:prstGeom>
        <a:solidFill>
          <a:schemeClr val="accent2">
            <a:alpha val="90000"/>
            <a:hueOff val="0"/>
            <a:satOff val="0"/>
            <a:lumOff val="0"/>
            <a:alphaOff val="-26667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76128" tIns="95250" rIns="17780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500" kern="1200" dirty="0"/>
            <a:t>Self-interestedness</a:t>
          </a:r>
        </a:p>
      </dsp:txBody>
      <dsp:txXfrm rot="10800000">
        <a:off x="1411167" y="2216055"/>
        <a:ext cx="3696136" cy="852951"/>
      </dsp:txXfrm>
    </dsp:sp>
    <dsp:sp modelId="{7A4FBAB3-D0ED-48A6-8FB7-D507FA6F058C}">
      <dsp:nvSpPr>
        <dsp:cNvPr id="0" name=""/>
        <dsp:cNvSpPr/>
      </dsp:nvSpPr>
      <dsp:spPr>
        <a:xfrm>
          <a:off x="771454" y="2216055"/>
          <a:ext cx="852951" cy="852951"/>
        </a:xfrm>
        <a:prstGeom prst="ellipse">
          <a:avLst/>
        </a:prstGeom>
        <a:blipFill rotWithShape="1"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000" b="-2000"/>
          </a:stretch>
        </a:blip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C8328C03-921A-4A7C-9F98-BEAEF5AD908A}">
      <dsp:nvSpPr>
        <dsp:cNvPr id="0" name=""/>
        <dsp:cNvSpPr/>
      </dsp:nvSpPr>
      <dsp:spPr>
        <a:xfrm rot="10800000">
          <a:off x="1197929" y="3323618"/>
          <a:ext cx="3909374" cy="852951"/>
        </a:xfrm>
        <a:prstGeom prst="homePlate">
          <a:avLst/>
        </a:prstGeom>
        <a:solidFill>
          <a:schemeClr val="accent2">
            <a:alpha val="90000"/>
            <a:hueOff val="0"/>
            <a:satOff val="0"/>
            <a:lumOff val="0"/>
            <a:alphaOff val="-4000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76128" tIns="95250" rIns="17780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500" kern="1200" dirty="0"/>
            <a:t>Organized dogmatism</a:t>
          </a:r>
        </a:p>
      </dsp:txBody>
      <dsp:txXfrm rot="10800000">
        <a:off x="1411167" y="3323618"/>
        <a:ext cx="3696136" cy="852951"/>
      </dsp:txXfrm>
    </dsp:sp>
    <dsp:sp modelId="{1E2C2B60-C53F-4E42-AC15-DE29072DA91A}">
      <dsp:nvSpPr>
        <dsp:cNvPr id="0" name=""/>
        <dsp:cNvSpPr/>
      </dsp:nvSpPr>
      <dsp:spPr>
        <a:xfrm>
          <a:off x="771454" y="3323618"/>
          <a:ext cx="852951" cy="852951"/>
        </a:xfrm>
        <a:prstGeom prst="ellipse">
          <a:avLst/>
        </a:prstGeom>
        <a:blipFill rotWithShape="1"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000" b="-2000"/>
          </a:stretch>
        </a:blip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53ECEE9-FC06-4D1A-8BC3-E1E8A11B8DEA}">
      <dsp:nvSpPr>
        <dsp:cNvPr id="0" name=""/>
        <dsp:cNvSpPr/>
      </dsp:nvSpPr>
      <dsp:spPr>
        <a:xfrm>
          <a:off x="0" y="187785"/>
          <a:ext cx="1672108" cy="1003265"/>
        </a:xfrm>
        <a:prstGeom prst="rect">
          <a:avLst/>
        </a:prstGeom>
        <a:solidFill>
          <a:srgbClr val="00B0F0"/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/>
            <a:t>Transparency</a:t>
          </a:r>
        </a:p>
      </dsp:txBody>
      <dsp:txXfrm>
        <a:off x="0" y="187785"/>
        <a:ext cx="1672108" cy="1003265"/>
      </dsp:txXfrm>
    </dsp:sp>
    <dsp:sp modelId="{21D96FCC-175F-4E38-BB8D-BA55E45A2A51}">
      <dsp:nvSpPr>
        <dsp:cNvPr id="0" name=""/>
        <dsp:cNvSpPr/>
      </dsp:nvSpPr>
      <dsp:spPr>
        <a:xfrm>
          <a:off x="1839319" y="187785"/>
          <a:ext cx="1672108" cy="1003265"/>
        </a:xfrm>
        <a:prstGeom prst="rect">
          <a:avLst/>
        </a:prstGeom>
        <a:solidFill>
          <a:srgbClr val="00B0F0"/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Accountability</a:t>
          </a:r>
        </a:p>
      </dsp:txBody>
      <dsp:txXfrm>
        <a:off x="1839319" y="187785"/>
        <a:ext cx="1672108" cy="1003265"/>
      </dsp:txXfrm>
    </dsp:sp>
    <dsp:sp modelId="{9095309F-F610-4877-9814-457CCC13664C}">
      <dsp:nvSpPr>
        <dsp:cNvPr id="0" name=""/>
        <dsp:cNvSpPr/>
      </dsp:nvSpPr>
      <dsp:spPr>
        <a:xfrm>
          <a:off x="3678638" y="187785"/>
          <a:ext cx="1672108" cy="1003265"/>
        </a:xfrm>
        <a:prstGeom prst="rect">
          <a:avLst/>
        </a:prstGeom>
        <a:solidFill>
          <a:srgbClr val="00B0F0">
            <a:alpha val="83333"/>
          </a:srgbClr>
        </a:solidFill>
        <a:ln>
          <a:solidFill>
            <a:srgbClr val="00B0F0"/>
          </a:solidFill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/>
            <a:t>Inclusivity</a:t>
          </a:r>
        </a:p>
      </dsp:txBody>
      <dsp:txXfrm>
        <a:off x="3678638" y="187785"/>
        <a:ext cx="1672108" cy="1003265"/>
      </dsp:txXfrm>
    </dsp:sp>
    <dsp:sp modelId="{16E464AA-15B1-4615-ABF5-15D948A917E9}">
      <dsp:nvSpPr>
        <dsp:cNvPr id="0" name=""/>
        <dsp:cNvSpPr/>
      </dsp:nvSpPr>
      <dsp:spPr>
        <a:xfrm>
          <a:off x="0" y="1358261"/>
          <a:ext cx="1672108" cy="1003265"/>
        </a:xfrm>
        <a:prstGeom prst="rect">
          <a:avLst/>
        </a:prstGeom>
        <a:solidFill>
          <a:srgbClr val="00B0F0">
            <a:alpha val="83333"/>
          </a:srgbClr>
        </a:solidFill>
        <a:ln>
          <a:solidFill>
            <a:srgbClr val="00B0F0"/>
          </a:solidFill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Responsibility</a:t>
          </a:r>
          <a:endParaRPr lang="en-US" sz="1800" kern="1200" dirty="0"/>
        </a:p>
      </dsp:txBody>
      <dsp:txXfrm>
        <a:off x="0" y="1358261"/>
        <a:ext cx="1672108" cy="1003265"/>
      </dsp:txXfrm>
    </dsp:sp>
    <dsp:sp modelId="{F22A20F5-6991-4CAC-91F9-77E87EB504D2}">
      <dsp:nvSpPr>
        <dsp:cNvPr id="0" name=""/>
        <dsp:cNvSpPr/>
      </dsp:nvSpPr>
      <dsp:spPr>
        <a:xfrm>
          <a:off x="1839319" y="1358261"/>
          <a:ext cx="1672108" cy="1003265"/>
        </a:xfrm>
        <a:prstGeom prst="rect">
          <a:avLst/>
        </a:prstGeom>
        <a:solidFill>
          <a:srgbClr val="00B0F0">
            <a:alpha val="76667"/>
          </a:srgb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Community &amp; Collaboration</a:t>
          </a:r>
        </a:p>
      </dsp:txBody>
      <dsp:txXfrm>
        <a:off x="1839319" y="1358261"/>
        <a:ext cx="1672108" cy="1003265"/>
      </dsp:txXfrm>
    </dsp:sp>
    <dsp:sp modelId="{1664A42D-B1C3-4A0D-96D1-00319560F254}">
      <dsp:nvSpPr>
        <dsp:cNvPr id="0" name=""/>
        <dsp:cNvSpPr/>
      </dsp:nvSpPr>
      <dsp:spPr>
        <a:xfrm>
          <a:off x="3678638" y="1358261"/>
          <a:ext cx="1672108" cy="1003265"/>
        </a:xfrm>
        <a:prstGeom prst="rect">
          <a:avLst/>
        </a:prstGeom>
        <a:solidFill>
          <a:srgbClr val="00B0F0">
            <a:alpha val="76667"/>
          </a:srgb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Visibility</a:t>
          </a:r>
        </a:p>
      </dsp:txBody>
      <dsp:txXfrm>
        <a:off x="3678638" y="1358261"/>
        <a:ext cx="1672108" cy="1003265"/>
      </dsp:txXfrm>
    </dsp:sp>
    <dsp:sp modelId="{8D54A358-9BE9-4A3C-BB60-4F6135F4CD6F}">
      <dsp:nvSpPr>
        <dsp:cNvPr id="0" name=""/>
        <dsp:cNvSpPr/>
      </dsp:nvSpPr>
      <dsp:spPr>
        <a:xfrm>
          <a:off x="0" y="2528737"/>
          <a:ext cx="1672108" cy="1003265"/>
        </a:xfrm>
        <a:prstGeom prst="rect">
          <a:avLst/>
        </a:prstGeom>
        <a:solidFill>
          <a:srgbClr val="00B0F0">
            <a:alpha val="70000"/>
          </a:srgb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Rigour</a:t>
          </a:r>
          <a:endParaRPr lang="de-DE" sz="1800" kern="1200" dirty="0"/>
        </a:p>
      </dsp:txBody>
      <dsp:txXfrm>
        <a:off x="0" y="2528737"/>
        <a:ext cx="1672108" cy="1003265"/>
      </dsp:txXfrm>
    </dsp:sp>
    <dsp:sp modelId="{57271E54-C2B6-4461-A011-8C3644BC04A2}">
      <dsp:nvSpPr>
        <dsp:cNvPr id="0" name=""/>
        <dsp:cNvSpPr/>
      </dsp:nvSpPr>
      <dsp:spPr>
        <a:xfrm>
          <a:off x="1839319" y="2528737"/>
          <a:ext cx="1672108" cy="1003265"/>
        </a:xfrm>
        <a:prstGeom prst="rect">
          <a:avLst/>
        </a:prstGeom>
        <a:solidFill>
          <a:srgbClr val="00B0F0">
            <a:alpha val="70000"/>
          </a:srgb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Equality</a:t>
          </a:r>
          <a:endParaRPr lang="de-DE" sz="1800" kern="1200" dirty="0"/>
        </a:p>
      </dsp:txBody>
      <dsp:txXfrm>
        <a:off x="1839319" y="2528737"/>
        <a:ext cx="1672108" cy="1003265"/>
      </dsp:txXfrm>
    </dsp:sp>
    <dsp:sp modelId="{F4F79452-96F3-4C6D-AC56-8FAE6177AF79}">
      <dsp:nvSpPr>
        <dsp:cNvPr id="0" name=""/>
        <dsp:cNvSpPr/>
      </dsp:nvSpPr>
      <dsp:spPr>
        <a:xfrm>
          <a:off x="3678638" y="2528737"/>
          <a:ext cx="1672108" cy="1003265"/>
        </a:xfrm>
        <a:prstGeom prst="rect">
          <a:avLst/>
        </a:prstGeom>
        <a:solidFill>
          <a:srgbClr val="00B0F0">
            <a:alpha val="63333"/>
          </a:srgb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Public good</a:t>
          </a:r>
          <a:endParaRPr lang="de-DE" sz="1800" kern="1200" dirty="0"/>
        </a:p>
      </dsp:txBody>
      <dsp:txXfrm>
        <a:off x="3678638" y="2528737"/>
        <a:ext cx="1672108" cy="1003265"/>
      </dsp:txXfrm>
    </dsp:sp>
    <dsp:sp modelId="{35309E0C-5889-41F2-B4DB-23BA6C079EDC}">
      <dsp:nvSpPr>
        <dsp:cNvPr id="0" name=""/>
        <dsp:cNvSpPr/>
      </dsp:nvSpPr>
      <dsp:spPr>
        <a:xfrm>
          <a:off x="0" y="3699213"/>
          <a:ext cx="1672108" cy="1003265"/>
        </a:xfrm>
        <a:prstGeom prst="rect">
          <a:avLst/>
        </a:prstGeom>
        <a:solidFill>
          <a:srgbClr val="00B0F0">
            <a:alpha val="63333"/>
          </a:srgb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Reproducibility</a:t>
          </a:r>
          <a:endParaRPr lang="de-DE" sz="1800" kern="1200" dirty="0"/>
        </a:p>
      </dsp:txBody>
      <dsp:txXfrm>
        <a:off x="0" y="3699213"/>
        <a:ext cx="1672108" cy="1003265"/>
      </dsp:txXfrm>
    </dsp:sp>
    <dsp:sp modelId="{F7416140-CB20-4183-AE72-87558A5D30F5}">
      <dsp:nvSpPr>
        <dsp:cNvPr id="0" name=""/>
        <dsp:cNvSpPr/>
      </dsp:nvSpPr>
      <dsp:spPr>
        <a:xfrm>
          <a:off x="1839319" y="3699213"/>
          <a:ext cx="1672108" cy="1003265"/>
        </a:xfrm>
        <a:prstGeom prst="rect">
          <a:avLst/>
        </a:prstGeom>
        <a:solidFill>
          <a:srgbClr val="00B0F0">
            <a:alpha val="70000"/>
          </a:srgb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0" kern="1200" dirty="0"/>
            <a:t>Findability</a:t>
          </a:r>
          <a:endParaRPr lang="de-DE" sz="1800" kern="1200" dirty="0"/>
        </a:p>
      </dsp:txBody>
      <dsp:txXfrm>
        <a:off x="1839319" y="3699213"/>
        <a:ext cx="1672108" cy="1003265"/>
      </dsp:txXfrm>
    </dsp:sp>
    <dsp:sp modelId="{AB41DF1B-A361-4711-A12C-DE2D0E3C803E}">
      <dsp:nvSpPr>
        <dsp:cNvPr id="0" name=""/>
        <dsp:cNvSpPr/>
      </dsp:nvSpPr>
      <dsp:spPr>
        <a:xfrm>
          <a:off x="3678638" y="3699213"/>
          <a:ext cx="1672108" cy="1003265"/>
        </a:xfrm>
        <a:prstGeom prst="rect">
          <a:avLst/>
        </a:prstGeom>
        <a:solidFill>
          <a:srgbClr val="00B0F0">
            <a:alpha val="70000"/>
          </a:srgb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Accessibility</a:t>
          </a:r>
        </a:p>
      </dsp:txBody>
      <dsp:txXfrm>
        <a:off x="3678638" y="3699213"/>
        <a:ext cx="1672108" cy="1003265"/>
      </dsp:txXfrm>
    </dsp:sp>
    <dsp:sp modelId="{255DBE31-E06F-4ACA-9432-1204C4E451B8}">
      <dsp:nvSpPr>
        <dsp:cNvPr id="0" name=""/>
        <dsp:cNvSpPr/>
      </dsp:nvSpPr>
      <dsp:spPr>
        <a:xfrm>
          <a:off x="0" y="4869689"/>
          <a:ext cx="1672108" cy="1003265"/>
        </a:xfrm>
        <a:prstGeom prst="rect">
          <a:avLst/>
        </a:prstGeom>
        <a:solidFill>
          <a:srgbClr val="00B0F0">
            <a:alpha val="70000"/>
          </a:srgb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Interoperability</a:t>
          </a:r>
          <a:endParaRPr lang="de-DE" sz="1800" kern="1200"/>
        </a:p>
      </dsp:txBody>
      <dsp:txXfrm>
        <a:off x="0" y="4869689"/>
        <a:ext cx="1672108" cy="1003265"/>
      </dsp:txXfrm>
    </dsp:sp>
    <dsp:sp modelId="{6C6FA2D8-23EE-46E8-81D5-42019A0A81CE}">
      <dsp:nvSpPr>
        <dsp:cNvPr id="0" name=""/>
        <dsp:cNvSpPr/>
      </dsp:nvSpPr>
      <dsp:spPr>
        <a:xfrm>
          <a:off x="1839319" y="4869689"/>
          <a:ext cx="1672108" cy="1003265"/>
        </a:xfrm>
        <a:prstGeom prst="rect">
          <a:avLst/>
        </a:prstGeom>
        <a:solidFill>
          <a:srgbClr val="00B0F0">
            <a:alpha val="70000"/>
          </a:srgb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Re-usability</a:t>
          </a:r>
          <a:endParaRPr lang="de-DE" sz="1800" kern="1200" dirty="0"/>
        </a:p>
      </dsp:txBody>
      <dsp:txXfrm>
        <a:off x="1839319" y="4869689"/>
        <a:ext cx="1672108" cy="1003265"/>
      </dsp:txXfrm>
    </dsp:sp>
    <dsp:sp modelId="{A7E5345E-0E9D-44E1-8978-BFCE584EFFF7}">
      <dsp:nvSpPr>
        <dsp:cNvPr id="0" name=""/>
        <dsp:cNvSpPr/>
      </dsp:nvSpPr>
      <dsp:spPr>
        <a:xfrm>
          <a:off x="3678638" y="4869689"/>
          <a:ext cx="1672108" cy="1003265"/>
        </a:xfrm>
        <a:prstGeom prst="rect">
          <a:avLst/>
        </a:prstGeom>
        <a:solidFill>
          <a:srgbClr val="00B0F0">
            <a:alpha val="63333"/>
          </a:srgb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Innovation</a:t>
          </a:r>
          <a:endParaRPr lang="de-DE" sz="1800" kern="1200" dirty="0"/>
        </a:p>
      </dsp:txBody>
      <dsp:txXfrm>
        <a:off x="3678638" y="4869689"/>
        <a:ext cx="1672108" cy="1003265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085EA7A-9CDF-4481-9813-B4B6A9A568B4}">
      <dsp:nvSpPr>
        <dsp:cNvPr id="0" name=""/>
        <dsp:cNvSpPr/>
      </dsp:nvSpPr>
      <dsp:spPr>
        <a:xfrm>
          <a:off x="3473572" y="1949"/>
          <a:ext cx="1720386" cy="1118251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Recognition</a:t>
          </a:r>
          <a:endParaRPr lang="en-GB" sz="2100" kern="1200" dirty="0"/>
        </a:p>
      </dsp:txBody>
      <dsp:txXfrm>
        <a:off x="3528161" y="56538"/>
        <a:ext cx="1611208" cy="1009073"/>
      </dsp:txXfrm>
    </dsp:sp>
    <dsp:sp modelId="{9E6D2C43-6F04-43D9-BC3D-D589D3970114}">
      <dsp:nvSpPr>
        <dsp:cNvPr id="0" name=""/>
        <dsp:cNvSpPr/>
      </dsp:nvSpPr>
      <dsp:spPr>
        <a:xfrm>
          <a:off x="1701455" y="561074"/>
          <a:ext cx="5264619" cy="5264619"/>
        </a:xfrm>
        <a:custGeom>
          <a:avLst/>
          <a:gdLst/>
          <a:ahLst/>
          <a:cxnLst/>
          <a:rect l="0" t="0" r="0" b="0"/>
          <a:pathLst>
            <a:path>
              <a:moveTo>
                <a:pt x="3708448" y="230023"/>
              </a:moveTo>
              <a:arcTo wR="2632309" hR="2632309" stAng="17647841" swAng="922861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C4112B4-FDDE-4C31-B70D-EABA194394DB}">
      <dsp:nvSpPr>
        <dsp:cNvPr id="0" name=""/>
        <dsp:cNvSpPr/>
      </dsp:nvSpPr>
      <dsp:spPr>
        <a:xfrm>
          <a:off x="5753219" y="1318104"/>
          <a:ext cx="1720386" cy="1118251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Money</a:t>
          </a:r>
          <a:endParaRPr lang="en-GB" sz="2100" kern="1200" dirty="0"/>
        </a:p>
      </dsp:txBody>
      <dsp:txXfrm>
        <a:off x="5807808" y="1372693"/>
        <a:ext cx="1611208" cy="1009073"/>
      </dsp:txXfrm>
    </dsp:sp>
    <dsp:sp modelId="{4DA6B38B-6A7F-4179-9E39-63C7650DD15E}">
      <dsp:nvSpPr>
        <dsp:cNvPr id="0" name=""/>
        <dsp:cNvSpPr/>
      </dsp:nvSpPr>
      <dsp:spPr>
        <a:xfrm>
          <a:off x="1701455" y="561074"/>
          <a:ext cx="5264619" cy="5264619"/>
        </a:xfrm>
        <a:custGeom>
          <a:avLst/>
          <a:gdLst/>
          <a:ahLst/>
          <a:cxnLst/>
          <a:rect l="0" t="0" r="0" b="0"/>
          <a:pathLst>
            <a:path>
              <a:moveTo>
                <a:pt x="5223643" y="2169663"/>
              </a:moveTo>
              <a:arcTo wR="2632309" hR="2632309" stAng="20992638" swAng="1214724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D5FB316-CD92-468A-A248-1ADFC1551C3C}">
      <dsp:nvSpPr>
        <dsp:cNvPr id="0" name=""/>
        <dsp:cNvSpPr/>
      </dsp:nvSpPr>
      <dsp:spPr>
        <a:xfrm>
          <a:off x="5753219" y="3950413"/>
          <a:ext cx="1720386" cy="1118251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Staff &amp; equipment</a:t>
          </a:r>
          <a:endParaRPr lang="en-GB" sz="2100" kern="1200" dirty="0"/>
        </a:p>
      </dsp:txBody>
      <dsp:txXfrm>
        <a:off x="5807808" y="4005002"/>
        <a:ext cx="1611208" cy="1009073"/>
      </dsp:txXfrm>
    </dsp:sp>
    <dsp:sp modelId="{A354B846-BAD3-41DD-95F9-B7F172959699}">
      <dsp:nvSpPr>
        <dsp:cNvPr id="0" name=""/>
        <dsp:cNvSpPr/>
      </dsp:nvSpPr>
      <dsp:spPr>
        <a:xfrm>
          <a:off x="1701455" y="561074"/>
          <a:ext cx="5264619" cy="5264619"/>
        </a:xfrm>
        <a:custGeom>
          <a:avLst/>
          <a:gdLst/>
          <a:ahLst/>
          <a:cxnLst/>
          <a:rect l="0" t="0" r="0" b="0"/>
          <a:pathLst>
            <a:path>
              <a:moveTo>
                <a:pt x="4307078" y="4663122"/>
              </a:moveTo>
              <a:arcTo wR="2632309" hR="2632309" stAng="3029298" swAng="922861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F450E54-E246-48CF-9C74-C73C76F755D7}">
      <dsp:nvSpPr>
        <dsp:cNvPr id="0" name=""/>
        <dsp:cNvSpPr/>
      </dsp:nvSpPr>
      <dsp:spPr>
        <a:xfrm>
          <a:off x="3473572" y="5266568"/>
          <a:ext cx="1720386" cy="1118251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Data</a:t>
          </a:r>
          <a:endParaRPr lang="en-GB" sz="2100" kern="1200" dirty="0"/>
        </a:p>
      </dsp:txBody>
      <dsp:txXfrm>
        <a:off x="3528161" y="5321157"/>
        <a:ext cx="1611208" cy="1009073"/>
      </dsp:txXfrm>
    </dsp:sp>
    <dsp:sp modelId="{3FF23950-F1C4-412F-B4B3-2CD9B8C7D8FE}">
      <dsp:nvSpPr>
        <dsp:cNvPr id="0" name=""/>
        <dsp:cNvSpPr/>
      </dsp:nvSpPr>
      <dsp:spPr>
        <a:xfrm>
          <a:off x="1701455" y="561074"/>
          <a:ext cx="5264619" cy="5264619"/>
        </a:xfrm>
        <a:custGeom>
          <a:avLst/>
          <a:gdLst/>
          <a:ahLst/>
          <a:cxnLst/>
          <a:rect l="0" t="0" r="0" b="0"/>
          <a:pathLst>
            <a:path>
              <a:moveTo>
                <a:pt x="1556170" y="5034595"/>
              </a:moveTo>
              <a:arcTo wR="2632309" hR="2632309" stAng="6847841" swAng="922861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5BFED87-9AC1-4AD5-A98C-9484269DE06B}">
      <dsp:nvSpPr>
        <dsp:cNvPr id="0" name=""/>
        <dsp:cNvSpPr/>
      </dsp:nvSpPr>
      <dsp:spPr>
        <a:xfrm>
          <a:off x="1193925" y="3950413"/>
          <a:ext cx="1720386" cy="1118251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Arguments</a:t>
          </a:r>
          <a:endParaRPr lang="en-GB" sz="2100" kern="1200" dirty="0"/>
        </a:p>
      </dsp:txBody>
      <dsp:txXfrm>
        <a:off x="1248514" y="4005002"/>
        <a:ext cx="1611208" cy="1009073"/>
      </dsp:txXfrm>
    </dsp:sp>
    <dsp:sp modelId="{1749F49A-A322-4B9E-B081-48346A9CA869}">
      <dsp:nvSpPr>
        <dsp:cNvPr id="0" name=""/>
        <dsp:cNvSpPr/>
      </dsp:nvSpPr>
      <dsp:spPr>
        <a:xfrm>
          <a:off x="1701455" y="561074"/>
          <a:ext cx="5264619" cy="5264619"/>
        </a:xfrm>
        <a:custGeom>
          <a:avLst/>
          <a:gdLst/>
          <a:ahLst/>
          <a:cxnLst/>
          <a:rect l="0" t="0" r="0" b="0"/>
          <a:pathLst>
            <a:path>
              <a:moveTo>
                <a:pt x="40975" y="3094955"/>
              </a:moveTo>
              <a:arcTo wR="2632309" hR="2632309" stAng="10192638" swAng="1214724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E50DFFD-2A95-48D5-A430-26E43686A4DE}">
      <dsp:nvSpPr>
        <dsp:cNvPr id="0" name=""/>
        <dsp:cNvSpPr/>
      </dsp:nvSpPr>
      <dsp:spPr>
        <a:xfrm>
          <a:off x="1193925" y="1318104"/>
          <a:ext cx="1720386" cy="1118251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Outputs</a:t>
          </a:r>
          <a:endParaRPr lang="en-GB" sz="2100" kern="1200" dirty="0"/>
        </a:p>
      </dsp:txBody>
      <dsp:txXfrm>
        <a:off x="1248514" y="1372693"/>
        <a:ext cx="1611208" cy="1009073"/>
      </dsp:txXfrm>
    </dsp:sp>
    <dsp:sp modelId="{25F4FDDE-0380-4CF4-9C7A-74B49B7A2C9B}">
      <dsp:nvSpPr>
        <dsp:cNvPr id="0" name=""/>
        <dsp:cNvSpPr/>
      </dsp:nvSpPr>
      <dsp:spPr>
        <a:xfrm>
          <a:off x="1701455" y="561074"/>
          <a:ext cx="5264619" cy="5264619"/>
        </a:xfrm>
        <a:custGeom>
          <a:avLst/>
          <a:gdLst/>
          <a:ahLst/>
          <a:cxnLst/>
          <a:rect l="0" t="0" r="0" b="0"/>
          <a:pathLst>
            <a:path>
              <a:moveTo>
                <a:pt x="957540" y="601496"/>
              </a:moveTo>
              <a:arcTo wR="2632309" hR="2632309" stAng="13829298" swAng="922861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9534BC2-0E11-45EA-A54F-E2FB399AA0FB}">
      <dsp:nvSpPr>
        <dsp:cNvPr id="0" name=""/>
        <dsp:cNvSpPr/>
      </dsp:nvSpPr>
      <dsp:spPr>
        <a:xfrm rot="10800000">
          <a:off x="1197929" y="928"/>
          <a:ext cx="3909374" cy="852951"/>
        </a:xfrm>
        <a:prstGeom prst="homePlate">
          <a:avLst/>
        </a:prstGeom>
        <a:solidFill>
          <a:schemeClr val="accent2">
            <a:alpha val="90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76128" tIns="95250" rIns="17780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500" kern="1200"/>
            <a:t>Particularism</a:t>
          </a:r>
          <a:endParaRPr lang="en-GB" sz="2500" kern="1200" dirty="0"/>
        </a:p>
      </dsp:txBody>
      <dsp:txXfrm rot="10800000">
        <a:off x="1411167" y="928"/>
        <a:ext cx="3696136" cy="852951"/>
      </dsp:txXfrm>
    </dsp:sp>
    <dsp:sp modelId="{32C19024-1D29-4BA8-A6F1-E3035CBFA9FF}">
      <dsp:nvSpPr>
        <dsp:cNvPr id="0" name=""/>
        <dsp:cNvSpPr/>
      </dsp:nvSpPr>
      <dsp:spPr>
        <a:xfrm>
          <a:off x="771454" y="928"/>
          <a:ext cx="852951" cy="852951"/>
        </a:xfrm>
        <a:prstGeom prst="ellipse">
          <a:avLst/>
        </a:prstGeom>
        <a:blipFill rotWithShape="1"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000" b="-2000"/>
          </a:stretch>
        </a:blip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7695C459-2B7E-44B7-94D4-1B9D324F7579}">
      <dsp:nvSpPr>
        <dsp:cNvPr id="0" name=""/>
        <dsp:cNvSpPr/>
      </dsp:nvSpPr>
      <dsp:spPr>
        <a:xfrm rot="10800000">
          <a:off x="1197929" y="1108492"/>
          <a:ext cx="3909374" cy="852951"/>
        </a:xfrm>
        <a:prstGeom prst="homePlate">
          <a:avLst/>
        </a:prstGeom>
        <a:solidFill>
          <a:schemeClr val="accent2">
            <a:alpha val="90000"/>
            <a:hueOff val="0"/>
            <a:satOff val="0"/>
            <a:lumOff val="0"/>
            <a:alphaOff val="-13333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76128" tIns="95250" rIns="17780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500" kern="1200"/>
            <a:t>Competition</a:t>
          </a:r>
          <a:endParaRPr lang="en-GB" sz="2500" kern="1200" dirty="0"/>
        </a:p>
      </dsp:txBody>
      <dsp:txXfrm rot="10800000">
        <a:off x="1411167" y="1108492"/>
        <a:ext cx="3696136" cy="852951"/>
      </dsp:txXfrm>
    </dsp:sp>
    <dsp:sp modelId="{4CC68AFE-D765-4F1D-B159-F90B2288BEC5}">
      <dsp:nvSpPr>
        <dsp:cNvPr id="0" name=""/>
        <dsp:cNvSpPr/>
      </dsp:nvSpPr>
      <dsp:spPr>
        <a:xfrm>
          <a:off x="771454" y="1108492"/>
          <a:ext cx="852951" cy="852951"/>
        </a:xfrm>
        <a:prstGeom prst="ellipse">
          <a:avLst/>
        </a:prstGeom>
        <a:blipFill rotWithShape="1"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000" b="-2000"/>
          </a:stretch>
        </a:blip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E86C4AA4-C834-4DDD-B8BD-BFD4705B3B00}">
      <dsp:nvSpPr>
        <dsp:cNvPr id="0" name=""/>
        <dsp:cNvSpPr/>
      </dsp:nvSpPr>
      <dsp:spPr>
        <a:xfrm rot="10800000">
          <a:off x="1197929" y="2216055"/>
          <a:ext cx="3909374" cy="852951"/>
        </a:xfrm>
        <a:prstGeom prst="homePlate">
          <a:avLst/>
        </a:prstGeom>
        <a:solidFill>
          <a:schemeClr val="accent2">
            <a:alpha val="90000"/>
            <a:hueOff val="0"/>
            <a:satOff val="0"/>
            <a:lumOff val="0"/>
            <a:alphaOff val="-26667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76128" tIns="95250" rIns="17780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500" kern="1200" dirty="0"/>
            <a:t>Self-interestedness</a:t>
          </a:r>
        </a:p>
      </dsp:txBody>
      <dsp:txXfrm rot="10800000">
        <a:off x="1411167" y="2216055"/>
        <a:ext cx="3696136" cy="852951"/>
      </dsp:txXfrm>
    </dsp:sp>
    <dsp:sp modelId="{7A4FBAB3-D0ED-48A6-8FB7-D507FA6F058C}">
      <dsp:nvSpPr>
        <dsp:cNvPr id="0" name=""/>
        <dsp:cNvSpPr/>
      </dsp:nvSpPr>
      <dsp:spPr>
        <a:xfrm>
          <a:off x="771454" y="2216055"/>
          <a:ext cx="852951" cy="852951"/>
        </a:xfrm>
        <a:prstGeom prst="ellipse">
          <a:avLst/>
        </a:prstGeom>
        <a:blipFill rotWithShape="1"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000" b="-2000"/>
          </a:stretch>
        </a:blip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C8328C03-921A-4A7C-9F98-BEAEF5AD908A}">
      <dsp:nvSpPr>
        <dsp:cNvPr id="0" name=""/>
        <dsp:cNvSpPr/>
      </dsp:nvSpPr>
      <dsp:spPr>
        <a:xfrm rot="10800000">
          <a:off x="1197929" y="3323618"/>
          <a:ext cx="3909374" cy="852951"/>
        </a:xfrm>
        <a:prstGeom prst="homePlate">
          <a:avLst/>
        </a:prstGeom>
        <a:solidFill>
          <a:schemeClr val="accent2">
            <a:alpha val="90000"/>
            <a:hueOff val="0"/>
            <a:satOff val="0"/>
            <a:lumOff val="0"/>
            <a:alphaOff val="-4000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76128" tIns="95250" rIns="17780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500" kern="1200" dirty="0"/>
            <a:t>Organized dogmatism</a:t>
          </a:r>
        </a:p>
      </dsp:txBody>
      <dsp:txXfrm rot="10800000">
        <a:off x="1411167" y="3323618"/>
        <a:ext cx="3696136" cy="852951"/>
      </dsp:txXfrm>
    </dsp:sp>
    <dsp:sp modelId="{1E2C2B60-C53F-4E42-AC15-DE29072DA91A}">
      <dsp:nvSpPr>
        <dsp:cNvPr id="0" name=""/>
        <dsp:cNvSpPr/>
      </dsp:nvSpPr>
      <dsp:spPr>
        <a:xfrm>
          <a:off x="771454" y="3323618"/>
          <a:ext cx="852951" cy="852951"/>
        </a:xfrm>
        <a:prstGeom prst="ellipse">
          <a:avLst/>
        </a:prstGeom>
        <a:blipFill rotWithShape="1"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000" b="-2000"/>
          </a:stretch>
        </a:blip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enn2">
  <dgm:title val=""/>
  <dgm:desc val=""/>
  <dgm:catLst>
    <dgm:cat type="relationship" pri="3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1">
      <dgm:if name="Name2" axis="ch" ptType="node" func="cnt" op="lte" val="3">
        <dgm:constrLst>
          <dgm:constr type="w" for="ch" forName="comp1" refType="w"/>
          <dgm:constr type="h" for="ch" forName="comp1" refType="w" refFor="ch" refForName="comp1"/>
          <dgm:constr type="w" for="ch" forName="comp2" refType="w" fact="0.7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5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primFontSz" for="des" ptType="node" op="equ" val="65"/>
        </dgm:constrLst>
      </dgm:if>
      <dgm:if name="Name3" axis="ch" ptType="node" func="cnt" op="equ" val="4">
        <dgm:constrLst>
          <dgm:constr type="w" for="ch" forName="comp1" refType="w"/>
          <dgm:constr type="h" for="ch" forName="comp1" refType="w" refFor="ch" refForName="comp1"/>
          <dgm:constr type="w" for="ch" forName="comp2" refType="w" fact="0.8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6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4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primFontSz" for="des" ptType="node" op="equ" val="65"/>
        </dgm:constrLst>
      </dgm:if>
      <dgm:else name="Name4">
        <dgm:constrLst>
          <dgm:constr type="w" for="ch" forName="comp1" refType="w"/>
          <dgm:constr type="h" for="ch" forName="comp1" refType="w" refFor="ch" refForName="comp1"/>
          <dgm:constr type="w" for="ch" forName="comp2" refType="w" fact="0.8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7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55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w" for="ch" forName="comp5" refType="w" fact="0.4"/>
          <dgm:constr type="h" for="ch" forName="comp5" refType="w" refFor="ch" refForName="comp5"/>
          <dgm:constr type="ctrX" for="ch" forName="comp5" refType="ctrX" refFor="ch" refForName="comp1"/>
          <dgm:constr type="b" for="ch" forName="comp5" refType="b" refFor="ch" refForName="comp1"/>
          <dgm:constr type="w" for="ch" forName="comp6" refType="w" fact="0.25"/>
          <dgm:constr type="h" for="ch" forName="comp6" refType="w" refFor="ch" refForName="comp6"/>
          <dgm:constr type="ctrX" for="ch" forName="comp6" refType="ctrX" refFor="ch" refForName="comp1"/>
          <dgm:constr type="b" for="ch" forName="comp6" refType="b" refFor="ch" refForName="comp1"/>
          <dgm:constr type="w" for="ch" forName="comp7" refType="w" fact="0.15"/>
          <dgm:constr type="h" for="ch" forName="comp7" refType="w" refFor="ch" refForName="comp7"/>
          <dgm:constr type="ctrX" for="ch" forName="comp7" refType="ctrX" refFor="ch" refForName="comp1"/>
          <dgm:constr type="b" for="ch" forName="comp7" refType="b" refFor="ch" refForName="comp1"/>
          <dgm:constr type="primFontSz" for="des" ptType="node" op="equ" val="65"/>
        </dgm:constrLst>
      </dgm:else>
    </dgm:choose>
    <dgm:ruleLst/>
    <dgm:choose name="Name5">
      <dgm:if name="Name6" axis="ch" ptType="node" func="cnt" op="gte" val="1">
        <dgm:layoutNode name="comp1">
          <dgm:alg type="composite"/>
          <dgm:shape xmlns:r="http://schemas.openxmlformats.org/officeDocument/2006/relationships" r:blip="">
            <dgm:adjLst/>
          </dgm:shape>
          <dgm:presOf/>
          <dgm:choose name="Name7">
            <dgm:if name="Name8" axis="ch" ptType="node" func="cnt" op="equ" val="1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5"/>
                <dgm:constr type="w" for="ch" forName="c1text" refType="w" refFor="ch" refForName="circle1" fact="0.70711"/>
                <dgm:constr type="h" for="ch" forName="c1text" refType="h" refFor="ch" refForName="circle1" fact="0.5"/>
              </dgm:constrLst>
            </dgm:if>
            <dgm:if name="Name9" axis="ch" ptType="node" func="cnt" op="equ" val="2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6"/>
                <dgm:constr type="w" for="ch" forName="c1text" refType="w" refFor="ch" refForName="circle1" fact="0.525"/>
                <dgm:constr type="h" for="ch" forName="c1text" refType="h" refFor="ch" refForName="circle1" fact="0.17"/>
              </dgm:constrLst>
            </dgm:if>
            <dgm:if name="Name10" axis="ch" ptType="node" func="cnt" op="equ" val="3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3495"/>
                <dgm:constr type="h" for="ch" forName="c1text" refType="h" refFor="ch" refForName="circle1" fact="0.15"/>
              </dgm:constrLst>
            </dgm:if>
            <dgm:if name="Name11" axis="ch" ptType="node" func="cnt" op="equ" val="4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2796"/>
                <dgm:constr type="h" for="ch" forName="c1text" refType="h" refFor="ch" refForName="circle1" fact="0.15"/>
              </dgm:constrLst>
            </dgm:if>
            <dgm:if name="Name12" axis="ch" ptType="node" func="cnt" op="gte" val="5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"/>
                <dgm:constr type="w" for="ch" forName="c1text" refType="w" refFor="ch" refForName="circle1" fact="0.375"/>
                <dgm:constr type="h" for="ch" forName="c1text" refType="h" refFor="ch" refForName="circle1" fact="0.1"/>
              </dgm:constrLst>
            </dgm:if>
            <dgm:else name="Name13"/>
          </dgm:choose>
          <dgm:ruleLst/>
          <dgm:layoutNode name="circle1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1 1" cnt="1 0"/>
            <dgm:constrLst>
              <dgm:constr type="h" refType="w"/>
            </dgm:constrLst>
            <dgm:ruleLst/>
          </dgm:layoutNode>
          <dgm:layoutNode name="c1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1 1" cnt="1 0"/>
            <dgm:constrLst/>
            <dgm:ruleLst>
              <dgm:rule type="primFontSz" val="5" fact="NaN" max="NaN"/>
            </dgm:ruleLst>
          </dgm:layoutNode>
        </dgm:layoutNode>
      </dgm:if>
      <dgm:else name="Name14"/>
    </dgm:choose>
    <dgm:choose name="Name15">
      <dgm:if name="Name16" axis="ch" ptType="node" func="cnt" op="gte" val="2">
        <dgm:layoutNode name="comp2">
          <dgm:alg type="composite"/>
          <dgm:shape xmlns:r="http://schemas.openxmlformats.org/officeDocument/2006/relationships" r:blip="">
            <dgm:adjLst/>
          </dgm:shape>
          <dgm:presOf/>
          <dgm:choose name="Name17">
            <dgm:if name="Name18" axis="ch" ptType="node" func="cnt" op="equ" val="2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5"/>
                <dgm:constr type="w" for="ch" forName="c2text" refType="w" refFor="ch" refForName="circle2" fact="0.70711"/>
                <dgm:constr type="h" for="ch" forName="c2text" refType="h" refFor="ch" refForName="circle2" fact="0.5"/>
              </dgm:constrLst>
            </dgm:if>
            <dgm:if name="Name19" axis="ch" ptType="node" func="cnt" op="equ" val="3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625"/>
                <dgm:constr type="w" for="ch" forName="c2text" refType="w" refFor="ch" refForName="circle2" fact="0.466"/>
                <dgm:constr type="h" for="ch" forName="c2text" refType="h" refFor="ch" refForName="circle2" fact="0.1875"/>
              </dgm:constrLst>
            </dgm:if>
            <dgm:if name="Name20" axis="ch" ptType="node" func="cnt" op="equ" val="4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"/>
                <dgm:constr type="w" for="ch" forName="c2text" refType="w" refFor="ch" refForName="circle2" fact="0.3495"/>
                <dgm:constr type="h" for="ch" forName="c2text" refType="h" refFor="ch" refForName="circle2" fact="0.18"/>
              </dgm:constrLst>
            </dgm:if>
            <dgm:if name="Name21" axis="ch" ptType="node" func="cnt" op="gte" val="5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15"/>
                <dgm:constr type="w" for="ch" forName="c2text" refType="w" refFor="ch" refForName="circle2" fact="0.43125"/>
                <dgm:constr type="h" for="ch" forName="c2text" refType="h" refFor="ch" refForName="circle2" fact="0.115"/>
              </dgm:constrLst>
            </dgm:if>
            <dgm:else name="Name22"/>
          </dgm:choose>
          <dgm:ruleLst/>
          <dgm:layoutNode name="circle2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2 1" cnt="1 0"/>
            <dgm:constrLst>
              <dgm:constr type="h" refType="w"/>
            </dgm:constrLst>
            <dgm:ruleLst/>
          </dgm:layoutNode>
          <dgm:layoutNode name="c2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2 1" cnt="1 0"/>
            <dgm:constrLst/>
            <dgm:ruleLst>
              <dgm:rule type="primFontSz" val="5" fact="NaN" max="NaN"/>
            </dgm:ruleLst>
          </dgm:layoutNode>
        </dgm:layoutNode>
      </dgm:if>
      <dgm:else name="Name23"/>
    </dgm:choose>
    <dgm:choose name="Name24">
      <dgm:if name="Name25" axis="ch" ptType="node" func="cnt" op="gte" val="3">
        <dgm:layoutNode name="comp3">
          <dgm:alg type="composite"/>
          <dgm:shape xmlns:r="http://schemas.openxmlformats.org/officeDocument/2006/relationships" r:blip="">
            <dgm:adjLst/>
          </dgm:shape>
          <dgm:presOf/>
          <dgm:choose name="Name26">
            <dgm:if name="Name27" axis="ch" ptType="node" func="cnt" op="equ" val="3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5"/>
                <dgm:constr type="w" for="ch" forName="c3text" refType="w" refFor="ch" refForName="circle3" fact="0.70711"/>
                <dgm:constr type="h" for="ch" forName="c3text" refType="h" refFor="ch" refForName="circle3" fact="0.5"/>
              </dgm:constrLst>
            </dgm:if>
            <dgm:if name="Name28" axis="ch" ptType="node" func="cnt" op="equ" val="4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875"/>
                <dgm:constr type="w" for="ch" forName="c3text" refType="w" refFor="ch" refForName="circle3" fact="0.466"/>
                <dgm:constr type="h" for="ch" forName="c3text" refType="h" refFor="ch" refForName="circle3" fact="0.225"/>
              </dgm:constrLst>
            </dgm:if>
            <dgm:if name="Name29" axis="ch" ptType="node" func="cnt" op="gte" val="5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38"/>
                <dgm:constr type="w" for="ch" forName="c3text" refType="w" refFor="ch" refForName="circle3" fact="0.5175"/>
                <dgm:constr type="h" for="ch" forName="c3text" refType="h" refFor="ch" refForName="circle3" fact="0.138"/>
              </dgm:constrLst>
            </dgm:if>
            <dgm:else name="Name30"/>
          </dgm:choose>
          <dgm:ruleLst/>
          <dgm:layoutNode name="circle3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3 1" cnt="1 0"/>
            <dgm:constrLst>
              <dgm:constr type="h" refType="w"/>
            </dgm:constrLst>
            <dgm:ruleLst/>
          </dgm:layoutNode>
          <dgm:layoutNode name="c3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3 1" cnt="1 0"/>
            <dgm:constrLst/>
            <dgm:ruleLst>
              <dgm:rule type="primFontSz" val="5" fact="NaN" max="NaN"/>
            </dgm:ruleLst>
          </dgm:layoutNode>
        </dgm:layoutNode>
      </dgm:if>
      <dgm:else name="Name31"/>
    </dgm:choose>
    <dgm:choose name="Name32">
      <dgm:if name="Name33" axis="ch" ptType="node" func="cnt" op="gte" val="4">
        <dgm:layoutNode name="comp4">
          <dgm:alg type="composite"/>
          <dgm:shape xmlns:r="http://schemas.openxmlformats.org/officeDocument/2006/relationships" r:blip="">
            <dgm:adjLst/>
          </dgm:shape>
          <dgm:presOf/>
          <dgm:choose name="Name34">
            <dgm:if name="Name35" axis="ch" ptType="node" func="cnt" op="equ" val="4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5"/>
                <dgm:constr type="w" for="ch" forName="c4text" refType="w" refFor="ch" refForName="circle4" fact="0.70711"/>
                <dgm:constr type="h" for="ch" forName="c4text" refType="h" refFor="ch" refForName="circle4" fact="0.5"/>
              </dgm:constrLst>
            </dgm:if>
            <dgm:if name="Name36" axis="ch" ptType="node" func="cnt" op="gte" val="5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18"/>
                <dgm:constr type="w" for="ch" forName="c4text" refType="w" refFor="ch" refForName="circle4" fact="0.54"/>
                <dgm:constr type="h" for="ch" forName="c4text" refType="h" refFor="ch" refForName="circle4" fact="0.18"/>
              </dgm:constrLst>
            </dgm:if>
            <dgm:else name="Name37"/>
          </dgm:choose>
          <dgm:ruleLst/>
          <dgm:layoutNode name="circle4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4 1" cnt="1 0"/>
            <dgm:constrLst>
              <dgm:constr type="h" refType="w"/>
            </dgm:constrLst>
            <dgm:ruleLst/>
          </dgm:layoutNode>
          <dgm:layoutNode name="c4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4 1" cnt="1 0"/>
            <dgm:constrLst/>
            <dgm:ruleLst>
              <dgm:rule type="primFontSz" val="5" fact="NaN" max="NaN"/>
            </dgm:ruleLst>
          </dgm:layoutNode>
        </dgm:layoutNode>
      </dgm:if>
      <dgm:else name="Name38"/>
    </dgm:choose>
    <dgm:choose name="Name39">
      <dgm:if name="Name40" axis="ch" ptType="node" func="cnt" op="gte" val="5">
        <dgm:layoutNode name="comp5">
          <dgm:alg type="composite"/>
          <dgm:shape xmlns:r="http://schemas.openxmlformats.org/officeDocument/2006/relationships" r:blip="">
            <dgm:adjLst/>
          </dgm:shape>
          <dgm:presOf/>
          <dgm:choose name="Name41">
            <dgm:if name="Name42" axis="ch" ptType="node" func="cnt" op="equ" val="5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5"/>
                <dgm:constr type="w" for="ch" forName="c5text" refType="w" refFor="ch" refForName="circle5" fact="0.70711"/>
                <dgm:constr type="h" for="ch" forName="c5text" refType="h" refFor="ch" refForName="circle5" fact="0.5"/>
              </dgm:constrLst>
            </dgm:if>
            <dgm:if name="Name43" axis="ch" ptType="node" func="cnt" op="gte" val="6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25"/>
                <dgm:constr type="w" for="ch" forName="c5text" refType="w" refFor="ch" refForName="circle5" fact="0.65"/>
                <dgm:constr type="h" for="ch" forName="c5text" refType="h" refFor="ch" refForName="circle5" fact="0.25"/>
              </dgm:constrLst>
            </dgm:if>
            <dgm:else name="Name44"/>
          </dgm:choose>
          <dgm:ruleLst/>
          <dgm:layoutNode name="circle5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5 1" cnt="1 0"/>
            <dgm:constrLst>
              <dgm:constr type="h" refType="w"/>
            </dgm:constrLst>
            <dgm:ruleLst/>
          </dgm:layoutNode>
          <dgm:layoutNode name="c5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5 1" cnt="1 0"/>
            <dgm:constrLst/>
            <dgm:ruleLst>
              <dgm:rule type="primFontSz" val="5" fact="NaN" max="NaN"/>
            </dgm:ruleLst>
          </dgm:layoutNode>
        </dgm:layoutNode>
      </dgm:if>
      <dgm:else name="Name45"/>
    </dgm:choose>
    <dgm:choose name="Name46">
      <dgm:if name="Name47" axis="ch" ptType="node" func="cnt" op="gte" val="6">
        <dgm:layoutNode name="comp6">
          <dgm:alg type="composite"/>
          <dgm:shape xmlns:r="http://schemas.openxmlformats.org/officeDocument/2006/relationships" r:blip="">
            <dgm:adjLst/>
          </dgm:shape>
          <dgm:presOf/>
          <dgm:choose name="Name48">
            <dgm:if name="Name49" axis="ch" ptType="node" func="cnt" op="equ" val="6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5"/>
                <dgm:constr type="w" for="ch" forName="c6text" refType="w" refFor="ch" refForName="circle6" fact="0.70711"/>
                <dgm:constr type="h" for="ch" forName="c6text" refType="h" refFor="ch" refForName="circle6" fact="0.5"/>
              </dgm:constrLst>
            </dgm:if>
            <dgm:if name="Name50" axis="ch" ptType="node" func="cnt" op="gte" val="7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27"/>
                <dgm:constr type="w" for="ch" forName="c6text" refType="w" refFor="ch" refForName="circle6" fact="0.68"/>
                <dgm:constr type="h" for="ch" forName="c6text" refType="h" refFor="ch" refForName="circle6" fact="0.241"/>
              </dgm:constrLst>
            </dgm:if>
            <dgm:else name="Name51"/>
          </dgm:choose>
          <dgm:ruleLst/>
          <dgm:layoutNode name="circle6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6 1" cnt="1 0"/>
            <dgm:constrLst>
              <dgm:constr type="h" refType="w"/>
            </dgm:constrLst>
            <dgm:ruleLst/>
          </dgm:layoutNode>
          <dgm:layoutNode name="c6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6 1" cnt="1 0"/>
            <dgm:constrLst/>
            <dgm:ruleLst>
              <dgm:rule type="primFontSz" val="5" fact="NaN" max="NaN"/>
            </dgm:ruleLst>
          </dgm:layoutNode>
        </dgm:layoutNode>
      </dgm:if>
      <dgm:else name="Name52"/>
    </dgm:choose>
    <dgm:choose name="Name53">
      <dgm:if name="Name54" axis="ch" ptType="node" func="cnt" op="gte" val="7">
        <dgm:layoutNode name="comp7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circle7" refType="w"/>
            <dgm:constr type="h" for="ch" forName="circle7" refType="h"/>
            <dgm:constr type="ctrX" for="ch" forName="circle7" refType="w" fact="0.5"/>
            <dgm:constr type="ctrY" for="ch" forName="circle7" refType="h" fact="0.5"/>
            <dgm:constr type="ctrX" for="ch" forName="c7text" refType="w" fact="0.5"/>
            <dgm:constr type="ctrY" for="ch" forName="c7text" refType="h" fact="0.5"/>
            <dgm:constr type="w" for="ch" forName="c7text" refType="w" refFor="ch" refForName="circle7" fact="0.70711"/>
            <dgm:constr type="h" for="ch" forName="c7text" refType="h" refFor="ch" refForName="circle7" fact="0.5"/>
          </dgm:constrLst>
          <dgm:ruleLst/>
          <dgm:layoutNode name="circle7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7 1" cnt="1 0"/>
            <dgm:constrLst>
              <dgm:constr type="h" refType="w"/>
            </dgm:constrLst>
            <dgm:ruleLst/>
          </dgm:layoutNode>
          <dgm:layoutNode name="c7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7 1" cnt="1 0"/>
            <dgm:constrLst/>
            <dgm:ruleLst>
              <dgm:rule type="primFontSz" val="5" fact="NaN" max="NaN"/>
            </dgm:ruleLst>
          </dgm:layoutNode>
        </dgm:layoutNode>
      </dgm:if>
      <dgm:else name="Name55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ycle5">
  <dgm:title val=""/>
  <dgm:desc val=""/>
  <dgm:catLst>
    <dgm:cat type="cycle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fact="-1"/>
          <dgm:constr type="diam" for="ch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2"/>
                <dgm:constr type="endPad" refType="connDist" fact="0.2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cycle5">
  <dgm:title val=""/>
  <dgm:desc val=""/>
  <dgm:catLst>
    <dgm:cat type="cycle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fact="-1"/>
          <dgm:constr type="diam" for="ch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2"/>
                <dgm:constr type="endPad" refType="connDist" fact="0.2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cycle5">
  <dgm:title val=""/>
  <dgm:desc val=""/>
  <dgm:catLst>
    <dgm:cat type="cycle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fact="-1"/>
          <dgm:constr type="diam" for="ch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2"/>
                <dgm:constr type="endPad" refType="connDist" fact="0.2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1" name="Google Shape;71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72;p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>
                <a:solidFill>
                  <a:srgbClr val="000000"/>
                </a:solidFill>
              </a:rPr>
              <a:t>1</a:t>
            </a:fld>
            <a:endParaRPr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30</a:t>
            </a:fld>
            <a:endParaRPr lang="en-US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12736066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35</a:t>
            </a:fld>
            <a:endParaRPr lang="en-US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5048630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ECB501B-9145-384C-860E-E18BA7581B70}" type="slidenum">
              <a:rPr lang="el-GR" smtClean="0"/>
              <a:pPr>
                <a:defRPr/>
              </a:pPr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3080499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ECB501B-9145-384C-860E-E18BA7581B70}" type="slidenum">
              <a:rPr lang="el-GR" smtClean="0"/>
              <a:pPr>
                <a:defRPr/>
              </a:pPr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8004951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>
              <a:buFont typeface="Arial" panose="020B0604020202020204" pitchFamily="34" charset="0"/>
              <a:buChar char="•"/>
            </a:pPr>
            <a:r>
              <a:rPr lang="en-GB" sz="1200" b="1" i="0" u="none" strike="noStrike" cap="none" dirty="0">
                <a:solidFill>
                  <a:schemeClr val="dk1"/>
                </a:solidFill>
                <a:effectLst/>
                <a:latin typeface="Calibri"/>
                <a:ea typeface="Calibri"/>
                <a:cs typeface="Calibri"/>
                <a:sym typeface="Calibri"/>
              </a:rPr>
              <a:t>communism</a:t>
            </a:r>
            <a:r>
              <a:rPr lang="en-GB" sz="1200" b="0" i="0" u="none" strike="noStrike" cap="none" dirty="0">
                <a:solidFill>
                  <a:schemeClr val="dk1"/>
                </a:solidFill>
                <a:effectLst/>
                <a:latin typeface="Calibri"/>
                <a:ea typeface="Calibri"/>
                <a:cs typeface="Calibri"/>
                <a:sym typeface="Calibri"/>
              </a:rPr>
              <a:t>: all scientists should have common ownership of scientific goods (intellectual property), to promote collective collaboration; secrecy is the opposite of this norm.</a:t>
            </a:r>
          </a:p>
          <a:p>
            <a:pPr lvl="0">
              <a:buFont typeface="Arial" panose="020B0604020202020204" pitchFamily="34" charset="0"/>
              <a:buChar char="•"/>
            </a:pPr>
            <a:r>
              <a:rPr lang="en-GB" sz="1200" b="1" i="0" u="none" strike="noStrike" cap="none" dirty="0">
                <a:solidFill>
                  <a:schemeClr val="dk1"/>
                </a:solidFill>
                <a:effectLst/>
                <a:latin typeface="Calibri"/>
                <a:ea typeface="Calibri"/>
                <a:cs typeface="Calibri"/>
                <a:sym typeface="Calibri"/>
              </a:rPr>
              <a:t>universalism</a:t>
            </a:r>
            <a:r>
              <a:rPr lang="en-GB" sz="1200" b="0" i="0" u="none" strike="noStrike" cap="none" dirty="0">
                <a:solidFill>
                  <a:schemeClr val="dk1"/>
                </a:solidFill>
                <a:effectLst/>
                <a:latin typeface="Calibri"/>
                <a:ea typeface="Calibri"/>
                <a:cs typeface="Calibri"/>
                <a:sym typeface="Calibri"/>
              </a:rPr>
              <a:t>: scientific validity is independent of the </a:t>
            </a:r>
            <a:r>
              <a:rPr lang="en-GB" sz="1200" b="0" i="0" u="none" strike="noStrike" cap="none" dirty="0" err="1">
                <a:solidFill>
                  <a:schemeClr val="dk1"/>
                </a:solidFill>
                <a:effectLst/>
                <a:latin typeface="Calibri"/>
                <a:ea typeface="Calibri"/>
                <a:cs typeface="Calibri"/>
                <a:sym typeface="Calibri"/>
              </a:rPr>
              <a:t>sociopolitical</a:t>
            </a:r>
            <a:r>
              <a:rPr lang="en-GB" sz="1200" b="0" i="0" u="none" strike="noStrike" cap="none" dirty="0">
                <a:solidFill>
                  <a:schemeClr val="dk1"/>
                </a:solidFill>
                <a:effectLst/>
                <a:latin typeface="Calibri"/>
                <a:ea typeface="Calibri"/>
                <a:cs typeface="Calibri"/>
                <a:sym typeface="Calibri"/>
              </a:rPr>
              <a:t> status/personal attributes of its participants</a:t>
            </a:r>
          </a:p>
          <a:p>
            <a:pPr lvl="0">
              <a:buFont typeface="Arial" panose="020B0604020202020204" pitchFamily="34" charset="0"/>
              <a:buChar char="•"/>
            </a:pPr>
            <a:r>
              <a:rPr lang="en-GB" sz="1200" b="1" i="0" u="none" strike="noStrike" cap="none" dirty="0">
                <a:solidFill>
                  <a:schemeClr val="dk1"/>
                </a:solidFill>
                <a:effectLst/>
                <a:latin typeface="Calibri"/>
                <a:ea typeface="Calibri"/>
                <a:cs typeface="Calibri"/>
                <a:sym typeface="Calibri"/>
              </a:rPr>
              <a:t>disinterestedness</a:t>
            </a:r>
            <a:r>
              <a:rPr lang="en-GB" sz="1200" b="0" i="0" u="none" strike="noStrike" cap="none" dirty="0">
                <a:solidFill>
                  <a:schemeClr val="dk1"/>
                </a:solidFill>
                <a:effectLst/>
                <a:latin typeface="Calibri"/>
                <a:ea typeface="Calibri"/>
                <a:cs typeface="Calibri"/>
                <a:sym typeface="Calibri"/>
              </a:rPr>
              <a:t>: scientific institutions act for the benefit of a common scientific enterprise, rather than for the personal gain of individuals within them</a:t>
            </a:r>
          </a:p>
          <a:p>
            <a:pPr lvl="0">
              <a:buFont typeface="Arial" panose="020B0604020202020204" pitchFamily="34" charset="0"/>
              <a:buChar char="•"/>
            </a:pPr>
            <a:r>
              <a:rPr lang="en-GB" sz="1200" b="1" i="0" u="none" strike="noStrike" cap="none" dirty="0">
                <a:solidFill>
                  <a:schemeClr val="dk1"/>
                </a:solidFill>
                <a:effectLst/>
                <a:latin typeface="Calibri"/>
                <a:ea typeface="Calibri"/>
                <a:cs typeface="Calibri"/>
                <a:sym typeface="Calibri"/>
              </a:rPr>
              <a:t>organized scepticism</a:t>
            </a:r>
            <a:r>
              <a:rPr lang="en-GB" sz="1200" b="0" i="0" u="none" strike="noStrike" cap="none" dirty="0">
                <a:solidFill>
                  <a:schemeClr val="dk1"/>
                </a:solidFill>
                <a:effectLst/>
                <a:latin typeface="Calibri"/>
                <a:ea typeface="Calibri"/>
                <a:cs typeface="Calibri"/>
                <a:sym typeface="Calibri"/>
              </a:rPr>
              <a:t>: scientific claims should be exposed to </a:t>
            </a:r>
            <a:r>
              <a:rPr lang="en-GB" sz="1200" b="0" i="0" u="none" strike="noStrike" cap="none" dirty="0">
                <a:solidFill>
                  <a:schemeClr val="tx1"/>
                </a:solidFill>
                <a:effectLst/>
                <a:latin typeface="Calibri"/>
                <a:ea typeface="Calibri"/>
                <a:cs typeface="Calibri"/>
                <a:sym typeface="Calibri"/>
              </a:rPr>
              <a:t>critical scrutiny before </a:t>
            </a:r>
            <a:r>
              <a:rPr lang="en-GB" sz="1200" b="0" i="0" u="none" strike="noStrike" cap="none" dirty="0">
                <a:solidFill>
                  <a:schemeClr val="dk1"/>
                </a:solidFill>
                <a:effectLst/>
                <a:latin typeface="Calibri"/>
                <a:ea typeface="Calibri"/>
                <a:cs typeface="Calibri"/>
                <a:sym typeface="Calibri"/>
              </a:rPr>
              <a:t>being accepted: both in methodology and institutional codes of conduct.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11</a:t>
            </a:fld>
            <a:endParaRPr lang="en-US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82513496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GB" sz="1200" b="1" i="1" u="none" strike="noStrike" cap="none" dirty="0">
                <a:solidFill>
                  <a:schemeClr val="dk1"/>
                </a:solidFill>
                <a:effectLst/>
                <a:latin typeface="Calibri"/>
                <a:ea typeface="Calibri"/>
                <a:cs typeface="Calibri"/>
                <a:sym typeface="Calibri"/>
              </a:rPr>
              <a:t>Particularism</a:t>
            </a:r>
            <a:r>
              <a:rPr lang="en-GB" sz="1200" b="0" i="1" u="none" strike="noStrike" cap="none" dirty="0">
                <a:solidFill>
                  <a:schemeClr val="dk1"/>
                </a:solidFill>
                <a:effectLst/>
                <a:latin typeface="Calibri"/>
                <a:ea typeface="Calibri"/>
                <a:cs typeface="Calibri"/>
                <a:sym typeface="Calibri"/>
              </a:rPr>
              <a:t>: Scientists assess new knowledge and its applications based on the reputation and past productivity of the individual or research group.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sz="1200" b="1" i="1" u="none" strike="noStrike" cap="none" dirty="0">
                <a:solidFill>
                  <a:schemeClr val="dk1"/>
                </a:solidFill>
                <a:effectLst/>
                <a:latin typeface="Calibri"/>
                <a:ea typeface="Calibri"/>
                <a:cs typeface="Calibri"/>
                <a:sym typeface="Calibri"/>
              </a:rPr>
              <a:t>Competition</a:t>
            </a:r>
            <a:r>
              <a:rPr lang="en-GB" sz="1200" b="0" i="1" u="none" strike="noStrike" cap="none" dirty="0">
                <a:solidFill>
                  <a:schemeClr val="dk1"/>
                </a:solidFill>
                <a:effectLst/>
                <a:latin typeface="Calibri"/>
                <a:ea typeface="Calibri"/>
                <a:cs typeface="Calibri"/>
                <a:sym typeface="Calibri"/>
              </a:rPr>
              <a:t>: Scientists protect their newest findings to ensure priority in publishing, patenting, or applications.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sz="1200" b="1" i="1" u="none" strike="noStrike" cap="none" dirty="0">
                <a:solidFill>
                  <a:schemeClr val="dk1"/>
                </a:solidFill>
                <a:effectLst/>
                <a:latin typeface="Calibri"/>
                <a:ea typeface="Calibri"/>
                <a:cs typeface="Calibri"/>
                <a:sym typeface="Calibri"/>
              </a:rPr>
              <a:t>Self-interestedness</a:t>
            </a:r>
            <a:r>
              <a:rPr lang="en-GB" sz="1200" b="0" i="1" u="none" strike="noStrike" cap="none" dirty="0">
                <a:solidFill>
                  <a:schemeClr val="dk1"/>
                </a:solidFill>
                <a:effectLst/>
                <a:latin typeface="Calibri"/>
                <a:ea typeface="Calibri"/>
                <a:cs typeface="Calibri"/>
                <a:sym typeface="Calibri"/>
              </a:rPr>
              <a:t>: Scientists compete with others in the same field for funding and recognition of their achievements.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sz="1200" b="1" i="1" u="none" strike="noStrike" cap="none" dirty="0">
                <a:solidFill>
                  <a:schemeClr val="dk1"/>
                </a:solidFill>
                <a:effectLst/>
                <a:latin typeface="Calibri"/>
                <a:ea typeface="Calibri"/>
                <a:cs typeface="Calibri"/>
                <a:sym typeface="Calibri"/>
              </a:rPr>
              <a:t>Organized dogmatism</a:t>
            </a:r>
            <a:r>
              <a:rPr lang="en-GB" sz="1200" b="0" i="1" u="none" strike="noStrike" cap="none" dirty="0">
                <a:solidFill>
                  <a:schemeClr val="dk1"/>
                </a:solidFill>
                <a:effectLst/>
                <a:latin typeface="Calibri"/>
                <a:ea typeface="Calibri"/>
                <a:cs typeface="Calibri"/>
                <a:sym typeface="Calibri"/>
              </a:rPr>
              <a:t>: Scientists invest their careers in promoting their own most important findings, theories, or innovations [3]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14</a:t>
            </a:fld>
            <a:endParaRPr lang="en-US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48322314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18</a:t>
            </a:fld>
            <a:endParaRPr lang="en-US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6512152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GB" sz="1200" b="1" i="1" u="none" strike="noStrike" cap="none" dirty="0">
                <a:solidFill>
                  <a:schemeClr val="dk1"/>
                </a:solidFill>
                <a:effectLst/>
                <a:latin typeface="Calibri"/>
                <a:ea typeface="Calibri"/>
                <a:cs typeface="Calibri"/>
                <a:sym typeface="Calibri"/>
              </a:rPr>
              <a:t>Particularism</a:t>
            </a:r>
            <a:r>
              <a:rPr lang="en-GB" sz="1200" b="0" i="1" u="none" strike="noStrike" cap="none" dirty="0">
                <a:solidFill>
                  <a:schemeClr val="dk1"/>
                </a:solidFill>
                <a:effectLst/>
                <a:latin typeface="Calibri"/>
                <a:ea typeface="Calibri"/>
                <a:cs typeface="Calibri"/>
                <a:sym typeface="Calibri"/>
              </a:rPr>
              <a:t>: Scientists assess new knowledge and its applications based on the reputation and past productivity of the individual or research group.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sz="1200" b="1" i="1" u="none" strike="noStrike" cap="none" dirty="0">
                <a:solidFill>
                  <a:schemeClr val="dk1"/>
                </a:solidFill>
                <a:effectLst/>
                <a:latin typeface="Calibri"/>
                <a:ea typeface="Calibri"/>
                <a:cs typeface="Calibri"/>
                <a:sym typeface="Calibri"/>
              </a:rPr>
              <a:t>Competition</a:t>
            </a:r>
            <a:r>
              <a:rPr lang="en-GB" sz="1200" b="0" i="1" u="none" strike="noStrike" cap="none" dirty="0">
                <a:solidFill>
                  <a:schemeClr val="dk1"/>
                </a:solidFill>
                <a:effectLst/>
                <a:latin typeface="Calibri"/>
                <a:ea typeface="Calibri"/>
                <a:cs typeface="Calibri"/>
                <a:sym typeface="Calibri"/>
              </a:rPr>
              <a:t>: Scientists protect their newest findings to ensure priority in publishing, patenting, or applications.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sz="1200" b="1" i="1" u="none" strike="noStrike" cap="none" dirty="0">
                <a:solidFill>
                  <a:schemeClr val="dk1"/>
                </a:solidFill>
                <a:effectLst/>
                <a:latin typeface="Calibri"/>
                <a:ea typeface="Calibri"/>
                <a:cs typeface="Calibri"/>
                <a:sym typeface="Calibri"/>
              </a:rPr>
              <a:t>Self-interestedness</a:t>
            </a:r>
            <a:r>
              <a:rPr lang="en-GB" sz="1200" b="0" i="1" u="none" strike="noStrike" cap="none" dirty="0">
                <a:solidFill>
                  <a:schemeClr val="dk1"/>
                </a:solidFill>
                <a:effectLst/>
                <a:latin typeface="Calibri"/>
                <a:ea typeface="Calibri"/>
                <a:cs typeface="Calibri"/>
                <a:sym typeface="Calibri"/>
              </a:rPr>
              <a:t>: Scientists compete with others in the same field for funding and recognition of their achievements.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sz="1200" b="1" i="1" u="none" strike="noStrike" cap="none" dirty="0">
                <a:solidFill>
                  <a:schemeClr val="dk1"/>
                </a:solidFill>
                <a:effectLst/>
                <a:latin typeface="Calibri"/>
                <a:ea typeface="Calibri"/>
                <a:cs typeface="Calibri"/>
                <a:sym typeface="Calibri"/>
              </a:rPr>
              <a:t>Organized dogmatism</a:t>
            </a:r>
            <a:r>
              <a:rPr lang="en-GB" sz="1200" b="0" i="1" u="none" strike="noStrike" cap="none" dirty="0">
                <a:solidFill>
                  <a:schemeClr val="dk1"/>
                </a:solidFill>
                <a:effectLst/>
                <a:latin typeface="Calibri"/>
                <a:ea typeface="Calibri"/>
                <a:cs typeface="Calibri"/>
                <a:sym typeface="Calibri"/>
              </a:rPr>
              <a:t>: Scientists invest their careers in promoting their own most important findings, theories, or innovations [3]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22</a:t>
            </a:fld>
            <a:endParaRPr lang="en-US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1798344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>
              <a:buFont typeface="Arial" panose="020B0604020202020204" pitchFamily="34" charset="0"/>
              <a:buChar char="•"/>
            </a:pPr>
            <a:r>
              <a:rPr lang="en-GB" sz="1200" b="1" i="0" u="none" strike="noStrike" cap="none" dirty="0">
                <a:solidFill>
                  <a:schemeClr val="dk1"/>
                </a:solidFill>
                <a:effectLst/>
                <a:latin typeface="Calibri"/>
                <a:ea typeface="Calibri"/>
                <a:cs typeface="Calibri"/>
                <a:sym typeface="Calibri"/>
              </a:rPr>
              <a:t>communism</a:t>
            </a:r>
            <a:r>
              <a:rPr lang="en-GB" sz="1200" b="0" i="0" u="none" strike="noStrike" cap="none" dirty="0">
                <a:solidFill>
                  <a:schemeClr val="dk1"/>
                </a:solidFill>
                <a:effectLst/>
                <a:latin typeface="Calibri"/>
                <a:ea typeface="Calibri"/>
                <a:cs typeface="Calibri"/>
                <a:sym typeface="Calibri"/>
              </a:rPr>
              <a:t>: all scientists should have common ownership of scientific goods (intellectual property), to promote collective collaboration; secrecy is the opposite of this norm.</a:t>
            </a:r>
          </a:p>
          <a:p>
            <a:pPr lvl="0">
              <a:buFont typeface="Arial" panose="020B0604020202020204" pitchFamily="34" charset="0"/>
              <a:buChar char="•"/>
            </a:pPr>
            <a:r>
              <a:rPr lang="en-GB" sz="1200" b="1" i="0" u="none" strike="noStrike" cap="none" dirty="0">
                <a:solidFill>
                  <a:schemeClr val="dk1"/>
                </a:solidFill>
                <a:effectLst/>
                <a:latin typeface="Calibri"/>
                <a:ea typeface="Calibri"/>
                <a:cs typeface="Calibri"/>
                <a:sym typeface="Calibri"/>
              </a:rPr>
              <a:t>universalism</a:t>
            </a:r>
            <a:r>
              <a:rPr lang="en-GB" sz="1200" b="0" i="0" u="none" strike="noStrike" cap="none" dirty="0">
                <a:solidFill>
                  <a:schemeClr val="dk1"/>
                </a:solidFill>
                <a:effectLst/>
                <a:latin typeface="Calibri"/>
                <a:ea typeface="Calibri"/>
                <a:cs typeface="Calibri"/>
                <a:sym typeface="Calibri"/>
              </a:rPr>
              <a:t>: scientific validity is independent of the </a:t>
            </a:r>
            <a:r>
              <a:rPr lang="en-GB" sz="1200" b="0" i="0" u="none" strike="noStrike" cap="none" dirty="0" err="1">
                <a:solidFill>
                  <a:schemeClr val="dk1"/>
                </a:solidFill>
                <a:effectLst/>
                <a:latin typeface="Calibri"/>
                <a:ea typeface="Calibri"/>
                <a:cs typeface="Calibri"/>
                <a:sym typeface="Calibri"/>
              </a:rPr>
              <a:t>sociopolitical</a:t>
            </a:r>
            <a:r>
              <a:rPr lang="en-GB" sz="1200" b="0" i="0" u="none" strike="noStrike" cap="none" dirty="0">
                <a:solidFill>
                  <a:schemeClr val="dk1"/>
                </a:solidFill>
                <a:effectLst/>
                <a:latin typeface="Calibri"/>
                <a:ea typeface="Calibri"/>
                <a:cs typeface="Calibri"/>
                <a:sym typeface="Calibri"/>
              </a:rPr>
              <a:t> status/personal attributes of its participants</a:t>
            </a:r>
          </a:p>
          <a:p>
            <a:pPr lvl="0">
              <a:buFont typeface="Arial" panose="020B0604020202020204" pitchFamily="34" charset="0"/>
              <a:buChar char="•"/>
            </a:pPr>
            <a:r>
              <a:rPr lang="en-GB" sz="1200" b="1" i="0" u="none" strike="noStrike" cap="none" dirty="0">
                <a:solidFill>
                  <a:schemeClr val="dk1"/>
                </a:solidFill>
                <a:effectLst/>
                <a:latin typeface="Calibri"/>
                <a:ea typeface="Calibri"/>
                <a:cs typeface="Calibri"/>
                <a:sym typeface="Calibri"/>
              </a:rPr>
              <a:t>disinterestedness</a:t>
            </a:r>
            <a:r>
              <a:rPr lang="en-GB" sz="1200" b="0" i="0" u="none" strike="noStrike" cap="none" dirty="0">
                <a:solidFill>
                  <a:schemeClr val="dk1"/>
                </a:solidFill>
                <a:effectLst/>
                <a:latin typeface="Calibri"/>
                <a:ea typeface="Calibri"/>
                <a:cs typeface="Calibri"/>
                <a:sym typeface="Calibri"/>
              </a:rPr>
              <a:t>: scientific institutions act for the benefit of a common scientific enterprise, rather than for the personal gain of individuals within them</a:t>
            </a:r>
          </a:p>
          <a:p>
            <a:pPr lvl="0">
              <a:buFont typeface="Arial" panose="020B0604020202020204" pitchFamily="34" charset="0"/>
              <a:buChar char="•"/>
            </a:pPr>
            <a:r>
              <a:rPr lang="en-GB" sz="1200" b="1" i="0" u="none" strike="noStrike" cap="none" dirty="0">
                <a:solidFill>
                  <a:schemeClr val="dk1"/>
                </a:solidFill>
                <a:effectLst/>
                <a:latin typeface="Calibri"/>
                <a:ea typeface="Calibri"/>
                <a:cs typeface="Calibri"/>
                <a:sym typeface="Calibri"/>
              </a:rPr>
              <a:t>organized scepticism</a:t>
            </a:r>
            <a:r>
              <a:rPr lang="en-GB" sz="1200" b="0" i="0" u="none" strike="noStrike" cap="none" dirty="0">
                <a:solidFill>
                  <a:schemeClr val="dk1"/>
                </a:solidFill>
                <a:effectLst/>
                <a:latin typeface="Calibri"/>
                <a:ea typeface="Calibri"/>
                <a:cs typeface="Calibri"/>
                <a:sym typeface="Calibri"/>
              </a:rPr>
              <a:t>: scientific claims should be exposed to </a:t>
            </a:r>
            <a:r>
              <a:rPr lang="en-GB" sz="1200" b="0" i="0" u="none" strike="noStrike" cap="none" dirty="0">
                <a:solidFill>
                  <a:schemeClr val="tx1"/>
                </a:solidFill>
                <a:effectLst/>
                <a:latin typeface="Calibri"/>
                <a:ea typeface="Calibri"/>
                <a:cs typeface="Calibri"/>
                <a:sym typeface="Calibri"/>
              </a:rPr>
              <a:t>critical scrutiny before </a:t>
            </a:r>
            <a:r>
              <a:rPr lang="en-GB" sz="1200" b="0" i="0" u="none" strike="noStrike" cap="none" dirty="0">
                <a:solidFill>
                  <a:schemeClr val="dk1"/>
                </a:solidFill>
                <a:effectLst/>
                <a:latin typeface="Calibri"/>
                <a:ea typeface="Calibri"/>
                <a:cs typeface="Calibri"/>
                <a:sym typeface="Calibri"/>
              </a:rPr>
              <a:t>being accepted: both in methodology and institutional codes of conduct.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23</a:t>
            </a:fld>
            <a:endParaRPr lang="en-US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4835080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25</a:t>
            </a:fld>
            <a:endParaRPr lang="en-US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535720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elfolie" type="title">
  <p:cSld name="TITLE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2"/>
          <p:cNvSpPr/>
          <p:nvPr/>
        </p:nvSpPr>
        <p:spPr>
          <a:xfrm>
            <a:off x="0" y="0"/>
            <a:ext cx="12192000" cy="6282267"/>
          </a:xfrm>
          <a:prstGeom prst="rect">
            <a:avLst/>
          </a:prstGeom>
          <a:gradFill>
            <a:gsLst>
              <a:gs pos="0">
                <a:srgbClr val="A5A5A5"/>
              </a:gs>
              <a:gs pos="100000">
                <a:schemeClr val="lt1"/>
              </a:gs>
            </a:gsLst>
            <a:lin ang="162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1" name="Google Shape;21;p2" descr="AT_Pictogramm2.png"/>
          <p:cNvPicPr preferRelativeResize="0"/>
          <p:nvPr/>
        </p:nvPicPr>
        <p:blipFill rotWithShape="1">
          <a:blip r:embed="rId2">
            <a:alphaModFix amt="78000"/>
          </a:blip>
          <a:srcRect b="7739"/>
          <a:stretch/>
        </p:blipFill>
        <p:spPr>
          <a:xfrm>
            <a:off x="-367719" y="747330"/>
            <a:ext cx="12390385" cy="5534937"/>
          </a:xfrm>
          <a:prstGeom prst="rect">
            <a:avLst/>
          </a:prstGeom>
          <a:noFill/>
          <a:ln>
            <a:noFill/>
          </a:ln>
        </p:spPr>
      </p:pic>
      <p:sp>
        <p:nvSpPr>
          <p:cNvPr id="22" name="Google Shape;22;p2"/>
          <p:cNvSpPr/>
          <p:nvPr/>
        </p:nvSpPr>
        <p:spPr>
          <a:xfrm>
            <a:off x="1" y="6282267"/>
            <a:ext cx="717671" cy="575733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" name="Google Shape;23;p2"/>
          <p:cNvSpPr txBox="1">
            <a:spLocks noGrp="1"/>
          </p:cNvSpPr>
          <p:nvPr>
            <p:ph type="ctrTitle"/>
          </p:nvPr>
        </p:nvSpPr>
        <p:spPr>
          <a:xfrm>
            <a:off x="829808" y="1233658"/>
            <a:ext cx="10661577" cy="22770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/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F70146"/>
              </a:buClr>
              <a:buSzPts val="5067"/>
              <a:buFont typeface="Arial"/>
              <a:buNone/>
              <a:defRPr sz="5067">
                <a:solidFill>
                  <a:srgbClr val="F70146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2"/>
          <p:cNvSpPr txBox="1">
            <a:spLocks noGrp="1"/>
          </p:cNvSpPr>
          <p:nvPr>
            <p:ph type="subTitle" idx="1"/>
          </p:nvPr>
        </p:nvSpPr>
        <p:spPr>
          <a:xfrm>
            <a:off x="829807" y="3605833"/>
            <a:ext cx="9533395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/>
          <a:lstStyle>
            <a:lvl1pPr lvl="0" algn="l">
              <a:spcBef>
                <a:spcPts val="533"/>
              </a:spcBef>
              <a:spcAft>
                <a:spcPts val="0"/>
              </a:spcAft>
              <a:buClr>
                <a:srgbClr val="F70146"/>
              </a:buClr>
              <a:buSzPts val="2667"/>
              <a:buNone/>
              <a:defRPr>
                <a:solidFill>
                  <a:srgbClr val="F70146"/>
                </a:solidFill>
              </a:defRPr>
            </a:lvl1pPr>
            <a:lvl2pPr lvl="1" algn="ctr">
              <a:spcBef>
                <a:spcPts val="533"/>
              </a:spcBef>
              <a:spcAft>
                <a:spcPts val="0"/>
              </a:spcAft>
              <a:buSzPts val="2667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27"/>
              </a:spcBef>
              <a:spcAft>
                <a:spcPts val="0"/>
              </a:spcAft>
              <a:buSzPts val="2133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27"/>
              </a:spcBef>
              <a:spcAft>
                <a:spcPts val="0"/>
              </a:spcAft>
              <a:buClr>
                <a:srgbClr val="888888"/>
              </a:buClr>
              <a:buSzPts val="2133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7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7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7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7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5" name="Google Shape;25;p2"/>
          <p:cNvSpPr txBox="1"/>
          <p:nvPr/>
        </p:nvSpPr>
        <p:spPr>
          <a:xfrm>
            <a:off x="829807" y="6291641"/>
            <a:ext cx="9857245" cy="566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33" b="0" i="0" u="none" strike="noStrike" cap="none">
                <a:solidFill>
                  <a:srgbClr val="F70146"/>
                </a:solidFill>
                <a:latin typeface="Noto Sans Symbols"/>
                <a:ea typeface="Noto Sans Symbols"/>
                <a:cs typeface="Noto Sans Symbols"/>
                <a:sym typeface="Noto Sans Symbols"/>
              </a:rPr>
              <a:t>▶</a:t>
            </a:r>
            <a:r>
              <a:rPr lang="en-US" sz="16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www.tugraz.at</a:t>
            </a:r>
            <a:endParaRPr sz="1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" name="Google Shape;26;p2"/>
          <p:cNvSpPr txBox="1"/>
          <p:nvPr/>
        </p:nvSpPr>
        <p:spPr>
          <a:xfrm>
            <a:off x="829808" y="586318"/>
            <a:ext cx="9192611" cy="2923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   I   S   S   E   N     </a:t>
            </a:r>
            <a:r>
              <a:rPr lang="en-US" sz="1067" b="0" i="0" u="none" strike="noStrike" cap="none" baseline="30000">
                <a:solidFill>
                  <a:srgbClr val="000000"/>
                </a:solidFill>
                <a:latin typeface="Noto Sans Symbols"/>
                <a:ea typeface="Noto Sans Symbols"/>
                <a:cs typeface="Noto Sans Symbols"/>
                <a:sym typeface="Noto Sans Symbols"/>
              </a:rPr>
              <a:t>■</a:t>
            </a:r>
            <a:r>
              <a:rPr lang="en-US" sz="1600" b="0" i="0" u="none" strike="noStrike" cap="none" baseline="30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   T   E   C   H   N   I   K     </a:t>
            </a:r>
            <a:r>
              <a:rPr lang="en-US" sz="1067" b="0" i="0" u="none" strike="noStrike" cap="none" baseline="30000">
                <a:solidFill>
                  <a:srgbClr val="000000"/>
                </a:solidFill>
                <a:latin typeface="Noto Sans Symbols"/>
                <a:ea typeface="Noto Sans Symbols"/>
                <a:cs typeface="Noto Sans Symbols"/>
                <a:sym typeface="Noto Sans Symbols"/>
              </a:rPr>
              <a:t>■</a:t>
            </a:r>
            <a:r>
              <a:rPr lang="en-US" sz="1600" b="0" i="0" u="none" strike="noStrike" cap="none" baseline="30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  L   E   I   D   E   N   S   C   H   A   F   T</a:t>
            </a:r>
            <a:endParaRPr/>
          </a:p>
        </p:txBody>
      </p:sp>
      <p:pic>
        <p:nvPicPr>
          <p:cNvPr id="27" name="Google Shape;27;p2" descr="Logo TU Graz"/>
          <p:cNvPicPr preferRelativeResize="0"/>
          <p:nvPr/>
        </p:nvPicPr>
        <p:blipFill rotWithShape="1">
          <a:blip r:embed="rId3">
            <a:alphaModFix/>
          </a:blip>
          <a:srcRect l="-500" t="-1250" r="-499" b="-1250"/>
          <a:stretch/>
        </p:blipFill>
        <p:spPr>
          <a:xfrm>
            <a:off x="9848851" y="376767"/>
            <a:ext cx="1642533" cy="666751"/>
          </a:xfrm>
          <a:prstGeom prst="rect">
            <a:avLst/>
          </a:prstGeom>
          <a:noFill/>
          <a:ln>
            <a:noFill/>
          </a:ln>
        </p:spPr>
      </p:pic>
      <p:sp>
        <p:nvSpPr>
          <p:cNvPr id="28" name="Google Shape;28;p2"/>
          <p:cNvSpPr txBox="1">
            <a:spLocks noGrp="1"/>
          </p:cNvSpPr>
          <p:nvPr>
            <p:ph type="dt" idx="10"/>
          </p:nvPr>
        </p:nvSpPr>
        <p:spPr>
          <a:xfrm>
            <a:off x="829805" y="5149292"/>
            <a:ext cx="2624595" cy="2224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2"/>
          <p:cNvSpPr txBox="1">
            <a:spLocks noGrp="1"/>
          </p:cNvSpPr>
          <p:nvPr>
            <p:ph type="ftr" idx="11"/>
          </p:nvPr>
        </p:nvSpPr>
        <p:spPr>
          <a:xfrm>
            <a:off x="829806" y="5549401"/>
            <a:ext cx="11192860" cy="321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GB"/>
              <a:t>Österreichischer Bibliothekartag 2019</a:t>
            </a:r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el und Inhalt" type="obj">
  <p:cSld name="OBJECT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3"/>
          <p:cNvSpPr txBox="1">
            <a:spLocks noGrp="1"/>
          </p:cNvSpPr>
          <p:nvPr>
            <p:ph type="title"/>
          </p:nvPr>
        </p:nvSpPr>
        <p:spPr>
          <a:xfrm>
            <a:off x="829806" y="550899"/>
            <a:ext cx="1119286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/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3"/>
          <p:cNvSpPr txBox="1">
            <a:spLocks noGrp="1"/>
          </p:cNvSpPr>
          <p:nvPr>
            <p:ph type="body" idx="1"/>
          </p:nvPr>
        </p:nvSpPr>
        <p:spPr>
          <a:xfrm>
            <a:off x="829806" y="1876462"/>
            <a:ext cx="11192860" cy="44058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/>
          <a:lstStyle>
            <a:lvl1pPr marL="457200" lvl="0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▪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‑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3" name="Google Shape;33;p3"/>
          <p:cNvSpPr txBox="1">
            <a:spLocks noGrp="1"/>
          </p:cNvSpPr>
          <p:nvPr>
            <p:ph type="dt" idx="10"/>
          </p:nvPr>
        </p:nvSpPr>
        <p:spPr>
          <a:xfrm>
            <a:off x="829805" y="6349556"/>
            <a:ext cx="2624595" cy="2224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3"/>
          <p:cNvSpPr txBox="1">
            <a:spLocks noGrp="1"/>
          </p:cNvSpPr>
          <p:nvPr>
            <p:ph type="ftr" idx="11"/>
          </p:nvPr>
        </p:nvSpPr>
        <p:spPr>
          <a:xfrm>
            <a:off x="829806" y="6548045"/>
            <a:ext cx="11192860" cy="2538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GB"/>
              <a:t>Österreichischer Bibliothekartag 2019</a:t>
            </a:r>
            <a:endParaRPr/>
          </a:p>
        </p:txBody>
      </p:sp>
      <p:sp>
        <p:nvSpPr>
          <p:cNvPr id="35" name="Google Shape;35;p3"/>
          <p:cNvSpPr txBox="1">
            <a:spLocks noGrp="1"/>
          </p:cNvSpPr>
          <p:nvPr>
            <p:ph type="sldNum" idx="12"/>
          </p:nvPr>
        </p:nvSpPr>
        <p:spPr>
          <a:xfrm>
            <a:off x="1" y="6282267"/>
            <a:ext cx="575735" cy="5757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>
                <a:solidFill>
                  <a:srgbClr val="FFFFFF"/>
                </a:solidFill>
              </a:defRPr>
            </a:lvl1pPr>
            <a:lvl2pPr marL="0" lvl="1" indent="0" algn="ctr">
              <a:spcBef>
                <a:spcPts val="0"/>
              </a:spcBef>
              <a:buNone/>
              <a:defRPr>
                <a:solidFill>
                  <a:srgbClr val="FFFFFF"/>
                </a:solidFill>
              </a:defRPr>
            </a:lvl2pPr>
            <a:lvl3pPr marL="0" lvl="2" indent="0" algn="ctr">
              <a:spcBef>
                <a:spcPts val="0"/>
              </a:spcBef>
              <a:buNone/>
              <a:defRPr>
                <a:solidFill>
                  <a:srgbClr val="FFFFFF"/>
                </a:solidFill>
              </a:defRPr>
            </a:lvl3pPr>
            <a:lvl4pPr marL="0" lvl="3" indent="0" algn="ctr">
              <a:spcBef>
                <a:spcPts val="0"/>
              </a:spcBef>
              <a:buNone/>
              <a:defRPr>
                <a:solidFill>
                  <a:srgbClr val="FFFFFF"/>
                </a:solidFill>
              </a:defRPr>
            </a:lvl4pPr>
            <a:lvl5pPr marL="0" lvl="4" indent="0" algn="ctr">
              <a:spcBef>
                <a:spcPts val="0"/>
              </a:spcBef>
              <a:buNone/>
              <a:defRPr>
                <a:solidFill>
                  <a:srgbClr val="FFFFFF"/>
                </a:solidFill>
              </a:defRPr>
            </a:lvl5pPr>
            <a:lvl6pPr marL="0" lvl="5" indent="0" algn="ctr">
              <a:spcBef>
                <a:spcPts val="0"/>
              </a:spcBef>
              <a:buNone/>
              <a:defRPr>
                <a:solidFill>
                  <a:srgbClr val="FFFFFF"/>
                </a:solidFill>
              </a:defRPr>
            </a:lvl6pPr>
            <a:lvl7pPr marL="0" lvl="6" indent="0" algn="ctr">
              <a:spcBef>
                <a:spcPts val="0"/>
              </a:spcBef>
              <a:buNone/>
              <a:defRPr>
                <a:solidFill>
                  <a:srgbClr val="FFFFFF"/>
                </a:solidFill>
              </a:defRPr>
            </a:lvl7pPr>
            <a:lvl8pPr marL="0" lvl="7" indent="0" algn="ctr">
              <a:spcBef>
                <a:spcPts val="0"/>
              </a:spcBef>
              <a:buNone/>
              <a:defRPr>
                <a:solidFill>
                  <a:srgbClr val="FFFFFF"/>
                </a:solidFill>
              </a:defRPr>
            </a:lvl8pPr>
            <a:lvl9pPr marL="0" lvl="8" indent="0" algn="ctr">
              <a:spcBef>
                <a:spcPts val="0"/>
              </a:spcBef>
              <a:buNone/>
              <a:defRPr>
                <a:solidFill>
                  <a:srgbClr val="FFFFFF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Zwei Inhalte">
  <p:cSld name="Zwei Inhalte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5"/>
          <p:cNvSpPr txBox="1">
            <a:spLocks noGrp="1"/>
          </p:cNvSpPr>
          <p:nvPr>
            <p:ph type="title"/>
          </p:nvPr>
        </p:nvSpPr>
        <p:spPr>
          <a:xfrm>
            <a:off x="829806" y="550899"/>
            <a:ext cx="1119286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/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5"/>
          <p:cNvSpPr txBox="1">
            <a:spLocks noGrp="1"/>
          </p:cNvSpPr>
          <p:nvPr>
            <p:ph type="body" idx="1"/>
          </p:nvPr>
        </p:nvSpPr>
        <p:spPr>
          <a:xfrm>
            <a:off x="829804" y="1876462"/>
            <a:ext cx="5423997" cy="44058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/>
          <a:lstStyle>
            <a:lvl1pPr marL="457200" lvl="0" indent="-228600" algn="l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7"/>
              <a:buNone/>
              <a:defRPr sz="2667"/>
            </a:lvl1pPr>
            <a:lvl2pPr marL="914400" lvl="1" indent="-397954" algn="l">
              <a:spcBef>
                <a:spcPts val="533"/>
              </a:spcBef>
              <a:spcAft>
                <a:spcPts val="0"/>
              </a:spcAft>
              <a:buSzPts val="2667"/>
              <a:buChar char="▪"/>
              <a:defRPr sz="2667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▪"/>
              <a:defRPr sz="2400"/>
            </a:lvl3pPr>
            <a:lvl4pPr marL="1828800" lvl="3" indent="-364045" algn="l">
              <a:spcBef>
                <a:spcPts val="427"/>
              </a:spcBef>
              <a:spcAft>
                <a:spcPts val="0"/>
              </a:spcAft>
              <a:buSzPts val="2133"/>
              <a:buChar char="▪"/>
              <a:defRPr sz="2133"/>
            </a:lvl4pPr>
            <a:lvl5pPr marL="2286000" lvl="4" indent="-364045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3"/>
              <a:buChar char="‑"/>
              <a:defRPr sz="2133"/>
            </a:lvl5pPr>
            <a:lvl6pPr marL="2743200" lvl="5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6pPr>
            <a:lvl7pPr marL="3200400" lvl="6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7pPr>
            <a:lvl8pPr marL="3657600" lvl="7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8pPr>
            <a:lvl9pPr marL="4114800" lvl="8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9pPr>
          </a:lstStyle>
          <a:p>
            <a:endParaRPr/>
          </a:p>
        </p:txBody>
      </p:sp>
      <p:sp>
        <p:nvSpPr>
          <p:cNvPr id="45" name="Google Shape;45;p5"/>
          <p:cNvSpPr txBox="1">
            <a:spLocks noGrp="1"/>
          </p:cNvSpPr>
          <p:nvPr>
            <p:ph type="body" idx="2"/>
          </p:nvPr>
        </p:nvSpPr>
        <p:spPr>
          <a:xfrm>
            <a:off x="6598668" y="1876462"/>
            <a:ext cx="5423997" cy="44058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/>
          <a:lstStyle>
            <a:lvl1pPr marL="457200" lvl="0" indent="-228600" algn="l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7"/>
              <a:buNone/>
              <a:defRPr sz="2667"/>
            </a:lvl1pPr>
            <a:lvl2pPr marL="914400" lvl="1" indent="-397954" algn="l">
              <a:spcBef>
                <a:spcPts val="533"/>
              </a:spcBef>
              <a:spcAft>
                <a:spcPts val="0"/>
              </a:spcAft>
              <a:buSzPts val="2667"/>
              <a:buChar char="▪"/>
              <a:defRPr sz="2667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▪"/>
              <a:defRPr sz="2400"/>
            </a:lvl3pPr>
            <a:lvl4pPr marL="1828800" lvl="3" indent="-364045" algn="l">
              <a:spcBef>
                <a:spcPts val="427"/>
              </a:spcBef>
              <a:spcAft>
                <a:spcPts val="0"/>
              </a:spcAft>
              <a:buSzPts val="2133"/>
              <a:buChar char="▪"/>
              <a:defRPr sz="2133"/>
            </a:lvl4pPr>
            <a:lvl5pPr marL="2286000" lvl="4" indent="-364045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3"/>
              <a:buChar char="‑"/>
              <a:defRPr sz="2133"/>
            </a:lvl5pPr>
            <a:lvl6pPr marL="2743200" lvl="5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6pPr>
            <a:lvl7pPr marL="3200400" lvl="6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7pPr>
            <a:lvl8pPr marL="3657600" lvl="7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8pPr>
            <a:lvl9pPr marL="4114800" lvl="8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9pPr>
          </a:lstStyle>
          <a:p>
            <a:endParaRPr/>
          </a:p>
        </p:txBody>
      </p:sp>
      <p:sp>
        <p:nvSpPr>
          <p:cNvPr id="46" name="Google Shape;46;p5"/>
          <p:cNvSpPr txBox="1">
            <a:spLocks noGrp="1"/>
          </p:cNvSpPr>
          <p:nvPr>
            <p:ph type="dt" idx="10"/>
          </p:nvPr>
        </p:nvSpPr>
        <p:spPr>
          <a:xfrm>
            <a:off x="829805" y="6349556"/>
            <a:ext cx="2624595" cy="2224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5"/>
          <p:cNvSpPr txBox="1">
            <a:spLocks noGrp="1"/>
          </p:cNvSpPr>
          <p:nvPr>
            <p:ph type="ftr" idx="11"/>
          </p:nvPr>
        </p:nvSpPr>
        <p:spPr>
          <a:xfrm>
            <a:off x="829806" y="6548045"/>
            <a:ext cx="11192860" cy="2538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GB"/>
              <a:t>Österreichischer Bibliothekartag 2019</a:t>
            </a:r>
            <a:endParaRPr/>
          </a:p>
        </p:txBody>
      </p:sp>
      <p:sp>
        <p:nvSpPr>
          <p:cNvPr id="48" name="Google Shape;48;p5"/>
          <p:cNvSpPr txBox="1">
            <a:spLocks noGrp="1"/>
          </p:cNvSpPr>
          <p:nvPr>
            <p:ph type="sldNum" idx="12"/>
          </p:nvPr>
        </p:nvSpPr>
        <p:spPr>
          <a:xfrm>
            <a:off x="1" y="6282267"/>
            <a:ext cx="575735" cy="5757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>
                <a:solidFill>
                  <a:srgbClr val="FFFFFF"/>
                </a:solidFill>
              </a:defRPr>
            </a:lvl1pPr>
            <a:lvl2pPr marL="0" lvl="1" indent="0" algn="ctr">
              <a:spcBef>
                <a:spcPts val="0"/>
              </a:spcBef>
              <a:buNone/>
              <a:defRPr>
                <a:solidFill>
                  <a:srgbClr val="FFFFFF"/>
                </a:solidFill>
              </a:defRPr>
            </a:lvl2pPr>
            <a:lvl3pPr marL="0" lvl="2" indent="0" algn="ctr">
              <a:spcBef>
                <a:spcPts val="0"/>
              </a:spcBef>
              <a:buNone/>
              <a:defRPr>
                <a:solidFill>
                  <a:srgbClr val="FFFFFF"/>
                </a:solidFill>
              </a:defRPr>
            </a:lvl3pPr>
            <a:lvl4pPr marL="0" lvl="3" indent="0" algn="ctr">
              <a:spcBef>
                <a:spcPts val="0"/>
              </a:spcBef>
              <a:buNone/>
              <a:defRPr>
                <a:solidFill>
                  <a:srgbClr val="FFFFFF"/>
                </a:solidFill>
              </a:defRPr>
            </a:lvl4pPr>
            <a:lvl5pPr marL="0" lvl="4" indent="0" algn="ctr">
              <a:spcBef>
                <a:spcPts val="0"/>
              </a:spcBef>
              <a:buNone/>
              <a:defRPr>
                <a:solidFill>
                  <a:srgbClr val="FFFFFF"/>
                </a:solidFill>
              </a:defRPr>
            </a:lvl5pPr>
            <a:lvl6pPr marL="0" lvl="5" indent="0" algn="ctr">
              <a:spcBef>
                <a:spcPts val="0"/>
              </a:spcBef>
              <a:buNone/>
              <a:defRPr>
                <a:solidFill>
                  <a:srgbClr val="FFFFFF"/>
                </a:solidFill>
              </a:defRPr>
            </a:lvl6pPr>
            <a:lvl7pPr marL="0" lvl="6" indent="0" algn="ctr">
              <a:spcBef>
                <a:spcPts val="0"/>
              </a:spcBef>
              <a:buNone/>
              <a:defRPr>
                <a:solidFill>
                  <a:srgbClr val="FFFFFF"/>
                </a:solidFill>
              </a:defRPr>
            </a:lvl7pPr>
            <a:lvl8pPr marL="0" lvl="7" indent="0" algn="ctr">
              <a:spcBef>
                <a:spcPts val="0"/>
              </a:spcBef>
              <a:buNone/>
              <a:defRPr>
                <a:solidFill>
                  <a:srgbClr val="FFFFFF"/>
                </a:solidFill>
              </a:defRPr>
            </a:lvl8pPr>
            <a:lvl9pPr marL="0" lvl="8" indent="0" algn="ctr">
              <a:spcBef>
                <a:spcPts val="0"/>
              </a:spcBef>
              <a:buNone/>
              <a:defRPr>
                <a:solidFill>
                  <a:srgbClr val="FFFFFF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r Titel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6"/>
          <p:cNvSpPr txBox="1">
            <a:spLocks noGrp="1"/>
          </p:cNvSpPr>
          <p:nvPr>
            <p:ph type="title"/>
          </p:nvPr>
        </p:nvSpPr>
        <p:spPr>
          <a:xfrm>
            <a:off x="829806" y="550899"/>
            <a:ext cx="1119286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/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6"/>
          <p:cNvSpPr txBox="1">
            <a:spLocks noGrp="1"/>
          </p:cNvSpPr>
          <p:nvPr>
            <p:ph type="dt" idx="10"/>
          </p:nvPr>
        </p:nvSpPr>
        <p:spPr>
          <a:xfrm>
            <a:off x="829805" y="6349556"/>
            <a:ext cx="2624595" cy="2224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6"/>
          <p:cNvSpPr txBox="1">
            <a:spLocks noGrp="1"/>
          </p:cNvSpPr>
          <p:nvPr>
            <p:ph type="ftr" idx="11"/>
          </p:nvPr>
        </p:nvSpPr>
        <p:spPr>
          <a:xfrm>
            <a:off x="829806" y="6548045"/>
            <a:ext cx="11192860" cy="2538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GB"/>
              <a:t>Österreichischer Bibliothekartag 2019</a:t>
            </a:r>
            <a:endParaRPr/>
          </a:p>
        </p:txBody>
      </p:sp>
      <p:sp>
        <p:nvSpPr>
          <p:cNvPr id="53" name="Google Shape;53;p6"/>
          <p:cNvSpPr txBox="1">
            <a:spLocks noGrp="1"/>
          </p:cNvSpPr>
          <p:nvPr>
            <p:ph type="sldNum" idx="12"/>
          </p:nvPr>
        </p:nvSpPr>
        <p:spPr>
          <a:xfrm>
            <a:off x="1" y="6282267"/>
            <a:ext cx="575735" cy="5757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>
                <a:solidFill>
                  <a:srgbClr val="FFFFFF"/>
                </a:solidFill>
              </a:defRPr>
            </a:lvl1pPr>
            <a:lvl2pPr marL="0" lvl="1" indent="0" algn="ctr">
              <a:spcBef>
                <a:spcPts val="0"/>
              </a:spcBef>
              <a:buNone/>
              <a:defRPr>
                <a:solidFill>
                  <a:srgbClr val="FFFFFF"/>
                </a:solidFill>
              </a:defRPr>
            </a:lvl2pPr>
            <a:lvl3pPr marL="0" lvl="2" indent="0" algn="ctr">
              <a:spcBef>
                <a:spcPts val="0"/>
              </a:spcBef>
              <a:buNone/>
              <a:defRPr>
                <a:solidFill>
                  <a:srgbClr val="FFFFFF"/>
                </a:solidFill>
              </a:defRPr>
            </a:lvl3pPr>
            <a:lvl4pPr marL="0" lvl="3" indent="0" algn="ctr">
              <a:spcBef>
                <a:spcPts val="0"/>
              </a:spcBef>
              <a:buNone/>
              <a:defRPr>
                <a:solidFill>
                  <a:srgbClr val="FFFFFF"/>
                </a:solidFill>
              </a:defRPr>
            </a:lvl4pPr>
            <a:lvl5pPr marL="0" lvl="4" indent="0" algn="ctr">
              <a:spcBef>
                <a:spcPts val="0"/>
              </a:spcBef>
              <a:buNone/>
              <a:defRPr>
                <a:solidFill>
                  <a:srgbClr val="FFFFFF"/>
                </a:solidFill>
              </a:defRPr>
            </a:lvl5pPr>
            <a:lvl6pPr marL="0" lvl="5" indent="0" algn="ctr">
              <a:spcBef>
                <a:spcPts val="0"/>
              </a:spcBef>
              <a:buNone/>
              <a:defRPr>
                <a:solidFill>
                  <a:srgbClr val="FFFFFF"/>
                </a:solidFill>
              </a:defRPr>
            </a:lvl6pPr>
            <a:lvl7pPr marL="0" lvl="6" indent="0" algn="ctr">
              <a:spcBef>
                <a:spcPts val="0"/>
              </a:spcBef>
              <a:buNone/>
              <a:defRPr>
                <a:solidFill>
                  <a:srgbClr val="FFFFFF"/>
                </a:solidFill>
              </a:defRPr>
            </a:lvl7pPr>
            <a:lvl8pPr marL="0" lvl="7" indent="0" algn="ctr">
              <a:spcBef>
                <a:spcPts val="0"/>
              </a:spcBef>
              <a:buNone/>
              <a:defRPr>
                <a:solidFill>
                  <a:srgbClr val="FFFFFF"/>
                </a:solidFill>
              </a:defRPr>
            </a:lvl8pPr>
            <a:lvl9pPr marL="0" lvl="8" indent="0" algn="ctr">
              <a:spcBef>
                <a:spcPts val="0"/>
              </a:spcBef>
              <a:buNone/>
              <a:defRPr>
                <a:solidFill>
                  <a:srgbClr val="FFFFFF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elfolie englisch">
  <p:cSld name="1_Titelfolie englisch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8"/>
          <p:cNvSpPr/>
          <p:nvPr/>
        </p:nvSpPr>
        <p:spPr>
          <a:xfrm>
            <a:off x="0" y="0"/>
            <a:ext cx="12192000" cy="6282267"/>
          </a:xfrm>
          <a:prstGeom prst="rect">
            <a:avLst/>
          </a:prstGeom>
          <a:gradFill>
            <a:gsLst>
              <a:gs pos="0">
                <a:srgbClr val="A5A5A5"/>
              </a:gs>
              <a:gs pos="100000">
                <a:schemeClr val="lt1"/>
              </a:gs>
            </a:gsLst>
            <a:lin ang="162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0" name="Google Shape;60;p8" descr="AT_Pictogramm2.png"/>
          <p:cNvPicPr preferRelativeResize="0"/>
          <p:nvPr/>
        </p:nvPicPr>
        <p:blipFill rotWithShape="1">
          <a:blip r:embed="rId2">
            <a:alphaModFix amt="78000"/>
          </a:blip>
          <a:srcRect b="7739"/>
          <a:stretch/>
        </p:blipFill>
        <p:spPr>
          <a:xfrm>
            <a:off x="-367719" y="747330"/>
            <a:ext cx="12390385" cy="5534937"/>
          </a:xfrm>
          <a:prstGeom prst="rect">
            <a:avLst/>
          </a:prstGeom>
          <a:noFill/>
          <a:ln>
            <a:noFill/>
          </a:ln>
        </p:spPr>
      </p:pic>
      <p:sp>
        <p:nvSpPr>
          <p:cNvPr id="61" name="Google Shape;61;p8"/>
          <p:cNvSpPr/>
          <p:nvPr/>
        </p:nvSpPr>
        <p:spPr>
          <a:xfrm>
            <a:off x="1" y="6282267"/>
            <a:ext cx="717671" cy="575733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" name="Google Shape;62;p8"/>
          <p:cNvSpPr txBox="1">
            <a:spLocks noGrp="1"/>
          </p:cNvSpPr>
          <p:nvPr>
            <p:ph type="ctrTitle"/>
          </p:nvPr>
        </p:nvSpPr>
        <p:spPr>
          <a:xfrm>
            <a:off x="829808" y="1233658"/>
            <a:ext cx="10661577" cy="22770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/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F70146"/>
              </a:buClr>
              <a:buSzPts val="5067"/>
              <a:buFont typeface="Arial"/>
              <a:buNone/>
              <a:defRPr sz="5067">
                <a:solidFill>
                  <a:srgbClr val="F70146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8"/>
          <p:cNvSpPr txBox="1">
            <a:spLocks noGrp="1"/>
          </p:cNvSpPr>
          <p:nvPr>
            <p:ph type="subTitle" idx="1"/>
          </p:nvPr>
        </p:nvSpPr>
        <p:spPr>
          <a:xfrm>
            <a:off x="829807" y="3605833"/>
            <a:ext cx="9533395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/>
          <a:lstStyle>
            <a:lvl1pPr lvl="0" algn="l">
              <a:spcBef>
                <a:spcPts val="533"/>
              </a:spcBef>
              <a:spcAft>
                <a:spcPts val="0"/>
              </a:spcAft>
              <a:buClr>
                <a:srgbClr val="F70146"/>
              </a:buClr>
              <a:buSzPts val="2667"/>
              <a:buNone/>
              <a:defRPr>
                <a:solidFill>
                  <a:srgbClr val="F70146"/>
                </a:solidFill>
              </a:defRPr>
            </a:lvl1pPr>
            <a:lvl2pPr lvl="1" algn="ctr">
              <a:spcBef>
                <a:spcPts val="533"/>
              </a:spcBef>
              <a:spcAft>
                <a:spcPts val="0"/>
              </a:spcAft>
              <a:buSzPts val="2667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27"/>
              </a:spcBef>
              <a:spcAft>
                <a:spcPts val="0"/>
              </a:spcAft>
              <a:buSzPts val="2133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27"/>
              </a:spcBef>
              <a:spcAft>
                <a:spcPts val="0"/>
              </a:spcAft>
              <a:buClr>
                <a:srgbClr val="888888"/>
              </a:buClr>
              <a:buSzPts val="2133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7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7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7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7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64" name="Google Shape;64;p8"/>
          <p:cNvSpPr txBox="1"/>
          <p:nvPr/>
        </p:nvSpPr>
        <p:spPr>
          <a:xfrm>
            <a:off x="829807" y="6291641"/>
            <a:ext cx="9857245" cy="566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33">
                <a:solidFill>
                  <a:srgbClr val="F70146"/>
                </a:solidFill>
                <a:latin typeface="Noto Sans Symbols"/>
                <a:ea typeface="Noto Sans Symbols"/>
                <a:cs typeface="Noto Sans Symbols"/>
                <a:sym typeface="Noto Sans Symbols"/>
              </a:rPr>
              <a:t>▶</a:t>
            </a:r>
            <a:r>
              <a:rPr lang="en-US" sz="16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6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www.tugraz.at</a:t>
            </a:r>
            <a:endParaRPr sz="1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" name="Google Shape;65;p8"/>
          <p:cNvSpPr txBox="1"/>
          <p:nvPr/>
        </p:nvSpPr>
        <p:spPr>
          <a:xfrm>
            <a:off x="829808" y="586318"/>
            <a:ext cx="9192611" cy="2923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   C   I   E   N   C   E      </a:t>
            </a:r>
            <a:r>
              <a:rPr lang="en-US" sz="1067" baseline="30000">
                <a:solidFill>
                  <a:srgbClr val="000000"/>
                </a:solidFill>
                <a:latin typeface="Noto Sans Symbols"/>
                <a:ea typeface="Noto Sans Symbols"/>
                <a:cs typeface="Noto Sans Symbols"/>
                <a:sym typeface="Noto Sans Symbols"/>
              </a:rPr>
              <a:t>■</a:t>
            </a:r>
            <a:r>
              <a:rPr lang="en-US" sz="1600" baseline="30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6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   P   A   S   S   I   O   N      </a:t>
            </a:r>
            <a:r>
              <a:rPr lang="en-US" sz="1067" baseline="30000">
                <a:solidFill>
                  <a:srgbClr val="000000"/>
                </a:solidFill>
                <a:latin typeface="Noto Sans Symbols"/>
                <a:ea typeface="Noto Sans Symbols"/>
                <a:cs typeface="Noto Sans Symbols"/>
                <a:sym typeface="Noto Sans Symbols"/>
              </a:rPr>
              <a:t>■</a:t>
            </a:r>
            <a:r>
              <a:rPr lang="en-US" sz="1600" baseline="30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6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  T   E   C   H   N   O   L   O   G   Y</a:t>
            </a:r>
            <a:endParaRPr/>
          </a:p>
        </p:txBody>
      </p:sp>
      <p:pic>
        <p:nvPicPr>
          <p:cNvPr id="66" name="Google Shape;66;p8" descr="Logo TU Graz"/>
          <p:cNvPicPr preferRelativeResize="0"/>
          <p:nvPr/>
        </p:nvPicPr>
        <p:blipFill rotWithShape="1">
          <a:blip r:embed="rId3">
            <a:alphaModFix/>
          </a:blip>
          <a:srcRect l="-500" t="-1250" r="-499" b="-1250"/>
          <a:stretch/>
        </p:blipFill>
        <p:spPr>
          <a:xfrm>
            <a:off x="9848851" y="376767"/>
            <a:ext cx="1642533" cy="666751"/>
          </a:xfrm>
          <a:prstGeom prst="rect">
            <a:avLst/>
          </a:prstGeom>
          <a:noFill/>
          <a:ln>
            <a:noFill/>
          </a:ln>
        </p:spPr>
      </p:pic>
      <p:sp>
        <p:nvSpPr>
          <p:cNvPr id="67" name="Google Shape;67;p8"/>
          <p:cNvSpPr txBox="1">
            <a:spLocks noGrp="1"/>
          </p:cNvSpPr>
          <p:nvPr>
            <p:ph type="dt" idx="10"/>
          </p:nvPr>
        </p:nvSpPr>
        <p:spPr>
          <a:xfrm>
            <a:off x="829808" y="5549400"/>
            <a:ext cx="2624592" cy="3376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8"/>
          <p:cNvSpPr txBox="1">
            <a:spLocks noGrp="1"/>
          </p:cNvSpPr>
          <p:nvPr>
            <p:ph type="ftr" idx="11"/>
          </p:nvPr>
        </p:nvSpPr>
        <p:spPr>
          <a:xfrm>
            <a:off x="829806" y="5124076"/>
            <a:ext cx="11192859" cy="359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GB"/>
              <a:t>Österreichischer Bibliothekartag 2019</a:t>
            </a:r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10881763" y="6453336"/>
            <a:ext cx="1180233" cy="266740"/>
          </a:xfrm>
          <a:prstGeom prst="rect">
            <a:avLst/>
          </a:prstGeom>
        </p:spPr>
        <p:txBody>
          <a:bodyPr anchor="b"/>
          <a:lstStyle>
            <a:lvl1pPr algn="r">
              <a:defRPr sz="975">
                <a:solidFill>
                  <a:srgbClr val="2C7EC7"/>
                </a:solidFill>
                <a:latin typeface="Helvetica"/>
                <a:cs typeface="Helvetica"/>
              </a:defRPr>
            </a:lvl1pPr>
          </a:lstStyle>
          <a:p>
            <a:fld id="{7F967ED6-5170-124D-836B-26BA3AD65465}" type="slidenum">
              <a:rPr lang="de-DE" smtClean="0"/>
              <a:pPr/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491428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eer mit Titel und Unter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09604" y="242567"/>
            <a:ext cx="9334844" cy="623407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algn="l">
              <a:defRPr sz="2600" b="1" baseline="0">
                <a:solidFill>
                  <a:srgbClr val="007AB8"/>
                </a:solidFill>
                <a:latin typeface="Helvetica"/>
                <a:cs typeface="Helvetica"/>
              </a:defRPr>
            </a:lvl1pPr>
          </a:lstStyle>
          <a:p>
            <a:r>
              <a:rPr lang="de-DE" dirty="0"/>
              <a:t>Folientitel</a:t>
            </a:r>
          </a:p>
        </p:txBody>
      </p:sp>
      <p:sp>
        <p:nvSpPr>
          <p:cNvPr id="5" name="Textplatzhalter 2"/>
          <p:cNvSpPr>
            <a:spLocks noGrp="1"/>
          </p:cNvSpPr>
          <p:nvPr>
            <p:ph type="body" idx="10" hasCustomPrompt="1"/>
          </p:nvPr>
        </p:nvSpPr>
        <p:spPr>
          <a:xfrm>
            <a:off x="609603" y="865972"/>
            <a:ext cx="9334844" cy="500413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>
              <a:buNone/>
              <a:defRPr sz="1950" cap="none" baseline="0">
                <a:solidFill>
                  <a:schemeClr val="tx1">
                    <a:tint val="75000"/>
                  </a:schemeClr>
                </a:solidFill>
                <a:latin typeface="Helvetica"/>
                <a:cs typeface="Helvetica"/>
              </a:defRPr>
            </a:lvl1pPr>
            <a:lvl2pPr marL="495285" indent="0">
              <a:buNone/>
              <a:defRPr sz="1950">
                <a:solidFill>
                  <a:schemeClr val="tx1">
                    <a:tint val="75000"/>
                  </a:schemeClr>
                </a:solidFill>
              </a:defRPr>
            </a:lvl2pPr>
            <a:lvl3pPr marL="990570" indent="0">
              <a:buNone/>
              <a:defRPr sz="1733">
                <a:solidFill>
                  <a:schemeClr val="tx1">
                    <a:tint val="75000"/>
                  </a:schemeClr>
                </a:solidFill>
              </a:defRPr>
            </a:lvl3pPr>
            <a:lvl4pPr marL="1485854" indent="0">
              <a:buNone/>
              <a:defRPr sz="1517">
                <a:solidFill>
                  <a:schemeClr val="tx1">
                    <a:tint val="75000"/>
                  </a:schemeClr>
                </a:solidFill>
              </a:defRPr>
            </a:lvl4pPr>
            <a:lvl5pPr marL="1981139" indent="0">
              <a:buNone/>
              <a:defRPr sz="1517">
                <a:solidFill>
                  <a:schemeClr val="tx1">
                    <a:tint val="75000"/>
                  </a:schemeClr>
                </a:solidFill>
              </a:defRPr>
            </a:lvl5pPr>
            <a:lvl6pPr marL="2476424" indent="0">
              <a:buNone/>
              <a:defRPr sz="1517">
                <a:solidFill>
                  <a:schemeClr val="tx1">
                    <a:tint val="75000"/>
                  </a:schemeClr>
                </a:solidFill>
              </a:defRPr>
            </a:lvl6pPr>
            <a:lvl7pPr marL="2971709" indent="0">
              <a:buNone/>
              <a:defRPr sz="1517">
                <a:solidFill>
                  <a:schemeClr val="tx1">
                    <a:tint val="75000"/>
                  </a:schemeClr>
                </a:solidFill>
              </a:defRPr>
            </a:lvl7pPr>
            <a:lvl8pPr marL="3466993" indent="0">
              <a:buNone/>
              <a:defRPr sz="1517">
                <a:solidFill>
                  <a:schemeClr val="tx1">
                    <a:tint val="75000"/>
                  </a:schemeClr>
                </a:solidFill>
              </a:defRPr>
            </a:lvl8pPr>
            <a:lvl9pPr marL="3962278" indent="0">
              <a:buNone/>
              <a:defRPr sz="151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AT" dirty="0"/>
              <a:t>Untertitel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10881763" y="6482064"/>
            <a:ext cx="1180233" cy="266740"/>
          </a:xfrm>
          <a:prstGeom prst="rect">
            <a:avLst/>
          </a:prstGeom>
        </p:spPr>
        <p:txBody>
          <a:bodyPr anchor="b"/>
          <a:lstStyle>
            <a:lvl1pPr algn="r">
              <a:defRPr sz="975">
                <a:solidFill>
                  <a:srgbClr val="2C7EC7"/>
                </a:solidFill>
                <a:latin typeface="Helvetica"/>
                <a:cs typeface="Helvetica"/>
              </a:defRPr>
            </a:lvl1pPr>
          </a:lstStyle>
          <a:p>
            <a:fld id="{7F967ED6-5170-124D-836B-26BA3AD65465}" type="slidenum">
              <a:rPr lang="de-DE" smtClean="0"/>
              <a:pPr/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8162603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/>
          <p:nvPr/>
        </p:nvSpPr>
        <p:spPr>
          <a:xfrm>
            <a:off x="0" y="6282267"/>
            <a:ext cx="12192000" cy="575733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" name="Google Shape;11;p1"/>
          <p:cNvSpPr/>
          <p:nvPr/>
        </p:nvSpPr>
        <p:spPr>
          <a:xfrm>
            <a:off x="1" y="6282267"/>
            <a:ext cx="575735" cy="575733"/>
          </a:xfrm>
          <a:prstGeom prst="rect">
            <a:avLst/>
          </a:prstGeom>
          <a:solidFill>
            <a:srgbClr val="F7014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" name="Google Shape;12;p1"/>
          <p:cNvSpPr txBox="1">
            <a:spLocks noGrp="1"/>
          </p:cNvSpPr>
          <p:nvPr>
            <p:ph type="title"/>
          </p:nvPr>
        </p:nvSpPr>
        <p:spPr>
          <a:xfrm>
            <a:off x="829806" y="550899"/>
            <a:ext cx="1119286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3" name="Google Shape;13;p1"/>
          <p:cNvSpPr txBox="1">
            <a:spLocks noGrp="1"/>
          </p:cNvSpPr>
          <p:nvPr>
            <p:ph type="body" idx="1"/>
          </p:nvPr>
        </p:nvSpPr>
        <p:spPr>
          <a:xfrm>
            <a:off x="829806" y="1876462"/>
            <a:ext cx="11192860" cy="44058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/>
          <a:lstStyle>
            <a:lvl1pPr marL="457200" marR="0" lvl="0" indent="-228600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7"/>
              <a:buFont typeface="Arial"/>
              <a:buNone/>
              <a:defRPr sz="2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97954" algn="l" rtl="0">
              <a:spcBef>
                <a:spcPts val="533"/>
              </a:spcBef>
              <a:spcAft>
                <a:spcPts val="0"/>
              </a:spcAft>
              <a:buClr>
                <a:srgbClr val="F70146"/>
              </a:buClr>
              <a:buSzPts val="2667"/>
              <a:buFont typeface="Noto Sans Symbols"/>
              <a:buChar char="▪"/>
              <a:defRPr sz="2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Char char="▪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64045" algn="l" rtl="0">
              <a:spcBef>
                <a:spcPts val="427"/>
              </a:spcBef>
              <a:spcAft>
                <a:spcPts val="0"/>
              </a:spcAft>
              <a:buClr>
                <a:srgbClr val="A5A5A5"/>
              </a:buClr>
              <a:buSzPts val="2133"/>
              <a:buFont typeface="Noto Sans Symbols"/>
              <a:buChar char="▪"/>
              <a:defRPr sz="213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64045" algn="l" rtl="0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3"/>
              <a:buFont typeface="Merriweather Sans"/>
              <a:buChar char="‑"/>
              <a:defRPr sz="213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97954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7"/>
              <a:buFont typeface="Arial"/>
              <a:buChar char="•"/>
              <a:defRPr sz="2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97954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7"/>
              <a:buFont typeface="Arial"/>
              <a:buChar char="•"/>
              <a:defRPr sz="2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97954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7"/>
              <a:buFont typeface="Arial"/>
              <a:buChar char="•"/>
              <a:defRPr sz="2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97954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7"/>
              <a:buFont typeface="Arial"/>
              <a:buChar char="•"/>
              <a:defRPr sz="2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" name="Google Shape;14;p1"/>
          <p:cNvSpPr txBox="1">
            <a:spLocks noGrp="1"/>
          </p:cNvSpPr>
          <p:nvPr>
            <p:ph type="dt" idx="10"/>
          </p:nvPr>
        </p:nvSpPr>
        <p:spPr>
          <a:xfrm>
            <a:off x="829805" y="6349556"/>
            <a:ext cx="2624595" cy="2224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3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5" name="Google Shape;15;p1"/>
          <p:cNvSpPr txBox="1">
            <a:spLocks noGrp="1"/>
          </p:cNvSpPr>
          <p:nvPr>
            <p:ph type="ftr" idx="11"/>
          </p:nvPr>
        </p:nvSpPr>
        <p:spPr>
          <a:xfrm>
            <a:off x="829806" y="6548045"/>
            <a:ext cx="11192860" cy="2538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GB"/>
              <a:t>Österreichischer Bibliothekartag 2019</a:t>
            </a:r>
            <a:endParaRPr/>
          </a:p>
        </p:txBody>
      </p:sp>
      <p:sp>
        <p:nvSpPr>
          <p:cNvPr id="16" name="Google Shape;16;p1"/>
          <p:cNvSpPr txBox="1">
            <a:spLocks noGrp="1"/>
          </p:cNvSpPr>
          <p:nvPr>
            <p:ph type="sldNum" idx="12"/>
          </p:nvPr>
        </p:nvSpPr>
        <p:spPr>
          <a:xfrm>
            <a:off x="1" y="6282267"/>
            <a:ext cx="575735" cy="5757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buNone/>
              <a:defRPr sz="1333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ctr" rtl="0">
              <a:spcBef>
                <a:spcPts val="0"/>
              </a:spcBef>
              <a:buNone/>
              <a:defRPr sz="1333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 rtl="0">
              <a:spcBef>
                <a:spcPts val="0"/>
              </a:spcBef>
              <a:buNone/>
              <a:defRPr sz="1333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 rtl="0">
              <a:spcBef>
                <a:spcPts val="0"/>
              </a:spcBef>
              <a:buNone/>
              <a:defRPr sz="1333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 rtl="0">
              <a:spcBef>
                <a:spcPts val="0"/>
              </a:spcBef>
              <a:buNone/>
              <a:defRPr sz="1333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ctr" rtl="0">
              <a:spcBef>
                <a:spcPts val="0"/>
              </a:spcBef>
              <a:buNone/>
              <a:defRPr sz="1333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ctr" rtl="0">
              <a:spcBef>
                <a:spcPts val="0"/>
              </a:spcBef>
              <a:buNone/>
              <a:defRPr sz="1333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ctr" rtl="0">
              <a:spcBef>
                <a:spcPts val="0"/>
              </a:spcBef>
              <a:buNone/>
              <a:defRPr sz="1333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ctr" rtl="0">
              <a:spcBef>
                <a:spcPts val="0"/>
              </a:spcBef>
              <a:buNone/>
              <a:defRPr sz="1333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7" name="Google Shape;17;p1"/>
          <p:cNvSpPr txBox="1"/>
          <p:nvPr/>
        </p:nvSpPr>
        <p:spPr>
          <a:xfrm>
            <a:off x="10092267" y="91018"/>
            <a:ext cx="1930400" cy="3831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www.tugraz.at</a:t>
            </a:r>
            <a:r>
              <a:rPr lang="en-US" sz="16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333" b="0" i="0" u="none" strike="noStrike" cap="none">
                <a:solidFill>
                  <a:srgbClr val="F70146"/>
                </a:solidFill>
                <a:latin typeface="Noto Sans Symbols"/>
                <a:ea typeface="Noto Sans Symbols"/>
                <a:cs typeface="Noto Sans Symbols"/>
                <a:sym typeface="Noto Sans Symbols"/>
              </a:rPr>
              <a:t>■</a:t>
            </a:r>
            <a:endParaRPr sz="1333" b="0" i="0" u="none" strike="noStrike" cap="none">
              <a:solidFill>
                <a:srgbClr val="F7014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8" name="Google Shape;18;p1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11592010" y="6302594"/>
            <a:ext cx="533009" cy="530877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1" r:id="rId3"/>
    <p:sldLayoutId id="2147483652" r:id="rId4"/>
    <p:sldLayoutId id="2147483654" r:id="rId5"/>
    <p:sldLayoutId id="2147483656" r:id="rId6"/>
    <p:sldLayoutId id="2147483657" r:id="rId7"/>
  </p:sldLayoutIdLst>
  <p:hf hd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18.jpeg"/><Relationship Id="rId7" Type="http://schemas.openxmlformats.org/officeDocument/2006/relationships/diagramColors" Target="../diagrams/colors3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7" Type="http://schemas.openxmlformats.org/officeDocument/2006/relationships/hyperlink" Target="https://doi.org/10.3152/030234209X442034" TargetMode="Externa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diagramLayout" Target="../diagrams/layout5.xml"/><Relationship Id="rId7" Type="http://schemas.openxmlformats.org/officeDocument/2006/relationships/hyperlink" Target="https://doi.org/10.3152/030234209X442034" TargetMode="Externa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Relationship Id="rId9" Type="http://schemas.openxmlformats.org/officeDocument/2006/relationships/image" Target="../media/image21.jpeg"/></Relationships>
</file>

<file path=ppt/slides/_rels/slide1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6.xml"/><Relationship Id="rId3" Type="http://schemas.openxmlformats.org/officeDocument/2006/relationships/image" Target="../media/image22.jpeg"/><Relationship Id="rId7" Type="http://schemas.openxmlformats.org/officeDocument/2006/relationships/diagramColors" Target="../diagrams/colors6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6.xml"/><Relationship Id="rId5" Type="http://schemas.openxmlformats.org/officeDocument/2006/relationships/diagramLayout" Target="../diagrams/layout6.xml"/><Relationship Id="rId10" Type="http://schemas.openxmlformats.org/officeDocument/2006/relationships/hyperlink" Target="https://www.doi.org/10.2307/2094423" TargetMode="External"/><Relationship Id="rId4" Type="http://schemas.openxmlformats.org/officeDocument/2006/relationships/diagramData" Target="../diagrams/data6.xml"/><Relationship Id="rId9" Type="http://schemas.openxmlformats.org/officeDocument/2006/relationships/hyperlink" Target="https://doi.org/10.1007/s11948-000-0002-6" TargetMode="Externa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tif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tif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8" Type="http://schemas.microsoft.com/office/2007/relationships/diagramDrawing" Target="../diagrams/drawing8.xml"/><Relationship Id="rId3" Type="http://schemas.openxmlformats.org/officeDocument/2006/relationships/hyperlink" Target="https://doi.org/10.3152/030234209X442034" TargetMode="External"/><Relationship Id="rId7" Type="http://schemas.openxmlformats.org/officeDocument/2006/relationships/diagramColors" Target="../diagrams/colors8.xml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8.xml"/><Relationship Id="rId5" Type="http://schemas.openxmlformats.org/officeDocument/2006/relationships/diagramLayout" Target="../diagrams/layout8.xml"/><Relationship Id="rId4" Type="http://schemas.openxmlformats.org/officeDocument/2006/relationships/diagramData" Target="../diagrams/data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tif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9.xml"/><Relationship Id="rId5" Type="http://schemas.openxmlformats.org/officeDocument/2006/relationships/diagramQuickStyle" Target="../diagrams/quickStyle9.xml"/><Relationship Id="rId4" Type="http://schemas.openxmlformats.org/officeDocument/2006/relationships/diagramLayout" Target="../diagrams/layout9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diagramData" Target="../diagrams/data10.xml"/><Relationship Id="rId7" Type="http://schemas.microsoft.com/office/2007/relationships/diagramDrawing" Target="../diagrams/drawing10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0.xml"/><Relationship Id="rId5" Type="http://schemas.openxmlformats.org/officeDocument/2006/relationships/diagramQuickStyle" Target="../diagrams/quickStyle10.xml"/><Relationship Id="rId4" Type="http://schemas.openxmlformats.org/officeDocument/2006/relationships/diagramLayout" Target="../diagrams/layout10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7.jpe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doi.org/10.7717/peerj.4269" TargetMode="Externa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hyperlink" Target="https://comments.coar-repositories.org/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hyperlink" Target="mailto:tross@know-center.at" TargetMode="External"/><Relationship Id="rId7" Type="http://schemas.openxmlformats.org/officeDocument/2006/relationships/image" Target="../media/image47.png"/><Relationship Id="rId2" Type="http://schemas.openxmlformats.org/officeDocument/2006/relationships/hyperlink" Target="https://www.focusopenscience.org/book/19graz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5" Type="http://schemas.openxmlformats.org/officeDocument/2006/relationships/image" Target="../media/image46.jpg"/><Relationship Id="rId4" Type="http://schemas.openxmlformats.org/officeDocument/2006/relationships/hyperlink" Target="https://www.tugraz.at/institute/isds/research/orrg/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arxiv.org/abs/1101.5260" TargetMode="Externa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emf"/><Relationship Id="rId4" Type="http://schemas.openxmlformats.org/officeDocument/2006/relationships/hyperlink" Target="https://doi.org/10.1371/journal.pone.0189311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doi.org/10.7717/peerj.4375" TargetMode="External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hyperlink" Target="https://royalsociety.org/~/media/Royal_Society_Content/policy/publications/2010/4294970126.pdf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doi.org/10.6084/m9.figshare.1425362.v7" TargetMode="External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eg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9"/>
          <p:cNvSpPr txBox="1">
            <a:spLocks noGrp="1"/>
          </p:cNvSpPr>
          <p:nvPr>
            <p:ph type="ctrTitle"/>
          </p:nvPr>
        </p:nvSpPr>
        <p:spPr>
          <a:xfrm>
            <a:off x="1360968" y="1646484"/>
            <a:ext cx="10204845" cy="14480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lvl="0">
              <a:buSzPts val="5000"/>
            </a:pPr>
            <a:r>
              <a:rPr lang="en-GB" sz="7200" b="1" dirty="0"/>
              <a:t>Valuing Open Science</a:t>
            </a:r>
            <a:endParaRPr sz="7200" b="1" dirty="0"/>
          </a:p>
        </p:txBody>
      </p:sp>
      <p:sp>
        <p:nvSpPr>
          <p:cNvPr id="75" name="Google Shape;75;p9"/>
          <p:cNvSpPr txBox="1">
            <a:spLocks noGrp="1"/>
          </p:cNvSpPr>
          <p:nvPr>
            <p:ph type="subTitle" idx="1"/>
          </p:nvPr>
        </p:nvSpPr>
        <p:spPr>
          <a:xfrm>
            <a:off x="1360968" y="3429000"/>
            <a:ext cx="9076662" cy="13717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F70146"/>
              </a:buClr>
              <a:buSzPts val="3600"/>
              <a:buNone/>
            </a:pPr>
            <a:r>
              <a:rPr lang="en-US" sz="3600" b="1" dirty="0">
                <a:solidFill>
                  <a:schemeClr val="tx1"/>
                </a:solidFill>
              </a:rPr>
              <a:t>Tony Ross-Hellauer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F70146"/>
              </a:buClr>
              <a:buSzPts val="3600"/>
              <a:buNone/>
            </a:pPr>
            <a:r>
              <a:rPr lang="en-US" sz="2000" dirty="0">
                <a:solidFill>
                  <a:schemeClr val="tx1"/>
                </a:solidFill>
              </a:rPr>
              <a:t>Open &amp; Reproducible Research Group, TU Graz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F70146"/>
              </a:buClr>
              <a:buSzPts val="3600"/>
              <a:buNone/>
            </a:pPr>
            <a:r>
              <a:rPr lang="en-US" sz="2000" dirty="0">
                <a:solidFill>
                  <a:schemeClr val="tx1"/>
                </a:solidFill>
              </a:rPr>
              <a:t>Know-Center GmbH</a:t>
            </a:r>
            <a:endParaRPr sz="2000" dirty="0">
              <a:solidFill>
                <a:schemeClr val="tx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F70146"/>
              </a:buClr>
              <a:buSzPts val="3600"/>
              <a:buNone/>
            </a:pP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F70146"/>
              </a:buClr>
              <a:buSzPts val="3600"/>
              <a:buNone/>
            </a:pPr>
            <a:endParaRPr dirty="0">
              <a:solidFill>
                <a:srgbClr val="00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F70146"/>
              </a:buClr>
              <a:buSzPts val="3600"/>
              <a:buNone/>
            </a:pPr>
            <a:endParaRPr dirty="0">
              <a:solidFill>
                <a:srgbClr val="000000"/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C2C6133-67C9-42F0-9271-456AB917BB68}"/>
              </a:ext>
            </a:extLst>
          </p:cNvPr>
          <p:cNvSpPr/>
          <p:nvPr/>
        </p:nvSpPr>
        <p:spPr>
          <a:xfrm>
            <a:off x="1360968" y="4903739"/>
            <a:ext cx="4095993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SzPts val="3600"/>
            </a:pPr>
            <a:r>
              <a:rPr lang="en-GB" sz="1800" dirty="0" err="1">
                <a:solidFill>
                  <a:schemeClr val="tx1"/>
                </a:solidFill>
              </a:rPr>
              <a:t>Österreichischer</a:t>
            </a:r>
            <a:r>
              <a:rPr lang="en-GB" sz="1800" dirty="0">
                <a:solidFill>
                  <a:schemeClr val="tx1"/>
                </a:solidFill>
              </a:rPr>
              <a:t> </a:t>
            </a:r>
            <a:r>
              <a:rPr lang="en-GB" sz="1800" dirty="0" err="1">
                <a:solidFill>
                  <a:schemeClr val="tx1"/>
                </a:solidFill>
              </a:rPr>
              <a:t>Bibliothekartag</a:t>
            </a:r>
            <a:r>
              <a:rPr lang="en-GB" sz="1800" dirty="0">
                <a:solidFill>
                  <a:schemeClr val="tx1"/>
                </a:solidFill>
              </a:rPr>
              <a:t> 2019 </a:t>
            </a:r>
          </a:p>
          <a:p>
            <a:pPr>
              <a:buSzPts val="3600"/>
            </a:pPr>
            <a:r>
              <a:rPr lang="en-GB" sz="1800" dirty="0">
                <a:solidFill>
                  <a:schemeClr val="tx1"/>
                </a:solidFill>
              </a:rPr>
              <a:t>10.-13. September </a:t>
            </a:r>
          </a:p>
          <a:p>
            <a:pPr>
              <a:buSzPts val="3600"/>
            </a:pPr>
            <a:r>
              <a:rPr lang="en-GB" sz="1800" dirty="0">
                <a:solidFill>
                  <a:schemeClr val="tx1"/>
                </a:solidFill>
              </a:rPr>
              <a:t>Messe Congress Graz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ACE7754-4865-4B9A-908B-0C1A68E557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29314" y="5180970"/>
            <a:ext cx="2983318" cy="167703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3DED4CE-55DF-4352-A7EE-41DFA99476A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23061" y="6184953"/>
            <a:ext cx="1706253" cy="605501"/>
          </a:xfrm>
          <a:prstGeom prst="rect">
            <a:avLst/>
          </a:prstGeom>
        </p:spPr>
      </p:pic>
      <p:sp>
        <p:nvSpPr>
          <p:cNvPr id="7" name="Slide Number Placeholder 9">
            <a:extLst>
              <a:ext uri="{FF2B5EF4-FFF2-40B4-BE49-F238E27FC236}">
                <a16:creationId xmlns:a16="http://schemas.microsoft.com/office/drawing/2014/main" id="{E54D5E76-7350-4497-908B-FD1832298C4F}"/>
              </a:ext>
            </a:extLst>
          </p:cNvPr>
          <p:cNvSpPr txBox="1">
            <a:spLocks/>
          </p:cNvSpPr>
          <p:nvPr/>
        </p:nvSpPr>
        <p:spPr>
          <a:xfrm>
            <a:off x="1" y="6282267"/>
            <a:ext cx="575735" cy="575732"/>
          </a:xfrm>
          <a:prstGeom prst="rect">
            <a:avLst/>
          </a:prstGeom>
        </p:spPr>
        <p:txBody>
          <a:bodyPr anchor="ctr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fld id="{00000000-1234-1234-1234-123412341234}" type="slidenum">
              <a:rPr lang="en-US" smtClean="0">
                <a:solidFill>
                  <a:schemeClr val="bg1"/>
                </a:solidFill>
              </a:rPr>
              <a:pPr algn="ctr"/>
              <a:t>1</a:t>
            </a:fld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41091BDF-7DC0-4C93-B6E1-568137DC8E4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35983332"/>
              </p:ext>
            </p:extLst>
          </p:nvPr>
        </p:nvGraphicFramePr>
        <p:xfrm>
          <a:off x="2416101" y="646044"/>
          <a:ext cx="8493538" cy="54227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09F31DA9-72C3-4422-821E-D2D019C708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6973" y="1929325"/>
            <a:ext cx="3265555" cy="2613991"/>
          </a:xfrm>
        </p:spPr>
        <p:txBody>
          <a:bodyPr/>
          <a:lstStyle/>
          <a:p>
            <a:r>
              <a:rPr lang="en-US" sz="3600" dirty="0"/>
              <a:t>Incentives as the core concern</a:t>
            </a:r>
            <a:br>
              <a:rPr lang="en-US" sz="3600" dirty="0"/>
            </a:br>
            <a:br>
              <a:rPr lang="en-US" sz="3600" dirty="0"/>
            </a:br>
            <a:endParaRPr lang="en-GB" sz="3600" dirty="0"/>
          </a:p>
        </p:txBody>
      </p:sp>
      <p:sp>
        <p:nvSpPr>
          <p:cNvPr id="9" name="Arrow: Right 8">
            <a:extLst>
              <a:ext uri="{FF2B5EF4-FFF2-40B4-BE49-F238E27FC236}">
                <a16:creationId xmlns:a16="http://schemas.microsoft.com/office/drawing/2014/main" id="{CF6FC89B-ED78-4CF1-89CB-9A28EBB68DA3}"/>
              </a:ext>
            </a:extLst>
          </p:cNvPr>
          <p:cNvSpPr/>
          <p:nvPr/>
        </p:nvSpPr>
        <p:spPr>
          <a:xfrm flipH="1">
            <a:off x="9438535" y="556208"/>
            <a:ext cx="2126492" cy="1245954"/>
          </a:xfrm>
          <a:prstGeom prst="rightArrow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What?</a:t>
            </a:r>
            <a:endParaRPr lang="en-GB" sz="2400" dirty="0"/>
          </a:p>
        </p:txBody>
      </p:sp>
      <p:sp>
        <p:nvSpPr>
          <p:cNvPr id="12" name="Arrow: Right 11">
            <a:extLst>
              <a:ext uri="{FF2B5EF4-FFF2-40B4-BE49-F238E27FC236}">
                <a16:creationId xmlns:a16="http://schemas.microsoft.com/office/drawing/2014/main" id="{E0959A0B-38C3-47EA-BB15-3E0E31E78307}"/>
              </a:ext>
            </a:extLst>
          </p:cNvPr>
          <p:cNvSpPr/>
          <p:nvPr/>
        </p:nvSpPr>
        <p:spPr>
          <a:xfrm flipH="1">
            <a:off x="9438535" y="2195099"/>
            <a:ext cx="2126492" cy="1245954"/>
          </a:xfrm>
          <a:prstGeom prst="rightArrow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How?</a:t>
            </a:r>
            <a:endParaRPr lang="en-GB" sz="2400" dirty="0"/>
          </a:p>
        </p:txBody>
      </p:sp>
      <p:sp>
        <p:nvSpPr>
          <p:cNvPr id="13" name="Arrow: Right 12">
            <a:extLst>
              <a:ext uri="{FF2B5EF4-FFF2-40B4-BE49-F238E27FC236}">
                <a16:creationId xmlns:a16="http://schemas.microsoft.com/office/drawing/2014/main" id="{30D223F3-61AF-4722-98D4-65D74BA7F75D}"/>
              </a:ext>
            </a:extLst>
          </p:cNvPr>
          <p:cNvSpPr/>
          <p:nvPr/>
        </p:nvSpPr>
        <p:spPr>
          <a:xfrm flipH="1">
            <a:off x="9438535" y="3920339"/>
            <a:ext cx="2126492" cy="1245954"/>
          </a:xfrm>
          <a:prstGeom prst="rightArrow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Why?</a:t>
            </a:r>
            <a:endParaRPr lang="en-GB" sz="2400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4473BF7C-B13C-4CF8-81FD-9183C9C23FC8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r>
              <a:rPr lang="en-GB"/>
              <a:t>Österreichischer Bibliothekartag 2019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FAEDB493-00B9-4BC5-8559-7335353A100C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64190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Image result for helping">
            <a:extLst>
              <a:ext uri="{FF2B5EF4-FFF2-40B4-BE49-F238E27FC236}">
                <a16:creationId xmlns:a16="http://schemas.microsoft.com/office/drawing/2014/main" id="{617B4640-6E3B-4895-8FD6-9C7CE69EA8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2487" y="1441128"/>
            <a:ext cx="6266249" cy="41774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03DB8D83-A393-4E07-9F4A-CFA4C7A7A6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Mertonian norms – “</a:t>
            </a:r>
            <a:r>
              <a:rPr lang="en-GB" dirty="0"/>
              <a:t> the ethos of modern science</a:t>
            </a:r>
            <a:r>
              <a:rPr lang="en-US" dirty="0"/>
              <a:t>”?</a:t>
            </a:r>
            <a:endParaRPr lang="en-GB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6A794B8E-1263-493D-8009-36E53C771A9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29806" y="1693899"/>
            <a:ext cx="4698791" cy="4588368"/>
          </a:xfrm>
        </p:spPr>
        <p:txBody>
          <a:bodyPr/>
          <a:lstStyle/>
          <a:p>
            <a:pPr marL="685800" indent="-457200">
              <a:buFont typeface="Arial" panose="020B0604020202020204" pitchFamily="34" charset="0"/>
              <a:buChar char="•"/>
            </a:pPr>
            <a:endParaRPr lang="en-US" dirty="0">
              <a:solidFill>
                <a:schemeClr val="tx1"/>
              </a:solidFill>
            </a:endParaRPr>
          </a:p>
          <a:p>
            <a:pPr marL="228600" indent="0"/>
            <a:endParaRPr lang="en-GB" sz="1600" dirty="0">
              <a:solidFill>
                <a:schemeClr val="tx1"/>
              </a:solidFill>
            </a:endParaRPr>
          </a:p>
          <a:p>
            <a:pPr marL="228600" indent="0"/>
            <a:endParaRPr lang="en-GB" sz="1600" dirty="0">
              <a:solidFill>
                <a:schemeClr val="tx1"/>
              </a:solidFill>
            </a:endParaRPr>
          </a:p>
          <a:p>
            <a:pPr marL="228600" indent="0"/>
            <a:endParaRPr lang="en-GB" sz="1600" dirty="0">
              <a:solidFill>
                <a:schemeClr val="tx1"/>
              </a:solidFill>
            </a:endParaRPr>
          </a:p>
          <a:p>
            <a:pPr marL="228600" indent="0"/>
            <a:endParaRPr lang="en-GB" sz="1600" dirty="0">
              <a:solidFill>
                <a:schemeClr val="tx1"/>
              </a:solidFill>
            </a:endParaRPr>
          </a:p>
          <a:p>
            <a:pPr marL="228600" indent="0"/>
            <a:endParaRPr lang="en-GB" sz="1600" dirty="0">
              <a:solidFill>
                <a:schemeClr val="tx1"/>
              </a:solidFill>
            </a:endParaRPr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6BFC1307-134B-4477-A8FC-87BCEC49CF1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72294022"/>
              </p:ext>
            </p:extLst>
          </p:nvPr>
        </p:nvGraphicFramePr>
        <p:xfrm>
          <a:off x="-51753" y="1441128"/>
          <a:ext cx="5878759" cy="41774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5F56C475-72A4-4917-8932-C40873AD5947}"/>
              </a:ext>
            </a:extLst>
          </p:cNvPr>
          <p:cNvSpPr txBox="1"/>
          <p:nvPr/>
        </p:nvSpPr>
        <p:spPr>
          <a:xfrm>
            <a:off x="6214831" y="2025047"/>
            <a:ext cx="5066082" cy="2769989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75000"/>
                  <a:shade val="30000"/>
                  <a:satMod val="115000"/>
                </a:schemeClr>
              </a:gs>
              <a:gs pos="50000">
                <a:schemeClr val="accent5">
                  <a:lumMod val="75000"/>
                  <a:shade val="67500"/>
                  <a:satMod val="115000"/>
                </a:schemeClr>
              </a:gs>
              <a:gs pos="100000">
                <a:schemeClr val="accent5">
                  <a:lumMod val="75000"/>
                  <a:shade val="100000"/>
                  <a:satMod val="115000"/>
                </a:schemeClr>
              </a:gs>
            </a:gsLst>
            <a:lin ang="5400000" scaled="1"/>
            <a:tileRect/>
          </a:gradFill>
        </p:spPr>
        <p:txBody>
          <a:bodyPr wrap="square" rtlCol="0">
            <a:spAutoFit/>
          </a:bodyPr>
          <a:lstStyle/>
          <a:p>
            <a:pPr algn="ctr"/>
            <a:r>
              <a:rPr lang="en-US" sz="3200" u="sng" dirty="0">
                <a:solidFill>
                  <a:schemeClr val="bg1"/>
                </a:solidFill>
              </a:rPr>
              <a:t>BUT</a:t>
            </a:r>
          </a:p>
          <a:p>
            <a:pPr algn="ctr"/>
            <a:r>
              <a:rPr lang="en-US" sz="3200" dirty="0">
                <a:solidFill>
                  <a:schemeClr val="bg1"/>
                </a:solidFill>
              </a:rPr>
              <a:t>If scholarship actually matched these ideals, wouldn’t we already have Open Science?</a:t>
            </a:r>
            <a:endParaRPr lang="en-GB" sz="3200" dirty="0">
              <a:solidFill>
                <a:schemeClr val="bg1"/>
              </a:solidFill>
            </a:endParaRPr>
          </a:p>
          <a:p>
            <a:endParaRPr lang="en-GB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45D5DCC-B826-4C77-9BDE-9525D156677F}"/>
              </a:ext>
            </a:extLst>
          </p:cNvPr>
          <p:cNvSpPr/>
          <p:nvPr/>
        </p:nvSpPr>
        <p:spPr>
          <a:xfrm>
            <a:off x="441981" y="5871398"/>
            <a:ext cx="442300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28600" indent="0"/>
            <a:r>
              <a:rPr lang="en-GB" dirty="0">
                <a:solidFill>
                  <a:schemeClr val="tx1"/>
                </a:solidFill>
              </a:rPr>
              <a:t>Merton (1942) </a:t>
            </a:r>
            <a:r>
              <a:rPr lang="en-GB" dirty="0"/>
              <a:t>The Normative Structure of Science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2B82CB3-2D1B-44E8-97B2-0DAA502FA838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r>
              <a:rPr lang="en-GB"/>
              <a:t>Österreichischer Bibliothekartag 2019</a:t>
            </a:r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E27C7032-2A86-4FEE-B20C-AEC4AF12C3FE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85222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11DDFC-F107-46E9-98A2-E2C94DE700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Credibility cycle</a:t>
            </a:r>
            <a:endParaRPr lang="en-GB" dirty="0"/>
          </a:p>
        </p:txBody>
      </p:sp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E19AE7E2-A12C-4656-A6D5-0DA6A3F1690A}"/>
              </a:ext>
            </a:extLst>
          </p:cNvPr>
          <p:cNvGraphicFramePr/>
          <p:nvPr/>
        </p:nvGraphicFramePr>
        <p:xfrm>
          <a:off x="2031999" y="56072"/>
          <a:ext cx="8667531" cy="638676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A0945A75-A229-417F-8A21-98913BBF474E}"/>
              </a:ext>
            </a:extLst>
          </p:cNvPr>
          <p:cNvSpPr txBox="1">
            <a:spLocks/>
          </p:cNvSpPr>
          <p:nvPr/>
        </p:nvSpPr>
        <p:spPr>
          <a:xfrm>
            <a:off x="-104848" y="5565132"/>
            <a:ext cx="4864282" cy="9829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2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F70146"/>
              </a:buClr>
              <a:buSzPts val="1800"/>
              <a:buFont typeface="Noto Sans Symbols"/>
              <a:buChar char="▪"/>
              <a:defRPr sz="2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▪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A5A5A5"/>
              </a:buClr>
              <a:buSzPts val="1800"/>
              <a:buFont typeface="Noto Sans Symbols"/>
              <a:buChar char="▪"/>
              <a:defRPr sz="213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erriweather Sans"/>
              <a:buChar char="‑"/>
              <a:defRPr sz="213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GB" sz="1400" dirty="0"/>
              <a:t>Adapted from: Latour and </a:t>
            </a:r>
            <a:r>
              <a:rPr lang="en-GB" sz="1400" dirty="0" err="1"/>
              <a:t>Woolgar</a:t>
            </a:r>
            <a:r>
              <a:rPr lang="en-GB" sz="1400" dirty="0"/>
              <a:t> (1979) Laboratory Life, and: Hessels, van Lente, &amp; Smits (2009) In search of relevance </a:t>
            </a:r>
            <a:r>
              <a:rPr lang="en-GB" sz="1400" dirty="0">
                <a:hlinkClick r:id="rId7"/>
              </a:rPr>
              <a:t>https://doi.org/10.3152/030234209X442034</a:t>
            </a:r>
            <a:endParaRPr lang="en-GB" sz="900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C2E2E52-DC36-44B6-81C3-6D17E45808FF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r>
              <a:rPr lang="en-GB"/>
              <a:t>Österreichischer Bibliothekartag 2019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5C29B16-2BDF-43B6-8888-AA887208659B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00683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11DDFC-F107-46E9-98A2-E2C94DE700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Credibility cycle</a:t>
            </a:r>
            <a:endParaRPr lang="en-GB" dirty="0"/>
          </a:p>
        </p:txBody>
      </p:sp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E19AE7E2-A12C-4656-A6D5-0DA6A3F1690A}"/>
              </a:ext>
            </a:extLst>
          </p:cNvPr>
          <p:cNvGraphicFramePr/>
          <p:nvPr/>
        </p:nvGraphicFramePr>
        <p:xfrm>
          <a:off x="2031999" y="56072"/>
          <a:ext cx="8667531" cy="638676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A0945A75-A229-417F-8A21-98913BBF474E}"/>
              </a:ext>
            </a:extLst>
          </p:cNvPr>
          <p:cNvSpPr txBox="1">
            <a:spLocks/>
          </p:cNvSpPr>
          <p:nvPr/>
        </p:nvSpPr>
        <p:spPr>
          <a:xfrm>
            <a:off x="-104848" y="5565132"/>
            <a:ext cx="4864282" cy="9829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2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F70146"/>
              </a:buClr>
              <a:buSzPts val="1800"/>
              <a:buFont typeface="Noto Sans Symbols"/>
              <a:buChar char="▪"/>
              <a:defRPr sz="2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▪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A5A5A5"/>
              </a:buClr>
              <a:buSzPts val="1800"/>
              <a:buFont typeface="Noto Sans Symbols"/>
              <a:buChar char="▪"/>
              <a:defRPr sz="213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erriweather Sans"/>
              <a:buChar char="‑"/>
              <a:defRPr sz="213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GB" sz="1400" dirty="0"/>
              <a:t>Adapted from: Latour and </a:t>
            </a:r>
            <a:r>
              <a:rPr lang="en-GB" sz="1400" dirty="0" err="1"/>
              <a:t>Woolgar</a:t>
            </a:r>
            <a:r>
              <a:rPr lang="en-GB" sz="1400" dirty="0"/>
              <a:t> (1979) Laboratory Life, and: Hessels, van Lente, &amp; Smits (2009) In search of relevance </a:t>
            </a:r>
            <a:r>
              <a:rPr lang="en-GB" sz="1400" dirty="0">
                <a:hlinkClick r:id="rId7"/>
              </a:rPr>
              <a:t>https://doi.org/10.3152/030234209X442034</a:t>
            </a:r>
            <a:endParaRPr lang="en-GB" sz="900" dirty="0"/>
          </a:p>
        </p:txBody>
      </p:sp>
      <p:sp>
        <p:nvSpPr>
          <p:cNvPr id="8" name="Inhaltsplatzhalter 2">
            <a:extLst>
              <a:ext uri="{FF2B5EF4-FFF2-40B4-BE49-F238E27FC236}">
                <a16:creationId xmlns:a16="http://schemas.microsoft.com/office/drawing/2014/main" id="{85C3AD1B-91CC-4F47-B98F-ABE59E246CF0}"/>
              </a:ext>
            </a:extLst>
          </p:cNvPr>
          <p:cNvSpPr txBox="1">
            <a:spLocks/>
          </p:cNvSpPr>
          <p:nvPr/>
        </p:nvSpPr>
        <p:spPr>
          <a:xfrm>
            <a:off x="178538" y="1750529"/>
            <a:ext cx="2942349" cy="4209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2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F70146"/>
              </a:buClr>
              <a:buSzPts val="1800"/>
              <a:buFont typeface="Noto Sans Symbols"/>
              <a:buChar char="▪"/>
              <a:defRPr sz="2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▪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A5A5A5"/>
              </a:buClr>
              <a:buSzPts val="1800"/>
              <a:buFont typeface="Noto Sans Symbols"/>
              <a:buChar char="▪"/>
              <a:defRPr sz="213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erriweather Sans"/>
              <a:buChar char="‑"/>
              <a:defRPr sz="213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indent="0"/>
            <a:r>
              <a:rPr lang="en-US" sz="2400" dirty="0">
                <a:latin typeface="Helvetica" panose="020B0604020202020204" pitchFamily="34" charset="0"/>
                <a:cs typeface="Helvetica" panose="020B0604020202020204" pitchFamily="34" charset="0"/>
              </a:rPr>
              <a:t>The incentives underlying science …</a:t>
            </a:r>
          </a:p>
          <a:p>
            <a:pPr marL="0" indent="0"/>
            <a:r>
              <a:rPr lang="en-US" sz="2400" dirty="0">
                <a:solidFill>
                  <a:srgbClr val="00B0F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(publications = citations = career advancement)</a:t>
            </a:r>
          </a:p>
          <a:p>
            <a:pPr marL="0" indent="0"/>
            <a:r>
              <a:rPr lang="en-US" sz="2400" dirty="0">
                <a:latin typeface="Helvetica" panose="020B0604020202020204" pitchFamily="34" charset="0"/>
                <a:cs typeface="Helvetica" panose="020B0604020202020204" pitchFamily="34" charset="0"/>
              </a:rPr>
              <a:t>… hardly promote the best science</a:t>
            </a:r>
            <a:endParaRPr lang="de-DE" sz="2400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F9F8D473-F2E0-4C07-A792-91B15F0FB5F6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24292" t="14530" r="24014" b="26087"/>
          <a:stretch/>
        </p:blipFill>
        <p:spPr>
          <a:xfrm>
            <a:off x="4856807" y="2188726"/>
            <a:ext cx="3124314" cy="2018832"/>
          </a:xfrm>
          <a:prstGeom prst="rect">
            <a:avLst/>
          </a:prstGeom>
        </p:spPr>
      </p:pic>
      <p:pic>
        <p:nvPicPr>
          <p:cNvPr id="12" name="Picture 2" descr="https://pbs.twimg.com/media/BWxvG2OIYAEVwrJ.jpg:large">
            <a:extLst>
              <a:ext uri="{FF2B5EF4-FFF2-40B4-BE49-F238E27FC236}">
                <a16:creationId xmlns:a16="http://schemas.microsoft.com/office/drawing/2014/main" id="{AF02BA8E-24EA-470B-8A53-D90F3BABC4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13897" y="1669184"/>
            <a:ext cx="2514021" cy="35196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723F0170-6D66-4020-8B36-70D58DF9F915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r>
              <a:rPr lang="en-GB"/>
              <a:t>Österreichischer Bibliothekartag 2019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D70205F6-BA08-4C5F-A22A-EF679844C4B7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500418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Image result for peer review">
            <a:extLst>
              <a:ext uri="{FF2B5EF4-FFF2-40B4-BE49-F238E27FC236}">
                <a16:creationId xmlns:a16="http://schemas.microsoft.com/office/drawing/2014/main" id="{659A2A65-0E3C-4358-8D7C-168FE8ACABD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508"/>
          <a:stretch/>
        </p:blipFill>
        <p:spPr bwMode="auto">
          <a:xfrm>
            <a:off x="5528597" y="1441128"/>
            <a:ext cx="6417303" cy="41774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03DB8D83-A393-4E07-9F4A-CFA4C7A7A6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Anti-norms – a more realistic picture?</a:t>
            </a:r>
            <a:endParaRPr lang="en-GB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6A794B8E-1263-493D-8009-36E53C771A9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29806" y="1693899"/>
            <a:ext cx="4698791" cy="4588368"/>
          </a:xfrm>
        </p:spPr>
        <p:txBody>
          <a:bodyPr/>
          <a:lstStyle/>
          <a:p>
            <a:pPr marL="685800" indent="-457200">
              <a:buFont typeface="Arial" panose="020B0604020202020204" pitchFamily="34" charset="0"/>
              <a:buChar char="•"/>
            </a:pPr>
            <a:endParaRPr lang="en-US" dirty="0">
              <a:solidFill>
                <a:schemeClr val="tx1"/>
              </a:solidFill>
            </a:endParaRPr>
          </a:p>
          <a:p>
            <a:pPr marL="228600" indent="0"/>
            <a:endParaRPr lang="en-GB" sz="1600" dirty="0">
              <a:solidFill>
                <a:schemeClr val="tx1"/>
              </a:solidFill>
            </a:endParaRPr>
          </a:p>
          <a:p>
            <a:pPr marL="228600" indent="0"/>
            <a:endParaRPr lang="en-GB" sz="1600" dirty="0">
              <a:solidFill>
                <a:schemeClr val="tx1"/>
              </a:solidFill>
            </a:endParaRPr>
          </a:p>
          <a:p>
            <a:pPr marL="228600" indent="0"/>
            <a:endParaRPr lang="en-GB" sz="1600" dirty="0">
              <a:solidFill>
                <a:schemeClr val="tx1"/>
              </a:solidFill>
            </a:endParaRPr>
          </a:p>
          <a:p>
            <a:pPr marL="228600" indent="0"/>
            <a:endParaRPr lang="en-GB" sz="1600" dirty="0">
              <a:solidFill>
                <a:schemeClr val="tx1"/>
              </a:solidFill>
            </a:endParaRPr>
          </a:p>
          <a:p>
            <a:pPr marL="228600" indent="0"/>
            <a:endParaRPr lang="en-GB" sz="1600" dirty="0">
              <a:solidFill>
                <a:schemeClr val="tx1"/>
              </a:solidFill>
            </a:endParaRPr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6BFC1307-134B-4477-A8FC-87BCEC49CF1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11125000"/>
              </p:ext>
            </p:extLst>
          </p:nvPr>
        </p:nvGraphicFramePr>
        <p:xfrm>
          <a:off x="-51753" y="1441128"/>
          <a:ext cx="5878759" cy="41774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9" name="Rectangle 8">
            <a:extLst>
              <a:ext uri="{FF2B5EF4-FFF2-40B4-BE49-F238E27FC236}">
                <a16:creationId xmlns:a16="http://schemas.microsoft.com/office/drawing/2014/main" id="{C5EB47D5-EE2C-47B0-9604-789B1297A719}"/>
              </a:ext>
            </a:extLst>
          </p:cNvPr>
          <p:cNvSpPr/>
          <p:nvPr/>
        </p:nvSpPr>
        <p:spPr>
          <a:xfrm rot="16200000">
            <a:off x="9511526" y="3502375"/>
            <a:ext cx="501291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>
                <a:solidFill>
                  <a:srgbClr val="202020"/>
                </a:solidFill>
                <a:latin typeface="Helvetica" panose="020B0604020202020204" pitchFamily="34" charset="0"/>
              </a:rPr>
              <a:t>Image: Nick D. Kim</a:t>
            </a:r>
            <a:r>
              <a:rPr lang="en-GB" dirty="0"/>
              <a:t>, scienceandink.com. Used by permission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4EDDA77-5FD1-4BB3-927B-CC7C60C12AEC}"/>
              </a:ext>
            </a:extLst>
          </p:cNvPr>
          <p:cNvSpPr/>
          <p:nvPr/>
        </p:nvSpPr>
        <p:spPr>
          <a:xfrm>
            <a:off x="694924" y="5910367"/>
            <a:ext cx="10667269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/>
              <a:t>Adapted from: Anderson (2000) Normative Orientation of University Faculty and Doctoral Students </a:t>
            </a:r>
            <a:r>
              <a:rPr lang="en-GB" dirty="0">
                <a:hlinkClick r:id="rId9"/>
              </a:rPr>
              <a:t>https://doi.org/10.1007/s11948-000-0002-6</a:t>
            </a:r>
            <a:r>
              <a:rPr lang="en-GB" dirty="0"/>
              <a:t>; and: </a:t>
            </a:r>
            <a:r>
              <a:rPr lang="en-GB" dirty="0" err="1"/>
              <a:t>Mitroff</a:t>
            </a:r>
            <a:r>
              <a:rPr lang="en-GB" dirty="0"/>
              <a:t> (1974) Norms and counter-norms in a select group of the Apollo moon scientists </a:t>
            </a:r>
            <a:r>
              <a:rPr lang="en-GB" dirty="0">
                <a:hlinkClick r:id="rId10"/>
              </a:rPr>
              <a:t>https://www.doi.org/10.2307/2094423</a:t>
            </a:r>
            <a:r>
              <a:rPr lang="en-GB" dirty="0"/>
              <a:t> </a:t>
            </a:r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7AA724F2-2AA2-4648-8E3E-FC476F2A5CC5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r>
              <a:rPr lang="en-GB"/>
              <a:t>Österreichischer Bibliothekartag 2019</a:t>
            </a:r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0C0B981D-4DED-4492-B20F-2673D43DFD26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16413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B1AF88-5173-4C9D-A874-9E7A29DEF9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9570" y="2857500"/>
            <a:ext cx="11192860" cy="1143000"/>
          </a:xfrm>
        </p:spPr>
        <p:txBody>
          <a:bodyPr/>
          <a:lstStyle/>
          <a:p>
            <a:pPr algn="ctr"/>
            <a:r>
              <a:rPr lang="en-US" sz="4800" dirty="0">
                <a:solidFill>
                  <a:srgbClr val="F70146"/>
                </a:solidFill>
              </a:rPr>
              <a:t>Four ways to incentivize Open Science</a:t>
            </a:r>
            <a:br>
              <a:rPr lang="en-GB" dirty="0">
                <a:solidFill>
                  <a:srgbClr val="F70146"/>
                </a:solidFill>
              </a:rPr>
            </a:br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D87BF22-4CAE-4312-8EE9-47EF57C529AE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r>
              <a:rPr lang="en-GB"/>
              <a:t>Österreichischer Bibliothekartag 2019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F59F7EE-EC6D-4A85-A8DC-0707AA66135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283391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>
            <a:extLst>
              <a:ext uri="{FF2B5EF4-FFF2-40B4-BE49-F238E27FC236}">
                <a16:creationId xmlns:a16="http://schemas.microsoft.com/office/drawing/2014/main" id="{D5186A2B-67F1-41CA-8F44-A56794551A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7999" y="-56071"/>
            <a:ext cx="9144001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10" name="Diagramm 5">
            <a:extLst>
              <a:ext uri="{FF2B5EF4-FFF2-40B4-BE49-F238E27FC236}">
                <a16:creationId xmlns:a16="http://schemas.microsoft.com/office/drawing/2014/main" id="{A3262513-1EB0-4F34-8B54-681BD3A1AF1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23447272"/>
              </p:ext>
            </p:extLst>
          </p:nvPr>
        </p:nvGraphicFramePr>
        <p:xfrm>
          <a:off x="4894775" y="293915"/>
          <a:ext cx="5350747" cy="60607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CB708D39-294C-4098-8A3E-5BDE374D3F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0472" y="698545"/>
            <a:ext cx="2287825" cy="1143000"/>
          </a:xfrm>
        </p:spPr>
        <p:txBody>
          <a:bodyPr/>
          <a:lstStyle/>
          <a:p>
            <a:r>
              <a:rPr lang="en-US" dirty="0"/>
              <a:t>Step one: Make the moral case</a:t>
            </a:r>
            <a:br>
              <a:rPr lang="en-US" dirty="0"/>
            </a:br>
            <a:br>
              <a:rPr lang="en-US" dirty="0"/>
            </a:br>
            <a:endParaRPr lang="en-GB" dirty="0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A5EC594C-BB72-475B-88F4-0B8438A7B515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r>
              <a:rPr lang="en-GB"/>
              <a:t>Österreichischer Bibliothekartag 2019</a:t>
            </a:r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5A6D0FE6-8E95-4D8B-9F36-0FAB3629368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16</a:t>
            </a:fld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A729BF33-6FF2-4A99-AF09-BAF6BFC65A6C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r="4777"/>
          <a:stretch/>
        </p:blipFill>
        <p:spPr>
          <a:xfrm>
            <a:off x="-60848" y="2439781"/>
            <a:ext cx="3108847" cy="1740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121684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85C3B9BB-C8E0-4362-9CCC-0A88316FC0B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9562"/>
          <a:stretch/>
        </p:blipFill>
        <p:spPr>
          <a:xfrm>
            <a:off x="5518219" y="718457"/>
            <a:ext cx="6691693" cy="512686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D7728CC-0D73-490B-83E3-F8A929C263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9806" y="550899"/>
            <a:ext cx="4068765" cy="1143000"/>
          </a:xfrm>
        </p:spPr>
        <p:txBody>
          <a:bodyPr/>
          <a:lstStyle/>
          <a:p>
            <a:r>
              <a:rPr lang="en-US" dirty="0"/>
              <a:t>Step two: Appeal to self-interest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AB9FA09-95DD-4F3E-8311-0D1F36156E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29806" y="1876462"/>
            <a:ext cx="4818371" cy="4405805"/>
          </a:xfrm>
        </p:spPr>
        <p:txBody>
          <a:bodyPr/>
          <a:lstStyle/>
          <a:p>
            <a:pPr marL="228600" indent="0"/>
            <a:r>
              <a:rPr lang="en-GB" dirty="0"/>
              <a:t>Open research is associated with increases in:</a:t>
            </a:r>
          </a:p>
          <a:p>
            <a:pPr marL="685800" indent="-457200">
              <a:buFont typeface="Arial" panose="020B0604020202020204" pitchFamily="34" charset="0"/>
              <a:buChar char="•"/>
            </a:pPr>
            <a:r>
              <a:rPr lang="en-GB" dirty="0"/>
              <a:t>Citations</a:t>
            </a:r>
          </a:p>
          <a:p>
            <a:pPr marL="685800" indent="-457200">
              <a:buFont typeface="Arial" panose="020B0604020202020204" pitchFamily="34" charset="0"/>
              <a:buChar char="•"/>
            </a:pPr>
            <a:r>
              <a:rPr lang="en-GB" dirty="0"/>
              <a:t>Media attention</a:t>
            </a:r>
          </a:p>
          <a:p>
            <a:pPr marL="685800" indent="-457200">
              <a:buFont typeface="Arial" panose="020B0604020202020204" pitchFamily="34" charset="0"/>
              <a:buChar char="•"/>
            </a:pPr>
            <a:r>
              <a:rPr lang="en-GB" dirty="0"/>
              <a:t>Potential collaborators</a:t>
            </a:r>
          </a:p>
          <a:p>
            <a:pPr marL="685800" indent="-457200">
              <a:buFont typeface="Arial" panose="020B0604020202020204" pitchFamily="34" charset="0"/>
              <a:buChar char="•"/>
            </a:pPr>
            <a:r>
              <a:rPr lang="en-GB" dirty="0"/>
              <a:t>Job opportunities</a:t>
            </a:r>
          </a:p>
          <a:p>
            <a:pPr marL="685800" indent="-457200">
              <a:buFont typeface="Arial" panose="020B0604020202020204" pitchFamily="34" charset="0"/>
              <a:buChar char="•"/>
            </a:pPr>
            <a:r>
              <a:rPr lang="en-GB" dirty="0"/>
              <a:t>Funding opportunities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CEE8171-764D-4935-BED4-07CCD4FE20ED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r>
              <a:rPr lang="en-GB"/>
              <a:t>Österreichischer Bibliothekartag 2019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2DB3C8A-F28B-4C70-BFC7-B3FE692CEFEE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922713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B24380-0692-470B-B00F-9D8927E5BC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9806" y="550899"/>
            <a:ext cx="4362680" cy="1143000"/>
          </a:xfrm>
        </p:spPr>
        <p:txBody>
          <a:bodyPr/>
          <a:lstStyle/>
          <a:p>
            <a:r>
              <a:rPr lang="en-US" dirty="0"/>
              <a:t>In other words …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219BD92-AE39-4591-8C96-F21C42E577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29806" y="1876462"/>
            <a:ext cx="3180223" cy="4405805"/>
          </a:xfrm>
        </p:spPr>
        <p:txBody>
          <a:bodyPr/>
          <a:lstStyle/>
          <a:p>
            <a:pPr marL="228600" indent="0"/>
            <a:r>
              <a:rPr lang="en-US" dirty="0"/>
              <a:t>Make it known that Open Science can be a good strategy for playing this game</a:t>
            </a:r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8BD2C43-19CA-4B0B-A838-570B0C08CE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86831" y="275746"/>
            <a:ext cx="6106356" cy="6031355"/>
          </a:xfrm>
          <a:prstGeom prst="rect">
            <a:avLst/>
          </a:prstGeom>
        </p:spPr>
      </p:pic>
      <p:sp>
        <p:nvSpPr>
          <p:cNvPr id="7" name="Arrow: Right 6">
            <a:extLst>
              <a:ext uri="{FF2B5EF4-FFF2-40B4-BE49-F238E27FC236}">
                <a16:creationId xmlns:a16="http://schemas.microsoft.com/office/drawing/2014/main" id="{8A49274B-2FC1-4BD0-A3FC-03DC2D60D817}"/>
              </a:ext>
            </a:extLst>
          </p:cNvPr>
          <p:cNvSpPr/>
          <p:nvPr/>
        </p:nvSpPr>
        <p:spPr>
          <a:xfrm>
            <a:off x="1041172" y="4275306"/>
            <a:ext cx="3180223" cy="669471"/>
          </a:xfrm>
          <a:prstGeom prst="rightArrow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64805601-E28E-4A62-94D4-019C77E4DE8B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r>
              <a:rPr lang="en-GB"/>
              <a:t>Österreichischer Bibliothekartag 2019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BB3B9A14-F992-4D24-92E1-7EAC5CBB4A86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049162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79C2A5-1FFF-4ECD-8123-CB068B9CFB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5672" y="2547257"/>
            <a:ext cx="7203851" cy="1143000"/>
          </a:xfrm>
        </p:spPr>
        <p:txBody>
          <a:bodyPr/>
          <a:lstStyle/>
          <a:p>
            <a:r>
              <a:rPr lang="en-US" dirty="0"/>
              <a:t>Step three: Change incentives to further align Open Science and self-interest</a:t>
            </a:r>
            <a:endParaRPr lang="en-GB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3139CE0-D3FC-4151-BD1A-7228FCF33BF5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8719458" y="-54303"/>
            <a:ext cx="3472542" cy="6912302"/>
          </a:xfrm>
          <a:prstGeom prst="rect">
            <a:avLst/>
          </a:prstGeom>
        </p:spPr>
      </p:pic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105A489-F9D3-48FB-977C-FBAF6F0E25FE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r>
              <a:rPr lang="en-GB"/>
              <a:t>Österreichischer Bibliothekartag 2019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65F9640-7A85-49E1-A6D1-EA03CD0AC15A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19270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idx="4294967295"/>
          </p:nvPr>
        </p:nvSpPr>
        <p:spPr>
          <a:xfrm>
            <a:off x="1352435" y="476672"/>
            <a:ext cx="5717667" cy="1313904"/>
          </a:xfrm>
          <a:prstGeom prst="rect">
            <a:avLst/>
          </a:prstGeom>
        </p:spPr>
        <p:txBody>
          <a:bodyPr>
            <a:noAutofit/>
          </a:bodyPr>
          <a:lstStyle/>
          <a:p>
            <a:pPr algn="l"/>
            <a:r>
              <a:rPr lang="en-US" sz="3600" b="1" dirty="0">
                <a:solidFill>
                  <a:srgbClr val="2C7EC7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Open Science is a diverse bunch of practices</a:t>
            </a:r>
            <a:endParaRPr lang="en-GB" sz="3600" b="1" dirty="0">
              <a:solidFill>
                <a:srgbClr val="2C7EC7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1352435" y="1790576"/>
            <a:ext cx="6414013" cy="3825604"/>
          </a:xfrm>
          <a:prstGeom prst="rect">
            <a:avLst/>
          </a:prstGeom>
        </p:spPr>
        <p:txBody>
          <a:bodyPr>
            <a:normAutofit fontScale="85000" lnSpcReduction="20000"/>
          </a:bodyPr>
          <a:lstStyle>
            <a:lvl1pPr marL="223965" indent="-310432" algn="l" rtl="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SzPct val="110000"/>
              <a:buFont typeface="Gill Sans" charset="0"/>
              <a:buChar char="•"/>
              <a:defRPr sz="2900" b="1" kern="1200">
                <a:solidFill>
                  <a:srgbClr val="595959"/>
                </a:solidFill>
                <a:latin typeface="PF Paperback"/>
                <a:ea typeface="+mn-ea"/>
                <a:cs typeface="PF Paperback"/>
                <a:sym typeface="Gill Sans" charset="0"/>
              </a:defRPr>
            </a:lvl1pPr>
            <a:lvl2pPr marL="802304" indent="-310432" algn="l" rtl="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SzPct val="110000"/>
              <a:buFont typeface="Gill Sans" charset="0"/>
              <a:buChar char="•"/>
              <a:defRPr sz="2500" b="1" kern="1200">
                <a:solidFill>
                  <a:srgbClr val="7F7F7F"/>
                </a:solidFill>
                <a:latin typeface="PF Paperback"/>
                <a:ea typeface="+mn-ea"/>
                <a:cs typeface="PF Paperback"/>
                <a:sym typeface="Gill Sans" charset="0"/>
              </a:defRPr>
            </a:lvl2pPr>
            <a:lvl3pPr marL="1542238" indent="-310432" algn="l" rtl="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SzPct val="110000"/>
              <a:buFont typeface="Gill Sans" charset="0"/>
              <a:buChar char="•"/>
              <a:defRPr sz="2000" b="1" kern="1200">
                <a:solidFill>
                  <a:srgbClr val="7D7D7D"/>
                </a:solidFill>
                <a:latin typeface="PF Paperback"/>
                <a:ea typeface="+mn-ea"/>
                <a:cs typeface="PF Paperback"/>
                <a:sym typeface="Gill Sans" charset="0"/>
              </a:defRPr>
            </a:lvl3pPr>
            <a:lvl4pPr marL="1939138" indent="-310432" algn="l" rtl="0" eaLnBrk="0" fontAlgn="base" hangingPunct="0">
              <a:spcBef>
                <a:spcPts val="537"/>
              </a:spcBef>
              <a:spcAft>
                <a:spcPct val="0"/>
              </a:spcAft>
              <a:buSzPct val="110000"/>
              <a:buFont typeface="Gill Sans" charset="0"/>
              <a:buChar char="•"/>
              <a:defRPr sz="2500" kern="1200">
                <a:solidFill>
                  <a:srgbClr val="818181"/>
                </a:solidFill>
                <a:latin typeface="Arial"/>
                <a:ea typeface="ＭＳ Ｐゴシック" charset="0"/>
                <a:cs typeface="Arial"/>
                <a:sym typeface="Gill Sans" charset="0"/>
              </a:defRPr>
            </a:lvl4pPr>
            <a:lvl5pPr marL="2336038" indent="-310432" algn="l" rtl="0" eaLnBrk="0" fontAlgn="base" hangingPunct="0">
              <a:spcBef>
                <a:spcPts val="537"/>
              </a:spcBef>
              <a:spcAft>
                <a:spcPct val="0"/>
              </a:spcAft>
              <a:buSzPct val="110000"/>
              <a:buFont typeface="Gill Sans" charset="0"/>
              <a:buChar char="•"/>
              <a:defRPr sz="2500" kern="1200">
                <a:solidFill>
                  <a:srgbClr val="818181"/>
                </a:solidFill>
                <a:latin typeface="Arial"/>
                <a:ea typeface="Arial" charset="0"/>
                <a:cs typeface="Arial"/>
                <a:sym typeface="Gill Sans" charset="0"/>
              </a:defRPr>
            </a:lvl5pPr>
            <a:lvl6pPr marL="2245319" indent="-204121" algn="l" defTabSz="816479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653558" indent="-204121" algn="l" defTabSz="816479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061798" indent="-204121" algn="l" defTabSz="816479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470037" indent="-204121" algn="l" defTabSz="816479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3100" b="0" i="1" dirty="0">
                <a:solidFill>
                  <a:srgbClr val="08A1D9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Opening up scientific processes and products from all levels to everyone …</a:t>
            </a:r>
          </a:p>
          <a:p>
            <a:pPr marL="428568" indent="-428568"/>
            <a:r>
              <a:rPr lang="en-US" sz="3100" b="0" dirty="0">
                <a:solidFill>
                  <a:schemeClr val="bg2">
                    <a:lumMod val="25000"/>
                  </a:schemeClr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Open Access to publications</a:t>
            </a:r>
          </a:p>
          <a:p>
            <a:pPr marL="428568" indent="-428568"/>
            <a:r>
              <a:rPr lang="en-US" sz="3100" b="0" dirty="0">
                <a:solidFill>
                  <a:schemeClr val="bg2">
                    <a:lumMod val="25000"/>
                  </a:schemeClr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Open/FAIR data</a:t>
            </a:r>
          </a:p>
          <a:p>
            <a:pPr marL="428568" indent="-428568"/>
            <a:r>
              <a:rPr lang="en-US" sz="3100" b="0" dirty="0">
                <a:solidFill>
                  <a:schemeClr val="bg2">
                    <a:lumMod val="25000"/>
                  </a:schemeClr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Open Source software</a:t>
            </a:r>
          </a:p>
          <a:p>
            <a:pPr marL="428568" indent="-428568"/>
            <a:r>
              <a:rPr lang="en-US" sz="3100" b="0" dirty="0">
                <a:solidFill>
                  <a:schemeClr val="bg2">
                    <a:lumMod val="25000"/>
                  </a:schemeClr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Open methods, protocols &amp; materials</a:t>
            </a:r>
          </a:p>
          <a:p>
            <a:pPr marL="428568" indent="-428568"/>
            <a:r>
              <a:rPr lang="en-US" sz="3100" b="0" dirty="0">
                <a:solidFill>
                  <a:schemeClr val="bg2">
                    <a:lumMod val="25000"/>
                  </a:schemeClr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Citizen Science</a:t>
            </a:r>
          </a:p>
          <a:p>
            <a:pPr marL="428568" indent="-428568"/>
            <a:r>
              <a:rPr lang="en-US" sz="3100" b="0" dirty="0">
                <a:solidFill>
                  <a:schemeClr val="bg2">
                    <a:lumMod val="25000"/>
                  </a:schemeClr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Open Evaluation / </a:t>
            </a:r>
            <a:r>
              <a:rPr lang="en-US" sz="3100" b="0" dirty="0">
                <a:solidFill>
                  <a:schemeClr val="tx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Open Peer Review</a:t>
            </a:r>
            <a:endParaRPr lang="en-GB" sz="3100" b="0" dirty="0">
              <a:solidFill>
                <a:schemeClr val="tx1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8587254" y="0"/>
            <a:ext cx="3604746" cy="6912302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583D56F9-7DA7-4E98-905A-083213DF1031}"/>
              </a:ext>
            </a:extLst>
          </p:cNvPr>
          <p:cNvSpPr/>
          <p:nvPr/>
        </p:nvSpPr>
        <p:spPr>
          <a:xfrm>
            <a:off x="1352435" y="5561878"/>
            <a:ext cx="654205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800" i="1" dirty="0">
                <a:solidFill>
                  <a:srgbClr val="08A1D9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But its also a bunch of principles …</a:t>
            </a:r>
          </a:p>
        </p:txBody>
      </p:sp>
      <p:sp>
        <p:nvSpPr>
          <p:cNvPr id="8" name="Footer Placeholder 3">
            <a:extLst>
              <a:ext uri="{FF2B5EF4-FFF2-40B4-BE49-F238E27FC236}">
                <a16:creationId xmlns:a16="http://schemas.microsoft.com/office/drawing/2014/main" id="{82BF190A-A423-4FD7-AB5D-753E327EB592}"/>
              </a:ext>
            </a:extLst>
          </p:cNvPr>
          <p:cNvSpPr txBox="1">
            <a:spLocks/>
          </p:cNvSpPr>
          <p:nvPr/>
        </p:nvSpPr>
        <p:spPr>
          <a:xfrm>
            <a:off x="829806" y="6613359"/>
            <a:ext cx="11192860" cy="253883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GB"/>
              <a:t>Österreichischer Bibliothekartag 2019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E556B42-426B-41C0-A211-F3EC967CD1C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F967ED6-5170-124D-836B-26BA3AD65465}" type="slidenum">
              <a:rPr lang="de-DE" smtClean="0"/>
              <a:pPr/>
              <a:t>2</a:t>
            </a:fld>
            <a:endParaRPr lang="de-DE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68D330F5-51D3-4669-B56B-EB4783D1AC9D}"/>
              </a:ext>
            </a:extLst>
          </p:cNvPr>
          <p:cNvSpPr txBox="1">
            <a:spLocks/>
          </p:cNvSpPr>
          <p:nvPr/>
        </p:nvSpPr>
        <p:spPr>
          <a:xfrm>
            <a:off x="1" y="6282267"/>
            <a:ext cx="575735" cy="575732"/>
          </a:xfrm>
          <a:prstGeom prst="rect">
            <a:avLst/>
          </a:prstGeom>
        </p:spPr>
        <p:txBody>
          <a:bodyPr anchor="ctr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fld id="{00000000-1234-1234-1234-123412341234}" type="slidenum">
              <a:rPr lang="en-US" smtClean="0">
                <a:solidFill>
                  <a:schemeClr val="bg1"/>
                </a:solidFill>
              </a:rPr>
              <a:pPr algn="ctr"/>
              <a:t>2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789036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2116D6E4-A218-4F47-8EE1-765B7B0705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17559" y="0"/>
            <a:ext cx="2600325" cy="752475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09FE552-EB98-44B2-86FF-C1C116BBE9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-104848" y="5128591"/>
            <a:ext cx="4864282" cy="1419455"/>
          </a:xfrm>
        </p:spPr>
        <p:txBody>
          <a:bodyPr/>
          <a:lstStyle/>
          <a:p>
            <a:r>
              <a:rPr lang="en-GB" sz="2400" dirty="0"/>
              <a:t>Credibility cycle</a:t>
            </a:r>
          </a:p>
          <a:p>
            <a:r>
              <a:rPr lang="en-GB" sz="1400" dirty="0"/>
              <a:t>Adapted from: Latour and </a:t>
            </a:r>
            <a:r>
              <a:rPr lang="en-GB" sz="1400" dirty="0" err="1"/>
              <a:t>Woolgar</a:t>
            </a:r>
            <a:r>
              <a:rPr lang="en-GB" sz="1400" dirty="0"/>
              <a:t> (1979) Laboratory Life, and: Hessels, van Lente, &amp; Smits (2009) In search of relevance </a:t>
            </a:r>
            <a:r>
              <a:rPr lang="en-GB" sz="1400" dirty="0">
                <a:hlinkClick r:id="rId3"/>
              </a:rPr>
              <a:t>https://doi.org/10.3152/030234209X442034</a:t>
            </a:r>
            <a:endParaRPr lang="en-GB" sz="900" dirty="0"/>
          </a:p>
        </p:txBody>
      </p:sp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E19AE7E2-A12C-4656-A6D5-0DA6A3F1690A}"/>
              </a:ext>
            </a:extLst>
          </p:cNvPr>
          <p:cNvGraphicFramePr/>
          <p:nvPr/>
        </p:nvGraphicFramePr>
        <p:xfrm>
          <a:off x="2031999" y="56072"/>
          <a:ext cx="8667531" cy="638676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7" name="Arrow: Right 6">
            <a:extLst>
              <a:ext uri="{FF2B5EF4-FFF2-40B4-BE49-F238E27FC236}">
                <a16:creationId xmlns:a16="http://schemas.microsoft.com/office/drawing/2014/main" id="{D74E2B55-8A51-4245-8015-4ACB59477784}"/>
              </a:ext>
            </a:extLst>
          </p:cNvPr>
          <p:cNvSpPr/>
          <p:nvPr/>
        </p:nvSpPr>
        <p:spPr>
          <a:xfrm>
            <a:off x="1492470" y="2677956"/>
            <a:ext cx="1818290" cy="11430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/>
              <a:t>Peer review</a:t>
            </a:r>
            <a:endParaRPr lang="en-GB" sz="1800" dirty="0"/>
          </a:p>
        </p:txBody>
      </p:sp>
      <p:sp>
        <p:nvSpPr>
          <p:cNvPr id="8" name="Arrow: Right 7">
            <a:extLst>
              <a:ext uri="{FF2B5EF4-FFF2-40B4-BE49-F238E27FC236}">
                <a16:creationId xmlns:a16="http://schemas.microsoft.com/office/drawing/2014/main" id="{BD413ED3-A6BB-43E4-BCDB-F7630720100D}"/>
              </a:ext>
            </a:extLst>
          </p:cNvPr>
          <p:cNvSpPr/>
          <p:nvPr/>
        </p:nvSpPr>
        <p:spPr>
          <a:xfrm flipH="1">
            <a:off x="9636818" y="2778274"/>
            <a:ext cx="1818290" cy="11430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/>
              <a:t>Selection</a:t>
            </a:r>
            <a:endParaRPr lang="en-GB" sz="1800" dirty="0"/>
          </a:p>
        </p:txBody>
      </p:sp>
      <p:sp>
        <p:nvSpPr>
          <p:cNvPr id="11" name="Arrow: Right 10">
            <a:extLst>
              <a:ext uri="{FF2B5EF4-FFF2-40B4-BE49-F238E27FC236}">
                <a16:creationId xmlns:a16="http://schemas.microsoft.com/office/drawing/2014/main" id="{EE569F1E-B47C-4E8C-AF7B-8CDCC5938E96}"/>
              </a:ext>
            </a:extLst>
          </p:cNvPr>
          <p:cNvSpPr/>
          <p:nvPr/>
        </p:nvSpPr>
        <p:spPr>
          <a:xfrm>
            <a:off x="2941144" y="56072"/>
            <a:ext cx="1818290" cy="11430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/>
              <a:t>Assessment</a:t>
            </a:r>
            <a:endParaRPr lang="en-GB" sz="1800" dirty="0"/>
          </a:p>
        </p:txBody>
      </p:sp>
      <p:sp>
        <p:nvSpPr>
          <p:cNvPr id="12" name="Arrow: Right 11">
            <a:extLst>
              <a:ext uri="{FF2B5EF4-FFF2-40B4-BE49-F238E27FC236}">
                <a16:creationId xmlns:a16="http://schemas.microsoft.com/office/drawing/2014/main" id="{CAEC249B-1458-4391-8351-4FBDFC13F2E7}"/>
              </a:ext>
            </a:extLst>
          </p:cNvPr>
          <p:cNvSpPr/>
          <p:nvPr/>
        </p:nvSpPr>
        <p:spPr>
          <a:xfrm flipH="1">
            <a:off x="8160115" y="56072"/>
            <a:ext cx="1818290" cy="11430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/>
              <a:t>Selection</a:t>
            </a:r>
            <a:endParaRPr lang="en-GB" sz="1800" dirty="0"/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3B46CC9E-8E3E-482D-8C9A-514FC9BE6A0E}"/>
              </a:ext>
            </a:extLst>
          </p:cNvPr>
          <p:cNvSpPr/>
          <p:nvPr/>
        </p:nvSpPr>
        <p:spPr>
          <a:xfrm>
            <a:off x="575736" y="3609063"/>
            <a:ext cx="1326321" cy="884583"/>
          </a:xfrm>
          <a:prstGeom prst="round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/>
              <a:t>Journals and publishers</a:t>
            </a:r>
            <a:endParaRPr lang="en-GB" sz="1800" dirty="0"/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AB01B287-2216-4A6A-9FE4-B7A467885758}"/>
              </a:ext>
            </a:extLst>
          </p:cNvPr>
          <p:cNvSpPr/>
          <p:nvPr/>
        </p:nvSpPr>
        <p:spPr>
          <a:xfrm>
            <a:off x="1276422" y="185279"/>
            <a:ext cx="1542370" cy="2007704"/>
          </a:xfrm>
          <a:prstGeom prst="round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/>
              <a:t>Scholarly communities (prizes, </a:t>
            </a:r>
            <a:r>
              <a:rPr lang="en-US" sz="1800" dirty="0" err="1"/>
              <a:t>honours</a:t>
            </a:r>
            <a:r>
              <a:rPr lang="en-US" sz="1800" dirty="0"/>
              <a:t>, citations, esteem)</a:t>
            </a:r>
            <a:endParaRPr lang="en-GB" sz="1800" dirty="0"/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C6E81859-EF6F-400D-AB38-1D60F21CDF7D}"/>
              </a:ext>
            </a:extLst>
          </p:cNvPr>
          <p:cNvSpPr/>
          <p:nvPr/>
        </p:nvSpPr>
        <p:spPr>
          <a:xfrm>
            <a:off x="10158721" y="314489"/>
            <a:ext cx="1449954" cy="1008125"/>
          </a:xfrm>
          <a:prstGeom prst="round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/>
              <a:t>Institutions</a:t>
            </a:r>
          </a:p>
          <a:p>
            <a:pPr algn="ctr"/>
            <a:r>
              <a:rPr lang="en-US" sz="1800" dirty="0"/>
              <a:t>Funders</a:t>
            </a:r>
            <a:endParaRPr lang="en-GB" sz="1800" dirty="0"/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3FC3DC01-A1DC-44B3-BBE8-7479E2DA8EE3}"/>
              </a:ext>
            </a:extLst>
          </p:cNvPr>
          <p:cNvSpPr/>
          <p:nvPr/>
        </p:nvSpPr>
        <p:spPr>
          <a:xfrm>
            <a:off x="10329914" y="3746728"/>
            <a:ext cx="1818290" cy="1419455"/>
          </a:xfrm>
          <a:prstGeom prst="round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/>
              <a:t>PIs</a:t>
            </a:r>
          </a:p>
          <a:p>
            <a:pPr algn="ctr"/>
            <a:r>
              <a:rPr lang="en-US" sz="1800" dirty="0"/>
              <a:t>Hiring committees </a:t>
            </a:r>
          </a:p>
          <a:p>
            <a:pPr algn="ctr"/>
            <a:r>
              <a:rPr lang="en-US" sz="1800" dirty="0"/>
              <a:t>Institutions</a:t>
            </a:r>
            <a:endParaRPr lang="en-GB" sz="1600" dirty="0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BA373E3B-4A5C-4035-9C24-E2BB85D7E8C4}"/>
              </a:ext>
            </a:extLst>
          </p:cNvPr>
          <p:cNvSpPr/>
          <p:nvPr/>
        </p:nvSpPr>
        <p:spPr>
          <a:xfrm>
            <a:off x="5316701" y="2181315"/>
            <a:ext cx="2097157" cy="200770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Major pressure points</a:t>
            </a:r>
            <a:endParaRPr lang="en-GB" sz="2400" dirty="0"/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2248B123-3650-49F5-8EBB-1A88A532B0AC}"/>
              </a:ext>
            </a:extLst>
          </p:cNvPr>
          <p:cNvSpPr/>
          <p:nvPr/>
        </p:nvSpPr>
        <p:spPr>
          <a:xfrm>
            <a:off x="5702118" y="3820956"/>
            <a:ext cx="1326321" cy="884583"/>
          </a:xfrm>
          <a:prstGeom prst="roundRect">
            <a:avLst/>
          </a:prstGeom>
          <a:solidFill>
            <a:schemeClr val="bg1">
              <a:lumMod val="50000"/>
            </a:schemeClr>
          </a:solidFill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800" dirty="0">
                <a:solidFill>
                  <a:schemeClr val="bg1"/>
                </a:solidFill>
              </a:rPr>
              <a:t>Who decides?</a:t>
            </a:r>
            <a:endParaRPr lang="en-GB" sz="1800" dirty="0">
              <a:solidFill>
                <a:schemeClr val="bg1"/>
              </a:solidFill>
            </a:endParaRPr>
          </a:p>
        </p:txBody>
      </p:sp>
      <p:sp>
        <p:nvSpPr>
          <p:cNvPr id="18" name="Footer Placeholder 17">
            <a:extLst>
              <a:ext uri="{FF2B5EF4-FFF2-40B4-BE49-F238E27FC236}">
                <a16:creationId xmlns:a16="http://schemas.microsoft.com/office/drawing/2014/main" id="{ADC591DC-FE92-4838-92A9-93C2A2C5CDA7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r>
              <a:rPr lang="en-GB"/>
              <a:t>Österreichischer Bibliothekartag 2019</a:t>
            </a:r>
          </a:p>
        </p:txBody>
      </p:sp>
      <p:sp>
        <p:nvSpPr>
          <p:cNvPr id="19" name="Slide Number Placeholder 18">
            <a:extLst>
              <a:ext uri="{FF2B5EF4-FFF2-40B4-BE49-F238E27FC236}">
                <a16:creationId xmlns:a16="http://schemas.microsoft.com/office/drawing/2014/main" id="{E935D045-B864-49D2-9CF2-4BD93C8B0587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003213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79C2A5-1FFF-4ECD-8123-CB068B9CFB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9806" y="550899"/>
            <a:ext cx="7203851" cy="1143000"/>
          </a:xfrm>
        </p:spPr>
        <p:txBody>
          <a:bodyPr/>
          <a:lstStyle/>
          <a:p>
            <a:r>
              <a:rPr lang="en-US" dirty="0"/>
              <a:t>Step three: Change incentives to further align Open Science and self-interest</a:t>
            </a:r>
            <a:endParaRPr lang="en-GB" dirty="0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ACA39B74-16FC-4449-80DE-2651717C0A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29806" y="1876462"/>
            <a:ext cx="6730323" cy="4405805"/>
          </a:xfrm>
        </p:spPr>
        <p:txBody>
          <a:bodyPr/>
          <a:lstStyle/>
          <a:p>
            <a:pPr marL="685800" indent="-457200">
              <a:buFont typeface="Arial" panose="020B0604020202020204" pitchFamily="34" charset="0"/>
              <a:buChar char="•"/>
            </a:pPr>
            <a:r>
              <a:rPr lang="en-US" dirty="0"/>
              <a:t>Mandate Open Access, FAIR data</a:t>
            </a:r>
          </a:p>
          <a:p>
            <a:pPr marL="685800" indent="-457200">
              <a:buFont typeface="Arial" panose="020B0604020202020204" pitchFamily="34" charset="0"/>
              <a:buChar char="•"/>
            </a:pPr>
            <a:r>
              <a:rPr lang="en-US" dirty="0"/>
              <a:t>Include Open Science criteria in funding, hiring and promotion criteria</a:t>
            </a:r>
          </a:p>
          <a:p>
            <a:pPr marL="685800" indent="-457200">
              <a:buFont typeface="Arial" panose="020B0604020202020204" pitchFamily="34" charset="0"/>
              <a:buChar char="•"/>
            </a:pPr>
            <a:r>
              <a:rPr lang="en-US" dirty="0"/>
              <a:t>Require data deposit, code, etc. on journal publication</a:t>
            </a:r>
          </a:p>
          <a:p>
            <a:pPr marL="685800" indent="-457200">
              <a:buFont typeface="Arial" panose="020B0604020202020204" pitchFamily="34" charset="0"/>
              <a:buChar char="•"/>
            </a:pPr>
            <a:r>
              <a:rPr lang="en-US" dirty="0"/>
              <a:t>Make journals where people want to publish OA [Plan S]</a:t>
            </a:r>
          </a:p>
          <a:p>
            <a:endParaRPr lang="en-GB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3139CE0-D3FC-4151-BD1A-7228FCF33BF5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8719458" y="-54303"/>
            <a:ext cx="3472542" cy="6912302"/>
          </a:xfrm>
          <a:prstGeom prst="rect">
            <a:avLst/>
          </a:prstGeom>
        </p:spPr>
      </p:pic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BCDFA9D1-EA56-495C-A831-464CF4607691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r>
              <a:rPr lang="en-GB"/>
              <a:t>Österreichischer Bibliothekartag 2019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081F8134-DE38-43A3-83FE-1A3C53515FDB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267617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03DB8D83-A393-4E07-9F4A-CFA4C7A7A6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9806" y="298128"/>
            <a:ext cx="11192860" cy="1143000"/>
          </a:xfrm>
        </p:spPr>
        <p:txBody>
          <a:bodyPr/>
          <a:lstStyle/>
          <a:p>
            <a:r>
              <a:rPr lang="en-US" dirty="0"/>
              <a:t>But these steps are just </a:t>
            </a:r>
            <a:r>
              <a:rPr lang="en-GB" dirty="0"/>
              <a:t>realpolitik answers to a system of anti-norms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6A794B8E-1263-493D-8009-36E53C771A9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29806" y="1693899"/>
            <a:ext cx="4698791" cy="4588368"/>
          </a:xfrm>
        </p:spPr>
        <p:txBody>
          <a:bodyPr/>
          <a:lstStyle/>
          <a:p>
            <a:pPr marL="685800" indent="-457200">
              <a:buFont typeface="Arial" panose="020B0604020202020204" pitchFamily="34" charset="0"/>
              <a:buChar char="•"/>
            </a:pPr>
            <a:endParaRPr lang="en-US" dirty="0">
              <a:solidFill>
                <a:schemeClr val="tx1"/>
              </a:solidFill>
            </a:endParaRPr>
          </a:p>
          <a:p>
            <a:pPr marL="228600" indent="0"/>
            <a:endParaRPr lang="en-GB" sz="1600" dirty="0">
              <a:solidFill>
                <a:schemeClr val="tx1"/>
              </a:solidFill>
            </a:endParaRPr>
          </a:p>
          <a:p>
            <a:pPr marL="228600" indent="0"/>
            <a:endParaRPr lang="en-GB" sz="1600" dirty="0">
              <a:solidFill>
                <a:schemeClr val="tx1"/>
              </a:solidFill>
            </a:endParaRPr>
          </a:p>
          <a:p>
            <a:pPr marL="228600" indent="0"/>
            <a:endParaRPr lang="en-GB" sz="1600" dirty="0">
              <a:solidFill>
                <a:schemeClr val="tx1"/>
              </a:solidFill>
            </a:endParaRPr>
          </a:p>
          <a:p>
            <a:pPr marL="228600" indent="0"/>
            <a:endParaRPr lang="en-GB" sz="1600" dirty="0">
              <a:solidFill>
                <a:schemeClr val="tx1"/>
              </a:solidFill>
            </a:endParaRPr>
          </a:p>
          <a:p>
            <a:pPr marL="228600" indent="0"/>
            <a:endParaRPr lang="en-GB" sz="1600" dirty="0">
              <a:solidFill>
                <a:schemeClr val="tx1"/>
              </a:solidFill>
            </a:endParaRPr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6BFC1307-134B-4477-A8FC-87BCEC49CF1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33923075"/>
              </p:ext>
            </p:extLst>
          </p:nvPr>
        </p:nvGraphicFramePr>
        <p:xfrm>
          <a:off x="2939641" y="1428121"/>
          <a:ext cx="5878759" cy="41774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9" name="Rectangle 8">
            <a:extLst>
              <a:ext uri="{FF2B5EF4-FFF2-40B4-BE49-F238E27FC236}">
                <a16:creationId xmlns:a16="http://schemas.microsoft.com/office/drawing/2014/main" id="{C5EB47D5-EE2C-47B0-9604-789B1297A719}"/>
              </a:ext>
            </a:extLst>
          </p:cNvPr>
          <p:cNvSpPr/>
          <p:nvPr/>
        </p:nvSpPr>
        <p:spPr>
          <a:xfrm rot="16200000">
            <a:off x="9511526" y="3502375"/>
            <a:ext cx="501291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>
                <a:solidFill>
                  <a:srgbClr val="202020"/>
                </a:solidFill>
                <a:latin typeface="Helvetica" panose="020B0604020202020204" pitchFamily="34" charset="0"/>
              </a:rPr>
              <a:t>Image: Nick D. Kim</a:t>
            </a:r>
            <a:r>
              <a:rPr lang="en-GB" dirty="0"/>
              <a:t>, scienceandink.com. Used by permission</a:t>
            </a:r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9FAD34B0-DF80-4606-AC7F-CAB390D7D864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r>
              <a:rPr lang="en-GB"/>
              <a:t>Österreichischer Bibliothekartag 2019</a:t>
            </a:r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791EEC18-5BEF-4953-89FB-A5746A729DAB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1" y="6282267"/>
            <a:ext cx="575735" cy="575732"/>
          </a:xfrm>
        </p:spPr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410892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03DB8D83-A393-4E07-9F4A-CFA4C7A7A6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9806" y="550899"/>
            <a:ext cx="11192860" cy="1143000"/>
          </a:xfrm>
        </p:spPr>
        <p:txBody>
          <a:bodyPr/>
          <a:lstStyle/>
          <a:p>
            <a:r>
              <a:rPr lang="en-US" dirty="0"/>
              <a:t>Step four: Structural change to foster Mertonian norms, so that Open Science follows naturally?</a:t>
            </a:r>
            <a:endParaRPr lang="en-GB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6A794B8E-1263-493D-8009-36E53C771A9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29806" y="1693899"/>
            <a:ext cx="4698791" cy="4588368"/>
          </a:xfrm>
        </p:spPr>
        <p:txBody>
          <a:bodyPr/>
          <a:lstStyle/>
          <a:p>
            <a:pPr marL="685800" indent="-457200">
              <a:buFont typeface="Arial" panose="020B0604020202020204" pitchFamily="34" charset="0"/>
              <a:buChar char="•"/>
            </a:pPr>
            <a:endParaRPr lang="en-US" dirty="0">
              <a:solidFill>
                <a:schemeClr val="tx1"/>
              </a:solidFill>
            </a:endParaRPr>
          </a:p>
          <a:p>
            <a:pPr marL="228600" indent="0"/>
            <a:endParaRPr lang="en-GB" sz="1600" dirty="0">
              <a:solidFill>
                <a:schemeClr val="tx1"/>
              </a:solidFill>
            </a:endParaRPr>
          </a:p>
          <a:p>
            <a:pPr marL="228600" indent="0"/>
            <a:endParaRPr lang="en-GB" sz="1600" dirty="0">
              <a:solidFill>
                <a:schemeClr val="tx1"/>
              </a:solidFill>
            </a:endParaRPr>
          </a:p>
          <a:p>
            <a:pPr marL="228600" indent="0"/>
            <a:endParaRPr lang="en-GB" sz="1600" dirty="0">
              <a:solidFill>
                <a:schemeClr val="tx1"/>
              </a:solidFill>
            </a:endParaRPr>
          </a:p>
          <a:p>
            <a:pPr marL="228600" indent="0"/>
            <a:endParaRPr lang="en-GB" sz="1600" dirty="0">
              <a:solidFill>
                <a:schemeClr val="tx1"/>
              </a:solidFill>
            </a:endParaRPr>
          </a:p>
          <a:p>
            <a:pPr marL="228600" indent="0"/>
            <a:endParaRPr lang="en-GB" sz="1600" dirty="0">
              <a:solidFill>
                <a:schemeClr val="tx1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3534223-685B-411D-9C49-C17B551F84EE}"/>
              </a:ext>
            </a:extLst>
          </p:cNvPr>
          <p:cNvSpPr/>
          <p:nvPr/>
        </p:nvSpPr>
        <p:spPr>
          <a:xfrm>
            <a:off x="441981" y="5871398"/>
            <a:ext cx="442300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28600" indent="0"/>
            <a:r>
              <a:rPr lang="en-GB" dirty="0">
                <a:solidFill>
                  <a:schemeClr val="tx1"/>
                </a:solidFill>
              </a:rPr>
              <a:t>Merton (1942) </a:t>
            </a:r>
            <a:r>
              <a:rPr lang="en-GB" dirty="0"/>
              <a:t>The Normative Structure of Science</a:t>
            </a:r>
            <a:endParaRPr lang="en-GB" dirty="0">
              <a:solidFill>
                <a:schemeClr val="bg1"/>
              </a:solidFill>
            </a:endParaRPr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6BFC1307-134B-4477-A8FC-87BCEC49CF1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96320434"/>
              </p:ext>
            </p:extLst>
          </p:nvPr>
        </p:nvGraphicFramePr>
        <p:xfrm>
          <a:off x="287868" y="1884515"/>
          <a:ext cx="6492240" cy="36313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38B6E63-6F16-4659-87AD-1A2827C73A12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r>
              <a:rPr lang="en-GB"/>
              <a:t>Österreichischer Bibliothekartag 2019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F3CDE6E-0C51-4F3A-AE99-C78FFC92ADA7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23</a:t>
            </a:fld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50207E4-8BF6-4B53-BB90-B8F68B71BF94}"/>
              </a:ext>
            </a:extLst>
          </p:cNvPr>
          <p:cNvSpPr txBox="1"/>
          <p:nvPr/>
        </p:nvSpPr>
        <p:spPr>
          <a:xfrm>
            <a:off x="6544491" y="1959677"/>
            <a:ext cx="5478175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/>
              <a:t>How?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32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/>
              <a:t>Three suggestions based on work we’re doing in my group …</a:t>
            </a:r>
            <a:endParaRPr lang="en-GB" sz="3200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6643F5E7-DDD8-4AB9-A0E3-ACE89EE4653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253202" y="4893103"/>
            <a:ext cx="2983318" cy="16770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097562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AB12E4-7181-4C3E-9F33-E78F0DE0FE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Suggestion 1. Joined-up approaches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F53E25-FF87-4BF8-8811-21E66F38A46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685800" indent="-457200">
              <a:buFont typeface="Arial" panose="020B0604020202020204" pitchFamily="34" charset="0"/>
              <a:buChar char="•"/>
            </a:pPr>
            <a:r>
              <a:rPr lang="en-US" b="1" dirty="0"/>
              <a:t>Its all connected </a:t>
            </a:r>
            <a:r>
              <a:rPr lang="en-US" dirty="0"/>
              <a:t>– many of the key blockers to Open Science are actually (at root) motivated by wider problems with “publish or perish” culture, </a:t>
            </a:r>
            <a:r>
              <a:rPr lang="en-US" dirty="0" err="1"/>
              <a:t>hypercompetition</a:t>
            </a:r>
            <a:r>
              <a:rPr lang="en-US" dirty="0"/>
              <a:t> and the cult of metrics/managerialism</a:t>
            </a:r>
          </a:p>
          <a:p>
            <a:pPr marL="1143000" lvl="1" indent="-457200">
              <a:buFont typeface="Arial" panose="020B0604020202020204" pitchFamily="34" charset="0"/>
              <a:buChar char="•"/>
            </a:pPr>
            <a:r>
              <a:rPr lang="en-US" dirty="0"/>
              <a:t>The Open Science conversation must be part of a wider effort to reform a messed-up system</a:t>
            </a:r>
          </a:p>
          <a:p>
            <a:pPr marL="685800" indent="-457200">
              <a:buFont typeface="Arial" panose="020B0604020202020204" pitchFamily="34" charset="0"/>
              <a:buChar char="•"/>
            </a:pPr>
            <a:r>
              <a:rPr lang="en-US" b="1" dirty="0"/>
              <a:t>Start with conversation about signing DORA</a:t>
            </a:r>
          </a:p>
          <a:p>
            <a:pPr marL="685800" indent="-457200">
              <a:buFont typeface="Arial" panose="020B0604020202020204" pitchFamily="34" charset="0"/>
              <a:buChar char="•"/>
            </a:pPr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BD922BC-82AF-4361-A50E-A641C9DCE9A2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r>
              <a:rPr lang="en-GB"/>
              <a:t>Österreichischer Bibliothekartag 2019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9ED13CC-18EE-4D26-BFBC-FB050034F7EC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24</a:t>
            </a:fld>
            <a:endParaRPr lang="en-US"/>
          </a:p>
        </p:txBody>
      </p:sp>
      <p:pic>
        <p:nvPicPr>
          <p:cNvPr id="5124" name="Picture 4" descr="Image result for dora assessment">
            <a:extLst>
              <a:ext uri="{FF2B5EF4-FFF2-40B4-BE49-F238E27FC236}">
                <a16:creationId xmlns:a16="http://schemas.microsoft.com/office/drawing/2014/main" id="{31F16AF3-B336-4B92-984E-DDA68F841D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0960" y="4737742"/>
            <a:ext cx="2309634" cy="7960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0192661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A7920F-81F2-4FAC-B14C-3E74C23CFB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4B2AF29-8FF9-4248-B65A-1E3A18E88C4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6A22456-7609-44D7-8697-39639F86DBB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366" t="3747" r="6805" b="11671"/>
          <a:stretch/>
        </p:blipFill>
        <p:spPr>
          <a:xfrm>
            <a:off x="-12301" y="0"/>
            <a:ext cx="12204300" cy="68580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23F360AE-E28F-4E9A-AB2A-517A3AF7BC1C}"/>
              </a:ext>
            </a:extLst>
          </p:cNvPr>
          <p:cNvSpPr txBox="1"/>
          <p:nvPr/>
        </p:nvSpPr>
        <p:spPr>
          <a:xfrm>
            <a:off x="287869" y="4037745"/>
            <a:ext cx="7642206" cy="2554545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marL="228600" algn="ctr"/>
            <a:r>
              <a:rPr lang="en-US" sz="3200" b="1" dirty="0">
                <a:solidFill>
                  <a:schemeClr val="bg1"/>
                </a:solidFill>
              </a:rPr>
              <a:t>Fuse the social with the technical </a:t>
            </a:r>
          </a:p>
          <a:p>
            <a:pPr marL="228600" algn="ctr"/>
            <a:r>
              <a:rPr lang="en-US" sz="3200" b="1" dirty="0">
                <a:solidFill>
                  <a:schemeClr val="bg1"/>
                </a:solidFill>
              </a:rPr>
              <a:t>E.g., at ORRG, sociologists and data stewards work side by side with developers on new researcher-led services, tools, policies</a:t>
            </a:r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605A33D2-B565-4FB4-8121-DBA0278DE4B9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r>
              <a:rPr lang="en-GB"/>
              <a:t>Österreichischer Bibliothekartag 2019</a:t>
            </a:r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A7F108E3-0280-410D-A22C-CB3FF02BEA66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25</a:t>
            </a:fld>
            <a:endParaRPr lang="en-US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29B81E8B-A19B-48B8-8AD2-8512A71D7DF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84145" y="4322572"/>
            <a:ext cx="4020156" cy="22598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119444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EC2A7E-9CEE-4C75-A18E-F49A7561D6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Digital TU Graz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0503FC1-B782-4BCF-B3D8-F5FDDA1C9C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402184" y="1593670"/>
            <a:ext cx="7620482" cy="4688598"/>
          </a:xfrm>
        </p:spPr>
        <p:txBody>
          <a:bodyPr/>
          <a:lstStyle/>
          <a:p>
            <a:r>
              <a:rPr lang="en-US" dirty="0"/>
              <a:t>An integrated approach to digitization of research, teaching, and administration</a:t>
            </a:r>
          </a:p>
          <a:p>
            <a:endParaRPr lang="en-US" dirty="0"/>
          </a:p>
          <a:p>
            <a:r>
              <a:rPr lang="en-US" dirty="0"/>
              <a:t>ORRG is leading activities to </a:t>
            </a:r>
            <a:r>
              <a:rPr lang="en-US" dirty="0" err="1"/>
              <a:t>conceptualiseand</a:t>
            </a:r>
            <a:r>
              <a:rPr lang="en-US" dirty="0"/>
              <a:t> implement Open Science and FAIR data services for TU Graz</a:t>
            </a:r>
          </a:p>
          <a:p>
            <a:endParaRPr lang="en-US" dirty="0"/>
          </a:p>
          <a:p>
            <a:r>
              <a:rPr lang="en-US" dirty="0"/>
              <a:t>New repositories, data management planning tools, discipline-specific infrastructures, policies and Open Science training/support</a:t>
            </a:r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B034325-7795-4C52-99DE-8FE551DAF23C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r>
              <a:rPr lang="en-GB"/>
              <a:t>Österreichischer Bibliothekartag 2019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6B59DC7-7733-458F-BD1C-1C7C4E2E6D7F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26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443F6AF-0C68-4E85-8AD6-6D06E1FE1B4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335" t="5407" r="7859" b="13555"/>
          <a:stretch/>
        </p:blipFill>
        <p:spPr>
          <a:xfrm>
            <a:off x="1415147" y="1272619"/>
            <a:ext cx="2215173" cy="245682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1D8D277-A043-4474-BD4E-AFC30EB9EF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4318" y="3995220"/>
            <a:ext cx="3536830" cy="19881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961360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DFB5FA-9AA6-4A81-A15E-3F775B9509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/>
              <a:t>Suggestion 2. Avoid unforeseen negative consequences</a:t>
            </a:r>
            <a:br>
              <a:rPr lang="en-US" sz="4000" dirty="0"/>
            </a:br>
            <a:endParaRPr lang="en-GB" sz="40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D641D64-A6B1-47B2-8F57-2AF4ABE74D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29806" y="2024742"/>
            <a:ext cx="10273623" cy="3405169"/>
          </a:xfrm>
        </p:spPr>
        <p:txBody>
          <a:bodyPr anchor="t"/>
          <a:lstStyle/>
          <a:p>
            <a:r>
              <a:rPr lang="en-US" sz="3600" dirty="0"/>
              <a:t>Or, try to make sure that in trying to fix something we aren’t harming the ecosystem somewhere else</a:t>
            </a:r>
          </a:p>
          <a:p>
            <a:endParaRPr lang="en-US" sz="3600" dirty="0"/>
          </a:p>
          <a:p>
            <a:r>
              <a:rPr lang="en-US" sz="3600" dirty="0"/>
              <a:t>For example …</a:t>
            </a:r>
            <a:endParaRPr lang="en-GB" sz="36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3C08A73-247B-4B3A-8135-3C283C5B3D89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r>
              <a:rPr lang="en-GB"/>
              <a:t>Österreichischer Bibliothekartag 2019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7F8A1BB-7C1B-47D3-8ECD-F1789C1A049D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617385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1BD84F-83A8-4447-BA22-26FE34DD6F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D3878F-6E8F-4699-B33F-4C514F3096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4238886"/>
            <a:ext cx="10307424" cy="2168984"/>
          </a:xfrm>
        </p:spPr>
        <p:txBody>
          <a:bodyPr/>
          <a:lstStyle/>
          <a:p>
            <a:r>
              <a:rPr lang="en-US" dirty="0"/>
              <a:t>Matthew Effect first proposed Robert Merton in </a:t>
            </a:r>
            <a:r>
              <a:rPr lang="en-US" i="1" dirty="0"/>
              <a:t>Science</a:t>
            </a:r>
            <a:r>
              <a:rPr lang="en-US" dirty="0"/>
              <a:t>, 1968</a:t>
            </a:r>
          </a:p>
          <a:p>
            <a:r>
              <a:rPr lang="en-GB" dirty="0"/>
              <a:t>Idea: Already successful scientists tend to receive disproportionately high recognition or rewards in comparison to their less-famous counterparts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CA9A3A6-CA4C-4B6F-BB34-21A10899B4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48832" y="365125"/>
            <a:ext cx="8494335" cy="3534491"/>
          </a:xfrm>
          <a:prstGeom prst="rect">
            <a:avLst/>
          </a:prstGeom>
        </p:spPr>
      </p:pic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3E7D651-F420-466D-897C-30744ACE6A30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r>
              <a:rPr lang="en-GB"/>
              <a:t>Österreichischer Bibliothekartag 2019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A7C0BA6-28FA-4EA4-AAC8-2CA54E012CA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91329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C72909-E8CA-4F63-B45A-D223B39156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97809"/>
            <a:ext cx="10515600" cy="1441174"/>
          </a:xfrm>
        </p:spPr>
        <p:txBody>
          <a:bodyPr>
            <a:normAutofit/>
          </a:bodyPr>
          <a:lstStyle/>
          <a:p>
            <a:r>
              <a:rPr lang="en-US" b="1" dirty="0">
                <a:latin typeface="+mj-lt"/>
              </a:rPr>
              <a:t>ON-MERRIT: </a:t>
            </a:r>
            <a:r>
              <a:rPr lang="en-GB" i="1" dirty="0">
                <a:solidFill>
                  <a:srgbClr val="000000"/>
                </a:solidFill>
                <a:latin typeface="+mj-lt"/>
              </a:rPr>
              <a:t>Observing and Negating Matthew Effects in Responsible Research and Innovation Transition</a:t>
            </a:r>
            <a:endParaRPr lang="en-GB" i="1" dirty="0">
              <a:latin typeface="+mj-lt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E0269F-0712-428A-8518-B8996A9693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1257" y="2038983"/>
            <a:ext cx="4734853" cy="4137979"/>
          </a:xfrm>
        </p:spPr>
        <p:txBody>
          <a:bodyPr>
            <a:normAutofit/>
          </a:bodyPr>
          <a:lstStyle/>
          <a:p>
            <a:pPr marL="685800" indent="-457200">
              <a:buFont typeface="Arial" panose="020B0604020202020204" pitchFamily="34" charset="0"/>
              <a:buChar char="•"/>
            </a:pPr>
            <a:r>
              <a:rPr lang="en-US" dirty="0"/>
              <a:t>New 1m EUR, EC-funded project </a:t>
            </a:r>
          </a:p>
          <a:p>
            <a:pPr marL="685800" indent="-457200">
              <a:buFont typeface="Arial" panose="020B0604020202020204" pitchFamily="34" charset="0"/>
              <a:buChar char="•"/>
            </a:pPr>
            <a:r>
              <a:rPr lang="en-US" dirty="0"/>
              <a:t>Will study Matthew effects in Open Science and RRI</a:t>
            </a:r>
          </a:p>
          <a:p>
            <a:pPr marL="685800" indent="-457200">
              <a:buFont typeface="Arial" panose="020B0604020202020204" pitchFamily="34" charset="0"/>
              <a:buChar char="•"/>
            </a:pPr>
            <a:r>
              <a:rPr lang="en-US" dirty="0"/>
              <a:t>Make evidence-based policy recommendations to mitigate negative effects</a:t>
            </a:r>
          </a:p>
          <a:p>
            <a:endParaRPr lang="en-US" dirty="0"/>
          </a:p>
          <a:p>
            <a:endParaRPr lang="en-GB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77C9486A-AF25-4576-AB44-7409C785AC40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r>
              <a:rPr lang="en-GB"/>
              <a:t>Österreichischer Bibliothekartag 2019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85F09ABF-B15C-4BAE-9376-EBE9FAD9BC1F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29</a:t>
            </a:fld>
            <a:endParaRPr lang="en-US"/>
          </a:p>
        </p:txBody>
      </p:sp>
      <p:pic>
        <p:nvPicPr>
          <p:cNvPr id="9" name="Content Placeholder 4">
            <a:extLst>
              <a:ext uri="{FF2B5EF4-FFF2-40B4-BE49-F238E27FC236}">
                <a16:creationId xmlns:a16="http://schemas.microsoft.com/office/drawing/2014/main" id="{75956418-F683-429E-8EED-657111D2B89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6110" y="1858764"/>
            <a:ext cx="7026556" cy="395243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961754F3-1E7A-4A4A-BA49-9D6B333408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334" y="5153048"/>
            <a:ext cx="1775135" cy="9436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51820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1" y="4"/>
            <a:ext cx="9144001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6" name="Diagramm 5"/>
          <p:cNvGraphicFramePr/>
          <p:nvPr/>
        </p:nvGraphicFramePr>
        <p:xfrm>
          <a:off x="3370777" y="1082134"/>
          <a:ext cx="5350747" cy="532859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7" name="Textfeld 6"/>
          <p:cNvSpPr txBox="1"/>
          <p:nvPr/>
        </p:nvSpPr>
        <p:spPr>
          <a:xfrm>
            <a:off x="1631507" y="188640"/>
            <a:ext cx="9000999" cy="738034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60335" tIns="30168" rIns="60335" bIns="30168" rtlCol="0">
            <a:spAutoFit/>
          </a:bodyPr>
          <a:lstStyle/>
          <a:p>
            <a:pPr algn="ctr"/>
            <a:r>
              <a:rPr lang="en-US" sz="4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Principles of Open Science</a:t>
            </a:r>
            <a:endParaRPr lang="de-DE" sz="4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4" name="Rechteck 13"/>
          <p:cNvSpPr/>
          <p:nvPr/>
        </p:nvSpPr>
        <p:spPr>
          <a:xfrm>
            <a:off x="9394102" y="6587474"/>
            <a:ext cx="1266822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sz="1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F Paperback" charset="0"/>
                <a:ea typeface="PF Paperback" charset="0"/>
                <a:cs typeface="PF Paperback" charset="0"/>
              </a:rPr>
              <a:t>CC BY @tonyR_H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8E4928E4-5A77-4A2B-B6BE-6F87EDD3292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F967ED6-5170-124D-836B-26BA3AD65465}" type="slidenum">
              <a:rPr lang="de-DE" smtClean="0"/>
              <a:pPr/>
              <a:t>3</a:t>
            </a:fld>
            <a:endParaRPr lang="de-DE" dirty="0"/>
          </a:p>
        </p:txBody>
      </p:sp>
      <p:sp>
        <p:nvSpPr>
          <p:cNvPr id="11" name="Slide Number Placeholder 9">
            <a:extLst>
              <a:ext uri="{FF2B5EF4-FFF2-40B4-BE49-F238E27FC236}">
                <a16:creationId xmlns:a16="http://schemas.microsoft.com/office/drawing/2014/main" id="{033B7429-CD09-4A32-A858-F2ACD750542A}"/>
              </a:ext>
            </a:extLst>
          </p:cNvPr>
          <p:cNvSpPr txBox="1">
            <a:spLocks/>
          </p:cNvSpPr>
          <p:nvPr/>
        </p:nvSpPr>
        <p:spPr>
          <a:xfrm>
            <a:off x="1" y="6282267"/>
            <a:ext cx="575735" cy="575732"/>
          </a:xfrm>
          <a:prstGeom prst="rect">
            <a:avLst/>
          </a:prstGeom>
        </p:spPr>
        <p:txBody>
          <a:bodyPr anchor="ctr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fld id="{00000000-1234-1234-1234-123412341234}" type="slidenum">
              <a:rPr lang="en-US" smtClean="0">
                <a:solidFill>
                  <a:schemeClr val="bg1"/>
                </a:solidFill>
              </a:rPr>
              <a:pPr algn="ctr"/>
              <a:t>3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155851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7F59D1-50EC-4059-9D13-44310D3203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Example: Open Access publishing patterns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23ED53-E0C2-4450-AEBC-BA36FCFC9F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9806" y="1640693"/>
            <a:ext cx="5602357" cy="464157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“</a:t>
            </a:r>
            <a:r>
              <a:rPr lang="en-GB" dirty="0"/>
              <a:t>Results suggest that </a:t>
            </a:r>
            <a:r>
              <a:rPr lang="en-GB" b="1" dirty="0"/>
              <a:t>authors affiliated with high-ranked universities and well-funded institutions tend to have more resources to choose pay options with publishing.</a:t>
            </a:r>
            <a:r>
              <a:rPr lang="en-GB" dirty="0"/>
              <a:t> Our research suggests </a:t>
            </a:r>
            <a:r>
              <a:rPr lang="en-GB" b="1" dirty="0"/>
              <a:t>new professional hierarchies developing in contemporary publishing … [T]</a:t>
            </a:r>
            <a:r>
              <a:rPr lang="en-GB" dirty="0"/>
              <a:t>here is </a:t>
            </a:r>
            <a:r>
              <a:rPr lang="en-GB" b="1" dirty="0"/>
              <a:t>stratification in institutional representation</a:t>
            </a:r>
            <a:r>
              <a:rPr lang="en-US" dirty="0"/>
              <a:t>”</a:t>
            </a:r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A048B0B-F863-4511-83F7-F5B7C521EAB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31495" y="1374915"/>
            <a:ext cx="5891171" cy="3420508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1C84A3C0-4E4B-4957-8B78-1AC2A7D70DC1}"/>
              </a:ext>
            </a:extLst>
          </p:cNvPr>
          <p:cNvSpPr/>
          <p:nvPr/>
        </p:nvSpPr>
        <p:spPr>
          <a:xfrm>
            <a:off x="6877696" y="5310810"/>
            <a:ext cx="519503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dirty="0">
                <a:solidFill>
                  <a:srgbClr val="3A87AD"/>
                </a:solidFill>
                <a:latin typeface="Helvetica Neue"/>
              </a:rPr>
              <a:t>Siler K, </a:t>
            </a:r>
            <a:r>
              <a:rPr lang="en-GB" sz="1400" dirty="0" err="1">
                <a:solidFill>
                  <a:srgbClr val="3A87AD"/>
                </a:solidFill>
                <a:latin typeface="Helvetica Neue"/>
              </a:rPr>
              <a:t>Haustein</a:t>
            </a:r>
            <a:r>
              <a:rPr lang="en-GB" sz="1400" dirty="0">
                <a:solidFill>
                  <a:srgbClr val="3A87AD"/>
                </a:solidFill>
                <a:latin typeface="Helvetica Neue"/>
              </a:rPr>
              <a:t> S, Smith E, </a:t>
            </a:r>
            <a:r>
              <a:rPr lang="en-GB" sz="1400" dirty="0" err="1">
                <a:solidFill>
                  <a:srgbClr val="3A87AD"/>
                </a:solidFill>
                <a:latin typeface="Helvetica Neue"/>
              </a:rPr>
              <a:t>Larivière</a:t>
            </a:r>
            <a:r>
              <a:rPr lang="en-GB" sz="1400" dirty="0">
                <a:solidFill>
                  <a:srgbClr val="3A87AD"/>
                </a:solidFill>
                <a:latin typeface="Helvetica Neue"/>
              </a:rPr>
              <a:t> V, </a:t>
            </a:r>
            <a:r>
              <a:rPr lang="en-GB" sz="1400" dirty="0" err="1">
                <a:solidFill>
                  <a:srgbClr val="3A87AD"/>
                </a:solidFill>
                <a:latin typeface="Helvetica Neue"/>
              </a:rPr>
              <a:t>Alperin</a:t>
            </a:r>
            <a:r>
              <a:rPr lang="en-GB" sz="1400" dirty="0">
                <a:solidFill>
                  <a:srgbClr val="3A87AD"/>
                </a:solidFill>
                <a:latin typeface="Helvetica Neue"/>
              </a:rPr>
              <a:t> JP. (2018) Authorial and institutional stratification in open access publishing: the case of global health research. </a:t>
            </a:r>
            <a:r>
              <a:rPr lang="en-GB" sz="1400" i="1" dirty="0">
                <a:solidFill>
                  <a:srgbClr val="3A87AD"/>
                </a:solidFill>
                <a:latin typeface="Helvetica Neue"/>
              </a:rPr>
              <a:t>PeerJ</a:t>
            </a:r>
            <a:r>
              <a:rPr lang="en-GB" sz="1400" dirty="0">
                <a:solidFill>
                  <a:srgbClr val="3A87AD"/>
                </a:solidFill>
                <a:latin typeface="Helvetica Neue"/>
              </a:rPr>
              <a:t>6:e4269 </a:t>
            </a:r>
            <a:r>
              <a:rPr lang="en-GB" sz="1400" dirty="0">
                <a:solidFill>
                  <a:srgbClr val="2A85E8"/>
                </a:solidFill>
                <a:latin typeface="Helvetica Neue"/>
                <a:hlinkClick r:id="rId4"/>
              </a:rPr>
              <a:t>https://doi.org/10.7717/peerj.4269</a:t>
            </a:r>
            <a:endParaRPr lang="en-GB" sz="1400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18B83296-3E5F-4AC5-8E42-06A05ED65694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r>
              <a:rPr lang="en-GB"/>
              <a:t>Österreichischer Bibliothekartag 2019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70FFCB41-255D-42E3-BFC1-8B713671BAFD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803982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834E9B-AA3B-4A07-943B-5F25F0BD7A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Do no harm?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21AA603-ED24-466D-9363-A1AF607FAB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81680" y="1714258"/>
            <a:ext cx="3715611" cy="4405805"/>
          </a:xfrm>
        </p:spPr>
        <p:txBody>
          <a:bodyPr/>
          <a:lstStyle/>
          <a:p>
            <a:r>
              <a:rPr lang="en-US" dirty="0"/>
              <a:t>“Transformative Agreements” can just further funnel authors towards legacy journals and publishers …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A31E63A-020F-435D-92B7-15DEA17E3569}"/>
              </a:ext>
            </a:extLst>
          </p:cNvPr>
          <p:cNvSpPr>
            <a:spLocks noGrp="1"/>
          </p:cNvSpPr>
          <p:nvPr>
            <p:ph type="ftr" idx="11"/>
          </p:nvPr>
        </p:nvSpPr>
        <p:spPr>
          <a:xfrm>
            <a:off x="829806" y="6587234"/>
            <a:ext cx="11192860" cy="253883"/>
          </a:xfrm>
        </p:spPr>
        <p:txBody>
          <a:bodyPr/>
          <a:lstStyle/>
          <a:p>
            <a:r>
              <a:rPr lang="en-GB"/>
              <a:t>Österreichischer Bibliothekartag 2019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6B9B9DD-3E43-4EFD-A887-E7ACE175BB2E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31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649C706-DD3C-4AD6-93D1-45A9B1D109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15342" y="942139"/>
            <a:ext cx="7907324" cy="4973722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3602D78E-F5D1-4FF4-851A-192C99ACB439}"/>
              </a:ext>
            </a:extLst>
          </p:cNvPr>
          <p:cNvSpPr/>
          <p:nvPr/>
        </p:nvSpPr>
        <p:spPr>
          <a:xfrm>
            <a:off x="7594851" y="5915861"/>
            <a:ext cx="442781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/>
              <a:t>Source: Guido Blech, COASP 2018, license unknown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E7DDB00-FC8F-4950-AA10-7169A6C773D1}"/>
              </a:ext>
            </a:extLst>
          </p:cNvPr>
          <p:cNvSpPr/>
          <p:nvPr/>
        </p:nvSpPr>
        <p:spPr>
          <a:xfrm>
            <a:off x="8387703" y="1211110"/>
            <a:ext cx="3365863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/>
              <a:t>E.g., number of Austrian articles published with Springer jumped 45% in one year with Compact Deal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38136691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30BB0E-941D-4D0F-9EBF-C0F3AD0E5B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Suggestion 3. Innovate (and claim a central role for the library in dissemination of knowledge)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2B74870-F17E-44D5-82B6-4344D6E5D5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29806" y="1876463"/>
            <a:ext cx="11192860" cy="2081584"/>
          </a:xfrm>
        </p:spPr>
        <p:txBody>
          <a:bodyPr/>
          <a:lstStyle/>
          <a:p>
            <a:r>
              <a:rPr lang="en-US" dirty="0"/>
              <a:t>Libraries should support open source, sustainable initiatives for research dissemination based on </a:t>
            </a:r>
            <a:r>
              <a:rPr lang="en-US" dirty="0" err="1"/>
              <a:t>consortial</a:t>
            </a:r>
            <a:r>
              <a:rPr lang="en-US" dirty="0"/>
              <a:t>/community-led models</a:t>
            </a:r>
          </a:p>
          <a:p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5C1E854-988F-44AF-BEC0-4F64B8AB180E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r>
              <a:rPr lang="en-GB"/>
              <a:t>Österreichischer Bibliothekartag 2019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EDD4F5C-95E5-4308-94D8-DCD4B258682E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32</a:t>
            </a:fld>
            <a:endParaRPr lang="en-US"/>
          </a:p>
        </p:txBody>
      </p:sp>
      <p:pic>
        <p:nvPicPr>
          <p:cNvPr id="7170" name="Picture 2" descr="Image result for olh">
            <a:extLst>
              <a:ext uri="{FF2B5EF4-FFF2-40B4-BE49-F238E27FC236}">
                <a16:creationId xmlns:a16="http://schemas.microsoft.com/office/drawing/2014/main" id="{5942A2B0-9174-4828-923C-913EE316D4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5667" y="2715357"/>
            <a:ext cx="2324100" cy="10640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Image result for scipost physics">
            <a:extLst>
              <a:ext uri="{FF2B5EF4-FFF2-40B4-BE49-F238E27FC236}">
                <a16:creationId xmlns:a16="http://schemas.microsoft.com/office/drawing/2014/main" id="{6AF394DE-1276-48C2-A983-1A19C4980C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335" y="2951248"/>
            <a:ext cx="2136953" cy="6571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Image result for public knowledge project">
            <a:extLst>
              <a:ext uri="{FF2B5EF4-FFF2-40B4-BE49-F238E27FC236}">
                <a16:creationId xmlns:a16="http://schemas.microsoft.com/office/drawing/2014/main" id="{26302BF4-D2E5-434C-9D7D-7DB85E5591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34764" y="2774179"/>
            <a:ext cx="1250060" cy="10605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6" name="Picture 8" descr="Related image">
            <a:extLst>
              <a:ext uri="{FF2B5EF4-FFF2-40B4-BE49-F238E27FC236}">
                <a16:creationId xmlns:a16="http://schemas.microsoft.com/office/drawing/2014/main" id="{CA3B5C0F-444C-4BB3-81E9-126E26EE4E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4122" y="2703388"/>
            <a:ext cx="2065683" cy="10760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8" name="Picture 10" descr="Image result for scholar-led">
            <a:extLst>
              <a:ext uri="{FF2B5EF4-FFF2-40B4-BE49-F238E27FC236}">
                <a16:creationId xmlns:a16="http://schemas.microsoft.com/office/drawing/2014/main" id="{7E9E2869-EC17-484A-A04A-EF25D4033A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9767" y="3000499"/>
            <a:ext cx="2737155" cy="607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F841E81A-B2E0-4565-A6A2-6333BD626285}"/>
              </a:ext>
            </a:extLst>
          </p:cNvPr>
          <p:cNvSpPr txBox="1">
            <a:spLocks/>
          </p:cNvSpPr>
          <p:nvPr/>
        </p:nvSpPr>
        <p:spPr>
          <a:xfrm>
            <a:off x="829806" y="4324424"/>
            <a:ext cx="11192860" cy="20815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2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F70146"/>
              </a:buClr>
              <a:buSzPts val="1800"/>
              <a:buFont typeface="Noto Sans Symbols"/>
              <a:buChar char="▪"/>
              <a:defRPr sz="2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▪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A5A5A5"/>
              </a:buClr>
              <a:buSzPts val="1800"/>
              <a:buFont typeface="Noto Sans Symbols"/>
              <a:buChar char="▪"/>
              <a:defRPr sz="213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erriweather Sans"/>
              <a:buChar char="‑"/>
              <a:defRPr sz="213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dirty="0"/>
              <a:t>But libraries shouldn’t just support such initiatives – they should help lead the way in building them.</a:t>
            </a:r>
          </a:p>
          <a:p>
            <a:endParaRPr lang="en-US" dirty="0"/>
          </a:p>
          <a:p>
            <a:r>
              <a:rPr lang="en-US" b="1" dirty="0"/>
              <a:t>Introducing </a:t>
            </a:r>
            <a:r>
              <a:rPr lang="en-US" b="1" dirty="0" err="1"/>
              <a:t>PubFAIR</a:t>
            </a:r>
            <a:r>
              <a:rPr lang="en-US" b="1" dirty="0"/>
              <a:t> </a:t>
            </a:r>
            <a:r>
              <a:rPr lang="en-US" dirty="0"/>
              <a:t>…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4012535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b="1" dirty="0"/>
              <a:t>PubFAIR</a:t>
            </a:r>
          </a:p>
        </p:txBody>
      </p:sp>
      <p:sp>
        <p:nvSpPr>
          <p:cNvPr id="4" name="AutoShape 2" descr="https://lh4.googleusercontent.com/AOXgIRvseMwc8izJF5pj7v_RYh8vx5eoEOKfp2uv0AeQbA8ys0O36dPDFi5tVlTnd3gzPR951YuIcmccFKkzHpchefzbJNO2JyepKxheUfenmvlZ8aaQfA2haL1aiGSou_9pm5wB"/>
          <p:cNvSpPr>
            <a:spLocks noGrp="1" noChangeAspect="1" noChangeArrowheads="1"/>
          </p:cNvSpPr>
          <p:nvPr>
            <p:ph idx="1"/>
          </p:nvPr>
        </p:nvSpPr>
        <p:spPr bwMode="auto">
          <a:xfrm>
            <a:off x="919349" y="1251020"/>
            <a:ext cx="11192860" cy="44058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GB" sz="3200" dirty="0"/>
              <a:t>A vision for an </a:t>
            </a:r>
            <a:r>
              <a:rPr lang="en-GB" sz="3200" b="1" dirty="0"/>
              <a:t>open publishing services framework</a:t>
            </a:r>
            <a:r>
              <a:rPr lang="en-GB" sz="3200" dirty="0"/>
              <a:t>, which aims </a:t>
            </a:r>
            <a:r>
              <a:rPr lang="en-GB" sz="3200" b="1" dirty="0"/>
              <a:t>to enrich repositories with a layer of services</a:t>
            </a:r>
            <a:r>
              <a:rPr lang="en-GB" sz="3200" dirty="0"/>
              <a:t> </a:t>
            </a:r>
            <a:r>
              <a:rPr lang="en-GB" sz="3200" b="1" dirty="0"/>
              <a:t>for the quality assurance, dissemination and discovery of a range of research outputs </a:t>
            </a:r>
            <a:r>
              <a:rPr lang="en-GB" sz="3200" dirty="0"/>
              <a:t>(including preprints, data and software). </a:t>
            </a:r>
          </a:p>
          <a:p>
            <a:endParaRPr lang="en-GB" sz="3200" dirty="0"/>
          </a:p>
          <a:p>
            <a:r>
              <a:rPr lang="en-US" sz="3200" dirty="0" err="1"/>
              <a:t>PubFAIR</a:t>
            </a:r>
            <a:r>
              <a:rPr lang="en-US" sz="3200" dirty="0"/>
              <a:t> enables FAIR research objects in two senses:</a:t>
            </a:r>
            <a:endParaRPr lang="en-GB" sz="3200" dirty="0"/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94888" y="5082130"/>
            <a:ext cx="4654551" cy="1465915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71954" y="4844911"/>
            <a:ext cx="2812785" cy="1846691"/>
          </a:xfrm>
          <a:prstGeom prst="rect">
            <a:avLst/>
          </a:prstGeom>
        </p:spPr>
      </p:pic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D0D384F-169E-4956-A889-2BEA232DD813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r>
              <a:rPr lang="en-GB"/>
              <a:t>Österreichischer Bibliothekartag 2019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C11BD56-721F-44F8-87AC-00F4A827F6E3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034885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2E76E67E-F049-4B30-BE15-8D93B4778F0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34</a:t>
            </a:fld>
            <a:endParaRPr lang="en-US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3D4772CC-85D1-45AC-AE0C-19D7967C72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793" y="56072"/>
            <a:ext cx="10833086" cy="68019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0849967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>
            <a:extLst>
              <a:ext uri="{FF2B5EF4-FFF2-40B4-BE49-F238E27FC236}">
                <a16:creationId xmlns:a16="http://schemas.microsoft.com/office/drawing/2014/main" id="{6B8919BA-432B-4571-B597-2E2812FC69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hlinkClick r:id="rId3"/>
              </a:rPr>
              <a:t>https://comments.coar-repositories.org/</a:t>
            </a:r>
            <a:br>
              <a:rPr lang="en-US" dirty="0"/>
            </a:b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3F325B4B-F196-444F-AB83-A5B360F589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0" y="1385403"/>
            <a:ext cx="3788229" cy="4896864"/>
          </a:xfrm>
        </p:spPr>
        <p:txBody>
          <a:bodyPr/>
          <a:lstStyle/>
          <a:p>
            <a:pPr marL="685800" indent="-457200">
              <a:buFont typeface="Arial" panose="020B0604020202020204" pitchFamily="34" charset="0"/>
              <a:buChar char="•"/>
            </a:pPr>
            <a:r>
              <a:rPr lang="en-US" b="1" dirty="0" err="1"/>
              <a:t>PubFAIR</a:t>
            </a:r>
            <a:r>
              <a:rPr lang="en-US" b="1" dirty="0"/>
              <a:t> White Paper </a:t>
            </a:r>
            <a:r>
              <a:rPr lang="en-US" dirty="0"/>
              <a:t>published by </a:t>
            </a:r>
            <a:r>
              <a:rPr lang="en-US" b="1" dirty="0"/>
              <a:t>COAR</a:t>
            </a:r>
            <a:r>
              <a:rPr lang="en-US" dirty="0"/>
              <a:t> this month</a:t>
            </a:r>
          </a:p>
          <a:p>
            <a:pPr marL="228600" indent="0"/>
            <a:endParaRPr lang="en-US" sz="1600" dirty="0"/>
          </a:p>
          <a:p>
            <a:pPr marL="685800" indent="-457200">
              <a:buFont typeface="Arial" panose="020B0604020202020204" pitchFamily="34" charset="0"/>
              <a:buChar char="•"/>
            </a:pPr>
            <a:r>
              <a:rPr lang="en-US" dirty="0"/>
              <a:t>Open for comments until 30</a:t>
            </a:r>
            <a:r>
              <a:rPr lang="en-US" baseline="30000" dirty="0"/>
              <a:t>th</a:t>
            </a:r>
            <a:r>
              <a:rPr lang="en-US" dirty="0"/>
              <a:t> Sept 2019</a:t>
            </a:r>
          </a:p>
          <a:p>
            <a:pPr marL="685800" indent="-457200">
              <a:buFont typeface="Arial" panose="020B0604020202020204" pitchFamily="34" charset="0"/>
              <a:buChar char="•"/>
            </a:pPr>
            <a:endParaRPr lang="en-US" sz="1600" dirty="0"/>
          </a:p>
          <a:p>
            <a:pPr marL="685800" indent="-457200">
              <a:buFont typeface="Arial" panose="020B0604020202020204" pitchFamily="34" charset="0"/>
              <a:buChar char="•"/>
            </a:pPr>
            <a:r>
              <a:rPr lang="en-US" dirty="0"/>
              <a:t>Comment or contact us if interested to collaborate in realizing </a:t>
            </a:r>
            <a:r>
              <a:rPr lang="en-US" dirty="0" err="1"/>
              <a:t>PubFAIR</a:t>
            </a:r>
            <a:r>
              <a:rPr lang="en-US" dirty="0"/>
              <a:t>!</a:t>
            </a:r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FC91B21D-5187-4FA4-94A9-867259491BCD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r>
              <a:rPr lang="en-GB"/>
              <a:t>Österreichischer Bibliothekartag 2019</a:t>
            </a:r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86F91869-A159-487B-B281-06886DE8F9F7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35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7E9DCCE-060D-486B-9A43-0DBF1592E48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96474" y="1302139"/>
            <a:ext cx="8295526" cy="4949856"/>
          </a:xfrm>
          <a:prstGeom prst="rect">
            <a:avLst/>
          </a:prstGeom>
        </p:spPr>
      </p:pic>
      <p:pic>
        <p:nvPicPr>
          <p:cNvPr id="2050" name="Picture 2" descr="COAR - Confederation of Open Access Repositories">
            <a:extLst>
              <a:ext uri="{FF2B5EF4-FFF2-40B4-BE49-F238E27FC236}">
                <a16:creationId xmlns:a16="http://schemas.microsoft.com/office/drawing/2014/main" id="{085B3837-8DAA-4A84-8FF5-AB58B71F65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7497" y="1385403"/>
            <a:ext cx="1801194" cy="9005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9659548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396D69-0E40-4ABB-A451-E1ECF94B72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b="1" dirty="0">
                <a:latin typeface="+mj-lt"/>
              </a:rPr>
              <a:t>Thanks!</a:t>
            </a:r>
            <a:endParaRPr lang="en-GB" sz="4400" b="1" dirty="0">
              <a:latin typeface="+mj-lt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833912-8763-4100-9EAB-9E43C25BC7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5736" y="1844772"/>
            <a:ext cx="8415893" cy="4405805"/>
          </a:xfrm>
        </p:spPr>
        <p:txBody>
          <a:bodyPr>
            <a:normAutofit/>
          </a:bodyPr>
          <a:lstStyle/>
          <a:p>
            <a:pPr marL="0" indent="0"/>
            <a:r>
              <a:rPr lang="en-US" sz="2000" b="1" dirty="0"/>
              <a:t>Register for our Nov 7</a:t>
            </a:r>
            <a:r>
              <a:rPr lang="en-US" sz="2000" b="1" baseline="30000" dirty="0"/>
              <a:t>th </a:t>
            </a:r>
            <a:r>
              <a:rPr lang="en-US" sz="2000" b="1" dirty="0"/>
              <a:t>FAIR data workshop!</a:t>
            </a:r>
          </a:p>
          <a:p>
            <a:pPr marL="0" indent="0"/>
            <a:r>
              <a:rPr lang="en-GB" sz="2000" dirty="0">
                <a:hlinkClick r:id="rId2"/>
              </a:rPr>
              <a:t>https://www.focusopenscience.org/book/19graz/</a:t>
            </a:r>
            <a:endParaRPr lang="en-US" sz="2000" dirty="0"/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r>
              <a:rPr lang="en-US" sz="2000" b="1" dirty="0"/>
              <a:t>Get in touch:</a:t>
            </a:r>
          </a:p>
          <a:p>
            <a:pPr lvl="1"/>
            <a:r>
              <a:rPr lang="en-US" sz="2000" dirty="0"/>
              <a:t>Email: </a:t>
            </a:r>
            <a:r>
              <a:rPr lang="en-US" sz="2000" dirty="0">
                <a:hlinkClick r:id="rId3"/>
              </a:rPr>
              <a:t>tross@know-center.at</a:t>
            </a:r>
            <a:endParaRPr lang="en-US" sz="2000" dirty="0"/>
          </a:p>
          <a:p>
            <a:pPr lvl="1"/>
            <a:r>
              <a:rPr lang="en-US" sz="2000" dirty="0"/>
              <a:t>Twitter: @</a:t>
            </a:r>
            <a:r>
              <a:rPr lang="en-US" sz="2000" dirty="0" err="1"/>
              <a:t>tonyR_H</a:t>
            </a:r>
            <a:endParaRPr lang="en-US" sz="2000" dirty="0"/>
          </a:p>
          <a:p>
            <a:pPr lvl="1"/>
            <a:r>
              <a:rPr lang="en-US" sz="2000" dirty="0"/>
              <a:t>Web: </a:t>
            </a:r>
            <a:r>
              <a:rPr lang="en-GB" sz="2000" dirty="0">
                <a:hlinkClick r:id="rId4"/>
              </a:rPr>
              <a:t>https://www.tugraz.at/institute/isds/research/orrg/</a:t>
            </a:r>
            <a:endParaRPr lang="en-GB" sz="20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9130098-D682-4EFC-A0BB-F790983E6A1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0801" y="4466678"/>
            <a:ext cx="2491865" cy="162388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2CB64CA-D66E-42AC-A94F-B7BEA8924CE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981" y="5213350"/>
            <a:ext cx="2150075" cy="1143000"/>
          </a:xfrm>
          <a:prstGeom prst="rect">
            <a:avLst/>
          </a:prstGeom>
        </p:spPr>
      </p:pic>
      <p:pic>
        <p:nvPicPr>
          <p:cNvPr id="8" name="Picture 2" descr="Image result for tu graz">
            <a:extLst>
              <a:ext uri="{FF2B5EF4-FFF2-40B4-BE49-F238E27FC236}">
                <a16:creationId xmlns:a16="http://schemas.microsoft.com/office/drawing/2014/main" id="{1499330D-3895-40CC-BDAB-57186417F8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6301" y="5228960"/>
            <a:ext cx="2106614" cy="1053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78E93039-8B35-4A66-9D54-69E812D33C0B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r>
              <a:rPr lang="en-GB"/>
              <a:t>Österreichischer Bibliothekartag 2019</a:t>
            </a:r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29A991F0-FD27-4DAB-9E9D-48FFA856DDB6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36</a:t>
            </a:fld>
            <a:endParaRPr lang="en-US"/>
          </a:p>
        </p:txBody>
      </p:sp>
      <p:pic>
        <p:nvPicPr>
          <p:cNvPr id="12" name="Google Shape;260;p23" descr="Ein Bild, das Text enthält.&#10;&#10;Automatisch generierte Beschreibung">
            <a:extLst>
              <a:ext uri="{FF2B5EF4-FFF2-40B4-BE49-F238E27FC236}">
                <a16:creationId xmlns:a16="http://schemas.microsoft.com/office/drawing/2014/main" id="{BECD91ED-7B31-4F48-84B3-2466C25406EC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6152606" y="204985"/>
            <a:ext cx="6013885" cy="385756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924760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8A9F9F-57C2-4B32-ACFF-7DE62C6C01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Open Science as a virtue in itself?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45A9DD5-79A4-4230-8574-901057DB10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51104" y="1876462"/>
            <a:ext cx="5671562" cy="4405805"/>
          </a:xfrm>
        </p:spPr>
        <p:txBody>
          <a:bodyPr/>
          <a:lstStyle/>
          <a:p>
            <a:pPr marL="228600" indent="0"/>
            <a:r>
              <a:rPr lang="en-US" dirty="0"/>
              <a:t>OA (</a:t>
            </a:r>
            <a:r>
              <a:rPr lang="en-GB" dirty="0"/>
              <a:t>free, unrestricted online access to research outputs</a:t>
            </a:r>
            <a:r>
              <a:rPr lang="en-US" dirty="0"/>
              <a:t>) will:</a:t>
            </a:r>
          </a:p>
          <a:p>
            <a:pPr marL="685800" indent="-457200">
              <a:buFont typeface="Arial" panose="020B0604020202020204" pitchFamily="34" charset="0"/>
              <a:buChar char="•"/>
            </a:pPr>
            <a:r>
              <a:rPr lang="en-US" dirty="0"/>
              <a:t>Accelerate research</a:t>
            </a:r>
          </a:p>
          <a:p>
            <a:pPr marL="685800" indent="-457200">
              <a:buFont typeface="Arial" panose="020B0604020202020204" pitchFamily="34" charset="0"/>
              <a:buChar char="•"/>
            </a:pPr>
            <a:r>
              <a:rPr lang="en-US" dirty="0"/>
              <a:t>Enrich education</a:t>
            </a:r>
          </a:p>
          <a:p>
            <a:pPr marL="685800" indent="-457200">
              <a:buFont typeface="Arial" panose="020B0604020202020204" pitchFamily="34" charset="0"/>
              <a:buChar char="•"/>
            </a:pPr>
            <a:r>
              <a:rPr lang="en-US" dirty="0"/>
              <a:t>Share learning</a:t>
            </a:r>
          </a:p>
          <a:p>
            <a:pPr marL="685800" indent="-457200">
              <a:buFont typeface="Arial" panose="020B0604020202020204" pitchFamily="34" charset="0"/>
              <a:buChar char="•"/>
            </a:pPr>
            <a:r>
              <a:rPr lang="en-US" dirty="0"/>
              <a:t>Increase utility </a:t>
            </a:r>
          </a:p>
          <a:p>
            <a:pPr marL="685800" indent="-457200">
              <a:buFont typeface="Arial" panose="020B0604020202020204" pitchFamily="34" charset="0"/>
              <a:buChar char="•"/>
            </a:pPr>
            <a:r>
              <a:rPr lang="en-US" dirty="0"/>
              <a:t>Unite humanity</a:t>
            </a:r>
            <a:endParaRPr lang="en-GB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BE4B7A2-30A1-46A2-812B-4E01FDDC2E16}"/>
              </a:ext>
            </a:extLst>
          </p:cNvPr>
          <p:cNvSpPr/>
          <p:nvPr/>
        </p:nvSpPr>
        <p:spPr>
          <a:xfrm>
            <a:off x="829806" y="5514426"/>
            <a:ext cx="421461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/>
              <a:t>https://www.budapestopenaccessinitiative.org/read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723E1C5-CE15-48DE-9F6A-9821AD60FC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9806" y="1876462"/>
            <a:ext cx="5363606" cy="3679963"/>
          </a:xfrm>
          <a:prstGeom prst="rect">
            <a:avLst/>
          </a:prstGeom>
        </p:spPr>
      </p:pic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F3B0426C-8A05-43D9-8077-B9C7F4D990F3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r>
              <a:rPr lang="en-GB"/>
              <a:t>Österreichischer Bibliothekartag 2019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E9B56A73-551B-4178-A532-E9379EA77311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23141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3554181-8379-4F0C-AA86-9884FFAFA3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18521" y="132066"/>
            <a:ext cx="4090064" cy="5019997"/>
          </a:xfrm>
        </p:spPr>
        <p:txBody>
          <a:bodyPr/>
          <a:lstStyle/>
          <a:p>
            <a:pPr marL="228600" indent="0"/>
            <a:r>
              <a:rPr lang="en-US" sz="3600" dirty="0"/>
              <a:t>Researchers are generally very receptive to Open Science practices (in principle)</a:t>
            </a:r>
            <a:endParaRPr lang="en-GB" sz="3600" dirty="0"/>
          </a:p>
        </p:txBody>
      </p:sp>
      <p:pic>
        <p:nvPicPr>
          <p:cNvPr id="1026" name="Picture 2" descr="https://journals.plos.org/plosone/article/figure/image?size=large&amp;id=10.1371/journal.pone.0189311.g007">
            <a:extLst>
              <a:ext uri="{FF2B5EF4-FFF2-40B4-BE49-F238E27FC236}">
                <a16:creationId xmlns:a16="http://schemas.microsoft.com/office/drawing/2014/main" id="{8D5E3162-6E16-4C79-9FAD-D870AF5250B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68"/>
          <a:stretch/>
        </p:blipFill>
        <p:spPr bwMode="auto">
          <a:xfrm>
            <a:off x="5416826" y="646044"/>
            <a:ext cx="6699043" cy="45692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B56884D6-BBE1-45D3-B80A-B7A52ACCFDF6}"/>
              </a:ext>
            </a:extLst>
          </p:cNvPr>
          <p:cNvSpPr/>
          <p:nvPr/>
        </p:nvSpPr>
        <p:spPr>
          <a:xfrm>
            <a:off x="6096000" y="5466154"/>
            <a:ext cx="515847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200" dirty="0"/>
              <a:t>CC BY </a:t>
            </a:r>
            <a:r>
              <a:rPr lang="en-GB" sz="1200" dirty="0" err="1"/>
              <a:t>Dallmeier-Tiessen</a:t>
            </a:r>
            <a:r>
              <a:rPr lang="en-GB" sz="1200" dirty="0"/>
              <a:t> et al. (2011) Highlights from the SOAP project survey </a:t>
            </a:r>
            <a:r>
              <a:rPr lang="en-GB" sz="1200" dirty="0">
                <a:hlinkClick r:id="rId3"/>
              </a:rPr>
              <a:t>https://arxiv.org/abs/1101.5260</a:t>
            </a:r>
            <a:r>
              <a:rPr lang="en-GB" sz="1200" dirty="0"/>
              <a:t> </a:t>
            </a:r>
          </a:p>
          <a:p>
            <a:r>
              <a:rPr lang="en-GB" sz="1200" dirty="0"/>
              <a:t>CC BY Ross-Hellauer et al. (2017) Survey on open peer review </a:t>
            </a:r>
            <a:r>
              <a:rPr lang="en-GB" sz="1200" dirty="0">
                <a:hlinkClick r:id="rId4"/>
              </a:rPr>
              <a:t>https://doi.org/10.1371/journal.pone.0189311</a:t>
            </a:r>
            <a:r>
              <a:rPr lang="en-GB" sz="1200" dirty="0"/>
              <a:t> CC BY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0D3A70C-8FB9-4AD0-81A6-737D5B65241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9334" y="3044658"/>
            <a:ext cx="5366771" cy="3503387"/>
          </a:xfrm>
          <a:prstGeom prst="rect">
            <a:avLst/>
          </a:prstGeom>
        </p:spPr>
      </p:pic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A5BF9D23-DAA0-4892-9130-21C169AD1C06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r>
              <a:rPr lang="en-GB"/>
              <a:t>Österreichischer Bibliothekartag 2019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092E82A-A485-4431-B5EE-5091B087801A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35312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4F0FC7-8667-4831-91FD-69CF68284B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Less so in practice</a:t>
            </a:r>
            <a:endParaRPr lang="en-GB" dirty="0"/>
          </a:p>
        </p:txBody>
      </p:sp>
      <p:pic>
        <p:nvPicPr>
          <p:cNvPr id="6146" name="Picture 2" descr="An external file that holds a picture, illustration, etc.&#10;Object name is peerj-06-4375-g002.jpg">
            <a:extLst>
              <a:ext uri="{FF2B5EF4-FFF2-40B4-BE49-F238E27FC236}">
                <a16:creationId xmlns:a16="http://schemas.microsoft.com/office/drawing/2014/main" id="{AB4F463B-B872-4314-A48E-F26253336F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211" y="1420639"/>
            <a:ext cx="11493540" cy="40167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DCFCDD9A-790D-438E-B737-BA8BA9EDB6C1}"/>
              </a:ext>
            </a:extLst>
          </p:cNvPr>
          <p:cNvSpPr/>
          <p:nvPr/>
        </p:nvSpPr>
        <p:spPr>
          <a:xfrm>
            <a:off x="4576485" y="5631219"/>
            <a:ext cx="658301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>
                <a:solidFill>
                  <a:srgbClr val="333333"/>
                </a:solidFill>
                <a:latin typeface="Helvetica Neue"/>
              </a:rPr>
              <a:t>CC BY Piwowar et al (2018) The state of OA </a:t>
            </a:r>
            <a:r>
              <a:rPr lang="en-GB" u="sng" dirty="0">
                <a:solidFill>
                  <a:srgbClr val="135FB2"/>
                </a:solidFill>
                <a:latin typeface="Helvetica Neue"/>
                <a:hlinkClick r:id="rId3"/>
              </a:rPr>
              <a:t>https://doi.org/10.7717/peerj.4375</a:t>
            </a:r>
            <a:endParaRPr lang="en-GB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6EF2181-749A-4AAB-A313-272F18ADB54E}"/>
              </a:ext>
            </a:extLst>
          </p:cNvPr>
          <p:cNvSpPr txBox="1"/>
          <p:nvPr/>
        </p:nvSpPr>
        <p:spPr>
          <a:xfrm>
            <a:off x="4969565" y="550899"/>
            <a:ext cx="35582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Laviere</a:t>
            </a:r>
            <a:r>
              <a:rPr lang="en-US" dirty="0"/>
              <a:t> – paper health system</a:t>
            </a:r>
            <a:endParaRPr lang="en-GB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6E2880E-FB57-424B-979D-3D766CA3F7A6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r>
              <a:rPr lang="en-GB"/>
              <a:t>Österreichischer Bibliothekartag 2019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6A320D7-CE2C-4474-B943-B8877C662ACB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96320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File:Mind the gap 2.JPG">
            <a:extLst>
              <a:ext uri="{FF2B5EF4-FFF2-40B4-BE49-F238E27FC236}">
                <a16:creationId xmlns:a16="http://schemas.microsoft.com/office/drawing/2014/main" id="{FF85634F-855D-4973-A54C-424DC77843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504507"/>
            <a:ext cx="12192000" cy="9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64CC61D-D8A7-4CE2-A992-7BF0BB64D3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5736" y="455114"/>
            <a:ext cx="11192860" cy="1143000"/>
          </a:xfrm>
        </p:spPr>
        <p:txBody>
          <a:bodyPr/>
          <a:lstStyle/>
          <a:p>
            <a:pPr algn="ctr"/>
            <a:r>
              <a:rPr lang="en-US" sz="4000" b="1" dirty="0">
                <a:solidFill>
                  <a:schemeClr val="bg1"/>
                </a:solidFill>
              </a:rPr>
              <a:t>Attitude-behavior gap = </a:t>
            </a:r>
            <a:br>
              <a:rPr lang="en-US" sz="4000" b="1" dirty="0">
                <a:solidFill>
                  <a:schemeClr val="bg1"/>
                </a:solidFill>
              </a:rPr>
            </a:br>
            <a:r>
              <a:rPr lang="en-US" sz="4000" b="1" dirty="0">
                <a:solidFill>
                  <a:schemeClr val="bg1"/>
                </a:solidFill>
              </a:rPr>
              <a:t>Attitudes/intentions don’t translate into action</a:t>
            </a:r>
            <a:endParaRPr lang="en-GB" sz="4000" b="1" dirty="0">
              <a:solidFill>
                <a:schemeClr val="bg1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C10C758-AC8F-4C8C-9F20-E00F87287065}"/>
              </a:ext>
            </a:extLst>
          </p:cNvPr>
          <p:cNvSpPr/>
          <p:nvPr/>
        </p:nvSpPr>
        <p:spPr>
          <a:xfrm>
            <a:off x="214389" y="5688448"/>
            <a:ext cx="11915554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b="1" dirty="0" err="1"/>
              <a:t>Boulstridge</a:t>
            </a:r>
            <a:r>
              <a:rPr lang="en-GB" b="1" dirty="0"/>
              <a:t>, E., &amp; Carrigan, M. (2000). Do consumers really care about corporate responsibility? Highlighting the attitude-behaviour gap. </a:t>
            </a:r>
            <a:r>
              <a:rPr lang="en-GB" b="1" i="1" dirty="0"/>
              <a:t>Journal of Communication Management, 4</a:t>
            </a:r>
            <a:r>
              <a:rPr lang="en-GB" b="1" dirty="0"/>
              <a:t>(4), 355–368.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b="1" dirty="0"/>
              <a:t>Carrigan, M., &amp; Attalla, A. (2001). The myth of the ethical consumer-do ethics matter in purchase behaviour? </a:t>
            </a:r>
            <a:r>
              <a:rPr lang="en-GB" b="1" i="1" dirty="0"/>
              <a:t>Journal of Consumer Marketing, 18</a:t>
            </a:r>
            <a:r>
              <a:rPr lang="en-GB" b="1" dirty="0"/>
              <a:t>(7), 560–577.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b="1" dirty="0"/>
              <a:t>Sheeran, P. (2002). Intention-</a:t>
            </a:r>
            <a:r>
              <a:rPr lang="en-GB" b="1" dirty="0" err="1"/>
              <a:t>behavior</a:t>
            </a:r>
            <a:r>
              <a:rPr lang="en-GB" b="1" dirty="0"/>
              <a:t> relations: a conceptual and empirical review. </a:t>
            </a:r>
            <a:r>
              <a:rPr lang="en-GB" b="1" i="1" dirty="0"/>
              <a:t>European Review of Social Psychology, 12</a:t>
            </a:r>
            <a:r>
              <a:rPr lang="en-GB" b="1" dirty="0"/>
              <a:t>(1), 1–36.</a:t>
            </a:r>
            <a:endParaRPr lang="en-US" b="1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79FAA07F-3678-40A7-AD24-151812FE6D77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r>
              <a:rPr lang="en-GB"/>
              <a:t>Österreichischer Bibliothekartag 2019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3DC61EF3-B315-4A3E-8426-CC20B34D40C9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64953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E08A8C-FA81-40FB-995C-8C076C7A75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There is no mystery why</a:t>
            </a:r>
            <a:endParaRPr lang="en-GB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8C7CFFF-14C2-405A-BFA4-B3D3501FF54E}"/>
              </a:ext>
            </a:extLst>
          </p:cNvPr>
          <p:cNvSpPr/>
          <p:nvPr/>
        </p:nvSpPr>
        <p:spPr>
          <a:xfrm>
            <a:off x="5867881" y="5722754"/>
            <a:ext cx="6260894" cy="7060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GB" sz="1100" dirty="0"/>
              <a:t>Picture in the UK, post-PhD in science subjects, © The Royal Society, 2010</a:t>
            </a:r>
          </a:p>
          <a:p>
            <a:pPr algn="r"/>
            <a:r>
              <a:rPr lang="en-GB" sz="1100" dirty="0">
                <a:hlinkClick r:id="rId2"/>
              </a:rPr>
              <a:t>https://royalsociety.org/~/media/Royal_Society_Content/policy/publications/2010/4294970126.pdf</a:t>
            </a:r>
            <a:endParaRPr lang="en-GB" sz="1100" dirty="0"/>
          </a:p>
          <a:p>
            <a:pPr algn="r"/>
            <a:endParaRPr lang="en-GB" sz="1788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F59E7C6-D6F2-4559-B24C-9F6DBB450C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73990" y="1117699"/>
            <a:ext cx="6048676" cy="4622601"/>
          </a:xfrm>
          <a:prstGeom prst="rect">
            <a:avLst/>
          </a:prstGeom>
        </p:spPr>
      </p:pic>
      <p:pic>
        <p:nvPicPr>
          <p:cNvPr id="12" name="Picture 2" descr="Image result for publish or perish">
            <a:extLst>
              <a:ext uri="{FF2B5EF4-FFF2-40B4-BE49-F238E27FC236}">
                <a16:creationId xmlns:a16="http://schemas.microsoft.com/office/drawing/2014/main" id="{69DE6EA1-015F-49B9-9D53-9DFA08597CB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627" b="3537"/>
          <a:stretch/>
        </p:blipFill>
        <p:spPr bwMode="auto">
          <a:xfrm>
            <a:off x="575736" y="1552039"/>
            <a:ext cx="5511095" cy="3753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55DF349-9FED-4C33-B575-A8FB52B2CD02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r>
              <a:rPr lang="en-GB"/>
              <a:t>Österreichischer Bibliothekartag 2019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9322EB8-CF2A-45CD-9677-85B7B7C86839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22083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B09D86DA-61ED-45FF-A0A4-17533660B0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9647" y="1245607"/>
            <a:ext cx="7480450" cy="4735272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960391A-54A5-4C3C-8042-99871192DE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236226" y="1351722"/>
            <a:ext cx="3786440" cy="4930546"/>
          </a:xfrm>
        </p:spPr>
        <p:txBody>
          <a:bodyPr/>
          <a:lstStyle/>
          <a:p>
            <a:pPr marL="228600" indent="0"/>
            <a:r>
              <a:rPr lang="en-GB" dirty="0"/>
              <a:t>2015 Nature Research survey asked: “how important were the following factors when choosing where to submit your most recently published paper?”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BA4D292-B26F-4663-BEDC-162E995BF465}"/>
              </a:ext>
            </a:extLst>
          </p:cNvPr>
          <p:cNvSpPr/>
          <p:nvPr/>
        </p:nvSpPr>
        <p:spPr>
          <a:xfrm>
            <a:off x="8236226" y="5285027"/>
            <a:ext cx="395577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200" dirty="0"/>
              <a:t>Nature Publishing Group/Palgrave Macmillan. (2015). Author Insights 2015 survey. </a:t>
            </a:r>
            <a:r>
              <a:rPr lang="en-GB" sz="1200" i="1" dirty="0" err="1"/>
              <a:t>Figshare</a:t>
            </a:r>
            <a:r>
              <a:rPr lang="en-GB" sz="1200" dirty="0"/>
              <a:t>. </a:t>
            </a:r>
            <a:r>
              <a:rPr lang="en-GB" sz="1200" u="sng" dirty="0">
                <a:hlinkClick r:id="rId3"/>
              </a:rPr>
              <a:t>https://doi.org/10.6084/m9.figshare.1425362.v7</a:t>
            </a:r>
            <a:endParaRPr lang="en-GB" sz="1200" dirty="0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906DD153-5A52-4461-90DD-83D58C5789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9806" y="550899"/>
            <a:ext cx="11192860" cy="1143000"/>
          </a:xfrm>
        </p:spPr>
        <p:txBody>
          <a:bodyPr/>
          <a:lstStyle/>
          <a:p>
            <a:r>
              <a:rPr lang="en-US" dirty="0"/>
              <a:t>Competing priorities in publishing</a:t>
            </a:r>
            <a:endParaRPr lang="en-GB" dirty="0"/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E07103CB-F54D-4385-B75A-59A2ADF33B82}"/>
              </a:ext>
            </a:extLst>
          </p:cNvPr>
          <p:cNvSpPr/>
          <p:nvPr/>
        </p:nvSpPr>
        <p:spPr>
          <a:xfrm>
            <a:off x="1038528" y="5583719"/>
            <a:ext cx="2991679" cy="437322"/>
          </a:xfrm>
          <a:prstGeom prst="ellipse">
            <a:avLst/>
          </a:prstGeom>
          <a:noFill/>
          <a:ln w="38100" cap="flat" cmpd="sng" algn="ctr">
            <a:solidFill>
              <a:srgbClr val="F7014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8BF056E-2F96-40AC-9726-EE0A282829E7}"/>
              </a:ext>
            </a:extLst>
          </p:cNvPr>
          <p:cNvSpPr/>
          <p:nvPr/>
        </p:nvSpPr>
        <p:spPr>
          <a:xfrm>
            <a:off x="3767887" y="3722060"/>
            <a:ext cx="2876850" cy="1795398"/>
          </a:xfrm>
          <a:prstGeom prst="rect">
            <a:avLst/>
          </a:prstGeom>
          <a:ln>
            <a:solidFill>
              <a:srgbClr val="F70146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/>
              <a:t>OA was 14</a:t>
            </a:r>
            <a:r>
              <a:rPr lang="en-US" sz="2800" baseline="30000" dirty="0"/>
              <a:t>th</a:t>
            </a:r>
            <a:r>
              <a:rPr lang="en-US" sz="2800" dirty="0"/>
              <a:t> of 17 options</a:t>
            </a:r>
          </a:p>
          <a:p>
            <a:pPr algn="ctr"/>
            <a:endParaRPr lang="en-US" sz="2800" dirty="0"/>
          </a:p>
          <a:p>
            <a:pPr algn="ctr"/>
            <a:endParaRPr lang="en-GB" dirty="0"/>
          </a:p>
        </p:txBody>
      </p:sp>
      <p:pic>
        <p:nvPicPr>
          <p:cNvPr id="3074" name="Picture 2" descr="Image result for sad face emoji">
            <a:extLst>
              <a:ext uri="{FF2B5EF4-FFF2-40B4-BE49-F238E27FC236}">
                <a16:creationId xmlns:a16="http://schemas.microsoft.com/office/drawing/2014/main" id="{309A2780-CC4F-476B-BCFA-B30960E0BC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2852" y="4740663"/>
            <a:ext cx="706919" cy="706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Oval 10">
            <a:extLst>
              <a:ext uri="{FF2B5EF4-FFF2-40B4-BE49-F238E27FC236}">
                <a16:creationId xmlns:a16="http://schemas.microsoft.com/office/drawing/2014/main" id="{B761DE4A-BD5F-476F-852A-F8F956BC1610}"/>
              </a:ext>
            </a:extLst>
          </p:cNvPr>
          <p:cNvSpPr/>
          <p:nvPr/>
        </p:nvSpPr>
        <p:spPr>
          <a:xfrm>
            <a:off x="907436" y="1625932"/>
            <a:ext cx="2991679" cy="437322"/>
          </a:xfrm>
          <a:prstGeom prst="ellipse">
            <a:avLst/>
          </a:prstGeom>
          <a:noFill/>
          <a:ln w="38100" cap="flat" cmpd="sng" algn="ctr">
            <a:solidFill>
              <a:srgbClr val="F7014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2719583-AD7A-40DF-9340-5D505BAB799B}"/>
              </a:ext>
            </a:extLst>
          </p:cNvPr>
          <p:cNvSpPr/>
          <p:nvPr/>
        </p:nvSpPr>
        <p:spPr>
          <a:xfrm>
            <a:off x="4268388" y="1491754"/>
            <a:ext cx="2876850" cy="1143000"/>
          </a:xfrm>
          <a:prstGeom prst="rect">
            <a:avLst/>
          </a:prstGeom>
          <a:ln>
            <a:solidFill>
              <a:srgbClr val="F70146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/>
              <a:t>Top was reputation</a:t>
            </a:r>
          </a:p>
        </p:txBody>
      </p:sp>
      <p:pic>
        <p:nvPicPr>
          <p:cNvPr id="6148" name="Picture 4" descr="https://pbs.twimg.com/media/Bwis4hoIQAATJaS.jpg:large">
            <a:extLst>
              <a:ext uri="{FF2B5EF4-FFF2-40B4-BE49-F238E27FC236}">
                <a16:creationId xmlns:a16="http://schemas.microsoft.com/office/drawing/2014/main" id="{D1086A53-B64B-4111-B78F-169ADB7877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1747" y="609098"/>
            <a:ext cx="4569505" cy="53222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Footer Placeholder 12">
            <a:extLst>
              <a:ext uri="{FF2B5EF4-FFF2-40B4-BE49-F238E27FC236}">
                <a16:creationId xmlns:a16="http://schemas.microsoft.com/office/drawing/2014/main" id="{8DE537AB-5AA0-4F7E-880C-D6E8452B3CA0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r>
              <a:rPr lang="en-GB"/>
              <a:t>Österreichischer Bibliothekartag 2019</a:t>
            </a:r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55DCD7AC-B8F0-4DF8-BE8F-7ECD95EC5AAC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52262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  <p:bldP spid="11" grpId="0" animBg="1"/>
      <p:bldP spid="12" grpId="0" animBg="1"/>
    </p:bldLst>
  </p:timing>
</p:sld>
</file>

<file path=ppt/theme/theme1.xml><?xml version="1.0" encoding="utf-8"?>
<a:theme xmlns:a="http://schemas.openxmlformats.org/drawingml/2006/main" name="1_Office-Design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Design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1897</Words>
  <Application>Microsoft Office PowerPoint</Application>
  <PresentationFormat>Widescreen</PresentationFormat>
  <Paragraphs>337</Paragraphs>
  <Slides>36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46" baseType="lpstr">
      <vt:lpstr>Arial</vt:lpstr>
      <vt:lpstr>Calibri</vt:lpstr>
      <vt:lpstr>Gill Sans</vt:lpstr>
      <vt:lpstr>Helvetica</vt:lpstr>
      <vt:lpstr>Helvetica Neue</vt:lpstr>
      <vt:lpstr>Merriweather Sans</vt:lpstr>
      <vt:lpstr>Noto Sans Symbols</vt:lpstr>
      <vt:lpstr>PF Paperback</vt:lpstr>
      <vt:lpstr>Tahoma</vt:lpstr>
      <vt:lpstr>1_Office-Design</vt:lpstr>
      <vt:lpstr>Valuing Open Science</vt:lpstr>
      <vt:lpstr>Open Science is a diverse bunch of practices</vt:lpstr>
      <vt:lpstr>PowerPoint Presentation</vt:lpstr>
      <vt:lpstr>Open Science as a virtue in itself?</vt:lpstr>
      <vt:lpstr>PowerPoint Presentation</vt:lpstr>
      <vt:lpstr>Less so in practice</vt:lpstr>
      <vt:lpstr>Attitude-behavior gap =  Attitudes/intentions don’t translate into action</vt:lpstr>
      <vt:lpstr>There is no mystery why</vt:lpstr>
      <vt:lpstr>Competing priorities in publishing</vt:lpstr>
      <vt:lpstr>Incentives as the core concern  </vt:lpstr>
      <vt:lpstr>Mertonian norms – “ the ethos of modern science”?</vt:lpstr>
      <vt:lpstr>Credibility cycle</vt:lpstr>
      <vt:lpstr>Credibility cycle</vt:lpstr>
      <vt:lpstr>Anti-norms – a more realistic picture?</vt:lpstr>
      <vt:lpstr>Four ways to incentivize Open Science </vt:lpstr>
      <vt:lpstr>Step one: Make the moral case  </vt:lpstr>
      <vt:lpstr>Step two: Appeal to self-interest</vt:lpstr>
      <vt:lpstr>In other words …</vt:lpstr>
      <vt:lpstr>Step three: Change incentives to further align Open Science and self-interest</vt:lpstr>
      <vt:lpstr>PowerPoint Presentation</vt:lpstr>
      <vt:lpstr>Step three: Change incentives to further align Open Science and self-interest</vt:lpstr>
      <vt:lpstr>But these steps are just realpolitik answers to a system of anti-norms</vt:lpstr>
      <vt:lpstr>Step four: Structural change to foster Mertonian norms, so that Open Science follows naturally?</vt:lpstr>
      <vt:lpstr>Suggestion 1. Joined-up approaches</vt:lpstr>
      <vt:lpstr>PowerPoint Presentation</vt:lpstr>
      <vt:lpstr>Digital TU Graz</vt:lpstr>
      <vt:lpstr>Suggestion 2. Avoid unforeseen negative consequences </vt:lpstr>
      <vt:lpstr>PowerPoint Presentation</vt:lpstr>
      <vt:lpstr>ON-MERRIT: Observing and Negating Matthew Effects in Responsible Research and Innovation Transition</vt:lpstr>
      <vt:lpstr>Example: Open Access publishing patterns</vt:lpstr>
      <vt:lpstr>Do no harm?</vt:lpstr>
      <vt:lpstr>Suggestion 3. Innovate (and claim a central role for the library in dissemination of knowledge)</vt:lpstr>
      <vt:lpstr>PubFAIR</vt:lpstr>
      <vt:lpstr>PowerPoint Presentation</vt:lpstr>
      <vt:lpstr>https://comments.coar-repositories.org/ </vt:lpstr>
      <vt:lpstr>Thanks!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DIGITALE TU GRAZ</dc:title>
  <dc:creator>Tony Ross-Hellauer</dc:creator>
  <cp:lastModifiedBy>Tony Ross-Hellauer</cp:lastModifiedBy>
  <cp:revision>114</cp:revision>
  <dcterms:modified xsi:type="dcterms:W3CDTF">2019-09-11T07:28:37Z</dcterms:modified>
</cp:coreProperties>
</file>