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3" r:id="rId3"/>
  </p:sldMasterIdLst>
  <p:notesMasterIdLst>
    <p:notesMasterId r:id="rId14"/>
  </p:notesMasterIdLst>
  <p:sldIdLst>
    <p:sldId id="256" r:id="rId4"/>
    <p:sldId id="400" r:id="rId5"/>
    <p:sldId id="257" r:id="rId6"/>
    <p:sldId id="401" r:id="rId7"/>
    <p:sldId id="402" r:id="rId8"/>
    <p:sldId id="403" r:id="rId9"/>
    <p:sldId id="404" r:id="rId10"/>
    <p:sldId id="405" r:id="rId11"/>
    <p:sldId id="258" r:id="rId12"/>
    <p:sldId id="259"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boto" panose="02000000000000000000" pitchFamily="2"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9E8"/>
    <a:srgbClr val="D5D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38" autoAdjust="0"/>
  </p:normalViewPr>
  <p:slideViewPr>
    <p:cSldViewPr snapToGrid="0">
      <p:cViewPr varScale="1">
        <p:scale>
          <a:sx n="57" d="100"/>
          <a:sy n="57" d="100"/>
        </p:scale>
        <p:origin x="1540" y="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ddcbdd73c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 name="Google Shape;52;geddcbdd73c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u-HU" sz="1200" b="1" dirty="0">
              <a:solidFill>
                <a:schemeClr val="bg1"/>
              </a:solidFill>
              <a:latin typeface="Roboto" panose="02000000000000000000" pitchFamily="2" charset="0"/>
            </a:endParaRPr>
          </a:p>
          <a:p>
            <a:endParaRPr lang="hu-HU" sz="1200" b="1" i="0" u="none" strike="noStrike" dirty="0">
              <a:solidFill>
                <a:schemeClr val="bg1"/>
              </a:solidFill>
              <a:effectLst/>
              <a:latin typeface="Roboto" panose="02000000000000000000" pitchFamily="2" charset="0"/>
            </a:endParaRPr>
          </a:p>
          <a:p>
            <a:endParaRPr lang="hu-HU" sz="1200" b="1" dirty="0">
              <a:solidFill>
                <a:schemeClr val="bg1"/>
              </a:solidFill>
              <a:latin typeface="Roboto" panose="02000000000000000000" pitchFamily="2" charset="0"/>
            </a:endParaRPr>
          </a:p>
          <a:p>
            <a:endParaRPr lang="hu-HU" sz="1200" b="1" i="0" u="none" strike="noStrike" dirty="0">
              <a:solidFill>
                <a:schemeClr val="bg1"/>
              </a:solidFill>
              <a:effectLst/>
              <a:latin typeface="Roboto" panose="02000000000000000000" pitchFamily="2" charset="0"/>
            </a:endParaRPr>
          </a:p>
          <a:p>
            <a:endParaRPr lang="hu-HU" sz="1200" b="1" dirty="0">
              <a:solidFill>
                <a:schemeClr val="bg1"/>
              </a:solidFill>
              <a:latin typeface="Roboto" panose="02000000000000000000" pitchFamily="2" charset="0"/>
            </a:endParaRPr>
          </a:p>
          <a:p>
            <a:endParaRPr lang="hu-HU" sz="1200" b="1" i="0" u="none" strike="noStrike" dirty="0">
              <a:solidFill>
                <a:schemeClr val="bg1"/>
              </a:solidFill>
              <a:effectLst/>
              <a:latin typeface="Roboto" panose="02000000000000000000" pitchFamily="2" charset="0"/>
            </a:endParaRPr>
          </a:p>
          <a:p>
            <a:endParaRPr lang="hu-HU" sz="1200" b="1" dirty="0">
              <a:solidFill>
                <a:schemeClr val="bg1"/>
              </a:solidFill>
              <a:latin typeface="Roboto" panose="02000000000000000000" pitchFamily="2" charset="0"/>
            </a:endParaRPr>
          </a:p>
          <a:p>
            <a:endParaRPr lang="hu-HU" sz="1200" b="1" i="0" u="none" strike="noStrike" dirty="0">
              <a:solidFill>
                <a:schemeClr val="bg1"/>
              </a:solidFill>
              <a:effectLst/>
              <a:latin typeface="Roboto" panose="02000000000000000000" pitchFamily="2" charset="0"/>
            </a:endParaRPr>
          </a:p>
          <a:p>
            <a:endParaRPr lang="hu-HU" sz="1200" b="1" i="0" u="none" strike="noStrike" dirty="0">
              <a:solidFill>
                <a:schemeClr val="bg1"/>
              </a:solidFill>
              <a:effectLst/>
              <a:latin typeface="Roboto" panose="02000000000000000000" pitchFamily="2" charset="0"/>
            </a:endParaRPr>
          </a:p>
          <a:p>
            <a:r>
              <a:rPr lang="en-GB" sz="1200" b="1" i="0" u="none" strike="noStrike" dirty="0">
                <a:solidFill>
                  <a:schemeClr val="bg1"/>
                </a:solidFill>
                <a:effectLst/>
                <a:latin typeface="Roboto" panose="02000000000000000000" pitchFamily="2" charset="0"/>
              </a:rPr>
              <a:t>How to increase the profile of humanities within the Open Science paradigm?</a:t>
            </a:r>
            <a:endParaRPr lang="en-GB" sz="1600" dirty="0">
              <a:solidFill>
                <a:schemeClr val="bg1"/>
              </a:solidFill>
              <a:effectLs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8F99DC-52D3-410A-94AA-A1143E481B7B}"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8024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ddcbdd73c_0_180:notes"/>
          <p:cNvSpPr txBox="1">
            <a:spLocks noGrp="1"/>
          </p:cNvSpPr>
          <p:nvPr>
            <p:ph type="body" idx="1"/>
          </p:nvPr>
        </p:nvSpPr>
        <p:spPr>
          <a:xfrm>
            <a:off x="685800" y="4400550"/>
            <a:ext cx="5486400" cy="3600600"/>
          </a:xfrm>
          <a:prstGeom prst="rect">
            <a:avLst/>
          </a:prstGeom>
          <a:noFill/>
          <a:ln>
            <a:noFill/>
          </a:ln>
        </p:spPr>
        <p:txBody>
          <a:bodyPr spcFirstLastPara="1" wrap="square" lIns="91400" tIns="45700" rIns="91400" bIns="45700" anchor="t" anchorCtr="0">
            <a:noAutofit/>
          </a:bodyPr>
          <a:lstStyle/>
          <a:p>
            <a:pPr marL="0" lvl="0" indent="0" algn="l" rtl="0">
              <a:spcBef>
                <a:spcPts val="0"/>
              </a:spcBef>
              <a:spcAft>
                <a:spcPts val="0"/>
              </a:spcAft>
              <a:buNone/>
            </a:pPr>
            <a:r>
              <a:rPr lang="en" sz="1800" dirty="0">
                <a:latin typeface="Times New Roman"/>
                <a:ea typeface="Times New Roman"/>
                <a:cs typeface="Times New Roman"/>
                <a:sym typeface="Times New Roman"/>
              </a:rPr>
              <a:t>In fact, it’s pretty much this is where my organization, DARIAH comes to the picture. So once again, DARIAH is a pan-European infrastructure for arts and humanities scholars. I know the notion of research infrastructure is a fairly abstract one, but imagine it as an organization who provides all kinds of research and teaching support for arts and humanities disciplines and connects several hundreds of scholars and dozens of research facilities, tools and services in currently 19 European countries. So facilitating Open Access to resources and data-sharing to make scholars’ life easier  is pretty much in the DNA of DARIAH.</a:t>
            </a:r>
            <a:endParaRPr dirty="0"/>
          </a:p>
        </p:txBody>
      </p:sp>
      <p:sp>
        <p:nvSpPr>
          <p:cNvPr id="64" name="Google Shape;64;geddcbdd73c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u-HU"/>
              <a:t>A set of pointers, more about making connections than in depth intro to connect you </a:t>
            </a:r>
            <a:endParaRPr/>
          </a:p>
        </p:txBody>
      </p:sp>
      <p:sp>
        <p:nvSpPr>
          <p:cNvPr id="206" name="Google Shape;2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hu-HU"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ddcbdd73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0" name="Google Shape;80;geddcbdd73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Google Shape;61;p18">
            <a:extLst>
              <a:ext uri="{FF2B5EF4-FFF2-40B4-BE49-F238E27FC236}">
                <a16:creationId xmlns:a16="http://schemas.microsoft.com/office/drawing/2014/main" id="{D6A67D95-4ACD-43B2-8ED9-468763EF4622}"/>
              </a:ext>
            </a:extLst>
          </p:cNvPr>
          <p:cNvSpPr txBox="1">
            <a:spLocks noGrp="1"/>
          </p:cNvSpPr>
          <p:nvPr>
            <p:ph type="title"/>
          </p:nvPr>
        </p:nvSpPr>
        <p:spPr/>
        <p:txBody>
          <a:bodyPr/>
          <a:lstStyle>
            <a:lvl1pPr>
              <a:defRPr/>
            </a:lvl1pPr>
          </a:lstStyle>
          <a:p>
            <a:pPr lvl="0"/>
            <a:endParaRPr lang="en-GB"/>
          </a:p>
        </p:txBody>
      </p:sp>
      <p:sp>
        <p:nvSpPr>
          <p:cNvPr id="3" name="Google Shape;62;p18">
            <a:extLst>
              <a:ext uri="{FF2B5EF4-FFF2-40B4-BE49-F238E27FC236}">
                <a16:creationId xmlns:a16="http://schemas.microsoft.com/office/drawing/2014/main" id="{8F85C8CB-A60E-46C5-BCFD-145F6CC31907}"/>
              </a:ext>
            </a:extLst>
          </p:cNvPr>
          <p:cNvSpPr txBox="1">
            <a:spLocks noGrp="1"/>
          </p:cNvSpPr>
          <p:nvPr>
            <p:ph type="dt" sz="half" idx="7"/>
          </p:nvPr>
        </p:nvSpPr>
        <p:spPr/>
        <p:txBody>
          <a:bodyPr/>
          <a:lstStyle>
            <a:lvl1pPr>
              <a:defRPr/>
            </a:lvl1pPr>
          </a:lstStyle>
          <a:p>
            <a:pPr lvl="0"/>
            <a:endParaRPr lang="en-GB"/>
          </a:p>
        </p:txBody>
      </p:sp>
      <p:sp>
        <p:nvSpPr>
          <p:cNvPr id="4" name="Google Shape;63;p18">
            <a:extLst>
              <a:ext uri="{FF2B5EF4-FFF2-40B4-BE49-F238E27FC236}">
                <a16:creationId xmlns:a16="http://schemas.microsoft.com/office/drawing/2014/main" id="{292EF87E-F3D0-4109-9463-266ADB0E06CA}"/>
              </a:ext>
            </a:extLst>
          </p:cNvPr>
          <p:cNvSpPr txBox="1">
            <a:spLocks noGrp="1"/>
          </p:cNvSpPr>
          <p:nvPr>
            <p:ph type="ftr" sz="quarter" idx="9"/>
          </p:nvPr>
        </p:nvSpPr>
        <p:spPr/>
        <p:txBody>
          <a:bodyPr/>
          <a:lstStyle>
            <a:lvl1pPr>
              <a:defRPr/>
            </a:lvl1pPr>
          </a:lstStyle>
          <a:p>
            <a:pPr lvl="0"/>
            <a:endParaRPr lang="en-GB"/>
          </a:p>
        </p:txBody>
      </p:sp>
      <p:sp>
        <p:nvSpPr>
          <p:cNvPr id="5" name="Google Shape;64;p18">
            <a:extLst>
              <a:ext uri="{FF2B5EF4-FFF2-40B4-BE49-F238E27FC236}">
                <a16:creationId xmlns:a16="http://schemas.microsoft.com/office/drawing/2014/main" id="{D519926B-E364-492B-945C-EFC43D4B7F3F}"/>
              </a:ext>
            </a:extLst>
          </p:cNvPr>
          <p:cNvSpPr txBox="1">
            <a:spLocks noGrp="1"/>
          </p:cNvSpPr>
          <p:nvPr>
            <p:ph type="sldNum" sz="quarter" idx="8"/>
          </p:nvPr>
        </p:nvSpPr>
        <p:spPr/>
        <p:txBody>
          <a:bodyPr/>
          <a:lstStyle>
            <a:lvl1pPr>
              <a:defRPr/>
            </a:lvl1pPr>
          </a:lstStyle>
          <a:p>
            <a:pPr lvl="0"/>
            <a:fld id="{CA20002B-AED3-469C-B0CD-C41BC81AE29B}" type="slidenum">
              <a:t>‹#›</a:t>
            </a:fld>
            <a:endParaRPr lang="hu-HU"/>
          </a:p>
        </p:txBody>
      </p:sp>
    </p:spTree>
    <p:extLst>
      <p:ext uri="{BB962C8B-B14F-4D97-AF65-F5344CB8AC3E}">
        <p14:creationId xmlns:p14="http://schemas.microsoft.com/office/powerpoint/2010/main" val="33411737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Google Shape;66;p19">
            <a:extLst>
              <a:ext uri="{FF2B5EF4-FFF2-40B4-BE49-F238E27FC236}">
                <a16:creationId xmlns:a16="http://schemas.microsoft.com/office/drawing/2014/main" id="{C29BA357-5D4B-4DA4-82A1-DFFB6850AA7E}"/>
              </a:ext>
            </a:extLst>
          </p:cNvPr>
          <p:cNvSpPr txBox="1">
            <a:spLocks noGrp="1"/>
          </p:cNvSpPr>
          <p:nvPr>
            <p:ph type="title"/>
          </p:nvPr>
        </p:nvSpPr>
        <p:spPr/>
        <p:txBody>
          <a:bodyPr/>
          <a:lstStyle>
            <a:lvl1pPr>
              <a:defRPr/>
            </a:lvl1pPr>
          </a:lstStyle>
          <a:p>
            <a:pPr lvl="0"/>
            <a:endParaRPr lang="en-GB"/>
          </a:p>
        </p:txBody>
      </p:sp>
      <p:sp>
        <p:nvSpPr>
          <p:cNvPr id="3" name="Google Shape;67;p19">
            <a:extLst>
              <a:ext uri="{FF2B5EF4-FFF2-40B4-BE49-F238E27FC236}">
                <a16:creationId xmlns:a16="http://schemas.microsoft.com/office/drawing/2014/main" id="{6D3C3878-1F2E-4469-8FA6-A951FE80967E}"/>
              </a:ext>
            </a:extLst>
          </p:cNvPr>
          <p:cNvSpPr txBox="1">
            <a:spLocks noGrp="1"/>
          </p:cNvSpPr>
          <p:nvPr>
            <p:ph idx="1"/>
          </p:nvPr>
        </p:nvSpPr>
        <p:spPr/>
        <p:txBody>
          <a:bodyPr/>
          <a:lstStyle>
            <a:lvl1pPr indent="-257175">
              <a:buSzPts val="1800"/>
              <a:defRPr lang="en-GB"/>
            </a:lvl1pPr>
          </a:lstStyle>
          <a:p>
            <a:pPr lvl="0"/>
            <a:endParaRPr lang="en-GB"/>
          </a:p>
        </p:txBody>
      </p:sp>
      <p:sp>
        <p:nvSpPr>
          <p:cNvPr id="4" name="Google Shape;68;p19">
            <a:extLst>
              <a:ext uri="{FF2B5EF4-FFF2-40B4-BE49-F238E27FC236}">
                <a16:creationId xmlns:a16="http://schemas.microsoft.com/office/drawing/2014/main" id="{F623A4AC-97C7-4C2B-B8D8-8429CFF80490}"/>
              </a:ext>
            </a:extLst>
          </p:cNvPr>
          <p:cNvSpPr txBox="1">
            <a:spLocks noGrp="1"/>
          </p:cNvSpPr>
          <p:nvPr>
            <p:ph type="dt" sz="half" idx="7"/>
          </p:nvPr>
        </p:nvSpPr>
        <p:spPr/>
        <p:txBody>
          <a:bodyPr/>
          <a:lstStyle>
            <a:lvl1pPr>
              <a:defRPr/>
            </a:lvl1pPr>
          </a:lstStyle>
          <a:p>
            <a:pPr lvl="0"/>
            <a:endParaRPr lang="en-GB"/>
          </a:p>
        </p:txBody>
      </p:sp>
      <p:sp>
        <p:nvSpPr>
          <p:cNvPr id="5" name="Google Shape;69;p19">
            <a:extLst>
              <a:ext uri="{FF2B5EF4-FFF2-40B4-BE49-F238E27FC236}">
                <a16:creationId xmlns:a16="http://schemas.microsoft.com/office/drawing/2014/main" id="{FF4BC184-F2A9-40DD-82B0-C710369045BC}"/>
              </a:ext>
            </a:extLst>
          </p:cNvPr>
          <p:cNvSpPr txBox="1">
            <a:spLocks noGrp="1"/>
          </p:cNvSpPr>
          <p:nvPr>
            <p:ph type="ftr" sz="quarter" idx="9"/>
          </p:nvPr>
        </p:nvSpPr>
        <p:spPr/>
        <p:txBody>
          <a:bodyPr/>
          <a:lstStyle>
            <a:lvl1pPr>
              <a:defRPr/>
            </a:lvl1pPr>
          </a:lstStyle>
          <a:p>
            <a:pPr lvl="0"/>
            <a:endParaRPr lang="en-GB"/>
          </a:p>
        </p:txBody>
      </p:sp>
      <p:sp>
        <p:nvSpPr>
          <p:cNvPr id="6" name="Google Shape;70;p19">
            <a:extLst>
              <a:ext uri="{FF2B5EF4-FFF2-40B4-BE49-F238E27FC236}">
                <a16:creationId xmlns:a16="http://schemas.microsoft.com/office/drawing/2014/main" id="{5E768B11-05AE-4F25-B671-017A510EC622}"/>
              </a:ext>
            </a:extLst>
          </p:cNvPr>
          <p:cNvSpPr txBox="1">
            <a:spLocks noGrp="1"/>
          </p:cNvSpPr>
          <p:nvPr>
            <p:ph type="sldNum" sz="quarter" idx="8"/>
          </p:nvPr>
        </p:nvSpPr>
        <p:spPr/>
        <p:txBody>
          <a:bodyPr/>
          <a:lstStyle>
            <a:lvl1pPr>
              <a:defRPr/>
            </a:lvl1pPr>
          </a:lstStyle>
          <a:p>
            <a:pPr lvl="0"/>
            <a:fld id="{86761CC8-FF27-49EC-9F6B-95C96A5A81C7}" type="slidenum">
              <a:t>‹#›</a:t>
            </a:fld>
            <a:endParaRPr lang="hu-HU"/>
          </a:p>
        </p:txBody>
      </p:sp>
    </p:spTree>
    <p:extLst>
      <p:ext uri="{BB962C8B-B14F-4D97-AF65-F5344CB8AC3E}">
        <p14:creationId xmlns:p14="http://schemas.microsoft.com/office/powerpoint/2010/main" val="12899855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Google Shape;72;p30">
            <a:extLst>
              <a:ext uri="{FF2B5EF4-FFF2-40B4-BE49-F238E27FC236}">
                <a16:creationId xmlns:a16="http://schemas.microsoft.com/office/drawing/2014/main" id="{3992CF8F-3386-451B-B8AB-0545FB8C198E}"/>
              </a:ext>
            </a:extLst>
          </p:cNvPr>
          <p:cNvSpPr txBox="1">
            <a:spLocks noGrp="1"/>
          </p:cNvSpPr>
          <p:nvPr>
            <p:ph type="ctrTitle"/>
          </p:nvPr>
        </p:nvSpPr>
        <p:spPr>
          <a:xfrm>
            <a:off x="685800" y="841771"/>
            <a:ext cx="7772397" cy="1790699"/>
          </a:xfrm>
        </p:spPr>
        <p:txBody>
          <a:bodyPr anchor="b" anchorCtr="1"/>
          <a:lstStyle>
            <a:lvl1pPr algn="ctr">
              <a:defRPr sz="2482"/>
            </a:lvl1pPr>
          </a:lstStyle>
          <a:p>
            <a:pPr lvl="0"/>
            <a:endParaRPr lang="en-GB"/>
          </a:p>
        </p:txBody>
      </p:sp>
      <p:sp>
        <p:nvSpPr>
          <p:cNvPr id="3" name="Google Shape;73;p30">
            <a:extLst>
              <a:ext uri="{FF2B5EF4-FFF2-40B4-BE49-F238E27FC236}">
                <a16:creationId xmlns:a16="http://schemas.microsoft.com/office/drawing/2014/main" id="{31ADFA56-868F-4AAE-A4A7-252E1D737164}"/>
              </a:ext>
            </a:extLst>
          </p:cNvPr>
          <p:cNvSpPr txBox="1">
            <a:spLocks noGrp="1"/>
          </p:cNvSpPr>
          <p:nvPr>
            <p:ph type="subTitle" idx="1"/>
          </p:nvPr>
        </p:nvSpPr>
        <p:spPr>
          <a:xfrm>
            <a:off x="1143002" y="2701530"/>
            <a:ext cx="6858000" cy="1241819"/>
          </a:xfrm>
        </p:spPr>
        <p:txBody>
          <a:bodyPr anchorCtr="1"/>
          <a:lstStyle>
            <a:lvl1pPr algn="ctr">
              <a:buNone/>
              <a:defRPr lang="en-GB" sz="992"/>
            </a:lvl1pPr>
          </a:lstStyle>
          <a:p>
            <a:pPr lvl="0"/>
            <a:endParaRPr lang="en-GB"/>
          </a:p>
        </p:txBody>
      </p:sp>
      <p:sp>
        <p:nvSpPr>
          <p:cNvPr id="4" name="Google Shape;74;p30">
            <a:extLst>
              <a:ext uri="{FF2B5EF4-FFF2-40B4-BE49-F238E27FC236}">
                <a16:creationId xmlns:a16="http://schemas.microsoft.com/office/drawing/2014/main" id="{F10B3F75-8215-44C7-B2A3-0D67054096D9}"/>
              </a:ext>
            </a:extLst>
          </p:cNvPr>
          <p:cNvSpPr txBox="1">
            <a:spLocks noGrp="1"/>
          </p:cNvSpPr>
          <p:nvPr>
            <p:ph type="dt" sz="half" idx="7"/>
          </p:nvPr>
        </p:nvSpPr>
        <p:spPr/>
        <p:txBody>
          <a:bodyPr/>
          <a:lstStyle>
            <a:lvl1pPr>
              <a:defRPr/>
            </a:lvl1pPr>
          </a:lstStyle>
          <a:p>
            <a:pPr lvl="0"/>
            <a:endParaRPr lang="en-GB"/>
          </a:p>
        </p:txBody>
      </p:sp>
      <p:sp>
        <p:nvSpPr>
          <p:cNvPr id="5" name="Google Shape;75;p30">
            <a:extLst>
              <a:ext uri="{FF2B5EF4-FFF2-40B4-BE49-F238E27FC236}">
                <a16:creationId xmlns:a16="http://schemas.microsoft.com/office/drawing/2014/main" id="{3E3DBACC-02E9-457D-972B-CFED864121D6}"/>
              </a:ext>
            </a:extLst>
          </p:cNvPr>
          <p:cNvSpPr txBox="1">
            <a:spLocks noGrp="1"/>
          </p:cNvSpPr>
          <p:nvPr>
            <p:ph type="ftr" sz="quarter" idx="9"/>
          </p:nvPr>
        </p:nvSpPr>
        <p:spPr/>
        <p:txBody>
          <a:bodyPr/>
          <a:lstStyle>
            <a:lvl1pPr>
              <a:defRPr/>
            </a:lvl1pPr>
          </a:lstStyle>
          <a:p>
            <a:pPr lvl="0"/>
            <a:endParaRPr lang="en-GB"/>
          </a:p>
        </p:txBody>
      </p:sp>
      <p:sp>
        <p:nvSpPr>
          <p:cNvPr id="6" name="Google Shape;76;p30">
            <a:extLst>
              <a:ext uri="{FF2B5EF4-FFF2-40B4-BE49-F238E27FC236}">
                <a16:creationId xmlns:a16="http://schemas.microsoft.com/office/drawing/2014/main" id="{98AA4781-AC9A-4D4A-A930-9C3CECCF4FEB}"/>
              </a:ext>
            </a:extLst>
          </p:cNvPr>
          <p:cNvSpPr txBox="1">
            <a:spLocks noGrp="1"/>
          </p:cNvSpPr>
          <p:nvPr>
            <p:ph type="sldNum" sz="quarter" idx="8"/>
          </p:nvPr>
        </p:nvSpPr>
        <p:spPr/>
        <p:txBody>
          <a:bodyPr/>
          <a:lstStyle>
            <a:lvl1pPr>
              <a:defRPr/>
            </a:lvl1pPr>
          </a:lstStyle>
          <a:p>
            <a:pPr lvl="0"/>
            <a:fld id="{2414C0D5-B7F1-4411-ABF8-F1D868AC9C36}" type="slidenum">
              <a:t>‹#›</a:t>
            </a:fld>
            <a:endParaRPr lang="hu-HU"/>
          </a:p>
        </p:txBody>
      </p:sp>
    </p:spTree>
    <p:extLst>
      <p:ext uri="{BB962C8B-B14F-4D97-AF65-F5344CB8AC3E}">
        <p14:creationId xmlns:p14="http://schemas.microsoft.com/office/powerpoint/2010/main" val="3267152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 tête de section">
    <p:spTree>
      <p:nvGrpSpPr>
        <p:cNvPr id="1" name=""/>
        <p:cNvGrpSpPr/>
        <p:nvPr/>
      </p:nvGrpSpPr>
      <p:grpSpPr>
        <a:xfrm>
          <a:off x="0" y="0"/>
          <a:ext cx="0" cy="0"/>
          <a:chOff x="0" y="0"/>
          <a:chExt cx="0" cy="0"/>
        </a:xfrm>
      </p:grpSpPr>
      <p:sp>
        <p:nvSpPr>
          <p:cNvPr id="2" name="Google Shape;78;p31">
            <a:extLst>
              <a:ext uri="{FF2B5EF4-FFF2-40B4-BE49-F238E27FC236}">
                <a16:creationId xmlns:a16="http://schemas.microsoft.com/office/drawing/2014/main" id="{8F5867FF-7DAB-41A1-B1F6-1FD382CB2CF0}"/>
              </a:ext>
            </a:extLst>
          </p:cNvPr>
          <p:cNvSpPr txBox="1">
            <a:spLocks noGrp="1"/>
          </p:cNvSpPr>
          <p:nvPr>
            <p:ph type="title"/>
          </p:nvPr>
        </p:nvSpPr>
        <p:spPr>
          <a:xfrm>
            <a:off x="623885" y="1282302"/>
            <a:ext cx="7886700" cy="2139551"/>
          </a:xfrm>
        </p:spPr>
        <p:txBody>
          <a:bodyPr anchor="b"/>
          <a:lstStyle>
            <a:lvl1pPr>
              <a:defRPr sz="2482"/>
            </a:lvl1pPr>
          </a:lstStyle>
          <a:p>
            <a:pPr lvl="0"/>
            <a:endParaRPr lang="en-GB"/>
          </a:p>
        </p:txBody>
      </p:sp>
      <p:sp>
        <p:nvSpPr>
          <p:cNvPr id="3" name="Google Shape;79;p31">
            <a:extLst>
              <a:ext uri="{FF2B5EF4-FFF2-40B4-BE49-F238E27FC236}">
                <a16:creationId xmlns:a16="http://schemas.microsoft.com/office/drawing/2014/main" id="{FBF34B52-F8FF-487C-9632-56CCD824A88D}"/>
              </a:ext>
            </a:extLst>
          </p:cNvPr>
          <p:cNvSpPr txBox="1">
            <a:spLocks noGrp="1"/>
          </p:cNvSpPr>
          <p:nvPr>
            <p:ph type="body" idx="1"/>
          </p:nvPr>
        </p:nvSpPr>
        <p:spPr>
          <a:xfrm>
            <a:off x="623885" y="3442099"/>
            <a:ext cx="7886700" cy="1125137"/>
          </a:xfrm>
        </p:spPr>
        <p:txBody>
          <a:bodyPr/>
          <a:lstStyle>
            <a:lvl1pPr indent="-171450">
              <a:buNone/>
              <a:defRPr lang="en-GB" sz="992"/>
            </a:lvl1pPr>
          </a:lstStyle>
          <a:p>
            <a:pPr lvl="0"/>
            <a:endParaRPr lang="en-GB"/>
          </a:p>
        </p:txBody>
      </p:sp>
      <p:sp>
        <p:nvSpPr>
          <p:cNvPr id="4" name="Google Shape;80;p31">
            <a:extLst>
              <a:ext uri="{FF2B5EF4-FFF2-40B4-BE49-F238E27FC236}">
                <a16:creationId xmlns:a16="http://schemas.microsoft.com/office/drawing/2014/main" id="{8674664B-F89F-4EED-9CEC-39CD80C2648D}"/>
              </a:ext>
            </a:extLst>
          </p:cNvPr>
          <p:cNvSpPr txBox="1">
            <a:spLocks noGrp="1"/>
          </p:cNvSpPr>
          <p:nvPr>
            <p:ph type="dt" sz="half" idx="7"/>
          </p:nvPr>
        </p:nvSpPr>
        <p:spPr/>
        <p:txBody>
          <a:bodyPr/>
          <a:lstStyle>
            <a:lvl1pPr>
              <a:defRPr/>
            </a:lvl1pPr>
          </a:lstStyle>
          <a:p>
            <a:pPr lvl="0"/>
            <a:endParaRPr lang="en-GB"/>
          </a:p>
        </p:txBody>
      </p:sp>
      <p:sp>
        <p:nvSpPr>
          <p:cNvPr id="5" name="Google Shape;81;p31">
            <a:extLst>
              <a:ext uri="{FF2B5EF4-FFF2-40B4-BE49-F238E27FC236}">
                <a16:creationId xmlns:a16="http://schemas.microsoft.com/office/drawing/2014/main" id="{8F4C53A3-0AD9-4320-BF7B-A2D7DFC4B223}"/>
              </a:ext>
            </a:extLst>
          </p:cNvPr>
          <p:cNvSpPr txBox="1">
            <a:spLocks noGrp="1"/>
          </p:cNvSpPr>
          <p:nvPr>
            <p:ph type="ftr" sz="quarter" idx="9"/>
          </p:nvPr>
        </p:nvSpPr>
        <p:spPr/>
        <p:txBody>
          <a:bodyPr/>
          <a:lstStyle>
            <a:lvl1pPr>
              <a:defRPr/>
            </a:lvl1pPr>
          </a:lstStyle>
          <a:p>
            <a:pPr lvl="0"/>
            <a:endParaRPr lang="en-GB"/>
          </a:p>
        </p:txBody>
      </p:sp>
      <p:sp>
        <p:nvSpPr>
          <p:cNvPr id="6" name="Google Shape;82;p31">
            <a:extLst>
              <a:ext uri="{FF2B5EF4-FFF2-40B4-BE49-F238E27FC236}">
                <a16:creationId xmlns:a16="http://schemas.microsoft.com/office/drawing/2014/main" id="{91B1CE26-7A86-44BA-B242-85D295B89C70}"/>
              </a:ext>
            </a:extLst>
          </p:cNvPr>
          <p:cNvSpPr txBox="1">
            <a:spLocks noGrp="1"/>
          </p:cNvSpPr>
          <p:nvPr>
            <p:ph type="sldNum" sz="quarter" idx="8"/>
          </p:nvPr>
        </p:nvSpPr>
        <p:spPr/>
        <p:txBody>
          <a:bodyPr/>
          <a:lstStyle>
            <a:lvl1pPr>
              <a:defRPr/>
            </a:lvl1pPr>
          </a:lstStyle>
          <a:p>
            <a:pPr lvl="0"/>
            <a:fld id="{B594FB3A-FBE4-47B6-AA7B-939C656A33A9}" type="slidenum">
              <a:t>‹#›</a:t>
            </a:fld>
            <a:endParaRPr lang="hu-HU"/>
          </a:p>
        </p:txBody>
      </p:sp>
    </p:spTree>
    <p:extLst>
      <p:ext uri="{BB962C8B-B14F-4D97-AF65-F5344CB8AC3E}">
        <p14:creationId xmlns:p14="http://schemas.microsoft.com/office/powerpoint/2010/main" val="2523345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Google Shape;84;p32">
            <a:extLst>
              <a:ext uri="{FF2B5EF4-FFF2-40B4-BE49-F238E27FC236}">
                <a16:creationId xmlns:a16="http://schemas.microsoft.com/office/drawing/2014/main" id="{B7BC9F9E-183B-4B12-BAF1-F41996A590EA}"/>
              </a:ext>
            </a:extLst>
          </p:cNvPr>
          <p:cNvSpPr txBox="1">
            <a:spLocks noGrp="1"/>
          </p:cNvSpPr>
          <p:nvPr>
            <p:ph type="title"/>
          </p:nvPr>
        </p:nvSpPr>
        <p:spPr/>
        <p:txBody>
          <a:bodyPr/>
          <a:lstStyle>
            <a:lvl1pPr>
              <a:defRPr/>
            </a:lvl1pPr>
          </a:lstStyle>
          <a:p>
            <a:pPr lvl="0"/>
            <a:endParaRPr lang="en-GB"/>
          </a:p>
        </p:txBody>
      </p:sp>
      <p:sp>
        <p:nvSpPr>
          <p:cNvPr id="3" name="Google Shape;85;p32">
            <a:extLst>
              <a:ext uri="{FF2B5EF4-FFF2-40B4-BE49-F238E27FC236}">
                <a16:creationId xmlns:a16="http://schemas.microsoft.com/office/drawing/2014/main" id="{4C6E554F-73D0-4452-8EF7-12BE1BC3462A}"/>
              </a:ext>
            </a:extLst>
          </p:cNvPr>
          <p:cNvSpPr txBox="1">
            <a:spLocks noGrp="1"/>
          </p:cNvSpPr>
          <p:nvPr>
            <p:ph idx="1"/>
          </p:nvPr>
        </p:nvSpPr>
        <p:spPr>
          <a:xfrm>
            <a:off x="628653" y="1369220"/>
            <a:ext cx="3886202" cy="3263502"/>
          </a:xfrm>
        </p:spPr>
        <p:txBody>
          <a:bodyPr/>
          <a:lstStyle>
            <a:lvl1pPr indent="-257175">
              <a:buSzPts val="1800"/>
              <a:defRPr lang="en-GB"/>
            </a:lvl1pPr>
          </a:lstStyle>
          <a:p>
            <a:pPr lvl="0"/>
            <a:endParaRPr lang="en-GB"/>
          </a:p>
        </p:txBody>
      </p:sp>
      <p:sp>
        <p:nvSpPr>
          <p:cNvPr id="4" name="Google Shape;86;p32">
            <a:extLst>
              <a:ext uri="{FF2B5EF4-FFF2-40B4-BE49-F238E27FC236}">
                <a16:creationId xmlns:a16="http://schemas.microsoft.com/office/drawing/2014/main" id="{DEFD63CB-18C9-41D9-B070-D93E3EE42326}"/>
              </a:ext>
            </a:extLst>
          </p:cNvPr>
          <p:cNvSpPr txBox="1">
            <a:spLocks noGrp="1"/>
          </p:cNvSpPr>
          <p:nvPr>
            <p:ph idx="2"/>
          </p:nvPr>
        </p:nvSpPr>
        <p:spPr>
          <a:xfrm>
            <a:off x="4629151" y="1369220"/>
            <a:ext cx="3886202" cy="3263502"/>
          </a:xfrm>
        </p:spPr>
        <p:txBody>
          <a:bodyPr/>
          <a:lstStyle>
            <a:lvl1pPr indent="-257175">
              <a:buSzPts val="1800"/>
              <a:defRPr lang="en-GB"/>
            </a:lvl1pPr>
          </a:lstStyle>
          <a:p>
            <a:pPr lvl="0"/>
            <a:endParaRPr lang="en-GB"/>
          </a:p>
        </p:txBody>
      </p:sp>
      <p:sp>
        <p:nvSpPr>
          <p:cNvPr id="5" name="Google Shape;87;p32">
            <a:extLst>
              <a:ext uri="{FF2B5EF4-FFF2-40B4-BE49-F238E27FC236}">
                <a16:creationId xmlns:a16="http://schemas.microsoft.com/office/drawing/2014/main" id="{121C7077-AAEC-454C-B232-0274D32160F3}"/>
              </a:ext>
            </a:extLst>
          </p:cNvPr>
          <p:cNvSpPr txBox="1">
            <a:spLocks noGrp="1"/>
          </p:cNvSpPr>
          <p:nvPr>
            <p:ph type="dt" sz="half" idx="7"/>
          </p:nvPr>
        </p:nvSpPr>
        <p:spPr/>
        <p:txBody>
          <a:bodyPr/>
          <a:lstStyle>
            <a:lvl1pPr>
              <a:defRPr/>
            </a:lvl1pPr>
          </a:lstStyle>
          <a:p>
            <a:pPr lvl="0"/>
            <a:endParaRPr lang="en-GB"/>
          </a:p>
        </p:txBody>
      </p:sp>
      <p:sp>
        <p:nvSpPr>
          <p:cNvPr id="6" name="Google Shape;88;p32">
            <a:extLst>
              <a:ext uri="{FF2B5EF4-FFF2-40B4-BE49-F238E27FC236}">
                <a16:creationId xmlns:a16="http://schemas.microsoft.com/office/drawing/2014/main" id="{50201D22-908D-44E7-96C2-804FD92695EB}"/>
              </a:ext>
            </a:extLst>
          </p:cNvPr>
          <p:cNvSpPr txBox="1">
            <a:spLocks noGrp="1"/>
          </p:cNvSpPr>
          <p:nvPr>
            <p:ph type="ftr" sz="quarter" idx="9"/>
          </p:nvPr>
        </p:nvSpPr>
        <p:spPr/>
        <p:txBody>
          <a:bodyPr/>
          <a:lstStyle>
            <a:lvl1pPr>
              <a:defRPr/>
            </a:lvl1pPr>
          </a:lstStyle>
          <a:p>
            <a:pPr lvl="0"/>
            <a:endParaRPr lang="en-GB"/>
          </a:p>
        </p:txBody>
      </p:sp>
      <p:sp>
        <p:nvSpPr>
          <p:cNvPr id="7" name="Google Shape;89;p32">
            <a:extLst>
              <a:ext uri="{FF2B5EF4-FFF2-40B4-BE49-F238E27FC236}">
                <a16:creationId xmlns:a16="http://schemas.microsoft.com/office/drawing/2014/main" id="{D9B8D9CC-7804-43F7-91FD-AC665652697A}"/>
              </a:ext>
            </a:extLst>
          </p:cNvPr>
          <p:cNvSpPr txBox="1">
            <a:spLocks noGrp="1"/>
          </p:cNvSpPr>
          <p:nvPr>
            <p:ph type="sldNum" sz="quarter" idx="8"/>
          </p:nvPr>
        </p:nvSpPr>
        <p:spPr/>
        <p:txBody>
          <a:bodyPr/>
          <a:lstStyle>
            <a:lvl1pPr>
              <a:defRPr/>
            </a:lvl1pPr>
          </a:lstStyle>
          <a:p>
            <a:pPr lvl="0"/>
            <a:fld id="{E6E7E039-F772-4D06-94A8-C85A4F9F817A}" type="slidenum">
              <a:t>‹#›</a:t>
            </a:fld>
            <a:endParaRPr lang="hu-HU"/>
          </a:p>
        </p:txBody>
      </p:sp>
    </p:spTree>
    <p:extLst>
      <p:ext uri="{BB962C8B-B14F-4D97-AF65-F5344CB8AC3E}">
        <p14:creationId xmlns:p14="http://schemas.microsoft.com/office/powerpoint/2010/main" val="1198113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Google Shape;91;p33">
            <a:extLst>
              <a:ext uri="{FF2B5EF4-FFF2-40B4-BE49-F238E27FC236}">
                <a16:creationId xmlns:a16="http://schemas.microsoft.com/office/drawing/2014/main" id="{4D6D69EA-89D6-490D-9CDC-DDCED5407B05}"/>
              </a:ext>
            </a:extLst>
          </p:cNvPr>
          <p:cNvSpPr txBox="1">
            <a:spLocks noGrp="1"/>
          </p:cNvSpPr>
          <p:nvPr>
            <p:ph type="title"/>
          </p:nvPr>
        </p:nvSpPr>
        <p:spPr>
          <a:xfrm>
            <a:off x="629838" y="273847"/>
            <a:ext cx="7886700" cy="994169"/>
          </a:xfrm>
        </p:spPr>
        <p:txBody>
          <a:bodyPr/>
          <a:lstStyle>
            <a:lvl1pPr>
              <a:defRPr/>
            </a:lvl1pPr>
          </a:lstStyle>
          <a:p>
            <a:pPr lvl="0"/>
            <a:endParaRPr lang="en-GB"/>
          </a:p>
        </p:txBody>
      </p:sp>
      <p:sp>
        <p:nvSpPr>
          <p:cNvPr id="3" name="Google Shape;92;p33">
            <a:extLst>
              <a:ext uri="{FF2B5EF4-FFF2-40B4-BE49-F238E27FC236}">
                <a16:creationId xmlns:a16="http://schemas.microsoft.com/office/drawing/2014/main" id="{B59D88F1-2FDC-43AD-8BA4-F459CD05F09D}"/>
              </a:ext>
            </a:extLst>
          </p:cNvPr>
          <p:cNvSpPr txBox="1">
            <a:spLocks noGrp="1"/>
          </p:cNvSpPr>
          <p:nvPr>
            <p:ph type="body" idx="1"/>
          </p:nvPr>
        </p:nvSpPr>
        <p:spPr>
          <a:xfrm>
            <a:off x="629845" y="1260870"/>
            <a:ext cx="3868337" cy="617933"/>
          </a:xfrm>
        </p:spPr>
        <p:txBody>
          <a:bodyPr anchor="b"/>
          <a:lstStyle>
            <a:lvl1pPr indent="-171450">
              <a:buNone/>
              <a:defRPr lang="en-GB" sz="992" b="1"/>
            </a:lvl1pPr>
          </a:lstStyle>
          <a:p>
            <a:pPr lvl="0"/>
            <a:endParaRPr lang="en-GB"/>
          </a:p>
        </p:txBody>
      </p:sp>
      <p:sp>
        <p:nvSpPr>
          <p:cNvPr id="4" name="Google Shape;93;p33">
            <a:extLst>
              <a:ext uri="{FF2B5EF4-FFF2-40B4-BE49-F238E27FC236}">
                <a16:creationId xmlns:a16="http://schemas.microsoft.com/office/drawing/2014/main" id="{7ABA2660-DF92-4872-B81E-BD6B592F02F1}"/>
              </a:ext>
            </a:extLst>
          </p:cNvPr>
          <p:cNvSpPr txBox="1">
            <a:spLocks noGrp="1"/>
          </p:cNvSpPr>
          <p:nvPr>
            <p:ph type="body" idx="3"/>
          </p:nvPr>
        </p:nvSpPr>
        <p:spPr>
          <a:xfrm>
            <a:off x="629845" y="1878804"/>
            <a:ext cx="3868337" cy="2763437"/>
          </a:xfrm>
        </p:spPr>
        <p:txBody>
          <a:bodyPr/>
          <a:lstStyle>
            <a:lvl1pPr indent="-257175">
              <a:buSzPts val="1800"/>
              <a:defRPr lang="en-GB"/>
            </a:lvl1pPr>
          </a:lstStyle>
          <a:p>
            <a:pPr lvl="0"/>
            <a:endParaRPr lang="en-GB"/>
          </a:p>
        </p:txBody>
      </p:sp>
      <p:sp>
        <p:nvSpPr>
          <p:cNvPr id="5" name="Google Shape;94;p33">
            <a:extLst>
              <a:ext uri="{FF2B5EF4-FFF2-40B4-BE49-F238E27FC236}">
                <a16:creationId xmlns:a16="http://schemas.microsoft.com/office/drawing/2014/main" id="{2D324F71-11D5-49DB-8920-7B2F625E715D}"/>
              </a:ext>
            </a:extLst>
          </p:cNvPr>
          <p:cNvSpPr txBox="1">
            <a:spLocks noGrp="1"/>
          </p:cNvSpPr>
          <p:nvPr>
            <p:ph idx="2"/>
          </p:nvPr>
        </p:nvSpPr>
        <p:spPr>
          <a:xfrm>
            <a:off x="4629150" y="1260870"/>
            <a:ext cx="3887388" cy="617933"/>
          </a:xfrm>
        </p:spPr>
        <p:txBody>
          <a:bodyPr anchor="b"/>
          <a:lstStyle>
            <a:lvl1pPr indent="-171450">
              <a:buNone/>
              <a:defRPr lang="en-GB" sz="992" b="1"/>
            </a:lvl1pPr>
          </a:lstStyle>
          <a:p>
            <a:pPr lvl="0"/>
            <a:endParaRPr lang="en-GB"/>
          </a:p>
        </p:txBody>
      </p:sp>
      <p:sp>
        <p:nvSpPr>
          <p:cNvPr id="6" name="Google Shape;95;p33">
            <a:extLst>
              <a:ext uri="{FF2B5EF4-FFF2-40B4-BE49-F238E27FC236}">
                <a16:creationId xmlns:a16="http://schemas.microsoft.com/office/drawing/2014/main" id="{7941EFB1-4FD1-4A61-A03E-110DEFBF5A85}"/>
              </a:ext>
            </a:extLst>
          </p:cNvPr>
          <p:cNvSpPr txBox="1">
            <a:spLocks noGrp="1"/>
          </p:cNvSpPr>
          <p:nvPr>
            <p:ph idx="4"/>
          </p:nvPr>
        </p:nvSpPr>
        <p:spPr>
          <a:xfrm>
            <a:off x="4629150" y="1878804"/>
            <a:ext cx="3887388" cy="2763437"/>
          </a:xfrm>
        </p:spPr>
        <p:txBody>
          <a:bodyPr/>
          <a:lstStyle>
            <a:lvl1pPr indent="-257175">
              <a:buSzPts val="1800"/>
              <a:defRPr lang="en-GB"/>
            </a:lvl1pPr>
          </a:lstStyle>
          <a:p>
            <a:pPr lvl="0"/>
            <a:endParaRPr lang="en-GB"/>
          </a:p>
        </p:txBody>
      </p:sp>
      <p:sp>
        <p:nvSpPr>
          <p:cNvPr id="7" name="Google Shape;96;p33">
            <a:extLst>
              <a:ext uri="{FF2B5EF4-FFF2-40B4-BE49-F238E27FC236}">
                <a16:creationId xmlns:a16="http://schemas.microsoft.com/office/drawing/2014/main" id="{4DF09E0B-02F6-4963-8240-0B351C5747E7}"/>
              </a:ext>
            </a:extLst>
          </p:cNvPr>
          <p:cNvSpPr txBox="1">
            <a:spLocks noGrp="1"/>
          </p:cNvSpPr>
          <p:nvPr>
            <p:ph type="dt" sz="half" idx="7"/>
          </p:nvPr>
        </p:nvSpPr>
        <p:spPr/>
        <p:txBody>
          <a:bodyPr/>
          <a:lstStyle>
            <a:lvl1pPr>
              <a:defRPr/>
            </a:lvl1pPr>
          </a:lstStyle>
          <a:p>
            <a:pPr lvl="0"/>
            <a:endParaRPr lang="en-GB"/>
          </a:p>
        </p:txBody>
      </p:sp>
      <p:sp>
        <p:nvSpPr>
          <p:cNvPr id="8" name="Google Shape;97;p33">
            <a:extLst>
              <a:ext uri="{FF2B5EF4-FFF2-40B4-BE49-F238E27FC236}">
                <a16:creationId xmlns:a16="http://schemas.microsoft.com/office/drawing/2014/main" id="{A6A373A3-30A4-4CBF-AC64-E15AC97A0489}"/>
              </a:ext>
            </a:extLst>
          </p:cNvPr>
          <p:cNvSpPr txBox="1">
            <a:spLocks noGrp="1"/>
          </p:cNvSpPr>
          <p:nvPr>
            <p:ph type="ftr" sz="quarter" idx="9"/>
          </p:nvPr>
        </p:nvSpPr>
        <p:spPr/>
        <p:txBody>
          <a:bodyPr/>
          <a:lstStyle>
            <a:lvl1pPr>
              <a:defRPr/>
            </a:lvl1pPr>
          </a:lstStyle>
          <a:p>
            <a:pPr lvl="0"/>
            <a:endParaRPr lang="en-GB"/>
          </a:p>
        </p:txBody>
      </p:sp>
      <p:sp>
        <p:nvSpPr>
          <p:cNvPr id="9" name="Google Shape;98;p33">
            <a:extLst>
              <a:ext uri="{FF2B5EF4-FFF2-40B4-BE49-F238E27FC236}">
                <a16:creationId xmlns:a16="http://schemas.microsoft.com/office/drawing/2014/main" id="{7B2DA932-409F-4DBA-B48A-7297F4BD1BA9}"/>
              </a:ext>
            </a:extLst>
          </p:cNvPr>
          <p:cNvSpPr txBox="1">
            <a:spLocks noGrp="1"/>
          </p:cNvSpPr>
          <p:nvPr>
            <p:ph type="sldNum" sz="quarter" idx="8"/>
          </p:nvPr>
        </p:nvSpPr>
        <p:spPr/>
        <p:txBody>
          <a:bodyPr/>
          <a:lstStyle>
            <a:lvl1pPr>
              <a:defRPr/>
            </a:lvl1pPr>
          </a:lstStyle>
          <a:p>
            <a:pPr lvl="0"/>
            <a:fld id="{3A6A9107-8682-425B-9165-C429C29A3D4B}" type="slidenum">
              <a:t>‹#›</a:t>
            </a:fld>
            <a:endParaRPr lang="hu-HU"/>
          </a:p>
        </p:txBody>
      </p:sp>
    </p:spTree>
    <p:extLst>
      <p:ext uri="{BB962C8B-B14F-4D97-AF65-F5344CB8AC3E}">
        <p14:creationId xmlns:p14="http://schemas.microsoft.com/office/powerpoint/2010/main" val="2574179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Google Shape;100;p34">
            <a:extLst>
              <a:ext uri="{FF2B5EF4-FFF2-40B4-BE49-F238E27FC236}">
                <a16:creationId xmlns:a16="http://schemas.microsoft.com/office/drawing/2014/main" id="{F4CF3026-948D-4782-869E-84E10813EFA0}"/>
              </a:ext>
            </a:extLst>
          </p:cNvPr>
          <p:cNvSpPr txBox="1">
            <a:spLocks noGrp="1"/>
          </p:cNvSpPr>
          <p:nvPr>
            <p:ph type="dt" sz="half" idx="7"/>
          </p:nvPr>
        </p:nvSpPr>
        <p:spPr/>
        <p:txBody>
          <a:bodyPr/>
          <a:lstStyle>
            <a:lvl1pPr>
              <a:defRPr/>
            </a:lvl1pPr>
          </a:lstStyle>
          <a:p>
            <a:pPr lvl="0"/>
            <a:endParaRPr lang="en-GB"/>
          </a:p>
        </p:txBody>
      </p:sp>
      <p:sp>
        <p:nvSpPr>
          <p:cNvPr id="3" name="Google Shape;101;p34">
            <a:extLst>
              <a:ext uri="{FF2B5EF4-FFF2-40B4-BE49-F238E27FC236}">
                <a16:creationId xmlns:a16="http://schemas.microsoft.com/office/drawing/2014/main" id="{DD8CFE03-7303-4A80-A536-03C795F8E6B8}"/>
              </a:ext>
            </a:extLst>
          </p:cNvPr>
          <p:cNvSpPr txBox="1">
            <a:spLocks noGrp="1"/>
          </p:cNvSpPr>
          <p:nvPr>
            <p:ph type="ftr" sz="quarter" idx="9"/>
          </p:nvPr>
        </p:nvSpPr>
        <p:spPr/>
        <p:txBody>
          <a:bodyPr/>
          <a:lstStyle>
            <a:lvl1pPr>
              <a:defRPr/>
            </a:lvl1pPr>
          </a:lstStyle>
          <a:p>
            <a:pPr lvl="0"/>
            <a:endParaRPr lang="en-GB"/>
          </a:p>
        </p:txBody>
      </p:sp>
      <p:sp>
        <p:nvSpPr>
          <p:cNvPr id="4" name="Google Shape;102;p34">
            <a:extLst>
              <a:ext uri="{FF2B5EF4-FFF2-40B4-BE49-F238E27FC236}">
                <a16:creationId xmlns:a16="http://schemas.microsoft.com/office/drawing/2014/main" id="{1DD6A966-6316-4248-9AE9-466CD1E4F5E2}"/>
              </a:ext>
            </a:extLst>
          </p:cNvPr>
          <p:cNvSpPr txBox="1">
            <a:spLocks noGrp="1"/>
          </p:cNvSpPr>
          <p:nvPr>
            <p:ph type="sldNum" sz="quarter" idx="8"/>
          </p:nvPr>
        </p:nvSpPr>
        <p:spPr/>
        <p:txBody>
          <a:bodyPr/>
          <a:lstStyle>
            <a:lvl1pPr>
              <a:defRPr/>
            </a:lvl1pPr>
          </a:lstStyle>
          <a:p>
            <a:pPr lvl="0"/>
            <a:fld id="{99BF1E2A-69B2-4D72-A735-39E5D1E035FA}" type="slidenum">
              <a:t>‹#›</a:t>
            </a:fld>
            <a:endParaRPr lang="hu-HU"/>
          </a:p>
        </p:txBody>
      </p:sp>
    </p:spTree>
    <p:extLst>
      <p:ext uri="{BB962C8B-B14F-4D97-AF65-F5344CB8AC3E}">
        <p14:creationId xmlns:p14="http://schemas.microsoft.com/office/powerpoint/2010/main" val="2740749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Google Shape;104;p35">
            <a:extLst>
              <a:ext uri="{FF2B5EF4-FFF2-40B4-BE49-F238E27FC236}">
                <a16:creationId xmlns:a16="http://schemas.microsoft.com/office/drawing/2014/main" id="{8F37EA2C-A8FC-4BD4-9FE7-142E157CC6BA}"/>
              </a:ext>
            </a:extLst>
          </p:cNvPr>
          <p:cNvSpPr txBox="1">
            <a:spLocks noGrp="1"/>
          </p:cNvSpPr>
          <p:nvPr>
            <p:ph type="title"/>
          </p:nvPr>
        </p:nvSpPr>
        <p:spPr>
          <a:xfrm>
            <a:off x="629838" y="342900"/>
            <a:ext cx="2949180" cy="1200150"/>
          </a:xfrm>
        </p:spPr>
        <p:txBody>
          <a:bodyPr anchor="b"/>
          <a:lstStyle>
            <a:lvl1pPr>
              <a:defRPr sz="1319"/>
            </a:lvl1pPr>
          </a:lstStyle>
          <a:p>
            <a:pPr lvl="0"/>
            <a:endParaRPr lang="en-GB"/>
          </a:p>
        </p:txBody>
      </p:sp>
      <p:sp>
        <p:nvSpPr>
          <p:cNvPr id="3" name="Google Shape;105;p35">
            <a:extLst>
              <a:ext uri="{FF2B5EF4-FFF2-40B4-BE49-F238E27FC236}">
                <a16:creationId xmlns:a16="http://schemas.microsoft.com/office/drawing/2014/main" id="{8D87D09E-35F2-4A8D-89DE-2235F1FE6184}"/>
              </a:ext>
            </a:extLst>
          </p:cNvPr>
          <p:cNvSpPr txBox="1">
            <a:spLocks noGrp="1"/>
          </p:cNvSpPr>
          <p:nvPr>
            <p:ph type="body" idx="2"/>
          </p:nvPr>
        </p:nvSpPr>
        <p:spPr>
          <a:xfrm>
            <a:off x="3887388" y="740568"/>
            <a:ext cx="4629150" cy="3655217"/>
          </a:xfrm>
        </p:spPr>
        <p:txBody>
          <a:bodyPr/>
          <a:lstStyle>
            <a:lvl1pPr indent="-255220">
              <a:buSzPts val="1759"/>
              <a:defRPr lang="en-GB" sz="1319"/>
            </a:lvl1pPr>
          </a:lstStyle>
          <a:p>
            <a:pPr lvl="0"/>
            <a:endParaRPr lang="en-GB"/>
          </a:p>
        </p:txBody>
      </p:sp>
      <p:sp>
        <p:nvSpPr>
          <p:cNvPr id="4" name="Google Shape;106;p35">
            <a:extLst>
              <a:ext uri="{FF2B5EF4-FFF2-40B4-BE49-F238E27FC236}">
                <a16:creationId xmlns:a16="http://schemas.microsoft.com/office/drawing/2014/main" id="{614DE1FC-B1B9-4440-B5B4-A63163290811}"/>
              </a:ext>
            </a:extLst>
          </p:cNvPr>
          <p:cNvSpPr txBox="1">
            <a:spLocks noGrp="1"/>
          </p:cNvSpPr>
          <p:nvPr>
            <p:ph idx="1"/>
          </p:nvPr>
        </p:nvSpPr>
        <p:spPr>
          <a:xfrm>
            <a:off x="629838" y="1543050"/>
            <a:ext cx="2949180" cy="2858688"/>
          </a:xfrm>
        </p:spPr>
        <p:txBody>
          <a:bodyPr/>
          <a:lstStyle>
            <a:lvl1pPr indent="-171450">
              <a:buNone/>
              <a:defRPr lang="en-GB" sz="666"/>
            </a:lvl1pPr>
          </a:lstStyle>
          <a:p>
            <a:pPr lvl="0"/>
            <a:endParaRPr lang="en-GB"/>
          </a:p>
        </p:txBody>
      </p:sp>
      <p:sp>
        <p:nvSpPr>
          <p:cNvPr id="5" name="Google Shape;107;p35">
            <a:extLst>
              <a:ext uri="{FF2B5EF4-FFF2-40B4-BE49-F238E27FC236}">
                <a16:creationId xmlns:a16="http://schemas.microsoft.com/office/drawing/2014/main" id="{DDF7C9F7-1EFC-4C14-B05E-EDB665A13CFE}"/>
              </a:ext>
            </a:extLst>
          </p:cNvPr>
          <p:cNvSpPr txBox="1">
            <a:spLocks noGrp="1"/>
          </p:cNvSpPr>
          <p:nvPr>
            <p:ph type="dt" sz="half" idx="7"/>
          </p:nvPr>
        </p:nvSpPr>
        <p:spPr/>
        <p:txBody>
          <a:bodyPr/>
          <a:lstStyle>
            <a:lvl1pPr>
              <a:defRPr/>
            </a:lvl1pPr>
          </a:lstStyle>
          <a:p>
            <a:pPr lvl="0"/>
            <a:endParaRPr lang="en-GB"/>
          </a:p>
        </p:txBody>
      </p:sp>
      <p:sp>
        <p:nvSpPr>
          <p:cNvPr id="6" name="Google Shape;108;p35">
            <a:extLst>
              <a:ext uri="{FF2B5EF4-FFF2-40B4-BE49-F238E27FC236}">
                <a16:creationId xmlns:a16="http://schemas.microsoft.com/office/drawing/2014/main" id="{033BE6F2-738D-414C-905B-69C553149689}"/>
              </a:ext>
            </a:extLst>
          </p:cNvPr>
          <p:cNvSpPr txBox="1">
            <a:spLocks noGrp="1"/>
          </p:cNvSpPr>
          <p:nvPr>
            <p:ph type="ftr" sz="quarter" idx="9"/>
          </p:nvPr>
        </p:nvSpPr>
        <p:spPr/>
        <p:txBody>
          <a:bodyPr/>
          <a:lstStyle>
            <a:lvl1pPr>
              <a:defRPr/>
            </a:lvl1pPr>
          </a:lstStyle>
          <a:p>
            <a:pPr lvl="0"/>
            <a:endParaRPr lang="en-GB"/>
          </a:p>
        </p:txBody>
      </p:sp>
      <p:sp>
        <p:nvSpPr>
          <p:cNvPr id="7" name="Google Shape;109;p35">
            <a:extLst>
              <a:ext uri="{FF2B5EF4-FFF2-40B4-BE49-F238E27FC236}">
                <a16:creationId xmlns:a16="http://schemas.microsoft.com/office/drawing/2014/main" id="{51FABD7D-517D-46D4-B2C2-29DAB1C44FED}"/>
              </a:ext>
            </a:extLst>
          </p:cNvPr>
          <p:cNvSpPr txBox="1">
            <a:spLocks noGrp="1"/>
          </p:cNvSpPr>
          <p:nvPr>
            <p:ph type="sldNum" sz="quarter" idx="8"/>
          </p:nvPr>
        </p:nvSpPr>
        <p:spPr/>
        <p:txBody>
          <a:bodyPr/>
          <a:lstStyle>
            <a:lvl1pPr>
              <a:defRPr/>
            </a:lvl1pPr>
          </a:lstStyle>
          <a:p>
            <a:pPr lvl="0"/>
            <a:fld id="{198B4F3B-FBA1-4316-8603-160B224A4387}" type="slidenum">
              <a:t>‹#›</a:t>
            </a:fld>
            <a:endParaRPr lang="hu-HU"/>
          </a:p>
        </p:txBody>
      </p:sp>
    </p:spTree>
    <p:extLst>
      <p:ext uri="{BB962C8B-B14F-4D97-AF65-F5344CB8AC3E}">
        <p14:creationId xmlns:p14="http://schemas.microsoft.com/office/powerpoint/2010/main" val="93409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Google Shape;111;p36">
            <a:extLst>
              <a:ext uri="{FF2B5EF4-FFF2-40B4-BE49-F238E27FC236}">
                <a16:creationId xmlns:a16="http://schemas.microsoft.com/office/drawing/2014/main" id="{C7D7E8EB-1883-4B44-8073-856B489FA9AF}"/>
              </a:ext>
            </a:extLst>
          </p:cNvPr>
          <p:cNvSpPr txBox="1">
            <a:spLocks noGrp="1"/>
          </p:cNvSpPr>
          <p:nvPr>
            <p:ph type="title"/>
          </p:nvPr>
        </p:nvSpPr>
        <p:spPr>
          <a:xfrm>
            <a:off x="629838" y="342900"/>
            <a:ext cx="2949180" cy="1200150"/>
          </a:xfrm>
        </p:spPr>
        <p:txBody>
          <a:bodyPr anchor="b"/>
          <a:lstStyle>
            <a:lvl1pPr>
              <a:defRPr sz="1319"/>
            </a:lvl1pPr>
          </a:lstStyle>
          <a:p>
            <a:pPr lvl="0"/>
            <a:endParaRPr lang="en-GB"/>
          </a:p>
        </p:txBody>
      </p:sp>
      <p:sp>
        <p:nvSpPr>
          <p:cNvPr id="3" name="Google Shape;112;p36">
            <a:extLst>
              <a:ext uri="{FF2B5EF4-FFF2-40B4-BE49-F238E27FC236}">
                <a16:creationId xmlns:a16="http://schemas.microsoft.com/office/drawing/2014/main" id="{35FC06CB-6837-431C-9294-5078DB34D3D3}"/>
              </a:ext>
            </a:extLst>
          </p:cNvPr>
          <p:cNvSpPr txBox="1">
            <a:spLocks noGrp="1"/>
          </p:cNvSpPr>
          <p:nvPr>
            <p:ph type="pic" idx="1"/>
          </p:nvPr>
        </p:nvSpPr>
        <p:spPr>
          <a:xfrm>
            <a:off x="3887388" y="740568"/>
            <a:ext cx="4629150" cy="3655217"/>
          </a:xfrm>
        </p:spPr>
        <p:txBody>
          <a:bodyPr/>
          <a:lstStyle>
            <a:lvl1pPr>
              <a:buNone/>
              <a:defRPr lang="en-GB" sz="1319"/>
            </a:lvl1pPr>
          </a:lstStyle>
          <a:p>
            <a:pPr lvl="0"/>
            <a:endParaRPr lang="en-GB"/>
          </a:p>
        </p:txBody>
      </p:sp>
      <p:sp>
        <p:nvSpPr>
          <p:cNvPr id="4" name="Google Shape;113;p36">
            <a:extLst>
              <a:ext uri="{FF2B5EF4-FFF2-40B4-BE49-F238E27FC236}">
                <a16:creationId xmlns:a16="http://schemas.microsoft.com/office/drawing/2014/main" id="{714FB8C9-14F8-41A6-AB63-46B96DE257E8}"/>
              </a:ext>
            </a:extLst>
          </p:cNvPr>
          <p:cNvSpPr txBox="1">
            <a:spLocks noGrp="1"/>
          </p:cNvSpPr>
          <p:nvPr>
            <p:ph type="body" idx="2"/>
          </p:nvPr>
        </p:nvSpPr>
        <p:spPr>
          <a:xfrm>
            <a:off x="629838" y="1543050"/>
            <a:ext cx="2949180" cy="2858688"/>
          </a:xfrm>
        </p:spPr>
        <p:txBody>
          <a:bodyPr/>
          <a:lstStyle>
            <a:lvl1pPr indent="-171450">
              <a:buNone/>
              <a:defRPr lang="en-GB" sz="666"/>
            </a:lvl1pPr>
          </a:lstStyle>
          <a:p>
            <a:pPr lvl="0"/>
            <a:endParaRPr lang="en-GB"/>
          </a:p>
        </p:txBody>
      </p:sp>
      <p:sp>
        <p:nvSpPr>
          <p:cNvPr id="5" name="Google Shape;114;p36">
            <a:extLst>
              <a:ext uri="{FF2B5EF4-FFF2-40B4-BE49-F238E27FC236}">
                <a16:creationId xmlns:a16="http://schemas.microsoft.com/office/drawing/2014/main" id="{982B4AFB-927B-4C69-BB3C-3755B12DEBE8}"/>
              </a:ext>
            </a:extLst>
          </p:cNvPr>
          <p:cNvSpPr txBox="1">
            <a:spLocks noGrp="1"/>
          </p:cNvSpPr>
          <p:nvPr>
            <p:ph type="dt" sz="half" idx="7"/>
          </p:nvPr>
        </p:nvSpPr>
        <p:spPr/>
        <p:txBody>
          <a:bodyPr/>
          <a:lstStyle>
            <a:lvl1pPr>
              <a:defRPr/>
            </a:lvl1pPr>
          </a:lstStyle>
          <a:p>
            <a:pPr lvl="0"/>
            <a:endParaRPr lang="en-GB"/>
          </a:p>
        </p:txBody>
      </p:sp>
      <p:sp>
        <p:nvSpPr>
          <p:cNvPr id="6" name="Google Shape;115;p36">
            <a:extLst>
              <a:ext uri="{FF2B5EF4-FFF2-40B4-BE49-F238E27FC236}">
                <a16:creationId xmlns:a16="http://schemas.microsoft.com/office/drawing/2014/main" id="{4706284D-8E5D-4B81-B67B-7E6CF861D2FE}"/>
              </a:ext>
            </a:extLst>
          </p:cNvPr>
          <p:cNvSpPr txBox="1">
            <a:spLocks noGrp="1"/>
          </p:cNvSpPr>
          <p:nvPr>
            <p:ph type="ftr" sz="quarter" idx="9"/>
          </p:nvPr>
        </p:nvSpPr>
        <p:spPr/>
        <p:txBody>
          <a:bodyPr/>
          <a:lstStyle>
            <a:lvl1pPr>
              <a:defRPr/>
            </a:lvl1pPr>
          </a:lstStyle>
          <a:p>
            <a:pPr lvl="0"/>
            <a:endParaRPr lang="en-GB"/>
          </a:p>
        </p:txBody>
      </p:sp>
      <p:sp>
        <p:nvSpPr>
          <p:cNvPr id="7" name="Google Shape;116;p36">
            <a:extLst>
              <a:ext uri="{FF2B5EF4-FFF2-40B4-BE49-F238E27FC236}">
                <a16:creationId xmlns:a16="http://schemas.microsoft.com/office/drawing/2014/main" id="{C5797323-67F4-49CF-87D5-5B16D422283C}"/>
              </a:ext>
            </a:extLst>
          </p:cNvPr>
          <p:cNvSpPr txBox="1">
            <a:spLocks noGrp="1"/>
          </p:cNvSpPr>
          <p:nvPr>
            <p:ph type="sldNum" sz="quarter" idx="8"/>
          </p:nvPr>
        </p:nvSpPr>
        <p:spPr/>
        <p:txBody>
          <a:bodyPr/>
          <a:lstStyle>
            <a:lvl1pPr>
              <a:defRPr/>
            </a:lvl1pPr>
          </a:lstStyle>
          <a:p>
            <a:pPr lvl="0"/>
            <a:fld id="{23E14799-2E40-4413-A261-EF14A1B6E0F7}" type="slidenum">
              <a:t>‹#›</a:t>
            </a:fld>
            <a:endParaRPr lang="hu-HU"/>
          </a:p>
        </p:txBody>
      </p:sp>
    </p:spTree>
    <p:extLst>
      <p:ext uri="{BB962C8B-B14F-4D97-AF65-F5344CB8AC3E}">
        <p14:creationId xmlns:p14="http://schemas.microsoft.com/office/powerpoint/2010/main" val="275322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Google Shape;118;p37">
            <a:extLst>
              <a:ext uri="{FF2B5EF4-FFF2-40B4-BE49-F238E27FC236}">
                <a16:creationId xmlns:a16="http://schemas.microsoft.com/office/drawing/2014/main" id="{4DEFEA80-4598-4D46-BA65-2DC4FB78FB8C}"/>
              </a:ext>
            </a:extLst>
          </p:cNvPr>
          <p:cNvSpPr txBox="1">
            <a:spLocks noGrp="1"/>
          </p:cNvSpPr>
          <p:nvPr>
            <p:ph type="title"/>
          </p:nvPr>
        </p:nvSpPr>
        <p:spPr/>
        <p:txBody>
          <a:bodyPr/>
          <a:lstStyle>
            <a:lvl1pPr>
              <a:defRPr/>
            </a:lvl1pPr>
          </a:lstStyle>
          <a:p>
            <a:pPr lvl="0"/>
            <a:endParaRPr lang="en-GB"/>
          </a:p>
        </p:txBody>
      </p:sp>
      <p:sp>
        <p:nvSpPr>
          <p:cNvPr id="3" name="Google Shape;119;p37">
            <a:extLst>
              <a:ext uri="{FF2B5EF4-FFF2-40B4-BE49-F238E27FC236}">
                <a16:creationId xmlns:a16="http://schemas.microsoft.com/office/drawing/2014/main" id="{B72FA97D-536D-46D0-9CA1-BB42181ED7B9}"/>
              </a:ext>
            </a:extLst>
          </p:cNvPr>
          <p:cNvSpPr txBox="1">
            <a:spLocks noGrp="1"/>
          </p:cNvSpPr>
          <p:nvPr>
            <p:ph type="body" orient="vert" idx="1"/>
          </p:nvPr>
        </p:nvSpPr>
        <p:spPr>
          <a:xfrm rot="5400013">
            <a:off x="2940251" y="-942379"/>
            <a:ext cx="3263502" cy="7886700"/>
          </a:xfrm>
        </p:spPr>
        <p:txBody>
          <a:bodyPr/>
          <a:lstStyle>
            <a:lvl1pPr indent="-257175">
              <a:buSzPts val="1800"/>
              <a:defRPr lang="en-GB"/>
            </a:lvl1pPr>
          </a:lstStyle>
          <a:p>
            <a:pPr lvl="0"/>
            <a:endParaRPr lang="en-GB"/>
          </a:p>
        </p:txBody>
      </p:sp>
      <p:sp>
        <p:nvSpPr>
          <p:cNvPr id="4" name="Google Shape;120;p37">
            <a:extLst>
              <a:ext uri="{FF2B5EF4-FFF2-40B4-BE49-F238E27FC236}">
                <a16:creationId xmlns:a16="http://schemas.microsoft.com/office/drawing/2014/main" id="{9DDC9DD2-0B0B-41D0-819D-A97688A78268}"/>
              </a:ext>
            </a:extLst>
          </p:cNvPr>
          <p:cNvSpPr txBox="1">
            <a:spLocks noGrp="1"/>
          </p:cNvSpPr>
          <p:nvPr>
            <p:ph type="dt" sz="half" idx="7"/>
          </p:nvPr>
        </p:nvSpPr>
        <p:spPr/>
        <p:txBody>
          <a:bodyPr/>
          <a:lstStyle>
            <a:lvl1pPr>
              <a:defRPr/>
            </a:lvl1pPr>
          </a:lstStyle>
          <a:p>
            <a:pPr lvl="0"/>
            <a:endParaRPr lang="en-GB"/>
          </a:p>
        </p:txBody>
      </p:sp>
      <p:sp>
        <p:nvSpPr>
          <p:cNvPr id="5" name="Google Shape;121;p37">
            <a:extLst>
              <a:ext uri="{FF2B5EF4-FFF2-40B4-BE49-F238E27FC236}">
                <a16:creationId xmlns:a16="http://schemas.microsoft.com/office/drawing/2014/main" id="{7B4FFA40-2D09-4DE8-B5AA-3DD76BC61855}"/>
              </a:ext>
            </a:extLst>
          </p:cNvPr>
          <p:cNvSpPr txBox="1">
            <a:spLocks noGrp="1"/>
          </p:cNvSpPr>
          <p:nvPr>
            <p:ph type="ftr" sz="quarter" idx="9"/>
          </p:nvPr>
        </p:nvSpPr>
        <p:spPr/>
        <p:txBody>
          <a:bodyPr/>
          <a:lstStyle>
            <a:lvl1pPr>
              <a:defRPr/>
            </a:lvl1pPr>
          </a:lstStyle>
          <a:p>
            <a:pPr lvl="0"/>
            <a:endParaRPr lang="en-GB"/>
          </a:p>
        </p:txBody>
      </p:sp>
      <p:sp>
        <p:nvSpPr>
          <p:cNvPr id="6" name="Google Shape;122;p37">
            <a:extLst>
              <a:ext uri="{FF2B5EF4-FFF2-40B4-BE49-F238E27FC236}">
                <a16:creationId xmlns:a16="http://schemas.microsoft.com/office/drawing/2014/main" id="{9B858654-2CAD-40C3-9F23-75B3E612E965}"/>
              </a:ext>
            </a:extLst>
          </p:cNvPr>
          <p:cNvSpPr txBox="1">
            <a:spLocks noGrp="1"/>
          </p:cNvSpPr>
          <p:nvPr>
            <p:ph type="sldNum" sz="quarter" idx="8"/>
          </p:nvPr>
        </p:nvSpPr>
        <p:spPr/>
        <p:txBody>
          <a:bodyPr/>
          <a:lstStyle>
            <a:lvl1pPr>
              <a:defRPr/>
            </a:lvl1pPr>
          </a:lstStyle>
          <a:p>
            <a:pPr lvl="0"/>
            <a:fld id="{A10B7F08-4586-4F82-8478-D8AAA81FC618}" type="slidenum">
              <a:t>‹#›</a:t>
            </a:fld>
            <a:endParaRPr lang="hu-HU"/>
          </a:p>
        </p:txBody>
      </p:sp>
    </p:spTree>
    <p:extLst>
      <p:ext uri="{BB962C8B-B14F-4D97-AF65-F5344CB8AC3E}">
        <p14:creationId xmlns:p14="http://schemas.microsoft.com/office/powerpoint/2010/main" val="2814438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Google Shape;124;p38">
            <a:extLst>
              <a:ext uri="{FF2B5EF4-FFF2-40B4-BE49-F238E27FC236}">
                <a16:creationId xmlns:a16="http://schemas.microsoft.com/office/drawing/2014/main" id="{ACA3513D-BE29-4E6C-9B00-B5A1E2B8CE18}"/>
              </a:ext>
            </a:extLst>
          </p:cNvPr>
          <p:cNvSpPr txBox="1">
            <a:spLocks noGrp="1"/>
          </p:cNvSpPr>
          <p:nvPr>
            <p:ph type="title" orient="vert"/>
          </p:nvPr>
        </p:nvSpPr>
        <p:spPr>
          <a:xfrm rot="5400013">
            <a:off x="5350077" y="1467448"/>
            <a:ext cx="4358876" cy="1971674"/>
          </a:xfrm>
        </p:spPr>
        <p:txBody>
          <a:bodyPr/>
          <a:lstStyle>
            <a:lvl1pPr>
              <a:defRPr/>
            </a:lvl1pPr>
          </a:lstStyle>
          <a:p>
            <a:pPr lvl="0"/>
            <a:endParaRPr lang="en-GB"/>
          </a:p>
        </p:txBody>
      </p:sp>
      <p:sp>
        <p:nvSpPr>
          <p:cNvPr id="3" name="Google Shape;125;p38">
            <a:extLst>
              <a:ext uri="{FF2B5EF4-FFF2-40B4-BE49-F238E27FC236}">
                <a16:creationId xmlns:a16="http://schemas.microsoft.com/office/drawing/2014/main" id="{F4D6A76E-E2A9-4E7B-8CE5-5B4AC8C232C4}"/>
              </a:ext>
            </a:extLst>
          </p:cNvPr>
          <p:cNvSpPr txBox="1">
            <a:spLocks noGrp="1"/>
          </p:cNvSpPr>
          <p:nvPr>
            <p:ph type="body" orient="vert" idx="1"/>
          </p:nvPr>
        </p:nvSpPr>
        <p:spPr>
          <a:xfrm rot="5400013">
            <a:off x="1349568" y="-447077"/>
            <a:ext cx="4358876" cy="5800722"/>
          </a:xfrm>
        </p:spPr>
        <p:txBody>
          <a:bodyPr/>
          <a:lstStyle>
            <a:lvl1pPr indent="-257175">
              <a:buSzPts val="1800"/>
              <a:defRPr lang="en-GB"/>
            </a:lvl1pPr>
          </a:lstStyle>
          <a:p>
            <a:pPr lvl="0"/>
            <a:endParaRPr lang="en-GB"/>
          </a:p>
        </p:txBody>
      </p:sp>
      <p:sp>
        <p:nvSpPr>
          <p:cNvPr id="4" name="Google Shape;126;p38">
            <a:extLst>
              <a:ext uri="{FF2B5EF4-FFF2-40B4-BE49-F238E27FC236}">
                <a16:creationId xmlns:a16="http://schemas.microsoft.com/office/drawing/2014/main" id="{998BDE2D-D99C-498D-B69E-1ABD5ADB47F7}"/>
              </a:ext>
            </a:extLst>
          </p:cNvPr>
          <p:cNvSpPr txBox="1">
            <a:spLocks noGrp="1"/>
          </p:cNvSpPr>
          <p:nvPr>
            <p:ph type="dt" sz="half" idx="7"/>
          </p:nvPr>
        </p:nvSpPr>
        <p:spPr/>
        <p:txBody>
          <a:bodyPr/>
          <a:lstStyle>
            <a:lvl1pPr>
              <a:defRPr/>
            </a:lvl1pPr>
          </a:lstStyle>
          <a:p>
            <a:pPr lvl="0"/>
            <a:endParaRPr lang="en-GB"/>
          </a:p>
        </p:txBody>
      </p:sp>
      <p:sp>
        <p:nvSpPr>
          <p:cNvPr id="5" name="Google Shape;127;p38">
            <a:extLst>
              <a:ext uri="{FF2B5EF4-FFF2-40B4-BE49-F238E27FC236}">
                <a16:creationId xmlns:a16="http://schemas.microsoft.com/office/drawing/2014/main" id="{00143785-5D59-498C-B8DA-0FF2DC7F6D89}"/>
              </a:ext>
            </a:extLst>
          </p:cNvPr>
          <p:cNvSpPr txBox="1">
            <a:spLocks noGrp="1"/>
          </p:cNvSpPr>
          <p:nvPr>
            <p:ph type="ftr" sz="quarter" idx="9"/>
          </p:nvPr>
        </p:nvSpPr>
        <p:spPr/>
        <p:txBody>
          <a:bodyPr/>
          <a:lstStyle>
            <a:lvl1pPr>
              <a:defRPr/>
            </a:lvl1pPr>
          </a:lstStyle>
          <a:p>
            <a:pPr lvl="0"/>
            <a:endParaRPr lang="en-GB"/>
          </a:p>
        </p:txBody>
      </p:sp>
      <p:sp>
        <p:nvSpPr>
          <p:cNvPr id="6" name="Google Shape;128;p38">
            <a:extLst>
              <a:ext uri="{FF2B5EF4-FFF2-40B4-BE49-F238E27FC236}">
                <a16:creationId xmlns:a16="http://schemas.microsoft.com/office/drawing/2014/main" id="{31075668-D62A-4446-A802-430BEB5CB5AB}"/>
              </a:ext>
            </a:extLst>
          </p:cNvPr>
          <p:cNvSpPr txBox="1">
            <a:spLocks noGrp="1"/>
          </p:cNvSpPr>
          <p:nvPr>
            <p:ph type="sldNum" sz="quarter" idx="8"/>
          </p:nvPr>
        </p:nvSpPr>
        <p:spPr/>
        <p:txBody>
          <a:bodyPr/>
          <a:lstStyle>
            <a:lvl1pPr>
              <a:defRPr/>
            </a:lvl1pPr>
          </a:lstStyle>
          <a:p>
            <a:pPr lvl="0"/>
            <a:fld id="{C7602016-3FC4-4EB4-807B-9F34963F2F48}" type="slidenum">
              <a:t>‹#›</a:t>
            </a:fld>
            <a:endParaRPr lang="hu-HU"/>
          </a:p>
        </p:txBody>
      </p:sp>
    </p:spTree>
    <p:extLst>
      <p:ext uri="{BB962C8B-B14F-4D97-AF65-F5344CB8AC3E}">
        <p14:creationId xmlns:p14="http://schemas.microsoft.com/office/powerpoint/2010/main" val="2862309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
        <p:cNvGrpSpPr/>
        <p:nvPr/>
      </p:nvGrpSpPr>
      <p:grpSpPr>
        <a:xfrm>
          <a:off x="0" y="0"/>
          <a:ext cx="0" cy="0"/>
          <a:chOff x="0" y="0"/>
          <a:chExt cx="0" cy="0"/>
        </a:xfrm>
      </p:grpSpPr>
      <p:sp>
        <p:nvSpPr>
          <p:cNvPr id="2" name="Google Shape;17;p4">
            <a:extLst>
              <a:ext uri="{FF2B5EF4-FFF2-40B4-BE49-F238E27FC236}">
                <a16:creationId xmlns:a16="http://schemas.microsoft.com/office/drawing/2014/main" id="{0B92B0BC-2C5E-4BB9-95A8-46FCA4C8E17C}"/>
              </a:ext>
            </a:extLst>
          </p:cNvPr>
          <p:cNvSpPr txBox="1">
            <a:spLocks noGrp="1"/>
          </p:cNvSpPr>
          <p:nvPr>
            <p:ph type="title"/>
          </p:nvPr>
        </p:nvSpPr>
        <p:spPr>
          <a:xfrm>
            <a:off x="311702" y="445023"/>
            <a:ext cx="8520599" cy="572698"/>
          </a:xfrm>
        </p:spPr>
        <p:txBody>
          <a:bodyPr lIns="91421" tIns="91421" rIns="91421" bIns="91421" anchor="t"/>
          <a:lstStyle>
            <a:lvl1pPr>
              <a:defRPr/>
            </a:lvl1pPr>
          </a:lstStyle>
          <a:p>
            <a:pPr lvl="0"/>
            <a:endParaRPr lang="en-GB"/>
          </a:p>
        </p:txBody>
      </p:sp>
      <p:sp>
        <p:nvSpPr>
          <p:cNvPr id="3" name="Google Shape;18;p4">
            <a:extLst>
              <a:ext uri="{FF2B5EF4-FFF2-40B4-BE49-F238E27FC236}">
                <a16:creationId xmlns:a16="http://schemas.microsoft.com/office/drawing/2014/main" id="{DDCD6B13-278F-43AF-9BC4-D9DBC373F1E2}"/>
              </a:ext>
            </a:extLst>
          </p:cNvPr>
          <p:cNvSpPr txBox="1">
            <a:spLocks noGrp="1"/>
          </p:cNvSpPr>
          <p:nvPr>
            <p:ph type="body" idx="1"/>
          </p:nvPr>
        </p:nvSpPr>
        <p:spPr>
          <a:xfrm>
            <a:off x="311702" y="1152472"/>
            <a:ext cx="8520599" cy="3416402"/>
          </a:xfrm>
        </p:spPr>
        <p:txBody>
          <a:bodyPr lIns="91421" tIns="91421" rIns="91421" bIns="91421"/>
          <a:lstStyle>
            <a:lvl1pPr marL="457188" indent="-342893">
              <a:spcBef>
                <a:spcPts val="0"/>
              </a:spcBef>
              <a:buSzPts val="1800"/>
              <a:buChar char="●"/>
              <a:defRPr lang="en-GB"/>
            </a:lvl1pPr>
          </a:lstStyle>
          <a:p>
            <a:pPr lvl="0"/>
            <a:endParaRPr lang="en-GB"/>
          </a:p>
        </p:txBody>
      </p:sp>
      <p:sp>
        <p:nvSpPr>
          <p:cNvPr id="4" name="Google Shape;19;p4">
            <a:extLst>
              <a:ext uri="{FF2B5EF4-FFF2-40B4-BE49-F238E27FC236}">
                <a16:creationId xmlns:a16="http://schemas.microsoft.com/office/drawing/2014/main" id="{4A7D78C7-74BA-4AB7-9A2E-48980D4F8472}"/>
              </a:ext>
            </a:extLst>
          </p:cNvPr>
          <p:cNvSpPr txBox="1">
            <a:spLocks noGrp="1"/>
          </p:cNvSpPr>
          <p:nvPr>
            <p:ph type="sldNum" sz="quarter" idx="8"/>
          </p:nvPr>
        </p:nvSpPr>
        <p:spPr>
          <a:xfrm>
            <a:off x="8472455" y="4663221"/>
            <a:ext cx="548702" cy="393601"/>
          </a:xfrm>
        </p:spPr>
        <p:txBody>
          <a:bodyPr lIns="91421" tIns="91421" rIns="91421" bIns="91421"/>
          <a:lstStyle>
            <a:lvl1pPr>
              <a:defRPr lang="en-GB"/>
            </a:lvl1pPr>
          </a:lstStyle>
          <a:p>
            <a:pPr lvl="0"/>
            <a:fld id="{41C6ED6F-F877-4539-9B40-7E0C6CF6F13B}" type="slidenum">
              <a:t>‹#›</a:t>
            </a:fld>
            <a:endParaRPr lang="en-GB"/>
          </a:p>
        </p:txBody>
      </p:sp>
    </p:spTree>
    <p:extLst>
      <p:ext uri="{BB962C8B-B14F-4D97-AF65-F5344CB8AC3E}">
        <p14:creationId xmlns:p14="http://schemas.microsoft.com/office/powerpoint/2010/main" val="1401534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 name="Google Shape;17;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 name="Google Shape;18;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3582539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3" name="Google Shape;23;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2224318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21"/>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7" name="Google Shape;27;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9" name="Google Shape;29;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333840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2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3" name="Google Shape;33;p2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4" name="Google Shape;34;p2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5" name="Google Shape;35;p2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349696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9" name="Google Shape;39;p2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2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2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2" name="Google Shape;42;p2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821854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6" name="Google Shape;46;p2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7" name="Google Shape;47;p2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8" name="Google Shape;48;p2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9" name="Google Shape;49;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0" name="Google Shape;50;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1" name="Google Shape;51;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427783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2"/>
        <p:cNvGrpSpPr/>
        <p:nvPr/>
      </p:nvGrpSpPr>
      <p:grpSpPr>
        <a:xfrm>
          <a:off x="0" y="0"/>
          <a:ext cx="0" cy="0"/>
          <a:chOff x="0" y="0"/>
          <a:chExt cx="0" cy="0"/>
        </a:xfrm>
      </p:grpSpPr>
      <p:sp>
        <p:nvSpPr>
          <p:cNvPr id="53" name="Google Shape;53;p2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55" name="Google Shape;55;p2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56" name="Google Shape;56;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8" name="Google Shape;58;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1916352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
        <p:cNvGrpSpPr/>
        <p:nvPr/>
      </p:nvGrpSpPr>
      <p:grpSpPr>
        <a:xfrm>
          <a:off x="0" y="0"/>
          <a:ext cx="0" cy="0"/>
          <a:chOff x="0" y="0"/>
          <a:chExt cx="0" cy="0"/>
        </a:xfrm>
      </p:grpSpPr>
      <p:sp>
        <p:nvSpPr>
          <p:cNvPr id="60" name="Google Shape;60;p2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6"/>
          <p:cNvSpPr>
            <a:spLocks noGrp="1"/>
          </p:cNvSpPr>
          <p:nvPr>
            <p:ph type="pic" idx="2"/>
          </p:nvPr>
        </p:nvSpPr>
        <p:spPr>
          <a:xfrm>
            <a:off x="3887391" y="740569"/>
            <a:ext cx="4629150" cy="3655219"/>
          </a:xfrm>
          <a:prstGeom prst="rect">
            <a:avLst/>
          </a:prstGeom>
          <a:noFill/>
          <a:ln>
            <a:noFill/>
          </a:ln>
        </p:spPr>
      </p:sp>
      <p:sp>
        <p:nvSpPr>
          <p:cNvPr id="62" name="Google Shape;62;p2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3" name="Google Shape;63;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5" name="Google Shape;65;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47325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7"/>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69" name="Google Shape;69;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608474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2276165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Google Shape;66;p19">
            <a:extLst>
              <a:ext uri="{FF2B5EF4-FFF2-40B4-BE49-F238E27FC236}">
                <a16:creationId xmlns:a16="http://schemas.microsoft.com/office/drawing/2014/main" id="{C29BA357-5D4B-4DA4-82A1-DFFB6850AA7E}"/>
              </a:ext>
            </a:extLst>
          </p:cNvPr>
          <p:cNvSpPr txBox="1">
            <a:spLocks noGrp="1"/>
          </p:cNvSpPr>
          <p:nvPr>
            <p:ph type="title"/>
          </p:nvPr>
        </p:nvSpPr>
        <p:spPr/>
        <p:txBody>
          <a:bodyPr/>
          <a:lstStyle>
            <a:lvl1pPr>
              <a:defRPr/>
            </a:lvl1pPr>
          </a:lstStyle>
          <a:p>
            <a:pPr lvl="0"/>
            <a:endParaRPr lang="en-GB"/>
          </a:p>
        </p:txBody>
      </p:sp>
      <p:sp>
        <p:nvSpPr>
          <p:cNvPr id="3" name="Google Shape;67;p19">
            <a:extLst>
              <a:ext uri="{FF2B5EF4-FFF2-40B4-BE49-F238E27FC236}">
                <a16:creationId xmlns:a16="http://schemas.microsoft.com/office/drawing/2014/main" id="{6D3C3878-1F2E-4469-8FA6-A951FE80967E}"/>
              </a:ext>
            </a:extLst>
          </p:cNvPr>
          <p:cNvSpPr txBox="1">
            <a:spLocks noGrp="1"/>
          </p:cNvSpPr>
          <p:nvPr>
            <p:ph idx="1"/>
          </p:nvPr>
        </p:nvSpPr>
        <p:spPr/>
        <p:txBody>
          <a:bodyPr/>
          <a:lstStyle>
            <a:lvl1pPr indent="-257175">
              <a:buSzPts val="1800"/>
              <a:defRPr lang="en-GB"/>
            </a:lvl1pPr>
          </a:lstStyle>
          <a:p>
            <a:pPr lvl="0"/>
            <a:endParaRPr lang="en-GB"/>
          </a:p>
        </p:txBody>
      </p:sp>
      <p:sp>
        <p:nvSpPr>
          <p:cNvPr id="4" name="Google Shape;68;p19">
            <a:extLst>
              <a:ext uri="{FF2B5EF4-FFF2-40B4-BE49-F238E27FC236}">
                <a16:creationId xmlns:a16="http://schemas.microsoft.com/office/drawing/2014/main" id="{F623A4AC-97C7-4C2B-B8D8-8429CFF80490}"/>
              </a:ext>
            </a:extLst>
          </p:cNvPr>
          <p:cNvSpPr txBox="1">
            <a:spLocks noGrp="1"/>
          </p:cNvSpPr>
          <p:nvPr>
            <p:ph type="dt" sz="half" idx="7"/>
          </p:nvPr>
        </p:nvSpPr>
        <p:spPr/>
        <p:txBody>
          <a:bodyPr/>
          <a:lstStyle>
            <a:lvl1pPr>
              <a:defRPr/>
            </a:lvl1pPr>
          </a:lstStyle>
          <a:p>
            <a:pPr lvl="0"/>
            <a:endParaRPr lang="en-GB"/>
          </a:p>
        </p:txBody>
      </p:sp>
      <p:sp>
        <p:nvSpPr>
          <p:cNvPr id="5" name="Google Shape;69;p19">
            <a:extLst>
              <a:ext uri="{FF2B5EF4-FFF2-40B4-BE49-F238E27FC236}">
                <a16:creationId xmlns:a16="http://schemas.microsoft.com/office/drawing/2014/main" id="{FF4BC184-F2A9-40DD-82B0-C710369045BC}"/>
              </a:ext>
            </a:extLst>
          </p:cNvPr>
          <p:cNvSpPr txBox="1">
            <a:spLocks noGrp="1"/>
          </p:cNvSpPr>
          <p:nvPr>
            <p:ph type="ftr" sz="quarter" idx="9"/>
          </p:nvPr>
        </p:nvSpPr>
        <p:spPr/>
        <p:txBody>
          <a:bodyPr/>
          <a:lstStyle>
            <a:lvl1pPr>
              <a:defRPr/>
            </a:lvl1pPr>
          </a:lstStyle>
          <a:p>
            <a:pPr lvl="0"/>
            <a:endParaRPr lang="en-GB"/>
          </a:p>
        </p:txBody>
      </p:sp>
      <p:sp>
        <p:nvSpPr>
          <p:cNvPr id="6" name="Google Shape;70;p19">
            <a:extLst>
              <a:ext uri="{FF2B5EF4-FFF2-40B4-BE49-F238E27FC236}">
                <a16:creationId xmlns:a16="http://schemas.microsoft.com/office/drawing/2014/main" id="{5E768B11-05AE-4F25-B671-017A510EC622}"/>
              </a:ext>
            </a:extLst>
          </p:cNvPr>
          <p:cNvSpPr txBox="1">
            <a:spLocks noGrp="1"/>
          </p:cNvSpPr>
          <p:nvPr>
            <p:ph type="sldNum" sz="quarter" idx="8"/>
          </p:nvPr>
        </p:nvSpPr>
        <p:spPr/>
        <p:txBody>
          <a:bodyPr/>
          <a:lstStyle>
            <a:lvl1pPr>
              <a:defRPr/>
            </a:lvl1pPr>
          </a:lstStyle>
          <a:p>
            <a:pPr lvl="0"/>
            <a:fld id="{86761CC8-FF27-49EC-9F6B-95C96A5A81C7}" type="slidenum">
              <a:t>‹#›</a:t>
            </a:fld>
            <a:endParaRPr lang="hu-HU"/>
          </a:p>
        </p:txBody>
      </p:sp>
    </p:spTree>
    <p:extLst>
      <p:ext uri="{BB962C8B-B14F-4D97-AF65-F5344CB8AC3E}">
        <p14:creationId xmlns:p14="http://schemas.microsoft.com/office/powerpoint/2010/main" val="426982834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55;p17">
            <a:extLst>
              <a:ext uri="{FF2B5EF4-FFF2-40B4-BE49-F238E27FC236}">
                <a16:creationId xmlns:a16="http://schemas.microsoft.com/office/drawing/2014/main" id="{8C77A82B-E9C4-48AD-8553-C36B350FF45E}"/>
              </a:ext>
            </a:extLst>
          </p:cNvPr>
          <p:cNvSpPr txBox="1">
            <a:spLocks noGrp="1"/>
          </p:cNvSpPr>
          <p:nvPr>
            <p:ph type="title"/>
          </p:nvPr>
        </p:nvSpPr>
        <p:spPr>
          <a:xfrm>
            <a:off x="628652" y="273847"/>
            <a:ext cx="7886700" cy="994169"/>
          </a:xfrm>
          <a:prstGeom prst="rect">
            <a:avLst/>
          </a:prstGeom>
          <a:noFill/>
          <a:ln>
            <a:noFill/>
          </a:ln>
        </p:spPr>
        <p:txBody>
          <a:bodyPr vert="horz" wrap="square" lIns="296795" tIns="148397" rIns="296795" bIns="148397" anchor="ctr" anchorCtr="0" compatLnSpc="1">
            <a:normAutofit/>
          </a:bodyPr>
          <a:lstStyle/>
          <a:p>
            <a:pPr lvl="0"/>
            <a:endParaRPr lang="en-GB"/>
          </a:p>
        </p:txBody>
      </p:sp>
      <p:sp>
        <p:nvSpPr>
          <p:cNvPr id="3" name="Google Shape;56;p17">
            <a:extLst>
              <a:ext uri="{FF2B5EF4-FFF2-40B4-BE49-F238E27FC236}">
                <a16:creationId xmlns:a16="http://schemas.microsoft.com/office/drawing/2014/main" id="{FE952F2C-E10A-46B8-A3B4-E2BA42BAB977}"/>
              </a:ext>
            </a:extLst>
          </p:cNvPr>
          <p:cNvSpPr txBox="1">
            <a:spLocks noGrp="1"/>
          </p:cNvSpPr>
          <p:nvPr>
            <p:ph type="body" idx="1"/>
          </p:nvPr>
        </p:nvSpPr>
        <p:spPr>
          <a:xfrm>
            <a:off x="628652" y="1369220"/>
            <a:ext cx="7886700" cy="3263502"/>
          </a:xfrm>
          <a:prstGeom prst="rect">
            <a:avLst/>
          </a:prstGeom>
          <a:noFill/>
          <a:ln>
            <a:noFill/>
          </a:ln>
        </p:spPr>
        <p:txBody>
          <a:bodyPr vert="horz" wrap="square" lIns="296795" tIns="148397" rIns="296795" bIns="148397"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Google Shape;57;p17">
            <a:extLst>
              <a:ext uri="{FF2B5EF4-FFF2-40B4-BE49-F238E27FC236}">
                <a16:creationId xmlns:a16="http://schemas.microsoft.com/office/drawing/2014/main" id="{61857F3C-3ECA-4D14-B759-AB5AC4F54A26}"/>
              </a:ext>
            </a:extLst>
          </p:cNvPr>
          <p:cNvSpPr txBox="1">
            <a:spLocks noGrp="1"/>
          </p:cNvSpPr>
          <p:nvPr>
            <p:ph type="dt" sz="half" idx="2"/>
          </p:nvPr>
        </p:nvSpPr>
        <p:spPr>
          <a:xfrm>
            <a:off x="628652" y="4767264"/>
            <a:ext cx="2057400" cy="273847"/>
          </a:xfrm>
          <a:prstGeom prst="rect">
            <a:avLst/>
          </a:prstGeom>
          <a:noFill/>
          <a:ln>
            <a:noFill/>
          </a:ln>
        </p:spPr>
        <p:txBody>
          <a:bodyPr vert="horz" wrap="square" lIns="296795" tIns="148397" rIns="296795" bIns="148397" anchor="ctr" anchorCtr="0" compatLnSpc="1">
            <a:noAutofit/>
          </a:bodyPr>
          <a:lstStyle>
            <a:lvl1pPr marL="0" marR="0" lvl="0" indent="0" algn="l" defTabSz="685800" rtl="0" fontAlgn="auto" hangingPunct="1">
              <a:lnSpc>
                <a:spcPct val="100000"/>
              </a:lnSpc>
              <a:spcBef>
                <a:spcPts val="0"/>
              </a:spcBef>
              <a:spcAft>
                <a:spcPts val="0"/>
              </a:spcAft>
              <a:buNone/>
              <a:tabLst/>
              <a:defRPr lang="en-GB" sz="497" b="0" i="0" u="none" strike="noStrike" kern="1200" cap="none" spc="0" baseline="0">
                <a:solidFill>
                  <a:srgbClr val="888888"/>
                </a:solidFill>
                <a:uFillTx/>
                <a:latin typeface="Calibri"/>
                <a:ea typeface="Calibri"/>
                <a:cs typeface="Calibri"/>
              </a:defRPr>
            </a:lvl1pPr>
          </a:lstStyle>
          <a:p>
            <a:pPr lvl="0"/>
            <a:endParaRPr lang="en-GB"/>
          </a:p>
        </p:txBody>
      </p:sp>
      <p:sp>
        <p:nvSpPr>
          <p:cNvPr id="5" name="Google Shape;58;p17">
            <a:extLst>
              <a:ext uri="{FF2B5EF4-FFF2-40B4-BE49-F238E27FC236}">
                <a16:creationId xmlns:a16="http://schemas.microsoft.com/office/drawing/2014/main" id="{F2CB435D-8E75-4747-8E0A-3F68F4B5CDCF}"/>
              </a:ext>
            </a:extLst>
          </p:cNvPr>
          <p:cNvSpPr txBox="1">
            <a:spLocks noGrp="1"/>
          </p:cNvSpPr>
          <p:nvPr>
            <p:ph type="ftr" sz="quarter" idx="3"/>
          </p:nvPr>
        </p:nvSpPr>
        <p:spPr>
          <a:xfrm>
            <a:off x="3028952" y="4767264"/>
            <a:ext cx="3086100" cy="273847"/>
          </a:xfrm>
          <a:prstGeom prst="rect">
            <a:avLst/>
          </a:prstGeom>
          <a:noFill/>
          <a:ln>
            <a:noFill/>
          </a:ln>
        </p:spPr>
        <p:txBody>
          <a:bodyPr vert="horz" wrap="square" lIns="296795" tIns="148397" rIns="296795" bIns="148397" anchor="ctr" anchorCtr="1" compatLnSpc="1">
            <a:noAutofit/>
          </a:bodyPr>
          <a:lstStyle>
            <a:lvl1pPr marL="0" marR="0" lvl="0" indent="0" algn="ctr" defTabSz="685800" rtl="0" fontAlgn="auto" hangingPunct="1">
              <a:lnSpc>
                <a:spcPct val="100000"/>
              </a:lnSpc>
              <a:spcBef>
                <a:spcPts val="0"/>
              </a:spcBef>
              <a:spcAft>
                <a:spcPts val="0"/>
              </a:spcAft>
              <a:buNone/>
              <a:tabLst/>
              <a:defRPr lang="en-GB" sz="497" b="0" i="0" u="none" strike="noStrike" kern="1200" cap="none" spc="0" baseline="0">
                <a:solidFill>
                  <a:srgbClr val="888888"/>
                </a:solidFill>
                <a:uFillTx/>
                <a:latin typeface="Calibri"/>
                <a:ea typeface="Calibri"/>
                <a:cs typeface="Calibri"/>
              </a:defRPr>
            </a:lvl1pPr>
          </a:lstStyle>
          <a:p>
            <a:pPr lvl="0"/>
            <a:endParaRPr lang="en-GB"/>
          </a:p>
        </p:txBody>
      </p:sp>
      <p:sp>
        <p:nvSpPr>
          <p:cNvPr id="6" name="Google Shape;59;p17">
            <a:extLst>
              <a:ext uri="{FF2B5EF4-FFF2-40B4-BE49-F238E27FC236}">
                <a16:creationId xmlns:a16="http://schemas.microsoft.com/office/drawing/2014/main" id="{3AC50F15-AA69-43DD-AEA2-1BA8D7414610}"/>
              </a:ext>
            </a:extLst>
          </p:cNvPr>
          <p:cNvSpPr txBox="1">
            <a:spLocks noGrp="1"/>
          </p:cNvSpPr>
          <p:nvPr>
            <p:ph type="sldNum" sz="quarter" idx="4"/>
          </p:nvPr>
        </p:nvSpPr>
        <p:spPr>
          <a:xfrm>
            <a:off x="6457952" y="4767264"/>
            <a:ext cx="2057400" cy="273847"/>
          </a:xfrm>
          <a:prstGeom prst="rect">
            <a:avLst/>
          </a:prstGeom>
          <a:noFill/>
          <a:ln>
            <a:noFill/>
          </a:ln>
        </p:spPr>
        <p:txBody>
          <a:bodyPr vert="horz" wrap="square" lIns="296795" tIns="148397" rIns="296795" bIns="148397" anchor="ctr" anchorCtr="0" compatLnSpc="1">
            <a:noAutofit/>
          </a:bodyPr>
          <a:lstStyle>
            <a:lvl1pPr marL="0" marR="0" lvl="0" indent="0" algn="r" defTabSz="685800" rtl="0" fontAlgn="auto" hangingPunct="1">
              <a:lnSpc>
                <a:spcPct val="100000"/>
              </a:lnSpc>
              <a:spcBef>
                <a:spcPts val="0"/>
              </a:spcBef>
              <a:spcAft>
                <a:spcPts val="0"/>
              </a:spcAft>
              <a:buNone/>
              <a:tabLst/>
              <a:defRPr lang="hu-HU" sz="497" b="0" i="0" u="none" strike="noStrike" kern="1200" cap="none" spc="0" baseline="0">
                <a:solidFill>
                  <a:srgbClr val="888888"/>
                </a:solidFill>
                <a:uFillTx/>
                <a:latin typeface="Calibri"/>
                <a:ea typeface="Calibri"/>
                <a:cs typeface="Calibri"/>
              </a:defRPr>
            </a:lvl1pPr>
          </a:lstStyle>
          <a:p>
            <a:pPr lvl="0"/>
            <a:fld id="{2BF94194-ACB5-44B9-A5B8-2D801D2B47CE}" type="slidenum">
              <a:t>‹#›</a:t>
            </a:fld>
            <a:endParaRPr lang="hu-HU"/>
          </a:p>
        </p:txBody>
      </p:sp>
    </p:spTree>
    <p:extLst>
      <p:ext uri="{BB962C8B-B14F-4D97-AF65-F5344CB8AC3E}">
        <p14:creationId xmlns:p14="http://schemas.microsoft.com/office/powerpoint/2010/main" val="1791040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0" marR="0" lvl="0" indent="0" algn="l" defTabSz="685800" rtl="0" fontAlgn="auto" hangingPunct="1">
        <a:lnSpc>
          <a:spcPct val="90000"/>
        </a:lnSpc>
        <a:spcBef>
          <a:spcPts val="0"/>
        </a:spcBef>
        <a:spcAft>
          <a:spcPts val="0"/>
        </a:spcAft>
        <a:buNone/>
        <a:tabLst/>
        <a:defRPr lang="en-GB" sz="1816" b="0" i="0" u="none" strike="noStrike" kern="0" cap="none" spc="0" baseline="0">
          <a:solidFill>
            <a:srgbClr val="000000"/>
          </a:solidFill>
          <a:uFillTx/>
          <a:latin typeface="Calibri"/>
          <a:ea typeface="Calibri"/>
          <a:cs typeface="Calibri"/>
        </a:defRPr>
      </a:lvl1pPr>
    </p:titleStyle>
    <p:bodyStyle>
      <a:lvl1pPr marL="342900" marR="0" lvl="0" indent="-244460" algn="l" defTabSz="685800" rtl="0" fontAlgn="auto" hangingPunct="1">
        <a:lnSpc>
          <a:spcPct val="90000"/>
        </a:lnSpc>
        <a:spcBef>
          <a:spcPts val="413"/>
        </a:spcBef>
        <a:spcAft>
          <a:spcPts val="0"/>
        </a:spcAft>
        <a:buClr>
          <a:srgbClr val="000000"/>
        </a:buClr>
        <a:buSzPts val="1533"/>
        <a:buFont typeface="Arial"/>
        <a:buChar char="•"/>
        <a:tabLst/>
        <a:defRPr lang="en-US" sz="1150" b="0" i="0" u="none" strike="noStrike" kern="0" cap="none" spc="0" baseline="0">
          <a:solidFill>
            <a:srgbClr val="000000"/>
          </a:solidFill>
          <a:uFillTx/>
          <a:latin typeface="Calibri"/>
          <a:ea typeface="Calibri"/>
          <a:cs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hu-HU" smtClean="0"/>
              <a:pPr/>
              <a:t>‹#›</a:t>
            </a:fld>
            <a:endParaRPr lang="hu-HU"/>
          </a:p>
        </p:txBody>
      </p:sp>
    </p:spTree>
    <p:extLst>
      <p:ext uri="{BB962C8B-B14F-4D97-AF65-F5344CB8AC3E}">
        <p14:creationId xmlns:p14="http://schemas.microsoft.com/office/powerpoint/2010/main" val="125544131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hyperlink" Target="https://halshs.archives-ouvertes.fr/halshs-02475692"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hal.archives-ouvertes.fr/hal-02961317" TargetMode="External"/><Relationship Id="rId5" Type="http://schemas.openxmlformats.org/officeDocument/2006/relationships/hyperlink" Target="https://classics-at.chs.harvard.edu/classics18-toth-czifra/" TargetMode="External"/><Relationship Id="rId4" Type="http://schemas.openxmlformats.org/officeDocument/2006/relationships/hyperlink" Target="https://doi.org/10.5281/zenodo.492253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5.wdp"/><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microsoft.com/office/2007/relationships/hdphoto" Target="../media/hdphoto4.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3.png"/><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8" Type="http://schemas.openxmlformats.org/officeDocument/2006/relationships/hyperlink" Target="https://www.dariah.eu/2020/04/16/new-dariah-working-group-on-research-data-management/" TargetMode="External"/><Relationship Id="rId13" Type="http://schemas.openxmlformats.org/officeDocument/2006/relationships/hyperlink" Target="https://www.dariah.eu/2021/05/14/dariah-is-launching-an-annual-open-access-monograph-bursary-for-early-career-researchers-in-digital-humanities/" TargetMode="External"/><Relationship Id="rId3" Type="http://schemas.openxmlformats.org/officeDocument/2006/relationships/hyperlink" Target="https://www.dariah.eu/helpdesk/" TargetMode="External"/><Relationship Id="rId7" Type="http://schemas.openxmlformats.org/officeDocument/2006/relationships/image" Target="../media/image23.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campus.dariah.eu/en" TargetMode="External"/><Relationship Id="rId11" Type="http://schemas.openxmlformats.org/officeDocument/2006/relationships/hyperlink" Target="https://openmethods.dariah.eu/" TargetMode="External"/><Relationship Id="rId5" Type="http://schemas.openxmlformats.org/officeDocument/2006/relationships/hyperlink" Target="https://dariahopen.hypotheses.org/"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idx="4294967295"/>
          </p:nvPr>
        </p:nvSpPr>
        <p:spPr>
          <a:xfrm>
            <a:off x="0" y="841772"/>
            <a:ext cx="6858000" cy="1790700"/>
          </a:xfrm>
          <a:prstGeom prst="rect">
            <a:avLst/>
          </a:prstGeom>
          <a:noFill/>
          <a:ln>
            <a:noFill/>
          </a:ln>
        </p:spPr>
        <p:txBody>
          <a:bodyPr spcFirstLastPara="1" wrap="square" lIns="68575" tIns="34275" rIns="68575" bIns="34275" anchor="b" anchorCtr="0">
            <a:normAutofit/>
          </a:bodyPr>
          <a:lstStyle/>
          <a:p>
            <a:pPr marL="0" marR="0" lvl="0" indent="0" algn="ctr" rtl="0">
              <a:lnSpc>
                <a:spcPct val="90000"/>
              </a:lnSpc>
              <a:spcBef>
                <a:spcPts val="0"/>
              </a:spcBef>
              <a:spcAft>
                <a:spcPts val="0"/>
              </a:spcAft>
              <a:buClr>
                <a:schemeClr val="dk1"/>
              </a:buClr>
              <a:buSzPts val="4500"/>
              <a:buFont typeface="Calibri"/>
              <a:buNone/>
            </a:pPr>
            <a:r>
              <a:rPr lang="en" sz="3300" b="0" i="0" u="none" strike="noStrike" cap="none">
                <a:solidFill>
                  <a:schemeClr val="dk1"/>
                </a:solidFill>
                <a:latin typeface="Calibri"/>
                <a:ea typeface="Calibri"/>
                <a:cs typeface="Calibri"/>
                <a:sym typeface="Calibri"/>
              </a:rPr>
              <a:t>cover</a:t>
            </a:r>
            <a:endParaRPr sz="3300" b="0" i="0" u="none" strike="noStrike" cap="none">
              <a:solidFill>
                <a:schemeClr val="dk1"/>
              </a:solidFill>
              <a:latin typeface="Calibri"/>
              <a:ea typeface="Calibri"/>
              <a:cs typeface="Calibri"/>
              <a:sym typeface="Calibri"/>
            </a:endParaRPr>
          </a:p>
        </p:txBody>
      </p:sp>
      <p:sp>
        <p:nvSpPr>
          <p:cNvPr id="55" name="Google Shape;55;p13"/>
          <p:cNvSpPr/>
          <p:nvPr/>
        </p:nvSpPr>
        <p:spPr>
          <a:xfrm>
            <a:off x="1076062" y="376037"/>
            <a:ext cx="6991800" cy="2914200"/>
          </a:xfrm>
          <a:prstGeom prst="roundRect">
            <a:avLst>
              <a:gd name="adj" fmla="val 16667"/>
            </a:avLst>
          </a:prstGeom>
          <a:solidFill>
            <a:schemeClr val="lt1">
              <a:alpha val="6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4500"/>
              <a:buFont typeface="Arial"/>
              <a:buNone/>
            </a:pPr>
            <a:r>
              <a:rPr lang="en" sz="4000" b="1" i="0" u="none" strike="noStrike" cap="none">
                <a:solidFill>
                  <a:srgbClr val="2E75B5"/>
                </a:solidFill>
                <a:latin typeface="Calibri"/>
                <a:ea typeface="Calibri"/>
                <a:cs typeface="Calibri"/>
                <a:sym typeface="Calibri"/>
              </a:rPr>
              <a:t> </a:t>
            </a:r>
            <a:endParaRPr sz="4000" b="1" i="0" u="none" strike="noStrike" cap="none">
              <a:solidFill>
                <a:srgbClr val="2E75B5"/>
              </a:solidFill>
              <a:latin typeface="Calibri"/>
              <a:ea typeface="Calibri"/>
              <a:cs typeface="Calibri"/>
              <a:sym typeface="Calibri"/>
            </a:endParaRPr>
          </a:p>
        </p:txBody>
      </p:sp>
      <p:sp>
        <p:nvSpPr>
          <p:cNvPr id="56" name="Google Shape;56;p13"/>
          <p:cNvSpPr txBox="1"/>
          <p:nvPr/>
        </p:nvSpPr>
        <p:spPr>
          <a:xfrm>
            <a:off x="1143000" y="813422"/>
            <a:ext cx="6436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57" name="Google Shape;57;p13"/>
          <p:cNvPicPr preferRelativeResize="0"/>
          <p:nvPr/>
        </p:nvPicPr>
        <p:blipFill rotWithShape="1">
          <a:blip r:embed="rId4">
            <a:alphaModFix/>
          </a:blip>
          <a:srcRect/>
          <a:stretch/>
        </p:blipFill>
        <p:spPr>
          <a:xfrm>
            <a:off x="2471715" y="4387263"/>
            <a:ext cx="1042506" cy="370364"/>
          </a:xfrm>
          <a:prstGeom prst="rect">
            <a:avLst/>
          </a:prstGeom>
          <a:noFill/>
          <a:ln>
            <a:noFill/>
          </a:ln>
        </p:spPr>
      </p:pic>
      <p:sp>
        <p:nvSpPr>
          <p:cNvPr id="58" name="Google Shape;58;p13"/>
          <p:cNvSpPr/>
          <p:nvPr/>
        </p:nvSpPr>
        <p:spPr>
          <a:xfrm>
            <a:off x="4353862" y="3680717"/>
            <a:ext cx="3714000" cy="1232700"/>
          </a:xfrm>
          <a:prstGeom prst="roundRect">
            <a:avLst>
              <a:gd name="adj" fmla="val 16667"/>
            </a:avLst>
          </a:prstGeom>
          <a:solidFill>
            <a:schemeClr val="lt1">
              <a:alpha val="6549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800"/>
              <a:buFont typeface="Arial"/>
              <a:buNone/>
            </a:pPr>
            <a:endParaRPr sz="3800" b="1" i="0" u="none" strike="noStrike" cap="none">
              <a:solidFill>
                <a:srgbClr val="2E75B5"/>
              </a:solidFill>
              <a:latin typeface="Arial"/>
              <a:ea typeface="Arial"/>
              <a:cs typeface="Arial"/>
              <a:sym typeface="Arial"/>
            </a:endParaRPr>
          </a:p>
        </p:txBody>
      </p:sp>
      <p:sp>
        <p:nvSpPr>
          <p:cNvPr id="59" name="Google Shape;59;p13"/>
          <p:cNvSpPr txBox="1"/>
          <p:nvPr/>
        </p:nvSpPr>
        <p:spPr>
          <a:xfrm>
            <a:off x="3860365" y="3695905"/>
            <a:ext cx="4423200" cy="1331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700"/>
              <a:buFont typeface="Calibri"/>
              <a:buNone/>
            </a:pPr>
            <a:r>
              <a:rPr lang="en" sz="1700" b="1" i="0" u="none" strike="noStrike" cap="none" dirty="0">
                <a:solidFill>
                  <a:srgbClr val="000000"/>
                </a:solidFill>
                <a:latin typeface="Calibri"/>
                <a:ea typeface="Calibri"/>
                <a:cs typeface="Calibri"/>
                <a:sym typeface="Calibri"/>
              </a:rPr>
              <a:t>Erzsébet Tóth-Czifra </a:t>
            </a:r>
            <a:endParaRPr sz="17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Calibri"/>
              <a:buNone/>
            </a:pPr>
            <a:r>
              <a:rPr lang="en" sz="1700" b="1" i="0" u="none" strike="noStrike" cap="none" dirty="0">
                <a:solidFill>
                  <a:srgbClr val="000000"/>
                </a:solidFill>
                <a:latin typeface="Calibri"/>
                <a:ea typeface="Calibri"/>
                <a:cs typeface="Calibri"/>
                <a:sym typeface="Calibri"/>
              </a:rPr>
              <a:t>Open Science Officer at DARIAH-EU</a:t>
            </a:r>
            <a:endParaRPr sz="17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Calibri"/>
              <a:buNone/>
            </a:pPr>
            <a:r>
              <a:rPr lang="en" sz="1700" b="1" i="0" u="none" strike="noStrike" cap="none" dirty="0">
                <a:solidFill>
                  <a:srgbClr val="000000"/>
                </a:solidFill>
                <a:latin typeface="Calibri"/>
                <a:ea typeface="Calibri"/>
                <a:cs typeface="Calibri"/>
                <a:sym typeface="Calibri"/>
              </a:rPr>
              <a:t>@etothczifra</a:t>
            </a:r>
            <a:endParaRPr sz="17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Calibri"/>
              <a:buNone/>
            </a:pPr>
            <a:r>
              <a:rPr lang="en" sz="1700" b="1" dirty="0">
                <a:latin typeface="Calibri"/>
                <a:ea typeface="Calibri"/>
                <a:cs typeface="Calibri"/>
                <a:sym typeface="Calibri"/>
              </a:rPr>
              <a:t>Open Science Fair 2021 </a:t>
            </a:r>
            <a:endParaRPr sz="1700" b="1" dirty="0">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pic>
        <p:nvPicPr>
          <p:cNvPr id="60" name="Google Shape;60;p13"/>
          <p:cNvPicPr preferRelativeResize="0"/>
          <p:nvPr/>
        </p:nvPicPr>
        <p:blipFill rotWithShape="1">
          <a:blip r:embed="rId5">
            <a:alphaModFix/>
          </a:blip>
          <a:srcRect/>
          <a:stretch/>
        </p:blipFill>
        <p:spPr>
          <a:xfrm>
            <a:off x="375465" y="4005028"/>
            <a:ext cx="1678907" cy="790026"/>
          </a:xfrm>
          <a:prstGeom prst="rect">
            <a:avLst/>
          </a:prstGeom>
          <a:noFill/>
          <a:ln>
            <a:noFill/>
          </a:ln>
        </p:spPr>
      </p:pic>
      <p:sp>
        <p:nvSpPr>
          <p:cNvPr id="61" name="Google Shape;61;p13"/>
          <p:cNvSpPr txBox="1"/>
          <p:nvPr/>
        </p:nvSpPr>
        <p:spPr>
          <a:xfrm>
            <a:off x="1190825" y="412100"/>
            <a:ext cx="6436800" cy="269968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0"/>
              </a:spcAft>
              <a:buClr>
                <a:schemeClr val="dk1"/>
              </a:buClr>
              <a:buSzPts val="1100"/>
              <a:buFont typeface="Arial"/>
              <a:buNone/>
            </a:pPr>
            <a:r>
              <a:rPr lang="en" sz="3800" b="1" dirty="0">
                <a:solidFill>
                  <a:srgbClr val="0B6AA3"/>
                </a:solidFill>
                <a:latin typeface="Calibri"/>
                <a:ea typeface="Calibri"/>
                <a:cs typeface="Calibri"/>
                <a:sym typeface="Calibri"/>
              </a:rPr>
              <a:t>An Open Science voice for the Humanities - a Humanities voice for Open Science</a:t>
            </a:r>
            <a:endParaRPr sz="3800" b="1" dirty="0">
              <a:solidFill>
                <a:srgbClr val="0B6AA3"/>
              </a:solidFill>
              <a:latin typeface="Calibri"/>
              <a:ea typeface="Calibri"/>
              <a:cs typeface="Calibri"/>
              <a:sym typeface="Calibri"/>
            </a:endParaRPr>
          </a:p>
          <a:p>
            <a:pPr marL="0" lvl="0" indent="0" algn="l" rtl="0">
              <a:spcBef>
                <a:spcPts val="4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046467" y="230521"/>
            <a:ext cx="7886700" cy="630241"/>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hu-HU" sz="4000" b="1" dirty="0">
                <a:solidFill>
                  <a:schemeClr val="accent1">
                    <a:lumMod val="75000"/>
                  </a:schemeClr>
                </a:solidFill>
              </a:rPr>
              <a:t>Hungry for more? </a:t>
            </a:r>
            <a:endParaRPr sz="4000" b="1" dirty="0">
              <a:solidFill>
                <a:schemeClr val="accent1">
                  <a:lumMod val="75000"/>
                </a:schemeClr>
              </a:solidFill>
            </a:endParaRPr>
          </a:p>
        </p:txBody>
      </p:sp>
      <p:pic>
        <p:nvPicPr>
          <p:cNvPr id="3" name="Picture 2" descr="A picture containing text&#10;&#10;Description automatically generated">
            <a:extLst>
              <a:ext uri="{FF2B5EF4-FFF2-40B4-BE49-F238E27FC236}">
                <a16:creationId xmlns:a16="http://schemas.microsoft.com/office/drawing/2014/main" id="{B30FD2FC-2359-4671-83C4-673B04932665}"/>
              </a:ext>
            </a:extLst>
          </p:cNvPr>
          <p:cNvPicPr>
            <a:picLocks noChangeAspect="1"/>
          </p:cNvPicPr>
          <p:nvPr/>
        </p:nvPicPr>
        <p:blipFill>
          <a:blip r:embed="rId3"/>
          <a:stretch>
            <a:fillRect/>
          </a:stretch>
        </p:blipFill>
        <p:spPr>
          <a:xfrm>
            <a:off x="5463348" y="0"/>
            <a:ext cx="3680652" cy="5143500"/>
          </a:xfrm>
          <a:prstGeom prst="rect">
            <a:avLst/>
          </a:prstGeom>
        </p:spPr>
      </p:pic>
      <p:sp>
        <p:nvSpPr>
          <p:cNvPr id="4" name="TextBox 3">
            <a:extLst>
              <a:ext uri="{FF2B5EF4-FFF2-40B4-BE49-F238E27FC236}">
                <a16:creationId xmlns:a16="http://schemas.microsoft.com/office/drawing/2014/main" id="{15206A76-8E03-4785-85BD-8C89D8647AD6}"/>
              </a:ext>
            </a:extLst>
          </p:cNvPr>
          <p:cNvSpPr txBox="1"/>
          <p:nvPr/>
        </p:nvSpPr>
        <p:spPr>
          <a:xfrm>
            <a:off x="353465" y="1091283"/>
            <a:ext cx="4717997" cy="4031873"/>
          </a:xfrm>
          <a:prstGeom prst="rect">
            <a:avLst/>
          </a:prstGeom>
          <a:noFill/>
        </p:spPr>
        <p:txBody>
          <a:bodyPr wrap="square" rtlCol="0">
            <a:spAutoFit/>
          </a:bodyPr>
          <a:lstStyle/>
          <a:p>
            <a:pPr marL="285750" indent="-285750">
              <a:buFont typeface="Arial" panose="020B0604020202020204" pitchFamily="34" charset="0"/>
              <a:buChar char="•"/>
            </a:pPr>
            <a:r>
              <a:rPr lang="en-GB" sz="1100" dirty="0" err="1">
                <a:latin typeface="+mj-lt"/>
              </a:rPr>
              <a:t>Tóth-Czifra</a:t>
            </a:r>
            <a:r>
              <a:rPr lang="en-GB" sz="1100" dirty="0">
                <a:latin typeface="+mj-lt"/>
              </a:rPr>
              <a:t>, </a:t>
            </a:r>
            <a:r>
              <a:rPr lang="en-GB" sz="1100" dirty="0" err="1">
                <a:latin typeface="+mj-lt"/>
              </a:rPr>
              <a:t>Erzsébet</a:t>
            </a:r>
            <a:r>
              <a:rPr lang="en-GB" sz="1100" dirty="0">
                <a:latin typeface="+mj-lt"/>
              </a:rPr>
              <a:t>, </a:t>
            </a:r>
            <a:r>
              <a:rPr lang="en-GB" sz="1100" dirty="0" err="1">
                <a:latin typeface="+mj-lt"/>
              </a:rPr>
              <a:t>Błaszczyńska</a:t>
            </a:r>
            <a:r>
              <a:rPr lang="en-GB" sz="1100" dirty="0">
                <a:latin typeface="+mj-lt"/>
              </a:rPr>
              <a:t>, Marta, Buchner, Anna, &amp; </a:t>
            </a:r>
            <a:r>
              <a:rPr lang="en-GB" sz="1100" dirty="0" err="1">
                <a:latin typeface="+mj-lt"/>
              </a:rPr>
              <a:t>Maryl</a:t>
            </a:r>
            <a:r>
              <a:rPr lang="en-GB" sz="1100" dirty="0">
                <a:latin typeface="+mj-lt"/>
              </a:rPr>
              <a:t>, Maciej. (2021). OPERAS-P Deliverable D6.6: Report on quality assessment of innovative research in SSH (Version DRAFT). </a:t>
            </a:r>
            <a:r>
              <a:rPr lang="en-GB" sz="1100" dirty="0" err="1">
                <a:latin typeface="+mj-lt"/>
              </a:rPr>
              <a:t>Zenodo</a:t>
            </a:r>
            <a:r>
              <a:rPr lang="en-GB" sz="1100" dirty="0">
                <a:latin typeface="+mj-lt"/>
              </a:rPr>
              <a:t>. </a:t>
            </a:r>
            <a:r>
              <a:rPr lang="en-GB" sz="1100" dirty="0">
                <a:latin typeface="+mj-lt"/>
                <a:hlinkClick r:id="rId4"/>
              </a:rPr>
              <a:t>https://doi.org/10.5281/zenodo.4922538</a:t>
            </a:r>
            <a:endParaRPr lang="hu-HU" sz="1100" dirty="0">
              <a:latin typeface="+mj-lt"/>
            </a:endParaRPr>
          </a:p>
          <a:p>
            <a:endParaRPr lang="hu-HU" sz="1100" dirty="0">
              <a:latin typeface="+mj-lt"/>
            </a:endParaRPr>
          </a:p>
          <a:p>
            <a:pPr marL="285750" indent="-285750">
              <a:buFont typeface="Arial" panose="020B0604020202020204" pitchFamily="34" charset="0"/>
              <a:buChar char="•"/>
            </a:pPr>
            <a:r>
              <a:rPr lang="en-GB" sz="1100" dirty="0" err="1">
                <a:latin typeface="+mj-lt"/>
              </a:rPr>
              <a:t>Tóth-Czifra</a:t>
            </a:r>
            <a:r>
              <a:rPr lang="en-GB" sz="1100" dirty="0">
                <a:latin typeface="+mj-lt"/>
              </a:rPr>
              <a:t>, </a:t>
            </a:r>
            <a:r>
              <a:rPr lang="en-GB" sz="1100" dirty="0" err="1">
                <a:latin typeface="+mj-lt"/>
              </a:rPr>
              <a:t>Erzsébet</a:t>
            </a:r>
            <a:r>
              <a:rPr lang="en-GB" sz="1100" dirty="0">
                <a:latin typeface="+mj-lt"/>
              </a:rPr>
              <a:t>. 2021. ‘Rethinking Text, </a:t>
            </a:r>
            <a:r>
              <a:rPr lang="en-GB" sz="1100" dirty="0" err="1">
                <a:latin typeface="+mj-lt"/>
              </a:rPr>
              <a:t>Techné</a:t>
            </a:r>
            <a:r>
              <a:rPr lang="en-GB" sz="1100" dirty="0">
                <a:latin typeface="+mj-lt"/>
              </a:rPr>
              <a:t> and Tenure: Evaluation and Peer-Review Challenges around Virtual Research Environments in the Arts and Humanities’. Classics. </a:t>
            </a:r>
            <a:r>
              <a:rPr lang="en-GB" sz="1100" dirty="0">
                <a:latin typeface="+mj-lt"/>
                <a:hlinkClick r:id="rId5"/>
              </a:rPr>
              <a:t>https://classics-at.chs.harvard.edu/classics18-toth-czifra/</a:t>
            </a:r>
            <a:endParaRPr lang="hu-HU" sz="1100" dirty="0">
              <a:latin typeface="+mj-lt"/>
            </a:endParaRPr>
          </a:p>
          <a:p>
            <a:pPr marL="285750" indent="-285750">
              <a:buFont typeface="Arial" panose="020B0604020202020204" pitchFamily="34" charset="0"/>
              <a:buChar char="•"/>
            </a:pPr>
            <a:endParaRPr lang="hu-HU" sz="1100" dirty="0">
              <a:latin typeface="+mj-lt"/>
            </a:endParaRPr>
          </a:p>
          <a:p>
            <a:pPr marL="285750" indent="-285750">
              <a:buFont typeface="Arial" panose="020B0604020202020204" pitchFamily="34" charset="0"/>
              <a:buChar char="•"/>
            </a:pPr>
            <a:r>
              <a:rPr lang="en-GB" sz="1100" dirty="0">
                <a:latin typeface="+mj-lt"/>
              </a:rPr>
              <a:t>Toma </a:t>
            </a:r>
            <a:r>
              <a:rPr lang="en-GB" sz="1100" dirty="0" err="1">
                <a:latin typeface="+mj-lt"/>
              </a:rPr>
              <a:t>Tasovac</a:t>
            </a:r>
            <a:r>
              <a:rPr lang="en-GB" sz="1100" dirty="0">
                <a:latin typeface="+mj-lt"/>
              </a:rPr>
              <a:t>, Sally Chambers, </a:t>
            </a:r>
            <a:r>
              <a:rPr lang="en-GB" sz="1100" dirty="0" err="1">
                <a:latin typeface="+mj-lt"/>
              </a:rPr>
              <a:t>Erzsébet</a:t>
            </a:r>
            <a:r>
              <a:rPr lang="en-GB" sz="1100" dirty="0">
                <a:latin typeface="+mj-lt"/>
              </a:rPr>
              <a:t> </a:t>
            </a:r>
            <a:r>
              <a:rPr lang="en-GB" sz="1100" dirty="0" err="1">
                <a:latin typeface="+mj-lt"/>
              </a:rPr>
              <a:t>Tóth-Czifra</a:t>
            </a:r>
            <a:r>
              <a:rPr lang="en-GB" sz="1100" dirty="0">
                <a:latin typeface="+mj-lt"/>
              </a:rPr>
              <a:t>. Cultural Heritage Data from a Humanities Research Perspective: A DARIAH Position Paper. 2020. </a:t>
            </a:r>
            <a:r>
              <a:rPr lang="en-GB" sz="1100" dirty="0">
                <a:latin typeface="+mj-lt"/>
                <a:hlinkClick r:id="rId6"/>
              </a:rPr>
              <a:t>⟨hal-02961317⟩</a:t>
            </a:r>
            <a:endParaRPr lang="hu-HU" sz="1100" dirty="0">
              <a:latin typeface="+mj-lt"/>
            </a:endParaRPr>
          </a:p>
          <a:p>
            <a:pPr marL="285750" indent="-285750">
              <a:buFont typeface="Arial" panose="020B0604020202020204" pitchFamily="34" charset="0"/>
              <a:buChar char="•"/>
            </a:pPr>
            <a:endParaRPr lang="hu-HU" sz="1100" dirty="0">
              <a:latin typeface="+mj-lt"/>
            </a:endParaRPr>
          </a:p>
          <a:p>
            <a:pPr marL="285750" indent="-285750">
              <a:buFont typeface="Arial" panose="020B0604020202020204" pitchFamily="34" charset="0"/>
              <a:buChar char="•"/>
            </a:pPr>
            <a:r>
              <a:rPr lang="en-GB" sz="1100" b="0" i="0" u="none" strike="noStrike" dirty="0" err="1">
                <a:solidFill>
                  <a:srgbClr val="000000"/>
                </a:solidFill>
                <a:effectLst/>
                <a:latin typeface="+mj-lt"/>
              </a:rPr>
              <a:t>Tóth-Czifra</a:t>
            </a:r>
            <a:r>
              <a:rPr lang="en-GB" sz="1100" b="0" i="0" u="none" strike="noStrike" dirty="0">
                <a:solidFill>
                  <a:srgbClr val="000000"/>
                </a:solidFill>
                <a:effectLst/>
                <a:latin typeface="+mj-lt"/>
              </a:rPr>
              <a:t>, </a:t>
            </a:r>
            <a:r>
              <a:rPr lang="en-GB" sz="1100" b="0" i="0" u="none" strike="noStrike" dirty="0" err="1">
                <a:solidFill>
                  <a:srgbClr val="000000"/>
                </a:solidFill>
                <a:effectLst/>
                <a:latin typeface="+mj-lt"/>
              </a:rPr>
              <a:t>Erzsébet</a:t>
            </a:r>
            <a:r>
              <a:rPr lang="en-GB" sz="1100" b="0" i="0" u="none" strike="noStrike" dirty="0">
                <a:solidFill>
                  <a:srgbClr val="000000"/>
                </a:solidFill>
                <a:effectLst/>
                <a:latin typeface="+mj-lt"/>
              </a:rPr>
              <a:t>. 2020. ‘10. The Risk of Losing the Thick Description: Data Management Challenges Faced by the Arts and Humanities in the Evolving FAIR Data Ecosystem’. In </a:t>
            </a:r>
            <a:r>
              <a:rPr lang="en-GB" sz="1100" b="0" i="1" u="none" strike="noStrike" dirty="0">
                <a:solidFill>
                  <a:srgbClr val="000000"/>
                </a:solidFill>
                <a:effectLst/>
                <a:latin typeface="+mj-lt"/>
              </a:rPr>
              <a:t>Digital Technology and the Practices of Humanities Research</a:t>
            </a:r>
            <a:r>
              <a:rPr lang="en-GB" sz="1100" b="0" i="0" u="none" strike="noStrike" dirty="0">
                <a:solidFill>
                  <a:srgbClr val="000000"/>
                </a:solidFill>
                <a:effectLst/>
                <a:latin typeface="+mj-lt"/>
              </a:rPr>
              <a:t>, 126.</a:t>
            </a:r>
            <a:endParaRPr lang="hu-HU" sz="1100" b="0" i="0" u="none" strike="noStrike" dirty="0">
              <a:solidFill>
                <a:srgbClr val="000000"/>
              </a:solidFill>
              <a:effectLst/>
              <a:latin typeface="+mj-lt"/>
            </a:endParaRPr>
          </a:p>
          <a:p>
            <a:pPr marL="285750" indent="-285750">
              <a:buFont typeface="Arial" panose="020B0604020202020204" pitchFamily="34" charset="0"/>
              <a:buChar char="•"/>
            </a:pPr>
            <a:endParaRPr lang="hu-HU" sz="1100" b="0" i="0" u="none" strike="noStrike" dirty="0">
              <a:solidFill>
                <a:srgbClr val="000000"/>
              </a:solidFill>
              <a:effectLst/>
              <a:latin typeface="+mj-lt"/>
            </a:endParaRPr>
          </a:p>
          <a:p>
            <a:pPr marL="285750" indent="-285750">
              <a:buFont typeface="Arial" panose="020B0604020202020204" pitchFamily="34" charset="0"/>
              <a:buChar char="•"/>
            </a:pPr>
            <a:r>
              <a:rPr lang="en-GB" sz="1100" dirty="0" err="1">
                <a:latin typeface="+mj-lt"/>
              </a:rPr>
              <a:t>Erzsébet</a:t>
            </a:r>
            <a:r>
              <a:rPr lang="en-GB" sz="1100" dirty="0">
                <a:latin typeface="+mj-lt"/>
              </a:rPr>
              <a:t> </a:t>
            </a:r>
            <a:r>
              <a:rPr lang="en-GB" sz="1100" dirty="0" err="1">
                <a:latin typeface="+mj-lt"/>
              </a:rPr>
              <a:t>Tóth-Czifra</a:t>
            </a:r>
            <a:r>
              <a:rPr lang="en-GB" sz="1100" dirty="0">
                <a:latin typeface="+mj-lt"/>
              </a:rPr>
              <a:t>, Laurent Romary. The Heritage Data Reuse Charter: from principles to research workflows. 2020. </a:t>
            </a:r>
            <a:r>
              <a:rPr lang="en-GB" sz="1100" dirty="0">
                <a:latin typeface="+mj-lt"/>
                <a:hlinkClick r:id="rId7"/>
              </a:rPr>
              <a:t>⟨halshs-02475692⟩</a:t>
            </a:r>
            <a:endParaRPr lang="en-GB" sz="1100" dirty="0">
              <a:latin typeface="+mj-lt"/>
            </a:endParaRPr>
          </a:p>
          <a:p>
            <a:endParaRPr lang="hu-HU" sz="1100" dirty="0">
              <a:latin typeface="+mj-lt"/>
            </a:endParaRP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0"/>
                    </a14:imgEffect>
                  </a14:imgLayer>
                </a14:imgProps>
              </a:ext>
            </a:extLst>
          </a:blip>
          <a:srcRect/>
          <a:stretch>
            <a:fillRect l="-21000" r="-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A87D-D6FE-4E9F-B82E-70E6A7063219}"/>
              </a:ext>
            </a:extLst>
          </p:cNvPr>
          <p:cNvSpPr>
            <a:spLocks noGrp="1"/>
          </p:cNvSpPr>
          <p:nvPr>
            <p:ph type="title"/>
          </p:nvPr>
        </p:nvSpPr>
        <p:spPr/>
        <p:txBody>
          <a:bodyPr>
            <a:noAutofit/>
          </a:bodyPr>
          <a:lstStyle/>
          <a:p>
            <a:pPr algn="ctr"/>
            <a:r>
              <a:rPr lang="hu-HU" sz="3000" b="1" dirty="0">
                <a:solidFill>
                  <a:schemeClr val="accent1">
                    <a:lumMod val="75000"/>
                  </a:schemeClr>
                </a:solidFill>
                <a:latin typeface="+mn-lt"/>
              </a:rPr>
              <a:t>Bringing forward open research cultures that are meaningful for humanists </a:t>
            </a:r>
            <a:endParaRPr lang="en-GB" sz="3000" b="1"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C5998A11-8987-420E-888A-936B828861DA}"/>
              </a:ext>
            </a:extLst>
          </p:cNvPr>
          <p:cNvSpPr>
            <a:spLocks noGrp="1"/>
          </p:cNvSpPr>
          <p:nvPr>
            <p:ph idx="1"/>
          </p:nvPr>
        </p:nvSpPr>
        <p:spPr>
          <a:xfrm>
            <a:off x="481075" y="1431177"/>
            <a:ext cx="7886700" cy="3263502"/>
          </a:xfrm>
        </p:spPr>
        <p:txBody>
          <a:bodyPr/>
          <a:lstStyle/>
          <a:p>
            <a:pPr marL="85725" indent="0">
              <a:buNone/>
            </a:pPr>
            <a:endParaRPr lang="hu-HU" sz="1500" dirty="0">
              <a:solidFill>
                <a:schemeClr val="bg1"/>
              </a:solidFill>
              <a:latin typeface="Roboto" panose="020B0604020202020204" charset="0"/>
              <a:ea typeface="Roboto" panose="020B0604020202020204" charset="0"/>
              <a:cs typeface="Roboto" panose="02000000000000000000" pitchFamily="2" charset="0"/>
            </a:endParaRPr>
          </a:p>
          <a:p>
            <a:pPr marL="85725" indent="0">
              <a:buNone/>
            </a:pPr>
            <a:endParaRPr lang="hu-HU" sz="1500" dirty="0">
              <a:solidFill>
                <a:schemeClr val="bg1"/>
              </a:solidFill>
              <a:latin typeface="Roboto" panose="020B0604020202020204" charset="0"/>
              <a:ea typeface="Roboto" panose="020B0604020202020204" charset="0"/>
              <a:cs typeface="Roboto" panose="02000000000000000000" pitchFamily="2" charset="0"/>
            </a:endParaRPr>
          </a:p>
          <a:p>
            <a:pPr marL="85725" indent="0">
              <a:buNone/>
            </a:pPr>
            <a:endParaRPr lang="hu-HU" sz="1500" dirty="0">
              <a:solidFill>
                <a:schemeClr val="bg1"/>
              </a:solidFill>
              <a:latin typeface="Roboto" panose="020B0604020202020204" charset="0"/>
              <a:ea typeface="Roboto" panose="020B0604020202020204" charset="0"/>
              <a:cs typeface="Roboto" panose="02000000000000000000" pitchFamily="2" charset="0"/>
            </a:endParaRPr>
          </a:p>
          <a:p>
            <a:pPr marL="85725" indent="0">
              <a:buNone/>
            </a:pPr>
            <a:endParaRPr lang="en-IE" sz="1200" dirty="0">
              <a:solidFill>
                <a:schemeClr val="bg1"/>
              </a:solidFill>
              <a:latin typeface="Roboto" panose="020B0604020202020204" charset="0"/>
              <a:ea typeface="Roboto" panose="020B0604020202020204" charset="0"/>
              <a:cs typeface="Roboto" panose="02000000000000000000" pitchFamily="2" charset="0"/>
            </a:endParaRPr>
          </a:p>
          <a:p>
            <a:pPr marL="85725" indent="0">
              <a:buNone/>
            </a:pPr>
            <a:endParaRPr lang="en-GB" dirty="0"/>
          </a:p>
        </p:txBody>
      </p:sp>
      <p:sp>
        <p:nvSpPr>
          <p:cNvPr id="4" name="Rectangle: Rounded Corners 8">
            <a:extLst>
              <a:ext uri="{FF2B5EF4-FFF2-40B4-BE49-F238E27FC236}">
                <a16:creationId xmlns:a16="http://schemas.microsoft.com/office/drawing/2014/main" id="{2FCD5173-10BD-4B48-A377-95AB7BCED0D3}"/>
              </a:ext>
            </a:extLst>
          </p:cNvPr>
          <p:cNvSpPr/>
          <p:nvPr/>
        </p:nvSpPr>
        <p:spPr>
          <a:xfrm>
            <a:off x="481075" y="1730065"/>
            <a:ext cx="5270010" cy="3139589"/>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63000"/>
            </a:srgbClr>
          </a:solidFill>
          <a:ln cap="flat">
            <a:noFill/>
            <a:prstDash val="solid"/>
          </a:ln>
        </p:spPr>
        <p:txBody>
          <a:bodyPr vert="horz" wrap="square" lIns="68580" tIns="34290" rIns="68580" bIns="34290" anchor="ctr" anchorCtr="1" compatLnSpc="1">
            <a:noAutofit/>
          </a:bodyPr>
          <a:lstStyle/>
          <a:p>
            <a:pPr algn="ctr" defTabSz="914377">
              <a:buClrTx/>
              <a:defRPr sz="1800" b="0" i="0" u="none" strike="noStrike" kern="0" cap="none" spc="0" baseline="0">
                <a:solidFill>
                  <a:srgbClr val="000000"/>
                </a:solidFill>
                <a:uFillTx/>
              </a:defRPr>
            </a:pPr>
            <a:endParaRPr lang="en-GB" sz="1050">
              <a:solidFill>
                <a:srgbClr val="FFFFFF"/>
              </a:solidFill>
              <a:latin typeface="Roboto" pitchFamily="2"/>
              <a:ea typeface="+mn-ea"/>
              <a:cs typeface="+mn-cs"/>
            </a:endParaRPr>
          </a:p>
        </p:txBody>
      </p:sp>
      <p:sp>
        <p:nvSpPr>
          <p:cNvPr id="5" name="TextBox 4">
            <a:extLst>
              <a:ext uri="{FF2B5EF4-FFF2-40B4-BE49-F238E27FC236}">
                <a16:creationId xmlns:a16="http://schemas.microsoft.com/office/drawing/2014/main" id="{0168AE7C-2E47-436A-ADCE-1C73263DC176}"/>
              </a:ext>
            </a:extLst>
          </p:cNvPr>
          <p:cNvSpPr txBox="1"/>
          <p:nvPr/>
        </p:nvSpPr>
        <p:spPr>
          <a:xfrm>
            <a:off x="776226" y="1860281"/>
            <a:ext cx="4540169" cy="4662815"/>
          </a:xfrm>
          <a:prstGeom prst="rect">
            <a:avLst/>
          </a:prstGeom>
          <a:noFill/>
        </p:spPr>
        <p:txBody>
          <a:bodyPr wrap="square" rtlCol="0">
            <a:spAutoFit/>
          </a:bodyPr>
          <a:lstStyle/>
          <a:p>
            <a:pPr algn="just" defTabSz="685800">
              <a:buClrTx/>
            </a:pPr>
            <a:r>
              <a:rPr lang="en-GB" sz="2100" kern="1200" dirty="0">
                <a:latin typeface="Calibri" panose="020F0502020204030204"/>
                <a:ea typeface="+mn-ea"/>
                <a:cs typeface="+mn-cs"/>
              </a:rPr>
              <a:t>Reducing </a:t>
            </a:r>
            <a:r>
              <a:rPr lang="en-GB" sz="2100" kern="1200" dirty="0" err="1">
                <a:latin typeface="Calibri" panose="020F0502020204030204"/>
                <a:ea typeface="+mn-ea"/>
                <a:cs typeface="+mn-cs"/>
              </a:rPr>
              <a:t>th</a:t>
            </a:r>
            <a:r>
              <a:rPr lang="hu-HU" sz="2100" kern="1200" dirty="0">
                <a:latin typeface="Calibri" panose="020F0502020204030204"/>
                <a:ea typeface="+mn-ea"/>
                <a:cs typeface="+mn-cs"/>
              </a:rPr>
              <a:t>e </a:t>
            </a:r>
            <a:r>
              <a:rPr lang="en-GB" sz="2100" kern="1200" dirty="0">
                <a:latin typeface="Calibri" panose="020F0502020204030204"/>
                <a:ea typeface="+mn-ea"/>
                <a:cs typeface="+mn-cs"/>
              </a:rPr>
              <a:t>implementation gap is crucial not only because of the future and inclusivity of Open Science but </a:t>
            </a:r>
            <a:r>
              <a:rPr lang="en-GB" sz="2100" b="1" kern="1200" dirty="0">
                <a:latin typeface="Calibri" panose="020F0502020204030204"/>
                <a:ea typeface="+mn-ea"/>
                <a:cs typeface="+mn-cs"/>
              </a:rPr>
              <a:t>also because of  the future of </a:t>
            </a:r>
            <a:r>
              <a:rPr lang="hu-HU" sz="2100" b="1" kern="1200" dirty="0">
                <a:latin typeface="Calibri" panose="020F0502020204030204"/>
                <a:ea typeface="+mn-ea"/>
                <a:cs typeface="+mn-cs"/>
              </a:rPr>
              <a:t>A</a:t>
            </a:r>
            <a:r>
              <a:rPr lang="en-GB" sz="2100" b="1" kern="1200" dirty="0" err="1">
                <a:latin typeface="Calibri" panose="020F0502020204030204"/>
                <a:ea typeface="+mn-ea"/>
                <a:cs typeface="+mn-cs"/>
              </a:rPr>
              <a:t>rts</a:t>
            </a:r>
            <a:r>
              <a:rPr lang="en-GB" sz="2100" b="1" kern="1200" dirty="0">
                <a:latin typeface="Calibri" panose="020F0502020204030204"/>
                <a:ea typeface="+mn-ea"/>
                <a:cs typeface="+mn-cs"/>
              </a:rPr>
              <a:t> and </a:t>
            </a:r>
            <a:r>
              <a:rPr lang="hu-HU" sz="2100" b="1" kern="1200" dirty="0">
                <a:latin typeface="Calibri" panose="020F0502020204030204"/>
                <a:ea typeface="+mn-ea"/>
                <a:cs typeface="+mn-cs"/>
              </a:rPr>
              <a:t>H</a:t>
            </a:r>
            <a:r>
              <a:rPr lang="en-GB" sz="2100" b="1" kern="1200" dirty="0" err="1">
                <a:latin typeface="Calibri" panose="020F0502020204030204"/>
                <a:ea typeface="+mn-ea"/>
                <a:cs typeface="+mn-cs"/>
              </a:rPr>
              <a:t>umanities</a:t>
            </a:r>
            <a:r>
              <a:rPr lang="en-GB" sz="2100" b="1" kern="1200" dirty="0">
                <a:latin typeface="Calibri" panose="020F0502020204030204"/>
                <a:ea typeface="+mn-ea"/>
                <a:cs typeface="+mn-cs"/>
              </a:rPr>
              <a:t> research.  </a:t>
            </a:r>
            <a:endParaRPr lang="hu-HU" sz="2100" b="1" kern="1200" dirty="0">
              <a:solidFill>
                <a:prstClr val="black"/>
              </a:solidFill>
              <a:latin typeface="Calibri" panose="020F0502020204030204"/>
              <a:ea typeface="+mn-ea"/>
              <a:cs typeface="+mn-cs"/>
            </a:endParaRPr>
          </a:p>
          <a:p>
            <a:pPr algn="just" defTabSz="685800">
              <a:buClrTx/>
            </a:pPr>
            <a:endParaRPr lang="hu-HU" sz="2100" b="1" kern="1200" dirty="0">
              <a:solidFill>
                <a:srgbClr val="4472C4">
                  <a:lumMod val="75000"/>
                </a:srgbClr>
              </a:solidFill>
              <a:latin typeface="Calibri" panose="020F0502020204030204"/>
              <a:ea typeface="+mn-ea"/>
              <a:cs typeface="+mn-cs"/>
            </a:endParaRPr>
          </a:p>
          <a:p>
            <a:pPr algn="just" defTabSz="685800">
              <a:buClrTx/>
            </a:pPr>
            <a:r>
              <a:rPr lang="en-GB" sz="2100" b="1" kern="1200" dirty="0">
                <a:solidFill>
                  <a:srgbClr val="4472C4">
                    <a:lumMod val="75000"/>
                  </a:srgbClr>
                </a:solidFill>
                <a:latin typeface="Calibri" panose="020F0502020204030204"/>
                <a:ea typeface="+mn-ea"/>
                <a:cs typeface="+mn-cs"/>
              </a:rPr>
              <a:t>How to increase the profile of </a:t>
            </a:r>
            <a:r>
              <a:rPr lang="hu-HU" sz="2100" b="1" kern="1200" dirty="0">
                <a:solidFill>
                  <a:srgbClr val="4472C4">
                    <a:lumMod val="75000"/>
                  </a:srgbClr>
                </a:solidFill>
                <a:latin typeface="Calibri" panose="020F0502020204030204"/>
                <a:ea typeface="+mn-ea"/>
                <a:cs typeface="+mn-cs"/>
              </a:rPr>
              <a:t>Arts and Humanities </a:t>
            </a:r>
            <a:r>
              <a:rPr lang="en-GB" sz="2100" b="1" kern="1200" dirty="0">
                <a:solidFill>
                  <a:srgbClr val="4472C4">
                    <a:lumMod val="75000"/>
                  </a:srgbClr>
                </a:solidFill>
                <a:latin typeface="Calibri" panose="020F0502020204030204"/>
                <a:ea typeface="+mn-ea"/>
                <a:cs typeface="+mn-cs"/>
              </a:rPr>
              <a:t>within the Open Science paradigm?</a:t>
            </a:r>
            <a:endParaRPr lang="hu-HU" sz="2100" b="1" kern="1200" dirty="0">
              <a:solidFill>
                <a:srgbClr val="4472C4">
                  <a:lumMod val="75000"/>
                </a:srgbClr>
              </a:solidFill>
              <a:latin typeface="Calibri" panose="020F0502020204030204"/>
              <a:ea typeface="+mn-ea"/>
              <a:cs typeface="+mn-cs"/>
            </a:endParaRPr>
          </a:p>
          <a:p>
            <a:pPr algn="just" defTabSz="685800">
              <a:buClrTx/>
            </a:pPr>
            <a:endParaRPr lang="hu-HU" sz="1350" b="1" kern="1200" dirty="0">
              <a:latin typeface="Roboto" panose="02000000000000000000" pitchFamily="2" charset="0"/>
              <a:ea typeface="+mn-ea"/>
              <a:cs typeface="+mn-cs"/>
            </a:endParaRPr>
          </a:p>
          <a:p>
            <a:pPr algn="just" defTabSz="685800">
              <a:buClrTx/>
            </a:pPr>
            <a:endParaRPr lang="hu-HU" sz="1350" b="1" kern="1200" dirty="0">
              <a:solidFill>
                <a:prstClr val="black"/>
              </a:solidFill>
              <a:latin typeface="Roboto" panose="02000000000000000000" pitchFamily="2" charset="0"/>
              <a:ea typeface="+mn-ea"/>
              <a:cs typeface="+mn-cs"/>
            </a:endParaRPr>
          </a:p>
          <a:p>
            <a:pPr algn="just" defTabSz="685800">
              <a:buClrTx/>
            </a:pPr>
            <a:endParaRPr lang="hu-HU" sz="1350" b="1" kern="1200" dirty="0">
              <a:solidFill>
                <a:prstClr val="black"/>
              </a:solidFill>
              <a:latin typeface="Roboto" panose="02000000000000000000" pitchFamily="2" charset="0"/>
              <a:ea typeface="+mn-ea"/>
              <a:cs typeface="+mn-cs"/>
            </a:endParaRPr>
          </a:p>
          <a:p>
            <a:pPr defTabSz="685800">
              <a:buClrTx/>
            </a:pPr>
            <a:endParaRPr lang="hu-HU" sz="1350" b="1" kern="1200" dirty="0">
              <a:solidFill>
                <a:prstClr val="black"/>
              </a:solidFill>
              <a:latin typeface="Roboto" panose="02000000000000000000" pitchFamily="2" charset="0"/>
              <a:ea typeface="+mn-ea"/>
              <a:cs typeface="+mn-cs"/>
            </a:endParaRPr>
          </a:p>
          <a:p>
            <a:pPr defTabSz="685800">
              <a:buClrTx/>
            </a:pPr>
            <a:endParaRPr lang="hu-HU" sz="1350" b="1" kern="1200" dirty="0">
              <a:solidFill>
                <a:prstClr val="black"/>
              </a:solidFill>
              <a:latin typeface="Roboto" panose="02000000000000000000" pitchFamily="2" charset="0"/>
              <a:ea typeface="+mn-ea"/>
              <a:cs typeface="+mn-cs"/>
            </a:endParaRPr>
          </a:p>
          <a:p>
            <a:pPr defTabSz="685800">
              <a:buClrTx/>
            </a:pPr>
            <a:endParaRPr lang="hu-HU" sz="1350" b="1" kern="1200" dirty="0">
              <a:solidFill>
                <a:prstClr val="black"/>
              </a:solidFill>
              <a:latin typeface="Roboto" panose="02000000000000000000" pitchFamily="2" charset="0"/>
              <a:ea typeface="+mn-ea"/>
              <a:cs typeface="+mn-cs"/>
            </a:endParaRPr>
          </a:p>
          <a:p>
            <a:pPr defTabSz="685800">
              <a:buClrTx/>
            </a:pPr>
            <a:endParaRPr lang="hu-HU" sz="1350" b="1" kern="1200" dirty="0">
              <a:solidFill>
                <a:prstClr val="black"/>
              </a:solidFill>
              <a:latin typeface="Roboto" panose="02000000000000000000" pitchFamily="2" charset="0"/>
              <a:ea typeface="+mn-ea"/>
              <a:cs typeface="+mn-cs"/>
            </a:endParaRPr>
          </a:p>
          <a:p>
            <a:pPr defTabSz="685800">
              <a:buClrTx/>
            </a:pPr>
            <a:endParaRPr lang="en-GB" sz="135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09044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223406" y="1152041"/>
            <a:ext cx="7886700" cy="994200"/>
          </a:xfrm>
          <a:prstGeom prst="rect">
            <a:avLst/>
          </a:prstGeom>
          <a:noFill/>
          <a:ln>
            <a:noFill/>
          </a:ln>
        </p:spPr>
        <p:txBody>
          <a:bodyPr spcFirstLastPara="1" wrap="square" lIns="222575" tIns="111275" rIns="222575" bIns="111275" anchor="ctr" anchorCtr="0">
            <a:normAutofit/>
          </a:bodyPr>
          <a:lstStyle/>
          <a:p>
            <a:pPr marL="0" lvl="0" indent="0" algn="l" rtl="0">
              <a:lnSpc>
                <a:spcPct val="90000"/>
              </a:lnSpc>
              <a:spcBef>
                <a:spcPts val="0"/>
              </a:spcBef>
              <a:spcAft>
                <a:spcPts val="0"/>
              </a:spcAft>
              <a:buClr>
                <a:srgbClr val="000000"/>
              </a:buClr>
              <a:buSzPts val="1800"/>
              <a:buFont typeface="Calibri"/>
              <a:buNone/>
            </a:pPr>
            <a:br>
              <a:rPr lang="en"/>
            </a:br>
            <a:endParaRPr/>
          </a:p>
        </p:txBody>
      </p:sp>
      <p:sp>
        <p:nvSpPr>
          <p:cNvPr id="67" name="Google Shape;67;p14"/>
          <p:cNvSpPr txBox="1"/>
          <p:nvPr/>
        </p:nvSpPr>
        <p:spPr>
          <a:xfrm>
            <a:off x="5090805" y="446619"/>
            <a:ext cx="2713500" cy="361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000000"/>
                </a:solidFill>
                <a:latin typeface="Arial"/>
                <a:ea typeface="Arial"/>
                <a:cs typeface="Arial"/>
                <a:sym typeface="Arial"/>
              </a:rPr>
              <a:t>. </a:t>
            </a:r>
            <a:endParaRPr sz="1100"/>
          </a:p>
        </p:txBody>
      </p:sp>
      <p:sp>
        <p:nvSpPr>
          <p:cNvPr id="68" name="Google Shape;68;p14"/>
          <p:cNvSpPr/>
          <p:nvPr/>
        </p:nvSpPr>
        <p:spPr>
          <a:xfrm>
            <a:off x="-4200" y="-14175"/>
            <a:ext cx="3942600" cy="5143500"/>
          </a:xfrm>
          <a:prstGeom prst="rect">
            <a:avLst/>
          </a:prstGeom>
          <a:solidFill>
            <a:srgbClr val="D5DADC"/>
          </a:solidFill>
          <a:ln>
            <a:noFill/>
          </a:ln>
        </p:spPr>
        <p:txBody>
          <a:bodyPr spcFirstLastPara="1" wrap="square" lIns="68575" tIns="34275" rIns="68575" bIns="34275" anchor="ctr" anchorCtr="0">
            <a:noAutofit/>
          </a:bodyPr>
          <a:lstStyle/>
          <a:p>
            <a:pPr marL="0" marR="0" lvl="0" indent="0" algn="just" rtl="0">
              <a:lnSpc>
                <a:spcPct val="100000"/>
              </a:lnSpc>
              <a:spcBef>
                <a:spcPts val="0"/>
              </a:spcBef>
              <a:spcAft>
                <a:spcPts val="0"/>
              </a:spcAft>
              <a:buClr>
                <a:srgbClr val="000000"/>
              </a:buClr>
              <a:buSzPts val="1400"/>
              <a:buFont typeface="Calibri"/>
              <a:buNone/>
            </a:pPr>
            <a:r>
              <a:rPr lang="en" sz="1400" b="1" i="0" u="none" strike="noStrike" cap="none" dirty="0">
                <a:solidFill>
                  <a:srgbClr val="000000"/>
                </a:solidFill>
                <a:latin typeface="Calibri"/>
                <a:ea typeface="Calibri"/>
                <a:cs typeface="Calibri"/>
                <a:sym typeface="Calibri"/>
              </a:rPr>
              <a:t>Mission: to empower arts and humanities research communities with digital methods to create, connect and share knowledge about culture and society</a:t>
            </a:r>
            <a:endParaRPr sz="1100" dirty="0"/>
          </a:p>
        </p:txBody>
      </p:sp>
      <p:pic>
        <p:nvPicPr>
          <p:cNvPr id="69" name="Google Shape;69;p14"/>
          <p:cNvPicPr preferRelativeResize="0"/>
          <p:nvPr/>
        </p:nvPicPr>
        <p:blipFill rotWithShape="1">
          <a:blip r:embed="rId3">
            <a:alphaModFix/>
          </a:blip>
          <a:srcRect/>
          <a:stretch/>
        </p:blipFill>
        <p:spPr>
          <a:xfrm>
            <a:off x="0" y="195103"/>
            <a:ext cx="3100084" cy="1454022"/>
          </a:xfrm>
          <a:prstGeom prst="rect">
            <a:avLst/>
          </a:prstGeom>
          <a:noFill/>
          <a:ln>
            <a:noFill/>
          </a:ln>
        </p:spPr>
      </p:pic>
      <p:sp>
        <p:nvSpPr>
          <p:cNvPr id="70" name="Google Shape;70;p14"/>
          <p:cNvSpPr txBox="1"/>
          <p:nvPr/>
        </p:nvSpPr>
        <p:spPr>
          <a:xfrm>
            <a:off x="507476" y="3620476"/>
            <a:ext cx="2674800" cy="300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Calibri"/>
              <a:buNone/>
            </a:pPr>
            <a:r>
              <a:rPr lang="en" sz="1500" b="1" i="0" u="none" strike="noStrike" cap="none">
                <a:solidFill>
                  <a:srgbClr val="000000"/>
                </a:solidFill>
                <a:latin typeface="Calibri"/>
                <a:ea typeface="Calibri"/>
                <a:cs typeface="Calibri"/>
                <a:sym typeface="Calibri"/>
              </a:rPr>
              <a:t>https://www.dariah.eu/</a:t>
            </a:r>
            <a:endParaRPr sz="1100"/>
          </a:p>
        </p:txBody>
      </p:sp>
      <p:pic>
        <p:nvPicPr>
          <p:cNvPr id="71" name="Google Shape;71;p14"/>
          <p:cNvPicPr preferRelativeResize="0"/>
          <p:nvPr/>
        </p:nvPicPr>
        <p:blipFill rotWithShape="1">
          <a:blip r:embed="rId4">
            <a:alphaModFix/>
          </a:blip>
          <a:srcRect/>
          <a:stretch/>
        </p:blipFill>
        <p:spPr>
          <a:xfrm>
            <a:off x="454049" y="4266782"/>
            <a:ext cx="508267" cy="508267"/>
          </a:xfrm>
          <a:prstGeom prst="rect">
            <a:avLst/>
          </a:prstGeom>
          <a:noFill/>
          <a:ln>
            <a:noFill/>
          </a:ln>
        </p:spPr>
      </p:pic>
      <p:sp>
        <p:nvSpPr>
          <p:cNvPr id="72" name="Google Shape;72;p14"/>
          <p:cNvSpPr txBox="1"/>
          <p:nvPr/>
        </p:nvSpPr>
        <p:spPr>
          <a:xfrm>
            <a:off x="1010782" y="4423298"/>
            <a:ext cx="1465800" cy="515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500"/>
              <a:buFont typeface="Calibri"/>
              <a:buNone/>
            </a:pPr>
            <a:r>
              <a:rPr lang="en" sz="1500" b="1" i="0" u="none" strike="noStrike" cap="none">
                <a:solidFill>
                  <a:srgbClr val="000000"/>
                </a:solidFill>
                <a:latin typeface="Calibri"/>
                <a:ea typeface="Calibri"/>
                <a:cs typeface="Calibri"/>
                <a:sym typeface="Calibri"/>
              </a:rPr>
              <a:t>@DARIAHeu</a:t>
            </a:r>
            <a:endParaRPr sz="15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Calibri"/>
              <a:ea typeface="Calibri"/>
              <a:cs typeface="Calibri"/>
              <a:sym typeface="Calibri"/>
            </a:endParaRPr>
          </a:p>
        </p:txBody>
      </p:sp>
      <p:pic>
        <p:nvPicPr>
          <p:cNvPr id="73" name="Google Shape;73;p14"/>
          <p:cNvPicPr preferRelativeResize="0"/>
          <p:nvPr/>
        </p:nvPicPr>
        <p:blipFill>
          <a:blip r:embed="rId5">
            <a:alphaModFix/>
          </a:blip>
          <a:stretch>
            <a:fillRect/>
          </a:stretch>
        </p:blipFill>
        <p:spPr>
          <a:xfrm>
            <a:off x="3938406" y="-14175"/>
            <a:ext cx="5205494" cy="5143500"/>
          </a:xfrm>
          <a:prstGeom prst="rect">
            <a:avLst/>
          </a:prstGeom>
          <a:noFill/>
          <a:ln>
            <a:noFill/>
          </a:ln>
        </p:spPr>
      </p:pic>
      <p:pic>
        <p:nvPicPr>
          <p:cNvPr id="74" name="Google Shape;74;p14"/>
          <p:cNvPicPr preferRelativeResize="0"/>
          <p:nvPr/>
        </p:nvPicPr>
        <p:blipFill rotWithShape="1">
          <a:blip r:embed="rId6">
            <a:alphaModFix/>
            <a:extLst>
              <a:ext uri="{BEBA8EAE-BF5A-486C-A8C5-ECC9F3942E4B}">
                <a14:imgProps xmlns:a14="http://schemas.microsoft.com/office/drawing/2010/main">
                  <a14:imgLayer r:embed="rId7">
                    <a14:imgEffect>
                      <a14:saturation sat="0"/>
                    </a14:imgEffect>
                  </a14:imgLayer>
                </a14:imgProps>
              </a:ext>
            </a:extLst>
          </a:blip>
          <a:srcRect/>
          <a:stretch/>
        </p:blipFill>
        <p:spPr>
          <a:xfrm>
            <a:off x="6558420" y="403393"/>
            <a:ext cx="2320384" cy="1463745"/>
          </a:xfrm>
          <a:prstGeom prst="rect">
            <a:avLst/>
          </a:prstGeom>
          <a:noFill/>
          <a:ln>
            <a:noFill/>
          </a:ln>
        </p:spPr>
      </p:pic>
      <p:pic>
        <p:nvPicPr>
          <p:cNvPr id="75" name="Google Shape;75;p14"/>
          <p:cNvPicPr preferRelativeResize="0"/>
          <p:nvPr/>
        </p:nvPicPr>
        <p:blipFill rotWithShape="1">
          <a:blip r:embed="rId8">
            <a:alphaModFix/>
            <a:extLst>
              <a:ext uri="{BEBA8EAE-BF5A-486C-A8C5-ECC9F3942E4B}">
                <a14:imgProps xmlns:a14="http://schemas.microsoft.com/office/drawing/2010/main">
                  <a14:imgLayer r:embed="rId9">
                    <a14:imgEffect>
                      <a14:saturation sat="0"/>
                    </a14:imgEffect>
                  </a14:imgLayer>
                </a14:imgProps>
              </a:ext>
            </a:extLst>
          </a:blip>
          <a:srcRect/>
          <a:stretch/>
        </p:blipFill>
        <p:spPr>
          <a:xfrm>
            <a:off x="3806776" y="449416"/>
            <a:ext cx="2237141" cy="1454021"/>
          </a:xfrm>
          <a:prstGeom prst="rect">
            <a:avLst/>
          </a:prstGeom>
          <a:noFill/>
          <a:ln>
            <a:noFill/>
          </a:ln>
        </p:spPr>
      </p:pic>
      <p:pic>
        <p:nvPicPr>
          <p:cNvPr id="76" name="Google Shape;76;p14"/>
          <p:cNvPicPr preferRelativeResize="0"/>
          <p:nvPr/>
        </p:nvPicPr>
        <p:blipFill rotWithShape="1">
          <a:blip r:embed="rId10">
            <a:alphaModFix/>
            <a:extLst>
              <a:ext uri="{BEBA8EAE-BF5A-486C-A8C5-ECC9F3942E4B}">
                <a14:imgProps xmlns:a14="http://schemas.microsoft.com/office/drawing/2010/main">
                  <a14:imgLayer r:embed="rId11">
                    <a14:imgEffect>
                      <a14:saturation sat="0"/>
                    </a14:imgEffect>
                  </a14:imgLayer>
                </a14:imgProps>
              </a:ext>
            </a:extLst>
          </a:blip>
          <a:srcRect/>
          <a:stretch/>
        </p:blipFill>
        <p:spPr>
          <a:xfrm>
            <a:off x="3806776" y="3528855"/>
            <a:ext cx="2154949" cy="1558392"/>
          </a:xfrm>
          <a:prstGeom prst="rect">
            <a:avLst/>
          </a:prstGeom>
          <a:noFill/>
          <a:ln>
            <a:noFill/>
          </a:ln>
        </p:spPr>
      </p:pic>
      <p:pic>
        <p:nvPicPr>
          <p:cNvPr id="77" name="Google Shape;77;p14"/>
          <p:cNvPicPr preferRelativeResize="0"/>
          <p:nvPr/>
        </p:nvPicPr>
        <p:blipFill rotWithShape="1">
          <a:blip r:embed="rId12">
            <a:alphaModFix/>
            <a:extLst>
              <a:ext uri="{BEBA8EAE-BF5A-486C-A8C5-ECC9F3942E4B}">
                <a14:imgProps xmlns:a14="http://schemas.microsoft.com/office/drawing/2010/main">
                  <a14:imgLayer r:embed="rId13">
                    <a14:imgEffect>
                      <a14:saturation sat="0"/>
                    </a14:imgEffect>
                  </a14:imgLayer>
                </a14:imgProps>
              </a:ext>
            </a:extLst>
          </a:blip>
          <a:srcRect/>
          <a:stretch/>
        </p:blipFill>
        <p:spPr>
          <a:xfrm>
            <a:off x="6531429" y="3620476"/>
            <a:ext cx="2374367" cy="1378085"/>
          </a:xfrm>
          <a:prstGeom prst="rect">
            <a:avLst/>
          </a:prstGeom>
          <a:noFill/>
          <a:ln>
            <a:noFill/>
          </a:ln>
          <a:effectLst>
            <a:softEdge rad="889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
          <p:cNvSpPr txBox="1">
            <a:spLocks noGrp="1"/>
          </p:cNvSpPr>
          <p:nvPr>
            <p:ph type="title"/>
          </p:nvPr>
        </p:nvSpPr>
        <p:spPr>
          <a:xfrm>
            <a:off x="692102" y="68039"/>
            <a:ext cx="7886700" cy="994172"/>
          </a:xfrm>
          <a:prstGeom prst="rect">
            <a:avLst/>
          </a:prstGeom>
          <a:noFill/>
          <a:ln>
            <a:noFill/>
          </a:ln>
        </p:spPr>
        <p:txBody>
          <a:bodyPr spcFirstLastPara="1" wrap="square" lIns="68569" tIns="34275" rIns="68569" bIns="34275" anchor="ctr" anchorCtr="0">
            <a:normAutofit/>
          </a:bodyPr>
          <a:lstStyle/>
          <a:p>
            <a:r>
              <a:rPr lang="hu-HU" sz="4000" b="1" dirty="0">
                <a:solidFill>
                  <a:srgbClr val="2E75B5"/>
                </a:solidFill>
              </a:rPr>
              <a:t>Pathways to Open Humanities </a:t>
            </a:r>
            <a:endParaRPr sz="4000" b="1" dirty="0">
              <a:solidFill>
                <a:srgbClr val="2E75B5"/>
              </a:solidFill>
            </a:endParaRPr>
          </a:p>
        </p:txBody>
      </p:sp>
      <p:pic>
        <p:nvPicPr>
          <p:cNvPr id="209" name="Google Shape;209;p4"/>
          <p:cNvPicPr preferRelativeResize="0"/>
          <p:nvPr/>
        </p:nvPicPr>
        <p:blipFill rotWithShape="1">
          <a:blip r:embed="rId3">
            <a:alphaModFix/>
          </a:blip>
          <a:srcRect/>
          <a:stretch/>
        </p:blipFill>
        <p:spPr>
          <a:xfrm>
            <a:off x="270956" y="2268283"/>
            <a:ext cx="2134428" cy="1001104"/>
          </a:xfrm>
          <a:prstGeom prst="rect">
            <a:avLst/>
          </a:prstGeom>
          <a:noFill/>
          <a:ln>
            <a:noFill/>
          </a:ln>
        </p:spPr>
      </p:pic>
      <p:cxnSp>
        <p:nvCxnSpPr>
          <p:cNvPr id="210" name="Google Shape;210;p4"/>
          <p:cNvCxnSpPr>
            <a:cxnSpLocks/>
          </p:cNvCxnSpPr>
          <p:nvPr/>
        </p:nvCxnSpPr>
        <p:spPr>
          <a:xfrm flipV="1">
            <a:off x="2000327" y="1158725"/>
            <a:ext cx="0" cy="1376460"/>
          </a:xfrm>
          <a:prstGeom prst="straightConnector1">
            <a:avLst/>
          </a:prstGeom>
          <a:noFill/>
          <a:ln w="9525" cap="flat" cmpd="sng">
            <a:solidFill>
              <a:srgbClr val="3E6EC2"/>
            </a:solidFill>
            <a:prstDash val="solid"/>
            <a:round/>
            <a:headEnd type="none" w="sm" len="sm"/>
            <a:tailEnd type="none" w="sm" len="sm"/>
          </a:ln>
        </p:spPr>
      </p:cxnSp>
      <p:cxnSp>
        <p:nvCxnSpPr>
          <p:cNvPr id="211" name="Google Shape;211;p4"/>
          <p:cNvCxnSpPr>
            <a:cxnSpLocks/>
          </p:cNvCxnSpPr>
          <p:nvPr/>
        </p:nvCxnSpPr>
        <p:spPr>
          <a:xfrm>
            <a:off x="2000327" y="1158725"/>
            <a:ext cx="4321682" cy="0"/>
          </a:xfrm>
          <a:prstGeom prst="straightConnector1">
            <a:avLst/>
          </a:prstGeom>
          <a:noFill/>
          <a:ln w="9525" cap="flat" cmpd="sng">
            <a:solidFill>
              <a:srgbClr val="3E6EC2"/>
            </a:solidFill>
            <a:prstDash val="solid"/>
            <a:round/>
            <a:headEnd type="none" w="sm" len="sm"/>
            <a:tailEnd type="triangle" w="med" len="med"/>
          </a:ln>
        </p:spPr>
      </p:cxnSp>
      <p:cxnSp>
        <p:nvCxnSpPr>
          <p:cNvPr id="213" name="Google Shape;213;p4"/>
          <p:cNvCxnSpPr>
            <a:cxnSpLocks/>
          </p:cNvCxnSpPr>
          <p:nvPr/>
        </p:nvCxnSpPr>
        <p:spPr>
          <a:xfrm>
            <a:off x="2077167" y="4805433"/>
            <a:ext cx="4169952" cy="0"/>
          </a:xfrm>
          <a:prstGeom prst="straightConnector1">
            <a:avLst/>
          </a:prstGeom>
          <a:noFill/>
          <a:ln w="9525" cap="flat" cmpd="sng">
            <a:solidFill>
              <a:srgbClr val="3E6EC2"/>
            </a:solidFill>
            <a:prstDash val="solid"/>
            <a:round/>
            <a:headEnd type="none" w="sm" len="sm"/>
            <a:tailEnd type="triangle" w="med" len="med"/>
          </a:ln>
        </p:spPr>
      </p:cxnSp>
      <p:cxnSp>
        <p:nvCxnSpPr>
          <p:cNvPr id="217" name="Google Shape;217;p4"/>
          <p:cNvCxnSpPr>
            <a:cxnSpLocks/>
          </p:cNvCxnSpPr>
          <p:nvPr/>
        </p:nvCxnSpPr>
        <p:spPr>
          <a:xfrm>
            <a:off x="2652798" y="2633965"/>
            <a:ext cx="3500480" cy="1"/>
          </a:xfrm>
          <a:prstGeom prst="straightConnector1">
            <a:avLst/>
          </a:prstGeom>
          <a:noFill/>
          <a:ln w="9525" cap="flat" cmpd="sng">
            <a:solidFill>
              <a:srgbClr val="3E6EC2"/>
            </a:solidFill>
            <a:prstDash val="solid"/>
            <a:round/>
            <a:headEnd type="none" w="sm" len="sm"/>
            <a:tailEnd type="triangle" w="med" len="med"/>
          </a:ln>
        </p:spPr>
      </p:cxnSp>
      <p:sp>
        <p:nvSpPr>
          <p:cNvPr id="218" name="Google Shape;218;p4"/>
          <p:cNvSpPr txBox="1"/>
          <p:nvPr/>
        </p:nvSpPr>
        <p:spPr>
          <a:xfrm>
            <a:off x="2629270" y="1291586"/>
            <a:ext cx="2952664" cy="484718"/>
          </a:xfrm>
          <a:prstGeom prst="rect">
            <a:avLst/>
          </a:prstGeom>
          <a:noFill/>
          <a:ln>
            <a:noFill/>
          </a:ln>
        </p:spPr>
        <p:txBody>
          <a:bodyPr spcFirstLastPara="1" wrap="square" lIns="68569" tIns="34275" rIns="68569" bIns="34275" anchor="t" anchorCtr="0">
            <a:spAutoFit/>
          </a:bodyPr>
          <a:lstStyle/>
          <a:p>
            <a:pPr algn="just" defTabSz="685800"/>
            <a:r>
              <a:rPr lang="hu-HU" sz="1350" b="1" dirty="0">
                <a:solidFill>
                  <a:srgbClr val="2E75B5"/>
                </a:solidFill>
                <a:latin typeface="Calibri"/>
                <a:ea typeface="Calibri"/>
                <a:cs typeface="Calibri"/>
                <a:sym typeface="Calibri"/>
              </a:rPr>
              <a:t>Strengthening the discourse on open Humanities, on good practices </a:t>
            </a:r>
            <a:endParaRPr sz="1350" b="1" dirty="0">
              <a:solidFill>
                <a:srgbClr val="2E75B5"/>
              </a:solidFill>
              <a:latin typeface="Calibri"/>
              <a:ea typeface="Calibri"/>
              <a:cs typeface="Calibri"/>
              <a:sym typeface="Calibri"/>
            </a:endParaRPr>
          </a:p>
        </p:txBody>
      </p:sp>
      <p:sp>
        <p:nvSpPr>
          <p:cNvPr id="219" name="Google Shape;219;p4"/>
          <p:cNvSpPr txBox="1"/>
          <p:nvPr/>
        </p:nvSpPr>
        <p:spPr>
          <a:xfrm>
            <a:off x="2652798" y="2280132"/>
            <a:ext cx="1942731" cy="276969"/>
          </a:xfrm>
          <a:prstGeom prst="rect">
            <a:avLst/>
          </a:prstGeom>
          <a:noFill/>
          <a:ln>
            <a:noFill/>
          </a:ln>
        </p:spPr>
        <p:txBody>
          <a:bodyPr spcFirstLastPara="1" wrap="square" lIns="68569" tIns="34275" rIns="68569" bIns="34275" anchor="t" anchorCtr="0">
            <a:spAutoFit/>
          </a:bodyPr>
          <a:lstStyle/>
          <a:p>
            <a:pPr defTabSz="685800"/>
            <a:r>
              <a:rPr lang="hu-HU" sz="1350" b="1" dirty="0">
                <a:solidFill>
                  <a:srgbClr val="2E75B5"/>
                </a:solidFill>
                <a:latin typeface="Calibri"/>
                <a:ea typeface="Calibri"/>
                <a:cs typeface="Calibri"/>
                <a:sym typeface="Calibri"/>
              </a:rPr>
              <a:t>Training and advocacy</a:t>
            </a:r>
            <a:endParaRPr sz="1350" b="1" dirty="0">
              <a:solidFill>
                <a:srgbClr val="2E75B5"/>
              </a:solidFill>
              <a:latin typeface="Calibri"/>
              <a:ea typeface="Calibri"/>
              <a:cs typeface="Calibri"/>
              <a:sym typeface="Calibri"/>
            </a:endParaRPr>
          </a:p>
        </p:txBody>
      </p:sp>
      <p:sp>
        <p:nvSpPr>
          <p:cNvPr id="220" name="Google Shape;220;p4"/>
          <p:cNvSpPr txBox="1"/>
          <p:nvPr/>
        </p:nvSpPr>
        <p:spPr>
          <a:xfrm>
            <a:off x="2629270" y="3491627"/>
            <a:ext cx="2224514" cy="276969"/>
          </a:xfrm>
          <a:prstGeom prst="rect">
            <a:avLst/>
          </a:prstGeom>
          <a:noFill/>
          <a:ln>
            <a:noFill/>
          </a:ln>
        </p:spPr>
        <p:txBody>
          <a:bodyPr spcFirstLastPara="1" wrap="square" lIns="68569" tIns="34275" rIns="68569" bIns="34275" anchor="t" anchorCtr="0">
            <a:spAutoFit/>
          </a:bodyPr>
          <a:lstStyle/>
          <a:p>
            <a:pPr defTabSz="685800"/>
            <a:r>
              <a:rPr lang="hu-HU" sz="1350" b="1" dirty="0">
                <a:solidFill>
                  <a:srgbClr val="2E75B5"/>
                </a:solidFill>
                <a:latin typeface="Calibri"/>
                <a:ea typeface="Calibri"/>
                <a:cs typeface="Calibri"/>
                <a:sym typeface="Calibri"/>
              </a:rPr>
              <a:t>Nurturing communities</a:t>
            </a:r>
            <a:endParaRPr sz="1350" b="1" dirty="0">
              <a:solidFill>
                <a:srgbClr val="2E75B5"/>
              </a:solidFill>
              <a:latin typeface="Calibri"/>
              <a:ea typeface="Calibri"/>
              <a:cs typeface="Calibri"/>
              <a:sym typeface="Calibri"/>
            </a:endParaRPr>
          </a:p>
        </p:txBody>
      </p:sp>
      <p:cxnSp>
        <p:nvCxnSpPr>
          <p:cNvPr id="15" name="Google Shape;217;p4">
            <a:extLst>
              <a:ext uri="{FF2B5EF4-FFF2-40B4-BE49-F238E27FC236}">
                <a16:creationId xmlns:a16="http://schemas.microsoft.com/office/drawing/2014/main" id="{CD32FFDF-B9B0-4EA1-8F6D-7991BBA4980F}"/>
              </a:ext>
            </a:extLst>
          </p:cNvPr>
          <p:cNvCxnSpPr>
            <a:cxnSpLocks/>
          </p:cNvCxnSpPr>
          <p:nvPr/>
        </p:nvCxnSpPr>
        <p:spPr>
          <a:xfrm>
            <a:off x="2676483" y="3371699"/>
            <a:ext cx="3500480" cy="0"/>
          </a:xfrm>
          <a:prstGeom prst="straightConnector1">
            <a:avLst/>
          </a:prstGeom>
          <a:noFill/>
          <a:ln w="9525" cap="flat" cmpd="sng">
            <a:solidFill>
              <a:srgbClr val="3E6EC2"/>
            </a:solidFill>
            <a:prstDash val="solid"/>
            <a:round/>
            <a:headEnd type="none" w="sm" len="sm"/>
            <a:tailEnd type="triangle" w="med" len="med"/>
          </a:ln>
        </p:spPr>
      </p:cxnSp>
      <p:cxnSp>
        <p:nvCxnSpPr>
          <p:cNvPr id="17" name="Google Shape;210;p4">
            <a:extLst>
              <a:ext uri="{FF2B5EF4-FFF2-40B4-BE49-F238E27FC236}">
                <a16:creationId xmlns:a16="http://schemas.microsoft.com/office/drawing/2014/main" id="{F343964D-A072-4E14-9555-3D5D84FF095E}"/>
              </a:ext>
            </a:extLst>
          </p:cNvPr>
          <p:cNvCxnSpPr>
            <a:cxnSpLocks/>
          </p:cNvCxnSpPr>
          <p:nvPr/>
        </p:nvCxnSpPr>
        <p:spPr>
          <a:xfrm flipV="1">
            <a:off x="2077167" y="3428973"/>
            <a:ext cx="0" cy="1376460"/>
          </a:xfrm>
          <a:prstGeom prst="straightConnector1">
            <a:avLst/>
          </a:prstGeom>
          <a:noFill/>
          <a:ln w="9525" cap="flat" cmpd="sng">
            <a:solidFill>
              <a:srgbClr val="3E6EC2"/>
            </a:solidFill>
            <a:prstDash val="solid"/>
            <a:round/>
            <a:headEnd type="none" w="sm" len="sm"/>
            <a:tailEnd type="none" w="sm" len="sm"/>
          </a:ln>
        </p:spPr>
      </p:cxnSp>
      <p:sp>
        <p:nvSpPr>
          <p:cNvPr id="12" name="TextBox 11">
            <a:extLst>
              <a:ext uri="{FF2B5EF4-FFF2-40B4-BE49-F238E27FC236}">
                <a16:creationId xmlns:a16="http://schemas.microsoft.com/office/drawing/2014/main" id="{92337465-5337-4437-9EDF-9691C0800D34}"/>
              </a:ext>
            </a:extLst>
          </p:cNvPr>
          <p:cNvSpPr txBox="1"/>
          <p:nvPr/>
        </p:nvSpPr>
        <p:spPr>
          <a:xfrm>
            <a:off x="2629270" y="4143875"/>
            <a:ext cx="2813725" cy="507831"/>
          </a:xfrm>
          <a:prstGeom prst="rect">
            <a:avLst/>
          </a:prstGeom>
          <a:noFill/>
        </p:spPr>
        <p:txBody>
          <a:bodyPr wrap="square" rtlCol="0">
            <a:spAutoFit/>
          </a:bodyPr>
          <a:lstStyle/>
          <a:p>
            <a:pPr defTabSz="685800">
              <a:buClrTx/>
            </a:pPr>
            <a:r>
              <a:rPr lang="en-GB" sz="1350" b="1" kern="1200" dirty="0">
                <a:solidFill>
                  <a:srgbClr val="2E75B5"/>
                </a:solidFill>
                <a:latin typeface="Calibri" panose="020F0502020204030204" pitchFamily="34" charset="0"/>
                <a:ea typeface="+mn-ea"/>
                <a:cs typeface="Calibri" panose="020F0502020204030204" pitchFamily="34" charset="0"/>
              </a:rPr>
              <a:t>Providing a  strong voice for A</a:t>
            </a:r>
            <a:r>
              <a:rPr lang="hu-HU" sz="1350" b="1" kern="1200" dirty="0">
                <a:solidFill>
                  <a:srgbClr val="2E75B5"/>
                </a:solidFill>
                <a:latin typeface="Calibri" panose="020F0502020204030204" pitchFamily="34" charset="0"/>
                <a:ea typeface="+mn-ea"/>
                <a:cs typeface="Calibri" panose="020F0502020204030204" pitchFamily="34" charset="0"/>
              </a:rPr>
              <a:t>rts and Humanities </a:t>
            </a:r>
            <a:r>
              <a:rPr lang="en-GB" sz="1350" b="1" kern="1200" dirty="0">
                <a:solidFill>
                  <a:srgbClr val="2E75B5"/>
                </a:solidFill>
                <a:latin typeface="Calibri" panose="020F0502020204030204" pitchFamily="34" charset="0"/>
                <a:ea typeface="+mn-ea"/>
                <a:cs typeface="Calibri" panose="020F0502020204030204" pitchFamily="34" charset="0"/>
              </a:rPr>
              <a:t>in EU science policy</a:t>
            </a:r>
            <a:endParaRPr lang="en-GB" sz="1350" kern="1200" dirty="0">
              <a:solidFill>
                <a:srgbClr val="2E75B5"/>
              </a:solidFill>
              <a:latin typeface="Calibri" panose="020F0502020204030204" pitchFamily="34" charset="0"/>
              <a:ea typeface="+mn-ea"/>
              <a:cs typeface="Calibri" panose="020F0502020204030204" pitchFamily="34" charset="0"/>
            </a:endParaRPr>
          </a:p>
        </p:txBody>
      </p:sp>
      <mc:AlternateContent xmlns:mc="http://schemas.openxmlformats.org/markup-compatibility/2006">
        <mc:Choice xmlns:pslz="http://schemas.microsoft.com/office/powerpoint/2016/slidezoom" Requires="pslz">
          <p:graphicFrame>
            <p:nvGraphicFramePr>
              <p:cNvPr id="9" name="Slide Zoom 8">
                <a:extLst>
                  <a:ext uri="{FF2B5EF4-FFF2-40B4-BE49-F238E27FC236}">
                    <a16:creationId xmlns:a16="http://schemas.microsoft.com/office/drawing/2014/main" id="{88493D60-635F-4CDD-B0DF-33F4E6999A11}"/>
                  </a:ext>
                </a:extLst>
              </p:cNvPr>
              <p:cNvGraphicFramePr>
                <a:graphicFrameLocks noChangeAspect="1"/>
              </p:cNvGraphicFramePr>
              <p:nvPr>
                <p:extLst>
                  <p:ext uri="{D42A27DB-BD31-4B8C-83A1-F6EECF244321}">
                    <p14:modId xmlns:p14="http://schemas.microsoft.com/office/powerpoint/2010/main" val="50466683"/>
                  </p:ext>
                </p:extLst>
              </p:nvPr>
            </p:nvGraphicFramePr>
            <p:xfrm>
              <a:off x="6681612" y="798871"/>
              <a:ext cx="1655564" cy="931255"/>
            </p:xfrm>
            <a:graphic>
              <a:graphicData uri="http://schemas.microsoft.com/office/powerpoint/2016/slidezoom">
                <pslz:sldZm>
                  <pslz:sldZmObj sldId="402" cId="2873544019">
                    <pslz:zmPr id="{BEBD6F7C-0A93-4A8E-B548-E47393931641}" transitionDur="1000">
                      <p166:blipFill xmlns:p166="http://schemas.microsoft.com/office/powerpoint/2016/6/main">
                        <a:blip r:embed="rId4"/>
                        <a:stretch>
                          <a:fillRect/>
                        </a:stretch>
                      </p166:blipFill>
                      <p166:spPr xmlns:p166="http://schemas.microsoft.com/office/powerpoint/2016/6/main">
                        <a:xfrm>
                          <a:off x="0" y="0"/>
                          <a:ext cx="1655564" cy="931255"/>
                        </a:xfrm>
                        <a:prstGeom prst="ellipse">
                          <a:avLst/>
                        </a:prstGeom>
                        <a:ln>
                          <a:noFill/>
                        </a:ln>
                        <a:effectLst>
                          <a:softEdge rad="112500"/>
                        </a:effectLst>
                      </p166:spPr>
                    </pslz:zmPr>
                  </pslz:sldZmObj>
                </pslz:sldZm>
              </a:graphicData>
            </a:graphic>
          </p:graphicFrame>
        </mc:Choice>
        <mc:Fallback>
          <p:pic>
            <p:nvPicPr>
              <p:cNvPr id="9" name="Slide Zoom 8">
                <a:hlinkClick r:id="rId5" action="ppaction://hlinksldjump"/>
                <a:extLst>
                  <a:ext uri="{FF2B5EF4-FFF2-40B4-BE49-F238E27FC236}">
                    <a16:creationId xmlns:a16="http://schemas.microsoft.com/office/drawing/2014/main" id="{88493D60-635F-4CDD-B0DF-33F4E6999A11}"/>
                  </a:ext>
                </a:extLst>
              </p:cNvPr>
              <p:cNvPicPr>
                <a:picLocks noGrp="1" noRot="1" noChangeAspect="1" noMove="1" noResize="1" noEditPoints="1" noAdjustHandles="1" noChangeArrowheads="1" noChangeShapeType="1"/>
              </p:cNvPicPr>
              <p:nvPr/>
            </p:nvPicPr>
            <p:blipFill>
              <a:blip r:embed="rId4"/>
              <a:stretch>
                <a:fillRect/>
              </a:stretch>
            </p:blipFill>
            <p:spPr>
              <a:xfrm>
                <a:off x="6681612" y="798871"/>
                <a:ext cx="1655564" cy="931255"/>
              </a:xfrm>
              <a:prstGeom prst="ellipse">
                <a:avLst/>
              </a:prstGeom>
              <a:ln>
                <a:noFill/>
              </a:ln>
              <a:effectLst>
                <a:softEdge rad="112500"/>
              </a:effectLst>
            </p:spPr>
          </p:pic>
        </mc:Fallback>
      </mc:AlternateContent>
      <mc:AlternateContent xmlns:mc="http://schemas.openxmlformats.org/markup-compatibility/2006">
        <mc:Choice xmlns:pslz="http://schemas.microsoft.com/office/powerpoint/2016/slidezoom" Requires="pslz">
          <p:graphicFrame>
            <p:nvGraphicFramePr>
              <p:cNvPr id="11" name="Slide Zoom 10">
                <a:extLst>
                  <a:ext uri="{FF2B5EF4-FFF2-40B4-BE49-F238E27FC236}">
                    <a16:creationId xmlns:a16="http://schemas.microsoft.com/office/drawing/2014/main" id="{0512E7A0-8EEA-4FCA-920A-70D836E23B7B}"/>
                  </a:ext>
                </a:extLst>
              </p:cNvPr>
              <p:cNvGraphicFramePr>
                <a:graphicFrameLocks noChangeAspect="1"/>
              </p:cNvGraphicFramePr>
              <p:nvPr>
                <p:extLst>
                  <p:ext uri="{D42A27DB-BD31-4B8C-83A1-F6EECF244321}">
                    <p14:modId xmlns:p14="http://schemas.microsoft.com/office/powerpoint/2010/main" val="2989853664"/>
                  </p:ext>
                </p:extLst>
              </p:nvPr>
            </p:nvGraphicFramePr>
            <p:xfrm>
              <a:off x="6681611" y="1730126"/>
              <a:ext cx="1897191" cy="1067170"/>
            </p:xfrm>
            <a:graphic>
              <a:graphicData uri="http://schemas.microsoft.com/office/powerpoint/2016/slidezoom">
                <pslz:sldZm>
                  <pslz:sldZmObj sldId="403" cId="3772965244">
                    <pslz:zmPr id="{5C272D46-340E-476E-9708-8188826DFCA0}" transitionDur="1000">
                      <p166:blipFill xmlns:p166="http://schemas.microsoft.com/office/powerpoint/2016/6/main">
                        <a:blip r:embed="rId6"/>
                        <a:stretch>
                          <a:fillRect/>
                        </a:stretch>
                      </p166:blipFill>
                      <p166:spPr xmlns:p166="http://schemas.microsoft.com/office/powerpoint/2016/6/main">
                        <a:xfrm>
                          <a:off x="0" y="0"/>
                          <a:ext cx="1897191" cy="1067170"/>
                        </a:xfrm>
                        <a:prstGeom prst="ellipse">
                          <a:avLst/>
                        </a:prstGeom>
                        <a:ln>
                          <a:noFill/>
                        </a:ln>
                        <a:effectLst>
                          <a:softEdge rad="112500"/>
                        </a:effectLst>
                      </p166:spPr>
                    </pslz:zmPr>
                  </pslz:sldZmObj>
                </pslz:sldZm>
              </a:graphicData>
            </a:graphic>
          </p:graphicFrame>
        </mc:Choice>
        <mc:Fallback>
          <p:pic>
            <p:nvPicPr>
              <p:cNvPr id="11" name="Slide Zoom 10">
                <a:hlinkClick r:id="rId7" action="ppaction://hlinksldjump"/>
                <a:extLst>
                  <a:ext uri="{FF2B5EF4-FFF2-40B4-BE49-F238E27FC236}">
                    <a16:creationId xmlns:a16="http://schemas.microsoft.com/office/drawing/2014/main" id="{0512E7A0-8EEA-4FCA-920A-70D836E23B7B}"/>
                  </a:ext>
                </a:extLst>
              </p:cNvPr>
              <p:cNvPicPr>
                <a:picLocks noGrp="1" noRot="1" noChangeAspect="1" noMove="1" noResize="1" noEditPoints="1" noAdjustHandles="1" noChangeArrowheads="1" noChangeShapeType="1"/>
              </p:cNvPicPr>
              <p:nvPr/>
            </p:nvPicPr>
            <p:blipFill>
              <a:blip r:embed="rId6"/>
              <a:stretch>
                <a:fillRect/>
              </a:stretch>
            </p:blipFill>
            <p:spPr>
              <a:xfrm>
                <a:off x="6681611" y="1730126"/>
                <a:ext cx="1897191" cy="1067170"/>
              </a:xfrm>
              <a:prstGeom prst="ellipse">
                <a:avLst/>
              </a:prstGeom>
              <a:ln>
                <a:noFill/>
              </a:ln>
              <a:effectLst>
                <a:softEdge rad="112500"/>
              </a:effectLst>
            </p:spPr>
          </p:pic>
        </mc:Fallback>
      </mc:AlternateContent>
      <mc:AlternateContent xmlns:mc="http://schemas.openxmlformats.org/markup-compatibility/2006">
        <mc:Choice xmlns:pslz="http://schemas.microsoft.com/office/powerpoint/2016/slidezoom" Requires="pslz">
          <p:graphicFrame>
            <p:nvGraphicFramePr>
              <p:cNvPr id="14" name="Slide Zoom 13">
                <a:extLst>
                  <a:ext uri="{FF2B5EF4-FFF2-40B4-BE49-F238E27FC236}">
                    <a16:creationId xmlns:a16="http://schemas.microsoft.com/office/drawing/2014/main" id="{1F08F866-C07D-4CF4-BC92-A5EEBF2BF2B1}"/>
                  </a:ext>
                </a:extLst>
              </p:cNvPr>
              <p:cNvGraphicFramePr>
                <a:graphicFrameLocks noChangeAspect="1"/>
              </p:cNvGraphicFramePr>
              <p:nvPr>
                <p:extLst>
                  <p:ext uri="{D42A27DB-BD31-4B8C-83A1-F6EECF244321}">
                    <p14:modId xmlns:p14="http://schemas.microsoft.com/office/powerpoint/2010/main" val="1028661855"/>
                  </p:ext>
                </p:extLst>
              </p:nvPr>
            </p:nvGraphicFramePr>
            <p:xfrm>
              <a:off x="6681611" y="2890906"/>
              <a:ext cx="1744956" cy="981538"/>
            </p:xfrm>
            <a:graphic>
              <a:graphicData uri="http://schemas.microsoft.com/office/powerpoint/2016/slidezoom">
                <pslz:sldZm>
                  <pslz:sldZmObj sldId="404" cId="3110649769">
                    <pslz:zmPr id="{F823DE72-85CD-4584-A236-6CDD8925ECF2}" transitionDur="1000">
                      <p166:blipFill xmlns:p166="http://schemas.microsoft.com/office/powerpoint/2016/6/main">
                        <a:blip r:embed="rId8"/>
                        <a:stretch>
                          <a:fillRect/>
                        </a:stretch>
                      </p166:blipFill>
                      <p166:spPr xmlns:p166="http://schemas.microsoft.com/office/powerpoint/2016/6/main">
                        <a:xfrm>
                          <a:off x="0" y="0"/>
                          <a:ext cx="1744956" cy="981538"/>
                        </a:xfrm>
                        <a:prstGeom prst="ellipse">
                          <a:avLst/>
                        </a:prstGeom>
                        <a:ln>
                          <a:noFill/>
                        </a:ln>
                        <a:effectLst>
                          <a:softEdge rad="112500"/>
                        </a:effectLst>
                      </p166:spPr>
                    </pslz:zmPr>
                  </pslz:sldZmObj>
                </pslz:sldZm>
              </a:graphicData>
            </a:graphic>
          </p:graphicFrame>
        </mc:Choice>
        <mc:Fallback>
          <p:pic>
            <p:nvPicPr>
              <p:cNvPr id="14" name="Slide Zoom 13">
                <a:hlinkClick r:id="rId9" action="ppaction://hlinksldjump"/>
                <a:extLst>
                  <a:ext uri="{FF2B5EF4-FFF2-40B4-BE49-F238E27FC236}">
                    <a16:creationId xmlns:a16="http://schemas.microsoft.com/office/drawing/2014/main" id="{1F08F866-C07D-4CF4-BC92-A5EEBF2BF2B1}"/>
                  </a:ext>
                </a:extLst>
              </p:cNvPr>
              <p:cNvPicPr>
                <a:picLocks noGrp="1" noRot="1" noChangeAspect="1" noMove="1" noResize="1" noEditPoints="1" noAdjustHandles="1" noChangeArrowheads="1" noChangeShapeType="1"/>
              </p:cNvPicPr>
              <p:nvPr/>
            </p:nvPicPr>
            <p:blipFill>
              <a:blip r:embed="rId8"/>
              <a:stretch>
                <a:fillRect/>
              </a:stretch>
            </p:blipFill>
            <p:spPr>
              <a:xfrm>
                <a:off x="6681611" y="2890906"/>
                <a:ext cx="1744956" cy="981538"/>
              </a:xfrm>
              <a:prstGeom prst="ellipse">
                <a:avLst/>
              </a:prstGeom>
              <a:ln>
                <a:noFill/>
              </a:ln>
              <a:effectLst>
                <a:softEdge rad="112500"/>
              </a:effectLst>
            </p:spPr>
          </p:pic>
        </mc:Fallback>
      </mc:AlternateContent>
      <mc:AlternateContent xmlns:mc="http://schemas.openxmlformats.org/markup-compatibility/2006">
        <mc:Choice xmlns:pslz="http://schemas.microsoft.com/office/powerpoint/2016/slidezoom" Requires="pslz">
          <p:graphicFrame>
            <p:nvGraphicFramePr>
              <p:cNvPr id="18" name="Slide Zoom 17">
                <a:extLst>
                  <a:ext uri="{FF2B5EF4-FFF2-40B4-BE49-F238E27FC236}">
                    <a16:creationId xmlns:a16="http://schemas.microsoft.com/office/drawing/2014/main" id="{1D744B0A-1700-4A8F-8A61-0A15B4A608BB}"/>
                  </a:ext>
                </a:extLst>
              </p:cNvPr>
              <p:cNvGraphicFramePr>
                <a:graphicFrameLocks noChangeAspect="1"/>
              </p:cNvGraphicFramePr>
              <p:nvPr>
                <p:extLst>
                  <p:ext uri="{D42A27DB-BD31-4B8C-83A1-F6EECF244321}">
                    <p14:modId xmlns:p14="http://schemas.microsoft.com/office/powerpoint/2010/main" val="352239353"/>
                  </p:ext>
                </p:extLst>
              </p:nvPr>
            </p:nvGraphicFramePr>
            <p:xfrm>
              <a:off x="6681612" y="4093923"/>
              <a:ext cx="1744956" cy="981538"/>
            </p:xfrm>
            <a:graphic>
              <a:graphicData uri="http://schemas.microsoft.com/office/powerpoint/2016/slidezoom">
                <pslz:sldZm>
                  <pslz:sldZmObj sldId="405" cId="93471405">
                    <pslz:zmPr id="{5877ECD7-273E-4193-9363-0D640DF9140E}" returnToParent="0" transitionDur="1000">
                      <p166:blipFill xmlns:p166="http://schemas.microsoft.com/office/powerpoint/2016/6/main">
                        <a:blip r:embed="rId10"/>
                        <a:stretch>
                          <a:fillRect/>
                        </a:stretch>
                      </p166:blipFill>
                      <p166:spPr xmlns:p166="http://schemas.microsoft.com/office/powerpoint/2016/6/main">
                        <a:xfrm>
                          <a:off x="0" y="0"/>
                          <a:ext cx="1744956" cy="981538"/>
                        </a:xfrm>
                        <a:prstGeom prst="ellipse">
                          <a:avLst/>
                        </a:prstGeom>
                        <a:ln>
                          <a:noFill/>
                        </a:ln>
                        <a:effectLst>
                          <a:softEdge rad="112500"/>
                        </a:effectLst>
                      </p166:spPr>
                    </pslz:zmPr>
                  </pslz:sldZmObj>
                </pslz:sldZm>
              </a:graphicData>
            </a:graphic>
          </p:graphicFrame>
        </mc:Choice>
        <mc:Fallback>
          <p:pic>
            <p:nvPicPr>
              <p:cNvPr id="18" name="Slide Zoom 17">
                <a:hlinkClick r:id="rId11" action="ppaction://hlinksldjump"/>
                <a:extLst>
                  <a:ext uri="{FF2B5EF4-FFF2-40B4-BE49-F238E27FC236}">
                    <a16:creationId xmlns:a16="http://schemas.microsoft.com/office/drawing/2014/main" id="{1D744B0A-1700-4A8F-8A61-0A15B4A608BB}"/>
                  </a:ext>
                </a:extLst>
              </p:cNvPr>
              <p:cNvPicPr>
                <a:picLocks noGrp="1" noRot="1" noChangeAspect="1" noMove="1" noResize="1" noEditPoints="1" noAdjustHandles="1" noChangeArrowheads="1" noChangeShapeType="1"/>
              </p:cNvPicPr>
              <p:nvPr/>
            </p:nvPicPr>
            <p:blipFill>
              <a:blip r:embed="rId10"/>
              <a:stretch>
                <a:fillRect/>
              </a:stretch>
            </p:blipFill>
            <p:spPr>
              <a:xfrm>
                <a:off x="6681612" y="4093923"/>
                <a:ext cx="1744956" cy="981538"/>
              </a:xfrm>
              <a:prstGeom prst="ellipse">
                <a:avLst/>
              </a:prstGeom>
              <a:ln>
                <a:noFill/>
              </a:ln>
              <a:effectLst>
                <a:softEdge rad="112500"/>
              </a:effectLst>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CA5B-5CF2-410E-9878-571E28D5C56D}"/>
              </a:ext>
            </a:extLst>
          </p:cNvPr>
          <p:cNvSpPr>
            <a:spLocks noGrp="1"/>
          </p:cNvSpPr>
          <p:nvPr>
            <p:ph type="title"/>
          </p:nvPr>
        </p:nvSpPr>
        <p:spPr/>
        <p:txBody>
          <a:bodyPr/>
          <a:lstStyle/>
          <a:p>
            <a:endParaRPr lang="en-GB" dirty="0"/>
          </a:p>
        </p:txBody>
      </p:sp>
      <p:pic>
        <p:nvPicPr>
          <p:cNvPr id="9" name="Picture 8">
            <a:extLst>
              <a:ext uri="{FF2B5EF4-FFF2-40B4-BE49-F238E27FC236}">
                <a16:creationId xmlns:a16="http://schemas.microsoft.com/office/drawing/2014/main" id="{51418B79-D27F-4971-967C-690FC7F10D80}"/>
              </a:ext>
            </a:extLst>
          </p:cNvPr>
          <p:cNvPicPr>
            <a:picLocks noChangeAspect="1"/>
          </p:cNvPicPr>
          <p:nvPr/>
        </p:nvPicPr>
        <p:blipFill>
          <a:blip r:embed="rId2"/>
          <a:stretch>
            <a:fillRect/>
          </a:stretch>
        </p:blipFill>
        <p:spPr>
          <a:xfrm>
            <a:off x="-330413" y="0"/>
            <a:ext cx="7104082" cy="5074344"/>
          </a:xfrm>
          <a:prstGeom prst="rect">
            <a:avLst/>
          </a:prstGeom>
        </p:spPr>
      </p:pic>
      <p:pic>
        <p:nvPicPr>
          <p:cNvPr id="11" name="Picture 10">
            <a:extLst>
              <a:ext uri="{FF2B5EF4-FFF2-40B4-BE49-F238E27FC236}">
                <a16:creationId xmlns:a16="http://schemas.microsoft.com/office/drawing/2014/main" id="{E1FAD60A-2BC6-48AC-8CB6-0D74EC44BBFD}"/>
              </a:ext>
            </a:extLst>
          </p:cNvPr>
          <p:cNvPicPr>
            <a:picLocks noChangeAspect="1"/>
          </p:cNvPicPr>
          <p:nvPr/>
        </p:nvPicPr>
        <p:blipFill>
          <a:blip r:embed="rId3"/>
          <a:stretch>
            <a:fillRect/>
          </a:stretch>
        </p:blipFill>
        <p:spPr>
          <a:xfrm>
            <a:off x="3583313" y="0"/>
            <a:ext cx="5804021" cy="5143500"/>
          </a:xfrm>
          <a:prstGeom prst="rect">
            <a:avLst/>
          </a:prstGeom>
        </p:spPr>
      </p:pic>
    </p:spTree>
    <p:extLst>
      <p:ext uri="{BB962C8B-B14F-4D97-AF65-F5344CB8AC3E}">
        <p14:creationId xmlns:p14="http://schemas.microsoft.com/office/powerpoint/2010/main" val="2873544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F8648-87C7-486C-A0A1-8D76338AC948}"/>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FA5A5D5-A047-4F83-9F46-B1427377BF32}"/>
              </a:ext>
            </a:extLst>
          </p:cNvPr>
          <p:cNvPicPr>
            <a:picLocks noChangeAspect="1"/>
          </p:cNvPicPr>
          <p:nvPr/>
        </p:nvPicPr>
        <p:blipFill>
          <a:blip r:embed="rId2"/>
          <a:stretch>
            <a:fillRect/>
          </a:stretch>
        </p:blipFill>
        <p:spPr>
          <a:xfrm>
            <a:off x="0" y="427996"/>
            <a:ext cx="9144000" cy="4287507"/>
          </a:xfrm>
          <a:prstGeom prst="rect">
            <a:avLst/>
          </a:prstGeom>
        </p:spPr>
      </p:pic>
    </p:spTree>
    <p:extLst>
      <p:ext uri="{BB962C8B-B14F-4D97-AF65-F5344CB8AC3E}">
        <p14:creationId xmlns:p14="http://schemas.microsoft.com/office/powerpoint/2010/main" val="377296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lage of people&#10;&#10;Description automatically generated with low confidence">
            <a:extLst>
              <a:ext uri="{FF2B5EF4-FFF2-40B4-BE49-F238E27FC236}">
                <a16:creationId xmlns:a16="http://schemas.microsoft.com/office/drawing/2014/main" id="{D83DDB6A-2DD2-4FD6-9EA1-ECDC93DE637B}"/>
              </a:ext>
            </a:extLst>
          </p:cNvPr>
          <p:cNvPicPr>
            <a:picLocks noChangeAspect="1"/>
          </p:cNvPicPr>
          <p:nvPr/>
        </p:nvPicPr>
        <p:blipFill>
          <a:blip r:embed="rId2"/>
          <a:stretch>
            <a:fillRect/>
          </a:stretch>
        </p:blipFill>
        <p:spPr>
          <a:xfrm>
            <a:off x="90488" y="521458"/>
            <a:ext cx="8963025" cy="4100583"/>
          </a:xfrm>
          <a:prstGeom prst="rect">
            <a:avLst/>
          </a:prstGeom>
          <a:noFill/>
        </p:spPr>
      </p:pic>
    </p:spTree>
    <p:extLst>
      <p:ext uri="{BB962C8B-B14F-4D97-AF65-F5344CB8AC3E}">
        <p14:creationId xmlns:p14="http://schemas.microsoft.com/office/powerpoint/2010/main" val="311064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7E9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B35A-9896-478E-9A70-0D30C35B2F3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1F55D6C-CD05-49DF-A736-D30A4E5C2CE4}"/>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CCE35456-964A-417E-AD3A-44D41F6A5F89}"/>
              </a:ext>
            </a:extLst>
          </p:cNvPr>
          <p:cNvPicPr>
            <a:picLocks noChangeAspect="1"/>
          </p:cNvPicPr>
          <p:nvPr/>
        </p:nvPicPr>
        <p:blipFill>
          <a:blip r:embed="rId2"/>
          <a:stretch>
            <a:fillRect/>
          </a:stretch>
        </p:blipFill>
        <p:spPr>
          <a:xfrm>
            <a:off x="0" y="0"/>
            <a:ext cx="6324907" cy="2674044"/>
          </a:xfrm>
          <a:prstGeom prst="rect">
            <a:avLst/>
          </a:prstGeom>
        </p:spPr>
      </p:pic>
      <p:pic>
        <p:nvPicPr>
          <p:cNvPr id="6" name="Google Shape;73;p15">
            <a:extLst>
              <a:ext uri="{FF2B5EF4-FFF2-40B4-BE49-F238E27FC236}">
                <a16:creationId xmlns:a16="http://schemas.microsoft.com/office/drawing/2014/main" id="{6AE2FB79-E882-4647-9AB4-9CCC379A2F07}"/>
              </a:ext>
            </a:extLst>
          </p:cNvPr>
          <p:cNvPicPr preferRelativeResize="0"/>
          <p:nvPr/>
        </p:nvPicPr>
        <p:blipFill>
          <a:blip r:embed="rId3">
            <a:alphaModFix/>
          </a:blip>
          <a:stretch>
            <a:fillRect/>
          </a:stretch>
        </p:blipFill>
        <p:spPr>
          <a:xfrm>
            <a:off x="4026434" y="2879111"/>
            <a:ext cx="5117566" cy="2571750"/>
          </a:xfrm>
          <a:prstGeom prst="rect">
            <a:avLst/>
          </a:prstGeom>
          <a:noFill/>
          <a:ln>
            <a:noFill/>
          </a:ln>
        </p:spPr>
      </p:pic>
    </p:spTree>
    <p:extLst>
      <p:ext uri="{BB962C8B-B14F-4D97-AF65-F5344CB8AC3E}">
        <p14:creationId xmlns:p14="http://schemas.microsoft.com/office/powerpoint/2010/main" val="9347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title" idx="4294967295"/>
          </p:nvPr>
        </p:nvSpPr>
        <p:spPr>
          <a:xfrm>
            <a:off x="1262259" y="0"/>
            <a:ext cx="6377236" cy="1143000"/>
          </a:xfrm>
          <a:prstGeom prst="rect">
            <a:avLst/>
          </a:prstGeom>
          <a:noFill/>
          <a:ln>
            <a:noFill/>
          </a:ln>
        </p:spPr>
        <p:txBody>
          <a:bodyPr spcFirstLastPara="1" wrap="square" lIns="222600" tIns="111300" rIns="222600" bIns="111300" anchor="ctr" anchorCtr="0">
            <a:noAutofit/>
          </a:bodyPr>
          <a:lstStyle/>
          <a:p>
            <a:pPr marL="0" lvl="0" indent="0" algn="r" rtl="0">
              <a:lnSpc>
                <a:spcPct val="90000"/>
              </a:lnSpc>
              <a:spcBef>
                <a:spcPts val="0"/>
              </a:spcBef>
              <a:spcAft>
                <a:spcPts val="0"/>
              </a:spcAft>
              <a:buClr>
                <a:schemeClr val="dk1"/>
              </a:buClr>
              <a:buSzPts val="2400"/>
              <a:buFont typeface="Twentieth Century"/>
              <a:buNone/>
            </a:pPr>
            <a:r>
              <a:rPr lang="en" sz="4000" b="1" dirty="0">
                <a:solidFill>
                  <a:srgbClr val="0B6AA3"/>
                </a:solidFill>
                <a:latin typeface="Calibri" panose="020F0502020204030204" pitchFamily="34" charset="0"/>
                <a:ea typeface="Roboto"/>
                <a:cs typeface="Calibri" panose="020F0502020204030204" pitchFamily="34" charset="0"/>
                <a:sym typeface="Roboto"/>
              </a:rPr>
              <a:t>Ready, set, explore, reuse! </a:t>
            </a:r>
            <a:endParaRPr sz="4000" b="1" dirty="0">
              <a:solidFill>
                <a:srgbClr val="0B6AA3"/>
              </a:solidFill>
              <a:latin typeface="Calibri" panose="020F0502020204030204" pitchFamily="34" charset="0"/>
              <a:ea typeface="Roboto"/>
              <a:cs typeface="Calibri" panose="020F0502020204030204" pitchFamily="34" charset="0"/>
              <a:sym typeface="Roboto"/>
            </a:endParaRPr>
          </a:p>
        </p:txBody>
      </p:sp>
      <p:sp>
        <p:nvSpPr>
          <p:cNvPr id="85" name="Google Shape;85;p15"/>
          <p:cNvSpPr txBox="1"/>
          <p:nvPr/>
        </p:nvSpPr>
        <p:spPr>
          <a:xfrm>
            <a:off x="570682" y="4550095"/>
            <a:ext cx="43101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latin typeface="Calibri"/>
                <a:ea typeface="Calibri"/>
                <a:cs typeface="Calibri"/>
                <a:sym typeface="Calibri"/>
              </a:rPr>
              <a:t>Open Science </a:t>
            </a:r>
            <a:r>
              <a:rPr lang="en" sz="1100" u="sng">
                <a:solidFill>
                  <a:schemeClr val="hlink"/>
                </a:solidFill>
                <a:latin typeface="Calibri"/>
                <a:ea typeface="Calibri"/>
                <a:cs typeface="Calibri"/>
                <a:sym typeface="Calibri"/>
                <a:hlinkClick r:id="rId3"/>
              </a:rPr>
              <a:t>Helpdesk</a:t>
            </a:r>
            <a:endParaRPr sz="1100" b="0" i="0" u="sng" strike="noStrike" cap="none">
              <a:solidFill>
                <a:srgbClr val="000000"/>
              </a:solidFill>
              <a:latin typeface="Calibri"/>
              <a:ea typeface="Calibri"/>
              <a:cs typeface="Calibri"/>
              <a:sym typeface="Calibri"/>
            </a:endParaRPr>
          </a:p>
        </p:txBody>
      </p:sp>
      <p:sp>
        <p:nvSpPr>
          <p:cNvPr id="86" name="Google Shape;86;p15"/>
          <p:cNvSpPr txBox="1"/>
          <p:nvPr/>
        </p:nvSpPr>
        <p:spPr>
          <a:xfrm>
            <a:off x="2796988" y="4550065"/>
            <a:ext cx="27636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a:solidFill>
                  <a:schemeClr val="lt1"/>
                </a:solidFill>
                <a:latin typeface="Calibri"/>
                <a:ea typeface="Calibri"/>
                <a:cs typeface="Calibri"/>
                <a:sym typeface="Calibri"/>
              </a:rPr>
              <a:t>7</a:t>
            </a:r>
            <a:endParaRPr sz="1100" b="0" i="0" u="none" strike="noStrike" cap="none">
              <a:solidFill>
                <a:srgbClr val="000000"/>
              </a:solidFill>
              <a:latin typeface="Calibri"/>
              <a:ea typeface="Calibri"/>
              <a:cs typeface="Calibri"/>
              <a:sym typeface="Calibri"/>
            </a:endParaRPr>
          </a:p>
        </p:txBody>
      </p:sp>
      <p:pic>
        <p:nvPicPr>
          <p:cNvPr id="87" name="Google Shape;87;p15"/>
          <p:cNvPicPr preferRelativeResize="0"/>
          <p:nvPr/>
        </p:nvPicPr>
        <p:blipFill rotWithShape="1">
          <a:blip r:embed="rId4">
            <a:alphaModFix/>
          </a:blip>
          <a:srcRect/>
          <a:stretch/>
        </p:blipFill>
        <p:spPr>
          <a:xfrm>
            <a:off x="3613797" y="1103539"/>
            <a:ext cx="1916412" cy="1274616"/>
          </a:xfrm>
          <a:prstGeom prst="rect">
            <a:avLst/>
          </a:prstGeom>
          <a:noFill/>
          <a:ln>
            <a:noFill/>
          </a:ln>
        </p:spPr>
      </p:pic>
      <p:sp>
        <p:nvSpPr>
          <p:cNvPr id="88" name="Google Shape;88;p15"/>
          <p:cNvSpPr txBox="1"/>
          <p:nvPr/>
        </p:nvSpPr>
        <p:spPr>
          <a:xfrm>
            <a:off x="3882468" y="2596173"/>
            <a:ext cx="27636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sng" strike="noStrike" cap="none">
                <a:solidFill>
                  <a:schemeClr val="hlink"/>
                </a:solidFill>
                <a:latin typeface="Calibri"/>
                <a:ea typeface="Calibri"/>
                <a:cs typeface="Calibri"/>
                <a:sym typeface="Calibri"/>
                <a:hlinkClick r:id="rId5"/>
              </a:rPr>
              <a:t>DARIAH Open blog</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p:txBody>
      </p:sp>
      <p:sp>
        <p:nvSpPr>
          <p:cNvPr id="89" name="Google Shape;89;p15"/>
          <p:cNvSpPr txBox="1"/>
          <p:nvPr/>
        </p:nvSpPr>
        <p:spPr>
          <a:xfrm>
            <a:off x="423373" y="2563838"/>
            <a:ext cx="2619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dirty="0">
                <a:latin typeface="Calibri"/>
                <a:ea typeface="Calibri"/>
                <a:cs typeface="Calibri"/>
                <a:sym typeface="Calibri"/>
              </a:rPr>
              <a:t>T</a:t>
            </a:r>
            <a:r>
              <a:rPr lang="en" sz="1100" dirty="0">
                <a:solidFill>
                  <a:srgbClr val="000000"/>
                </a:solidFill>
                <a:latin typeface="Calibri"/>
                <a:ea typeface="Calibri"/>
                <a:cs typeface="Calibri"/>
                <a:sym typeface="Calibri"/>
              </a:rPr>
              <a:t>raining materials on </a:t>
            </a:r>
            <a:r>
              <a:rPr lang="en" sz="1100" u="sng" dirty="0">
                <a:solidFill>
                  <a:schemeClr val="hlink"/>
                </a:solidFill>
                <a:latin typeface="Calibri"/>
                <a:ea typeface="Calibri"/>
                <a:cs typeface="Calibri"/>
                <a:sym typeface="Calibri"/>
                <a:hlinkClick r:id="rId6"/>
              </a:rPr>
              <a:t>DARIAH Campus </a:t>
            </a:r>
            <a:r>
              <a:rPr lang="en" sz="1100" dirty="0">
                <a:solidFill>
                  <a:srgbClr val="000000"/>
                </a:solidFill>
                <a:latin typeface="Calibri"/>
                <a:ea typeface="Calibri"/>
                <a:cs typeface="Calibri"/>
                <a:sym typeface="Calibri"/>
              </a:rPr>
              <a:t>(contains Open Science!)  </a:t>
            </a:r>
            <a:endParaRPr sz="11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Roboto"/>
              <a:ea typeface="Roboto"/>
              <a:cs typeface="Roboto"/>
              <a:sym typeface="Roboto"/>
            </a:endParaRPr>
          </a:p>
        </p:txBody>
      </p:sp>
      <p:sp>
        <p:nvSpPr>
          <p:cNvPr id="90" name="Google Shape;90;p15"/>
          <p:cNvSpPr txBox="1"/>
          <p:nvPr/>
        </p:nvSpPr>
        <p:spPr>
          <a:xfrm>
            <a:off x="4239491" y="3886200"/>
            <a:ext cx="26739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Calibri"/>
              <a:ea typeface="Calibri"/>
              <a:cs typeface="Calibri"/>
              <a:sym typeface="Calibri"/>
            </a:endParaRPr>
          </a:p>
        </p:txBody>
      </p:sp>
      <p:sp>
        <p:nvSpPr>
          <p:cNvPr id="91" name="Google Shape;91;p15"/>
          <p:cNvSpPr txBox="1"/>
          <p:nvPr/>
        </p:nvSpPr>
        <p:spPr>
          <a:xfrm>
            <a:off x="5560645" y="4550065"/>
            <a:ext cx="4157700" cy="2385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sng" strike="noStrike" cap="none">
              <a:solidFill>
                <a:srgbClr val="000000"/>
              </a:solidFill>
              <a:latin typeface="Trebuchet MS"/>
              <a:ea typeface="Trebuchet MS"/>
              <a:cs typeface="Trebuchet MS"/>
              <a:sym typeface="Trebuchet MS"/>
            </a:endParaRPr>
          </a:p>
        </p:txBody>
      </p:sp>
      <p:pic>
        <p:nvPicPr>
          <p:cNvPr id="92" name="Google Shape;92;p15"/>
          <p:cNvPicPr preferRelativeResize="0"/>
          <p:nvPr/>
        </p:nvPicPr>
        <p:blipFill rotWithShape="1">
          <a:blip r:embed="rId7">
            <a:alphaModFix/>
          </a:blip>
          <a:srcRect/>
          <a:stretch/>
        </p:blipFill>
        <p:spPr>
          <a:xfrm>
            <a:off x="477187" y="1134065"/>
            <a:ext cx="2213086" cy="1244859"/>
          </a:xfrm>
          <a:prstGeom prst="rect">
            <a:avLst/>
          </a:prstGeom>
          <a:noFill/>
          <a:ln>
            <a:noFill/>
          </a:ln>
        </p:spPr>
      </p:pic>
      <p:sp>
        <p:nvSpPr>
          <p:cNvPr id="93" name="Google Shape;93;p15"/>
          <p:cNvSpPr txBox="1"/>
          <p:nvPr/>
        </p:nvSpPr>
        <p:spPr>
          <a:xfrm>
            <a:off x="6030447" y="4508578"/>
            <a:ext cx="3006900" cy="4080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a:solidFill>
                  <a:schemeClr val="dk1"/>
                </a:solidFill>
                <a:latin typeface="Calibri"/>
                <a:ea typeface="Calibri"/>
                <a:cs typeface="Calibri"/>
                <a:sym typeface="Calibri"/>
              </a:rPr>
              <a:t>DARIAH Research Data Management </a:t>
            </a:r>
            <a:r>
              <a:rPr lang="en" sz="1100" u="sng">
                <a:solidFill>
                  <a:schemeClr val="hlink"/>
                </a:solidFill>
                <a:latin typeface="Calibri"/>
                <a:ea typeface="Calibri"/>
                <a:cs typeface="Calibri"/>
                <a:sym typeface="Calibri"/>
                <a:hlinkClick r:id="rId8"/>
              </a:rPr>
              <a:t>Working Group</a:t>
            </a:r>
            <a:endParaRPr sz="1100">
              <a:solidFill>
                <a:schemeClr val="dk1"/>
              </a:solidFill>
              <a:latin typeface="Calibri"/>
              <a:ea typeface="Calibri"/>
              <a:cs typeface="Calibri"/>
              <a:sym typeface="Calibri"/>
            </a:endParaRPr>
          </a:p>
        </p:txBody>
      </p:sp>
      <p:pic>
        <p:nvPicPr>
          <p:cNvPr id="94" name="Google Shape;94;p15"/>
          <p:cNvPicPr preferRelativeResize="0"/>
          <p:nvPr/>
        </p:nvPicPr>
        <p:blipFill rotWithShape="1">
          <a:blip r:embed="rId9">
            <a:alphaModFix/>
          </a:blip>
          <a:srcRect/>
          <a:stretch/>
        </p:blipFill>
        <p:spPr>
          <a:xfrm>
            <a:off x="6186699" y="3056424"/>
            <a:ext cx="2957301" cy="1392404"/>
          </a:xfrm>
          <a:prstGeom prst="rect">
            <a:avLst/>
          </a:prstGeom>
          <a:noFill/>
          <a:ln>
            <a:noFill/>
          </a:ln>
        </p:spPr>
      </p:pic>
      <p:pic>
        <p:nvPicPr>
          <p:cNvPr id="95" name="Google Shape;95;p15"/>
          <p:cNvPicPr preferRelativeResize="0"/>
          <p:nvPr/>
        </p:nvPicPr>
        <p:blipFill rotWithShape="1">
          <a:blip r:embed="rId10">
            <a:alphaModFix/>
          </a:blip>
          <a:srcRect/>
          <a:stretch/>
        </p:blipFill>
        <p:spPr>
          <a:xfrm>
            <a:off x="6769899" y="991763"/>
            <a:ext cx="1642787" cy="1498174"/>
          </a:xfrm>
          <a:prstGeom prst="rect">
            <a:avLst/>
          </a:prstGeom>
          <a:noFill/>
          <a:ln>
            <a:noFill/>
          </a:ln>
        </p:spPr>
      </p:pic>
      <p:sp>
        <p:nvSpPr>
          <p:cNvPr id="96" name="Google Shape;96;p15"/>
          <p:cNvSpPr txBox="1"/>
          <p:nvPr/>
        </p:nvSpPr>
        <p:spPr>
          <a:xfrm>
            <a:off x="6913400" y="2596175"/>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latin typeface="Calibri"/>
                <a:ea typeface="Calibri"/>
                <a:cs typeface="Calibri"/>
                <a:sym typeface="Calibri"/>
                <a:hlinkClick r:id="rId11"/>
              </a:rPr>
              <a:t>OpenMethods </a:t>
            </a:r>
            <a:r>
              <a:rPr lang="en" sz="1100">
                <a:solidFill>
                  <a:schemeClr val="dk1"/>
                </a:solidFill>
                <a:latin typeface="Calibri"/>
                <a:ea typeface="Calibri"/>
                <a:cs typeface="Calibri"/>
                <a:sym typeface="Calibri"/>
              </a:rPr>
              <a:t>platform </a:t>
            </a:r>
            <a:endParaRPr sz="1100">
              <a:solidFill>
                <a:schemeClr val="dk1"/>
              </a:solidFill>
              <a:latin typeface="Calibri"/>
              <a:ea typeface="Calibri"/>
              <a:cs typeface="Calibri"/>
              <a:sym typeface="Calibri"/>
            </a:endParaRPr>
          </a:p>
        </p:txBody>
      </p:sp>
      <p:pic>
        <p:nvPicPr>
          <p:cNvPr id="97" name="Google Shape;97;p15"/>
          <p:cNvPicPr preferRelativeResize="0"/>
          <p:nvPr/>
        </p:nvPicPr>
        <p:blipFill>
          <a:blip r:embed="rId12">
            <a:alphaModFix/>
          </a:blip>
          <a:stretch>
            <a:fillRect/>
          </a:stretch>
        </p:blipFill>
        <p:spPr>
          <a:xfrm>
            <a:off x="3464625" y="3143350"/>
            <a:ext cx="2202465" cy="1037000"/>
          </a:xfrm>
          <a:prstGeom prst="rect">
            <a:avLst/>
          </a:prstGeom>
          <a:noFill/>
          <a:ln>
            <a:noFill/>
          </a:ln>
        </p:spPr>
      </p:pic>
      <p:sp>
        <p:nvSpPr>
          <p:cNvPr id="98" name="Google Shape;98;p15"/>
          <p:cNvSpPr txBox="1"/>
          <p:nvPr/>
        </p:nvSpPr>
        <p:spPr>
          <a:xfrm>
            <a:off x="3358200" y="4437175"/>
            <a:ext cx="2357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alibri"/>
                <a:ea typeface="Calibri"/>
                <a:cs typeface="Calibri"/>
                <a:sym typeface="Calibri"/>
              </a:rPr>
              <a:t>Annual </a:t>
            </a:r>
            <a:r>
              <a:rPr lang="en" sz="1100" u="sng">
                <a:solidFill>
                  <a:schemeClr val="hlink"/>
                </a:solidFill>
                <a:latin typeface="Calibri"/>
                <a:ea typeface="Calibri"/>
                <a:cs typeface="Calibri"/>
                <a:sym typeface="Calibri"/>
                <a:hlinkClick r:id="rId13"/>
              </a:rPr>
              <a:t>bursary</a:t>
            </a:r>
            <a:r>
              <a:rPr lang="en" sz="1100">
                <a:latin typeface="Calibri"/>
                <a:ea typeface="Calibri"/>
                <a:cs typeface="Calibri"/>
                <a:sym typeface="Calibri"/>
              </a:rPr>
              <a:t> for first Open Access monographs in Digital Humanities </a:t>
            </a:r>
            <a:endParaRPr sz="1100">
              <a:latin typeface="Calibri"/>
              <a:ea typeface="Calibri"/>
              <a:cs typeface="Calibri"/>
              <a:sym typeface="Calibri"/>
            </a:endParaRPr>
          </a:p>
        </p:txBody>
      </p:sp>
      <p:pic>
        <p:nvPicPr>
          <p:cNvPr id="99" name="Google Shape;99;p15"/>
          <p:cNvPicPr preferRelativeResize="0"/>
          <p:nvPr/>
        </p:nvPicPr>
        <p:blipFill>
          <a:blip r:embed="rId14">
            <a:alphaModFix/>
          </a:blip>
          <a:stretch>
            <a:fillRect/>
          </a:stretch>
        </p:blipFill>
        <p:spPr>
          <a:xfrm>
            <a:off x="613125" y="3174626"/>
            <a:ext cx="2166225" cy="974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531</Words>
  <Application>Microsoft Office PowerPoint</Application>
  <PresentationFormat>On-screen Show (16:9)</PresentationFormat>
  <Paragraphs>65</Paragraphs>
  <Slides>10</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Roboto</vt:lpstr>
      <vt:lpstr>Calibri Light</vt:lpstr>
      <vt:lpstr>Calibri</vt:lpstr>
      <vt:lpstr>Arial</vt:lpstr>
      <vt:lpstr>Times New Roman</vt:lpstr>
      <vt:lpstr>Twentieth Century</vt:lpstr>
      <vt:lpstr>Trebuchet MS</vt:lpstr>
      <vt:lpstr>Simple Light</vt:lpstr>
      <vt:lpstr>Thème Office</vt:lpstr>
      <vt:lpstr>4_Office Theme</vt:lpstr>
      <vt:lpstr>cover</vt:lpstr>
      <vt:lpstr>Bringing forward open research cultures that are meaningful for humanists </vt:lpstr>
      <vt:lpstr> </vt:lpstr>
      <vt:lpstr>Pathways to Open Humanities </vt:lpstr>
      <vt:lpstr>PowerPoint Presentation</vt:lpstr>
      <vt:lpstr>PowerPoint Presentation</vt:lpstr>
      <vt:lpstr>PowerPoint Presentation</vt:lpstr>
      <vt:lpstr>PowerPoint Presentation</vt:lpstr>
      <vt:lpstr>Ready, set, explore, reuse! </vt:lpstr>
      <vt:lpstr>Hungry for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dc:title>
  <cp:lastModifiedBy>Anne Gresillon</cp:lastModifiedBy>
  <cp:revision>10</cp:revision>
  <dcterms:modified xsi:type="dcterms:W3CDTF">2021-09-22T08:14:20Z</dcterms:modified>
</cp:coreProperties>
</file>