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6" r:id="rId4"/>
    <p:sldId id="260" r:id="rId5"/>
  </p:sldIdLst>
  <p:sldSz cx="12801600" cy="9601200" type="A3"/>
  <p:notesSz cx="9926638" cy="143017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8" autoAdjust="0"/>
    <p:restoredTop sz="94660"/>
  </p:normalViewPr>
  <p:slideViewPr>
    <p:cSldViewPr snapToGrid="0">
      <p:cViewPr varScale="1">
        <p:scale>
          <a:sx n="80" d="100"/>
          <a:sy n="80" d="100"/>
        </p:scale>
        <p:origin x="132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41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071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24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691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5119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7600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4504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856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389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443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714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68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hortdoi.org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47364" y="2463466"/>
            <a:ext cx="11154236" cy="470964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3" name="Rectangle 2"/>
          <p:cNvSpPr/>
          <p:nvPr/>
        </p:nvSpPr>
        <p:spPr>
          <a:xfrm>
            <a:off x="11865063" y="2463466"/>
            <a:ext cx="936538" cy="4709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1" y="1200150"/>
            <a:ext cx="12801600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fr-LU" sz="1008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Persistant </a:t>
            </a:r>
          </a:p>
          <a:p>
            <a:pPr algn="r"/>
            <a:endParaRPr lang="fr-LU" sz="1008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o" panose="00000400000000000000" pitchFamily="2" charset="0"/>
            </a:endParaRPr>
          </a:p>
          <a:p>
            <a:pPr algn="r"/>
            <a:r>
              <a:rPr lang="fr-LU" sz="1008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ORCID </a:t>
            </a:r>
            <a:endParaRPr lang="en-GB" sz="1008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o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0114" y="2463466"/>
            <a:ext cx="11154236" cy="470964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2" name="Rectangle 1"/>
          <p:cNvSpPr/>
          <p:nvPr/>
        </p:nvSpPr>
        <p:spPr>
          <a:xfrm>
            <a:off x="0" y="2463466"/>
            <a:ext cx="980334" cy="4709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1" y="1200150"/>
            <a:ext cx="12801600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fr-LU" sz="1008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 </a:t>
            </a:r>
            <a:r>
              <a:rPr lang="fr-LU" sz="1008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Identifiers</a:t>
            </a:r>
            <a:endParaRPr lang="fr-LU" sz="1008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o" panose="00000400000000000000" pitchFamily="2" charset="0"/>
            </a:endParaRPr>
          </a:p>
          <a:p>
            <a:endParaRPr lang="fr-LU" sz="1008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o" panose="00000400000000000000" pitchFamily="2" charset="0"/>
            </a:endParaRPr>
          </a:p>
          <a:p>
            <a:r>
              <a:rPr lang="fr-LU" sz="1008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 And DOI</a:t>
            </a:r>
            <a:endParaRPr lang="en-GB" sz="1008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o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00150"/>
            <a:ext cx="12804600" cy="7200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12249"/>
            <a:ext cx="4856367" cy="2774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743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stanbul" panose="04040805020002020604" pitchFamily="82" charset="0"/>
              </a:rPr>
              <a:t>TIP</a:t>
            </a:r>
            <a:endParaRPr lang="en-GB" sz="46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stanbul" panose="04040805020002020604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2250" y="4737360"/>
            <a:ext cx="6859173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LU" sz="4620" b="1" dirty="0" err="1">
                <a:latin typeface="Istanbul" panose="04040805020002020604" pitchFamily="82" charset="0"/>
              </a:rPr>
              <a:t>Try</a:t>
            </a:r>
            <a:r>
              <a:rPr lang="fr-LU" sz="4620" b="1" dirty="0">
                <a:latin typeface="Istanbul" panose="04040805020002020604" pitchFamily="82" charset="0"/>
              </a:rPr>
              <a:t> a DOI </a:t>
            </a:r>
            <a:r>
              <a:rPr lang="fr-LU" sz="4620" b="1" dirty="0" err="1">
                <a:latin typeface="Istanbul" panose="04040805020002020604" pitchFamily="82" charset="0"/>
              </a:rPr>
              <a:t>shortener</a:t>
            </a:r>
            <a:r>
              <a:rPr lang="fr-LU" sz="4620" b="1" dirty="0">
                <a:latin typeface="Istanbul" panose="04040805020002020604" pitchFamily="82" charset="0"/>
              </a:rPr>
              <a:t>:  </a:t>
            </a:r>
            <a:r>
              <a:rPr lang="fr-LU" sz="4620" b="1" dirty="0">
                <a:latin typeface="Istanbul" panose="04040805020002020604" pitchFamily="82" charset="0"/>
                <a:hlinkClick r:id="rId3"/>
              </a:rPr>
              <a:t>http://shortdoi.org</a:t>
            </a:r>
            <a:r>
              <a:rPr lang="fr-LU" sz="4620" b="1" dirty="0">
                <a:latin typeface="Istanbul" panose="04040805020002020604" pitchFamily="82" charset="0"/>
              </a:rPr>
              <a:t> </a:t>
            </a:r>
            <a:endParaRPr lang="en-GB" sz="4620" b="1" dirty="0">
              <a:latin typeface="Istanbul" panose="04040805020002020604" pitchFamily="8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025" y="2887940"/>
            <a:ext cx="3368298" cy="336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6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00150"/>
            <a:ext cx="12804600" cy="7200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0077" y="1474244"/>
            <a:ext cx="1203842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0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DEFINITION</a:t>
            </a:r>
            <a:endParaRPr lang="en-GB" sz="10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7772" y="3461115"/>
            <a:ext cx="11761470" cy="3970318"/>
          </a:xfrm>
          <a:prstGeom prst="rect">
            <a:avLst/>
          </a:prstGeom>
          <a:solidFill>
            <a:schemeClr val="dk1">
              <a:alpha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200" dirty="0"/>
              <a:t>An</a:t>
            </a:r>
            <a:r>
              <a:rPr lang="en-US" sz="4200" dirty="0"/>
              <a:t> </a:t>
            </a:r>
            <a:r>
              <a:rPr lang="en-US" sz="4200" i="1" dirty="0"/>
              <a:t>identifier</a:t>
            </a:r>
            <a:r>
              <a:rPr lang="en-US" sz="4200" dirty="0"/>
              <a:t> is any label used to name some thing uniquely (whether online or offline).  URLs are an example of an identifier. So are serial numbers, and personal names. A </a:t>
            </a:r>
            <a:r>
              <a:rPr lang="en-US" sz="4200" i="1" dirty="0"/>
              <a:t>persistent</a:t>
            </a:r>
            <a:r>
              <a:rPr lang="en-US" sz="4200" dirty="0"/>
              <a:t> identifier is guaranteed to be managed and kept up to date over a defined time period.</a:t>
            </a:r>
          </a:p>
        </p:txBody>
      </p:sp>
    </p:spTree>
    <p:extLst>
      <p:ext uri="{BB962C8B-B14F-4D97-AF65-F5344CB8AC3E}">
        <p14:creationId xmlns:p14="http://schemas.microsoft.com/office/powerpoint/2010/main" val="85474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18</Words>
  <Application>Microsoft Office PowerPoint</Application>
  <PresentationFormat>A3 Paper (297x420 mm)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Halo</vt:lpstr>
      <vt:lpstr>Istanbul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University of Luxembourg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 PARK</dc:creator>
  <cp:lastModifiedBy>Jonathan ENGLAND</cp:lastModifiedBy>
  <cp:revision>12</cp:revision>
  <cp:lastPrinted>2018-10-26T14:26:39Z</cp:lastPrinted>
  <dcterms:created xsi:type="dcterms:W3CDTF">2018-10-19T16:20:19Z</dcterms:created>
  <dcterms:modified xsi:type="dcterms:W3CDTF">2019-04-11T12:27:25Z</dcterms:modified>
</cp:coreProperties>
</file>