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9" r:id="rId3"/>
    <p:sldId id="256" r:id="rId4"/>
    <p:sldId id="261" r:id="rId5"/>
    <p:sldId id="27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7" r:id="rId19"/>
    <p:sldId id="275" r:id="rId20"/>
    <p:sldId id="276" r:id="rId21"/>
  </p:sldIdLst>
  <p:sldSz cx="12801600" cy="9601200" type="A3"/>
  <p:notesSz cx="9926638" cy="14301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81" d="100"/>
          <a:sy n="81" d="100"/>
        </p:scale>
        <p:origin x="7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390D3-DDC0-4B18-8FBC-6E88B42393F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44663" y="1787525"/>
            <a:ext cx="6437312" cy="4827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6883400"/>
            <a:ext cx="7942262" cy="56308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584238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5" y="13584238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7A5A2-E2C4-489A-A4B2-0A06EA8BA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111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87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96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841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228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770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024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44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938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10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580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54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kutt.it/aDbKiN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05354" y="4040086"/>
            <a:ext cx="10396247" cy="175853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3" name="Rectangle 2"/>
          <p:cNvSpPr/>
          <p:nvPr/>
        </p:nvSpPr>
        <p:spPr>
          <a:xfrm>
            <a:off x="11551760" y="4040086"/>
            <a:ext cx="1249840" cy="175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fr-LU" sz="10185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Publish</a:t>
            </a:r>
            <a:r>
              <a:rPr lang="fr-LU" sz="10185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 or</a:t>
            </a:r>
            <a:endParaRPr lang="en-GB" sz="1008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2369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54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6744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13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7995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88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7996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50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820" y="2514281"/>
            <a:ext cx="8125959" cy="457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662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820" y="2514281"/>
            <a:ext cx="8125959" cy="457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39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820" y="2514281"/>
            <a:ext cx="8125959" cy="457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07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820" y="2514281"/>
            <a:ext cx="8125959" cy="457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42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820" y="2514281"/>
            <a:ext cx="8125959" cy="457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368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822" y="1237694"/>
            <a:ext cx="12860422" cy="718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39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0110" y="4040086"/>
            <a:ext cx="7549572" cy="175853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fr-LU" sz="10185" b="1" dirty="0">
                <a:latin typeface="Halo" panose="00000400000000000000" pitchFamily="2" charset="0"/>
              </a:rPr>
              <a:t> </a:t>
            </a:r>
            <a:r>
              <a:rPr lang="fr-LU" sz="10185" b="1" dirty="0" err="1">
                <a:latin typeface="Halo" panose="00000400000000000000" pitchFamily="2" charset="0"/>
              </a:rPr>
              <a:t>Perish</a:t>
            </a:r>
            <a:endParaRPr lang="en-GB" sz="10185" b="1" dirty="0"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100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00150"/>
            <a:ext cx="12804600" cy="72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09" y="1210263"/>
            <a:ext cx="4856367" cy="277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743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stanbul" panose="04040805020002020604" pitchFamily="82" charset="0"/>
              </a:rPr>
              <a:t>TIP</a:t>
            </a:r>
            <a:endParaRPr lang="en-GB" sz="4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stanbul" panose="04040805020002020604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098" y="4737360"/>
            <a:ext cx="7241326" cy="222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LU" sz="4620" b="1" dirty="0">
                <a:latin typeface="Istanbul" panose="04040805020002020604" pitchFamily="82" charset="0"/>
              </a:rPr>
              <a:t>Do </a:t>
            </a:r>
            <a:r>
              <a:rPr lang="fr-LU" sz="4620" b="1" dirty="0" err="1">
                <a:latin typeface="Istanbul" panose="04040805020002020604" pitchFamily="82" charset="0"/>
              </a:rPr>
              <a:t>we</a:t>
            </a:r>
            <a:r>
              <a:rPr lang="fr-LU" sz="4620" b="1" dirty="0">
                <a:latin typeface="Istanbul" panose="04040805020002020604" pitchFamily="82" charset="0"/>
              </a:rPr>
              <a:t> </a:t>
            </a:r>
            <a:r>
              <a:rPr lang="fr-LU" sz="4620" b="1" dirty="0" err="1">
                <a:latin typeface="Istanbul" panose="04040805020002020604" pitchFamily="82" charset="0"/>
              </a:rPr>
              <a:t>need</a:t>
            </a:r>
            <a:r>
              <a:rPr lang="fr-LU" sz="4620" b="1" dirty="0">
                <a:latin typeface="Istanbul" panose="04040805020002020604" pitchFamily="82" charset="0"/>
              </a:rPr>
              <a:t> </a:t>
            </a:r>
            <a:r>
              <a:rPr lang="fr-LU" sz="4620" b="1" dirty="0" err="1">
                <a:latin typeface="Istanbul" panose="04040805020002020604" pitchFamily="82" charset="0"/>
              </a:rPr>
              <a:t>journals</a:t>
            </a:r>
            <a:r>
              <a:rPr lang="fr-LU" sz="4620" b="1" dirty="0">
                <a:latin typeface="Istanbul" panose="04040805020002020604" pitchFamily="82" charset="0"/>
              </a:rPr>
              <a:t>?</a:t>
            </a:r>
          </a:p>
          <a:p>
            <a:pPr algn="ctr"/>
            <a:r>
              <a:rPr lang="fr-LU" sz="4620" b="1" dirty="0" err="1">
                <a:latin typeface="Istanbul" panose="04040805020002020604" pitchFamily="82" charset="0"/>
              </a:rPr>
              <a:t>Take</a:t>
            </a:r>
            <a:r>
              <a:rPr lang="fr-LU" sz="4620" b="1" dirty="0">
                <a:latin typeface="Istanbul" panose="04040805020002020604" pitchFamily="82" charset="0"/>
              </a:rPr>
              <a:t> a look </a:t>
            </a:r>
            <a:r>
              <a:rPr lang="fr-LU" sz="4620" b="1" dirty="0">
                <a:latin typeface="Istanbul" panose="04040805020002020604" pitchFamily="82" charset="0"/>
              </a:rPr>
              <a:t>at </a:t>
            </a:r>
            <a:r>
              <a:rPr lang="fr-LU" sz="4620" b="1" dirty="0" err="1">
                <a:latin typeface="Istanbul" panose="04040805020002020604" pitchFamily="82" charset="0"/>
              </a:rPr>
              <a:t>arXiv</a:t>
            </a:r>
            <a:r>
              <a:rPr lang="fr-LU" sz="4620" b="1" dirty="0">
                <a:latin typeface="Istanbul" panose="04040805020002020604" pitchFamily="82" charset="0"/>
              </a:rPr>
              <a:t> </a:t>
            </a:r>
            <a:r>
              <a:rPr lang="fr-LU" sz="4620" b="1" dirty="0">
                <a:latin typeface="Istanbul" panose="04040805020002020604" pitchFamily="82" charset="0"/>
                <a:hlinkClick r:id="rId3"/>
              </a:rPr>
              <a:t>https</a:t>
            </a:r>
            <a:r>
              <a:rPr lang="fr-LU" sz="4620" b="1" dirty="0">
                <a:latin typeface="Istanbul" panose="04040805020002020604" pitchFamily="82" charset="0"/>
                <a:hlinkClick r:id="rId3"/>
              </a:rPr>
              <a:t>://arxiv.org</a:t>
            </a:r>
            <a:r>
              <a:rPr lang="fr-LU" sz="4620" b="1" dirty="0">
                <a:latin typeface="Istanbul" panose="04040805020002020604" pitchFamily="82" charset="0"/>
                <a:hlinkClick r:id="rId3"/>
              </a:rPr>
              <a:t>/</a:t>
            </a:r>
            <a:r>
              <a:rPr lang="fr-LU" sz="4620" b="1" dirty="0">
                <a:latin typeface="Istanbul" panose="04040805020002020604" pitchFamily="82" charset="0"/>
              </a:rPr>
              <a:t>  </a:t>
            </a:r>
            <a:endParaRPr lang="en-GB" sz="4620" b="1" dirty="0">
              <a:latin typeface="Istanbul" panose="04040805020002020604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626" y="3598903"/>
            <a:ext cx="3368298" cy="336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00150"/>
            <a:ext cx="12804600" cy="72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10256"/>
            <a:ext cx="4856367" cy="277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743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stanbul" panose="04040805020002020604" pitchFamily="82" charset="0"/>
              </a:rPr>
              <a:t>TIP</a:t>
            </a:r>
            <a:endParaRPr lang="en-GB" sz="4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stanbul" panose="04040805020002020604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3036" y="4394461"/>
            <a:ext cx="72413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b="1" dirty="0">
                <a:latin typeface="Istanbul" panose="04040805020002020604" pitchFamily="82" charset="0"/>
              </a:rPr>
              <a:t>The Leiden </a:t>
            </a:r>
            <a:r>
              <a:rPr lang="en-GB" sz="4200" b="1" dirty="0">
                <a:latin typeface="Istanbul" panose="04040805020002020604" pitchFamily="82" charset="0"/>
              </a:rPr>
              <a:t>Manifesto: </a:t>
            </a:r>
            <a:r>
              <a:rPr lang="en-US" sz="4200" dirty="0">
                <a:latin typeface="Istanbul" panose="04040805020002020604" pitchFamily="82" charset="0"/>
              </a:rPr>
              <a:t>ten principles to guide research </a:t>
            </a:r>
            <a:r>
              <a:rPr lang="en-US" sz="4200" dirty="0">
                <a:latin typeface="Istanbul" panose="04040805020002020604" pitchFamily="82" charset="0"/>
              </a:rPr>
              <a:t>evaluation</a:t>
            </a:r>
          </a:p>
          <a:p>
            <a:r>
              <a:rPr lang="en-GB" sz="4200" dirty="0">
                <a:latin typeface="Istanbul" panose="04040805020002020604" pitchFamily="82" charset="0"/>
                <a:hlinkClick r:id="rId3"/>
              </a:rPr>
              <a:t>https://</a:t>
            </a:r>
            <a:r>
              <a:rPr lang="en-GB" sz="4200" dirty="0">
                <a:latin typeface="Istanbul" panose="04040805020002020604" pitchFamily="82" charset="0"/>
                <a:hlinkClick r:id="rId3"/>
              </a:rPr>
              <a:t>kutt.it/aDbKiN</a:t>
            </a:r>
            <a:endParaRPr lang="en-GB" sz="4200" b="1" dirty="0">
              <a:latin typeface="Istanbul" panose="04040805020002020604" pitchFamily="8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4362" y="3780949"/>
            <a:ext cx="3242841" cy="329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3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5659"/>
            <a:ext cx="12815645" cy="72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9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858" y="1585620"/>
            <a:ext cx="11210632" cy="1391841"/>
          </a:xfrm>
        </p:spPr>
        <p:txBody>
          <a:bodyPr>
            <a:noAutofit/>
          </a:bodyPr>
          <a:lstStyle/>
          <a:p>
            <a:pPr algn="ctr"/>
            <a:r>
              <a:rPr lang="en-GB" sz="4200" dirty="0">
                <a:latin typeface="Arial" panose="020B0604020202020204" pitchFamily="34" charset="0"/>
                <a:cs typeface="Arial" panose="020B0604020202020204" pitchFamily="34" charset="0"/>
              </a:rPr>
              <a:t>Browse Open Access Books or find a trusted Open Access Journal for your next publication</a:t>
            </a:r>
            <a:endParaRPr lang="en-GB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046" y="5295241"/>
            <a:ext cx="2258450" cy="2258450"/>
          </a:xfrm>
        </p:spPr>
      </p:pic>
      <p:pic>
        <p:nvPicPr>
          <p:cNvPr id="1028" name="Picture 4" descr="Image result for doa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" y="3241238"/>
            <a:ext cx="4669991" cy="222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25946" y="7435508"/>
            <a:ext cx="2504212" cy="4962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25" dirty="0">
                <a:latin typeface="Arial" panose="020B0604020202020204" pitchFamily="34" charset="0"/>
                <a:cs typeface="Arial" panose="020B0604020202020204" pitchFamily="34" charset="0"/>
              </a:rPr>
              <a:t>https://doaj.org/</a:t>
            </a:r>
          </a:p>
        </p:txBody>
      </p:sp>
      <p:pic>
        <p:nvPicPr>
          <p:cNvPr id="1030" name="Picture 6" descr="Image result for doa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244" y="3671292"/>
            <a:ext cx="4140518" cy="1360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8096177" y="7435508"/>
            <a:ext cx="4040530" cy="4962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25" dirty="0">
                <a:latin typeface="Arial" panose="020B0604020202020204" pitchFamily="34" charset="0"/>
                <a:cs typeface="Arial" panose="020B0604020202020204" pitchFamily="34" charset="0"/>
              </a:rPr>
              <a:t>https</a:t>
            </a:r>
            <a:r>
              <a:rPr lang="en-GB" sz="2625" dirty="0">
                <a:latin typeface="Arial" panose="020B0604020202020204" pitchFamily="34" charset="0"/>
                <a:cs typeface="Arial" panose="020B0604020202020204" pitchFamily="34" charset="0"/>
              </a:rPr>
              <a:t>://www.doabooks.org</a:t>
            </a:r>
            <a:endParaRPr lang="en-GB" sz="26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093" y="5295240"/>
            <a:ext cx="2280285" cy="228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4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6994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290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9866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46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8618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70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</TotalTime>
  <Words>55</Words>
  <Application>Microsoft Office PowerPoint</Application>
  <PresentationFormat>A3 Paper (297x420 mm)</PresentationFormat>
  <Paragraphs>11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Halo</vt:lpstr>
      <vt:lpstr>Istanbul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Browse Open Access Books or find a trusted Open Access Journal for your next publication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Luxembourg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PARK</dc:creator>
  <cp:lastModifiedBy>Jonathan ENGLAND</cp:lastModifiedBy>
  <cp:revision>16</cp:revision>
  <cp:lastPrinted>2018-10-22T06:13:13Z</cp:lastPrinted>
  <dcterms:created xsi:type="dcterms:W3CDTF">2018-10-19T16:20:19Z</dcterms:created>
  <dcterms:modified xsi:type="dcterms:W3CDTF">2019-03-08T14:28:00Z</dcterms:modified>
</cp:coreProperties>
</file>