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61" r:id="rId5"/>
    <p:sldId id="262" r:id="rId6"/>
    <p:sldId id="263" r:id="rId7"/>
    <p:sldId id="264" r:id="rId8"/>
    <p:sldId id="265" r:id="rId9"/>
    <p:sldId id="266" r:id="rId10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2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58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14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110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358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31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7470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19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29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355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41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097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6703A-961E-485F-8845-7EC395E048BB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387E-EBF6-4EF2-BDD8-9B7BACC14D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75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48432" y="4191682"/>
            <a:ext cx="11053170" cy="13138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3" name="Rectangle 2"/>
          <p:cNvSpPr/>
          <p:nvPr/>
        </p:nvSpPr>
        <p:spPr>
          <a:xfrm>
            <a:off x="11400165" y="4191682"/>
            <a:ext cx="1401438" cy="1313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1" y="1200150"/>
            <a:ext cx="12801600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fr-LU" sz="756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Misconceptions</a:t>
            </a:r>
            <a:endParaRPr lang="en-GB" sz="693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o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0110" y="4191682"/>
            <a:ext cx="10086311" cy="13138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2" name="Rectangle 1"/>
          <p:cNvSpPr/>
          <p:nvPr/>
        </p:nvSpPr>
        <p:spPr>
          <a:xfrm>
            <a:off x="3" y="4191682"/>
            <a:ext cx="586178" cy="1313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23"/>
          </a:p>
        </p:txBody>
      </p:sp>
      <p:sp>
        <p:nvSpPr>
          <p:cNvPr id="4" name="TextBox 3"/>
          <p:cNvSpPr txBox="1"/>
          <p:nvPr/>
        </p:nvSpPr>
        <p:spPr>
          <a:xfrm>
            <a:off x="3" y="1200150"/>
            <a:ext cx="12801599" cy="72009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GB" sz="756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o" panose="00000400000000000000" pitchFamily="2" charset="0"/>
              </a:rPr>
              <a:t> about “Open”</a:t>
            </a:r>
          </a:p>
        </p:txBody>
      </p:sp>
    </p:spTree>
    <p:extLst>
      <p:ext uri="{BB962C8B-B14F-4D97-AF65-F5344CB8AC3E}">
        <p14:creationId xmlns:p14="http://schemas.microsoft.com/office/powerpoint/2010/main" val="42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00150"/>
            <a:ext cx="12804600" cy="72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51" y="1203671"/>
            <a:ext cx="4856367" cy="277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743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stanbul" panose="04040805020002020604" pitchFamily="82" charset="0"/>
              </a:rPr>
              <a:t>TIP</a:t>
            </a:r>
            <a:endParaRPr lang="en-GB" sz="4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stanbul" panose="04040805020002020604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8739" y="4514478"/>
            <a:ext cx="10878502" cy="222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20" b="1" dirty="0">
                <a:latin typeface="Istanbul" panose="04040805020002020604" pitchFamily="82" charset="0"/>
              </a:rPr>
              <a:t>To allow the fullest possible re-use, use the most permissible licence: CC-0 or CC-BY</a:t>
            </a:r>
          </a:p>
        </p:txBody>
      </p:sp>
    </p:spTree>
    <p:extLst>
      <p:ext uri="{BB962C8B-B14F-4D97-AF65-F5344CB8AC3E}">
        <p14:creationId xmlns:p14="http://schemas.microsoft.com/office/powerpoint/2010/main" val="657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23" y="0"/>
            <a:ext cx="123611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58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5" y="300790"/>
            <a:ext cx="8935757" cy="90370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4" y="3461485"/>
            <a:ext cx="2282992" cy="29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55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4554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68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2681"/>
            <a:ext cx="12801600" cy="7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99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Ã©sultat de recherche d'images pour &quot;phd comics nature vs science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4" y="60347"/>
            <a:ext cx="5281863" cy="971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Ã©sultat de recherche d'images pour &quot;phd comics nature vs scienc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344" y="238124"/>
            <a:ext cx="5715000" cy="936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545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Ã©sultat de recherche d'images pour &quot;phd comics nature vs science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00" y="196432"/>
            <a:ext cx="4993941" cy="924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100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23</Words>
  <Application>Microsoft Office PowerPoint</Application>
  <PresentationFormat>A3 Paper (297x420 mm)</PresentationFormat>
  <Paragraphs>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Halo</vt:lpstr>
      <vt:lpstr>Istanbul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Luxembourg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PARK</dc:creator>
  <cp:lastModifiedBy>Jonathan ENGLAND</cp:lastModifiedBy>
  <cp:revision>25</cp:revision>
  <cp:lastPrinted>2018-10-22T13:48:09Z</cp:lastPrinted>
  <dcterms:created xsi:type="dcterms:W3CDTF">2018-10-19T16:20:19Z</dcterms:created>
  <dcterms:modified xsi:type="dcterms:W3CDTF">2019-04-11T12:55:14Z</dcterms:modified>
</cp:coreProperties>
</file>