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1" r:id="rId4"/>
    <p:sldId id="262" r:id="rId5"/>
    <p:sldId id="263" r:id="rId6"/>
    <p:sldId id="265" r:id="rId7"/>
    <p:sldId id="264" r:id="rId8"/>
    <p:sldId id="266" r:id="rId9"/>
    <p:sldId id="267" r:id="rId10"/>
  </p:sldIdLst>
  <p:sldSz cx="12801600" cy="9601200" type="A3"/>
  <p:notesSz cx="9926638" cy="143017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 varScale="1">
        <p:scale>
          <a:sx n="81" d="100"/>
          <a:sy n="81" d="100"/>
        </p:scale>
        <p:origin x="70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671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270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3994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849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4193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4706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545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3536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555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5278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6136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5822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s://5stardata.info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5673" y="2786874"/>
            <a:ext cx="10365927" cy="413357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3" name="Rectangle 2"/>
          <p:cNvSpPr/>
          <p:nvPr/>
        </p:nvSpPr>
        <p:spPr>
          <a:xfrm>
            <a:off x="10792778" y="2786874"/>
            <a:ext cx="2008822" cy="4133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4" name="TextBox 3"/>
          <p:cNvSpPr txBox="1"/>
          <p:nvPr/>
        </p:nvSpPr>
        <p:spPr>
          <a:xfrm>
            <a:off x="0" y="1200150"/>
            <a:ext cx="12801600" cy="72009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fr-LU" sz="8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Open Source</a:t>
            </a:r>
          </a:p>
          <a:p>
            <a:pPr algn="r"/>
            <a:r>
              <a:rPr lang="fr-LU" sz="8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and</a:t>
            </a:r>
          </a:p>
          <a:p>
            <a:pPr algn="r"/>
            <a:r>
              <a:rPr lang="fr-LU" sz="8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Open Data</a:t>
            </a:r>
            <a:endParaRPr lang="en-GB" sz="8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o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4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" y="2787750"/>
            <a:ext cx="10763449" cy="413532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2" name="Rectangle 1"/>
          <p:cNvSpPr/>
          <p:nvPr/>
        </p:nvSpPr>
        <p:spPr>
          <a:xfrm>
            <a:off x="0" y="2787750"/>
            <a:ext cx="702945" cy="413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4" name="TextBox 3"/>
          <p:cNvSpPr txBox="1"/>
          <p:nvPr/>
        </p:nvSpPr>
        <p:spPr>
          <a:xfrm>
            <a:off x="1" y="1200150"/>
            <a:ext cx="12801600" cy="72009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fr-LU" sz="8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 Software</a:t>
            </a:r>
          </a:p>
          <a:p>
            <a:endParaRPr lang="en-GB" sz="8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o" panose="00000400000000000000" pitchFamily="2" charset="0"/>
            </a:endParaRPr>
          </a:p>
          <a:p>
            <a:r>
              <a:rPr lang="en-GB" sz="8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File Formats</a:t>
            </a:r>
          </a:p>
        </p:txBody>
      </p:sp>
    </p:spTree>
    <p:extLst>
      <p:ext uri="{BB962C8B-B14F-4D97-AF65-F5344CB8AC3E}">
        <p14:creationId xmlns:p14="http://schemas.microsoft.com/office/powerpoint/2010/main" val="4272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01285" y="344956"/>
            <a:ext cx="4856367" cy="2774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743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stanbul" panose="04040805020002020604" pitchFamily="82" charset="0"/>
              </a:rPr>
              <a:t>TIP</a:t>
            </a:r>
            <a:endParaRPr lang="en-GB" sz="462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stanbul" panose="04040805020002020604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0192" y="3119562"/>
            <a:ext cx="7689532" cy="228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620" b="1" dirty="0">
                <a:latin typeface="Istanbul" panose="04040805020002020604" pitchFamily="82" charset="0"/>
              </a:rPr>
              <a:t>5 * Deployment Scheme for Open Data</a:t>
            </a:r>
          </a:p>
          <a:p>
            <a:r>
              <a:rPr lang="en-GB" sz="4200" dirty="0">
                <a:latin typeface="Istanbul" panose="04040805020002020604" pitchFamily="82" charset="0"/>
                <a:hlinkClick r:id="rId4"/>
              </a:rPr>
              <a:t>https://5stardata.info</a:t>
            </a:r>
            <a:r>
              <a:rPr lang="en-GB" sz="5040" b="1" dirty="0">
                <a:latin typeface="Istanbul" panose="04040805020002020604" pitchFamily="82" charset="0"/>
              </a:rPr>
              <a:t> </a:t>
            </a:r>
            <a:r>
              <a:rPr lang="en-GB" sz="4200" b="1" dirty="0">
                <a:latin typeface="Istanbul" panose="04040805020002020604" pitchFamily="82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9085" y="1885400"/>
            <a:ext cx="3231357" cy="323135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85" y="4725719"/>
            <a:ext cx="8089499" cy="4591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3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50" y="593766"/>
            <a:ext cx="12514379" cy="840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360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458"/>
            <a:ext cx="12801600" cy="904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409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164" y="201881"/>
            <a:ext cx="10328456" cy="9299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18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835"/>
            <a:ext cx="12801600" cy="905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787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08" y="1350888"/>
            <a:ext cx="10412278" cy="25530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250" y="4823732"/>
            <a:ext cx="97536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945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965" y="3739986"/>
            <a:ext cx="3340678" cy="334067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88662" y="910833"/>
            <a:ext cx="101092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7000" b="1" dirty="0">
                <a:latin typeface="Arial, sans-serif"/>
              </a:rPr>
              <a:t>List of useful open source </a:t>
            </a:r>
            <a:r>
              <a:rPr lang="en-GB" sz="7000" b="1" dirty="0" err="1">
                <a:latin typeface="Arial, sans-serif"/>
              </a:rPr>
              <a:t>softwares</a:t>
            </a:r>
            <a:endParaRPr lang="en-GB" sz="7000" dirty="0"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42373" y="7869773"/>
            <a:ext cx="680186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500" dirty="0">
                <a:latin typeface="Arial, sans-serif"/>
              </a:rPr>
              <a:t>https://enacit.epfl.ch/logiciel-libre/</a:t>
            </a:r>
            <a:endParaRPr lang="en-GB" sz="35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532894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</TotalTime>
  <Words>30</Words>
  <Application>Microsoft Office PowerPoint</Application>
  <PresentationFormat>A3 Paper (297x420 mm)</PresentationFormat>
  <Paragraphs>11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Arial, sans-serif</vt:lpstr>
      <vt:lpstr>Calibri</vt:lpstr>
      <vt:lpstr>Calibri Light</vt:lpstr>
      <vt:lpstr>Halo</vt:lpstr>
      <vt:lpstr>Istanbul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Luxembourg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Beth PARK</dc:creator>
  <cp:lastModifiedBy>Jonathan ENGLAND</cp:lastModifiedBy>
  <cp:revision>22</cp:revision>
  <cp:lastPrinted>2018-10-22T06:13:13Z</cp:lastPrinted>
  <dcterms:created xsi:type="dcterms:W3CDTF">2018-10-19T16:20:19Z</dcterms:created>
  <dcterms:modified xsi:type="dcterms:W3CDTF">2019-03-08T14:05:36Z</dcterms:modified>
</cp:coreProperties>
</file>