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2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3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4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5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48" r:id="rId1"/>
    <p:sldMasterId id="2147483769" r:id="rId2"/>
    <p:sldMasterId id="2147483797" r:id="rId3"/>
    <p:sldMasterId id="2147483817" r:id="rId4"/>
    <p:sldMasterId id="2147483851" r:id="rId5"/>
    <p:sldMasterId id="2147483908" r:id="rId6"/>
  </p:sldMasterIdLst>
  <p:notesMasterIdLst>
    <p:notesMasterId r:id="rId28"/>
  </p:notesMasterIdLst>
  <p:sldIdLst>
    <p:sldId id="977" r:id="rId7"/>
    <p:sldId id="990" r:id="rId8"/>
    <p:sldId id="991" r:id="rId9"/>
    <p:sldId id="809" r:id="rId10"/>
    <p:sldId id="993" r:id="rId11"/>
    <p:sldId id="982" r:id="rId12"/>
    <p:sldId id="471" r:id="rId13"/>
    <p:sldId id="996" r:id="rId14"/>
    <p:sldId id="303" r:id="rId15"/>
    <p:sldId id="998" r:id="rId16"/>
    <p:sldId id="999" r:id="rId17"/>
    <p:sldId id="326" r:id="rId18"/>
    <p:sldId id="322" r:id="rId19"/>
    <p:sldId id="323" r:id="rId20"/>
    <p:sldId id="324" r:id="rId21"/>
    <p:sldId id="301" r:id="rId22"/>
    <p:sldId id="975" r:id="rId23"/>
    <p:sldId id="1000" r:id="rId24"/>
    <p:sldId id="995" r:id="rId25"/>
    <p:sldId id="976" r:id="rId26"/>
    <p:sldId id="988" r:id="rId27"/>
  </p:sldIdLst>
  <p:sldSz cx="16256000" cy="9144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Helvetica" panose="020B0604020202020204" pitchFamily="34" charset="0"/>
      <p:regular r:id="rId33"/>
      <p:bold r:id="rId34"/>
      <p:italic r:id="rId35"/>
      <p:boldItalic r:id="rId36"/>
    </p:embeddedFont>
    <p:embeddedFont>
      <p:font typeface="Helvetica Neue" panose="020B0604020202020204" charset="0"/>
      <p:regular r:id="rId37"/>
      <p:bold r:id="rId38"/>
      <p:italic r:id="rId39"/>
      <p:boldItalic r:id="rId40"/>
    </p:embeddedFont>
    <p:embeddedFont>
      <p:font typeface="Helvetica Neue Light" panose="020B0604020202020204" charset="0"/>
      <p:regular r:id="rId41"/>
      <p:bold r:id="rId42"/>
      <p:italic r:id="rId43"/>
      <p:boldItalic r:id="rId44"/>
    </p:embeddedFont>
    <p:embeddedFont>
      <p:font typeface="Open Sans" panose="020B0604020202020204" charset="0"/>
      <p:regular r:id="rId45"/>
      <p:bold r:id="rId46"/>
      <p:italic r:id="rId47"/>
      <p:boldItalic r:id="rId48"/>
    </p:embeddedFont>
    <p:embeddedFont>
      <p:font typeface="Open Sans Light" panose="020B0604020202020204" charset="0"/>
      <p:regular r:id="rId49"/>
      <p:bold r:id="rId50"/>
      <p:italic r:id="rId51"/>
      <p:boldItalic r:id="rId52"/>
    </p:embeddedFont>
    <p:embeddedFont>
      <p:font typeface="Open Sans SemiBold" panose="020B0604020202020204" charset="0"/>
      <p:regular r:id="rId53"/>
      <p:bold r:id="rId54"/>
      <p:italic r:id="rId55"/>
      <p:boldItalic r:id="rId56"/>
    </p:embeddedFont>
    <p:embeddedFont>
      <p:font typeface="Open Sans SemiBold" panose="020B0604020202020204" charset="0"/>
      <p:regular r:id="rId53"/>
      <p:bold r:id="rId54"/>
      <p:italic r:id="rId55"/>
      <p:boldItalic r:id="rId56"/>
    </p:embeddedFont>
    <p:embeddedFont>
      <p:font typeface="Rockwell" panose="02060603020205020403" pitchFamily="18" charset="0"/>
      <p:regular r:id="rId57"/>
      <p:bold r:id="rId58"/>
      <p:italic r:id="rId59"/>
      <p:boldItalic r:id="rId60"/>
    </p:embeddedFont>
    <p:embeddedFont>
      <p:font typeface="Verdana" panose="020B0604030504040204" pitchFamily="34" charset="0"/>
      <p:regular r:id="rId61"/>
      <p:bold r:id="rId62"/>
      <p:italic r:id="rId63"/>
      <p:boldItalic r:id="rId6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9" roundtripDataSignature="AMtx7mhltrxblFEsMEkm5JbAGGVW623Ek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599"/>
  </p:normalViewPr>
  <p:slideViewPr>
    <p:cSldViewPr snapToGrid="0" snapToObjects="1">
      <p:cViewPr varScale="1">
        <p:scale>
          <a:sx n="91" d="100"/>
          <a:sy n="91" d="100"/>
        </p:scale>
        <p:origin x="1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63" Type="http://schemas.openxmlformats.org/officeDocument/2006/relationships/font" Target="fonts/font35.fntdata"/><Relationship Id="rId7" Type="http://schemas.openxmlformats.org/officeDocument/2006/relationships/slide" Target="slides/slide1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font" Target="fonts/font1.fntdata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font" Target="fonts/font25.fntdata"/><Relationship Id="rId58" Type="http://schemas.openxmlformats.org/officeDocument/2006/relationships/font" Target="fonts/font30.fntdata"/><Relationship Id="rId5" Type="http://schemas.openxmlformats.org/officeDocument/2006/relationships/slideMaster" Target="slideMasters/slideMaster5.xml"/><Relationship Id="rId61" Type="http://schemas.openxmlformats.org/officeDocument/2006/relationships/font" Target="fonts/font33.fntdata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56" Type="http://schemas.openxmlformats.org/officeDocument/2006/relationships/font" Target="fonts/font28.fntdata"/><Relationship Id="rId64" Type="http://schemas.openxmlformats.org/officeDocument/2006/relationships/font" Target="fonts/font36.fntdata"/><Relationship Id="rId69" Type="http://customschemas.google.com/relationships/presentationmetadata" Target="metadata"/><Relationship Id="rId8" Type="http://schemas.openxmlformats.org/officeDocument/2006/relationships/slide" Target="slides/slide2.xml"/><Relationship Id="rId51" Type="http://schemas.openxmlformats.org/officeDocument/2006/relationships/font" Target="fonts/font23.fntdata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59" Type="http://schemas.openxmlformats.org/officeDocument/2006/relationships/font" Target="fonts/font31.fntdata"/><Relationship Id="rId20" Type="http://schemas.openxmlformats.org/officeDocument/2006/relationships/slide" Target="slides/slide14.xml"/><Relationship Id="rId41" Type="http://schemas.openxmlformats.org/officeDocument/2006/relationships/font" Target="fonts/font13.fntdata"/><Relationship Id="rId54" Type="http://schemas.openxmlformats.org/officeDocument/2006/relationships/font" Target="fonts/font26.fntdata"/><Relationship Id="rId62" Type="http://schemas.openxmlformats.org/officeDocument/2006/relationships/font" Target="fonts/font34.fntdata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Relationship Id="rId57" Type="http://schemas.openxmlformats.org/officeDocument/2006/relationships/font" Target="fonts/font29.fntdata"/><Relationship Id="rId10" Type="http://schemas.openxmlformats.org/officeDocument/2006/relationships/slide" Target="slides/slide4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font" Target="fonts/font24.fntdata"/><Relationship Id="rId60" Type="http://schemas.openxmlformats.org/officeDocument/2006/relationships/font" Target="fonts/font32.fntdata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font" Target="fonts/font11.fntdata"/><Relationship Id="rId34" Type="http://schemas.openxmlformats.org/officeDocument/2006/relationships/font" Target="fonts/font6.fntdata"/><Relationship Id="rId50" Type="http://schemas.openxmlformats.org/officeDocument/2006/relationships/font" Target="fonts/font22.fntdata"/><Relationship Id="rId55" Type="http://schemas.openxmlformats.org/officeDocument/2006/relationships/font" Target="fonts/font27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5FACB4-8969-4C17-8EDD-A7ED2113B5A5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13E2B98-0E31-4B6D-B33D-B1FF60D7C75C}">
      <dgm:prSet phldrT="[Text]" custT="1"/>
      <dgm:spPr>
        <a:xfrm>
          <a:off x="189254" y="1965935"/>
          <a:ext cx="1720708" cy="1508301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fr-BE" sz="1400" b="1" dirty="0">
              <a:solidFill>
                <a:srgbClr val="0F5494"/>
              </a:solidFill>
              <a:latin typeface="Verdana"/>
              <a:ea typeface="+mn-ea"/>
              <a:cs typeface="+mn-cs"/>
            </a:rPr>
            <a:t>FP7</a:t>
          </a:r>
        </a:p>
        <a:p>
          <a:pPr>
            <a:buNone/>
          </a:pPr>
          <a:r>
            <a:rPr lang="fr-BE" sz="1400" dirty="0">
              <a:solidFill>
                <a:srgbClr val="0F5494"/>
              </a:solidFill>
              <a:latin typeface="Verdana"/>
              <a:ea typeface="+mn-ea"/>
              <a:cs typeface="+mn-cs"/>
            </a:rPr>
            <a:t>OA </a:t>
          </a:r>
          <a:r>
            <a:rPr lang="fr-BE" sz="1400" b="1" dirty="0">
              <a:solidFill>
                <a:srgbClr val="00B0F0"/>
              </a:solidFill>
              <a:latin typeface="Verdana"/>
              <a:ea typeface="+mn-ea"/>
              <a:cs typeface="+mn-cs"/>
            </a:rPr>
            <a:t>Pilot</a:t>
          </a:r>
        </a:p>
        <a:p>
          <a:pPr>
            <a:buNone/>
          </a:pPr>
          <a:r>
            <a:rPr lang="fr-BE" sz="1400" b="0" dirty="0">
              <a:solidFill>
                <a:srgbClr val="2D2D8A"/>
              </a:solidFill>
              <a:latin typeface="Verdana"/>
              <a:ea typeface="+mn-ea"/>
              <a:cs typeface="+mn-cs"/>
            </a:rPr>
            <a:t>Deposit and open access</a:t>
          </a:r>
          <a:endParaRPr lang="en-GB" sz="1400" b="0" dirty="0">
            <a:solidFill>
              <a:srgbClr val="2D2D8A"/>
            </a:solidFill>
            <a:latin typeface="Verdana"/>
            <a:ea typeface="+mn-ea"/>
            <a:cs typeface="+mn-cs"/>
          </a:endParaRPr>
        </a:p>
      </dgm:t>
    </dgm:pt>
    <dgm:pt modelId="{E549E5BE-149C-4823-863C-10ECA627EE3B}" type="parTrans" cxnId="{0E95B327-E65C-4C64-959F-2DF726D85328}">
      <dgm:prSet/>
      <dgm:spPr/>
      <dgm:t>
        <a:bodyPr/>
        <a:lstStyle/>
        <a:p>
          <a:endParaRPr lang="en-GB"/>
        </a:p>
      </dgm:t>
    </dgm:pt>
    <dgm:pt modelId="{9932FCC9-7EC9-4B97-A75D-11612A5D56FE}" type="sibTrans" cxnId="{0E95B327-E65C-4C64-959F-2DF726D85328}">
      <dgm:prSet/>
      <dgm:spPr/>
      <dgm:t>
        <a:bodyPr/>
        <a:lstStyle/>
        <a:p>
          <a:endParaRPr lang="en-GB"/>
        </a:p>
      </dgm:t>
    </dgm:pt>
    <dgm:pt modelId="{FBE439DE-74BE-4E8B-8EA4-946F833CA123}">
      <dgm:prSet phldrT="[Text]" custT="1"/>
      <dgm:spPr>
        <a:xfrm>
          <a:off x="2295738" y="1444684"/>
          <a:ext cx="1720708" cy="1508301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r>
            <a:rPr lang="fr-BE" sz="1400" b="1" dirty="0">
              <a:solidFill>
                <a:srgbClr val="0F5494"/>
              </a:solidFill>
              <a:latin typeface="Verdana"/>
              <a:ea typeface="+mn-ea"/>
              <a:cs typeface="+mn-cs"/>
            </a:rPr>
            <a:t>H2020</a:t>
          </a:r>
        </a:p>
        <a:p>
          <a:pPr>
            <a:buNone/>
          </a:pPr>
          <a:r>
            <a:rPr lang="fr-BE" sz="1400" dirty="0">
              <a:solidFill>
                <a:srgbClr val="0F5494"/>
              </a:solidFill>
              <a:latin typeface="Verdana"/>
              <a:ea typeface="+mn-ea"/>
              <a:cs typeface="+mn-cs"/>
            </a:rPr>
            <a:t>OA </a:t>
          </a:r>
          <a:r>
            <a:rPr lang="fr-BE" sz="1400" b="1" dirty="0">
              <a:solidFill>
                <a:srgbClr val="00B0F0"/>
              </a:solidFill>
              <a:latin typeface="Verdana"/>
              <a:ea typeface="+mn-ea"/>
              <a:cs typeface="+mn-cs"/>
            </a:rPr>
            <a:t>Mandatory</a:t>
          </a:r>
          <a:endParaRPr lang="fr-BE" sz="1400" b="1" dirty="0">
            <a:solidFill>
              <a:srgbClr val="BDDEFF"/>
            </a:solidFill>
            <a:latin typeface="Verdana"/>
            <a:ea typeface="+mn-ea"/>
            <a:cs typeface="+mn-cs"/>
          </a:endParaRPr>
        </a:p>
        <a:p>
          <a:pPr>
            <a:buNone/>
          </a:pPr>
          <a:r>
            <a:rPr lang="fr-BE" sz="1400" dirty="0">
              <a:solidFill>
                <a:srgbClr val="0F5494"/>
              </a:solidFill>
              <a:latin typeface="Verdana"/>
              <a:ea typeface="+mn-ea"/>
              <a:cs typeface="+mn-cs"/>
            </a:rPr>
            <a:t>Deposit and open access</a:t>
          </a:r>
        </a:p>
        <a:p>
          <a:pPr>
            <a:buNone/>
          </a:pPr>
          <a:endParaRPr lang="fr-BE" sz="1400" b="1" dirty="0">
            <a:solidFill>
              <a:srgbClr val="FFC000"/>
            </a:solidFill>
            <a:latin typeface="Verdana"/>
            <a:ea typeface="+mn-ea"/>
            <a:cs typeface="+mn-cs"/>
          </a:endParaRPr>
        </a:p>
        <a:p>
          <a:pPr>
            <a:buNone/>
          </a:pPr>
          <a:r>
            <a:rPr lang="fr-BE" sz="1400" dirty="0">
              <a:solidFill>
                <a:srgbClr val="0F5494"/>
              </a:solidFill>
              <a:latin typeface="Verdana"/>
              <a:ea typeface="+mn-ea"/>
              <a:cs typeface="+mn-cs"/>
            </a:rPr>
            <a:t>&amp; ORD/DMP </a:t>
          </a:r>
          <a:r>
            <a:rPr lang="fr-BE" sz="1400" b="1" dirty="0">
              <a:solidFill>
                <a:srgbClr val="00B0F0"/>
              </a:solidFill>
              <a:latin typeface="Verdana"/>
              <a:ea typeface="+mn-ea"/>
              <a:cs typeface="+mn-cs"/>
            </a:rPr>
            <a:t>Pilot</a:t>
          </a:r>
          <a:endParaRPr lang="en-GB" sz="1400" b="1" dirty="0">
            <a:solidFill>
              <a:srgbClr val="00B0F0"/>
            </a:solidFill>
            <a:latin typeface="Verdana"/>
            <a:ea typeface="+mn-ea"/>
            <a:cs typeface="+mn-cs"/>
          </a:endParaRPr>
        </a:p>
      </dgm:t>
    </dgm:pt>
    <dgm:pt modelId="{26167E22-B667-4347-A1D6-AC3D6E2611C5}" type="parTrans" cxnId="{9B095AB0-A72F-4567-A725-08B060DDD42C}">
      <dgm:prSet/>
      <dgm:spPr/>
      <dgm:t>
        <a:bodyPr/>
        <a:lstStyle/>
        <a:p>
          <a:endParaRPr lang="en-GB"/>
        </a:p>
      </dgm:t>
    </dgm:pt>
    <dgm:pt modelId="{1D9835A8-1455-4021-BF4C-4D26DD9783E0}" type="sibTrans" cxnId="{9B095AB0-A72F-4567-A725-08B060DDD42C}">
      <dgm:prSet/>
      <dgm:spPr/>
      <dgm:t>
        <a:bodyPr/>
        <a:lstStyle/>
        <a:p>
          <a:endParaRPr lang="en-GB"/>
        </a:p>
      </dgm:t>
    </dgm:pt>
    <dgm:pt modelId="{0DC698D1-0C48-4289-8DDA-6E3233970A0E}">
      <dgm:prSet phldrT="[Text]" custT="1"/>
      <dgm:spPr>
        <a:xfrm>
          <a:off x="4409801" y="1009632"/>
          <a:ext cx="1710883" cy="1508301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spcAft>
              <a:spcPct val="35000"/>
            </a:spcAft>
            <a:buNone/>
          </a:pPr>
          <a:r>
            <a:rPr lang="fr-BE" sz="1400" b="1" dirty="0">
              <a:solidFill>
                <a:srgbClr val="0F5494"/>
              </a:solidFill>
              <a:latin typeface="Verdana"/>
              <a:ea typeface="+mn-ea"/>
              <a:cs typeface="+mn-cs"/>
            </a:rPr>
            <a:t>H2020</a:t>
          </a:r>
        </a:p>
        <a:p>
          <a:pPr>
            <a:spcAft>
              <a:spcPct val="35000"/>
            </a:spcAft>
            <a:buNone/>
          </a:pPr>
          <a:r>
            <a:rPr lang="fr-BE" sz="1400" dirty="0">
              <a:solidFill>
                <a:srgbClr val="0F5494"/>
              </a:solidFill>
              <a:latin typeface="Verdana"/>
              <a:ea typeface="+mn-ea"/>
              <a:cs typeface="+mn-cs"/>
            </a:rPr>
            <a:t>OA </a:t>
          </a:r>
          <a:r>
            <a:rPr lang="fr-BE" sz="1400" b="1" dirty="0">
              <a:solidFill>
                <a:srgbClr val="00B0F0"/>
              </a:solidFill>
              <a:latin typeface="Verdana"/>
              <a:ea typeface="+mn-ea"/>
              <a:cs typeface="+mn-cs"/>
            </a:rPr>
            <a:t>Mandatory</a:t>
          </a:r>
          <a:endParaRPr lang="fr-BE" sz="1400" b="1" dirty="0">
            <a:solidFill>
              <a:srgbClr val="BDDEFF"/>
            </a:solidFill>
            <a:latin typeface="Verdana"/>
            <a:ea typeface="+mn-ea"/>
            <a:cs typeface="+mn-cs"/>
          </a:endParaRPr>
        </a:p>
        <a:p>
          <a:pPr>
            <a:spcAft>
              <a:spcPct val="35000"/>
            </a:spcAft>
            <a:buNone/>
          </a:pPr>
          <a:r>
            <a:rPr lang="fr-BE" sz="1400" dirty="0">
              <a:solidFill>
                <a:srgbClr val="0F5494"/>
              </a:solidFill>
              <a:latin typeface="Verdana"/>
              <a:ea typeface="+mn-ea"/>
              <a:cs typeface="+mn-cs"/>
            </a:rPr>
            <a:t>Deposit and open access</a:t>
          </a:r>
        </a:p>
        <a:p>
          <a:pPr>
            <a:spcAft>
              <a:spcPct val="35000"/>
            </a:spcAft>
            <a:buNone/>
          </a:pPr>
          <a:endParaRPr lang="fr-BE" sz="1400" b="1" dirty="0">
            <a:solidFill>
              <a:srgbClr val="FFC000"/>
            </a:solidFill>
            <a:latin typeface="Verdana"/>
            <a:ea typeface="+mn-ea"/>
            <a:cs typeface="+mn-cs"/>
          </a:endParaRPr>
        </a:p>
        <a:p>
          <a:pPr>
            <a:spcAft>
              <a:spcPts val="0"/>
            </a:spcAft>
            <a:buNone/>
          </a:pPr>
          <a:r>
            <a:rPr lang="fr-BE" sz="1400" dirty="0">
              <a:solidFill>
                <a:srgbClr val="0F5494"/>
              </a:solidFill>
              <a:latin typeface="Verdana"/>
              <a:ea typeface="+mn-ea"/>
              <a:cs typeface="+mn-cs"/>
            </a:rPr>
            <a:t>&amp; ORD/DMP </a:t>
          </a:r>
          <a:r>
            <a:rPr lang="fr-BE" sz="1400" b="1" dirty="0">
              <a:solidFill>
                <a:srgbClr val="2D2D8A">
                  <a:lumMod val="60000"/>
                  <a:lumOff val="40000"/>
                </a:srgbClr>
              </a:solidFill>
              <a:latin typeface="Verdana"/>
              <a:ea typeface="+mn-ea"/>
              <a:cs typeface="+mn-cs"/>
            </a:rPr>
            <a:t>by default </a:t>
          </a:r>
        </a:p>
        <a:p>
          <a:pPr>
            <a:spcAft>
              <a:spcPts val="0"/>
            </a:spcAft>
            <a:buNone/>
          </a:pPr>
          <a:r>
            <a:rPr lang="fr-BE" sz="1400" b="1" dirty="0">
              <a:solidFill>
                <a:srgbClr val="2D2D8A">
                  <a:lumMod val="60000"/>
                  <a:lumOff val="40000"/>
                </a:srgbClr>
              </a:solidFill>
              <a:latin typeface="Verdana"/>
              <a:ea typeface="+mn-ea"/>
              <a:cs typeface="+mn-cs"/>
            </a:rPr>
            <a:t>(exceptions)</a:t>
          </a:r>
          <a:endParaRPr lang="en-GB" sz="1400" b="1" dirty="0">
            <a:solidFill>
              <a:srgbClr val="2D2D8A">
                <a:lumMod val="60000"/>
                <a:lumOff val="40000"/>
              </a:srgbClr>
            </a:solidFill>
            <a:latin typeface="Verdana"/>
            <a:ea typeface="+mn-ea"/>
            <a:cs typeface="+mn-cs"/>
          </a:endParaRPr>
        </a:p>
      </dgm:t>
    </dgm:pt>
    <dgm:pt modelId="{7B853194-41FC-444C-908B-A7E26AB2F0D4}" type="parTrans" cxnId="{551AEE50-9D93-42DC-A81F-3D7F10B8BB5D}">
      <dgm:prSet/>
      <dgm:spPr/>
      <dgm:t>
        <a:bodyPr/>
        <a:lstStyle/>
        <a:p>
          <a:endParaRPr lang="en-GB"/>
        </a:p>
      </dgm:t>
    </dgm:pt>
    <dgm:pt modelId="{3C07DC83-3848-41B0-A68D-8F962CF84C3C}" type="sibTrans" cxnId="{551AEE50-9D93-42DC-A81F-3D7F10B8BB5D}">
      <dgm:prSet/>
      <dgm:spPr/>
      <dgm:t>
        <a:bodyPr/>
        <a:lstStyle/>
        <a:p>
          <a:endParaRPr lang="en-GB"/>
        </a:p>
      </dgm:t>
    </dgm:pt>
    <dgm:pt modelId="{BABB4441-26FD-47F1-B93A-6012AE95FB53}">
      <dgm:prSet/>
      <dgm:spPr>
        <a:xfrm>
          <a:off x="6508704" y="402181"/>
          <a:ext cx="1720708" cy="1508301"/>
        </a:xfrm>
        <a:prstGeom prst="rect">
          <a:avLst/>
        </a:prstGeom>
        <a:noFill/>
        <a:ln>
          <a:noFill/>
        </a:ln>
        <a:effectLst/>
      </dgm:spPr>
      <dgm:t>
        <a:bodyPr/>
        <a:lstStyle/>
        <a:p>
          <a:pPr>
            <a:buNone/>
          </a:pPr>
          <a:endParaRPr lang="en-GB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Verdana"/>
            <a:ea typeface="+mn-ea"/>
            <a:cs typeface="+mn-cs"/>
          </a:endParaRPr>
        </a:p>
      </dgm:t>
    </dgm:pt>
    <dgm:pt modelId="{A3633E0D-4FDE-4982-8DE1-62DEF3C4EA71}" type="parTrans" cxnId="{A82F7B99-D43E-441A-BEA8-9EF158CEC3A6}">
      <dgm:prSet/>
      <dgm:spPr/>
      <dgm:t>
        <a:bodyPr/>
        <a:lstStyle/>
        <a:p>
          <a:endParaRPr lang="en-GB"/>
        </a:p>
      </dgm:t>
    </dgm:pt>
    <dgm:pt modelId="{BAC21ED4-348A-4305-9E4B-7EF31588801B}" type="sibTrans" cxnId="{A82F7B99-D43E-441A-BEA8-9EF158CEC3A6}">
      <dgm:prSet/>
      <dgm:spPr/>
      <dgm:t>
        <a:bodyPr/>
        <a:lstStyle/>
        <a:p>
          <a:endParaRPr lang="en-GB"/>
        </a:p>
      </dgm:t>
    </dgm:pt>
    <dgm:pt modelId="{B1B74C23-F771-4CEB-A78E-510788D9F43F}" type="pres">
      <dgm:prSet presAssocID="{265FACB4-8969-4C17-8EDD-A7ED2113B5A5}" presName="rootnode" presStyleCnt="0">
        <dgm:presLayoutVars>
          <dgm:chMax/>
          <dgm:chPref/>
          <dgm:dir/>
          <dgm:animLvl val="lvl"/>
        </dgm:presLayoutVars>
      </dgm:prSet>
      <dgm:spPr/>
    </dgm:pt>
    <dgm:pt modelId="{D1B692B9-E15E-4CAE-83F7-3AEE4BC7CE7D}" type="pres">
      <dgm:prSet presAssocID="{E13E2B98-0E31-4B6D-B33D-B1FF60D7C75C}" presName="composite" presStyleCnt="0"/>
      <dgm:spPr/>
    </dgm:pt>
    <dgm:pt modelId="{565D68B4-403F-48A1-B4D8-98727D0D8967}" type="pres">
      <dgm:prSet presAssocID="{E13E2B98-0E31-4B6D-B33D-B1FF60D7C75C}" presName="LShape" presStyleLbl="alignNode1" presStyleIdx="0" presStyleCnt="7"/>
      <dgm:spPr>
        <a:xfrm rot="5400000">
          <a:off x="380454" y="1396465"/>
          <a:ext cx="1145422" cy="1905956"/>
        </a:xfrm>
        <a:prstGeom prst="corner">
          <a:avLst>
            <a:gd name="adj1" fmla="val 16120"/>
            <a:gd name="adj2" fmla="val 16110"/>
          </a:avLst>
        </a:prstGeom>
        <a:solidFill>
          <a:srgbClr val="BBE0E3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BBE0E3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4A5C3141-D612-4D29-9C64-8E11F18AD33F}" type="pres">
      <dgm:prSet presAssocID="{E13E2B98-0E31-4B6D-B33D-B1FF60D7C75C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89D2BFD1-F5E2-448E-873D-BD4112695BC1}" type="pres">
      <dgm:prSet presAssocID="{E13E2B98-0E31-4B6D-B33D-B1FF60D7C75C}" presName="Triangle" presStyleLbl="alignNode1" presStyleIdx="1" presStyleCnt="7"/>
      <dgm:spPr>
        <a:xfrm>
          <a:off x="1585301" y="1256146"/>
          <a:ext cx="324661" cy="324661"/>
        </a:xfrm>
        <a:prstGeom prst="triangle">
          <a:avLst>
            <a:gd name="adj" fmla="val 100000"/>
          </a:avLst>
        </a:prstGeom>
        <a:solidFill>
          <a:srgbClr val="BBE0E3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BBE0E3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C0F1B38D-0F91-479B-8807-0066B3829D41}" type="pres">
      <dgm:prSet presAssocID="{9932FCC9-7EC9-4B97-A75D-11612A5D56FE}" presName="sibTrans" presStyleCnt="0"/>
      <dgm:spPr/>
    </dgm:pt>
    <dgm:pt modelId="{59776241-E25D-416C-9E90-7244E667AE28}" type="pres">
      <dgm:prSet presAssocID="{9932FCC9-7EC9-4B97-A75D-11612A5D56FE}" presName="space" presStyleCnt="0"/>
      <dgm:spPr/>
    </dgm:pt>
    <dgm:pt modelId="{D2AE7E04-E772-474D-A539-B58D05AF740A}" type="pres">
      <dgm:prSet presAssocID="{FBE439DE-74BE-4E8B-8EA4-946F833CA123}" presName="composite" presStyleCnt="0"/>
      <dgm:spPr/>
    </dgm:pt>
    <dgm:pt modelId="{C19A2BD2-FDDE-45A9-9BB8-992F6CC2D038}" type="pres">
      <dgm:prSet presAssocID="{FBE439DE-74BE-4E8B-8EA4-946F833CA123}" presName="LShape" presStyleLbl="alignNode1" presStyleIdx="2" presStyleCnt="7"/>
      <dgm:spPr>
        <a:xfrm rot="5400000">
          <a:off x="2486937" y="875213"/>
          <a:ext cx="1145422" cy="1905956"/>
        </a:xfrm>
        <a:prstGeom prst="corner">
          <a:avLst>
            <a:gd name="adj1" fmla="val 16120"/>
            <a:gd name="adj2" fmla="val 16110"/>
          </a:avLst>
        </a:prstGeom>
        <a:solidFill>
          <a:srgbClr val="BBE0E3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BBE0E3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C3E04CB7-442A-437E-BCD0-E51137A49033}" type="pres">
      <dgm:prSet presAssocID="{FBE439DE-74BE-4E8B-8EA4-946F833CA123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5BD1A5A7-DF3D-4E91-8DA0-05F43D168E80}" type="pres">
      <dgm:prSet presAssocID="{FBE439DE-74BE-4E8B-8EA4-946F833CA123}" presName="Triangle" presStyleLbl="alignNode1" presStyleIdx="3" presStyleCnt="7"/>
      <dgm:spPr>
        <a:xfrm>
          <a:off x="3691784" y="734895"/>
          <a:ext cx="324661" cy="324661"/>
        </a:xfrm>
        <a:prstGeom prst="triangle">
          <a:avLst>
            <a:gd name="adj" fmla="val 100000"/>
          </a:avLst>
        </a:prstGeom>
        <a:solidFill>
          <a:srgbClr val="BBE0E3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BBE0E3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B71C8C35-64F7-4BF2-B9F6-5C684E2181E4}" type="pres">
      <dgm:prSet presAssocID="{1D9835A8-1455-4021-BF4C-4D26DD9783E0}" presName="sibTrans" presStyleCnt="0"/>
      <dgm:spPr/>
    </dgm:pt>
    <dgm:pt modelId="{7981E711-A535-40D7-8741-3F5E3A57363C}" type="pres">
      <dgm:prSet presAssocID="{1D9835A8-1455-4021-BF4C-4D26DD9783E0}" presName="space" presStyleCnt="0"/>
      <dgm:spPr/>
    </dgm:pt>
    <dgm:pt modelId="{597E94B1-4A86-4B26-8783-38860E6B0C5E}" type="pres">
      <dgm:prSet presAssocID="{0DC698D1-0C48-4289-8DDA-6E3233970A0E}" presName="composite" presStyleCnt="0"/>
      <dgm:spPr/>
    </dgm:pt>
    <dgm:pt modelId="{823B1718-8BCA-402D-8E35-77EBBA1D4AFE}" type="pres">
      <dgm:prSet presAssocID="{0DC698D1-0C48-4289-8DDA-6E3233970A0E}" presName="LShape" presStyleLbl="alignNode1" presStyleIdx="4" presStyleCnt="7" custLinFactNeighborX="753" custLinFactNeighborY="3721"/>
      <dgm:spPr>
        <a:xfrm rot="5400000">
          <a:off x="4607772" y="396583"/>
          <a:ext cx="1145422" cy="1905956"/>
        </a:xfrm>
        <a:prstGeom prst="corner">
          <a:avLst>
            <a:gd name="adj1" fmla="val 16120"/>
            <a:gd name="adj2" fmla="val 16110"/>
          </a:avLst>
        </a:prstGeom>
        <a:solidFill>
          <a:srgbClr val="BBE0E3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BBE0E3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5B85BB5C-8F27-45F9-954D-D44A942FEC49}" type="pres">
      <dgm:prSet presAssocID="{0DC698D1-0C48-4289-8DDA-6E3233970A0E}" presName="ParentText" presStyleLbl="revTx" presStyleIdx="2" presStyleCnt="4" custScaleX="99429" custLinFactNeighborX="155" custLinFactNeighborY="5715">
        <dgm:presLayoutVars>
          <dgm:chMax val="0"/>
          <dgm:chPref val="0"/>
          <dgm:bulletEnabled val="1"/>
        </dgm:presLayoutVars>
      </dgm:prSet>
      <dgm:spPr/>
    </dgm:pt>
    <dgm:pt modelId="{DC2C18E0-A8B7-431B-9F90-885E4B4A426B}" type="pres">
      <dgm:prSet presAssocID="{0DC698D1-0C48-4289-8DDA-6E3233970A0E}" presName="Triangle" presStyleLbl="alignNode1" presStyleIdx="5" presStyleCnt="7"/>
      <dgm:spPr>
        <a:xfrm>
          <a:off x="5798267" y="213643"/>
          <a:ext cx="324661" cy="324661"/>
        </a:xfrm>
        <a:prstGeom prst="triangle">
          <a:avLst>
            <a:gd name="adj" fmla="val 100000"/>
          </a:avLst>
        </a:prstGeom>
        <a:solidFill>
          <a:srgbClr val="BBE0E3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BBE0E3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99073267-8B78-45D4-88E6-DB05FF6E56CD}" type="pres">
      <dgm:prSet presAssocID="{3C07DC83-3848-41B0-A68D-8F962CF84C3C}" presName="sibTrans" presStyleCnt="0"/>
      <dgm:spPr/>
    </dgm:pt>
    <dgm:pt modelId="{81472A63-F552-4C7F-8CF8-C73023B9327D}" type="pres">
      <dgm:prSet presAssocID="{3C07DC83-3848-41B0-A68D-8F962CF84C3C}" presName="space" presStyleCnt="0"/>
      <dgm:spPr/>
    </dgm:pt>
    <dgm:pt modelId="{A8CEB2C6-7D55-48C7-85A9-29023DBA930C}" type="pres">
      <dgm:prSet presAssocID="{BABB4441-26FD-47F1-B93A-6012AE95FB53}" presName="composite" presStyleCnt="0"/>
      <dgm:spPr/>
    </dgm:pt>
    <dgm:pt modelId="{66795283-61C8-4927-864F-77B9DAB72824}" type="pres">
      <dgm:prSet presAssocID="{BABB4441-26FD-47F1-B93A-6012AE95FB53}" presName="LShape" presStyleLbl="alignNode1" presStyleIdx="6" presStyleCnt="7"/>
      <dgm:spPr>
        <a:xfrm rot="5400000">
          <a:off x="6699903" y="-167288"/>
          <a:ext cx="1145422" cy="1905956"/>
        </a:xfrm>
        <a:prstGeom prst="corner">
          <a:avLst>
            <a:gd name="adj1" fmla="val 16120"/>
            <a:gd name="adj2" fmla="val 16110"/>
          </a:avLst>
        </a:prstGeom>
        <a:solidFill>
          <a:srgbClr val="BBE0E3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BBE0E3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</dgm:pt>
    <dgm:pt modelId="{99B82E22-B053-4E92-876B-DF794DB4385B}" type="pres">
      <dgm:prSet presAssocID="{BABB4441-26FD-47F1-B93A-6012AE95FB53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14C6B809-FFF6-4905-905F-DCFE7265A6FA}" type="presOf" srcId="{0DC698D1-0C48-4289-8DDA-6E3233970A0E}" destId="{5B85BB5C-8F27-45F9-954D-D44A942FEC49}" srcOrd="0" destOrd="0" presId="urn:microsoft.com/office/officeart/2009/3/layout/StepUpProcess"/>
    <dgm:cxn modelId="{0657D820-6978-42A1-A787-DDEDB1955D89}" type="presOf" srcId="{BABB4441-26FD-47F1-B93A-6012AE95FB53}" destId="{99B82E22-B053-4E92-876B-DF794DB4385B}" srcOrd="0" destOrd="0" presId="urn:microsoft.com/office/officeart/2009/3/layout/StepUpProcess"/>
    <dgm:cxn modelId="{0E95B327-E65C-4C64-959F-2DF726D85328}" srcId="{265FACB4-8969-4C17-8EDD-A7ED2113B5A5}" destId="{E13E2B98-0E31-4B6D-B33D-B1FF60D7C75C}" srcOrd="0" destOrd="0" parTransId="{E549E5BE-149C-4823-863C-10ECA627EE3B}" sibTransId="{9932FCC9-7EC9-4B97-A75D-11612A5D56FE}"/>
    <dgm:cxn modelId="{551AEE50-9D93-42DC-A81F-3D7F10B8BB5D}" srcId="{265FACB4-8969-4C17-8EDD-A7ED2113B5A5}" destId="{0DC698D1-0C48-4289-8DDA-6E3233970A0E}" srcOrd="2" destOrd="0" parTransId="{7B853194-41FC-444C-908B-A7E26AB2F0D4}" sibTransId="{3C07DC83-3848-41B0-A68D-8F962CF84C3C}"/>
    <dgm:cxn modelId="{26B0B07C-EB75-4457-B987-C3CB6FBB2FE8}" type="presOf" srcId="{E13E2B98-0E31-4B6D-B33D-B1FF60D7C75C}" destId="{4A5C3141-D612-4D29-9C64-8E11F18AD33F}" srcOrd="0" destOrd="0" presId="urn:microsoft.com/office/officeart/2009/3/layout/StepUpProcess"/>
    <dgm:cxn modelId="{A82F7B99-D43E-441A-BEA8-9EF158CEC3A6}" srcId="{265FACB4-8969-4C17-8EDD-A7ED2113B5A5}" destId="{BABB4441-26FD-47F1-B93A-6012AE95FB53}" srcOrd="3" destOrd="0" parTransId="{A3633E0D-4FDE-4982-8DE1-62DEF3C4EA71}" sibTransId="{BAC21ED4-348A-4305-9E4B-7EF31588801B}"/>
    <dgm:cxn modelId="{9B095AB0-A72F-4567-A725-08B060DDD42C}" srcId="{265FACB4-8969-4C17-8EDD-A7ED2113B5A5}" destId="{FBE439DE-74BE-4E8B-8EA4-946F833CA123}" srcOrd="1" destOrd="0" parTransId="{26167E22-B667-4347-A1D6-AC3D6E2611C5}" sibTransId="{1D9835A8-1455-4021-BF4C-4D26DD9783E0}"/>
    <dgm:cxn modelId="{533C00CA-2116-4A9F-9022-E5CB38B659B7}" type="presOf" srcId="{265FACB4-8969-4C17-8EDD-A7ED2113B5A5}" destId="{B1B74C23-F771-4CEB-A78E-510788D9F43F}" srcOrd="0" destOrd="0" presId="urn:microsoft.com/office/officeart/2009/3/layout/StepUpProcess"/>
    <dgm:cxn modelId="{1BE0E4CB-FD84-44E2-9EB6-173922728603}" type="presOf" srcId="{FBE439DE-74BE-4E8B-8EA4-946F833CA123}" destId="{C3E04CB7-442A-437E-BCD0-E51137A49033}" srcOrd="0" destOrd="0" presId="urn:microsoft.com/office/officeart/2009/3/layout/StepUpProcess"/>
    <dgm:cxn modelId="{F1BDD38B-EB65-4C6E-BFC5-796B046780CF}" type="presParOf" srcId="{B1B74C23-F771-4CEB-A78E-510788D9F43F}" destId="{D1B692B9-E15E-4CAE-83F7-3AEE4BC7CE7D}" srcOrd="0" destOrd="0" presId="urn:microsoft.com/office/officeart/2009/3/layout/StepUpProcess"/>
    <dgm:cxn modelId="{232F81D5-99AF-42E7-9BCA-C0E46C6E6DD1}" type="presParOf" srcId="{D1B692B9-E15E-4CAE-83F7-3AEE4BC7CE7D}" destId="{565D68B4-403F-48A1-B4D8-98727D0D8967}" srcOrd="0" destOrd="0" presId="urn:microsoft.com/office/officeart/2009/3/layout/StepUpProcess"/>
    <dgm:cxn modelId="{E92B1982-449B-472A-9EFA-AC821EF7CA8F}" type="presParOf" srcId="{D1B692B9-E15E-4CAE-83F7-3AEE4BC7CE7D}" destId="{4A5C3141-D612-4D29-9C64-8E11F18AD33F}" srcOrd="1" destOrd="0" presId="urn:microsoft.com/office/officeart/2009/3/layout/StepUpProcess"/>
    <dgm:cxn modelId="{54246B45-B00A-493F-A24B-8F4FF5D3BFEA}" type="presParOf" srcId="{D1B692B9-E15E-4CAE-83F7-3AEE4BC7CE7D}" destId="{89D2BFD1-F5E2-448E-873D-BD4112695BC1}" srcOrd="2" destOrd="0" presId="urn:microsoft.com/office/officeart/2009/3/layout/StepUpProcess"/>
    <dgm:cxn modelId="{67473CFA-3D33-44E1-936F-B1752EE1953E}" type="presParOf" srcId="{B1B74C23-F771-4CEB-A78E-510788D9F43F}" destId="{C0F1B38D-0F91-479B-8807-0066B3829D41}" srcOrd="1" destOrd="0" presId="urn:microsoft.com/office/officeart/2009/3/layout/StepUpProcess"/>
    <dgm:cxn modelId="{32BA22C6-7980-4F90-85DD-5B65060E7A61}" type="presParOf" srcId="{C0F1B38D-0F91-479B-8807-0066B3829D41}" destId="{59776241-E25D-416C-9E90-7244E667AE28}" srcOrd="0" destOrd="0" presId="urn:microsoft.com/office/officeart/2009/3/layout/StepUpProcess"/>
    <dgm:cxn modelId="{761E1F13-3854-41FF-B22E-B9806D399358}" type="presParOf" srcId="{B1B74C23-F771-4CEB-A78E-510788D9F43F}" destId="{D2AE7E04-E772-474D-A539-B58D05AF740A}" srcOrd="2" destOrd="0" presId="urn:microsoft.com/office/officeart/2009/3/layout/StepUpProcess"/>
    <dgm:cxn modelId="{0D333E06-909C-4E31-8E9B-5E0EB40489DB}" type="presParOf" srcId="{D2AE7E04-E772-474D-A539-B58D05AF740A}" destId="{C19A2BD2-FDDE-45A9-9BB8-992F6CC2D038}" srcOrd="0" destOrd="0" presId="urn:microsoft.com/office/officeart/2009/3/layout/StepUpProcess"/>
    <dgm:cxn modelId="{1D1E240E-9BB8-4919-B6EA-F3BB1867415A}" type="presParOf" srcId="{D2AE7E04-E772-474D-A539-B58D05AF740A}" destId="{C3E04CB7-442A-437E-BCD0-E51137A49033}" srcOrd="1" destOrd="0" presId="urn:microsoft.com/office/officeart/2009/3/layout/StepUpProcess"/>
    <dgm:cxn modelId="{C4BBEC97-5B09-45EB-9ABB-9EE170CE51D3}" type="presParOf" srcId="{D2AE7E04-E772-474D-A539-B58D05AF740A}" destId="{5BD1A5A7-DF3D-4E91-8DA0-05F43D168E80}" srcOrd="2" destOrd="0" presId="urn:microsoft.com/office/officeart/2009/3/layout/StepUpProcess"/>
    <dgm:cxn modelId="{68F83972-6D08-4E8A-9BAC-35632C32949B}" type="presParOf" srcId="{B1B74C23-F771-4CEB-A78E-510788D9F43F}" destId="{B71C8C35-64F7-4BF2-B9F6-5C684E2181E4}" srcOrd="3" destOrd="0" presId="urn:microsoft.com/office/officeart/2009/3/layout/StepUpProcess"/>
    <dgm:cxn modelId="{8239B05C-98A2-429D-8482-42A61F860D28}" type="presParOf" srcId="{B71C8C35-64F7-4BF2-B9F6-5C684E2181E4}" destId="{7981E711-A535-40D7-8741-3F5E3A57363C}" srcOrd="0" destOrd="0" presId="urn:microsoft.com/office/officeart/2009/3/layout/StepUpProcess"/>
    <dgm:cxn modelId="{E506D5CD-8723-4B9A-B68F-82FCE087465A}" type="presParOf" srcId="{B1B74C23-F771-4CEB-A78E-510788D9F43F}" destId="{597E94B1-4A86-4B26-8783-38860E6B0C5E}" srcOrd="4" destOrd="0" presId="urn:microsoft.com/office/officeart/2009/3/layout/StepUpProcess"/>
    <dgm:cxn modelId="{3C33A792-ABDA-4AD8-AB09-E2B5D491B601}" type="presParOf" srcId="{597E94B1-4A86-4B26-8783-38860E6B0C5E}" destId="{823B1718-8BCA-402D-8E35-77EBBA1D4AFE}" srcOrd="0" destOrd="0" presId="urn:microsoft.com/office/officeart/2009/3/layout/StepUpProcess"/>
    <dgm:cxn modelId="{6B4AFF5D-7B12-4EE3-A263-412731FC4D90}" type="presParOf" srcId="{597E94B1-4A86-4B26-8783-38860E6B0C5E}" destId="{5B85BB5C-8F27-45F9-954D-D44A942FEC49}" srcOrd="1" destOrd="0" presId="urn:microsoft.com/office/officeart/2009/3/layout/StepUpProcess"/>
    <dgm:cxn modelId="{D9745656-A921-4744-AD51-E96B532BF2B7}" type="presParOf" srcId="{597E94B1-4A86-4B26-8783-38860E6B0C5E}" destId="{DC2C18E0-A8B7-431B-9F90-885E4B4A426B}" srcOrd="2" destOrd="0" presId="urn:microsoft.com/office/officeart/2009/3/layout/StepUpProcess"/>
    <dgm:cxn modelId="{E272FF56-3CBD-4BDA-83F4-6A1E9F8F6B03}" type="presParOf" srcId="{B1B74C23-F771-4CEB-A78E-510788D9F43F}" destId="{99073267-8B78-45D4-88E6-DB05FF6E56CD}" srcOrd="5" destOrd="0" presId="urn:microsoft.com/office/officeart/2009/3/layout/StepUpProcess"/>
    <dgm:cxn modelId="{EF656443-0BD3-4364-BB99-4CC82958FBAC}" type="presParOf" srcId="{99073267-8B78-45D4-88E6-DB05FF6E56CD}" destId="{81472A63-F552-4C7F-8CF8-C73023B9327D}" srcOrd="0" destOrd="0" presId="urn:microsoft.com/office/officeart/2009/3/layout/StepUpProcess"/>
    <dgm:cxn modelId="{1B283A18-178D-44DE-856A-DC51FDA02A2C}" type="presParOf" srcId="{B1B74C23-F771-4CEB-A78E-510788D9F43F}" destId="{A8CEB2C6-7D55-48C7-85A9-29023DBA930C}" srcOrd="6" destOrd="0" presId="urn:microsoft.com/office/officeart/2009/3/layout/StepUpProcess"/>
    <dgm:cxn modelId="{F7F0C57E-40C3-4851-8387-6E2E5D6E0B1C}" type="presParOf" srcId="{A8CEB2C6-7D55-48C7-85A9-29023DBA930C}" destId="{66795283-61C8-4927-864F-77B9DAB72824}" srcOrd="0" destOrd="0" presId="urn:microsoft.com/office/officeart/2009/3/layout/StepUpProcess"/>
    <dgm:cxn modelId="{A3F781A5-D5E2-4E90-AC24-312E909CFDB4}" type="presParOf" srcId="{A8CEB2C6-7D55-48C7-85A9-29023DBA930C}" destId="{99B82E22-B053-4E92-876B-DF794DB4385B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0B797C-0808-46E0-87E5-E52E1BE63D53}" type="doc">
      <dgm:prSet loTypeId="urn:microsoft.com/office/officeart/2009/3/layout/SubStepProcess" loCatId="process" qsTypeId="urn:microsoft.com/office/officeart/2005/8/quickstyle/simple1" qsCatId="simple" csTypeId="urn:microsoft.com/office/officeart/2005/8/colors/colorful1" csCatId="colorful" phldr="1"/>
      <dgm:spPr/>
    </dgm:pt>
    <dgm:pt modelId="{9D4FAF8F-B06C-4CCA-B855-5ABB4281BF20}">
      <dgm:prSet phldrT="[Testo]"/>
      <dgm:spPr/>
      <dgm:t>
        <a:bodyPr/>
        <a:lstStyle/>
        <a:p>
          <a:r>
            <a:rPr lang="it-IT" dirty="0" err="1"/>
            <a:t>What</a:t>
          </a:r>
          <a:endParaRPr lang="it-IT" dirty="0"/>
        </a:p>
      </dgm:t>
    </dgm:pt>
    <dgm:pt modelId="{1BA95850-9949-4546-808A-56D87448942A}" type="parTrans" cxnId="{BAD1FD58-7635-4813-9BDE-B4151CEB8C9D}">
      <dgm:prSet/>
      <dgm:spPr/>
      <dgm:t>
        <a:bodyPr/>
        <a:lstStyle/>
        <a:p>
          <a:endParaRPr lang="it-IT"/>
        </a:p>
      </dgm:t>
    </dgm:pt>
    <dgm:pt modelId="{0FBCF016-12BC-42D5-A4C7-BCA75185EC81}" type="sibTrans" cxnId="{BAD1FD58-7635-4813-9BDE-B4151CEB8C9D}">
      <dgm:prSet/>
      <dgm:spPr/>
      <dgm:t>
        <a:bodyPr/>
        <a:lstStyle/>
        <a:p>
          <a:endParaRPr lang="it-IT"/>
        </a:p>
      </dgm:t>
    </dgm:pt>
    <dgm:pt modelId="{0C0D3DC3-0026-41C8-BF59-1933D93CC762}">
      <dgm:prSet phldrT="[Testo]"/>
      <dgm:spPr/>
      <dgm:t>
        <a:bodyPr/>
        <a:lstStyle/>
        <a:p>
          <a:r>
            <a:rPr lang="it-IT" dirty="0"/>
            <a:t>How</a:t>
          </a:r>
        </a:p>
      </dgm:t>
    </dgm:pt>
    <dgm:pt modelId="{D6180D1D-AC5A-46F5-BF4C-8E970DBE770B}" type="parTrans" cxnId="{F566A117-9346-422E-A377-9AAC04487641}">
      <dgm:prSet/>
      <dgm:spPr/>
      <dgm:t>
        <a:bodyPr/>
        <a:lstStyle/>
        <a:p>
          <a:endParaRPr lang="it-IT"/>
        </a:p>
      </dgm:t>
    </dgm:pt>
    <dgm:pt modelId="{4C2D2CB2-5AA0-4DB6-94F2-0D25FA734F42}" type="sibTrans" cxnId="{F566A117-9346-422E-A377-9AAC04487641}">
      <dgm:prSet/>
      <dgm:spPr/>
      <dgm:t>
        <a:bodyPr/>
        <a:lstStyle/>
        <a:p>
          <a:endParaRPr lang="it-IT"/>
        </a:p>
      </dgm:t>
    </dgm:pt>
    <dgm:pt modelId="{0FE9B720-AF5D-49BB-868D-C38604156B26}">
      <dgm:prSet phldrT="[Testo]"/>
      <dgm:spPr/>
      <dgm:t>
        <a:bodyPr/>
        <a:lstStyle/>
        <a:p>
          <a:r>
            <a:rPr lang="it-IT" dirty="0" err="1"/>
            <a:t>Who</a:t>
          </a:r>
          <a:endParaRPr lang="it-IT" dirty="0"/>
        </a:p>
      </dgm:t>
    </dgm:pt>
    <dgm:pt modelId="{004EF225-4A39-485C-9D74-6B9FD2D5A48C}" type="parTrans" cxnId="{19C3F4D8-6E8A-4B98-A5F5-CE175C592947}">
      <dgm:prSet/>
      <dgm:spPr/>
      <dgm:t>
        <a:bodyPr/>
        <a:lstStyle/>
        <a:p>
          <a:endParaRPr lang="it-IT"/>
        </a:p>
      </dgm:t>
    </dgm:pt>
    <dgm:pt modelId="{98FDA5B7-9AE7-41FE-8A59-9EFE98885134}" type="sibTrans" cxnId="{19C3F4D8-6E8A-4B98-A5F5-CE175C592947}">
      <dgm:prSet/>
      <dgm:spPr/>
      <dgm:t>
        <a:bodyPr/>
        <a:lstStyle/>
        <a:p>
          <a:endParaRPr lang="it-IT"/>
        </a:p>
      </dgm:t>
    </dgm:pt>
    <dgm:pt modelId="{4141103B-B592-4AA5-9BAD-6642675A1520}" type="pres">
      <dgm:prSet presAssocID="{890B797C-0808-46E0-87E5-E52E1BE63D53}" presName="Name0" presStyleCnt="0">
        <dgm:presLayoutVars>
          <dgm:chMax val="7"/>
          <dgm:dir/>
          <dgm:animOne val="branch"/>
        </dgm:presLayoutVars>
      </dgm:prSet>
      <dgm:spPr/>
    </dgm:pt>
    <dgm:pt modelId="{BAC0C655-1018-4CFA-A91C-8F8572731E76}" type="pres">
      <dgm:prSet presAssocID="{9D4FAF8F-B06C-4CCA-B855-5ABB4281BF20}" presName="parTx1" presStyleLbl="node1" presStyleIdx="0" presStyleCnt="3"/>
      <dgm:spPr/>
    </dgm:pt>
    <dgm:pt modelId="{D1EB8B4E-8D74-4109-A591-4846883EBE3E}" type="pres">
      <dgm:prSet presAssocID="{0C0D3DC3-0026-41C8-BF59-1933D93CC762}" presName="parTx2" presStyleLbl="node1" presStyleIdx="1" presStyleCnt="3"/>
      <dgm:spPr/>
    </dgm:pt>
    <dgm:pt modelId="{9814D956-72E7-4409-A25D-18DA0DD5A608}" type="pres">
      <dgm:prSet presAssocID="{0FE9B720-AF5D-49BB-868D-C38604156B26}" presName="parTx3" presStyleLbl="node1" presStyleIdx="2" presStyleCnt="3"/>
      <dgm:spPr/>
    </dgm:pt>
  </dgm:ptLst>
  <dgm:cxnLst>
    <dgm:cxn modelId="{F566A117-9346-422E-A377-9AAC04487641}" srcId="{890B797C-0808-46E0-87E5-E52E1BE63D53}" destId="{0C0D3DC3-0026-41C8-BF59-1933D93CC762}" srcOrd="1" destOrd="0" parTransId="{D6180D1D-AC5A-46F5-BF4C-8E970DBE770B}" sibTransId="{4C2D2CB2-5AA0-4DB6-94F2-0D25FA734F42}"/>
    <dgm:cxn modelId="{0C9C9B3B-15B0-4C8F-98AC-998305F8A8F5}" type="presOf" srcId="{9D4FAF8F-B06C-4CCA-B855-5ABB4281BF20}" destId="{BAC0C655-1018-4CFA-A91C-8F8572731E76}" srcOrd="0" destOrd="0" presId="urn:microsoft.com/office/officeart/2009/3/layout/SubStepProcess"/>
    <dgm:cxn modelId="{BAD1FD58-7635-4813-9BDE-B4151CEB8C9D}" srcId="{890B797C-0808-46E0-87E5-E52E1BE63D53}" destId="{9D4FAF8F-B06C-4CCA-B855-5ABB4281BF20}" srcOrd="0" destOrd="0" parTransId="{1BA95850-9949-4546-808A-56D87448942A}" sibTransId="{0FBCF016-12BC-42D5-A4C7-BCA75185EC81}"/>
    <dgm:cxn modelId="{298C1A94-9EB6-4FE3-8A99-DAB740EC0973}" type="presOf" srcId="{0C0D3DC3-0026-41C8-BF59-1933D93CC762}" destId="{D1EB8B4E-8D74-4109-A591-4846883EBE3E}" srcOrd="0" destOrd="0" presId="urn:microsoft.com/office/officeart/2009/3/layout/SubStepProcess"/>
    <dgm:cxn modelId="{0629E5A2-F6AC-44D6-AE47-935F0B7FC548}" type="presOf" srcId="{0FE9B720-AF5D-49BB-868D-C38604156B26}" destId="{9814D956-72E7-4409-A25D-18DA0DD5A608}" srcOrd="0" destOrd="0" presId="urn:microsoft.com/office/officeart/2009/3/layout/SubStepProcess"/>
    <dgm:cxn modelId="{19C3F4D8-6E8A-4B98-A5F5-CE175C592947}" srcId="{890B797C-0808-46E0-87E5-E52E1BE63D53}" destId="{0FE9B720-AF5D-49BB-868D-C38604156B26}" srcOrd="2" destOrd="0" parTransId="{004EF225-4A39-485C-9D74-6B9FD2D5A48C}" sibTransId="{98FDA5B7-9AE7-41FE-8A59-9EFE98885134}"/>
    <dgm:cxn modelId="{B43DD6E2-4B80-4244-8B96-B3F35358BCE3}" type="presOf" srcId="{890B797C-0808-46E0-87E5-E52E1BE63D53}" destId="{4141103B-B592-4AA5-9BAD-6642675A1520}" srcOrd="0" destOrd="0" presId="urn:microsoft.com/office/officeart/2009/3/layout/SubStepProcess"/>
    <dgm:cxn modelId="{7FBCDF7E-46EA-43BA-96EE-231B97972B0A}" type="presParOf" srcId="{4141103B-B592-4AA5-9BAD-6642675A1520}" destId="{BAC0C655-1018-4CFA-A91C-8F8572731E76}" srcOrd="0" destOrd="0" presId="urn:microsoft.com/office/officeart/2009/3/layout/SubStepProcess"/>
    <dgm:cxn modelId="{6860E72A-A4A2-4D28-8C72-53C2C9E9A115}" type="presParOf" srcId="{4141103B-B592-4AA5-9BAD-6642675A1520}" destId="{D1EB8B4E-8D74-4109-A591-4846883EBE3E}" srcOrd="1" destOrd="0" presId="urn:microsoft.com/office/officeart/2009/3/layout/SubStepProcess"/>
    <dgm:cxn modelId="{2868C9E1-0D0F-4DCB-A6C0-B3D9354A7B6A}" type="presParOf" srcId="{4141103B-B592-4AA5-9BAD-6642675A1520}" destId="{9814D956-72E7-4409-A25D-18DA0DD5A608}" srcOrd="2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90B797C-0808-46E0-87E5-E52E1BE63D53}" type="doc">
      <dgm:prSet loTypeId="urn:microsoft.com/office/officeart/2009/3/layout/SubStepProcess" loCatId="process" qsTypeId="urn:microsoft.com/office/officeart/2005/8/quickstyle/simple1" qsCatId="simple" csTypeId="urn:microsoft.com/office/officeart/2005/8/colors/colorful1" csCatId="colorful" phldr="1"/>
      <dgm:spPr/>
    </dgm:pt>
    <dgm:pt modelId="{9D4FAF8F-B06C-4CCA-B855-5ABB4281BF20}">
      <dgm:prSet phldrT="[Testo]"/>
      <dgm:spPr/>
      <dgm:t>
        <a:bodyPr/>
        <a:lstStyle/>
        <a:p>
          <a:r>
            <a:rPr lang="it-IT" dirty="0"/>
            <a:t>Results</a:t>
          </a:r>
        </a:p>
      </dgm:t>
    </dgm:pt>
    <dgm:pt modelId="{1BA95850-9949-4546-808A-56D87448942A}" type="parTrans" cxnId="{BAD1FD58-7635-4813-9BDE-B4151CEB8C9D}">
      <dgm:prSet/>
      <dgm:spPr/>
      <dgm:t>
        <a:bodyPr/>
        <a:lstStyle/>
        <a:p>
          <a:endParaRPr lang="it-IT"/>
        </a:p>
      </dgm:t>
    </dgm:pt>
    <dgm:pt modelId="{0FBCF016-12BC-42D5-A4C7-BCA75185EC81}" type="sibTrans" cxnId="{BAD1FD58-7635-4813-9BDE-B4151CEB8C9D}">
      <dgm:prSet/>
      <dgm:spPr/>
      <dgm:t>
        <a:bodyPr/>
        <a:lstStyle/>
        <a:p>
          <a:endParaRPr lang="it-IT"/>
        </a:p>
      </dgm:t>
    </dgm:pt>
    <dgm:pt modelId="{0C0D3DC3-0026-41C8-BF59-1933D93CC762}">
      <dgm:prSet phldrT="[Testo]"/>
      <dgm:spPr/>
      <dgm:t>
        <a:bodyPr/>
        <a:lstStyle/>
        <a:p>
          <a:r>
            <a:rPr lang="it-IT" dirty="0" err="1"/>
            <a:t>Methodology</a:t>
          </a:r>
          <a:endParaRPr lang="it-IT" dirty="0"/>
        </a:p>
      </dgm:t>
    </dgm:pt>
    <dgm:pt modelId="{D6180D1D-AC5A-46F5-BF4C-8E970DBE770B}" type="parTrans" cxnId="{F566A117-9346-422E-A377-9AAC04487641}">
      <dgm:prSet/>
      <dgm:spPr/>
      <dgm:t>
        <a:bodyPr/>
        <a:lstStyle/>
        <a:p>
          <a:endParaRPr lang="it-IT"/>
        </a:p>
      </dgm:t>
    </dgm:pt>
    <dgm:pt modelId="{4C2D2CB2-5AA0-4DB6-94F2-0D25FA734F42}" type="sibTrans" cxnId="{F566A117-9346-422E-A377-9AAC04487641}">
      <dgm:prSet/>
      <dgm:spPr/>
      <dgm:t>
        <a:bodyPr/>
        <a:lstStyle/>
        <a:p>
          <a:endParaRPr lang="it-IT"/>
        </a:p>
      </dgm:t>
    </dgm:pt>
    <dgm:pt modelId="{0FE9B720-AF5D-49BB-868D-C38604156B26}">
      <dgm:prSet phldrT="[Testo]"/>
      <dgm:spPr/>
      <dgm:t>
        <a:bodyPr/>
        <a:lstStyle/>
        <a:p>
          <a:r>
            <a:rPr lang="it-IT" dirty="0"/>
            <a:t>Single </a:t>
          </a:r>
          <a:r>
            <a:rPr lang="it-IT" dirty="0" err="1"/>
            <a:t>researchers</a:t>
          </a:r>
          <a:r>
            <a:rPr lang="it-IT" dirty="0"/>
            <a:t> and consortium</a:t>
          </a:r>
        </a:p>
      </dgm:t>
    </dgm:pt>
    <dgm:pt modelId="{004EF225-4A39-485C-9D74-6B9FD2D5A48C}" type="parTrans" cxnId="{19C3F4D8-6E8A-4B98-A5F5-CE175C592947}">
      <dgm:prSet/>
      <dgm:spPr/>
      <dgm:t>
        <a:bodyPr/>
        <a:lstStyle/>
        <a:p>
          <a:endParaRPr lang="it-IT"/>
        </a:p>
      </dgm:t>
    </dgm:pt>
    <dgm:pt modelId="{98FDA5B7-9AE7-41FE-8A59-9EFE98885134}" type="sibTrans" cxnId="{19C3F4D8-6E8A-4B98-A5F5-CE175C592947}">
      <dgm:prSet/>
      <dgm:spPr/>
      <dgm:t>
        <a:bodyPr/>
        <a:lstStyle/>
        <a:p>
          <a:endParaRPr lang="it-IT"/>
        </a:p>
      </dgm:t>
    </dgm:pt>
    <dgm:pt modelId="{4141103B-B592-4AA5-9BAD-6642675A1520}" type="pres">
      <dgm:prSet presAssocID="{890B797C-0808-46E0-87E5-E52E1BE63D53}" presName="Name0" presStyleCnt="0">
        <dgm:presLayoutVars>
          <dgm:chMax val="7"/>
          <dgm:dir/>
          <dgm:animOne val="branch"/>
        </dgm:presLayoutVars>
      </dgm:prSet>
      <dgm:spPr/>
    </dgm:pt>
    <dgm:pt modelId="{BAC0C655-1018-4CFA-A91C-8F8572731E76}" type="pres">
      <dgm:prSet presAssocID="{9D4FAF8F-B06C-4CCA-B855-5ABB4281BF20}" presName="parTx1" presStyleLbl="node1" presStyleIdx="0" presStyleCnt="3"/>
      <dgm:spPr/>
    </dgm:pt>
    <dgm:pt modelId="{D1EB8B4E-8D74-4109-A591-4846883EBE3E}" type="pres">
      <dgm:prSet presAssocID="{0C0D3DC3-0026-41C8-BF59-1933D93CC762}" presName="parTx2" presStyleLbl="node1" presStyleIdx="1" presStyleCnt="3"/>
      <dgm:spPr/>
    </dgm:pt>
    <dgm:pt modelId="{9814D956-72E7-4409-A25D-18DA0DD5A608}" type="pres">
      <dgm:prSet presAssocID="{0FE9B720-AF5D-49BB-868D-C38604156B26}" presName="parTx3" presStyleLbl="node1" presStyleIdx="2" presStyleCnt="3"/>
      <dgm:spPr/>
    </dgm:pt>
  </dgm:ptLst>
  <dgm:cxnLst>
    <dgm:cxn modelId="{F566A117-9346-422E-A377-9AAC04487641}" srcId="{890B797C-0808-46E0-87E5-E52E1BE63D53}" destId="{0C0D3DC3-0026-41C8-BF59-1933D93CC762}" srcOrd="1" destOrd="0" parTransId="{D6180D1D-AC5A-46F5-BF4C-8E970DBE770B}" sibTransId="{4C2D2CB2-5AA0-4DB6-94F2-0D25FA734F42}"/>
    <dgm:cxn modelId="{0C9C9B3B-15B0-4C8F-98AC-998305F8A8F5}" type="presOf" srcId="{9D4FAF8F-B06C-4CCA-B855-5ABB4281BF20}" destId="{BAC0C655-1018-4CFA-A91C-8F8572731E76}" srcOrd="0" destOrd="0" presId="urn:microsoft.com/office/officeart/2009/3/layout/SubStepProcess"/>
    <dgm:cxn modelId="{BAD1FD58-7635-4813-9BDE-B4151CEB8C9D}" srcId="{890B797C-0808-46E0-87E5-E52E1BE63D53}" destId="{9D4FAF8F-B06C-4CCA-B855-5ABB4281BF20}" srcOrd="0" destOrd="0" parTransId="{1BA95850-9949-4546-808A-56D87448942A}" sibTransId="{0FBCF016-12BC-42D5-A4C7-BCA75185EC81}"/>
    <dgm:cxn modelId="{298C1A94-9EB6-4FE3-8A99-DAB740EC0973}" type="presOf" srcId="{0C0D3DC3-0026-41C8-BF59-1933D93CC762}" destId="{D1EB8B4E-8D74-4109-A591-4846883EBE3E}" srcOrd="0" destOrd="0" presId="urn:microsoft.com/office/officeart/2009/3/layout/SubStepProcess"/>
    <dgm:cxn modelId="{0629E5A2-F6AC-44D6-AE47-935F0B7FC548}" type="presOf" srcId="{0FE9B720-AF5D-49BB-868D-C38604156B26}" destId="{9814D956-72E7-4409-A25D-18DA0DD5A608}" srcOrd="0" destOrd="0" presId="urn:microsoft.com/office/officeart/2009/3/layout/SubStepProcess"/>
    <dgm:cxn modelId="{19C3F4D8-6E8A-4B98-A5F5-CE175C592947}" srcId="{890B797C-0808-46E0-87E5-E52E1BE63D53}" destId="{0FE9B720-AF5D-49BB-868D-C38604156B26}" srcOrd="2" destOrd="0" parTransId="{004EF225-4A39-485C-9D74-6B9FD2D5A48C}" sibTransId="{98FDA5B7-9AE7-41FE-8A59-9EFE98885134}"/>
    <dgm:cxn modelId="{B43DD6E2-4B80-4244-8B96-B3F35358BCE3}" type="presOf" srcId="{890B797C-0808-46E0-87E5-E52E1BE63D53}" destId="{4141103B-B592-4AA5-9BAD-6642675A1520}" srcOrd="0" destOrd="0" presId="urn:microsoft.com/office/officeart/2009/3/layout/SubStepProcess"/>
    <dgm:cxn modelId="{7FBCDF7E-46EA-43BA-96EE-231B97972B0A}" type="presParOf" srcId="{4141103B-B592-4AA5-9BAD-6642675A1520}" destId="{BAC0C655-1018-4CFA-A91C-8F8572731E76}" srcOrd="0" destOrd="0" presId="urn:microsoft.com/office/officeart/2009/3/layout/SubStepProcess"/>
    <dgm:cxn modelId="{6860E72A-A4A2-4D28-8C72-53C2C9E9A115}" type="presParOf" srcId="{4141103B-B592-4AA5-9BAD-6642675A1520}" destId="{D1EB8B4E-8D74-4109-A591-4846883EBE3E}" srcOrd="1" destOrd="0" presId="urn:microsoft.com/office/officeart/2009/3/layout/SubStepProcess"/>
    <dgm:cxn modelId="{2868C9E1-0D0F-4DCB-A6C0-B3D9354A7B6A}" type="presParOf" srcId="{4141103B-B592-4AA5-9BAD-6642675A1520}" destId="{9814D956-72E7-4409-A25D-18DA0DD5A608}" srcOrd="2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5D68B4-403F-48A1-B4D8-98727D0D8967}">
      <dsp:nvSpPr>
        <dsp:cNvPr id="0" name=""/>
        <dsp:cNvSpPr/>
      </dsp:nvSpPr>
      <dsp:spPr>
        <a:xfrm rot="5400000">
          <a:off x="380454" y="1396465"/>
          <a:ext cx="1145422" cy="1905956"/>
        </a:xfrm>
        <a:prstGeom prst="corner">
          <a:avLst>
            <a:gd name="adj1" fmla="val 16120"/>
            <a:gd name="adj2" fmla="val 16110"/>
          </a:avLst>
        </a:prstGeom>
        <a:solidFill>
          <a:srgbClr val="BBE0E3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BBE0E3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5C3141-D612-4D29-9C64-8E11F18AD33F}">
      <dsp:nvSpPr>
        <dsp:cNvPr id="0" name=""/>
        <dsp:cNvSpPr/>
      </dsp:nvSpPr>
      <dsp:spPr>
        <a:xfrm>
          <a:off x="189254" y="1965935"/>
          <a:ext cx="1720708" cy="15083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400" b="1" kern="1200" dirty="0">
              <a:solidFill>
                <a:srgbClr val="0F5494"/>
              </a:solidFill>
              <a:latin typeface="Verdana"/>
              <a:ea typeface="+mn-ea"/>
              <a:cs typeface="+mn-cs"/>
            </a:rPr>
            <a:t>FP7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400" kern="1200" dirty="0">
              <a:solidFill>
                <a:srgbClr val="0F5494"/>
              </a:solidFill>
              <a:latin typeface="Verdana"/>
              <a:ea typeface="+mn-ea"/>
              <a:cs typeface="+mn-cs"/>
            </a:rPr>
            <a:t>OA </a:t>
          </a:r>
          <a:r>
            <a:rPr lang="fr-BE" sz="1400" b="1" kern="1200" dirty="0">
              <a:solidFill>
                <a:srgbClr val="00B0F0"/>
              </a:solidFill>
              <a:latin typeface="Verdana"/>
              <a:ea typeface="+mn-ea"/>
              <a:cs typeface="+mn-cs"/>
            </a:rPr>
            <a:t>Pilot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400" b="0" kern="1200" dirty="0">
              <a:solidFill>
                <a:srgbClr val="2D2D8A"/>
              </a:solidFill>
              <a:latin typeface="Verdana"/>
              <a:ea typeface="+mn-ea"/>
              <a:cs typeface="+mn-cs"/>
            </a:rPr>
            <a:t>Deposit and open access</a:t>
          </a:r>
          <a:endParaRPr lang="en-GB" sz="1400" b="0" kern="1200" dirty="0">
            <a:solidFill>
              <a:srgbClr val="2D2D8A"/>
            </a:solidFill>
            <a:latin typeface="Verdana"/>
            <a:ea typeface="+mn-ea"/>
            <a:cs typeface="+mn-cs"/>
          </a:endParaRPr>
        </a:p>
      </dsp:txBody>
      <dsp:txXfrm>
        <a:off x="189254" y="1965935"/>
        <a:ext cx="1720708" cy="1508301"/>
      </dsp:txXfrm>
    </dsp:sp>
    <dsp:sp modelId="{89D2BFD1-F5E2-448E-873D-BD4112695BC1}">
      <dsp:nvSpPr>
        <dsp:cNvPr id="0" name=""/>
        <dsp:cNvSpPr/>
      </dsp:nvSpPr>
      <dsp:spPr>
        <a:xfrm>
          <a:off x="1585301" y="1256146"/>
          <a:ext cx="324661" cy="324661"/>
        </a:xfrm>
        <a:prstGeom prst="triangle">
          <a:avLst>
            <a:gd name="adj" fmla="val 100000"/>
          </a:avLst>
        </a:prstGeom>
        <a:solidFill>
          <a:srgbClr val="BBE0E3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BBE0E3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9A2BD2-FDDE-45A9-9BB8-992F6CC2D038}">
      <dsp:nvSpPr>
        <dsp:cNvPr id="0" name=""/>
        <dsp:cNvSpPr/>
      </dsp:nvSpPr>
      <dsp:spPr>
        <a:xfrm rot="5400000">
          <a:off x="2486937" y="875213"/>
          <a:ext cx="1145422" cy="1905956"/>
        </a:xfrm>
        <a:prstGeom prst="corner">
          <a:avLst>
            <a:gd name="adj1" fmla="val 16120"/>
            <a:gd name="adj2" fmla="val 16110"/>
          </a:avLst>
        </a:prstGeom>
        <a:solidFill>
          <a:srgbClr val="BBE0E3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BBE0E3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E04CB7-442A-437E-BCD0-E51137A49033}">
      <dsp:nvSpPr>
        <dsp:cNvPr id="0" name=""/>
        <dsp:cNvSpPr/>
      </dsp:nvSpPr>
      <dsp:spPr>
        <a:xfrm>
          <a:off x="2295738" y="1444684"/>
          <a:ext cx="1720708" cy="15083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400" b="1" kern="1200" dirty="0">
              <a:solidFill>
                <a:srgbClr val="0F5494"/>
              </a:solidFill>
              <a:latin typeface="Verdana"/>
              <a:ea typeface="+mn-ea"/>
              <a:cs typeface="+mn-cs"/>
            </a:rPr>
            <a:t>H2020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400" kern="1200" dirty="0">
              <a:solidFill>
                <a:srgbClr val="0F5494"/>
              </a:solidFill>
              <a:latin typeface="Verdana"/>
              <a:ea typeface="+mn-ea"/>
              <a:cs typeface="+mn-cs"/>
            </a:rPr>
            <a:t>OA </a:t>
          </a:r>
          <a:r>
            <a:rPr lang="fr-BE" sz="1400" b="1" kern="1200" dirty="0">
              <a:solidFill>
                <a:srgbClr val="00B0F0"/>
              </a:solidFill>
              <a:latin typeface="Verdana"/>
              <a:ea typeface="+mn-ea"/>
              <a:cs typeface="+mn-cs"/>
            </a:rPr>
            <a:t>Mandatory</a:t>
          </a:r>
          <a:endParaRPr lang="fr-BE" sz="1400" b="1" kern="1200" dirty="0">
            <a:solidFill>
              <a:srgbClr val="BDDEFF"/>
            </a:solidFill>
            <a:latin typeface="Verdana"/>
            <a:ea typeface="+mn-ea"/>
            <a:cs typeface="+mn-cs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400" kern="1200" dirty="0">
              <a:solidFill>
                <a:srgbClr val="0F5494"/>
              </a:solidFill>
              <a:latin typeface="Verdana"/>
              <a:ea typeface="+mn-ea"/>
              <a:cs typeface="+mn-cs"/>
            </a:rPr>
            <a:t>Deposit and open access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BE" sz="1400" b="1" kern="1200" dirty="0">
            <a:solidFill>
              <a:srgbClr val="FFC000"/>
            </a:solidFill>
            <a:latin typeface="Verdana"/>
            <a:ea typeface="+mn-ea"/>
            <a:cs typeface="+mn-cs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400" kern="1200" dirty="0">
              <a:solidFill>
                <a:srgbClr val="0F5494"/>
              </a:solidFill>
              <a:latin typeface="Verdana"/>
              <a:ea typeface="+mn-ea"/>
              <a:cs typeface="+mn-cs"/>
            </a:rPr>
            <a:t>&amp; ORD/DMP </a:t>
          </a:r>
          <a:r>
            <a:rPr lang="fr-BE" sz="1400" b="1" kern="1200" dirty="0">
              <a:solidFill>
                <a:srgbClr val="00B0F0"/>
              </a:solidFill>
              <a:latin typeface="Verdana"/>
              <a:ea typeface="+mn-ea"/>
              <a:cs typeface="+mn-cs"/>
            </a:rPr>
            <a:t>Pilot</a:t>
          </a:r>
          <a:endParaRPr lang="en-GB" sz="1400" b="1" kern="1200" dirty="0">
            <a:solidFill>
              <a:srgbClr val="00B0F0"/>
            </a:solidFill>
            <a:latin typeface="Verdana"/>
            <a:ea typeface="+mn-ea"/>
            <a:cs typeface="+mn-cs"/>
          </a:endParaRPr>
        </a:p>
      </dsp:txBody>
      <dsp:txXfrm>
        <a:off x="2295738" y="1444684"/>
        <a:ext cx="1720708" cy="1508301"/>
      </dsp:txXfrm>
    </dsp:sp>
    <dsp:sp modelId="{5BD1A5A7-DF3D-4E91-8DA0-05F43D168E80}">
      <dsp:nvSpPr>
        <dsp:cNvPr id="0" name=""/>
        <dsp:cNvSpPr/>
      </dsp:nvSpPr>
      <dsp:spPr>
        <a:xfrm>
          <a:off x="3691784" y="734895"/>
          <a:ext cx="324661" cy="324661"/>
        </a:xfrm>
        <a:prstGeom prst="triangle">
          <a:avLst>
            <a:gd name="adj" fmla="val 100000"/>
          </a:avLst>
        </a:prstGeom>
        <a:solidFill>
          <a:srgbClr val="BBE0E3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BBE0E3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3B1718-8BCA-402D-8E35-77EBBA1D4AFE}">
      <dsp:nvSpPr>
        <dsp:cNvPr id="0" name=""/>
        <dsp:cNvSpPr/>
      </dsp:nvSpPr>
      <dsp:spPr>
        <a:xfrm rot="5400000">
          <a:off x="4607772" y="396583"/>
          <a:ext cx="1145422" cy="1905956"/>
        </a:xfrm>
        <a:prstGeom prst="corner">
          <a:avLst>
            <a:gd name="adj1" fmla="val 16120"/>
            <a:gd name="adj2" fmla="val 16110"/>
          </a:avLst>
        </a:prstGeom>
        <a:solidFill>
          <a:srgbClr val="BBE0E3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BBE0E3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B85BB5C-8F27-45F9-954D-D44A942FEC49}">
      <dsp:nvSpPr>
        <dsp:cNvPr id="0" name=""/>
        <dsp:cNvSpPr/>
      </dsp:nvSpPr>
      <dsp:spPr>
        <a:xfrm>
          <a:off x="4409801" y="1009632"/>
          <a:ext cx="1710883" cy="15083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400" b="1" kern="1200" dirty="0">
              <a:solidFill>
                <a:srgbClr val="0F5494"/>
              </a:solidFill>
              <a:latin typeface="Verdana"/>
              <a:ea typeface="+mn-ea"/>
              <a:cs typeface="+mn-cs"/>
            </a:rPr>
            <a:t>H2020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400" kern="1200" dirty="0">
              <a:solidFill>
                <a:srgbClr val="0F5494"/>
              </a:solidFill>
              <a:latin typeface="Verdana"/>
              <a:ea typeface="+mn-ea"/>
              <a:cs typeface="+mn-cs"/>
            </a:rPr>
            <a:t>OA </a:t>
          </a:r>
          <a:r>
            <a:rPr lang="fr-BE" sz="1400" b="1" kern="1200" dirty="0">
              <a:solidFill>
                <a:srgbClr val="00B0F0"/>
              </a:solidFill>
              <a:latin typeface="Verdana"/>
              <a:ea typeface="+mn-ea"/>
              <a:cs typeface="+mn-cs"/>
            </a:rPr>
            <a:t>Mandatory</a:t>
          </a:r>
          <a:endParaRPr lang="fr-BE" sz="1400" b="1" kern="1200" dirty="0">
            <a:solidFill>
              <a:srgbClr val="BDDEFF"/>
            </a:solidFill>
            <a:latin typeface="Verdana"/>
            <a:ea typeface="+mn-ea"/>
            <a:cs typeface="+mn-cs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400" kern="1200" dirty="0">
              <a:solidFill>
                <a:srgbClr val="0F5494"/>
              </a:solidFill>
              <a:latin typeface="Verdana"/>
              <a:ea typeface="+mn-ea"/>
              <a:cs typeface="+mn-cs"/>
            </a:rPr>
            <a:t>Deposit and open access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BE" sz="1400" b="1" kern="1200" dirty="0">
            <a:solidFill>
              <a:srgbClr val="FFC000"/>
            </a:solidFill>
            <a:latin typeface="Verdana"/>
            <a:ea typeface="+mn-ea"/>
            <a:cs typeface="+mn-cs"/>
          </a:endParaRP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BE" sz="1400" kern="1200" dirty="0">
              <a:solidFill>
                <a:srgbClr val="0F5494"/>
              </a:solidFill>
              <a:latin typeface="Verdana"/>
              <a:ea typeface="+mn-ea"/>
              <a:cs typeface="+mn-cs"/>
            </a:rPr>
            <a:t>&amp; ORD/DMP </a:t>
          </a:r>
          <a:r>
            <a:rPr lang="fr-BE" sz="1400" b="1" kern="1200" dirty="0">
              <a:solidFill>
                <a:srgbClr val="2D2D8A">
                  <a:lumMod val="60000"/>
                  <a:lumOff val="40000"/>
                </a:srgbClr>
              </a:solidFill>
              <a:latin typeface="Verdana"/>
              <a:ea typeface="+mn-ea"/>
              <a:cs typeface="+mn-cs"/>
            </a:rPr>
            <a:t>by default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BE" sz="1400" b="1" kern="1200" dirty="0">
              <a:solidFill>
                <a:srgbClr val="2D2D8A">
                  <a:lumMod val="60000"/>
                  <a:lumOff val="40000"/>
                </a:srgbClr>
              </a:solidFill>
              <a:latin typeface="Verdana"/>
              <a:ea typeface="+mn-ea"/>
              <a:cs typeface="+mn-cs"/>
            </a:rPr>
            <a:t>(exceptions)</a:t>
          </a:r>
          <a:endParaRPr lang="en-GB" sz="1400" b="1" kern="1200" dirty="0">
            <a:solidFill>
              <a:srgbClr val="2D2D8A">
                <a:lumMod val="60000"/>
                <a:lumOff val="40000"/>
              </a:srgbClr>
            </a:solidFill>
            <a:latin typeface="Verdana"/>
            <a:ea typeface="+mn-ea"/>
            <a:cs typeface="+mn-cs"/>
          </a:endParaRPr>
        </a:p>
      </dsp:txBody>
      <dsp:txXfrm>
        <a:off x="4409801" y="1009632"/>
        <a:ext cx="1710883" cy="1508301"/>
      </dsp:txXfrm>
    </dsp:sp>
    <dsp:sp modelId="{DC2C18E0-A8B7-431B-9F90-885E4B4A426B}">
      <dsp:nvSpPr>
        <dsp:cNvPr id="0" name=""/>
        <dsp:cNvSpPr/>
      </dsp:nvSpPr>
      <dsp:spPr>
        <a:xfrm>
          <a:off x="5798267" y="213643"/>
          <a:ext cx="324661" cy="324661"/>
        </a:xfrm>
        <a:prstGeom prst="triangle">
          <a:avLst>
            <a:gd name="adj" fmla="val 100000"/>
          </a:avLst>
        </a:prstGeom>
        <a:solidFill>
          <a:srgbClr val="BBE0E3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BBE0E3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795283-61C8-4927-864F-77B9DAB72824}">
      <dsp:nvSpPr>
        <dsp:cNvPr id="0" name=""/>
        <dsp:cNvSpPr/>
      </dsp:nvSpPr>
      <dsp:spPr>
        <a:xfrm rot="5400000">
          <a:off x="6699903" y="-167288"/>
          <a:ext cx="1145422" cy="1905956"/>
        </a:xfrm>
        <a:prstGeom prst="corner">
          <a:avLst>
            <a:gd name="adj1" fmla="val 16120"/>
            <a:gd name="adj2" fmla="val 16110"/>
          </a:avLst>
        </a:prstGeom>
        <a:solidFill>
          <a:srgbClr val="BBE0E3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BBE0E3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B82E22-B053-4E92-876B-DF794DB4385B}">
      <dsp:nvSpPr>
        <dsp:cNvPr id="0" name=""/>
        <dsp:cNvSpPr/>
      </dsp:nvSpPr>
      <dsp:spPr>
        <a:xfrm>
          <a:off x="6508704" y="402181"/>
          <a:ext cx="1720708" cy="15083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t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65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Verdana"/>
            <a:ea typeface="+mn-ea"/>
            <a:cs typeface="+mn-cs"/>
          </a:endParaRPr>
        </a:p>
      </dsp:txBody>
      <dsp:txXfrm>
        <a:off x="6508704" y="402181"/>
        <a:ext cx="1720708" cy="15083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C0C655-1018-4CFA-A91C-8F8572731E76}">
      <dsp:nvSpPr>
        <dsp:cNvPr id="0" name=""/>
        <dsp:cNvSpPr/>
      </dsp:nvSpPr>
      <dsp:spPr>
        <a:xfrm>
          <a:off x="5291" y="1807986"/>
          <a:ext cx="3608916" cy="360891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0" kern="1200" dirty="0" err="1"/>
            <a:t>What</a:t>
          </a:r>
          <a:endParaRPr lang="it-IT" sz="6500" kern="1200" dirty="0"/>
        </a:p>
      </dsp:txBody>
      <dsp:txXfrm>
        <a:off x="533805" y="2336500"/>
        <a:ext cx="2551888" cy="2551888"/>
      </dsp:txXfrm>
    </dsp:sp>
    <dsp:sp modelId="{D1EB8B4E-8D74-4109-A591-4846883EBE3E}">
      <dsp:nvSpPr>
        <dsp:cNvPr id="0" name=""/>
        <dsp:cNvSpPr/>
      </dsp:nvSpPr>
      <dsp:spPr>
        <a:xfrm>
          <a:off x="3614208" y="1807986"/>
          <a:ext cx="3608916" cy="360891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0" kern="1200" dirty="0"/>
            <a:t>How</a:t>
          </a:r>
        </a:p>
      </dsp:txBody>
      <dsp:txXfrm>
        <a:off x="4142722" y="2336500"/>
        <a:ext cx="2551888" cy="2551888"/>
      </dsp:txXfrm>
    </dsp:sp>
    <dsp:sp modelId="{9814D956-72E7-4409-A25D-18DA0DD5A608}">
      <dsp:nvSpPr>
        <dsp:cNvPr id="0" name=""/>
        <dsp:cNvSpPr/>
      </dsp:nvSpPr>
      <dsp:spPr>
        <a:xfrm>
          <a:off x="7223124" y="1807986"/>
          <a:ext cx="3608916" cy="360891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6500" kern="1200" dirty="0" err="1"/>
            <a:t>Who</a:t>
          </a:r>
          <a:endParaRPr lang="it-IT" sz="6500" kern="1200" dirty="0"/>
        </a:p>
      </dsp:txBody>
      <dsp:txXfrm>
        <a:off x="7751638" y="2336500"/>
        <a:ext cx="2551888" cy="255188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C0C655-1018-4CFA-A91C-8F8572731E76}">
      <dsp:nvSpPr>
        <dsp:cNvPr id="0" name=""/>
        <dsp:cNvSpPr/>
      </dsp:nvSpPr>
      <dsp:spPr>
        <a:xfrm>
          <a:off x="3261783" y="0"/>
          <a:ext cx="2412999" cy="241299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 dirty="0"/>
            <a:t>Results</a:t>
          </a:r>
        </a:p>
      </dsp:txBody>
      <dsp:txXfrm>
        <a:off x="3615159" y="353376"/>
        <a:ext cx="1706247" cy="1706247"/>
      </dsp:txXfrm>
    </dsp:sp>
    <dsp:sp modelId="{D1EB8B4E-8D74-4109-A591-4846883EBE3E}">
      <dsp:nvSpPr>
        <dsp:cNvPr id="0" name=""/>
        <dsp:cNvSpPr/>
      </dsp:nvSpPr>
      <dsp:spPr>
        <a:xfrm>
          <a:off x="5674783" y="0"/>
          <a:ext cx="2412999" cy="241299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 dirty="0" err="1"/>
            <a:t>Methodology</a:t>
          </a:r>
          <a:endParaRPr lang="it-IT" sz="2300" kern="1200" dirty="0"/>
        </a:p>
      </dsp:txBody>
      <dsp:txXfrm>
        <a:off x="6028159" y="353376"/>
        <a:ext cx="1706247" cy="1706247"/>
      </dsp:txXfrm>
    </dsp:sp>
    <dsp:sp modelId="{9814D956-72E7-4409-A25D-18DA0DD5A608}">
      <dsp:nvSpPr>
        <dsp:cNvPr id="0" name=""/>
        <dsp:cNvSpPr/>
      </dsp:nvSpPr>
      <dsp:spPr>
        <a:xfrm>
          <a:off x="8087783" y="0"/>
          <a:ext cx="2412999" cy="241299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300" kern="1200" dirty="0"/>
            <a:t>Single </a:t>
          </a:r>
          <a:r>
            <a:rPr lang="it-IT" sz="2300" kern="1200" dirty="0" err="1"/>
            <a:t>researchers</a:t>
          </a:r>
          <a:r>
            <a:rPr lang="it-IT" sz="2300" kern="1200" dirty="0"/>
            <a:t> and consortium</a:t>
          </a:r>
        </a:p>
      </dsp:txBody>
      <dsp:txXfrm>
        <a:off x="8441159" y="353376"/>
        <a:ext cx="1706247" cy="17062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marR="0" lvl="6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marR="0" lvl="7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marR="0" lvl="8" indent="-228600" algn="l" rtl="0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>
            <a:extLst>
              <a:ext uri="{FF2B5EF4-FFF2-40B4-BE49-F238E27FC236}">
                <a16:creationId xmlns:a16="http://schemas.microsoft.com/office/drawing/2014/main" id="{DB2B6D0C-C396-A34F-BD9A-6A142ADCE0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9394" name="Notes Placeholder 2">
            <a:extLst>
              <a:ext uri="{FF2B5EF4-FFF2-40B4-BE49-F238E27FC236}">
                <a16:creationId xmlns:a16="http://schemas.microsoft.com/office/drawing/2014/main" id="{3A6D5EFB-6120-7549-872F-DA676B6BB7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it-IT">
              <a:solidFill>
                <a:srgbClr val="00000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41B25-C4D1-47DB-817D-B9C4FC5392F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7283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F2995-AB43-4B7C-B8CD-9DC7C3692A9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639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F2995-AB43-4B7C-B8CD-9DC7C3692A9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1108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F2995-AB43-4B7C-B8CD-9DC7C3692A9C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987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2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5.emf"/><Relationship Id="rId4" Type="http://schemas.openxmlformats.org/officeDocument/2006/relationships/image" Target="../media/image34.png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5.emf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5.emf"/><Relationship Id="rId4" Type="http://schemas.openxmlformats.org/officeDocument/2006/relationships/image" Target="../media/image34.png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image" Target="../media/image2.png"/><Relationship Id="rId7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1.png"/><Relationship Id="rId5" Type="http://schemas.openxmlformats.org/officeDocument/2006/relationships/image" Target="../media/image3.png"/><Relationship Id="rId4" Type="http://schemas.openxmlformats.org/officeDocument/2006/relationships/image" Target="../media/image34.png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2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3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2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35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4.png"/><Relationship Id="rId5" Type="http://schemas.openxmlformats.org/officeDocument/2006/relationships/image" Target="../media/image63.png"/><Relationship Id="rId4" Type="http://schemas.openxmlformats.org/officeDocument/2006/relationships/image" Target="../media/image62.emf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7" Type="http://schemas.openxmlformats.org/officeDocument/2006/relationships/image" Target="../media/image35.emf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4.png"/><Relationship Id="rId5" Type="http://schemas.openxmlformats.org/officeDocument/2006/relationships/image" Target="../media/image61.png"/><Relationship Id="rId4" Type="http://schemas.openxmlformats.org/officeDocument/2006/relationships/image" Target="../media/image62.emf"/></Relationships>
</file>

<file path=ppt/slideLayouts/_rels/slideLayout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emf"/><Relationship Id="rId3" Type="http://schemas.openxmlformats.org/officeDocument/2006/relationships/image" Target="../media/image25.png"/><Relationship Id="rId7" Type="http://schemas.openxmlformats.org/officeDocument/2006/relationships/image" Target="../media/image36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5.emf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2.jp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5.emf"/><Relationship Id="rId4" Type="http://schemas.openxmlformats.org/officeDocument/2006/relationships/image" Target="../media/image34.png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png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62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5.emf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5.emf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5.emf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5.emf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5.emf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5.emf"/><Relationship Id="rId4" Type="http://schemas.openxmlformats.org/officeDocument/2006/relationships/image" Target="../media/image34.pn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5.emf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5.emf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5.emf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5.emf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4.png"/><Relationship Id="rId4" Type="http://schemas.openxmlformats.org/officeDocument/2006/relationships/image" Target="../media/image35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5.emf"/><Relationship Id="rId4" Type="http://schemas.openxmlformats.org/officeDocument/2006/relationships/image" Target="../media/image34.png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5.emf"/><Relationship Id="rId4" Type="http://schemas.openxmlformats.org/officeDocument/2006/relationships/image" Target="../media/image34.png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1.jp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5.emf"/><Relationship Id="rId4" Type="http://schemas.openxmlformats.org/officeDocument/2006/relationships/image" Target="../media/image34.png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5.emf"/><Relationship Id="rId4" Type="http://schemas.openxmlformats.org/officeDocument/2006/relationships/image" Target="../media/image34.png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5.emf"/><Relationship Id="rId4" Type="http://schemas.openxmlformats.org/officeDocument/2006/relationships/image" Target="../media/image34.png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5.emf"/><Relationship Id="rId4" Type="http://schemas.openxmlformats.org/officeDocument/2006/relationships/image" Target="../media/image34.png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5.emf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5.emf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5.emf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2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5.emf"/><Relationship Id="rId4" Type="http://schemas.openxmlformats.org/officeDocument/2006/relationships/image" Target="../media/image34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5.emf"/><Relationship Id="rId4" Type="http://schemas.openxmlformats.org/officeDocument/2006/relationships/image" Target="../media/image34.png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5.emf"/><Relationship Id="rId4" Type="http://schemas.openxmlformats.org/officeDocument/2006/relationships/image" Target="../media/image34.png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5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4.png"/><Relationship Id="rId1" Type="http://schemas.openxmlformats.org/officeDocument/2006/relationships/slideMaster" Target="../slideMasters/slideMaster5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3.png"/><Relationship Id="rId1" Type="http://schemas.openxmlformats.org/officeDocument/2006/relationships/slideMaster" Target="../slideMasters/slideMaster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1.jp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5.emf"/><Relationship Id="rId4" Type="http://schemas.openxmlformats.org/officeDocument/2006/relationships/image" Target="../media/image34.png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5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Master" Target="../slideMasters/slideMaster6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6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6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6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6.xml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6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6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Master" Target="../slideMasters/slideMaster6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6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openxmlformats.org/officeDocument/2006/relationships/image" Target="../media/image2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2.png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2.png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4">
  <p:cSld name="1_Title 4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97"/>
          <p:cNvSpPr/>
          <p:nvPr/>
        </p:nvSpPr>
        <p:spPr>
          <a:xfrm>
            <a:off x="0" y="8065033"/>
            <a:ext cx="16256001" cy="11176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" dist="12700" dir="5400000" rotWithShape="0">
              <a:schemeClr val="lt1">
                <a:alpha val="49411"/>
              </a:schemeClr>
            </a:outerShdw>
          </a:effectLst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67" name="Google Shape;67;p97"/>
          <p:cNvPicPr preferRelativeResize="0"/>
          <p:nvPr/>
        </p:nvPicPr>
        <p:blipFill rotWithShape="1">
          <a:blip r:embed="rId2">
            <a:alphaModFix/>
          </a:blip>
          <a:srcRect l="20170" t="-133" r="-13634" b="-1408"/>
          <a:stretch/>
        </p:blipFill>
        <p:spPr>
          <a:xfrm>
            <a:off x="-42529" y="-215752"/>
            <a:ext cx="19080000" cy="8243846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97"/>
          <p:cNvSpPr/>
          <p:nvPr/>
        </p:nvSpPr>
        <p:spPr>
          <a:xfrm>
            <a:off x="-42530" y="-194646"/>
            <a:ext cx="16271999" cy="8136000"/>
          </a:xfrm>
          <a:prstGeom prst="rect">
            <a:avLst/>
          </a:prstGeom>
          <a:gradFill>
            <a:gsLst>
              <a:gs pos="0">
                <a:srgbClr val="4B54FF"/>
              </a:gs>
              <a:gs pos="54000">
                <a:srgbClr val="00EFEF">
                  <a:alpha val="0"/>
                </a:srgbClr>
              </a:gs>
              <a:gs pos="100000">
                <a:srgbClr val="00EFEF">
                  <a:alpha val="0"/>
                </a:srgbClr>
              </a:gs>
            </a:gsLst>
            <a:lin ang="5400000" scaled="0"/>
          </a:gradFill>
          <a:ln>
            <a:noFill/>
          </a:ln>
          <a:effectLst>
            <a:outerShdw blurRad="25400" dist="12700" dir="5400000" rotWithShape="0">
              <a:schemeClr val="accent1">
                <a:alpha val="49411"/>
              </a:schemeClr>
            </a:outerShdw>
          </a:effectLst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9" name="Google Shape;69;p97"/>
          <p:cNvSpPr txBox="1">
            <a:spLocks noGrp="1"/>
          </p:cNvSpPr>
          <p:nvPr>
            <p:ph type="body" idx="1"/>
          </p:nvPr>
        </p:nvSpPr>
        <p:spPr>
          <a:xfrm>
            <a:off x="697519" y="2146730"/>
            <a:ext cx="14671442" cy="2425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720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Helvetica Neue"/>
              <a:buNone/>
              <a:defRPr sz="8800" b="1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70" name="Google Shape;70;p97"/>
          <p:cNvSpPr txBox="1">
            <a:spLocks noGrp="1"/>
          </p:cNvSpPr>
          <p:nvPr>
            <p:ph type="body" idx="2"/>
          </p:nvPr>
        </p:nvSpPr>
        <p:spPr>
          <a:xfrm>
            <a:off x="670441" y="4572000"/>
            <a:ext cx="14698520" cy="28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3150"/>
              <a:buFont typeface="Helvetica Neue"/>
              <a:buNone/>
              <a:defRPr sz="4200" b="0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97"/>
          <p:cNvSpPr txBox="1">
            <a:spLocks noGrp="1"/>
          </p:cNvSpPr>
          <p:nvPr>
            <p:ph type="body" idx="3"/>
          </p:nvPr>
        </p:nvSpPr>
        <p:spPr>
          <a:xfrm>
            <a:off x="9127458" y="856565"/>
            <a:ext cx="6241503" cy="382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elvetica Neue"/>
              <a:buNone/>
              <a:defRPr sz="2800" b="1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97"/>
          <p:cNvSpPr txBox="1">
            <a:spLocks noGrp="1"/>
          </p:cNvSpPr>
          <p:nvPr>
            <p:ph type="body" idx="4"/>
          </p:nvPr>
        </p:nvSpPr>
        <p:spPr>
          <a:xfrm>
            <a:off x="9127458" y="1237927"/>
            <a:ext cx="6241504" cy="40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Helvetica Neue"/>
              <a:buNone/>
              <a:defRPr sz="2000" b="0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73" name="Google Shape;73;p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 flipH="1">
            <a:off x="500297" y="5636944"/>
            <a:ext cx="1933731" cy="293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17355" y="8247027"/>
            <a:ext cx="1165516" cy="8092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lank_statement">
  <p:cSld name="4_Blank_statemen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11"/>
          <p:cNvSpPr/>
          <p:nvPr/>
        </p:nvSpPr>
        <p:spPr>
          <a:xfrm>
            <a:off x="0" y="0"/>
            <a:ext cx="16256001" cy="9144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25400" dist="12700" dir="5400000" rotWithShape="0">
              <a:srgbClr val="000000">
                <a:alpha val="49411"/>
              </a:srgbClr>
            </a:outerShdw>
          </a:effectLst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42" name="Google Shape;142;p1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40" y="0"/>
            <a:ext cx="16246121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11"/>
          <p:cNvSpPr txBox="1">
            <a:spLocks noGrp="1"/>
          </p:cNvSpPr>
          <p:nvPr>
            <p:ph type="body" idx="1"/>
          </p:nvPr>
        </p:nvSpPr>
        <p:spPr>
          <a:xfrm>
            <a:off x="3945467" y="745067"/>
            <a:ext cx="8365067" cy="7653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Helvetica Neue"/>
              <a:buNone/>
              <a:defRPr sz="8800" b="0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1543C1E1-6D23-D745-87F9-5155F537B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919" y="165316"/>
            <a:ext cx="14880167" cy="1182624"/>
          </a:xfrm>
          <a:prstGeom prst="rect">
            <a:avLst/>
          </a:prstGeom>
        </p:spPr>
        <p:txBody>
          <a:bodyPr vert="horz" lIns="0" tIns="108000" rIns="0" bIns="0" rtlCol="0" anchor="t" anchorCtr="0">
            <a:normAutofit/>
          </a:bodyPr>
          <a:lstStyle>
            <a:lvl1pPr>
              <a:lnSpc>
                <a:spcPct val="90000"/>
              </a:lnSpc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74EAC7-305B-D44B-B6D4-D03AEB8A4DDC}"/>
              </a:ext>
            </a:extLst>
          </p:cNvPr>
          <p:cNvSpPr/>
          <p:nvPr userDrawn="1"/>
        </p:nvSpPr>
        <p:spPr>
          <a:xfrm>
            <a:off x="0" y="8379229"/>
            <a:ext cx="16256000" cy="7647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9765AB-98F4-B34C-BE6C-AF1773B088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7917" y="8524276"/>
            <a:ext cx="14867467" cy="42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467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4067">
          <p15:clr>
            <a:srgbClr val="FBAE40"/>
          </p15:clr>
        </p15:guide>
        <p15:guide id="8" pos="3908">
          <p15:clr>
            <a:srgbClr val="FBAE40"/>
          </p15:clr>
        </p15:guide>
        <p15:guide id="9" pos="4226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5406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4067">
          <p15:clr>
            <a:srgbClr val="FBAE40"/>
          </p15:clr>
        </p15:guide>
        <p15:guide id="8" pos="3908">
          <p15:clr>
            <a:srgbClr val="FBAE40"/>
          </p15:clr>
        </p15:guide>
        <p15:guide id="9" pos="4226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F4B81A-DB2C-A849-9136-A4F57945EB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7920" y="1386381"/>
            <a:ext cx="14880167" cy="937683"/>
          </a:xfrm>
        </p:spPr>
        <p:txBody>
          <a:bodyPr lIns="0" tIns="0" rIns="0" bIns="0"/>
          <a:lstStyle>
            <a:lvl1pPr marL="0" indent="0">
              <a:buNone/>
              <a:defRPr b="1">
                <a:solidFill>
                  <a:schemeClr val="accent4"/>
                </a:solidFill>
              </a:defRPr>
            </a:lvl1pPr>
            <a:lvl2pPr marL="609570" indent="0">
              <a:buNone/>
              <a:defRPr/>
            </a:lvl2pPr>
            <a:lvl3pPr marL="1219140" indent="0">
              <a:buNone/>
              <a:defRPr/>
            </a:lvl3pPr>
            <a:lvl4pPr marL="1828709" indent="0">
              <a:buNone/>
              <a:defRPr/>
            </a:lvl4pPr>
            <a:lvl5pPr marL="2438278" indent="0">
              <a:buNone/>
              <a:defRPr/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047C4605-E92D-0D45-A1D6-6AA168B32F4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87919" y="2844803"/>
            <a:ext cx="14880167" cy="5512261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  <a:defRPr sz="3200">
                <a:solidFill>
                  <a:schemeClr val="accent4"/>
                </a:solidFill>
              </a:defRPr>
            </a:lvl1pPr>
            <a:lvl2pPr marL="307184" indent="-307184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Blip>
                <a:blip r:embed="rId2"/>
              </a:buBlip>
              <a:defRPr sz="3200">
                <a:solidFill>
                  <a:schemeClr val="accent4"/>
                </a:solidFill>
              </a:defRPr>
            </a:lvl2pPr>
            <a:lvl3pPr marL="911955" indent="-307184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itchFamily="2" charset="2"/>
              <a:buChar char="§"/>
              <a:defRPr sz="3200">
                <a:solidFill>
                  <a:schemeClr val="accent5"/>
                </a:solidFill>
              </a:defRPr>
            </a:lvl3pPr>
            <a:lvl4pPr marL="1535924" indent="-307184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itchFamily="2" charset="2"/>
              <a:buChar char="§"/>
              <a:defRPr sz="2667">
                <a:solidFill>
                  <a:schemeClr val="accent4"/>
                </a:solidFill>
              </a:defRPr>
            </a:lvl4pPr>
            <a:lvl5pPr marL="2438278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CDF8D60B-C90A-3447-A1DF-19F388AF7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919" y="165315"/>
            <a:ext cx="14880167" cy="1182624"/>
          </a:xfrm>
          <a:prstGeom prst="rect">
            <a:avLst/>
          </a:prstGeom>
        </p:spPr>
        <p:txBody>
          <a:bodyPr vert="horz" lIns="0" tIns="108000" rIns="0" bIns="0" rtlCol="0" anchor="t" anchorCtr="0">
            <a:no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F4D008-A0D3-1047-AC18-85DFBCE57E14}"/>
              </a:ext>
            </a:extLst>
          </p:cNvPr>
          <p:cNvSpPr/>
          <p:nvPr userDrawn="1"/>
        </p:nvSpPr>
        <p:spPr>
          <a:xfrm>
            <a:off x="0" y="8379229"/>
            <a:ext cx="16256000" cy="7647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C5C30B-6CDE-6F4F-A1EE-5EC4C0E340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7917" y="8524276"/>
            <a:ext cx="14867467" cy="42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698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908">
          <p15:clr>
            <a:srgbClr val="FBAE40"/>
          </p15:clr>
        </p15:guide>
        <p15:guide id="7" pos="4067">
          <p15:clr>
            <a:srgbClr val="FBAE40"/>
          </p15:clr>
        </p15:guide>
        <p15:guide id="8" pos="4226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wo content row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F4B81A-DB2C-A849-9136-A4F57945EB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7920" y="1396713"/>
            <a:ext cx="14880165" cy="937683"/>
          </a:xfrm>
        </p:spPr>
        <p:txBody>
          <a:bodyPr lIns="0" tIns="0" rIns="0" bIns="0"/>
          <a:lstStyle>
            <a:lvl1pPr marL="0" indent="0">
              <a:buNone/>
              <a:defRPr b="1">
                <a:solidFill>
                  <a:schemeClr val="accent4"/>
                </a:solidFill>
              </a:defRPr>
            </a:lvl1pPr>
            <a:lvl2pPr marL="609570" indent="0">
              <a:buNone/>
              <a:defRPr/>
            </a:lvl2pPr>
            <a:lvl3pPr marL="1219140" indent="0">
              <a:buNone/>
              <a:defRPr/>
            </a:lvl3pPr>
            <a:lvl4pPr marL="1828709" indent="0">
              <a:buNone/>
              <a:defRPr/>
            </a:lvl4pPr>
            <a:lvl5pPr marL="2438278" indent="0">
              <a:buNone/>
              <a:defRPr/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047C4605-E92D-0D45-A1D6-6AA168B32F4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87920" y="2844801"/>
            <a:ext cx="14880165" cy="2671584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  <a:defRPr sz="3200">
                <a:solidFill>
                  <a:schemeClr val="tx2"/>
                </a:solidFill>
              </a:defRPr>
            </a:lvl1pPr>
            <a:lvl2pPr marL="307184" indent="-307184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Blip>
                <a:blip r:embed="rId2"/>
              </a:buBlip>
              <a:defRPr sz="3200">
                <a:solidFill>
                  <a:schemeClr val="tx2"/>
                </a:solidFill>
              </a:defRPr>
            </a:lvl2pPr>
            <a:lvl3pPr marL="911955" indent="-307184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itchFamily="2" charset="2"/>
              <a:buChar char="§"/>
              <a:defRPr sz="3200">
                <a:solidFill>
                  <a:schemeClr val="accent4"/>
                </a:solidFill>
              </a:defRPr>
            </a:lvl3pPr>
            <a:lvl4pPr marL="1535924" indent="-307184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itchFamily="2" charset="2"/>
              <a:buChar char="§"/>
              <a:defRPr sz="2667">
                <a:solidFill>
                  <a:schemeClr val="accent3"/>
                </a:solidFill>
              </a:defRPr>
            </a:lvl4pPr>
            <a:lvl5pPr marL="2438278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First level</a:t>
            </a:r>
          </a:p>
        </p:txBody>
      </p:sp>
      <p:sp>
        <p:nvSpPr>
          <p:cNvPr id="7" name="Content Placeholder 17">
            <a:extLst>
              <a:ext uri="{FF2B5EF4-FFF2-40B4-BE49-F238E27FC236}">
                <a16:creationId xmlns:a16="http://schemas.microsoft.com/office/drawing/2014/main" id="{FC50E735-88F8-C444-A80D-478F76C861B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87920" y="5704320"/>
            <a:ext cx="14880165" cy="2671584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  <a:defRPr sz="3200">
                <a:solidFill>
                  <a:schemeClr val="tx2"/>
                </a:solidFill>
              </a:defRPr>
            </a:lvl1pPr>
            <a:lvl2pPr marL="307184" indent="-307184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Blip>
                <a:blip r:embed="rId2"/>
              </a:buBlip>
              <a:defRPr sz="3200">
                <a:solidFill>
                  <a:schemeClr val="tx2"/>
                </a:solidFill>
              </a:defRPr>
            </a:lvl2pPr>
            <a:lvl3pPr marL="911955" indent="-307184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itchFamily="2" charset="2"/>
              <a:buChar char="§"/>
              <a:defRPr sz="3200">
                <a:solidFill>
                  <a:schemeClr val="accent4"/>
                </a:solidFill>
              </a:defRPr>
            </a:lvl3pPr>
            <a:lvl4pPr marL="1535924" indent="-307184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itchFamily="2" charset="2"/>
              <a:buChar char="§"/>
              <a:defRPr sz="2667">
                <a:solidFill>
                  <a:schemeClr val="accent3"/>
                </a:solidFill>
              </a:defRPr>
            </a:lvl4pPr>
            <a:lvl5pPr marL="2438278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First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F2CFD444-EC29-D34D-A28D-2CFF89F0B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920" y="165316"/>
            <a:ext cx="14880165" cy="1182624"/>
          </a:xfrm>
          <a:prstGeom prst="rect">
            <a:avLst/>
          </a:prstGeom>
        </p:spPr>
        <p:txBody>
          <a:bodyPr vert="horz" lIns="0" tIns="108000" rIns="0" bIns="0" rtlCol="0" anchor="t" anchorCtr="0">
            <a:norm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37CCB9-EEE1-464D-8D86-0B0AC80D0F0A}"/>
              </a:ext>
            </a:extLst>
          </p:cNvPr>
          <p:cNvSpPr/>
          <p:nvPr userDrawn="1"/>
        </p:nvSpPr>
        <p:spPr>
          <a:xfrm>
            <a:off x="0" y="8379229"/>
            <a:ext cx="16256000" cy="7647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46F6C6-2321-A142-B3D5-CD6D0F7F09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7917" y="8524276"/>
            <a:ext cx="14867467" cy="42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3895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908">
          <p15:clr>
            <a:srgbClr val="FBAE40"/>
          </p15:clr>
        </p15:guide>
        <p15:guide id="7" pos="4067">
          <p15:clr>
            <a:srgbClr val="FBAE40"/>
          </p15:clr>
        </p15:guide>
        <p15:guide id="8" pos="4226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wo columns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17">
            <a:extLst>
              <a:ext uri="{FF2B5EF4-FFF2-40B4-BE49-F238E27FC236}">
                <a16:creationId xmlns:a16="http://schemas.microsoft.com/office/drawing/2014/main" id="{E82885A6-7347-154A-A7D8-9E001D74EA5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87919" y="2844802"/>
            <a:ext cx="7103533" cy="5592233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  <a:defRPr sz="3200">
                <a:solidFill>
                  <a:schemeClr val="tx2"/>
                </a:solidFill>
              </a:defRPr>
            </a:lvl1pPr>
            <a:lvl2pPr marL="307184" indent="-307184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Blip>
                <a:blip r:embed="rId2"/>
              </a:buBlip>
              <a:defRPr sz="3200">
                <a:solidFill>
                  <a:schemeClr val="tx2"/>
                </a:solidFill>
              </a:defRPr>
            </a:lvl2pPr>
            <a:lvl3pPr marL="911955" indent="-307184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itchFamily="2" charset="2"/>
              <a:buChar char="§"/>
              <a:defRPr sz="3200">
                <a:solidFill>
                  <a:schemeClr val="accent5"/>
                </a:solidFill>
              </a:defRPr>
            </a:lvl3pPr>
            <a:lvl4pPr marL="1535924" indent="-307184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itchFamily="2" charset="2"/>
              <a:buChar char="§"/>
              <a:defRPr sz="2667">
                <a:solidFill>
                  <a:schemeClr val="tx2"/>
                </a:solidFill>
              </a:defRPr>
            </a:lvl4pPr>
            <a:lvl5pPr marL="2438278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</p:txBody>
      </p:sp>
      <p:sp>
        <p:nvSpPr>
          <p:cNvPr id="26" name="Content Placeholder 17">
            <a:extLst>
              <a:ext uri="{FF2B5EF4-FFF2-40B4-BE49-F238E27FC236}">
                <a16:creationId xmlns:a16="http://schemas.microsoft.com/office/drawing/2014/main" id="{26BAA24E-5040-5E49-8FFC-E28670FC7C1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464553" y="2844802"/>
            <a:ext cx="7104031" cy="5592233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  <a:defRPr sz="3200">
                <a:solidFill>
                  <a:schemeClr val="tx2"/>
                </a:solidFill>
              </a:defRPr>
            </a:lvl1pPr>
            <a:lvl2pPr marL="307184" indent="-307184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Blip>
                <a:blip r:embed="rId2"/>
              </a:buBlip>
              <a:defRPr sz="3200">
                <a:solidFill>
                  <a:schemeClr val="tx2"/>
                </a:solidFill>
              </a:defRPr>
            </a:lvl2pPr>
            <a:lvl3pPr marL="911955" indent="-307184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itchFamily="2" charset="2"/>
              <a:buChar char="§"/>
              <a:defRPr sz="3200">
                <a:solidFill>
                  <a:schemeClr val="accent5"/>
                </a:solidFill>
              </a:defRPr>
            </a:lvl3pPr>
            <a:lvl4pPr marL="1535924" indent="-307184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itchFamily="2" charset="2"/>
              <a:buChar char="§"/>
              <a:defRPr sz="2667">
                <a:solidFill>
                  <a:schemeClr val="tx2"/>
                </a:solidFill>
              </a:defRPr>
            </a:lvl4pPr>
            <a:lvl5pPr marL="2438278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4D2A9E0C-88FD-E14F-B040-A39024DEE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918" y="165316"/>
            <a:ext cx="14880167" cy="1182624"/>
          </a:xfrm>
          <a:prstGeom prst="rect">
            <a:avLst/>
          </a:prstGeom>
        </p:spPr>
        <p:txBody>
          <a:bodyPr vert="horz" lIns="0" tIns="108000" rIns="0" bIns="0" rtlCol="0" anchor="t" anchorCtr="0">
            <a:norm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7F3F702B-FB8B-9E48-A3AB-0D67476570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7919" y="1396713"/>
            <a:ext cx="14880167" cy="937683"/>
          </a:xfrm>
        </p:spPr>
        <p:txBody>
          <a:bodyPr lIns="0" tIns="0" rIns="0" bIns="0"/>
          <a:lstStyle>
            <a:lvl1pPr marL="0" indent="0">
              <a:buNone/>
              <a:defRPr b="1">
                <a:solidFill>
                  <a:schemeClr val="accent4"/>
                </a:solidFill>
              </a:defRPr>
            </a:lvl1pPr>
            <a:lvl2pPr marL="609570" indent="0">
              <a:buNone/>
              <a:defRPr/>
            </a:lvl2pPr>
            <a:lvl3pPr marL="1219140" indent="0">
              <a:buNone/>
              <a:defRPr/>
            </a:lvl3pPr>
            <a:lvl4pPr marL="1828709" indent="0">
              <a:buNone/>
              <a:defRPr/>
            </a:lvl4pPr>
            <a:lvl5pPr marL="2438278" indent="0">
              <a:buNone/>
              <a:defRPr/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5882E5-2AAB-494E-A28B-C1A7ACB4E15F}"/>
              </a:ext>
            </a:extLst>
          </p:cNvPr>
          <p:cNvSpPr/>
          <p:nvPr userDrawn="1"/>
        </p:nvSpPr>
        <p:spPr>
          <a:xfrm>
            <a:off x="0" y="8379229"/>
            <a:ext cx="16256000" cy="7647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143804-B1FB-FB48-A3B3-8740CD7B98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7917" y="8524276"/>
            <a:ext cx="14867467" cy="42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1846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840">
          <p15:clr>
            <a:srgbClr val="FBAE40"/>
          </p15:clr>
        </p15:guide>
        <p15:guide id="4" orient="horz" pos="210">
          <p15:clr>
            <a:srgbClr val="FBAE40"/>
          </p15:clr>
        </p15:guide>
        <p15:guide id="7" pos="3681">
          <p15:clr>
            <a:srgbClr val="FBAE40"/>
          </p15:clr>
        </p15:guide>
        <p15:guide id="9" pos="3999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hree columns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DFA07C04-DBBA-E448-BFC6-39604F70E3F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87919" y="2844802"/>
            <a:ext cx="4512733" cy="5592233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  <a:defRPr sz="3200">
                <a:solidFill>
                  <a:schemeClr val="tx2"/>
                </a:solidFill>
              </a:defRPr>
            </a:lvl1pPr>
            <a:lvl2pPr marL="307184" indent="-307184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Blip>
                <a:blip r:embed="rId2"/>
              </a:buBlip>
              <a:defRPr sz="3200">
                <a:solidFill>
                  <a:schemeClr val="tx2"/>
                </a:solidFill>
              </a:defRPr>
            </a:lvl2pPr>
            <a:lvl3pPr marL="911955" indent="-307184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itchFamily="2" charset="2"/>
              <a:buChar char="§"/>
              <a:defRPr sz="3200">
                <a:solidFill>
                  <a:schemeClr val="accent5"/>
                </a:solidFill>
              </a:defRPr>
            </a:lvl3pPr>
            <a:lvl4pPr marL="1535924" indent="-307184">
              <a:lnSpc>
                <a:spcPct val="100000"/>
              </a:lnSpc>
              <a:spcBef>
                <a:spcPts val="533"/>
              </a:spcBef>
              <a:spcAft>
                <a:spcPts val="2400"/>
              </a:spcAft>
              <a:buFont typeface="Wingdings" pitchFamily="2" charset="2"/>
              <a:buChar char="§"/>
              <a:defRPr sz="2667">
                <a:solidFill>
                  <a:schemeClr val="accent3"/>
                </a:solidFill>
              </a:defRPr>
            </a:lvl4pPr>
            <a:lvl5pPr marL="2438278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F32AFE45-6F95-5741-9E2D-B2426A1C81A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871635" y="2844802"/>
            <a:ext cx="4512733" cy="5592233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  <a:defRPr sz="3200">
                <a:solidFill>
                  <a:schemeClr val="tx2"/>
                </a:solidFill>
              </a:defRPr>
            </a:lvl1pPr>
            <a:lvl2pPr marL="307184" indent="-307184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Blip>
                <a:blip r:embed="rId2"/>
              </a:buBlip>
              <a:defRPr sz="3200">
                <a:solidFill>
                  <a:schemeClr val="tx2"/>
                </a:solidFill>
              </a:defRPr>
            </a:lvl2pPr>
            <a:lvl3pPr marL="911955" indent="-307184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itchFamily="2" charset="2"/>
              <a:buChar char="§"/>
              <a:defRPr sz="3200">
                <a:solidFill>
                  <a:schemeClr val="accent5"/>
                </a:solidFill>
              </a:defRPr>
            </a:lvl3pPr>
            <a:lvl4pPr marL="1535924" indent="-307184">
              <a:lnSpc>
                <a:spcPct val="100000"/>
              </a:lnSpc>
              <a:spcBef>
                <a:spcPts val="533"/>
              </a:spcBef>
              <a:spcAft>
                <a:spcPts val="2400"/>
              </a:spcAft>
              <a:buFont typeface="Wingdings" pitchFamily="2" charset="2"/>
              <a:buChar char="§"/>
              <a:defRPr sz="2667">
                <a:solidFill>
                  <a:schemeClr val="accent3"/>
                </a:solidFill>
              </a:defRPr>
            </a:lvl4pPr>
            <a:lvl5pPr marL="2438278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  <p:sp>
        <p:nvSpPr>
          <p:cNvPr id="22" name="Content Placeholder 17">
            <a:extLst>
              <a:ext uri="{FF2B5EF4-FFF2-40B4-BE49-F238E27FC236}">
                <a16:creationId xmlns:a16="http://schemas.microsoft.com/office/drawing/2014/main" id="{665414D4-8D0F-9E4A-9A69-79AF69F717F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1055351" y="2844802"/>
            <a:ext cx="4513196" cy="5592233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  <a:defRPr sz="3200">
                <a:solidFill>
                  <a:schemeClr val="tx2"/>
                </a:solidFill>
              </a:defRPr>
            </a:lvl1pPr>
            <a:lvl2pPr marL="307184" indent="-307184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Blip>
                <a:blip r:embed="rId2"/>
              </a:buBlip>
              <a:defRPr sz="3200">
                <a:solidFill>
                  <a:schemeClr val="tx2"/>
                </a:solidFill>
              </a:defRPr>
            </a:lvl2pPr>
            <a:lvl3pPr marL="911955" indent="-307184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itchFamily="2" charset="2"/>
              <a:buChar char="§"/>
              <a:defRPr sz="3200">
                <a:solidFill>
                  <a:schemeClr val="accent5"/>
                </a:solidFill>
              </a:defRPr>
            </a:lvl3pPr>
            <a:lvl4pPr marL="1535924" indent="-307184">
              <a:lnSpc>
                <a:spcPct val="100000"/>
              </a:lnSpc>
              <a:spcBef>
                <a:spcPts val="533"/>
              </a:spcBef>
              <a:spcAft>
                <a:spcPts val="2400"/>
              </a:spcAft>
              <a:buFont typeface="Wingdings" pitchFamily="2" charset="2"/>
              <a:buChar char="§"/>
              <a:defRPr sz="2667">
                <a:solidFill>
                  <a:schemeClr val="accent3"/>
                </a:solidFill>
              </a:defRPr>
            </a:lvl4pPr>
            <a:lvl5pPr marL="2438278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F94A94A8-EBC6-C241-8BE9-BEE90BBBD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920" y="154984"/>
            <a:ext cx="14880165" cy="1182624"/>
          </a:xfrm>
          <a:prstGeom prst="rect">
            <a:avLst/>
          </a:prstGeom>
        </p:spPr>
        <p:txBody>
          <a:bodyPr vert="horz" lIns="0" tIns="108000" rIns="0" bIns="0" rtlCol="0" anchor="t" anchorCtr="0">
            <a:norm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ED4849F4-0FF9-5E4A-B9B0-C65D267AA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7920" y="1396713"/>
            <a:ext cx="14880165" cy="937683"/>
          </a:xfrm>
        </p:spPr>
        <p:txBody>
          <a:bodyPr lIns="0" tIns="0" rIns="0" bIns="0"/>
          <a:lstStyle>
            <a:lvl1pPr marL="0" indent="0">
              <a:buNone/>
              <a:defRPr b="1">
                <a:solidFill>
                  <a:schemeClr val="accent4"/>
                </a:solidFill>
              </a:defRPr>
            </a:lvl1pPr>
            <a:lvl2pPr marL="609570" indent="0">
              <a:buNone/>
              <a:defRPr/>
            </a:lvl2pPr>
            <a:lvl3pPr marL="1219140" indent="0">
              <a:buNone/>
              <a:defRPr/>
            </a:lvl3pPr>
            <a:lvl4pPr marL="1828709" indent="0">
              <a:buNone/>
              <a:defRPr/>
            </a:lvl4pPr>
            <a:lvl5pPr marL="2438278" indent="0">
              <a:buNone/>
              <a:defRPr/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1C2E9D-BCB1-9946-A3B2-E244EA6C4083}"/>
              </a:ext>
            </a:extLst>
          </p:cNvPr>
          <p:cNvSpPr/>
          <p:nvPr userDrawn="1"/>
        </p:nvSpPr>
        <p:spPr>
          <a:xfrm>
            <a:off x="0" y="8379229"/>
            <a:ext cx="16256000" cy="7647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0380F9C-E765-A044-BC56-AC67ED0772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7917" y="8524276"/>
            <a:ext cx="14867467" cy="42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32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774">
          <p15:clr>
            <a:srgbClr val="FBAE40"/>
          </p15:clr>
        </p15:guide>
        <p15:guide id="7" pos="2457">
          <p15:clr>
            <a:srgbClr val="FBAE40"/>
          </p15:clr>
        </p15:guide>
        <p15:guide id="9" pos="4906">
          <p15:clr>
            <a:srgbClr val="FBAE40"/>
          </p15:clr>
        </p15:guide>
        <p15:guide id="10" pos="5223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Sub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E656598-B257-9B4F-8D36-2D91BB0913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919" y="411214"/>
            <a:ext cx="14880167" cy="7493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733">
                <a:solidFill>
                  <a:schemeClr val="accent3"/>
                </a:solidFill>
              </a:defRPr>
            </a:lvl1pPr>
            <a:lvl2pPr marL="609570" indent="0">
              <a:buNone/>
              <a:defRPr/>
            </a:lvl2pPr>
            <a:lvl3pPr marL="1219140" indent="0">
              <a:buNone/>
              <a:defRPr/>
            </a:lvl3pPr>
            <a:lvl4pPr marL="1828709" indent="0">
              <a:buNone/>
              <a:defRPr/>
            </a:lvl4pPr>
            <a:lvl5pPr marL="2438278" indent="0">
              <a:buNone/>
              <a:defRPr/>
            </a:lvl5pPr>
          </a:lstStyle>
          <a:p>
            <a:pPr lvl="0"/>
            <a:r>
              <a:rPr lang="en-US" dirty="0"/>
              <a:t>Subsection title–Click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AF49A5-D776-E845-B350-462485C8EC70}"/>
              </a:ext>
            </a:extLst>
          </p:cNvPr>
          <p:cNvSpPr/>
          <p:nvPr userDrawn="1"/>
        </p:nvSpPr>
        <p:spPr>
          <a:xfrm>
            <a:off x="0" y="8379229"/>
            <a:ext cx="16256000" cy="7647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3D00CB-028A-2D42-A81E-44170523D5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7917" y="8524276"/>
            <a:ext cx="14867467" cy="42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617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908">
          <p15:clr>
            <a:srgbClr val="FBAE40"/>
          </p15:clr>
        </p15:guide>
        <p15:guide id="7" pos="4067">
          <p15:clr>
            <a:srgbClr val="FBAE40"/>
          </p15:clr>
        </p15:guide>
        <p15:guide id="8" pos="4226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title,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655D6838-4ECC-C444-8E0B-36ACA6AA2A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919" y="411214"/>
            <a:ext cx="14880167" cy="7493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733">
                <a:solidFill>
                  <a:schemeClr val="accent3"/>
                </a:solidFill>
              </a:defRPr>
            </a:lvl1pPr>
            <a:lvl2pPr marL="609570" indent="0">
              <a:buNone/>
              <a:defRPr/>
            </a:lvl2pPr>
            <a:lvl3pPr marL="1219140" indent="0">
              <a:buNone/>
              <a:defRPr/>
            </a:lvl3pPr>
            <a:lvl4pPr marL="1828709" indent="0">
              <a:buNone/>
              <a:defRPr/>
            </a:lvl4pPr>
            <a:lvl5pPr marL="2438278" indent="0">
              <a:buNone/>
              <a:defRPr/>
            </a:lvl5pPr>
          </a:lstStyle>
          <a:p>
            <a:pPr lvl="0"/>
            <a:r>
              <a:rPr lang="en-US" dirty="0"/>
              <a:t>Subsection title–Click to edit Master title style</a:t>
            </a:r>
          </a:p>
        </p:txBody>
      </p:sp>
      <p:sp>
        <p:nvSpPr>
          <p:cNvPr id="6" name="Content Placeholder 17">
            <a:extLst>
              <a:ext uri="{FF2B5EF4-FFF2-40B4-BE49-F238E27FC236}">
                <a16:creationId xmlns:a16="http://schemas.microsoft.com/office/drawing/2014/main" id="{EFE854C3-A048-E546-ABF4-E3AC9650E9F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87920" y="2844802"/>
            <a:ext cx="14880165" cy="5592233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  <a:defRPr sz="3200">
                <a:solidFill>
                  <a:schemeClr val="accent4"/>
                </a:solidFill>
              </a:defRPr>
            </a:lvl1pPr>
            <a:lvl2pPr marL="307184" indent="-307184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Blip>
                <a:blip r:embed="rId2"/>
              </a:buBlip>
              <a:defRPr sz="3200">
                <a:solidFill>
                  <a:schemeClr val="accent4"/>
                </a:solidFill>
              </a:defRPr>
            </a:lvl2pPr>
            <a:lvl3pPr marL="911955" indent="-307184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itchFamily="2" charset="2"/>
              <a:buChar char="§"/>
              <a:defRPr sz="3200">
                <a:solidFill>
                  <a:schemeClr val="accent5"/>
                </a:solidFill>
              </a:defRPr>
            </a:lvl3pPr>
            <a:lvl4pPr marL="1535924" indent="-307184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itchFamily="2" charset="2"/>
              <a:buChar char="§"/>
              <a:defRPr sz="2667">
                <a:solidFill>
                  <a:schemeClr val="accent4"/>
                </a:solidFill>
              </a:defRPr>
            </a:lvl4pPr>
            <a:lvl5pPr marL="2438278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232312-FF5A-EF41-B0D2-AFCF26D4415B}"/>
              </a:ext>
            </a:extLst>
          </p:cNvPr>
          <p:cNvSpPr/>
          <p:nvPr userDrawn="1"/>
        </p:nvSpPr>
        <p:spPr>
          <a:xfrm>
            <a:off x="0" y="8379229"/>
            <a:ext cx="16256000" cy="7647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ADF5C9-6198-BD4A-B280-F70E01AF8F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7917" y="8524276"/>
            <a:ext cx="14867467" cy="42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1107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908">
          <p15:clr>
            <a:srgbClr val="FBAE40"/>
          </p15:clr>
        </p15:guide>
        <p15:guide id="7" pos="4067">
          <p15:clr>
            <a:srgbClr val="FBAE40"/>
          </p15:clr>
        </p15:guide>
        <p15:guide id="8" pos="4226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title, two content row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7">
            <a:extLst>
              <a:ext uri="{FF2B5EF4-FFF2-40B4-BE49-F238E27FC236}">
                <a16:creationId xmlns:a16="http://schemas.microsoft.com/office/drawing/2014/main" id="{A0DB4177-7DE6-FC44-A457-F9F26997116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87919" y="1595967"/>
            <a:ext cx="14880167" cy="3232404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  <a:defRPr sz="3200">
                <a:solidFill>
                  <a:schemeClr val="accent4"/>
                </a:solidFill>
              </a:defRPr>
            </a:lvl1pPr>
            <a:lvl2pPr marL="307184" indent="-307184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Blip>
                <a:blip r:embed="rId2"/>
              </a:buBlip>
              <a:defRPr sz="3200">
                <a:solidFill>
                  <a:schemeClr val="accent4"/>
                </a:solidFill>
              </a:defRPr>
            </a:lvl2pPr>
            <a:lvl3pPr marL="911955" indent="-307184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itchFamily="2" charset="2"/>
              <a:buChar char="§"/>
              <a:defRPr sz="3200">
                <a:solidFill>
                  <a:schemeClr val="accent5"/>
                </a:solidFill>
              </a:defRPr>
            </a:lvl3pPr>
            <a:lvl4pPr marL="1535924" indent="-307184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itchFamily="2" charset="2"/>
              <a:buChar char="§"/>
              <a:defRPr sz="2667">
                <a:solidFill>
                  <a:schemeClr val="accent4"/>
                </a:solidFill>
              </a:defRPr>
            </a:lvl4pPr>
            <a:lvl5pPr marL="2438278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655D6838-4ECC-C444-8E0B-36ACA6AA2A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919" y="411211"/>
            <a:ext cx="14880167" cy="7493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733">
                <a:solidFill>
                  <a:schemeClr val="accent3"/>
                </a:solidFill>
              </a:defRPr>
            </a:lvl1pPr>
            <a:lvl2pPr marL="609570" indent="0">
              <a:buNone/>
              <a:defRPr/>
            </a:lvl2pPr>
            <a:lvl3pPr marL="1219140" indent="0">
              <a:buNone/>
              <a:defRPr/>
            </a:lvl3pPr>
            <a:lvl4pPr marL="1828709" indent="0">
              <a:buNone/>
              <a:defRPr/>
            </a:lvl4pPr>
            <a:lvl5pPr marL="2438278" indent="0">
              <a:buNone/>
              <a:defRPr/>
            </a:lvl5pPr>
          </a:lstStyle>
          <a:p>
            <a:pPr lvl="0"/>
            <a:r>
              <a:rPr lang="en-US" dirty="0"/>
              <a:t>One column, two content rows</a:t>
            </a:r>
          </a:p>
        </p:txBody>
      </p:sp>
      <p:sp>
        <p:nvSpPr>
          <p:cNvPr id="6" name="Content Placeholder 17">
            <a:extLst>
              <a:ext uri="{FF2B5EF4-FFF2-40B4-BE49-F238E27FC236}">
                <a16:creationId xmlns:a16="http://schemas.microsoft.com/office/drawing/2014/main" id="{D782686A-9429-7A43-9926-D437F7D3ADB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87919" y="5021579"/>
            <a:ext cx="14880167" cy="3232404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  <a:defRPr sz="3200">
                <a:solidFill>
                  <a:schemeClr val="accent4"/>
                </a:solidFill>
              </a:defRPr>
            </a:lvl1pPr>
            <a:lvl2pPr marL="307184" indent="-307184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Blip>
                <a:blip r:embed="rId2"/>
              </a:buBlip>
              <a:defRPr sz="3200">
                <a:solidFill>
                  <a:schemeClr val="accent4"/>
                </a:solidFill>
              </a:defRPr>
            </a:lvl2pPr>
            <a:lvl3pPr marL="911955" indent="-307184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itchFamily="2" charset="2"/>
              <a:buChar char="§"/>
              <a:defRPr sz="3200">
                <a:solidFill>
                  <a:schemeClr val="accent5"/>
                </a:solidFill>
              </a:defRPr>
            </a:lvl3pPr>
            <a:lvl4pPr marL="1535924" indent="-307184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itchFamily="2" charset="2"/>
              <a:buChar char="§"/>
              <a:defRPr sz="2667">
                <a:solidFill>
                  <a:schemeClr val="accent4"/>
                </a:solidFill>
              </a:defRPr>
            </a:lvl4pPr>
            <a:lvl5pPr marL="2438278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229C9E-B426-5549-BCD7-5F9660E8DE22}"/>
              </a:ext>
            </a:extLst>
          </p:cNvPr>
          <p:cNvSpPr/>
          <p:nvPr userDrawn="1"/>
        </p:nvSpPr>
        <p:spPr>
          <a:xfrm>
            <a:off x="0" y="8379229"/>
            <a:ext cx="16256000" cy="7647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87AB86-D476-1845-9596-0D1758B679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7917" y="8524276"/>
            <a:ext cx="14867467" cy="42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657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908">
          <p15:clr>
            <a:srgbClr val="FBAE40"/>
          </p15:clr>
        </p15:guide>
        <p15:guide id="7" pos="4067">
          <p15:clr>
            <a:srgbClr val="FBAE40"/>
          </p15:clr>
        </p15:guide>
        <p15:guide id="8" pos="4226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title, two columns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7">
            <a:extLst>
              <a:ext uri="{FF2B5EF4-FFF2-40B4-BE49-F238E27FC236}">
                <a16:creationId xmlns:a16="http://schemas.microsoft.com/office/drawing/2014/main" id="{28747297-18A2-B84D-A791-874267A502E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87919" y="2844802"/>
            <a:ext cx="7103533" cy="5592233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  <a:defRPr sz="3200">
                <a:solidFill>
                  <a:schemeClr val="tx2"/>
                </a:solidFill>
              </a:defRPr>
            </a:lvl1pPr>
            <a:lvl2pPr marL="307184" indent="-307184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Blip>
                <a:blip r:embed="rId2"/>
              </a:buBlip>
              <a:defRPr sz="3200">
                <a:solidFill>
                  <a:schemeClr val="tx2"/>
                </a:solidFill>
              </a:defRPr>
            </a:lvl2pPr>
            <a:lvl3pPr marL="911955" indent="-307184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itchFamily="2" charset="2"/>
              <a:buChar char="§"/>
              <a:defRPr sz="3200">
                <a:solidFill>
                  <a:schemeClr val="accent5"/>
                </a:solidFill>
              </a:defRPr>
            </a:lvl3pPr>
            <a:lvl4pPr marL="1535924" indent="-307184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itchFamily="2" charset="2"/>
              <a:buChar char="§"/>
              <a:defRPr sz="2667">
                <a:solidFill>
                  <a:schemeClr val="tx2"/>
                </a:solidFill>
              </a:defRPr>
            </a:lvl4pPr>
            <a:lvl5pPr marL="2438278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8B112348-64AE-1344-9B7B-59578765F57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464552" y="2844802"/>
            <a:ext cx="7103533" cy="5592233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  <a:defRPr sz="3200">
                <a:solidFill>
                  <a:schemeClr val="accent4"/>
                </a:solidFill>
              </a:defRPr>
            </a:lvl1pPr>
            <a:lvl2pPr marL="307184" indent="-307184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Blip>
                <a:blip r:embed="rId2"/>
              </a:buBlip>
              <a:defRPr sz="3200">
                <a:solidFill>
                  <a:schemeClr val="accent4"/>
                </a:solidFill>
              </a:defRPr>
            </a:lvl2pPr>
            <a:lvl3pPr marL="911955" indent="-307184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itchFamily="2" charset="2"/>
              <a:buChar char="§"/>
              <a:defRPr sz="3200">
                <a:solidFill>
                  <a:schemeClr val="accent5"/>
                </a:solidFill>
              </a:defRPr>
            </a:lvl3pPr>
            <a:lvl4pPr marL="1535924" indent="-307184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itchFamily="2" charset="2"/>
              <a:buChar char="§"/>
              <a:defRPr sz="2667">
                <a:solidFill>
                  <a:schemeClr val="accent4"/>
                </a:solidFill>
              </a:defRPr>
            </a:lvl4pPr>
            <a:lvl5pPr marL="2438278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45B4C177-9C84-F549-99C1-D948AA841C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919" y="411214"/>
            <a:ext cx="14880167" cy="7493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733">
                <a:solidFill>
                  <a:schemeClr val="accent3"/>
                </a:solidFill>
              </a:defRPr>
            </a:lvl1pPr>
            <a:lvl2pPr marL="609570" indent="0">
              <a:buNone/>
              <a:defRPr/>
            </a:lvl2pPr>
            <a:lvl3pPr marL="1219140" indent="0">
              <a:buNone/>
              <a:defRPr/>
            </a:lvl3pPr>
            <a:lvl4pPr marL="1828709" indent="0">
              <a:buNone/>
              <a:defRPr/>
            </a:lvl4pPr>
            <a:lvl5pPr marL="2438278" indent="0">
              <a:buNone/>
              <a:defRPr/>
            </a:lvl5pPr>
          </a:lstStyle>
          <a:p>
            <a:pPr lvl="0"/>
            <a:r>
              <a:rPr lang="en-US" dirty="0"/>
              <a:t>Subsection title–Click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54C28D-21FE-254C-B3B4-8A6B1F188CD3}"/>
              </a:ext>
            </a:extLst>
          </p:cNvPr>
          <p:cNvSpPr/>
          <p:nvPr userDrawn="1"/>
        </p:nvSpPr>
        <p:spPr>
          <a:xfrm>
            <a:off x="0" y="8379229"/>
            <a:ext cx="16256000" cy="7647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C7FFA2-CA5A-914A-8E52-CB61E66824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7917" y="8524276"/>
            <a:ext cx="14867467" cy="42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776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840">
          <p15:clr>
            <a:srgbClr val="FBAE40"/>
          </p15:clr>
        </p15:guide>
        <p15:guide id="7" pos="3681">
          <p15:clr>
            <a:srgbClr val="FBAE40"/>
          </p15:clr>
        </p15:guide>
        <p15:guide id="9" pos="3999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diagrams_with_header">
  <p:cSld name="Blank_diagrams_with_header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14"/>
          <p:cNvSpPr txBox="1">
            <a:spLocks noGrp="1"/>
          </p:cNvSpPr>
          <p:nvPr>
            <p:ph type="body" idx="1"/>
          </p:nvPr>
        </p:nvSpPr>
        <p:spPr>
          <a:xfrm>
            <a:off x="1362792" y="338668"/>
            <a:ext cx="13530416" cy="1145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4050"/>
              <a:buFont typeface="Helvetica Neue"/>
              <a:buNone/>
              <a:defRPr sz="5400" b="1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146" name="Google Shape;146;p1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4404051" y="7292051"/>
            <a:ext cx="1481559" cy="22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370390" y="-389238"/>
            <a:ext cx="1481559" cy="2222339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14"/>
          <p:cNvSpPr txBox="1">
            <a:spLocks noGrp="1"/>
          </p:cNvSpPr>
          <p:nvPr>
            <p:ph type="ftr" idx="11"/>
          </p:nvPr>
        </p:nvSpPr>
        <p:spPr>
          <a:xfrm>
            <a:off x="7246916" y="8551495"/>
            <a:ext cx="8290521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Open Sans Light"/>
              <a:buNone/>
              <a:defRPr sz="1400" b="0" i="0">
                <a:solidFill>
                  <a:srgbClr val="6A6A6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14"/>
          <p:cNvSpPr txBox="1">
            <a:spLocks noGrp="1"/>
          </p:cNvSpPr>
          <p:nvPr>
            <p:ph type="sldNum" idx="12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title, three columns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1A342C79-EEA1-6349-823C-2D23733094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87919" y="2844802"/>
            <a:ext cx="4512733" cy="5592233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  <a:defRPr sz="3200">
                <a:solidFill>
                  <a:schemeClr val="tx2"/>
                </a:solidFill>
              </a:defRPr>
            </a:lvl1pPr>
            <a:lvl2pPr marL="307184" indent="-307184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Blip>
                <a:blip r:embed="rId2"/>
              </a:buBlip>
              <a:defRPr sz="3200">
                <a:solidFill>
                  <a:schemeClr val="tx2"/>
                </a:solidFill>
              </a:defRPr>
            </a:lvl2pPr>
            <a:lvl3pPr marL="911955" indent="-307184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itchFamily="2" charset="2"/>
              <a:buChar char="§"/>
              <a:defRPr sz="3200">
                <a:solidFill>
                  <a:schemeClr val="accent5"/>
                </a:solidFill>
              </a:defRPr>
            </a:lvl3pPr>
            <a:lvl4pPr marL="1535924" indent="-307184">
              <a:lnSpc>
                <a:spcPct val="100000"/>
              </a:lnSpc>
              <a:spcBef>
                <a:spcPts val="533"/>
              </a:spcBef>
              <a:spcAft>
                <a:spcPts val="2400"/>
              </a:spcAft>
              <a:buFont typeface="Wingdings" pitchFamily="2" charset="2"/>
              <a:buChar char="§"/>
              <a:defRPr sz="2667">
                <a:solidFill>
                  <a:schemeClr val="accent3"/>
                </a:solidFill>
              </a:defRPr>
            </a:lvl4pPr>
            <a:lvl5pPr marL="2438278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  <p:sp>
        <p:nvSpPr>
          <p:cNvPr id="16" name="Content Placeholder 17">
            <a:extLst>
              <a:ext uri="{FF2B5EF4-FFF2-40B4-BE49-F238E27FC236}">
                <a16:creationId xmlns:a16="http://schemas.microsoft.com/office/drawing/2014/main" id="{D04F82FC-8361-D54B-A5E0-3A157F94980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871635" y="2844802"/>
            <a:ext cx="4512733" cy="5592233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  <a:defRPr sz="3200">
                <a:solidFill>
                  <a:schemeClr val="tx2"/>
                </a:solidFill>
              </a:defRPr>
            </a:lvl1pPr>
            <a:lvl2pPr marL="307184" indent="-307184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Blip>
                <a:blip r:embed="rId2"/>
              </a:buBlip>
              <a:defRPr sz="3200">
                <a:solidFill>
                  <a:schemeClr val="tx2"/>
                </a:solidFill>
              </a:defRPr>
            </a:lvl2pPr>
            <a:lvl3pPr marL="911955" indent="-307184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itchFamily="2" charset="2"/>
              <a:buChar char="§"/>
              <a:defRPr sz="3200">
                <a:solidFill>
                  <a:schemeClr val="accent5"/>
                </a:solidFill>
              </a:defRPr>
            </a:lvl3pPr>
            <a:lvl4pPr marL="1535924" indent="-307184">
              <a:lnSpc>
                <a:spcPct val="100000"/>
              </a:lnSpc>
              <a:spcBef>
                <a:spcPts val="533"/>
              </a:spcBef>
              <a:spcAft>
                <a:spcPts val="2400"/>
              </a:spcAft>
              <a:buFont typeface="Wingdings" pitchFamily="2" charset="2"/>
              <a:buChar char="§"/>
              <a:defRPr sz="2667">
                <a:solidFill>
                  <a:schemeClr val="accent3"/>
                </a:solidFill>
              </a:defRPr>
            </a:lvl4pPr>
            <a:lvl5pPr marL="2438278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69D03A89-68D2-5548-B95A-9E5A51AC726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1055352" y="2844802"/>
            <a:ext cx="4512733" cy="5592233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  <a:defRPr sz="3200">
                <a:solidFill>
                  <a:schemeClr val="tx2"/>
                </a:solidFill>
              </a:defRPr>
            </a:lvl1pPr>
            <a:lvl2pPr marL="307184" indent="-307184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Blip>
                <a:blip r:embed="rId2"/>
              </a:buBlip>
              <a:defRPr sz="3200">
                <a:solidFill>
                  <a:schemeClr val="tx2"/>
                </a:solidFill>
              </a:defRPr>
            </a:lvl2pPr>
            <a:lvl3pPr marL="911955" indent="-307184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itchFamily="2" charset="2"/>
              <a:buChar char="§"/>
              <a:defRPr sz="3200">
                <a:solidFill>
                  <a:schemeClr val="accent5"/>
                </a:solidFill>
              </a:defRPr>
            </a:lvl3pPr>
            <a:lvl4pPr marL="1535924" indent="-307184">
              <a:lnSpc>
                <a:spcPct val="100000"/>
              </a:lnSpc>
              <a:spcBef>
                <a:spcPts val="533"/>
              </a:spcBef>
              <a:spcAft>
                <a:spcPts val="2400"/>
              </a:spcAft>
              <a:buFont typeface="Wingdings" pitchFamily="2" charset="2"/>
              <a:buChar char="§"/>
              <a:defRPr sz="2667">
                <a:solidFill>
                  <a:schemeClr val="accent3"/>
                </a:solidFill>
              </a:defRPr>
            </a:lvl4pPr>
            <a:lvl5pPr marL="2438278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DB6C4E39-4AEB-9642-B208-456F9A6090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919" y="411214"/>
            <a:ext cx="14880167" cy="7493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733">
                <a:solidFill>
                  <a:schemeClr val="accent3"/>
                </a:solidFill>
              </a:defRPr>
            </a:lvl1pPr>
            <a:lvl2pPr marL="609570" indent="0">
              <a:buNone/>
              <a:defRPr/>
            </a:lvl2pPr>
            <a:lvl3pPr marL="1219140" indent="0">
              <a:buNone/>
              <a:defRPr/>
            </a:lvl3pPr>
            <a:lvl4pPr marL="1828709" indent="0">
              <a:buNone/>
              <a:defRPr/>
            </a:lvl4pPr>
            <a:lvl5pPr marL="2438278" indent="0">
              <a:buNone/>
              <a:defRPr/>
            </a:lvl5pPr>
          </a:lstStyle>
          <a:p>
            <a:pPr lvl="0"/>
            <a:r>
              <a:rPr lang="en-US" dirty="0"/>
              <a:t>Subsection title–Click to edit Master 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9DF707-1B6E-9446-87FC-7E44306747AB}"/>
              </a:ext>
            </a:extLst>
          </p:cNvPr>
          <p:cNvSpPr/>
          <p:nvPr userDrawn="1"/>
        </p:nvSpPr>
        <p:spPr>
          <a:xfrm>
            <a:off x="0" y="8379229"/>
            <a:ext cx="16256000" cy="7647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52D6EC-A5E9-5C4B-B9AB-A677089826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7917" y="8524276"/>
            <a:ext cx="14867467" cy="42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9404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774">
          <p15:clr>
            <a:srgbClr val="FBAE40"/>
          </p15:clr>
        </p15:guide>
        <p15:guide id="7" pos="2457">
          <p15:clr>
            <a:srgbClr val="FBAE40"/>
          </p15:clr>
        </p15:guide>
        <p15:guide id="9" pos="4906">
          <p15:clr>
            <a:srgbClr val="FBAE40"/>
          </p15:clr>
        </p15:guide>
        <p15:guide id="10" pos="5223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0B3902A-F192-9F47-91DC-E8C7114522F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6256000" cy="837922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6CA59D-3613-AD40-9029-EB727018573F}"/>
              </a:ext>
            </a:extLst>
          </p:cNvPr>
          <p:cNvSpPr/>
          <p:nvPr userDrawn="1"/>
        </p:nvSpPr>
        <p:spPr>
          <a:xfrm>
            <a:off x="0" y="8379229"/>
            <a:ext cx="16256000" cy="7647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A3C4A6-9AEF-5049-A51A-4CEC8DC44F8B}"/>
              </a:ext>
            </a:extLst>
          </p:cNvPr>
          <p:cNvSpPr txBox="1"/>
          <p:nvPr userDrawn="1"/>
        </p:nvSpPr>
        <p:spPr>
          <a:xfrm>
            <a:off x="-155169" y="8512233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67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DB9179-2146-874B-A315-4C34ACB1DC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7917" y="8524276"/>
            <a:ext cx="14867467" cy="42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28424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image + tex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0B3902A-F192-9F47-91DC-E8C7114522F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6256000" cy="837922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AE2C31-F213-264C-94C4-F6398B5646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95452" y="1640344"/>
            <a:ext cx="7070597" cy="3919208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5867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247E49-24C6-9E48-8042-A146AFFFE07D}"/>
              </a:ext>
            </a:extLst>
          </p:cNvPr>
          <p:cNvSpPr/>
          <p:nvPr userDrawn="1"/>
        </p:nvSpPr>
        <p:spPr>
          <a:xfrm>
            <a:off x="0" y="8379229"/>
            <a:ext cx="16256000" cy="7647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942972-4AA8-A74A-9576-D14E14DA6D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7917" y="8524276"/>
            <a:ext cx="14867467" cy="42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72508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image + text with backgroun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0B3902A-F192-9F47-91DC-E8C7114522F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6256000" cy="837922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AE2C31-F213-264C-94C4-F6398B5646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15794" y="3578089"/>
            <a:ext cx="6024417" cy="1337867"/>
          </a:xfrm>
          <a:solidFill>
            <a:schemeClr val="tx1">
              <a:alpha val="20000"/>
            </a:schemeClr>
          </a:solidFill>
        </p:spPr>
        <p:txBody>
          <a:bodyPr vert="horz" wrap="square" lIns="360000" tIns="360000" rIns="360000" bIns="360000" anchor="ctr" anchorCtr="0">
            <a:noAutofit/>
          </a:bodyPr>
          <a:lstStyle>
            <a:lvl1pPr marL="0" indent="0" algn="ctr" fontAlgn="t">
              <a:spcAft>
                <a:spcPts val="0"/>
              </a:spcAft>
              <a:buNone/>
              <a:defRPr sz="4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247E49-24C6-9E48-8042-A146AFFFE07D}"/>
              </a:ext>
            </a:extLst>
          </p:cNvPr>
          <p:cNvSpPr/>
          <p:nvPr userDrawn="1"/>
        </p:nvSpPr>
        <p:spPr>
          <a:xfrm>
            <a:off x="0" y="8379229"/>
            <a:ext cx="16256000" cy="7647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F22434-C250-034C-812D-876141D2B0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7917" y="8524276"/>
            <a:ext cx="14867467" cy="42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40591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ion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687C729F-4904-C64D-9D89-CB18E1016C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7919" y="5187981"/>
            <a:ext cx="13445068" cy="1187299"/>
          </a:xfrm>
        </p:spPr>
        <p:txBody>
          <a:bodyPr lIns="72000">
            <a:noAutofit/>
          </a:bodyPr>
          <a:lstStyle>
            <a:lvl1pPr marL="0" indent="0">
              <a:buNone/>
              <a:defRPr sz="6400">
                <a:solidFill>
                  <a:schemeClr val="bg1"/>
                </a:solidFill>
              </a:defRPr>
            </a:lvl1pPr>
            <a:lvl2pPr marL="609570" indent="0">
              <a:buNone/>
              <a:defRPr>
                <a:solidFill>
                  <a:schemeClr val="bg1"/>
                </a:solidFill>
              </a:defRPr>
            </a:lvl2pPr>
            <a:lvl3pPr marL="1219140" indent="0">
              <a:buNone/>
              <a:defRPr>
                <a:solidFill>
                  <a:schemeClr val="bg1"/>
                </a:solidFill>
              </a:defRPr>
            </a:lvl3pPr>
            <a:lvl4pPr marL="1828709" indent="0">
              <a:buNone/>
              <a:defRPr>
                <a:solidFill>
                  <a:schemeClr val="bg1"/>
                </a:solidFill>
              </a:defRPr>
            </a:lvl4pPr>
            <a:lvl5pPr marL="243827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Divider option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7901A3-BA9B-4D40-94D0-52F1ECDBDA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7917" y="6375281"/>
            <a:ext cx="13462000" cy="1111249"/>
          </a:xfrm>
        </p:spPr>
        <p:txBody>
          <a:bodyPr l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609570" indent="0">
              <a:buNone/>
              <a:defRPr>
                <a:solidFill>
                  <a:schemeClr val="bg1"/>
                </a:solidFill>
              </a:defRPr>
            </a:lvl2pPr>
            <a:lvl3pPr marL="1219140" indent="0">
              <a:buNone/>
              <a:defRPr>
                <a:solidFill>
                  <a:schemeClr val="bg1"/>
                </a:solidFill>
              </a:defRPr>
            </a:lvl3pPr>
            <a:lvl4pPr marL="1828709" indent="0">
              <a:buNone/>
              <a:defRPr>
                <a:solidFill>
                  <a:schemeClr val="bg1"/>
                </a:solidFill>
              </a:defRPr>
            </a:lvl4pPr>
            <a:lvl5pPr marL="243827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65C6F8-B516-6A4D-995E-4F4497C021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7917" y="8524276"/>
            <a:ext cx="14867467" cy="42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2719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ion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9281DC51-73A1-A846-B0CB-1678551F5A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7919" y="5187981"/>
            <a:ext cx="13445068" cy="1187299"/>
          </a:xfrm>
        </p:spPr>
        <p:txBody>
          <a:bodyPr lIns="72000">
            <a:noAutofit/>
          </a:bodyPr>
          <a:lstStyle>
            <a:lvl1pPr marL="0" indent="0">
              <a:buNone/>
              <a:defRPr sz="6400">
                <a:solidFill>
                  <a:schemeClr val="bg1"/>
                </a:solidFill>
              </a:defRPr>
            </a:lvl1pPr>
            <a:lvl2pPr marL="609570" indent="0">
              <a:buNone/>
              <a:defRPr>
                <a:solidFill>
                  <a:schemeClr val="bg1"/>
                </a:solidFill>
              </a:defRPr>
            </a:lvl2pPr>
            <a:lvl3pPr marL="1219140" indent="0">
              <a:buNone/>
              <a:defRPr>
                <a:solidFill>
                  <a:schemeClr val="bg1"/>
                </a:solidFill>
              </a:defRPr>
            </a:lvl3pPr>
            <a:lvl4pPr marL="1828709" indent="0">
              <a:buNone/>
              <a:defRPr>
                <a:solidFill>
                  <a:schemeClr val="bg1"/>
                </a:solidFill>
              </a:defRPr>
            </a:lvl4pPr>
            <a:lvl5pPr marL="243827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Divider option 2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817E000-21CF-A441-8F48-730AC5D909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7917" y="6375281"/>
            <a:ext cx="13462000" cy="1111249"/>
          </a:xfrm>
        </p:spPr>
        <p:txBody>
          <a:bodyPr l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609570" indent="0">
              <a:buNone/>
              <a:defRPr>
                <a:solidFill>
                  <a:schemeClr val="bg1"/>
                </a:solidFill>
              </a:defRPr>
            </a:lvl2pPr>
            <a:lvl3pPr marL="1219140" indent="0">
              <a:buNone/>
              <a:defRPr>
                <a:solidFill>
                  <a:schemeClr val="bg1"/>
                </a:solidFill>
              </a:defRPr>
            </a:lvl3pPr>
            <a:lvl4pPr marL="1828709" indent="0">
              <a:buNone/>
              <a:defRPr>
                <a:solidFill>
                  <a:schemeClr val="bg1"/>
                </a:solidFill>
              </a:defRPr>
            </a:lvl4pPr>
            <a:lvl5pPr marL="243827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EF3094-3CE3-4E41-8063-778DA6DB74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7917" y="8524276"/>
            <a:ext cx="14867467" cy="42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84780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ion 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37D4354-F40C-2147-B05D-AA45FEC3F3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7919" y="5187981"/>
            <a:ext cx="13445068" cy="1187299"/>
          </a:xfrm>
        </p:spPr>
        <p:txBody>
          <a:bodyPr lIns="72000">
            <a:noAutofit/>
          </a:bodyPr>
          <a:lstStyle>
            <a:lvl1pPr marL="0" indent="0">
              <a:buNone/>
              <a:defRPr sz="6400">
                <a:solidFill>
                  <a:schemeClr val="bg1"/>
                </a:solidFill>
              </a:defRPr>
            </a:lvl1pPr>
            <a:lvl2pPr marL="609570" indent="0">
              <a:buNone/>
              <a:defRPr>
                <a:solidFill>
                  <a:schemeClr val="bg1"/>
                </a:solidFill>
              </a:defRPr>
            </a:lvl2pPr>
            <a:lvl3pPr marL="1219140" indent="0">
              <a:buNone/>
              <a:defRPr>
                <a:solidFill>
                  <a:schemeClr val="bg1"/>
                </a:solidFill>
              </a:defRPr>
            </a:lvl3pPr>
            <a:lvl4pPr marL="1828709" indent="0">
              <a:buNone/>
              <a:defRPr>
                <a:solidFill>
                  <a:schemeClr val="bg1"/>
                </a:solidFill>
              </a:defRPr>
            </a:lvl4pPr>
            <a:lvl5pPr marL="243827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Divider option 3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3031CBC-7515-934B-B8B6-160A3378CF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7917" y="6375281"/>
            <a:ext cx="13462000" cy="1111249"/>
          </a:xfrm>
        </p:spPr>
        <p:txBody>
          <a:bodyPr l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609570" indent="0">
              <a:buNone/>
              <a:defRPr>
                <a:solidFill>
                  <a:schemeClr val="bg1"/>
                </a:solidFill>
              </a:defRPr>
            </a:lvl2pPr>
            <a:lvl3pPr marL="1219140" indent="0">
              <a:buNone/>
              <a:defRPr>
                <a:solidFill>
                  <a:schemeClr val="bg1"/>
                </a:solidFill>
              </a:defRPr>
            </a:lvl3pPr>
            <a:lvl4pPr marL="1828709" indent="0">
              <a:buNone/>
              <a:defRPr>
                <a:solidFill>
                  <a:schemeClr val="bg1"/>
                </a:solidFill>
              </a:defRPr>
            </a:lvl4pPr>
            <a:lvl5pPr marL="2438278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8DA6FF-52F0-A141-85C9-0BB7B390D9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7917" y="8524276"/>
            <a:ext cx="14867467" cy="42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4110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10F9893-491C-554E-AF17-3F2E48BE93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7917" y="1116088"/>
            <a:ext cx="12378267" cy="2426336"/>
          </a:xfr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5867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“Your quote”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77440C7-382C-8B49-9103-1C6A4B9672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917" y="3845984"/>
            <a:ext cx="12378267" cy="1219200"/>
          </a:xfrm>
        </p:spPr>
        <p:txBody>
          <a:bodyPr lIns="0" tIns="0" rIns="0" bIns="0"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 Surname, Professional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210A23-1266-CF4A-B8AA-47DF80A19D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7917" y="8524276"/>
            <a:ext cx="14867467" cy="42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9411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_statement">
  <p:cSld name="1_Blank_statemen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17"/>
          <p:cNvSpPr/>
          <p:nvPr/>
        </p:nvSpPr>
        <p:spPr>
          <a:xfrm>
            <a:off x="2" y="4354635"/>
            <a:ext cx="16256001" cy="434734"/>
          </a:xfrm>
          <a:prstGeom prst="rect">
            <a:avLst/>
          </a:prstGeom>
          <a:gradFill>
            <a:gsLst>
              <a:gs pos="0">
                <a:schemeClr val="accent2"/>
              </a:gs>
              <a:gs pos="33000">
                <a:schemeClr val="accent2"/>
              </a:gs>
              <a:gs pos="100000">
                <a:schemeClr val="accent3"/>
              </a:gs>
            </a:gsLst>
            <a:lin ang="12600000" scaled="0"/>
          </a:gradFill>
          <a:ln>
            <a:noFill/>
          </a:ln>
          <a:effectLst>
            <a:outerShdw blurRad="25400" dist="12700" dir="5400000" rotWithShape="0">
              <a:srgbClr val="000000">
                <a:alpha val="49803"/>
              </a:srgbClr>
            </a:outerShdw>
          </a:effectLst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57" name="Google Shape;157;p1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3338922" y="6237109"/>
            <a:ext cx="2333665" cy="3500499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117"/>
          <p:cNvSpPr txBox="1">
            <a:spLocks noGrp="1"/>
          </p:cNvSpPr>
          <p:nvPr>
            <p:ph type="body" idx="1"/>
          </p:nvPr>
        </p:nvSpPr>
        <p:spPr>
          <a:xfrm>
            <a:off x="541867" y="829733"/>
            <a:ext cx="14986000" cy="765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178" lvl="0" indent="-228589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Helvetica Neue"/>
              <a:buNone/>
              <a:defRPr sz="8800" b="0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54" lvl="1" indent="-228589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532" lvl="2" indent="-314309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709" lvl="3" indent="-314309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5886" lvl="4" indent="-228589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062" lvl="5" indent="-314309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240" lvl="6" indent="-314309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418" lvl="7" indent="-314309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594" lvl="8" indent="-314309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397195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Right - Text">
  <p:cSld name="Image Right - 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0"/>
          <p:cNvSpPr txBox="1">
            <a:spLocks noGrp="1"/>
          </p:cNvSpPr>
          <p:nvPr>
            <p:ph type="body" idx="1"/>
          </p:nvPr>
        </p:nvSpPr>
        <p:spPr>
          <a:xfrm>
            <a:off x="711203" y="792165"/>
            <a:ext cx="6535716" cy="2565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178" lvl="0" indent="-228589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4950"/>
              <a:buFont typeface="Open Sans SemiBold"/>
              <a:buNone/>
              <a:defRPr sz="6600" b="1" i="0">
                <a:solidFill>
                  <a:srgbClr val="2D329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354" lvl="1" indent="-228589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532" lvl="2" indent="-314309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709" lvl="3" indent="-314309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5886" lvl="4" indent="-228589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062" lvl="5" indent="-314309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240" lvl="6" indent="-314309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418" lvl="7" indent="-314309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594" lvl="8" indent="-314309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00"/>
          <p:cNvSpPr txBox="1">
            <a:spLocks noGrp="1"/>
          </p:cNvSpPr>
          <p:nvPr>
            <p:ph type="body" idx="2"/>
          </p:nvPr>
        </p:nvSpPr>
        <p:spPr>
          <a:xfrm>
            <a:off x="723900" y="3357797"/>
            <a:ext cx="6126605" cy="4059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t" anchorCtr="0">
            <a:normAutofit/>
          </a:bodyPr>
          <a:lstStyle>
            <a:lvl1pPr marL="457178" lvl="0" indent="-228589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pen Sans Light"/>
              <a:buNone/>
              <a:defRPr sz="3200" b="0" i="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354" lvl="1" indent="-228589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532" lvl="2" indent="-228589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709" lvl="3" indent="-228589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5886" lvl="4" indent="-228589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062" lvl="5" indent="-314309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240" lvl="6" indent="-314309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418" lvl="7" indent="-314309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594" lvl="8" indent="-314309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47" name="Google Shape;47;p1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 flipH="1">
            <a:off x="13821973" y="-500294"/>
            <a:ext cx="1933731" cy="2934324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100"/>
          <p:cNvSpPr>
            <a:spLocks noGrp="1"/>
          </p:cNvSpPr>
          <p:nvPr>
            <p:ph type="pic" idx="3"/>
          </p:nvPr>
        </p:nvSpPr>
        <p:spPr>
          <a:xfrm>
            <a:off x="8128000" y="792166"/>
            <a:ext cx="8128000" cy="7405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49" name="Google Shape;49;p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14404054" y="7292053"/>
            <a:ext cx="1481559" cy="22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370393" y="-389238"/>
            <a:ext cx="1481559" cy="2222339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100"/>
          <p:cNvSpPr txBox="1">
            <a:spLocks noGrp="1"/>
          </p:cNvSpPr>
          <p:nvPr>
            <p:ph type="ftr" idx="11"/>
          </p:nvPr>
        </p:nvSpPr>
        <p:spPr>
          <a:xfrm>
            <a:off x="7246918" y="8551496"/>
            <a:ext cx="8290521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Open Sans Light"/>
              <a:buNone/>
              <a:defRPr sz="1400" b="0" i="0">
                <a:solidFill>
                  <a:srgbClr val="6A6A6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00"/>
          <p:cNvSpPr txBox="1">
            <a:spLocks noGrp="1"/>
          </p:cNvSpPr>
          <p:nvPr>
            <p:ph type="sldNum" idx="12"/>
          </p:nvPr>
        </p:nvSpPr>
        <p:spPr>
          <a:xfrm>
            <a:off x="15571303" y="8551496"/>
            <a:ext cx="508000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02778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ke bold statement">
  <p:cSld name="Make bold statemen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12"/>
          <p:cNvSpPr txBox="1">
            <a:spLocks noGrp="1"/>
          </p:cNvSpPr>
          <p:nvPr>
            <p:ph type="title"/>
          </p:nvPr>
        </p:nvSpPr>
        <p:spPr>
          <a:xfrm>
            <a:off x="1719290" y="3995937"/>
            <a:ext cx="12889433" cy="1668016"/>
          </a:xfrm>
          <a:prstGeom prst="rect">
            <a:avLst/>
          </a:prstGeom>
          <a:solidFill>
            <a:srgbClr val="28288C"/>
          </a:solidFill>
          <a:ln>
            <a:noFill/>
          </a:ln>
        </p:spPr>
        <p:txBody>
          <a:bodyPr spcFirstLastPara="1" wrap="square" lIns="81625" tIns="40825" rIns="81625" bIns="408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99"/>
              <a:buFont typeface="Arial"/>
              <a:buNone/>
              <a:defRPr sz="8099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12"/>
          <p:cNvSpPr txBox="1">
            <a:spLocks noGrp="1"/>
          </p:cNvSpPr>
          <p:nvPr>
            <p:ph type="body" idx="1"/>
          </p:nvPr>
        </p:nvSpPr>
        <p:spPr>
          <a:xfrm>
            <a:off x="1719290" y="1187624"/>
            <a:ext cx="12889433" cy="2808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8288C"/>
              </a:buClr>
              <a:buSzPts val="5324"/>
              <a:buFont typeface="Arial"/>
              <a:buNone/>
              <a:defRPr sz="7099">
                <a:solidFill>
                  <a:srgbClr val="28288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p112"/>
          <p:cNvSpPr txBox="1">
            <a:spLocks noGrp="1"/>
          </p:cNvSpPr>
          <p:nvPr>
            <p:ph type="body" idx="2"/>
          </p:nvPr>
        </p:nvSpPr>
        <p:spPr>
          <a:xfrm>
            <a:off x="1719290" y="5652127"/>
            <a:ext cx="12889433" cy="2159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8288C"/>
              </a:buClr>
              <a:buSzPts val="5324"/>
              <a:buFont typeface="Arial"/>
              <a:buNone/>
              <a:defRPr sz="7099">
                <a:solidFill>
                  <a:srgbClr val="28288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154" name="Google Shape;154;p112"/>
          <p:cNvSpPr txBox="1">
            <a:spLocks noGrp="1"/>
          </p:cNvSpPr>
          <p:nvPr>
            <p:ph type="ftr" idx="11"/>
          </p:nvPr>
        </p:nvSpPr>
        <p:spPr>
          <a:xfrm>
            <a:off x="4250265" y="8468518"/>
            <a:ext cx="8517467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000"/>
              <a:buFont typeface="Helvetica Neue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112"/>
          <p:cNvSpPr txBox="1">
            <a:spLocks noGrp="1"/>
          </p:cNvSpPr>
          <p:nvPr>
            <p:ph type="sldNum" idx="12"/>
          </p:nvPr>
        </p:nvSpPr>
        <p:spPr>
          <a:xfrm>
            <a:off x="14630400" y="8386764"/>
            <a:ext cx="508000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ullets">
  <p:cSld name="1_Bullet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9"/>
          <p:cNvSpPr txBox="1">
            <a:spLocks noGrp="1"/>
          </p:cNvSpPr>
          <p:nvPr>
            <p:ph type="body" idx="1"/>
          </p:nvPr>
        </p:nvSpPr>
        <p:spPr>
          <a:xfrm>
            <a:off x="723900" y="1484027"/>
            <a:ext cx="13517717" cy="6112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>
            <a:normAutofit/>
          </a:bodyPr>
          <a:lstStyle>
            <a:lvl1pPr marL="457178" lvl="0" indent="-466067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3740"/>
              <a:buFont typeface="Arial"/>
              <a:buChar char="•"/>
              <a:defRPr sz="4400" b="1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54" lvl="1" indent="-40129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87E6"/>
              </a:buClr>
              <a:buSzPts val="2720"/>
              <a:buFont typeface="Helvetica Neue"/>
              <a:buChar char="•"/>
              <a:defRPr sz="3200" b="0" i="0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532" lvl="2" indent="-390506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550"/>
              <a:buFont typeface="Helvetica Neue"/>
              <a:buChar char="•"/>
              <a:defRPr sz="3000" b="0" i="0">
                <a:solidFill>
                  <a:srgbClr val="0070C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709" lvl="3" indent="-314309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5886" lvl="4" indent="-314309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062" lvl="5" indent="-314309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240" lvl="6" indent="-314309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418" lvl="7" indent="-314309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594" lvl="8" indent="-314309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99"/>
          <p:cNvSpPr txBox="1">
            <a:spLocks noGrp="1"/>
          </p:cNvSpPr>
          <p:nvPr>
            <p:ph type="body" idx="2"/>
          </p:nvPr>
        </p:nvSpPr>
        <p:spPr>
          <a:xfrm>
            <a:off x="711200" y="338670"/>
            <a:ext cx="13530416" cy="1145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178" lvl="0" indent="-228589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4050"/>
              <a:buFont typeface="Helvetica Neue"/>
              <a:buNone/>
              <a:defRPr sz="5400" b="1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54" lvl="1" indent="-228589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532" lvl="2" indent="-228589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709" lvl="3" indent="-228589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5886" lvl="4" indent="-228589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062" lvl="5" indent="-314309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240" lvl="6" indent="-314309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418" lvl="7" indent="-314309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594" lvl="8" indent="-314309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99"/>
          <p:cNvSpPr txBox="1">
            <a:spLocks noGrp="1"/>
          </p:cNvSpPr>
          <p:nvPr>
            <p:ph type="ftr" idx="11"/>
          </p:nvPr>
        </p:nvSpPr>
        <p:spPr>
          <a:xfrm>
            <a:off x="7246918" y="8551496"/>
            <a:ext cx="8290521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Open Sans Light"/>
              <a:buNone/>
              <a:defRPr sz="1400" b="0" i="0">
                <a:solidFill>
                  <a:srgbClr val="6A6A6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99"/>
          <p:cNvSpPr txBox="1">
            <a:spLocks noGrp="1"/>
          </p:cNvSpPr>
          <p:nvPr>
            <p:ph type="sldNum" idx="12"/>
          </p:nvPr>
        </p:nvSpPr>
        <p:spPr>
          <a:xfrm>
            <a:off x="15571303" y="8551496"/>
            <a:ext cx="508000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065511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8406467"/>
            <a:ext cx="16256000" cy="434734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chemeClr val="bg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3" name="Picture 2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0" t="-133" r="-13634" b="-1410"/>
          <a:stretch/>
        </p:blipFill>
        <p:spPr>
          <a:xfrm>
            <a:off x="-42529" y="-215752"/>
            <a:ext cx="19080000" cy="8243847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-42531" y="3655989"/>
            <a:ext cx="16272000" cy="434734"/>
          </a:xfrm>
          <a:prstGeom prst="rect">
            <a:avLst/>
          </a:prstGeom>
          <a:gradFill flip="none" rotWithShape="1">
            <a:gsLst>
              <a:gs pos="0">
                <a:srgbClr val="4B54FF"/>
              </a:gs>
              <a:gs pos="54000">
                <a:schemeClr val="bg1">
                  <a:alpha val="0"/>
                  <a:lumMod val="47000"/>
                </a:schemeClr>
              </a:gs>
            </a:gsLst>
            <a:lin ang="5400000" scaled="1"/>
            <a:tileRect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697519" y="2146731"/>
            <a:ext cx="14671443" cy="2425269"/>
          </a:xfrm>
          <a:prstGeom prst="rect">
            <a:avLst/>
          </a:prstGeom>
        </p:spPr>
        <p:txBody>
          <a:bodyPr wrap="square" lIns="0" tIns="0" rIns="0" bIns="72000" anchor="b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8800" b="1" i="0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670442" y="4572000"/>
            <a:ext cx="14698519" cy="2844800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l">
              <a:spcBef>
                <a:spcPts val="300"/>
              </a:spcBef>
              <a:buNone/>
              <a:defRPr sz="4200" b="0" i="0" spc="-15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sp>
        <p:nvSpPr>
          <p:cNvPr id="25" name="Text Placeholder 39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9127459" y="856565"/>
            <a:ext cx="6241503" cy="3820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Autofit/>
          </a:bodyPr>
          <a:lstStyle>
            <a:lvl1pPr marL="0" indent="0" algn="r">
              <a:buNone/>
              <a:defRPr sz="2800" b="1" i="0" spc="-15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26" name="Text Placeholder 39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9127459" y="1237928"/>
            <a:ext cx="6241504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r">
              <a:buNone/>
              <a:defRPr sz="2000" b="0" i="0" spc="-15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500297" y="5636945"/>
            <a:ext cx="1933731" cy="29343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3"/>
            <a:ext cx="2076544" cy="741219"/>
          </a:xfrm>
          <a:prstGeom prst="rect">
            <a:avLst/>
          </a:prstGeom>
        </p:spPr>
      </p:pic>
      <p:pic>
        <p:nvPicPr>
          <p:cNvPr id="21" name="Picture 18">
            <a:extLst>
              <a:ext uri="{FF2B5EF4-FFF2-40B4-BE49-F238E27FC236}">
                <a16:creationId xmlns:a16="http://schemas.microsoft.com/office/drawing/2014/main" id="{72B24DDA-6CB6-1C46-872C-4308BABD4DB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355" y="8247029"/>
            <a:ext cx="1165516" cy="80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51017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s_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233457" cy="9144000"/>
          </a:xfrm>
          <a:prstGeom prst="rect">
            <a:avLst/>
          </a:prstGeom>
        </p:spPr>
      </p:pic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723900" y="1484026"/>
            <a:ext cx="13517717" cy="6112925"/>
          </a:xfrm>
          <a:prstGeom prst="rect">
            <a:avLst/>
          </a:prstGeom>
        </p:spPr>
        <p:txBody>
          <a:bodyPr lIns="0" tIns="180000" rIns="0" bIns="0">
            <a:normAutofit/>
          </a:bodyPr>
          <a:lstStyle>
            <a:lvl1pPr marL="395091" indent="-395091">
              <a:lnSpc>
                <a:spcPct val="100000"/>
              </a:lnSpc>
              <a:spcBef>
                <a:spcPts val="1200"/>
              </a:spcBef>
              <a:buClr>
                <a:schemeClr val="bg2">
                  <a:lumMod val="50000"/>
                </a:schemeClr>
              </a:buClr>
              <a:buSzPct val="85000"/>
              <a:buFont typeface="Arial" charset="0"/>
              <a:buChar char="•"/>
              <a:defRPr sz="4400" b="1" i="0" spc="-151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687E6"/>
              </a:buClr>
              <a:buSzPct val="85000"/>
              <a:defRPr sz="4000" b="0" i="0" spc="-151">
                <a:solidFill>
                  <a:srgbClr val="4687E6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SzPct val="85000"/>
              <a:defRPr sz="3200" b="0" i="0" spc="-51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3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 Second Level</a:t>
            </a:r>
          </a:p>
          <a:p>
            <a:pPr lvl="2"/>
            <a:r>
              <a:rPr lang="en-US" dirty="0"/>
              <a:t>Bullet Third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11200" y="338669"/>
            <a:ext cx="13530416" cy="114535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60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Bullet points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7" y="8551496"/>
            <a:ext cx="8290521" cy="376237"/>
          </a:xfrm>
        </p:spPr>
        <p:txBody>
          <a:bodyPr>
            <a:normAutofit/>
          </a:bodyPr>
          <a:lstStyle>
            <a:lvl1pPr marL="0" marR="0" indent="0" algn="ctr" defTabSz="54767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it-IT" sz="1000" spc="-80" dirty="0">
                <a:solidFill>
                  <a:srgbClr val="000000"/>
                </a:solidFill>
                <a:latin typeface="Helvetica" charset="0"/>
              </a:rPr>
              <a:t>Università di Pisa, Corso di didattica trasversale (LABCD5) “Curare e conservare il dato per la ricerca” – 18 </a:t>
            </a:r>
            <a:r>
              <a:rPr lang="it-IT" sz="1000" spc="-80" dirty="0" err="1">
                <a:solidFill>
                  <a:srgbClr val="000000"/>
                </a:solidFill>
                <a:latin typeface="Helvetica" charset="0"/>
              </a:rPr>
              <a:t>Dic</a:t>
            </a:r>
            <a:r>
              <a:rPr lang="it-IT" sz="1000" spc="-80" dirty="0">
                <a:solidFill>
                  <a:srgbClr val="000000"/>
                </a:solidFill>
                <a:latin typeface="Helvetica" charset="0"/>
              </a:rPr>
              <a:t> 2018</a:t>
            </a:r>
            <a:endParaRPr lang="en-US" sz="1000" spc="-8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5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3"/>
            <a:ext cx="2076544" cy="7412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8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630362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Right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2" y="792164"/>
            <a:ext cx="6535716" cy="2565635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6600" b="1" i="0" spc="-451" baseline="0">
                <a:solidFill>
                  <a:srgbClr val="2D3293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DolorSit</a:t>
            </a:r>
            <a:r>
              <a:rPr lang="en-US" dirty="0"/>
              <a:t>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723900" y="3357797"/>
            <a:ext cx="6126605" cy="4059003"/>
          </a:xfrm>
          <a:prstGeom prst="rect">
            <a:avLst/>
          </a:prstGeom>
        </p:spPr>
        <p:txBody>
          <a:bodyPr lIns="0" tIns="180000" rIns="0" bIns="180000" numCol="1" spcCol="720000" anchor="t" anchorCtr="0">
            <a:normAutofit/>
          </a:bodyPr>
          <a:lstStyle>
            <a:lvl1pPr marL="0" indent="0" algn="l">
              <a:buNone/>
              <a:defRPr sz="3200" b="0" i="0" spc="-151" baseline="0">
                <a:solidFill>
                  <a:schemeClr val="tx2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3821973" y="-500295"/>
            <a:ext cx="1933731" cy="2934324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8128000" y="792165"/>
            <a:ext cx="8128000" cy="7405151"/>
          </a:xfrm>
          <a:prstGeom prst="rect">
            <a:avLst/>
          </a:prstGeo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GB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3" y="7292052"/>
            <a:ext cx="1481559" cy="222233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1" y="-389238"/>
            <a:ext cx="1481559" cy="2222339"/>
          </a:xfrm>
          <a:prstGeom prst="rect">
            <a:avLst/>
          </a:prstGeom>
        </p:spPr>
      </p:pic>
      <p:sp>
        <p:nvSpPr>
          <p:cNvPr id="25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7" y="8551496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OpenAIRE @ EOSC | RDA  | Berlin | 23rd March 2018</a:t>
            </a:r>
          </a:p>
        </p:txBody>
      </p:sp>
      <p:sp>
        <p:nvSpPr>
          <p:cNvPr id="2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5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3"/>
            <a:ext cx="2076544" cy="7412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8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538803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723900" y="1484026"/>
            <a:ext cx="13517717" cy="6112925"/>
          </a:xfrm>
          <a:prstGeom prst="rect">
            <a:avLst/>
          </a:prstGeom>
        </p:spPr>
        <p:txBody>
          <a:bodyPr lIns="0" tIns="180000" rIns="0" bIns="0">
            <a:normAutofit/>
          </a:bodyPr>
          <a:lstStyle>
            <a:lvl1pPr marL="395091" indent="-39509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85000"/>
              <a:buFont typeface="Arial" charset="0"/>
              <a:buChar char="•"/>
              <a:defRPr sz="4400" b="1" i="0" spc="-151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buClr>
                <a:srgbClr val="4687E6"/>
              </a:buClr>
              <a:buSzPct val="85000"/>
              <a:defRPr sz="3200" b="0" i="0" spc="-151">
                <a:solidFill>
                  <a:schemeClr val="tx1">
                    <a:lumMod val="75000"/>
                    <a:lumOff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SzPct val="85000"/>
              <a:defRPr sz="3000" b="0" i="0" spc="-51" baseline="0">
                <a:solidFill>
                  <a:srgbClr val="0070C0"/>
                </a:solidFill>
                <a:latin typeface="Helvetica" charset="0"/>
                <a:ea typeface="Helvetica" charset="0"/>
                <a:cs typeface="Helvetica" charset="0"/>
              </a:defRPr>
            </a:lvl3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 Second Level</a:t>
            </a:r>
          </a:p>
          <a:p>
            <a:pPr lvl="2"/>
            <a:r>
              <a:rPr lang="en-US" dirty="0"/>
              <a:t>Bullet Third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11200" y="338669"/>
            <a:ext cx="13530416" cy="114535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54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Bullet points</a:t>
            </a:r>
          </a:p>
        </p:txBody>
      </p:sp>
      <p:sp>
        <p:nvSpPr>
          <p:cNvPr id="9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7" y="8551496"/>
            <a:ext cx="8290521" cy="376237"/>
          </a:xfrm>
        </p:spPr>
        <p:txBody>
          <a:bodyPr>
            <a:normAutofit/>
          </a:bodyPr>
          <a:lstStyle>
            <a:lvl1pPr marL="0" marR="0" indent="0" algn="ctr" defTabSz="54767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it-IT" sz="1000" spc="-80" dirty="0">
                <a:solidFill>
                  <a:srgbClr val="000000"/>
                </a:solidFill>
                <a:latin typeface="Helvetica" charset="0"/>
              </a:rPr>
              <a:t>Università di Pisa, Corso di didattica trasversale (LABCD5) “Curare e conservare il dato per la ricerca” – 18 </a:t>
            </a:r>
            <a:r>
              <a:rPr lang="it-IT" sz="1000" spc="-80" dirty="0" err="1">
                <a:solidFill>
                  <a:srgbClr val="000000"/>
                </a:solidFill>
                <a:latin typeface="Helvetica" charset="0"/>
              </a:rPr>
              <a:t>Dic</a:t>
            </a:r>
            <a:r>
              <a:rPr lang="it-IT" sz="1000" spc="-80" dirty="0">
                <a:solidFill>
                  <a:srgbClr val="000000"/>
                </a:solidFill>
                <a:latin typeface="Helvetica" charset="0"/>
              </a:rPr>
              <a:t> 2018</a:t>
            </a:r>
            <a:endParaRPr lang="en-US" sz="1000" spc="-8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5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3"/>
            <a:ext cx="2076544" cy="7412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8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856613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4">
  <p:cSld name="2_Title 4"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115"/>
          <p:cNvSpPr/>
          <p:nvPr/>
        </p:nvSpPr>
        <p:spPr>
          <a:xfrm>
            <a:off x="1" y="8065034"/>
            <a:ext cx="16256100" cy="11175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" dist="12700" dir="5400000" rotWithShape="0">
              <a:schemeClr val="lt1">
                <a:alpha val="49800"/>
              </a:scheme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42" name="Google Shape;942;p115"/>
          <p:cNvSpPr txBox="1">
            <a:spLocks noGrp="1"/>
          </p:cNvSpPr>
          <p:nvPr>
            <p:ph type="ftr" idx="11"/>
          </p:nvPr>
        </p:nvSpPr>
        <p:spPr>
          <a:xfrm>
            <a:off x="4831589" y="8483763"/>
            <a:ext cx="6593400" cy="3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6A6A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943" name="Google Shape;943;p115"/>
          <p:cNvSpPr txBox="1">
            <a:spLocks noGrp="1"/>
          </p:cNvSpPr>
          <p:nvPr>
            <p:ph type="body" idx="1"/>
          </p:nvPr>
        </p:nvSpPr>
        <p:spPr>
          <a:xfrm>
            <a:off x="697519" y="2146731"/>
            <a:ext cx="14671500" cy="24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72000" anchor="b" anchorCtr="0"/>
          <a:lstStyle>
            <a:lvl1pPr marL="457189" marR="0" lvl="0" indent="-22859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Helvetica Neue"/>
              <a:buNone/>
              <a:defRPr sz="88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77" marR="0" lvl="1" indent="-22859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566" marR="0" lvl="2" indent="-38099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754" marR="0" lvl="3" indent="-38099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5943" marR="0" lvl="4" indent="-228594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131" marR="0" lvl="5" indent="-38099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320" marR="0" lvl="6" indent="-38099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509" marR="0" lvl="7" indent="-38099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697" marR="0" lvl="8" indent="-38099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944" name="Google Shape;944;p115"/>
          <p:cNvSpPr txBox="1">
            <a:spLocks noGrp="1"/>
          </p:cNvSpPr>
          <p:nvPr>
            <p:ph type="body" idx="2"/>
          </p:nvPr>
        </p:nvSpPr>
        <p:spPr>
          <a:xfrm>
            <a:off x="670442" y="4572001"/>
            <a:ext cx="14698500" cy="284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/>
          <a:lstStyle>
            <a:lvl1pPr marL="457189" marR="0" lvl="0" indent="-22859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3150"/>
              <a:buFont typeface="Helvetica Neue"/>
              <a:buNone/>
              <a:defRPr sz="42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77" marR="0" lvl="1" indent="-22859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566" marR="0" lvl="2" indent="-38099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754" marR="0" lvl="3" indent="-38099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5943" marR="0" lvl="4" indent="-228594" algn="ct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131" marR="0" lvl="5" indent="-38099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320" marR="0" lvl="6" indent="-38099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509" marR="0" lvl="7" indent="-38099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697" marR="0" lvl="8" indent="-38099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pic>
        <p:nvPicPr>
          <p:cNvPr id="945" name="Google Shape;945;p1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57902" y="660384"/>
            <a:ext cx="986503" cy="983227"/>
          </a:xfrm>
          <a:prstGeom prst="rect">
            <a:avLst/>
          </a:prstGeom>
          <a:noFill/>
          <a:ln>
            <a:noFill/>
          </a:ln>
        </p:spPr>
      </p:pic>
      <p:sp>
        <p:nvSpPr>
          <p:cNvPr id="946" name="Google Shape;946;p115"/>
          <p:cNvSpPr txBox="1">
            <a:spLocks noGrp="1"/>
          </p:cNvSpPr>
          <p:nvPr>
            <p:ph type="body" idx="3"/>
          </p:nvPr>
        </p:nvSpPr>
        <p:spPr>
          <a:xfrm>
            <a:off x="9127459" y="856566"/>
            <a:ext cx="62415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L="457189" marR="0" lvl="0" indent="-228594" algn="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elvetica Neue"/>
              <a:buNone/>
              <a:defRPr sz="28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77" marR="0" lvl="1" indent="-22859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566" marR="0" lvl="2" indent="-38099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754" marR="0" lvl="3" indent="-38099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5943" marR="0" lvl="4" indent="-38099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131" marR="0" lvl="5" indent="-38099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320" marR="0" lvl="6" indent="-38099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509" marR="0" lvl="7" indent="-38099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697" marR="0" lvl="8" indent="-38099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947" name="Google Shape;947;p115"/>
          <p:cNvSpPr txBox="1">
            <a:spLocks noGrp="1"/>
          </p:cNvSpPr>
          <p:nvPr>
            <p:ph type="body" idx="4"/>
          </p:nvPr>
        </p:nvSpPr>
        <p:spPr>
          <a:xfrm>
            <a:off x="9127459" y="1237927"/>
            <a:ext cx="6241500" cy="4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/>
          <a:lstStyle>
            <a:lvl1pPr marL="457189" marR="0" lvl="0" indent="-228594" algn="r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Helvetica Neue"/>
              <a:buNone/>
              <a:defRPr sz="20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77" marR="0" lvl="1" indent="-22859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566" marR="0" lvl="2" indent="-38099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754" marR="0" lvl="3" indent="-38099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5943" marR="0" lvl="4" indent="-38099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131" marR="0" lvl="5" indent="-38099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320" marR="0" lvl="6" indent="-38099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509" marR="0" lvl="7" indent="-38099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697" marR="0" lvl="8" indent="-38099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pic>
        <p:nvPicPr>
          <p:cNvPr id="948" name="Google Shape;948;p1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 flipH="1">
            <a:off x="500297" y="5636945"/>
            <a:ext cx="1933731" cy="293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9" name="Google Shape;949;p1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1201" y="8203663"/>
            <a:ext cx="2076545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0" name="Google Shape;950;p1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8757" y="8328802"/>
            <a:ext cx="829563" cy="57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1" name="Google Shape;951;p1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724882" y="8496329"/>
            <a:ext cx="703863" cy="2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2" name="Google Shape;952;p11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332936" y="8459263"/>
            <a:ext cx="432003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3" name="Google Shape;953;p115"/>
          <p:cNvSpPr txBox="1"/>
          <p:nvPr/>
        </p:nvSpPr>
        <p:spPr>
          <a:xfrm>
            <a:off x="12548938" y="8457362"/>
            <a:ext cx="1959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1800"/>
              <a:buFont typeface="Open Sans"/>
              <a:buNone/>
            </a:pPr>
            <a:r>
              <a:rPr lang="en-GB" sz="18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rPr>
              <a:t>@openaire_eu</a:t>
            </a:r>
            <a:endParaRPr sz="1800" b="1" i="0" u="none" strike="noStrike" cap="none">
              <a:solidFill>
                <a:srgbClr val="2D329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954" name="Google Shape;954;p115"/>
          <p:cNvPicPr preferRelativeResize="0"/>
          <p:nvPr/>
        </p:nvPicPr>
        <p:blipFill rotWithShape="1">
          <a:blip r:embed="rId8">
            <a:alphaModFix/>
          </a:blip>
          <a:srcRect l="10166" r="10158"/>
          <a:stretch/>
        </p:blipFill>
        <p:spPr>
          <a:xfrm>
            <a:off x="-31439" y="-34819"/>
            <a:ext cx="16318880" cy="8139600"/>
          </a:xfrm>
          <a:prstGeom prst="rect">
            <a:avLst/>
          </a:prstGeom>
          <a:noFill/>
          <a:ln>
            <a:noFill/>
          </a:ln>
        </p:spPr>
      </p:pic>
      <p:sp>
        <p:nvSpPr>
          <p:cNvPr id="955" name="Google Shape;955;p115"/>
          <p:cNvSpPr/>
          <p:nvPr/>
        </p:nvSpPr>
        <p:spPr>
          <a:xfrm>
            <a:off x="15439" y="-38769"/>
            <a:ext cx="16272000" cy="8136000"/>
          </a:xfrm>
          <a:prstGeom prst="rect">
            <a:avLst/>
          </a:prstGeom>
          <a:gradFill>
            <a:gsLst>
              <a:gs pos="0">
                <a:srgbClr val="3B41BE"/>
              </a:gs>
              <a:gs pos="94000">
                <a:srgbClr val="18B2EC">
                  <a:alpha val="0"/>
                </a:srgbClr>
              </a:gs>
              <a:gs pos="100000">
                <a:srgbClr val="18B2EC">
                  <a:alpha val="0"/>
                </a:srgbClr>
              </a:gs>
            </a:gsLst>
            <a:lin ang="5400012" scaled="0"/>
          </a:gradFill>
          <a:ln>
            <a:noFill/>
          </a:ln>
          <a:effectLst>
            <a:outerShdw blurRad="25400" dist="12700" dir="5400000" rotWithShape="0">
              <a:schemeClr val="accent1">
                <a:alpha val="49800"/>
              </a:scheme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9103069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63" y="-1"/>
            <a:ext cx="16272000" cy="914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610601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" y="-1"/>
            <a:ext cx="16272000" cy="916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948232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026042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" y="324739"/>
            <a:ext cx="16234573" cy="9145935"/>
          </a:xfrm>
          <a:prstGeom prst="rect">
            <a:avLst/>
          </a:prstGeom>
        </p:spPr>
      </p:pic>
      <p:sp>
        <p:nvSpPr>
          <p:cNvPr id="26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2476500" y="2590647"/>
            <a:ext cx="11303000" cy="2765235"/>
          </a:xfrm>
          <a:prstGeom prst="rect">
            <a:avLst/>
          </a:prstGeom>
        </p:spPr>
        <p:txBody>
          <a:bodyPr wrap="square" lIns="0" tIns="0" rIns="0" bIns="72000" anchor="b" anchorCtr="1">
            <a:normAutofit/>
          </a:bodyPr>
          <a:lstStyle>
            <a:lvl1pPr marL="0" indent="0" algn="ctr">
              <a:lnSpc>
                <a:spcPts val="9600"/>
              </a:lnSpc>
              <a:spcBef>
                <a:spcPts val="0"/>
              </a:spcBef>
              <a:buNone/>
              <a:defRPr sz="8000" b="1" i="0" spc="-300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29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2476500" y="5355881"/>
            <a:ext cx="11303000" cy="1561771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4200" b="0" i="0" spc="-151">
                <a:solidFill>
                  <a:srgbClr val="4687E6"/>
                </a:solidFill>
                <a:latin typeface="+mn-lt"/>
                <a:ea typeface="Open Sans" charset="0"/>
                <a:cs typeface="Open Sans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sp>
        <p:nvSpPr>
          <p:cNvPr id="40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4176060" y="1387792"/>
            <a:ext cx="7901640" cy="49244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1">
            <a:spAutoFit/>
          </a:bodyPr>
          <a:lstStyle>
            <a:lvl1pPr marL="0" indent="0" algn="r">
              <a:buNone/>
              <a:defRPr sz="3200" b="1" i="0" spc="-151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42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4176060" y="1880235"/>
            <a:ext cx="7901640" cy="54091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1">
            <a:spAutoFit/>
          </a:bodyPr>
          <a:lstStyle>
            <a:lvl1pPr marL="0" indent="0" algn="ctr">
              <a:buNone/>
              <a:defRPr sz="3200" b="0" i="0" spc="-151">
                <a:solidFill>
                  <a:schemeClr val="accent2"/>
                </a:solidFill>
                <a:latin typeface="+mn-lt"/>
                <a:ea typeface="Open Sans" charset="0"/>
                <a:cs typeface="Open Sans" charset="0"/>
              </a:defRPr>
            </a:lvl1pPr>
            <a:lvl2pPr marL="444478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160" y="374219"/>
            <a:ext cx="967440" cy="967440"/>
          </a:xfrm>
          <a:prstGeom prst="rect">
            <a:avLst/>
          </a:prstGeom>
        </p:spPr>
      </p:pic>
      <p:sp>
        <p:nvSpPr>
          <p:cNvPr id="5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831590" y="8416032"/>
            <a:ext cx="6890089" cy="376237"/>
          </a:xfrm>
        </p:spPr>
        <p:txBody>
          <a:bodyPr>
            <a:normAutofit/>
          </a:bodyPr>
          <a:lstStyle>
            <a:lvl1pPr marL="0" marR="0" indent="0" algn="ctr" defTabSz="54767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 spc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ea typeface="Open Sans Light" charset="0"/>
                <a:cs typeface="Arial" panose="020B0604020202020204" pitchFamily="34" charset="0"/>
              </a:defRPr>
            </a:lvl1pPr>
          </a:lstStyle>
          <a:p>
            <a:r>
              <a:rPr lang="it-IT" dirty="0">
                <a:solidFill>
                  <a:srgbClr val="000000"/>
                </a:solidFill>
              </a:rPr>
              <a:t>Università di Pisa, Corso di didattica trasversale (LABCD5) “Curare e conservare il dato per la ricerca” – 18 </a:t>
            </a:r>
            <a:r>
              <a:rPr lang="it-IT" dirty="0" err="1">
                <a:solidFill>
                  <a:srgbClr val="000000"/>
                </a:solidFill>
              </a:rPr>
              <a:t>Dic</a:t>
            </a:r>
            <a:r>
              <a:rPr lang="it-IT" dirty="0">
                <a:solidFill>
                  <a:srgbClr val="000000"/>
                </a:solidFill>
              </a:rPr>
              <a:t> 2018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3"/>
            <a:ext cx="2076544" cy="74121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8" y="8328801"/>
            <a:ext cx="829564" cy="576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724879" y="8496329"/>
            <a:ext cx="703863" cy="252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937" y="8459263"/>
            <a:ext cx="432001" cy="360000"/>
          </a:xfrm>
          <a:prstGeom prst="rect">
            <a:avLst/>
          </a:prstGeom>
          <a:noFill/>
        </p:spPr>
      </p:pic>
      <p:sp>
        <p:nvSpPr>
          <p:cNvPr id="22" name="Title 1"/>
          <p:cNvSpPr txBox="1">
            <a:spLocks/>
          </p:cNvSpPr>
          <p:nvPr userDrawn="1"/>
        </p:nvSpPr>
        <p:spPr>
          <a:xfrm>
            <a:off x="12548938" y="8457363"/>
            <a:ext cx="1959941" cy="276999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ctr"/>
            <a:r>
              <a:rPr lang="en-US"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@</a:t>
            </a:r>
            <a:r>
              <a:rPr lang="en-US" sz="1800" b="1" i="0" err="1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openaire_eu</a:t>
            </a:r>
            <a:endParaRPr lang="en-US" sz="1800" b="1" i="0">
              <a:solidFill>
                <a:srgbClr val="2D3293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8714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Blank_statement">
  <p:cSld name="6_Blank_statement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13"/>
          <p:cNvSpPr/>
          <p:nvPr/>
        </p:nvSpPr>
        <p:spPr>
          <a:xfrm>
            <a:off x="0" y="15868"/>
            <a:ext cx="16297201" cy="9180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25400" dist="12700" dir="5400000" rotWithShape="0">
              <a:srgbClr val="000000">
                <a:alpha val="49411"/>
              </a:srgbClr>
            </a:outerShdw>
          </a:effectLst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58" name="Google Shape;158;p113"/>
          <p:cNvPicPr preferRelativeResize="0"/>
          <p:nvPr/>
        </p:nvPicPr>
        <p:blipFill rotWithShape="1">
          <a:blip r:embed="rId2">
            <a:alphaModFix amt="22000"/>
          </a:blip>
          <a:srcRect/>
          <a:stretch/>
        </p:blipFill>
        <p:spPr>
          <a:xfrm>
            <a:off x="1" y="15868"/>
            <a:ext cx="16297200" cy="91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13"/>
          <p:cNvSpPr txBox="1">
            <a:spLocks noGrp="1"/>
          </p:cNvSpPr>
          <p:nvPr>
            <p:ph type="body" idx="1"/>
          </p:nvPr>
        </p:nvSpPr>
        <p:spPr>
          <a:xfrm>
            <a:off x="541867" y="829734"/>
            <a:ext cx="14986000" cy="7653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Helvetica Neue"/>
              <a:buNone/>
              <a:defRPr sz="8800" b="0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89" y="2732109"/>
            <a:ext cx="4272997" cy="6409496"/>
          </a:xfrm>
          <a:prstGeom prst="rect">
            <a:avLst/>
          </a:prstGeom>
        </p:spPr>
      </p:pic>
      <p:sp>
        <p:nvSpPr>
          <p:cNvPr id="18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2476500" y="5165381"/>
            <a:ext cx="11303000" cy="1561771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4200" b="0" i="0" spc="-151">
                <a:solidFill>
                  <a:srgbClr val="4687E6"/>
                </a:solidFill>
                <a:latin typeface="+mn-lt"/>
                <a:ea typeface="Open Sans" charset="0"/>
                <a:cs typeface="Open Sans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sp>
        <p:nvSpPr>
          <p:cNvPr id="28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3483262" y="804675"/>
            <a:ext cx="4390737" cy="4619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r">
              <a:buNone/>
              <a:defRPr sz="3000" b="1" i="0" spc="-151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1st Name Surname</a:t>
            </a:r>
          </a:p>
        </p:txBody>
      </p:sp>
      <p:sp>
        <p:nvSpPr>
          <p:cNvPr id="30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3483261" y="1266656"/>
            <a:ext cx="4390737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r">
              <a:buNone/>
              <a:defRPr sz="2400" b="0" i="0" spc="-151">
                <a:solidFill>
                  <a:schemeClr val="accent2"/>
                </a:solidFill>
                <a:latin typeface="+mn-lt"/>
                <a:ea typeface="Open Sans" charset="0"/>
                <a:cs typeface="Open Sans" charset="0"/>
              </a:defRPr>
            </a:lvl1pPr>
            <a:lvl2pPr marL="444478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sp>
        <p:nvSpPr>
          <p:cNvPr id="31" name="Text Placeholder 39"/>
          <p:cNvSpPr>
            <a:spLocks noGrp="1"/>
          </p:cNvSpPr>
          <p:nvPr>
            <p:ph type="body" sz="quarter" idx="19" hasCustomPrompt="1"/>
          </p:nvPr>
        </p:nvSpPr>
        <p:spPr>
          <a:xfrm>
            <a:off x="8398162" y="804675"/>
            <a:ext cx="4390737" cy="4619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l">
              <a:buNone/>
              <a:defRPr sz="3000" b="1" i="0" spc="-151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2nd Name Surname</a:t>
            </a:r>
          </a:p>
        </p:txBody>
      </p:sp>
      <p:sp>
        <p:nvSpPr>
          <p:cNvPr id="32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8398161" y="1266656"/>
            <a:ext cx="4390737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l">
              <a:buNone/>
              <a:defRPr sz="2400" b="0" i="0" spc="-151">
                <a:solidFill>
                  <a:schemeClr val="accent2"/>
                </a:solidFill>
                <a:latin typeface="+mn-lt"/>
                <a:ea typeface="Open Sans" charset="0"/>
                <a:cs typeface="Open Sans" charset="0"/>
              </a:defRPr>
            </a:lvl1pPr>
            <a:lvl2pPr marL="444478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8140700" y="710161"/>
            <a:ext cx="0" cy="1079500"/>
          </a:xfrm>
          <a:prstGeom prst="line">
            <a:avLst/>
          </a:prstGeom>
          <a:noFill/>
          <a:ln w="127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2476500" y="2401376"/>
            <a:ext cx="11303000" cy="2765235"/>
          </a:xfrm>
          <a:prstGeom prst="rect">
            <a:avLst/>
          </a:prstGeom>
        </p:spPr>
        <p:txBody>
          <a:bodyPr wrap="square" lIns="0" tIns="0" rIns="0" bIns="72000" anchor="b" anchorCtr="1">
            <a:normAutofit/>
          </a:bodyPr>
          <a:lstStyle>
            <a:lvl1pPr marL="0" indent="0" algn="ctr">
              <a:lnSpc>
                <a:spcPts val="9600"/>
              </a:lnSpc>
              <a:spcBef>
                <a:spcPts val="0"/>
              </a:spcBef>
              <a:buNone/>
              <a:defRPr sz="8000" b="1" i="0" spc="-300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4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831589" y="8416032"/>
            <a:ext cx="6593411" cy="376237"/>
          </a:xfrm>
        </p:spPr>
        <p:txBody>
          <a:bodyPr>
            <a:normAutofit/>
          </a:bodyPr>
          <a:lstStyle>
            <a:lvl1pPr marL="0" marR="0" indent="0" algn="ctr" defTabSz="54767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" charset="0"/>
                <a:cs typeface="Open Sans" charset="0"/>
              </a:defRPr>
            </a:lvl1pPr>
          </a:lstStyle>
          <a:p>
            <a:r>
              <a:rPr lang="it-IT" sz="1000" spc="-80" dirty="0">
                <a:solidFill>
                  <a:srgbClr val="000000"/>
                </a:solidFill>
                <a:latin typeface="Helvetica" charset="0"/>
              </a:rPr>
              <a:t>Università di Pisa, Corso di didattica trasversale (LABCD5) “Curare e conservare il dato per la ricerca” – 18 </a:t>
            </a:r>
            <a:r>
              <a:rPr lang="it-IT" sz="1000" spc="-80" dirty="0" err="1">
                <a:solidFill>
                  <a:srgbClr val="000000"/>
                </a:solidFill>
                <a:latin typeface="Helvetica" charset="0"/>
              </a:rPr>
              <a:t>Dic</a:t>
            </a:r>
            <a:r>
              <a:rPr lang="it-IT" sz="1000" spc="-80" dirty="0">
                <a:solidFill>
                  <a:srgbClr val="000000"/>
                </a:solidFill>
                <a:latin typeface="Helvetica" charset="0"/>
              </a:rPr>
              <a:t> 2018</a:t>
            </a:r>
            <a:endParaRPr lang="en-US" sz="1000" spc="-80" dirty="0">
              <a:solidFill>
                <a:srgbClr val="000000"/>
              </a:solidFill>
              <a:latin typeface="Helvetica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044384" y="-14991"/>
            <a:ext cx="4272997" cy="640949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3"/>
            <a:ext cx="2076544" cy="74121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8" y="8328801"/>
            <a:ext cx="829564" cy="576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4724879" y="8496329"/>
            <a:ext cx="703863" cy="252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937" y="8459263"/>
            <a:ext cx="432001" cy="360000"/>
          </a:xfrm>
          <a:prstGeom prst="rect">
            <a:avLst/>
          </a:prstGeom>
          <a:noFill/>
        </p:spPr>
      </p:pic>
      <p:sp>
        <p:nvSpPr>
          <p:cNvPr id="26" name="Title 1"/>
          <p:cNvSpPr txBox="1">
            <a:spLocks/>
          </p:cNvSpPr>
          <p:nvPr userDrawn="1"/>
        </p:nvSpPr>
        <p:spPr>
          <a:xfrm>
            <a:off x="12548938" y="8457363"/>
            <a:ext cx="1959941" cy="276999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ctr"/>
            <a:r>
              <a:rPr lang="en-US"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@</a:t>
            </a:r>
            <a:r>
              <a:rPr lang="en-US" sz="1800" b="1" i="0" err="1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openaire_eu</a:t>
            </a:r>
            <a:endParaRPr lang="en-US" sz="1800" b="1" i="0">
              <a:solidFill>
                <a:srgbClr val="2D3293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63444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6" b="-15616"/>
          <a:stretch/>
        </p:blipFill>
        <p:spPr>
          <a:xfrm>
            <a:off x="0" y="0"/>
            <a:ext cx="16256000" cy="10837333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61380" y="3563590"/>
            <a:ext cx="16256000" cy="434734"/>
          </a:xfrm>
          <a:prstGeom prst="rect">
            <a:avLst/>
          </a:prstGeom>
          <a:gradFill>
            <a:gsLst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8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2476500" y="5165381"/>
            <a:ext cx="11303000" cy="1561771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4200" b="0" i="0" spc="-151">
                <a:solidFill>
                  <a:schemeClr val="bg1">
                    <a:lumMod val="9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sp>
        <p:nvSpPr>
          <p:cNvPr id="28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3483262" y="804675"/>
            <a:ext cx="4390737" cy="4619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r">
              <a:buNone/>
              <a:defRPr sz="2400" b="0" i="0" spc="-15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1st Name Surname</a:t>
            </a:r>
          </a:p>
        </p:txBody>
      </p:sp>
      <p:sp>
        <p:nvSpPr>
          <p:cNvPr id="30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3483261" y="1266656"/>
            <a:ext cx="4390737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r">
              <a:buNone/>
              <a:defRPr sz="2000" b="0" i="0" spc="-151">
                <a:solidFill>
                  <a:schemeClr val="accent3">
                    <a:lumMod val="40000"/>
                    <a:lumOff val="6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sp>
        <p:nvSpPr>
          <p:cNvPr id="31" name="Text Placeholder 39"/>
          <p:cNvSpPr>
            <a:spLocks noGrp="1"/>
          </p:cNvSpPr>
          <p:nvPr>
            <p:ph type="body" sz="quarter" idx="19" hasCustomPrompt="1"/>
          </p:nvPr>
        </p:nvSpPr>
        <p:spPr>
          <a:xfrm>
            <a:off x="8398162" y="804675"/>
            <a:ext cx="4390737" cy="4619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l">
              <a:buNone/>
              <a:defRPr sz="2400" b="0" i="0" spc="-15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2nd Name Surname</a:t>
            </a:r>
          </a:p>
        </p:txBody>
      </p:sp>
      <p:sp>
        <p:nvSpPr>
          <p:cNvPr id="32" name="Text Placeholder 39"/>
          <p:cNvSpPr>
            <a:spLocks noGrp="1"/>
          </p:cNvSpPr>
          <p:nvPr>
            <p:ph type="body" sz="quarter" idx="20" hasCustomPrompt="1"/>
          </p:nvPr>
        </p:nvSpPr>
        <p:spPr>
          <a:xfrm>
            <a:off x="8398161" y="1266656"/>
            <a:ext cx="4390737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l">
              <a:buNone/>
              <a:defRPr sz="2000" b="0" i="0" spc="-151">
                <a:solidFill>
                  <a:schemeClr val="accent3">
                    <a:lumMod val="40000"/>
                    <a:lumOff val="6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8140700" y="710161"/>
            <a:ext cx="0" cy="1079500"/>
          </a:xfrm>
          <a:prstGeom prst="line">
            <a:avLst/>
          </a:prstGeom>
          <a:noFill/>
          <a:ln w="127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2476500" y="2401376"/>
            <a:ext cx="11303000" cy="2765235"/>
          </a:xfrm>
          <a:prstGeom prst="rect">
            <a:avLst/>
          </a:prstGeom>
        </p:spPr>
        <p:txBody>
          <a:bodyPr wrap="square" lIns="0" tIns="0" rIns="0" bIns="72000" anchor="b" anchorCtr="1">
            <a:normAutofit/>
          </a:bodyPr>
          <a:lstStyle>
            <a:lvl1pPr marL="0" indent="0" algn="ctr">
              <a:lnSpc>
                <a:spcPts val="9600"/>
              </a:lnSpc>
              <a:spcBef>
                <a:spcPts val="0"/>
              </a:spcBef>
              <a:buNone/>
              <a:defRPr sz="8000" b="0" i="0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0" y="8406467"/>
            <a:ext cx="16256000" cy="434734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chemeClr val="bg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831589" y="8416032"/>
            <a:ext cx="6593411" cy="376237"/>
          </a:xfrm>
        </p:spPr>
        <p:txBody>
          <a:bodyPr>
            <a:normAutofit/>
          </a:bodyPr>
          <a:lstStyle>
            <a:lvl1pPr marL="0" marR="0" indent="0" algn="ctr" defTabSz="54767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spc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it-IT" sz="1000" spc="-80" dirty="0">
                <a:solidFill>
                  <a:srgbClr val="000000"/>
                </a:solidFill>
              </a:rPr>
              <a:t>Università di Pisa, Corso di didattica trasversale (LABCD5) “Curare e conservare il dato per la ricerca” – 18 </a:t>
            </a:r>
            <a:r>
              <a:rPr lang="it-IT" sz="1000" spc="-80" dirty="0" err="1">
                <a:solidFill>
                  <a:srgbClr val="000000"/>
                </a:solidFill>
              </a:rPr>
              <a:t>Dic</a:t>
            </a:r>
            <a:r>
              <a:rPr lang="it-IT" sz="1000" spc="-80" dirty="0">
                <a:solidFill>
                  <a:srgbClr val="000000"/>
                </a:solidFill>
              </a:rPr>
              <a:t> 2018</a:t>
            </a:r>
            <a:endParaRPr lang="en-US" sz="1000" spc="-80" dirty="0">
              <a:solidFill>
                <a:srgbClr val="000000"/>
              </a:solidFill>
            </a:endParaRPr>
          </a:p>
        </p:txBody>
      </p:sp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724879" y="8496329"/>
            <a:ext cx="703863" cy="2520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937" y="8459263"/>
            <a:ext cx="432001" cy="360000"/>
          </a:xfrm>
          <a:prstGeom prst="rect">
            <a:avLst/>
          </a:prstGeom>
          <a:noFill/>
        </p:spPr>
      </p:pic>
      <p:sp>
        <p:nvSpPr>
          <p:cNvPr id="47" name="Title 1"/>
          <p:cNvSpPr txBox="1">
            <a:spLocks/>
          </p:cNvSpPr>
          <p:nvPr userDrawn="1"/>
        </p:nvSpPr>
        <p:spPr>
          <a:xfrm>
            <a:off x="12548938" y="8457363"/>
            <a:ext cx="1959941" cy="276999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ctr"/>
            <a:r>
              <a:rPr lang="en-US"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@</a:t>
            </a:r>
            <a:r>
              <a:rPr lang="en-US" sz="1800" b="1" i="0" err="1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openaire_eu</a:t>
            </a:r>
            <a:endParaRPr lang="en-US" sz="1800" b="1" i="0">
              <a:solidFill>
                <a:srgbClr val="2D3293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044384" y="-14991"/>
            <a:ext cx="4272997" cy="640949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3"/>
            <a:ext cx="2076544" cy="74121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8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281237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694" y="4780"/>
            <a:ext cx="14240879" cy="8021621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2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6580684" y="8416032"/>
            <a:ext cx="7844209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OpenAIRE @ EOSC | RDA  | Berlin | 23rd March 2018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20957" y="8458973"/>
            <a:ext cx="860081" cy="307931"/>
          </a:xfrm>
          <a:prstGeom prst="rect">
            <a:avLst/>
          </a:prstGeom>
        </p:spPr>
      </p:pic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199" y="558799"/>
            <a:ext cx="11708984" cy="2429131"/>
          </a:xfrm>
          <a:prstGeom prst="rect">
            <a:avLst/>
          </a:prstGeom>
        </p:spPr>
        <p:txBody>
          <a:bodyPr wrap="square" lIns="0" tIns="0" rIns="0" bIns="72000" anchor="b" anchorCtr="0">
            <a:normAutofit/>
          </a:bodyPr>
          <a:lstStyle>
            <a:lvl1pPr marL="0" indent="0" algn="l">
              <a:lnSpc>
                <a:spcPts val="8800"/>
              </a:lnSpc>
              <a:spcBef>
                <a:spcPts val="0"/>
              </a:spcBef>
              <a:buNone/>
              <a:defRPr sz="8800" b="1" i="0" spc="-300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711201" y="3004866"/>
            <a:ext cx="11019436" cy="1351071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l">
              <a:spcBef>
                <a:spcPts val="300"/>
              </a:spcBef>
              <a:buNone/>
              <a:defRPr sz="4200" b="0" i="0" spc="-151">
                <a:solidFill>
                  <a:srgbClr val="4687E6"/>
                </a:solidFill>
                <a:latin typeface="+mn-lt"/>
                <a:ea typeface="Open Sans" charset="0"/>
                <a:cs typeface="Open Sans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13347181" y="972081"/>
            <a:ext cx="2536291" cy="481060"/>
            <a:chOff x="11725043" y="8364911"/>
            <a:chExt cx="2536290" cy="481060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25043" y="8364911"/>
              <a:ext cx="577273" cy="481060"/>
            </a:xfrm>
            <a:prstGeom prst="rect">
              <a:avLst/>
            </a:prstGeom>
          </p:spPr>
        </p:pic>
        <p:sp>
          <p:nvSpPr>
            <p:cNvPr id="15" name="Title 1"/>
            <p:cNvSpPr txBox="1">
              <a:spLocks/>
            </p:cNvSpPr>
            <p:nvPr userDrawn="1"/>
          </p:nvSpPr>
          <p:spPr>
            <a:xfrm>
              <a:off x="12340418" y="8446826"/>
              <a:ext cx="1920915" cy="338554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>
              <a:lvl1pPr algn="ctr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4800" b="0" i="0" kern="1200" spc="-150" baseline="0">
                  <a:solidFill>
                    <a:srgbClr val="2D3293"/>
                  </a:solidFill>
                  <a:latin typeface="Open Sans Light" charset="0"/>
                  <a:ea typeface="Open Sans Light" charset="0"/>
                  <a:cs typeface="Open Sans Light" charset="0"/>
                </a:defRPr>
              </a:lvl1pPr>
            </a:lstStyle>
            <a:p>
              <a:pPr algn="ctr"/>
              <a:r>
                <a:rPr lang="en-US" sz="2200" b="0" i="0">
                  <a:latin typeface="Open Sans" charset="0"/>
                  <a:ea typeface="Open Sans" charset="0"/>
                  <a:cs typeface="Open Sans" charset="0"/>
                </a:rPr>
                <a:t>@</a:t>
              </a:r>
              <a:r>
                <a:rPr lang="en-US" sz="2200" b="1" i="0" err="1">
                  <a:latin typeface="Open Sans" charset="0"/>
                  <a:ea typeface="Open Sans" charset="0"/>
                  <a:cs typeface="Open Sans" charset="0"/>
                </a:rPr>
                <a:t>openaire_eu</a:t>
              </a:r>
              <a:endParaRPr lang="en-US" sz="2200" b="1" i="0">
                <a:latin typeface="Open Sans" charset="0"/>
                <a:ea typeface="Open Sans" charset="0"/>
                <a:cs typeface="Open Sans" charset="0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00" y="4685284"/>
            <a:ext cx="730941" cy="730941"/>
          </a:xfrm>
          <a:prstGeom prst="rect">
            <a:avLst/>
          </a:prstGeom>
        </p:spPr>
      </p:pic>
      <p:sp>
        <p:nvSpPr>
          <p:cNvPr id="29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1691236" y="4676881"/>
            <a:ext cx="6865653" cy="3820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l">
              <a:buNone/>
              <a:defRPr sz="3000" b="1" i="0" spc="-151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30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1691237" y="5058901"/>
            <a:ext cx="6865655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l">
              <a:buNone/>
              <a:defRPr sz="2400" b="0" i="0" spc="-151">
                <a:solidFill>
                  <a:schemeClr val="accent2"/>
                </a:solidFill>
                <a:latin typeface="+mn-lt"/>
                <a:ea typeface="Open Sans" charset="0"/>
                <a:cs typeface="Open Sans" charset="0"/>
              </a:defRPr>
            </a:lvl1pPr>
            <a:lvl2pPr marL="444478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3"/>
            <a:ext cx="2076544" cy="7412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8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027638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6" b="-15616"/>
          <a:stretch/>
        </p:blipFill>
        <p:spPr>
          <a:xfrm>
            <a:off x="0" y="0"/>
            <a:ext cx="16256000" cy="1083733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3828658"/>
            <a:ext cx="16256000" cy="434734"/>
          </a:xfrm>
          <a:prstGeom prst="rect">
            <a:avLst/>
          </a:prstGeom>
          <a:gradFill>
            <a:gsLst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0" y="8406467"/>
            <a:ext cx="16256000" cy="434734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chemeClr val="bg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831589" y="8483764"/>
            <a:ext cx="6593411" cy="376237"/>
          </a:xfrm>
        </p:spPr>
        <p:txBody>
          <a:bodyPr>
            <a:normAutofit/>
          </a:bodyPr>
          <a:lstStyle>
            <a:lvl1pPr marL="0" marR="0" indent="0" algn="ctr" defTabSz="54767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Helvetica" charset="0"/>
                <a:cs typeface="Helvetica" charset="0"/>
              </a:defRPr>
            </a:lvl1pPr>
          </a:lstStyle>
          <a:p>
            <a:r>
              <a:rPr lang="it-IT" sz="1000" spc="-80" dirty="0">
                <a:solidFill>
                  <a:srgbClr val="000000"/>
                </a:solidFill>
                <a:latin typeface="Helvetica" charset="0"/>
              </a:rPr>
              <a:t>Università di Pisa, Corso di didattica trasversale (LABCD5) “Curare e conservare il dato per la ricerca” – 18 </a:t>
            </a:r>
            <a:r>
              <a:rPr lang="it-IT" sz="1000" spc="-80" dirty="0" err="1">
                <a:solidFill>
                  <a:srgbClr val="000000"/>
                </a:solidFill>
                <a:latin typeface="Helvetica" charset="0"/>
              </a:rPr>
              <a:t>Dic</a:t>
            </a:r>
            <a:r>
              <a:rPr lang="it-IT" sz="1000" spc="-80" dirty="0">
                <a:solidFill>
                  <a:srgbClr val="000000"/>
                </a:solidFill>
                <a:latin typeface="Helvetica" charset="0"/>
              </a:rPr>
              <a:t> 2018</a:t>
            </a:r>
            <a:endParaRPr lang="en-US" sz="1000" spc="-8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697519" y="2146731"/>
            <a:ext cx="14671443" cy="2425269"/>
          </a:xfrm>
          <a:prstGeom prst="rect">
            <a:avLst/>
          </a:prstGeom>
        </p:spPr>
        <p:txBody>
          <a:bodyPr wrap="square" lIns="0" tIns="0" rIns="0" bIns="72000" anchor="b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8800" b="1" i="0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670442" y="4572000"/>
            <a:ext cx="14698519" cy="2844800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l">
              <a:spcBef>
                <a:spcPts val="300"/>
              </a:spcBef>
              <a:buNone/>
              <a:defRPr sz="4200" b="0" i="0" spc="-15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02" y="660384"/>
            <a:ext cx="986503" cy="983227"/>
          </a:xfrm>
          <a:prstGeom prst="rect">
            <a:avLst/>
          </a:prstGeom>
        </p:spPr>
      </p:pic>
      <p:sp>
        <p:nvSpPr>
          <p:cNvPr id="25" name="Text Placeholder 39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9127459" y="856565"/>
            <a:ext cx="6241503" cy="3820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Autofit/>
          </a:bodyPr>
          <a:lstStyle>
            <a:lvl1pPr marL="0" indent="0" algn="r">
              <a:buNone/>
              <a:defRPr sz="2800" b="1" i="0" spc="-15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26" name="Text Placeholder 39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9127459" y="1237928"/>
            <a:ext cx="6241504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r">
              <a:buNone/>
              <a:defRPr sz="2000" b="0" i="0" spc="-15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500297" y="5636945"/>
            <a:ext cx="1933731" cy="29343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3"/>
            <a:ext cx="2076544" cy="7412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8" y="8328801"/>
            <a:ext cx="829564" cy="576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4724879" y="8496329"/>
            <a:ext cx="703863" cy="252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937" y="8459263"/>
            <a:ext cx="432001" cy="360000"/>
          </a:xfrm>
          <a:prstGeom prst="rect">
            <a:avLst/>
          </a:prstGeom>
          <a:noFill/>
        </p:spPr>
      </p:pic>
      <p:sp>
        <p:nvSpPr>
          <p:cNvPr id="27" name="Title 1"/>
          <p:cNvSpPr txBox="1">
            <a:spLocks/>
          </p:cNvSpPr>
          <p:nvPr userDrawn="1"/>
        </p:nvSpPr>
        <p:spPr>
          <a:xfrm>
            <a:off x="12548938" y="8457363"/>
            <a:ext cx="1959941" cy="276999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ctr"/>
            <a:r>
              <a:rPr lang="en-US"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@</a:t>
            </a:r>
            <a:r>
              <a:rPr lang="en-US" sz="1800" b="1" i="0" err="1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openaire_eu</a:t>
            </a:r>
            <a:endParaRPr lang="en-US" sz="1800" b="1" i="0">
              <a:solidFill>
                <a:srgbClr val="2D3293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024906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8406467"/>
            <a:ext cx="16256000" cy="434734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chemeClr val="bg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3" name="Picture 2"/>
          <p:cNvPicPr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0" t="-133" r="-13634" b="-1410"/>
          <a:stretch/>
        </p:blipFill>
        <p:spPr>
          <a:xfrm>
            <a:off x="-42529" y="-215752"/>
            <a:ext cx="19080000" cy="8243847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-42531" y="3655989"/>
            <a:ext cx="16272000" cy="434734"/>
          </a:xfrm>
          <a:prstGeom prst="rect">
            <a:avLst/>
          </a:prstGeom>
          <a:gradFill flip="none" rotWithShape="1">
            <a:gsLst>
              <a:gs pos="0">
                <a:srgbClr val="4B54FF"/>
              </a:gs>
              <a:gs pos="54000">
                <a:schemeClr val="bg1">
                  <a:alpha val="0"/>
                  <a:lumMod val="47000"/>
                </a:schemeClr>
              </a:gs>
            </a:gsLst>
            <a:lin ang="5400000" scaled="1"/>
            <a:tileRect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697519" y="2146731"/>
            <a:ext cx="14671443" cy="2425269"/>
          </a:xfrm>
          <a:prstGeom prst="rect">
            <a:avLst/>
          </a:prstGeom>
        </p:spPr>
        <p:txBody>
          <a:bodyPr wrap="square" lIns="0" tIns="0" rIns="0" bIns="72000" anchor="b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8800" b="1" i="0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670442" y="4572000"/>
            <a:ext cx="14698519" cy="2844800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l">
              <a:spcBef>
                <a:spcPts val="300"/>
              </a:spcBef>
              <a:buNone/>
              <a:defRPr sz="4200" b="0" i="0" spc="-15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sp>
        <p:nvSpPr>
          <p:cNvPr id="25" name="Text Placeholder 39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9127459" y="856565"/>
            <a:ext cx="6241503" cy="3820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Autofit/>
          </a:bodyPr>
          <a:lstStyle>
            <a:lvl1pPr marL="0" indent="0" algn="r">
              <a:buNone/>
              <a:defRPr sz="2800" b="1" i="0" spc="-15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26" name="Text Placeholder 39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9127459" y="1237928"/>
            <a:ext cx="6241504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r">
              <a:buNone/>
              <a:defRPr sz="2000" b="0" i="0" spc="-15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500297" y="5636945"/>
            <a:ext cx="1933731" cy="29343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3"/>
            <a:ext cx="2076544" cy="741219"/>
          </a:xfrm>
          <a:prstGeom prst="rect">
            <a:avLst/>
          </a:prstGeom>
        </p:spPr>
      </p:pic>
      <p:pic>
        <p:nvPicPr>
          <p:cNvPr id="21" name="Picture 18">
            <a:extLst>
              <a:ext uri="{FF2B5EF4-FFF2-40B4-BE49-F238E27FC236}">
                <a16:creationId xmlns:a16="http://schemas.microsoft.com/office/drawing/2014/main" id="{72B24DDA-6CB6-1C46-872C-4308BABD4DB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355" y="8247029"/>
            <a:ext cx="1165516" cy="80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038468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0" y="8406467"/>
            <a:ext cx="16256000" cy="434734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chemeClr val="bg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831589" y="8483764"/>
            <a:ext cx="6593411" cy="376237"/>
          </a:xfrm>
        </p:spPr>
        <p:txBody>
          <a:bodyPr>
            <a:normAutofit/>
          </a:bodyPr>
          <a:lstStyle>
            <a:lvl1pPr marL="0" marR="0" indent="0" algn="ctr" defTabSz="54767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Helvetica" charset="0"/>
                <a:cs typeface="Helvetica" charset="0"/>
              </a:defRPr>
            </a:lvl1pPr>
          </a:lstStyle>
          <a:p>
            <a:r>
              <a:rPr lang="it-IT" sz="1000" spc="-80" dirty="0">
                <a:solidFill>
                  <a:srgbClr val="000000"/>
                </a:solidFill>
                <a:latin typeface="Helvetica" charset="0"/>
              </a:rPr>
              <a:t>Università di Pisa, Corso di didattica trasversale (LABCD5) “Curare e conservare il dato per la ricerca” – 18 </a:t>
            </a:r>
            <a:r>
              <a:rPr lang="it-IT" sz="1000" spc="-80" dirty="0" err="1">
                <a:solidFill>
                  <a:srgbClr val="000000"/>
                </a:solidFill>
                <a:latin typeface="Helvetica" charset="0"/>
              </a:rPr>
              <a:t>Dic</a:t>
            </a:r>
            <a:r>
              <a:rPr lang="it-IT" sz="1000" spc="-80" dirty="0">
                <a:solidFill>
                  <a:srgbClr val="000000"/>
                </a:solidFill>
                <a:latin typeface="Helvetica" charset="0"/>
              </a:rPr>
              <a:t> 2018</a:t>
            </a:r>
            <a:endParaRPr lang="en-US" sz="1000" spc="-8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697519" y="2146731"/>
            <a:ext cx="14671443" cy="2425269"/>
          </a:xfrm>
          <a:prstGeom prst="rect">
            <a:avLst/>
          </a:prstGeom>
        </p:spPr>
        <p:txBody>
          <a:bodyPr wrap="square" lIns="0" tIns="0" rIns="0" bIns="72000" anchor="b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8800" b="1" i="0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670442" y="4572000"/>
            <a:ext cx="14698519" cy="2844800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l">
              <a:spcBef>
                <a:spcPts val="300"/>
              </a:spcBef>
              <a:buNone/>
              <a:defRPr sz="4200" b="0" i="0" spc="-15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02" y="660384"/>
            <a:ext cx="986503" cy="983227"/>
          </a:xfrm>
          <a:prstGeom prst="rect">
            <a:avLst/>
          </a:prstGeom>
        </p:spPr>
      </p:pic>
      <p:sp>
        <p:nvSpPr>
          <p:cNvPr id="25" name="Text Placeholder 39"/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9127459" y="856565"/>
            <a:ext cx="6241503" cy="3820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Autofit/>
          </a:bodyPr>
          <a:lstStyle>
            <a:lvl1pPr marL="0" indent="0" algn="r">
              <a:buNone/>
              <a:defRPr sz="2800" b="1" i="0" spc="-15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26" name="Text Placeholder 39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9127459" y="1237928"/>
            <a:ext cx="6241504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r">
              <a:buNone/>
              <a:defRPr sz="2000" b="0" i="0" spc="-15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500297" y="5636945"/>
            <a:ext cx="1933731" cy="29343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3"/>
            <a:ext cx="2076544" cy="7412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355" y="8247029"/>
            <a:ext cx="1165516" cy="80926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724879" y="8496329"/>
            <a:ext cx="703863" cy="25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5F49C5-4727-AF4F-9291-29A8D46F15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4" r="10164"/>
          <a:stretch/>
        </p:blipFill>
        <p:spPr>
          <a:xfrm>
            <a:off x="-31439" y="-34819"/>
            <a:ext cx="16318877" cy="813960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15439" y="3811865"/>
            <a:ext cx="16272000" cy="434734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75000"/>
                </a:schemeClr>
              </a:gs>
              <a:gs pos="94000">
                <a:schemeClr val="accent3">
                  <a:lumMod val="75000"/>
                  <a:alpha val="0"/>
                </a:schemeClr>
              </a:gs>
            </a:gsLst>
            <a:lin ang="5400000" scaled="1"/>
            <a:tileRect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39071538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5">
    <p:bg>
      <p:bgPr>
        <a:gradFill>
          <a:gsLst>
            <a:gs pos="0">
              <a:schemeClr val="accent2"/>
            </a:gs>
            <a:gs pos="100000">
              <a:schemeClr val="bg1">
                <a:alpha val="0"/>
                <a:lumMod val="0"/>
                <a:lumOff val="10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1"/>
            <a:ext cx="16256000" cy="7561913"/>
          </a:xfrm>
          <a:prstGeom prst="rect">
            <a:avLst/>
          </a:prstGeom>
          <a:gradFill>
            <a:gsLst>
              <a:gs pos="0">
                <a:schemeClr val="accent2">
                  <a:lumMod val="100000"/>
                </a:schemeClr>
              </a:gs>
              <a:gs pos="100000">
                <a:schemeClr val="bg1">
                  <a:alpha val="0"/>
                  <a:lumMod val="0"/>
                  <a:lumOff val="100000"/>
                </a:scheme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2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no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" y="1"/>
            <a:ext cx="14249367" cy="8026401"/>
          </a:xfrm>
          <a:prstGeom prst="rect">
            <a:avLst/>
          </a:prstGeom>
        </p:spPr>
      </p:pic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502601" y="434717"/>
            <a:ext cx="13959887" cy="3576103"/>
          </a:xfrm>
          <a:prstGeom prst="rect">
            <a:avLst/>
          </a:prstGeom>
        </p:spPr>
        <p:txBody>
          <a:bodyPr wrap="square" lIns="0" tIns="0" rIns="0" bIns="72000" anchor="b" anchorCtr="0">
            <a:normAutofit/>
          </a:bodyPr>
          <a:lstStyle>
            <a:lvl1pPr marL="0" indent="0" algn="r">
              <a:lnSpc>
                <a:spcPts val="9600"/>
              </a:lnSpc>
              <a:spcBef>
                <a:spcPts val="0"/>
              </a:spcBef>
              <a:buNone/>
              <a:defRPr sz="8800" b="1" i="0" spc="-300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PRESENTATION TITLE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2012267" y="4010819"/>
            <a:ext cx="13450220" cy="1345739"/>
          </a:xfrm>
          <a:prstGeom prst="rect">
            <a:avLst/>
          </a:prstGeom>
        </p:spPr>
        <p:txBody>
          <a:bodyPr wrap="square" lIns="0" tIns="72000" rIns="0" bIns="0" anchor="t" anchorCtr="0">
            <a:normAutofit/>
          </a:bodyPr>
          <a:lstStyle>
            <a:lvl1pPr marL="0" indent="0" algn="r">
              <a:spcBef>
                <a:spcPts val="300"/>
              </a:spcBef>
              <a:buNone/>
              <a:defRPr sz="4200" b="0" i="0" spc="-151">
                <a:solidFill>
                  <a:schemeClr val="accent6"/>
                </a:solidFill>
                <a:latin typeface="+mn-lt"/>
                <a:ea typeface="Open Sans" charset="0"/>
                <a:cs typeface="Open Sans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THIS IS THE SUBTITLE</a:t>
            </a:r>
          </a:p>
        </p:txBody>
      </p:sp>
      <p:sp>
        <p:nvSpPr>
          <p:cNvPr id="25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9220985" y="5919029"/>
            <a:ext cx="6241503" cy="38201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>
            <a:normAutofit/>
          </a:bodyPr>
          <a:lstStyle>
            <a:lvl1pPr marL="0" indent="0" algn="r">
              <a:buNone/>
              <a:defRPr sz="3000" b="1" i="0" spc="-151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26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9220983" y="6300392"/>
            <a:ext cx="6241504" cy="40568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6000" rIns="0" bIns="0" anchor="t" anchorCtr="0">
            <a:normAutofit/>
          </a:bodyPr>
          <a:lstStyle>
            <a:lvl1pPr marL="0" indent="0" algn="r">
              <a:buNone/>
              <a:defRPr sz="2400" b="0" i="0" spc="-151">
                <a:solidFill>
                  <a:srgbClr val="4687E6"/>
                </a:solidFill>
                <a:latin typeface="+mn-lt"/>
                <a:ea typeface="Open Sans" charset="0"/>
                <a:cs typeface="Open Sans" charset="0"/>
              </a:defRPr>
            </a:lvl1pPr>
            <a:lvl2pPr marL="444478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University or </a:t>
            </a:r>
            <a:r>
              <a:rPr lang="en-US" dirty="0" err="1"/>
              <a:t>Organisation</a:t>
            </a:r>
            <a:endParaRPr lang="en-US" dirty="0"/>
          </a:p>
        </p:txBody>
      </p:sp>
      <p:sp>
        <p:nvSpPr>
          <p:cNvPr id="3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831589" y="8449898"/>
            <a:ext cx="6593411" cy="376237"/>
          </a:xfrm>
        </p:spPr>
        <p:txBody>
          <a:bodyPr>
            <a:normAutofit/>
          </a:bodyPr>
          <a:lstStyle>
            <a:lvl1pPr algn="ctr"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OpenAIRE @ EOSC | RDA  | Berlin | 23rd March 2018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3"/>
            <a:ext cx="2076544" cy="7412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8" y="8328801"/>
            <a:ext cx="829564" cy="576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4724879" y="8496329"/>
            <a:ext cx="703863" cy="252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937" y="8459263"/>
            <a:ext cx="432001" cy="360000"/>
          </a:xfrm>
          <a:prstGeom prst="rect">
            <a:avLst/>
          </a:prstGeom>
          <a:noFill/>
        </p:spPr>
      </p:pic>
      <p:sp>
        <p:nvSpPr>
          <p:cNvPr id="22" name="Title 1"/>
          <p:cNvSpPr txBox="1">
            <a:spLocks/>
          </p:cNvSpPr>
          <p:nvPr userDrawn="1"/>
        </p:nvSpPr>
        <p:spPr>
          <a:xfrm>
            <a:off x="12548938" y="8457363"/>
            <a:ext cx="1959941" cy="276999"/>
          </a:xfrm>
          <a:prstGeom prst="rect">
            <a:avLst/>
          </a:prstGeom>
          <a:noFill/>
        </p:spPr>
        <p:txBody>
          <a:bodyPr wrap="square" lIns="0" tIns="0" rIns="0" bIns="0" anchor="ctr">
            <a:sp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b="0" i="0" kern="1200" spc="-150" baseline="0">
                <a:solidFill>
                  <a:srgbClr val="2D3293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pPr algn="ctr"/>
            <a:r>
              <a:rPr lang="en-US"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@</a:t>
            </a:r>
            <a:r>
              <a:rPr lang="en-US" sz="1800" b="1" i="0" err="1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rPr>
              <a:t>openaire_eu</a:t>
            </a:r>
            <a:endParaRPr lang="en-US" sz="1800" b="1" i="0">
              <a:solidFill>
                <a:srgbClr val="2D3293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5823157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33" y="1"/>
            <a:ext cx="14210569" cy="8004547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1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2667002" y="792165"/>
            <a:ext cx="12795487" cy="850641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r">
              <a:lnSpc>
                <a:spcPts val="6640"/>
              </a:lnSpc>
              <a:spcBef>
                <a:spcPts val="0"/>
              </a:spcBef>
              <a:buNone/>
              <a:defRPr sz="6000" b="1" i="0" spc="-300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CONTENTS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9" hasCustomPrompt="1"/>
          </p:nvPr>
        </p:nvSpPr>
        <p:spPr>
          <a:xfrm>
            <a:off x="2667002" y="2032436"/>
            <a:ext cx="12795487" cy="53843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r" defTabSz="54766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000" b="0" i="0" spc="-151" baseline="0">
                <a:solidFill>
                  <a:srgbClr val="4687E6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 algn="r">
              <a:spcBef>
                <a:spcPts val="300"/>
              </a:spcBef>
              <a:buNone/>
              <a:defRPr sz="4800" b="1" spc="-151">
                <a:latin typeface="Open Sans" charset="0"/>
                <a:ea typeface="Open Sans" charset="0"/>
                <a:cs typeface="Open Sans" charset="0"/>
              </a:defRPr>
            </a:lvl2pPr>
            <a:lvl3pPr marL="888956" indent="0" algn="r">
              <a:spcBef>
                <a:spcPts val="300"/>
              </a:spcBef>
              <a:buNone/>
              <a:defRPr sz="4800" b="1" spc="-151">
                <a:latin typeface="Open Sans" charset="0"/>
                <a:ea typeface="Open Sans" charset="0"/>
                <a:cs typeface="Open Sans" charset="0"/>
              </a:defRPr>
            </a:lvl3pPr>
            <a:lvl4pPr marL="1333433" indent="0" algn="r">
              <a:spcBef>
                <a:spcPts val="300"/>
              </a:spcBef>
              <a:buNone/>
              <a:defRPr sz="4800" b="1" spc="-151">
                <a:latin typeface="Open Sans" charset="0"/>
                <a:ea typeface="Open Sans" charset="0"/>
                <a:cs typeface="Open Sans" charset="0"/>
              </a:defRPr>
            </a:lvl4pPr>
            <a:lvl5pPr marL="1777912" indent="0" algn="r">
              <a:spcBef>
                <a:spcPts val="300"/>
              </a:spcBef>
              <a:buNone/>
              <a:defRPr sz="4800" b="1" spc="-151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-</a:t>
            </a:r>
          </a:p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 -</a:t>
            </a:r>
          </a:p>
          <a:p>
            <a:pPr lvl="0"/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- </a:t>
            </a:r>
          </a:p>
          <a:p>
            <a:pPr lvl="0"/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porro</a:t>
            </a:r>
            <a:r>
              <a:rPr lang="en-US" dirty="0"/>
              <a:t> </a:t>
            </a:r>
            <a:r>
              <a:rPr lang="en-US" dirty="0" err="1"/>
              <a:t>quisquam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dolorem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-</a:t>
            </a:r>
          </a:p>
          <a:p>
            <a:pPr lvl="0"/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minima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nostrum -</a:t>
            </a:r>
          </a:p>
          <a:p>
            <a:pPr marL="0" marR="0" lvl="0" indent="0" algn="r" defTabSz="54766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 -</a:t>
            </a:r>
            <a:endParaRPr lang="el-GR" dirty="0"/>
          </a:p>
          <a:p>
            <a:pPr marL="0" marR="0" lvl="0" indent="0" algn="r" defTabSz="54766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dirty="0" err="1"/>
              <a:t>Quisquam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qui </a:t>
            </a:r>
            <a:r>
              <a:rPr lang="en-US" dirty="0" err="1"/>
              <a:t>dolorem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-</a:t>
            </a:r>
          </a:p>
          <a:p>
            <a:pPr marL="0" marR="0" lvl="0" indent="0" algn="r" defTabSz="54766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/>
            </a:pP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porro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sit -</a:t>
            </a:r>
          </a:p>
        </p:txBody>
      </p:sp>
      <p:sp>
        <p:nvSpPr>
          <p:cNvPr id="1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7" y="8416032"/>
            <a:ext cx="8290521" cy="376237"/>
          </a:xfrm>
        </p:spPr>
        <p:txBody>
          <a:bodyPr>
            <a:normAutofit/>
          </a:bodyPr>
          <a:lstStyle>
            <a:lvl1pPr marL="0" marR="0" indent="0" algn="ctr" defTabSz="54767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it-IT" sz="1000" spc="-80" dirty="0">
                <a:solidFill>
                  <a:srgbClr val="000000"/>
                </a:solidFill>
                <a:latin typeface="Helvetica" charset="0"/>
              </a:rPr>
              <a:t>Università di Pisa, Corso di didattica trasversale (LABCD5) “Curare e conservare il dato per la ricerca” – 18 </a:t>
            </a:r>
            <a:r>
              <a:rPr lang="it-IT" sz="1000" spc="-80" dirty="0" err="1">
                <a:solidFill>
                  <a:srgbClr val="000000"/>
                </a:solidFill>
                <a:latin typeface="Helvetica" charset="0"/>
              </a:rPr>
              <a:t>Dic</a:t>
            </a:r>
            <a:r>
              <a:rPr lang="it-IT" sz="1000" spc="-80" dirty="0">
                <a:solidFill>
                  <a:srgbClr val="000000"/>
                </a:solidFill>
                <a:latin typeface="Helvetica" charset="0"/>
              </a:rPr>
              <a:t> 2018</a:t>
            </a:r>
            <a:endParaRPr lang="en-US" sz="1000" spc="-8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1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+mn-lt"/>
                <a:ea typeface="Calibri" charset="0"/>
                <a:cs typeface="Calibri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3"/>
            <a:ext cx="2076544" cy="74121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8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43616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123" y="0"/>
            <a:ext cx="16256000" cy="9144000"/>
          </a:xfrm>
          <a:prstGeom prst="rect">
            <a:avLst/>
          </a:prstGeom>
          <a:gradFill flip="none" rotWithShape="1">
            <a:gsLst>
              <a:gs pos="1000">
                <a:schemeClr val="accent1"/>
              </a:gs>
              <a:gs pos="100000">
                <a:schemeClr val="accent3"/>
              </a:gs>
            </a:gsLst>
            <a:lin ang="3600000" scaled="0"/>
            <a:tileRect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bg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norm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" charset="0"/>
              <a:ea typeface="Helvetica" charset="0"/>
              <a:cs typeface="Helvetica" charset="0"/>
              <a:sym typeface="Helvetica Light"/>
            </a:endParaRPr>
          </a:p>
        </p:txBody>
      </p:sp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354655" y="1783831"/>
            <a:ext cx="13545568" cy="5576340"/>
          </a:xfrm>
          <a:prstGeom prst="rect">
            <a:avLst/>
          </a:prstGeom>
        </p:spPr>
        <p:txBody>
          <a:bodyPr wrap="square" lIns="0" tIns="0" rIns="0" bIns="0" anchor="ctr" anchorCtr="1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1500" b="1" i="0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CHAPTER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044484" y="4825316"/>
            <a:ext cx="2568315" cy="38524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2079" y="-642079"/>
            <a:ext cx="2568315" cy="3852472"/>
          </a:xfrm>
          <a:prstGeom prst="rect">
            <a:avLst/>
          </a:prstGeom>
        </p:spPr>
      </p:pic>
      <p:sp>
        <p:nvSpPr>
          <p:cNvPr id="25" name="Rectangle 24"/>
          <p:cNvSpPr/>
          <p:nvPr userDrawn="1"/>
        </p:nvSpPr>
        <p:spPr>
          <a:xfrm>
            <a:off x="0" y="8367834"/>
            <a:ext cx="16256000" cy="434734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7" y="8416032"/>
            <a:ext cx="8290521" cy="376237"/>
          </a:xfrm>
        </p:spPr>
        <p:txBody>
          <a:bodyPr>
            <a:normAutofit/>
          </a:bodyPr>
          <a:lstStyle>
            <a:lvl1pPr marL="0" marR="0" indent="0" algn="ctr" defTabSz="54767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it-IT" sz="1000" spc="-80" dirty="0">
                <a:solidFill>
                  <a:srgbClr val="000000"/>
                </a:solidFill>
                <a:latin typeface="Helvetica" charset="0"/>
              </a:rPr>
              <a:t>Università di Pisa, Corso di didattica trasversale (LABCD5) “Curare e conservare il dato per la ricerca” – 18 </a:t>
            </a:r>
            <a:r>
              <a:rPr lang="it-IT" sz="1000" spc="-80" dirty="0" err="1">
                <a:solidFill>
                  <a:srgbClr val="000000"/>
                </a:solidFill>
                <a:latin typeface="Helvetica" charset="0"/>
              </a:rPr>
              <a:t>Dic</a:t>
            </a:r>
            <a:r>
              <a:rPr lang="it-IT" sz="1000" spc="-80" dirty="0">
                <a:solidFill>
                  <a:srgbClr val="000000"/>
                </a:solidFill>
                <a:latin typeface="Helvetica" charset="0"/>
              </a:rPr>
              <a:t> 2018</a:t>
            </a:r>
            <a:endParaRPr lang="en-US" sz="1000" spc="-80" dirty="0">
              <a:solidFill>
                <a:srgbClr val="000000"/>
              </a:solidFill>
              <a:latin typeface="Helvetica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64" y="8213185"/>
            <a:ext cx="2076544" cy="741219"/>
          </a:xfrm>
          <a:prstGeom prst="rect">
            <a:avLst/>
          </a:prstGeom>
        </p:spPr>
      </p:pic>
      <p:sp>
        <p:nvSpPr>
          <p:cNvPr id="1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1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8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844598"/>
      </p:ext>
    </p:extLst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s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5" y="0"/>
            <a:ext cx="16233457" cy="9144000"/>
          </a:xfrm>
          <a:prstGeom prst="rect">
            <a:avLst/>
          </a:prstGeom>
        </p:spPr>
      </p:pic>
      <p:sp>
        <p:nvSpPr>
          <p:cNvPr id="30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23901" y="792163"/>
            <a:ext cx="12872179" cy="6096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4800" b="1" i="0" spc="-151" baseline="0">
                <a:solidFill>
                  <a:schemeClr val="accent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Light Blue Title.</a:t>
            </a:r>
          </a:p>
        </p:txBody>
      </p:sp>
      <p:sp>
        <p:nvSpPr>
          <p:cNvPr id="31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723901" y="1412765"/>
            <a:ext cx="12872179" cy="883201"/>
          </a:xfrm>
          <a:prstGeom prst="rect">
            <a:avLst/>
          </a:prstGeom>
        </p:spPr>
        <p:txBody>
          <a:bodyPr lIns="0" tIns="180000" rIns="0" bIns="180000" numCol="1" spcCol="450000" anchor="t" anchorCtr="0">
            <a:normAutofit/>
          </a:bodyPr>
          <a:lstStyle>
            <a:lvl1pPr marL="0" indent="0" algn="l">
              <a:buNone/>
              <a:defRPr sz="2800" b="0" i="0" spc="-151" baseline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723901" y="2306964"/>
            <a:ext cx="12872179" cy="60960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4800" b="1" i="0" spc="-151" baseline="0">
                <a:solidFill>
                  <a:schemeClr val="accent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Dark Blue Title.</a:t>
            </a:r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723901" y="3799765"/>
            <a:ext cx="12872179" cy="6096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buNone/>
              <a:defRPr sz="4800" b="1" i="0" spc="-151" baseline="0">
                <a:solidFill>
                  <a:schemeClr val="accent6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Red Title.</a:t>
            </a:r>
          </a:p>
        </p:txBody>
      </p:sp>
      <p:sp>
        <p:nvSpPr>
          <p:cNvPr id="40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723901" y="2916565"/>
            <a:ext cx="12872179" cy="883201"/>
          </a:xfrm>
          <a:prstGeom prst="rect">
            <a:avLst/>
          </a:prstGeom>
        </p:spPr>
        <p:txBody>
          <a:bodyPr lIns="0" tIns="180000" rIns="0" bIns="180000" numCol="1" spcCol="450000" anchor="t" anchorCtr="0">
            <a:normAutofit/>
          </a:bodyPr>
          <a:lstStyle>
            <a:lvl1pPr marL="0" indent="0" algn="l">
              <a:buNone/>
              <a:defRPr sz="2800" b="0" i="0" spc="-151" baseline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42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723901" y="4414129"/>
            <a:ext cx="12872179" cy="883201"/>
          </a:xfrm>
          <a:prstGeom prst="rect">
            <a:avLst/>
          </a:prstGeom>
        </p:spPr>
        <p:txBody>
          <a:bodyPr lIns="0" tIns="180000" rIns="0" bIns="180000" numCol="1" spcCol="450000" anchor="t" anchorCtr="0">
            <a:normAutofit/>
          </a:bodyPr>
          <a:lstStyle>
            <a:lvl1pPr marL="0" indent="0" algn="l">
              <a:buNone/>
              <a:defRPr sz="2800" b="0" i="0" spc="-151" baseline="0">
                <a:solidFill>
                  <a:schemeClr val="bg2">
                    <a:lumMod val="25000"/>
                  </a:schemeClr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2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7" y="8551496"/>
            <a:ext cx="8290521" cy="376237"/>
          </a:xfrm>
        </p:spPr>
        <p:txBody>
          <a:bodyPr>
            <a:normAutofit/>
          </a:bodyPr>
          <a:lstStyle>
            <a:lvl1pPr marL="0" marR="0" indent="0" algn="ctr" defTabSz="54767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it-IT" sz="1000" spc="-80" dirty="0">
                <a:solidFill>
                  <a:srgbClr val="000000"/>
                </a:solidFill>
                <a:latin typeface="Helvetica" charset="0"/>
              </a:rPr>
              <a:t>Università di Pisa, Corso di didattica trasversale (LABCD5) “Curare e conservare il dato per la ricerca” – 18 </a:t>
            </a:r>
            <a:r>
              <a:rPr lang="it-IT" sz="1000" spc="-80" dirty="0" err="1">
                <a:solidFill>
                  <a:srgbClr val="000000"/>
                </a:solidFill>
                <a:latin typeface="Helvetica" charset="0"/>
              </a:rPr>
              <a:t>Dic</a:t>
            </a:r>
            <a:r>
              <a:rPr lang="it-IT" sz="1000" spc="-80" dirty="0">
                <a:solidFill>
                  <a:srgbClr val="000000"/>
                </a:solidFill>
                <a:latin typeface="Helvetica" charset="0"/>
              </a:rPr>
              <a:t> 2018</a:t>
            </a:r>
            <a:endParaRPr lang="en-US" sz="1000" spc="-8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2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5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3"/>
            <a:ext cx="2076544" cy="7412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8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59999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_statement">
  <p:cSld name="1_Blank_statement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17"/>
          <p:cNvSpPr/>
          <p:nvPr/>
        </p:nvSpPr>
        <p:spPr>
          <a:xfrm>
            <a:off x="0" y="0"/>
            <a:ext cx="16256001" cy="9144000"/>
          </a:xfrm>
          <a:prstGeom prst="rect">
            <a:avLst/>
          </a:prstGeom>
          <a:gradFill>
            <a:gsLst>
              <a:gs pos="0">
                <a:schemeClr val="accent2"/>
              </a:gs>
              <a:gs pos="33000">
                <a:schemeClr val="accent2"/>
              </a:gs>
              <a:gs pos="100000">
                <a:schemeClr val="accent3"/>
              </a:gs>
            </a:gsLst>
            <a:lin ang="12600000" scaled="0"/>
          </a:gradFill>
          <a:ln>
            <a:noFill/>
          </a:ln>
          <a:effectLst>
            <a:outerShdw blurRad="25400" dist="12700" dir="5400000" rotWithShape="0">
              <a:srgbClr val="000000">
                <a:alpha val="49411"/>
              </a:srgbClr>
            </a:outerShdw>
          </a:effectLst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62" name="Google Shape;162;p1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3338919" y="6237108"/>
            <a:ext cx="2333665" cy="3500498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17"/>
          <p:cNvSpPr txBox="1">
            <a:spLocks noGrp="1"/>
          </p:cNvSpPr>
          <p:nvPr>
            <p:ph type="body" idx="1"/>
          </p:nvPr>
        </p:nvSpPr>
        <p:spPr>
          <a:xfrm>
            <a:off x="541867" y="829734"/>
            <a:ext cx="14986000" cy="7653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Helvetica Neue"/>
              <a:buNone/>
              <a:defRPr sz="8800" b="0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723900" y="1484026"/>
            <a:ext cx="13517717" cy="6112925"/>
          </a:xfrm>
          <a:prstGeom prst="rect">
            <a:avLst/>
          </a:prstGeom>
        </p:spPr>
        <p:txBody>
          <a:bodyPr lIns="0" tIns="180000" rIns="0" bIns="0">
            <a:normAutofit/>
          </a:bodyPr>
          <a:lstStyle>
            <a:lvl1pPr marL="395091" indent="-39509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85000"/>
              <a:buFont typeface="Arial" charset="0"/>
              <a:buChar char="•"/>
              <a:defRPr sz="4400" b="1" i="0" spc="-151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buClr>
                <a:srgbClr val="4687E6"/>
              </a:buClr>
              <a:buSzPct val="85000"/>
              <a:defRPr sz="3200" b="0" i="0" spc="-151">
                <a:solidFill>
                  <a:schemeClr val="tx1">
                    <a:lumMod val="75000"/>
                    <a:lumOff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SzPct val="85000"/>
              <a:defRPr sz="3000" b="0" i="0" spc="-51" baseline="0">
                <a:solidFill>
                  <a:srgbClr val="0070C0"/>
                </a:solidFill>
                <a:latin typeface="Helvetica" charset="0"/>
                <a:ea typeface="Helvetica" charset="0"/>
                <a:cs typeface="Helvetica" charset="0"/>
              </a:defRPr>
            </a:lvl3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 Second Level</a:t>
            </a:r>
          </a:p>
          <a:p>
            <a:pPr lvl="2"/>
            <a:r>
              <a:rPr lang="en-US" dirty="0"/>
              <a:t>Bullet Third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11200" y="338669"/>
            <a:ext cx="13530416" cy="114535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54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Bullet points</a:t>
            </a:r>
          </a:p>
        </p:txBody>
      </p:sp>
      <p:sp>
        <p:nvSpPr>
          <p:cNvPr id="9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7" y="8551496"/>
            <a:ext cx="8290521" cy="376237"/>
          </a:xfrm>
        </p:spPr>
        <p:txBody>
          <a:bodyPr>
            <a:normAutofit/>
          </a:bodyPr>
          <a:lstStyle>
            <a:lvl1pPr marL="0" marR="0" indent="0" algn="ctr" defTabSz="54767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it-IT" sz="1000" spc="-80" dirty="0">
                <a:solidFill>
                  <a:srgbClr val="000000"/>
                </a:solidFill>
                <a:latin typeface="Helvetica" charset="0"/>
              </a:rPr>
              <a:t>Università di Pisa, Corso di didattica trasversale (LABCD5) “Curare e conservare il dato per la ricerca” – 18 </a:t>
            </a:r>
            <a:r>
              <a:rPr lang="it-IT" sz="1000" spc="-80" dirty="0" err="1">
                <a:solidFill>
                  <a:srgbClr val="000000"/>
                </a:solidFill>
                <a:latin typeface="Helvetica" charset="0"/>
              </a:rPr>
              <a:t>Dic</a:t>
            </a:r>
            <a:r>
              <a:rPr lang="it-IT" sz="1000" spc="-80" dirty="0">
                <a:solidFill>
                  <a:srgbClr val="000000"/>
                </a:solidFill>
                <a:latin typeface="Helvetica" charset="0"/>
              </a:rPr>
              <a:t> 2018</a:t>
            </a:r>
            <a:endParaRPr lang="en-US" sz="1000" spc="-8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5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3"/>
            <a:ext cx="2076544" cy="7412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8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024026"/>
      </p:ext>
    </p:extLst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56699"/>
          </a:xfrm>
          <a:prstGeom prst="rect">
            <a:avLst/>
          </a:prstGeom>
        </p:spPr>
      </p:pic>
      <p:sp>
        <p:nvSpPr>
          <p:cNvPr id="8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2269068" y="792163"/>
            <a:ext cx="11751733" cy="7502312"/>
          </a:xfrm>
          <a:prstGeom prst="rect">
            <a:avLst/>
          </a:prstGeom>
        </p:spPr>
        <p:txBody>
          <a:bodyPr wrap="square" lIns="0" tIns="0" rIns="0" bIns="0" anchor="ctr" anchorCtr="1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11500" b="1" i="0" spc="-300" baseline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2. LOREM IPSUM CHAPTER </a:t>
            </a:r>
          </a:p>
        </p:txBody>
      </p:sp>
    </p:spTree>
    <p:extLst>
      <p:ext uri="{BB962C8B-B14F-4D97-AF65-F5344CB8AC3E}">
        <p14:creationId xmlns:p14="http://schemas.microsoft.com/office/powerpoint/2010/main" val="811199534"/>
      </p:ext>
    </p:extLst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233457" cy="9144000"/>
          </a:xfrm>
          <a:prstGeom prst="rect">
            <a:avLst/>
          </a:prstGeom>
        </p:spPr>
      </p:pic>
      <p:sp>
        <p:nvSpPr>
          <p:cNvPr id="30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23901" y="508000"/>
            <a:ext cx="12872179" cy="1244437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48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Text Block with Columns and Focus Point</a:t>
            </a:r>
          </a:p>
        </p:txBody>
      </p:sp>
      <p:sp>
        <p:nvSpPr>
          <p:cNvPr id="31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723901" y="1752438"/>
            <a:ext cx="13381039" cy="5650996"/>
          </a:xfrm>
          <a:prstGeom prst="rect">
            <a:avLst/>
          </a:prstGeom>
        </p:spPr>
        <p:txBody>
          <a:bodyPr lIns="0" tIns="180000" rIns="0" bIns="180000" numCol="2" spcCol="720000" anchor="t" anchorCtr="0">
            <a:normAutofit/>
          </a:bodyPr>
          <a:lstStyle>
            <a:lvl1pPr marL="0" indent="0" algn="l">
              <a:buNone/>
              <a:defRPr sz="2600" b="0" i="0" spc="-151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</a:t>
            </a:r>
            <a:r>
              <a:rPr lang="en-US" dirty="0" err="1"/>
              <a:t>Donec</a:t>
            </a:r>
            <a:r>
              <a:rPr lang="en-US" dirty="0"/>
              <a:t> quam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sem.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. In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imperdiet</a:t>
            </a:r>
            <a:r>
              <a:rPr lang="en-US" dirty="0"/>
              <a:t> a, </a:t>
            </a:r>
            <a:r>
              <a:rPr lang="en-US" dirty="0" err="1"/>
              <a:t>venenatis</a:t>
            </a:r>
            <a:r>
              <a:rPr lang="en-US" dirty="0"/>
              <a:t> vitae, </a:t>
            </a:r>
            <a:r>
              <a:rPr lang="en-US" dirty="0" err="1"/>
              <a:t>justo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dictum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. Integer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semper nisi.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ligula,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vitae, </a:t>
            </a:r>
            <a:r>
              <a:rPr lang="en-US" dirty="0" err="1"/>
              <a:t>eleifend</a:t>
            </a:r>
            <a:r>
              <a:rPr lang="en-US" dirty="0"/>
              <a:t> ac,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ante, </a:t>
            </a:r>
            <a:r>
              <a:rPr lang="en-US" dirty="0" err="1"/>
              <a:t>dapibus</a:t>
            </a:r>
            <a:r>
              <a:rPr lang="en-US" dirty="0"/>
              <a:t> in,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</a:t>
            </a:r>
            <a:r>
              <a:rPr lang="en-US" dirty="0" err="1"/>
              <a:t>feugiat</a:t>
            </a:r>
            <a:r>
              <a:rPr lang="en-US" dirty="0"/>
              <a:t> a,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nisi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. 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7373823" y="5127499"/>
            <a:ext cx="10269600" cy="611319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8097098" y="4523344"/>
            <a:ext cx="7327781" cy="185419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sz="4400" b="1" i="1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!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17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7" y="8551496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OpenAIRE @ EOSC | RDA  | Berlin | 23rd March 2018</a:t>
            </a:r>
          </a:p>
        </p:txBody>
      </p:sp>
      <p:sp>
        <p:nvSpPr>
          <p:cNvPr id="1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5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3"/>
            <a:ext cx="2076544" cy="7412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8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992742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499">
          <p15:clr>
            <a:srgbClr val="FBAE40"/>
          </p15:clr>
        </p15:guide>
        <p15:guide id="4" orient="horz" pos="1111">
          <p15:clr>
            <a:srgbClr val="FBAE40"/>
          </p15:clr>
        </p15:guide>
        <p15:guide id="5" orient="horz" pos="4672">
          <p15:clr>
            <a:srgbClr val="FBAE40"/>
          </p15:clr>
        </p15:guide>
        <p15:guide id="6" pos="8885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+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233457" cy="9144000"/>
          </a:xfrm>
          <a:prstGeom prst="rect">
            <a:avLst/>
          </a:prstGeom>
        </p:spPr>
      </p:pic>
      <p:sp>
        <p:nvSpPr>
          <p:cNvPr id="30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23901" y="508000"/>
            <a:ext cx="12872179" cy="1244437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48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Text Block with Columns and Focus Point</a:t>
            </a:r>
          </a:p>
        </p:txBody>
      </p:sp>
      <p:sp>
        <p:nvSpPr>
          <p:cNvPr id="31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723901" y="1752438"/>
            <a:ext cx="13381039" cy="5650996"/>
          </a:xfrm>
          <a:prstGeom prst="rect">
            <a:avLst/>
          </a:prstGeom>
        </p:spPr>
        <p:txBody>
          <a:bodyPr lIns="0" tIns="180000" rIns="0" bIns="180000" numCol="2" spcCol="720000" anchor="t" anchorCtr="0">
            <a:normAutofit/>
          </a:bodyPr>
          <a:lstStyle>
            <a:lvl1pPr marL="0" indent="0" algn="l">
              <a:buNone/>
              <a:defRPr sz="2600" b="0" i="0" spc="-151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</a:t>
            </a:r>
            <a:r>
              <a:rPr lang="en-US" dirty="0" err="1"/>
              <a:t>Donec</a:t>
            </a:r>
            <a:r>
              <a:rPr lang="en-US" dirty="0"/>
              <a:t> quam </a:t>
            </a:r>
            <a:r>
              <a:rPr lang="en-US" dirty="0" err="1"/>
              <a:t>felis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sem.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. In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imperdiet</a:t>
            </a:r>
            <a:r>
              <a:rPr lang="en-US" dirty="0"/>
              <a:t> a, </a:t>
            </a:r>
            <a:r>
              <a:rPr lang="en-US" dirty="0" err="1"/>
              <a:t>venenatis</a:t>
            </a:r>
            <a:r>
              <a:rPr lang="en-US" dirty="0"/>
              <a:t> vitae, </a:t>
            </a:r>
            <a:r>
              <a:rPr lang="en-US" dirty="0" err="1"/>
              <a:t>justo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dictum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. Integer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semper nisi.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ligula,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vitae, </a:t>
            </a:r>
            <a:r>
              <a:rPr lang="en-US" dirty="0" err="1"/>
              <a:t>eleifend</a:t>
            </a:r>
            <a:r>
              <a:rPr lang="en-US" dirty="0"/>
              <a:t> ac, </a:t>
            </a:r>
            <a:r>
              <a:rPr lang="en-US" dirty="0" err="1"/>
              <a:t>enim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lorem</a:t>
            </a:r>
            <a:r>
              <a:rPr lang="en-US" dirty="0"/>
              <a:t> ante, </a:t>
            </a:r>
            <a:r>
              <a:rPr lang="en-US" dirty="0" err="1"/>
              <a:t>dapibus</a:t>
            </a:r>
            <a:r>
              <a:rPr lang="en-US" dirty="0"/>
              <a:t> in,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, </a:t>
            </a:r>
            <a:r>
              <a:rPr lang="en-US" dirty="0" err="1"/>
              <a:t>feugiat</a:t>
            </a:r>
            <a:r>
              <a:rPr lang="en-US" dirty="0"/>
              <a:t> a, </a:t>
            </a:r>
            <a:r>
              <a:rPr lang="en-US" dirty="0" err="1"/>
              <a:t>tellus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viverra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. </a:t>
            </a:r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nisi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. 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10252468" y="5117779"/>
            <a:ext cx="10269600" cy="611319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11397343" y="4492301"/>
            <a:ext cx="4681960" cy="1854195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4000" b="1" i="1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!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17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7" y="8551496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OpenAIRE @ EOSC | RDA  | Berlin | 23rd March 2018</a:t>
            </a:r>
          </a:p>
        </p:txBody>
      </p:sp>
      <p:sp>
        <p:nvSpPr>
          <p:cNvPr id="18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5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3"/>
            <a:ext cx="2076544" cy="7412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8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728975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499">
          <p15:clr>
            <a:srgbClr val="FBAE40"/>
          </p15:clr>
        </p15:guide>
        <p15:guide id="4" orient="horz" pos="1111">
          <p15:clr>
            <a:srgbClr val="FBAE40"/>
          </p15:clr>
        </p15:guide>
        <p15:guide id="5" orient="horz" pos="4672">
          <p15:clr>
            <a:srgbClr val="FBAE40"/>
          </p15:clr>
        </p15:guide>
        <p15:guide id="6" pos="8885">
          <p15:clr>
            <a:srgbClr val="FBAE40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984090" y="1"/>
            <a:ext cx="14271911" cy="8039100"/>
          </a:xfrm>
          <a:prstGeom prst="rect">
            <a:avLst/>
          </a:prstGeom>
          <a:effectLst/>
        </p:spPr>
      </p:pic>
      <p:sp>
        <p:nvSpPr>
          <p:cNvPr id="14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711201" y="4584701"/>
            <a:ext cx="12888913" cy="2832099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l">
              <a:spcBef>
                <a:spcPts val="300"/>
              </a:spcBef>
              <a:buNone/>
              <a:defRPr sz="4400" b="0" i="0" spc="-151" baseline="0">
                <a:solidFill>
                  <a:schemeClr val="accent6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tempus,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, </a:t>
            </a:r>
            <a:r>
              <a:rPr lang="en-US" dirty="0" err="1"/>
              <a:t>sem</a:t>
            </a:r>
            <a:r>
              <a:rPr lang="en-US" dirty="0"/>
              <a:t> quam semper libero,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.</a:t>
            </a:r>
          </a:p>
        </p:txBody>
      </p:sp>
      <p:sp>
        <p:nvSpPr>
          <p:cNvPr id="15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711199" y="2045544"/>
            <a:ext cx="12888915" cy="253915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75000"/>
              </a:lnSpc>
              <a:spcBef>
                <a:spcPts val="0"/>
              </a:spcBef>
              <a:buNone/>
              <a:defRPr sz="19000" b="1" i="0" spc="-300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l-GR" dirty="0"/>
              <a:t>52</a:t>
            </a:r>
            <a:r>
              <a:rPr lang="en-US" dirty="0"/>
              <a:t>.7Mbps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7244" y="1653865"/>
            <a:ext cx="1193305" cy="1193305"/>
          </a:xfrm>
          <a:prstGeom prst="rect">
            <a:avLst/>
          </a:prstGeom>
        </p:spPr>
      </p:pic>
      <p:sp>
        <p:nvSpPr>
          <p:cNvPr id="13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7" y="8551496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OpenAIRE @ EOSC | RDA  | Berlin | 23rd March 2018</a:t>
            </a:r>
          </a:p>
        </p:txBody>
      </p:sp>
      <p:sp>
        <p:nvSpPr>
          <p:cNvPr id="1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5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3"/>
            <a:ext cx="2076544" cy="7412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8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70332"/>
      </p:ext>
    </p:extLst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723900" y="1484026"/>
            <a:ext cx="13517717" cy="6112925"/>
          </a:xfrm>
          <a:prstGeom prst="rect">
            <a:avLst/>
          </a:prstGeom>
        </p:spPr>
        <p:txBody>
          <a:bodyPr lIns="0" tIns="180000" rIns="0" bIns="0">
            <a:normAutofit/>
          </a:bodyPr>
          <a:lstStyle>
            <a:lvl1pPr marL="395091" indent="-39509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85000"/>
              <a:buFontTx/>
              <a:buBlip>
                <a:blip r:embed="rId2"/>
              </a:buBlip>
              <a:defRPr sz="4000" b="1" i="0" spc="-151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buClr>
                <a:srgbClr val="4687E6"/>
              </a:buClr>
              <a:buSzPct val="85000"/>
              <a:defRPr sz="3600" b="0" i="0" spc="-151">
                <a:solidFill>
                  <a:srgbClr val="5B72D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SzPct val="85000"/>
              <a:defRPr sz="3200" b="0" i="0" spc="-51" baseline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3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 Second Level</a:t>
            </a:r>
          </a:p>
          <a:p>
            <a:pPr lvl="2"/>
            <a:r>
              <a:rPr lang="en-US" dirty="0"/>
              <a:t>Bullet Third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11200" y="338669"/>
            <a:ext cx="13530416" cy="114535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60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Bullet points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80784" y="8568644"/>
            <a:ext cx="8290521" cy="376237"/>
          </a:xfrm>
        </p:spPr>
        <p:txBody>
          <a:bodyPr>
            <a:normAutofit/>
          </a:bodyPr>
          <a:lstStyle>
            <a:lvl1pPr marL="0" marR="0" indent="0" algn="ctr" defTabSz="54767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it-IT" sz="1000" spc="-80" dirty="0">
                <a:solidFill>
                  <a:srgbClr val="000000"/>
                </a:solidFill>
                <a:latin typeface="Helvetica" charset="0"/>
              </a:rPr>
              <a:t>Università di Pisa, Corso di didattica trasversale (LABCD5) “Curare e conservare il dato per la ricerca” – 18 </a:t>
            </a:r>
            <a:r>
              <a:rPr lang="it-IT" sz="1000" spc="-80" dirty="0" err="1">
                <a:solidFill>
                  <a:srgbClr val="000000"/>
                </a:solidFill>
                <a:latin typeface="Helvetica" charset="0"/>
              </a:rPr>
              <a:t>Dic</a:t>
            </a:r>
            <a:r>
              <a:rPr lang="it-IT" sz="1000" spc="-80" dirty="0">
                <a:solidFill>
                  <a:srgbClr val="000000"/>
                </a:solidFill>
                <a:latin typeface="Helvetica" charset="0"/>
              </a:rPr>
              <a:t> 2018</a:t>
            </a:r>
            <a:endParaRPr lang="en-US" sz="1000" spc="-8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5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3"/>
            <a:ext cx="2076544" cy="7412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8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214576"/>
      </p:ext>
    </p:extLst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_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6233457" cy="9144000"/>
          </a:xfrm>
          <a:prstGeom prst="rect">
            <a:avLst/>
          </a:prstGeom>
        </p:spPr>
      </p:pic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723900" y="1484026"/>
            <a:ext cx="13517717" cy="6112925"/>
          </a:xfrm>
          <a:prstGeom prst="rect">
            <a:avLst/>
          </a:prstGeom>
        </p:spPr>
        <p:txBody>
          <a:bodyPr lIns="0" tIns="180000" rIns="0" bIns="0">
            <a:normAutofit/>
          </a:bodyPr>
          <a:lstStyle>
            <a:lvl1pPr marL="395091" indent="-395091">
              <a:lnSpc>
                <a:spcPct val="100000"/>
              </a:lnSpc>
              <a:spcBef>
                <a:spcPts val="1200"/>
              </a:spcBef>
              <a:buClr>
                <a:schemeClr val="bg2">
                  <a:lumMod val="50000"/>
                </a:schemeClr>
              </a:buClr>
              <a:buSzPct val="85000"/>
              <a:buFont typeface="Arial" charset="0"/>
              <a:buChar char="•"/>
              <a:defRPr sz="4400" b="1" i="0" spc="-151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687E6"/>
              </a:buClr>
              <a:buSzPct val="85000"/>
              <a:defRPr sz="4000" b="0" i="0" spc="-151">
                <a:solidFill>
                  <a:srgbClr val="4687E6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SzPct val="85000"/>
              <a:defRPr sz="3200" b="0" i="0" spc="-51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3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 Second Level</a:t>
            </a:r>
          </a:p>
          <a:p>
            <a:pPr lvl="2"/>
            <a:r>
              <a:rPr lang="en-US" dirty="0"/>
              <a:t>Bullet Third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11200" y="338669"/>
            <a:ext cx="13530416" cy="114535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60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Bullet points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7" y="8551496"/>
            <a:ext cx="8290521" cy="376237"/>
          </a:xfrm>
        </p:spPr>
        <p:txBody>
          <a:bodyPr>
            <a:normAutofit/>
          </a:bodyPr>
          <a:lstStyle>
            <a:lvl1pPr marL="0" marR="0" indent="0" algn="ctr" defTabSz="54767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it-IT" sz="1000" spc="-80" dirty="0">
                <a:solidFill>
                  <a:srgbClr val="000000"/>
                </a:solidFill>
                <a:latin typeface="Helvetica" charset="0"/>
              </a:rPr>
              <a:t>Università di Pisa, Corso di didattica trasversale (LABCD5) “Curare e conservare il dato per la ricerca” – 18 </a:t>
            </a:r>
            <a:r>
              <a:rPr lang="it-IT" sz="1000" spc="-80" dirty="0" err="1">
                <a:solidFill>
                  <a:srgbClr val="000000"/>
                </a:solidFill>
                <a:latin typeface="Helvetica" charset="0"/>
              </a:rPr>
              <a:t>Dic</a:t>
            </a:r>
            <a:r>
              <a:rPr lang="it-IT" sz="1000" spc="-80" dirty="0">
                <a:solidFill>
                  <a:srgbClr val="000000"/>
                </a:solidFill>
                <a:latin typeface="Helvetica" charset="0"/>
              </a:rPr>
              <a:t> 2018</a:t>
            </a:r>
            <a:endParaRPr lang="en-US" sz="1000" spc="-8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5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3"/>
            <a:ext cx="2076544" cy="7412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8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942150"/>
      </p:ext>
    </p:extLst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diagrams_with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1362792" y="338669"/>
            <a:ext cx="13530416" cy="114535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ctr">
              <a:buNone/>
              <a:defRPr sz="54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My Diagram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3"/>
            <a:ext cx="2076544" cy="7412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3" y="7292052"/>
            <a:ext cx="1481559" cy="22223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1" y="-389238"/>
            <a:ext cx="1481559" cy="2222339"/>
          </a:xfrm>
          <a:prstGeom prst="rect">
            <a:avLst/>
          </a:prstGeom>
        </p:spPr>
      </p:pic>
      <p:sp>
        <p:nvSpPr>
          <p:cNvPr id="13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7" y="8551496"/>
            <a:ext cx="8290521" cy="376237"/>
          </a:xfrm>
        </p:spPr>
        <p:txBody>
          <a:bodyPr>
            <a:normAutofit/>
          </a:bodyPr>
          <a:lstStyle>
            <a:lvl1pPr marL="0" marR="0" indent="0" algn="ctr" defTabSz="54767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it-IT" sz="1000" spc="-80" dirty="0">
                <a:solidFill>
                  <a:srgbClr val="000000"/>
                </a:solidFill>
                <a:latin typeface="Helvetica" charset="0"/>
              </a:rPr>
              <a:t>Università di Pisa, Corso di didattica trasversale (LABCD5) “Curare e conservare il dato per la ricerca” – 18 </a:t>
            </a:r>
            <a:r>
              <a:rPr lang="it-IT" sz="1000" spc="-80" dirty="0" err="1">
                <a:solidFill>
                  <a:srgbClr val="000000"/>
                </a:solidFill>
                <a:latin typeface="Helvetica" charset="0"/>
              </a:rPr>
              <a:t>Dic</a:t>
            </a:r>
            <a:r>
              <a:rPr lang="it-IT" sz="1000" spc="-80" dirty="0">
                <a:solidFill>
                  <a:srgbClr val="000000"/>
                </a:solidFill>
                <a:latin typeface="Helvetica" charset="0"/>
              </a:rPr>
              <a:t> 2018</a:t>
            </a:r>
            <a:endParaRPr lang="en-US" sz="1000" spc="-8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1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5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8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177968"/>
      </p:ext>
    </p:extLst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_diagr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3" y="7292052"/>
            <a:ext cx="1481559" cy="22223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1" y="-389238"/>
            <a:ext cx="1481559" cy="222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678126"/>
      </p:ext>
    </p:extLst>
  </p:cSld>
  <p:clrMapOvr>
    <a:masterClrMapping/>
  </p:clrMapOvr>
  <p:transition spd="med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6" b="-15616"/>
          <a:stretch/>
        </p:blipFill>
        <p:spPr>
          <a:xfrm>
            <a:off x="0" y="0"/>
            <a:ext cx="16256000" cy="10837333"/>
          </a:xfrm>
          <a:prstGeom prst="rect">
            <a:avLst/>
          </a:prstGeom>
        </p:spPr>
      </p:pic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1" y="792164"/>
            <a:ext cx="12888913" cy="471883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4400" b="1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DolorSit</a:t>
            </a:r>
            <a:r>
              <a:rPr lang="en-US" dirty="0"/>
              <a:t>.</a:t>
            </a:r>
          </a:p>
        </p:txBody>
      </p:sp>
      <p:sp>
        <p:nvSpPr>
          <p:cNvPr id="6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711201" y="5511000"/>
            <a:ext cx="7173627" cy="1905800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1" i="0" spc="-1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.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8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Open Sans" charset="0"/>
              <a:ea typeface="Open Sans" charset="0"/>
              <a:cs typeface="Open Sans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622653798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Photos - Text">
  <p:cSld name="6 Photos - Text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19"/>
          <p:cNvSpPr/>
          <p:nvPr/>
        </p:nvSpPr>
        <p:spPr>
          <a:xfrm>
            <a:off x="0" y="0"/>
            <a:ext cx="16256001" cy="9144000"/>
          </a:xfrm>
          <a:prstGeom prst="rect">
            <a:avLst/>
          </a:prstGeom>
          <a:gradFill>
            <a:gsLst>
              <a:gs pos="0">
                <a:schemeClr val="accent2"/>
              </a:gs>
              <a:gs pos="33000">
                <a:schemeClr val="accent2"/>
              </a:gs>
              <a:gs pos="100000">
                <a:schemeClr val="accent3"/>
              </a:gs>
            </a:gsLst>
            <a:lin ang="12600000" scaled="0"/>
          </a:gradFill>
          <a:ln>
            <a:noFill/>
          </a:ln>
          <a:effectLst>
            <a:outerShdw blurRad="25400" dist="12700" dir="5400000" rotWithShape="0">
              <a:srgbClr val="000000">
                <a:alpha val="49411"/>
              </a:srgbClr>
            </a:outerShdw>
          </a:effectLst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80" name="Google Shape;180;p119"/>
          <p:cNvSpPr>
            <a:spLocks noGrp="1"/>
          </p:cNvSpPr>
          <p:nvPr>
            <p:ph type="pic" idx="2"/>
          </p:nvPr>
        </p:nvSpPr>
        <p:spPr>
          <a:xfrm>
            <a:off x="741412" y="1885741"/>
            <a:ext cx="1361691" cy="1363695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81" name="Google Shape;181;p119"/>
          <p:cNvSpPr txBox="1">
            <a:spLocks noGrp="1"/>
          </p:cNvSpPr>
          <p:nvPr>
            <p:ph type="body" idx="1"/>
          </p:nvPr>
        </p:nvSpPr>
        <p:spPr>
          <a:xfrm>
            <a:off x="2314936" y="1912398"/>
            <a:ext cx="5312779" cy="415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SemiBold"/>
              <a:buNone/>
              <a:defRPr sz="3200" b="1" i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182" name="Google Shape;182;p119"/>
          <p:cNvSpPr txBox="1">
            <a:spLocks noGrp="1"/>
          </p:cNvSpPr>
          <p:nvPr>
            <p:ph type="body" idx="3"/>
          </p:nvPr>
        </p:nvSpPr>
        <p:spPr>
          <a:xfrm>
            <a:off x="2314936" y="2327637"/>
            <a:ext cx="5312780" cy="1137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None/>
              <a:defRPr sz="2400" b="0" i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183" name="Google Shape;183;p119"/>
          <p:cNvSpPr txBox="1">
            <a:spLocks noGrp="1"/>
          </p:cNvSpPr>
          <p:nvPr>
            <p:ph type="body" idx="4"/>
          </p:nvPr>
        </p:nvSpPr>
        <p:spPr>
          <a:xfrm>
            <a:off x="711199" y="524933"/>
            <a:ext cx="14303103" cy="935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Open Sans SemiBold"/>
              <a:buNone/>
              <a:defRPr sz="4400" b="1" i="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184" name="Google Shape;184;p119"/>
          <p:cNvSpPr/>
          <p:nvPr/>
        </p:nvSpPr>
        <p:spPr>
          <a:xfrm>
            <a:off x="0" y="8026400"/>
            <a:ext cx="16256001" cy="11176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" dist="12700" dir="5400000" rotWithShape="0">
              <a:srgbClr val="000000">
                <a:alpha val="49411"/>
              </a:srgbClr>
            </a:outerShdw>
          </a:effectLst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85" name="Google Shape;185;p119"/>
          <p:cNvSpPr>
            <a:spLocks noGrp="1"/>
          </p:cNvSpPr>
          <p:nvPr>
            <p:ph type="pic" idx="5"/>
          </p:nvPr>
        </p:nvSpPr>
        <p:spPr>
          <a:xfrm>
            <a:off x="741412" y="3890152"/>
            <a:ext cx="1361691" cy="1363695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86" name="Google Shape;186;p119"/>
          <p:cNvSpPr txBox="1">
            <a:spLocks noGrp="1"/>
          </p:cNvSpPr>
          <p:nvPr>
            <p:ph type="body" idx="6"/>
          </p:nvPr>
        </p:nvSpPr>
        <p:spPr>
          <a:xfrm>
            <a:off x="2314936" y="3916809"/>
            <a:ext cx="5312779" cy="415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SemiBold"/>
              <a:buNone/>
              <a:defRPr sz="3200" b="1" i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187" name="Google Shape;187;p119"/>
          <p:cNvSpPr txBox="1">
            <a:spLocks noGrp="1"/>
          </p:cNvSpPr>
          <p:nvPr>
            <p:ph type="body" idx="7"/>
          </p:nvPr>
        </p:nvSpPr>
        <p:spPr>
          <a:xfrm>
            <a:off x="2314936" y="4332048"/>
            <a:ext cx="5312780" cy="1098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None/>
              <a:defRPr sz="2400" b="0" i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188" name="Google Shape;188;p119"/>
          <p:cNvSpPr>
            <a:spLocks noGrp="1"/>
          </p:cNvSpPr>
          <p:nvPr>
            <p:ph type="pic" idx="8"/>
          </p:nvPr>
        </p:nvSpPr>
        <p:spPr>
          <a:xfrm>
            <a:off x="741412" y="5867906"/>
            <a:ext cx="1361691" cy="1363695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89" name="Google Shape;189;p119"/>
          <p:cNvSpPr txBox="1">
            <a:spLocks noGrp="1"/>
          </p:cNvSpPr>
          <p:nvPr>
            <p:ph type="body" idx="9"/>
          </p:nvPr>
        </p:nvSpPr>
        <p:spPr>
          <a:xfrm>
            <a:off x="2314936" y="5894563"/>
            <a:ext cx="5312779" cy="415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SemiBold"/>
              <a:buNone/>
              <a:defRPr sz="3200" b="1" i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190" name="Google Shape;190;p119"/>
          <p:cNvSpPr txBox="1">
            <a:spLocks noGrp="1"/>
          </p:cNvSpPr>
          <p:nvPr>
            <p:ph type="body" idx="13"/>
          </p:nvPr>
        </p:nvSpPr>
        <p:spPr>
          <a:xfrm>
            <a:off x="2314936" y="6309802"/>
            <a:ext cx="5312780" cy="1106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None/>
              <a:defRPr sz="2400" b="0" i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191" name="Google Shape;191;p119"/>
          <p:cNvSpPr>
            <a:spLocks noGrp="1"/>
          </p:cNvSpPr>
          <p:nvPr>
            <p:ph type="pic" idx="14"/>
          </p:nvPr>
        </p:nvSpPr>
        <p:spPr>
          <a:xfrm>
            <a:off x="8128000" y="1885741"/>
            <a:ext cx="1361691" cy="1363695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92" name="Google Shape;192;p119"/>
          <p:cNvSpPr txBox="1">
            <a:spLocks noGrp="1"/>
          </p:cNvSpPr>
          <p:nvPr>
            <p:ph type="body" idx="15"/>
          </p:nvPr>
        </p:nvSpPr>
        <p:spPr>
          <a:xfrm>
            <a:off x="9701524" y="1912398"/>
            <a:ext cx="5312779" cy="415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 SemiBold"/>
              <a:buNone/>
              <a:defRPr sz="2800" b="1" i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193" name="Google Shape;193;p119"/>
          <p:cNvSpPr txBox="1">
            <a:spLocks noGrp="1"/>
          </p:cNvSpPr>
          <p:nvPr>
            <p:ph type="body" idx="16"/>
          </p:nvPr>
        </p:nvSpPr>
        <p:spPr>
          <a:xfrm>
            <a:off x="9701524" y="2327637"/>
            <a:ext cx="5312780" cy="1137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None/>
              <a:defRPr sz="2400" b="0" i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194" name="Google Shape;194;p119"/>
          <p:cNvSpPr>
            <a:spLocks noGrp="1"/>
          </p:cNvSpPr>
          <p:nvPr>
            <p:ph type="pic" idx="17"/>
          </p:nvPr>
        </p:nvSpPr>
        <p:spPr>
          <a:xfrm>
            <a:off x="8128000" y="3890152"/>
            <a:ext cx="1361691" cy="1363695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95" name="Google Shape;195;p119"/>
          <p:cNvSpPr txBox="1">
            <a:spLocks noGrp="1"/>
          </p:cNvSpPr>
          <p:nvPr>
            <p:ph type="body" idx="18"/>
          </p:nvPr>
        </p:nvSpPr>
        <p:spPr>
          <a:xfrm>
            <a:off x="9701524" y="3916809"/>
            <a:ext cx="5312779" cy="415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SemiBold"/>
              <a:buNone/>
              <a:defRPr sz="3200" b="1" i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196" name="Google Shape;196;p119"/>
          <p:cNvSpPr txBox="1">
            <a:spLocks noGrp="1"/>
          </p:cNvSpPr>
          <p:nvPr>
            <p:ph type="body" idx="19"/>
          </p:nvPr>
        </p:nvSpPr>
        <p:spPr>
          <a:xfrm>
            <a:off x="9701524" y="4332048"/>
            <a:ext cx="5312780" cy="1098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None/>
              <a:defRPr sz="2400" b="0" i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197" name="Google Shape;197;p119"/>
          <p:cNvSpPr>
            <a:spLocks noGrp="1"/>
          </p:cNvSpPr>
          <p:nvPr>
            <p:ph type="pic" idx="20"/>
          </p:nvPr>
        </p:nvSpPr>
        <p:spPr>
          <a:xfrm>
            <a:off x="8128000" y="5867906"/>
            <a:ext cx="1361691" cy="1363695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98" name="Google Shape;198;p119"/>
          <p:cNvSpPr txBox="1">
            <a:spLocks noGrp="1"/>
          </p:cNvSpPr>
          <p:nvPr>
            <p:ph type="body" idx="21"/>
          </p:nvPr>
        </p:nvSpPr>
        <p:spPr>
          <a:xfrm>
            <a:off x="9701524" y="5894563"/>
            <a:ext cx="5312779" cy="415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pen Sans SemiBold"/>
              <a:buNone/>
              <a:defRPr sz="3200" b="1" i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199" name="Google Shape;199;p119"/>
          <p:cNvSpPr txBox="1">
            <a:spLocks noGrp="1"/>
          </p:cNvSpPr>
          <p:nvPr>
            <p:ph type="body" idx="22"/>
          </p:nvPr>
        </p:nvSpPr>
        <p:spPr>
          <a:xfrm>
            <a:off x="9701524" y="6309802"/>
            <a:ext cx="5312780" cy="1094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800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None/>
              <a:defRPr sz="2400" b="0" i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200" name="Google Shape;200;p1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434050" y="-434050"/>
            <a:ext cx="1736203" cy="2604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14042761" y="5824735"/>
            <a:ext cx="1770592" cy="2655888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19"/>
          <p:cNvSpPr txBox="1">
            <a:spLocks noGrp="1"/>
          </p:cNvSpPr>
          <p:nvPr>
            <p:ph type="ftr" idx="11"/>
          </p:nvPr>
        </p:nvSpPr>
        <p:spPr>
          <a:xfrm>
            <a:off x="7246916" y="8551495"/>
            <a:ext cx="8290521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Open Sans Light"/>
              <a:buNone/>
              <a:defRPr sz="1400" b="0" i="0">
                <a:solidFill>
                  <a:srgbClr val="6A6A6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119"/>
          <p:cNvSpPr txBox="1">
            <a:spLocks noGrp="1"/>
          </p:cNvSpPr>
          <p:nvPr>
            <p:ph type="sldNum" idx="12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6" b="-15616"/>
          <a:stretch/>
        </p:blipFill>
        <p:spPr>
          <a:xfrm>
            <a:off x="0" y="0"/>
            <a:ext cx="16256000" cy="10837333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3828658"/>
            <a:ext cx="16256000" cy="434734"/>
          </a:xfrm>
          <a:prstGeom prst="rect">
            <a:avLst/>
          </a:prstGeom>
          <a:gradFill>
            <a:gsLst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1" y="792164"/>
            <a:ext cx="12888913" cy="471883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4400" b="1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DolorSit</a:t>
            </a:r>
            <a:r>
              <a:rPr lang="en-US" dirty="0"/>
              <a:t>.</a:t>
            </a:r>
          </a:p>
        </p:txBody>
      </p:sp>
      <p:sp>
        <p:nvSpPr>
          <p:cNvPr id="6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711202" y="5511000"/>
            <a:ext cx="6603999" cy="1905800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1" i="0" spc="-1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.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8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Rounded Rectangle 6"/>
          <p:cNvSpPr/>
          <p:nvPr userDrawn="1"/>
        </p:nvSpPr>
        <p:spPr>
          <a:xfrm>
            <a:off x="7516100" y="7110473"/>
            <a:ext cx="10269600" cy="611319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8239375" y="6506317"/>
            <a:ext cx="7728759" cy="1854195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>
              <a:lnSpc>
                <a:spcPct val="100000"/>
              </a:lnSpc>
              <a:buNone/>
              <a:defRPr sz="4400" b="1" i="1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If you are going to remember only one thing from this slide, remember this!</a:t>
            </a:r>
          </a:p>
        </p:txBody>
      </p:sp>
    </p:spTree>
    <p:extLst>
      <p:ext uri="{BB962C8B-B14F-4D97-AF65-F5344CB8AC3E}">
        <p14:creationId xmlns:p14="http://schemas.microsoft.com/office/powerpoint/2010/main" val="233253864"/>
      </p:ext>
    </p:extLst>
  </p:cSld>
  <p:clrMapOvr>
    <a:masterClrMapping/>
  </p:clrMapOvr>
  <p:transition spd="med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cus poi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1972"/>
            <a:ext cx="16233457" cy="9144000"/>
          </a:xfrm>
          <a:prstGeom prst="rect">
            <a:avLst/>
          </a:prstGeom>
        </p:spPr>
      </p:pic>
      <p:sp>
        <p:nvSpPr>
          <p:cNvPr id="31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9683645" y="1752439"/>
            <a:ext cx="5726243" cy="2420976"/>
          </a:xfrm>
          <a:prstGeom prst="rect">
            <a:avLst/>
          </a:prstGeom>
        </p:spPr>
        <p:txBody>
          <a:bodyPr lIns="0" tIns="180000" rIns="0" bIns="180000" numCol="1" spcCol="720000" anchor="ctr" anchorCtr="0">
            <a:normAutofit/>
          </a:bodyPr>
          <a:lstStyle>
            <a:lvl1pPr marL="0" indent="0" algn="l">
              <a:buNone/>
              <a:defRPr sz="3200" b="0" i="0" spc="-151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-1229193" y="2657267"/>
            <a:ext cx="10478124" cy="611319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711199" y="2018547"/>
            <a:ext cx="7417597" cy="188876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r">
              <a:lnSpc>
                <a:spcPct val="100000"/>
              </a:lnSpc>
              <a:buNone/>
              <a:defRPr sz="5400" b="1" i="1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Sit!</a:t>
            </a:r>
          </a:p>
        </p:txBody>
      </p:sp>
      <p:sp>
        <p:nvSpPr>
          <p:cNvPr id="11" name="Rounded Rectangle 10"/>
          <p:cNvSpPr/>
          <p:nvPr userDrawn="1"/>
        </p:nvSpPr>
        <p:spPr>
          <a:xfrm>
            <a:off x="7120329" y="5486687"/>
            <a:ext cx="10343215" cy="61131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8128001" y="4847967"/>
            <a:ext cx="7281889" cy="188876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5400" b="1" i="1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nisi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.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723900" y="4570584"/>
            <a:ext cx="5931733" cy="2420976"/>
          </a:xfrm>
          <a:prstGeom prst="rect">
            <a:avLst/>
          </a:prstGeom>
        </p:spPr>
        <p:txBody>
          <a:bodyPr lIns="0" tIns="180000" rIns="0" bIns="180000" numCol="1" spcCol="720000" anchor="ctr" anchorCtr="0">
            <a:normAutofit/>
          </a:bodyPr>
          <a:lstStyle>
            <a:lvl1pPr marL="0" indent="0" algn="r">
              <a:buNone/>
              <a:defRPr sz="3200" b="0" i="0" spc="-151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7" y="8551496"/>
            <a:ext cx="8290521" cy="376237"/>
          </a:xfrm>
        </p:spPr>
        <p:txBody>
          <a:bodyPr>
            <a:normAutofit/>
          </a:bodyPr>
          <a:lstStyle>
            <a:lvl1pPr marL="0" marR="0" indent="0" algn="ctr" defTabSz="54767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it-IT" sz="1000" spc="-80" dirty="0">
                <a:solidFill>
                  <a:srgbClr val="000000"/>
                </a:solidFill>
                <a:latin typeface="Helvetica" charset="0"/>
              </a:rPr>
              <a:t>Università di Pisa, Corso di didattica trasversale (LABCD5) “Curare e conservare il dato per la ricerca” – 18 </a:t>
            </a:r>
            <a:r>
              <a:rPr lang="it-IT" sz="1000" spc="-80" dirty="0" err="1">
                <a:solidFill>
                  <a:srgbClr val="000000"/>
                </a:solidFill>
                <a:latin typeface="Helvetica" charset="0"/>
              </a:rPr>
              <a:t>Dic</a:t>
            </a:r>
            <a:r>
              <a:rPr lang="it-IT" sz="1000" spc="-80" dirty="0">
                <a:solidFill>
                  <a:srgbClr val="000000"/>
                </a:solidFill>
                <a:latin typeface="Helvetica" charset="0"/>
              </a:rPr>
              <a:t> 2018</a:t>
            </a:r>
            <a:endParaRPr lang="en-US" sz="1000" spc="-8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2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5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3"/>
            <a:ext cx="2076544" cy="74121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8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0108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499">
          <p15:clr>
            <a:srgbClr val="FBAE40"/>
          </p15:clr>
        </p15:guide>
        <p15:guide id="4" orient="horz" pos="1111">
          <p15:clr>
            <a:srgbClr val="FBAE40"/>
          </p15:clr>
        </p15:guide>
        <p15:guide id="5" orient="horz" pos="4672">
          <p15:clr>
            <a:srgbClr val="FBAE40"/>
          </p15:clr>
        </p15:guide>
        <p15:guide id="6" pos="8885">
          <p15:clr>
            <a:srgbClr val="FBAE40"/>
          </p15:clr>
        </p15:guide>
      </p15:sldGuideLst>
    </p:ext>
  </p:extLs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4354634"/>
            <a:ext cx="16256000" cy="434734"/>
          </a:xfrm>
          <a:prstGeom prst="rect">
            <a:avLst/>
          </a:prstGeom>
          <a:gradFill>
            <a:gsLst>
              <a:gs pos="33000">
                <a:schemeClr val="accent2"/>
              </a:gs>
              <a:gs pos="100000">
                <a:schemeClr val="accent3"/>
              </a:gs>
            </a:gsLst>
            <a:lin ang="12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338921" y="6237108"/>
            <a:ext cx="2333665" cy="35004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01436" y="872215"/>
            <a:ext cx="1806936" cy="1548000"/>
          </a:xfrm>
          <a:prstGeom prst="rect">
            <a:avLst/>
          </a:prstGeom>
          <a:effectLst/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444597" y="1587502"/>
            <a:ext cx="13365687" cy="5436228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800" b="1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24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4102726" y="7017692"/>
            <a:ext cx="8279151" cy="939800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4600" b="0" i="0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- Cicero, 45BC</a:t>
            </a:r>
          </a:p>
        </p:txBody>
      </p:sp>
    </p:spTree>
    <p:extLst>
      <p:ext uri="{BB962C8B-B14F-4D97-AF65-F5344CB8AC3E}">
        <p14:creationId xmlns:p14="http://schemas.microsoft.com/office/powerpoint/2010/main" val="1158872141"/>
      </p:ext>
    </p:extLst>
  </p:cSld>
  <p:clrMapOvr>
    <a:masterClrMapping/>
  </p:clrMapOvr>
  <p:transition spd="med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4354634"/>
            <a:ext cx="16256000" cy="434734"/>
          </a:xfrm>
          <a:prstGeom prst="rect">
            <a:avLst/>
          </a:prstGeom>
          <a:gradFill>
            <a:gsLst>
              <a:gs pos="33000">
                <a:schemeClr val="accent2"/>
              </a:gs>
              <a:gs pos="100000">
                <a:schemeClr val="accent3"/>
              </a:gs>
            </a:gsLst>
            <a:lin ang="12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338921" y="6237108"/>
            <a:ext cx="2333665" cy="3500499"/>
          </a:xfrm>
          <a:prstGeom prst="rect">
            <a:avLst/>
          </a:prstGeom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541867" y="829733"/>
            <a:ext cx="14986000" cy="7653867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800" b="0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82539757"/>
      </p:ext>
    </p:extLst>
  </p:cSld>
  <p:clrMapOvr>
    <a:masterClrMapping/>
  </p:clrMapOvr>
  <p:transition spd="med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4388502"/>
            <a:ext cx="16297200" cy="434734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868"/>
            <a:ext cx="16297200" cy="9180000"/>
          </a:xfrm>
          <a:prstGeom prst="rect">
            <a:avLst/>
          </a:prstGeom>
          <a:noFill/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541867" y="829733"/>
            <a:ext cx="14986000" cy="7653867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800" b="0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53976082"/>
      </p:ext>
    </p:extLst>
  </p:cSld>
  <p:clrMapOvr>
    <a:masterClrMapping/>
  </p:clrMapOvr>
  <p:transition spd="med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4354634"/>
            <a:ext cx="16256000" cy="434734"/>
          </a:xfrm>
          <a:prstGeom prst="rect">
            <a:avLst/>
          </a:prstGeom>
          <a:gradFill>
            <a:gsLst>
              <a:gs pos="33000">
                <a:srgbClr val="2D3293"/>
              </a:gs>
              <a:gs pos="100000">
                <a:schemeClr val="accent2">
                  <a:lumMod val="75000"/>
                </a:schemeClr>
              </a:gs>
            </a:gsLst>
            <a:lin ang="12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353933" y="6241933"/>
            <a:ext cx="2335200" cy="3502800"/>
          </a:xfrm>
          <a:prstGeom prst="rect">
            <a:avLst/>
          </a:prstGeom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541867" y="829733"/>
            <a:ext cx="14986000" cy="7653867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800" b="0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81987263"/>
      </p:ext>
    </p:extLst>
  </p:cSld>
  <p:clrMapOvr>
    <a:masterClrMapping/>
  </p:clrMapOvr>
  <p:transition spd="med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4354634"/>
            <a:ext cx="16256000" cy="434734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" y="0"/>
            <a:ext cx="16246121" cy="9144000"/>
          </a:xfrm>
          <a:prstGeom prst="rect">
            <a:avLst/>
          </a:prstGeom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3945468" y="745067"/>
            <a:ext cx="8365067" cy="7653867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800" b="0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0255504"/>
      </p:ext>
    </p:extLst>
  </p:cSld>
  <p:clrMapOvr>
    <a:masterClrMapping/>
  </p:clrMapOvr>
  <p:transition spd="med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" y="0"/>
            <a:ext cx="16246137" cy="9144000"/>
          </a:xfrm>
          <a:prstGeom prst="rect">
            <a:avLst/>
          </a:prstGeom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3810001" y="745067"/>
            <a:ext cx="8636001" cy="7653867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800" b="0" i="0" spc="-451" baseline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6837444"/>
      </p:ext>
    </p:extLst>
  </p:cSld>
  <p:clrMapOvr>
    <a:masterClrMapping/>
  </p:clrMapOvr>
  <p:transition spd="med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4354634"/>
            <a:ext cx="16256000" cy="434734"/>
          </a:xfrm>
          <a:prstGeom prst="rect">
            <a:avLst/>
          </a:prstGeom>
          <a:gradFill>
            <a:gsLst>
              <a:gs pos="33000">
                <a:srgbClr val="2D3293"/>
              </a:gs>
              <a:gs pos="99000">
                <a:schemeClr val="accent2"/>
              </a:gs>
            </a:gsLst>
            <a:lin ang="12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" y="0"/>
            <a:ext cx="16246135" cy="9144000"/>
          </a:xfrm>
          <a:prstGeom prst="rect">
            <a:avLst/>
          </a:prstGeom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3547535" y="1278468"/>
            <a:ext cx="9160933" cy="6587067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7200" b="0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1135290"/>
      </p:ext>
    </p:extLst>
  </p:cSld>
  <p:clrMapOvr>
    <a:masterClrMapping/>
  </p:clrMapOvr>
  <p:transition spd="med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4354634"/>
            <a:ext cx="16256000" cy="434734"/>
          </a:xfrm>
          <a:prstGeom prst="rect">
            <a:avLst/>
          </a:prstGeom>
          <a:gradFill>
            <a:gsLst>
              <a:gs pos="33000">
                <a:schemeClr val="accent5"/>
              </a:gs>
              <a:gs pos="100000">
                <a:schemeClr val="accent3"/>
              </a:gs>
            </a:gsLst>
            <a:lin ang="3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6086" y="815902"/>
            <a:ext cx="1012668" cy="867551"/>
          </a:xfrm>
          <a:prstGeom prst="rect">
            <a:avLst/>
          </a:prstGeom>
          <a:noFill/>
          <a:effectLst/>
        </p:spPr>
      </p:pic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999060" y="956203"/>
            <a:ext cx="10487597" cy="5436228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r">
              <a:lnSpc>
                <a:spcPct val="85000"/>
              </a:lnSpc>
              <a:spcBef>
                <a:spcPts val="0"/>
              </a:spcBef>
              <a:buNone/>
              <a:defRPr sz="8000" b="1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11991084" y="4572001"/>
            <a:ext cx="3851149" cy="872281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spcBef>
                <a:spcPts val="0"/>
              </a:spcBef>
              <a:buNone/>
              <a:defRPr sz="4800" b="0" i="1" spc="-300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Cicero, 45 BC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4230672" y="-414216"/>
            <a:ext cx="1615589" cy="24233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409740" y="6025865"/>
            <a:ext cx="1615589" cy="2423383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8367834"/>
            <a:ext cx="16256000" cy="434734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01" y="8197314"/>
            <a:ext cx="1171863" cy="8136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3"/>
            <a:ext cx="2076544" cy="741219"/>
          </a:xfrm>
          <a:prstGeom prst="rect">
            <a:avLst/>
          </a:prstGeom>
        </p:spPr>
      </p:pic>
      <p:sp>
        <p:nvSpPr>
          <p:cNvPr id="1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7" y="8416032"/>
            <a:ext cx="8290521" cy="376237"/>
          </a:xfrm>
        </p:spPr>
        <p:txBody>
          <a:bodyPr>
            <a:normAutofit/>
          </a:bodyPr>
          <a:lstStyle>
            <a:lvl1pPr algn="r">
              <a:defRPr sz="16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OpenAIRE @ EOSC | RDA  | Berlin | 23rd March 2018</a:t>
            </a:r>
          </a:p>
        </p:txBody>
      </p:sp>
      <p:sp>
        <p:nvSpPr>
          <p:cNvPr id="1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1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9373004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nalyze">
  <p:cSld name="Analyze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oogle Shape;205;p120"/>
          <p:cNvGrpSpPr/>
          <p:nvPr/>
        </p:nvGrpSpPr>
        <p:grpSpPr>
          <a:xfrm>
            <a:off x="4977114" y="3355141"/>
            <a:ext cx="1461541" cy="255212"/>
            <a:chOff x="4977114" y="3355141"/>
            <a:chExt cx="1461541" cy="255212"/>
          </a:xfrm>
        </p:grpSpPr>
        <p:cxnSp>
          <p:nvCxnSpPr>
            <p:cNvPr id="206" name="Google Shape;206;p120"/>
            <p:cNvCxnSpPr/>
            <p:nvPr/>
          </p:nvCxnSpPr>
          <p:spPr>
            <a:xfrm>
              <a:off x="4977114" y="3355141"/>
              <a:ext cx="1206329" cy="0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cxnSp>
          <p:nvCxnSpPr>
            <p:cNvPr id="207" name="Google Shape;207;p120"/>
            <p:cNvCxnSpPr/>
            <p:nvPr/>
          </p:nvCxnSpPr>
          <p:spPr>
            <a:xfrm>
              <a:off x="6183443" y="3355141"/>
              <a:ext cx="255212" cy="255212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</p:grpSp>
      <p:grpSp>
        <p:nvGrpSpPr>
          <p:cNvPr id="208" name="Google Shape;208;p120"/>
          <p:cNvGrpSpPr/>
          <p:nvPr/>
        </p:nvGrpSpPr>
        <p:grpSpPr>
          <a:xfrm rot="10800000" flipH="1">
            <a:off x="4963180" y="5245881"/>
            <a:ext cx="1866955" cy="657494"/>
            <a:chOff x="5150967" y="3355141"/>
            <a:chExt cx="1488828" cy="157687"/>
          </a:xfrm>
        </p:grpSpPr>
        <p:cxnSp>
          <p:nvCxnSpPr>
            <p:cNvPr id="209" name="Google Shape;209;p120"/>
            <p:cNvCxnSpPr/>
            <p:nvPr/>
          </p:nvCxnSpPr>
          <p:spPr>
            <a:xfrm>
              <a:off x="5150967" y="3355141"/>
              <a:ext cx="1032476" cy="0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cxnSp>
          <p:nvCxnSpPr>
            <p:cNvPr id="210" name="Google Shape;210;p120"/>
            <p:cNvCxnSpPr/>
            <p:nvPr/>
          </p:nvCxnSpPr>
          <p:spPr>
            <a:xfrm>
              <a:off x="6183443" y="3355141"/>
              <a:ext cx="456352" cy="157687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</p:grpSp>
      <p:sp>
        <p:nvSpPr>
          <p:cNvPr id="211" name="Google Shape;211;p120"/>
          <p:cNvSpPr txBox="1">
            <a:spLocks noGrp="1"/>
          </p:cNvSpPr>
          <p:nvPr>
            <p:ph type="body" idx="1"/>
          </p:nvPr>
        </p:nvSpPr>
        <p:spPr>
          <a:xfrm>
            <a:off x="711200" y="5452946"/>
            <a:ext cx="4010702" cy="1963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Helvetica Neue"/>
              <a:buNone/>
              <a:defRPr sz="2800" b="0" i="0">
                <a:solidFill>
                  <a:srgbClr val="35353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12" name="Google Shape;212;p120"/>
          <p:cNvSpPr txBox="1">
            <a:spLocks noGrp="1"/>
          </p:cNvSpPr>
          <p:nvPr>
            <p:ph type="body" idx="2"/>
          </p:nvPr>
        </p:nvSpPr>
        <p:spPr>
          <a:xfrm>
            <a:off x="11399735" y="5185718"/>
            <a:ext cx="4010702" cy="2031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1950"/>
              <a:buFont typeface="Helvetica Neue"/>
              <a:buNone/>
              <a:defRPr sz="2600" b="0" i="0">
                <a:solidFill>
                  <a:srgbClr val="35353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13" name="Google Shape;213;p120"/>
          <p:cNvSpPr txBox="1">
            <a:spLocks noGrp="1"/>
          </p:cNvSpPr>
          <p:nvPr>
            <p:ph type="body" idx="3"/>
          </p:nvPr>
        </p:nvSpPr>
        <p:spPr>
          <a:xfrm>
            <a:off x="11399735" y="2188518"/>
            <a:ext cx="4010702" cy="1892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Helvetica Neue"/>
              <a:buNone/>
              <a:defRPr sz="2800" b="0" i="0">
                <a:solidFill>
                  <a:srgbClr val="35353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grpSp>
        <p:nvGrpSpPr>
          <p:cNvPr id="214" name="Google Shape;214;p120"/>
          <p:cNvGrpSpPr/>
          <p:nvPr/>
        </p:nvGrpSpPr>
        <p:grpSpPr>
          <a:xfrm flipH="1">
            <a:off x="9317514" y="3011918"/>
            <a:ext cx="1756889" cy="941658"/>
            <a:chOff x="5435972" y="3355141"/>
            <a:chExt cx="1401055" cy="225838"/>
          </a:xfrm>
        </p:grpSpPr>
        <p:cxnSp>
          <p:nvCxnSpPr>
            <p:cNvPr id="215" name="Google Shape;215;p120"/>
            <p:cNvCxnSpPr/>
            <p:nvPr/>
          </p:nvCxnSpPr>
          <p:spPr>
            <a:xfrm>
              <a:off x="5435972" y="3355141"/>
              <a:ext cx="747470" cy="0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cxnSp>
          <p:nvCxnSpPr>
            <p:cNvPr id="216" name="Google Shape;216;p120"/>
            <p:cNvCxnSpPr/>
            <p:nvPr/>
          </p:nvCxnSpPr>
          <p:spPr>
            <a:xfrm>
              <a:off x="6183443" y="3355141"/>
              <a:ext cx="653584" cy="225838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</p:grpSp>
      <p:sp>
        <p:nvSpPr>
          <p:cNvPr id="217" name="Google Shape;217;p120"/>
          <p:cNvSpPr txBox="1">
            <a:spLocks noGrp="1"/>
          </p:cNvSpPr>
          <p:nvPr>
            <p:ph type="body" idx="4"/>
          </p:nvPr>
        </p:nvSpPr>
        <p:spPr>
          <a:xfrm>
            <a:off x="720000" y="1578919"/>
            <a:ext cx="4010703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Helvetica Neue"/>
              <a:buNone/>
              <a:defRPr sz="2800" b="1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18" name="Google Shape;218;p120"/>
          <p:cNvSpPr txBox="1">
            <a:spLocks noGrp="1"/>
          </p:cNvSpPr>
          <p:nvPr>
            <p:ph type="body" idx="5"/>
          </p:nvPr>
        </p:nvSpPr>
        <p:spPr>
          <a:xfrm>
            <a:off x="711200" y="2188519"/>
            <a:ext cx="4010702" cy="18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Helvetica Neue"/>
              <a:buNone/>
              <a:defRPr sz="2800" b="0" i="0">
                <a:solidFill>
                  <a:srgbClr val="35353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19" name="Google Shape;219;p120"/>
          <p:cNvSpPr txBox="1">
            <a:spLocks noGrp="1"/>
          </p:cNvSpPr>
          <p:nvPr>
            <p:ph type="body" idx="6"/>
          </p:nvPr>
        </p:nvSpPr>
        <p:spPr>
          <a:xfrm>
            <a:off x="720000" y="4843346"/>
            <a:ext cx="4010703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Helvetica Neue"/>
              <a:buNone/>
              <a:defRPr sz="2800" b="1" i="0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20" name="Google Shape;220;p120"/>
          <p:cNvSpPr txBox="1">
            <a:spLocks noGrp="1"/>
          </p:cNvSpPr>
          <p:nvPr>
            <p:ph type="body" idx="7"/>
          </p:nvPr>
        </p:nvSpPr>
        <p:spPr>
          <a:xfrm>
            <a:off x="11399734" y="1578919"/>
            <a:ext cx="4010703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Helvetica Neue"/>
              <a:buNone/>
              <a:defRPr sz="2800" b="1" i="0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grpSp>
        <p:nvGrpSpPr>
          <p:cNvPr id="221" name="Google Shape;221;p120"/>
          <p:cNvGrpSpPr/>
          <p:nvPr/>
        </p:nvGrpSpPr>
        <p:grpSpPr>
          <a:xfrm rot="10800000">
            <a:off x="9814139" y="5741248"/>
            <a:ext cx="1260263" cy="405551"/>
            <a:chOff x="5533392" y="3355141"/>
            <a:chExt cx="905263" cy="255212"/>
          </a:xfrm>
        </p:grpSpPr>
        <p:cxnSp>
          <p:nvCxnSpPr>
            <p:cNvPr id="222" name="Google Shape;222;p120"/>
            <p:cNvCxnSpPr/>
            <p:nvPr/>
          </p:nvCxnSpPr>
          <p:spPr>
            <a:xfrm>
              <a:off x="5533392" y="3355141"/>
              <a:ext cx="650050" cy="0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  <p:cxnSp>
          <p:nvCxnSpPr>
            <p:cNvPr id="223" name="Google Shape;223;p120"/>
            <p:cNvCxnSpPr/>
            <p:nvPr/>
          </p:nvCxnSpPr>
          <p:spPr>
            <a:xfrm>
              <a:off x="6183443" y="3355141"/>
              <a:ext cx="255212" cy="255212"/>
            </a:xfrm>
            <a:prstGeom prst="straightConnector1">
              <a:avLst/>
            </a:prstGeom>
            <a:noFill/>
            <a:ln w="12700" cap="flat" cmpd="sng">
              <a:solidFill>
                <a:srgbClr val="000000"/>
              </a:solidFill>
              <a:prstDash val="solid"/>
              <a:miter lim="400000"/>
              <a:headEnd type="none" w="sm" len="sm"/>
              <a:tailEnd type="none" w="sm" len="sm"/>
            </a:ln>
          </p:spPr>
        </p:cxnSp>
      </p:grpSp>
      <p:sp>
        <p:nvSpPr>
          <p:cNvPr id="224" name="Google Shape;224;p120"/>
          <p:cNvSpPr txBox="1">
            <a:spLocks noGrp="1"/>
          </p:cNvSpPr>
          <p:nvPr>
            <p:ph type="body" idx="8"/>
          </p:nvPr>
        </p:nvSpPr>
        <p:spPr>
          <a:xfrm>
            <a:off x="11399734" y="4576118"/>
            <a:ext cx="4010703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Helvetica Neue"/>
              <a:buNone/>
              <a:defRPr sz="2800" b="1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225" name="Google Shape;225;p1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547872" y="2701698"/>
            <a:ext cx="3258477" cy="3715808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120"/>
          <p:cNvSpPr txBox="1">
            <a:spLocks noGrp="1"/>
          </p:cNvSpPr>
          <p:nvPr>
            <p:ph type="body" idx="9"/>
          </p:nvPr>
        </p:nvSpPr>
        <p:spPr>
          <a:xfrm>
            <a:off x="711199" y="408676"/>
            <a:ext cx="14699236" cy="1051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4050"/>
              <a:buFont typeface="Helvetica Neue"/>
              <a:buNone/>
              <a:defRPr sz="5400" b="1" i="0">
                <a:solidFill>
                  <a:srgbClr val="2D32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227" name="Google Shape;227;p1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370390" y="-389238"/>
            <a:ext cx="1481559" cy="22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14404051" y="7292051"/>
            <a:ext cx="1481559" cy="2222339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120"/>
          <p:cNvSpPr txBox="1">
            <a:spLocks noGrp="1"/>
          </p:cNvSpPr>
          <p:nvPr>
            <p:ph type="ftr" idx="11"/>
          </p:nvPr>
        </p:nvSpPr>
        <p:spPr>
          <a:xfrm>
            <a:off x="7246916" y="8551495"/>
            <a:ext cx="8290521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Helvetica Neue"/>
              <a:buNone/>
              <a:defRPr sz="1400" b="0" i="0">
                <a:solidFill>
                  <a:srgbClr val="6A6A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120"/>
          <p:cNvSpPr txBox="1">
            <a:spLocks noGrp="1"/>
          </p:cNvSpPr>
          <p:nvPr>
            <p:ph type="sldNum" idx="12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4354634"/>
            <a:ext cx="16256000" cy="434734"/>
          </a:xfrm>
          <a:prstGeom prst="rect">
            <a:avLst/>
          </a:prstGeom>
          <a:gradFill>
            <a:gsLst>
              <a:gs pos="33000">
                <a:schemeClr val="accent5"/>
              </a:gs>
              <a:gs pos="100000">
                <a:schemeClr val="accent3"/>
              </a:gs>
            </a:gsLst>
            <a:lin ang="3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409740" y="6025865"/>
            <a:ext cx="1615589" cy="2423383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8367834"/>
            <a:ext cx="16256000" cy="434734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4236515" y="-419528"/>
            <a:ext cx="1615589" cy="24233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74898" y="1067627"/>
            <a:ext cx="1554807" cy="13320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10593" y="1248226"/>
            <a:ext cx="1061903" cy="909729"/>
          </a:xfrm>
          <a:prstGeom prst="rect">
            <a:avLst/>
          </a:prstGeom>
        </p:spPr>
      </p:pic>
      <p:sp>
        <p:nvSpPr>
          <p:cNvPr id="4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1715401" y="1599958"/>
            <a:ext cx="5554689" cy="3925164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r">
              <a:lnSpc>
                <a:spcPct val="85000"/>
              </a:lnSpc>
              <a:spcBef>
                <a:spcPts val="0"/>
              </a:spcBef>
              <a:buNone/>
              <a:defRPr sz="3600" b="1" i="0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  <p:sp>
        <p:nvSpPr>
          <p:cNvPr id="34" name="Text Placeholder 25"/>
          <p:cNvSpPr>
            <a:spLocks noGrp="1"/>
          </p:cNvSpPr>
          <p:nvPr>
            <p:ph type="body" sz="quarter" idx="19" hasCustomPrompt="1"/>
          </p:nvPr>
        </p:nvSpPr>
        <p:spPr>
          <a:xfrm>
            <a:off x="8940661" y="1599958"/>
            <a:ext cx="5554689" cy="3925164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3600" b="1" i="0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,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,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dictum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pede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.</a:t>
            </a:r>
          </a:p>
        </p:txBody>
      </p:sp>
      <p:sp>
        <p:nvSpPr>
          <p:cNvPr id="35" name="Text Placeholder 25"/>
          <p:cNvSpPr>
            <a:spLocks noGrp="1"/>
          </p:cNvSpPr>
          <p:nvPr>
            <p:ph type="body" sz="quarter" idx="20" hasCustomPrompt="1"/>
          </p:nvPr>
        </p:nvSpPr>
        <p:spPr>
          <a:xfrm>
            <a:off x="9461047" y="5525121"/>
            <a:ext cx="3720780" cy="609601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3200" b="0" i="1" spc="-1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Cicero, 45BC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3250819" y="5525121"/>
            <a:ext cx="3690915" cy="609601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3200" b="0" i="1" spc="-1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Cicero, 45BC</a:t>
            </a:r>
          </a:p>
        </p:txBody>
      </p:sp>
      <p:sp>
        <p:nvSpPr>
          <p:cNvPr id="4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7" y="8416032"/>
            <a:ext cx="8290521" cy="376237"/>
          </a:xfrm>
        </p:spPr>
        <p:txBody>
          <a:bodyPr>
            <a:normAutofit/>
          </a:bodyPr>
          <a:lstStyle>
            <a:lvl1pPr algn="r">
              <a:defRPr sz="1600" b="0" i="0" spc="0">
                <a:solidFill>
                  <a:schemeClr val="bg2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en-US"/>
              <a:t>OpenAIRE @ EOSC | RDA  | Berlin | 23rd March 2018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3"/>
            <a:ext cx="2076544" cy="74121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8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769775"/>
      </p:ext>
    </p:extLst>
  </p:cSld>
  <p:clrMapOvr>
    <a:masterClrMapping/>
  </p:clrMapOvr>
  <p:transition spd="med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aly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 userDrawn="1"/>
        </p:nvGrpSpPr>
        <p:grpSpPr>
          <a:xfrm>
            <a:off x="4977115" y="3355142"/>
            <a:ext cx="1461541" cy="255212"/>
            <a:chOff x="4977114" y="3355141"/>
            <a:chExt cx="1461541" cy="255212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4977114" y="3355141"/>
              <a:ext cx="1206329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6183443" y="3355141"/>
              <a:ext cx="255212" cy="25521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36" name="Group 35"/>
          <p:cNvGrpSpPr/>
          <p:nvPr userDrawn="1"/>
        </p:nvGrpSpPr>
        <p:grpSpPr>
          <a:xfrm rot="10800000" flipH="1">
            <a:off x="4963181" y="5245882"/>
            <a:ext cx="1866955" cy="657495"/>
            <a:chOff x="5150967" y="3355141"/>
            <a:chExt cx="1488828" cy="157687"/>
          </a:xfrm>
        </p:grpSpPr>
        <p:cxnSp>
          <p:nvCxnSpPr>
            <p:cNvPr id="37" name="Straight Connector 36"/>
            <p:cNvCxnSpPr/>
            <p:nvPr userDrawn="1"/>
          </p:nvCxnSpPr>
          <p:spPr>
            <a:xfrm rot="10800000" flipH="1">
              <a:off x="5150967" y="3355141"/>
              <a:ext cx="1032476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8" name="Straight Connector 37"/>
            <p:cNvCxnSpPr/>
            <p:nvPr userDrawn="1"/>
          </p:nvCxnSpPr>
          <p:spPr>
            <a:xfrm rot="10800000" flipH="1" flipV="1">
              <a:off x="6183443" y="3355141"/>
              <a:ext cx="456352" cy="157687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41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711201" y="5452946"/>
            <a:ext cx="4010703" cy="1963855"/>
          </a:xfrm>
          <a:prstGeom prst="rect">
            <a:avLst/>
          </a:prstGeom>
        </p:spPr>
        <p:txBody>
          <a:bodyPr lIns="0" tIns="72000" rIns="0" bIns="0" numCol="1" spcCol="720000" anchor="t" anchorCtr="0">
            <a:normAutofit/>
          </a:bodyPr>
          <a:lstStyle>
            <a:lvl1pPr marL="0" indent="0" algn="r">
              <a:buNone/>
              <a:defRPr sz="2800" b="0" i="0" spc="-151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parturient.,</a:t>
            </a:r>
          </a:p>
        </p:txBody>
      </p:sp>
      <p:sp>
        <p:nvSpPr>
          <p:cNvPr id="42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11399735" y="5185718"/>
            <a:ext cx="4010703" cy="2031863"/>
          </a:xfrm>
          <a:prstGeom prst="rect">
            <a:avLst/>
          </a:prstGeom>
        </p:spPr>
        <p:txBody>
          <a:bodyPr lIns="0" tIns="72000" rIns="0" bIns="0" numCol="1" spcCol="720000" anchor="t" anchorCtr="0">
            <a:normAutofit/>
          </a:bodyPr>
          <a:lstStyle>
            <a:lvl1pPr marL="0" indent="0" algn="l">
              <a:buNone/>
              <a:defRPr sz="2600" b="0" i="0" spc="-151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 </a:t>
            </a:r>
            <a:r>
              <a:rPr lang="en-US" dirty="0" err="1"/>
              <a:t>penatibus</a:t>
            </a:r>
            <a:r>
              <a:rPr lang="en-US" dirty="0"/>
              <a:t> et </a:t>
            </a:r>
            <a:r>
              <a:rPr lang="en-US" dirty="0" err="1"/>
              <a:t>magnis</a:t>
            </a:r>
            <a:r>
              <a:rPr lang="en-US" dirty="0"/>
              <a:t> dis parturient </a:t>
            </a:r>
            <a:r>
              <a:rPr lang="en-US" dirty="0" err="1"/>
              <a:t>montes</a:t>
            </a:r>
            <a:r>
              <a:rPr lang="en-US" dirty="0"/>
              <a:t>, </a:t>
            </a:r>
            <a:r>
              <a:rPr lang="en-US" dirty="0" err="1"/>
              <a:t>nascetur</a:t>
            </a:r>
            <a:r>
              <a:rPr lang="en-US" dirty="0"/>
              <a:t> </a:t>
            </a:r>
            <a:r>
              <a:rPr lang="en-US" dirty="0" err="1"/>
              <a:t>ridiculus</a:t>
            </a:r>
            <a:r>
              <a:rPr lang="en-US" dirty="0"/>
              <a:t> mus.  </a:t>
            </a:r>
          </a:p>
        </p:txBody>
      </p:sp>
      <p:sp>
        <p:nvSpPr>
          <p:cNvPr id="43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11399735" y="2188519"/>
            <a:ext cx="4010703" cy="1892663"/>
          </a:xfrm>
          <a:prstGeom prst="rect">
            <a:avLst/>
          </a:prstGeom>
        </p:spPr>
        <p:txBody>
          <a:bodyPr lIns="0" tIns="72000" rIns="0" bIns="0" numCol="1" spcCol="720000" anchor="t" anchorCtr="0">
            <a:normAutofit/>
          </a:bodyPr>
          <a:lstStyle>
            <a:lvl1pPr marL="0" indent="0" algn="l">
              <a:buNone/>
              <a:defRPr sz="2800" b="0" i="0" spc="-151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. </a:t>
            </a:r>
          </a:p>
        </p:txBody>
      </p:sp>
      <p:grpSp>
        <p:nvGrpSpPr>
          <p:cNvPr id="44" name="Group 43"/>
          <p:cNvGrpSpPr/>
          <p:nvPr userDrawn="1"/>
        </p:nvGrpSpPr>
        <p:grpSpPr>
          <a:xfrm flipH="1">
            <a:off x="9317514" y="3011917"/>
            <a:ext cx="1756889" cy="941659"/>
            <a:chOff x="5435972" y="3355141"/>
            <a:chExt cx="1401055" cy="225838"/>
          </a:xfrm>
        </p:grpSpPr>
        <p:cxnSp>
          <p:nvCxnSpPr>
            <p:cNvPr id="45" name="Straight Connector 44"/>
            <p:cNvCxnSpPr/>
            <p:nvPr userDrawn="1"/>
          </p:nvCxnSpPr>
          <p:spPr>
            <a:xfrm>
              <a:off x="5435972" y="3355141"/>
              <a:ext cx="747470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6" name="Straight Connector 45"/>
            <p:cNvCxnSpPr/>
            <p:nvPr userDrawn="1"/>
          </p:nvCxnSpPr>
          <p:spPr>
            <a:xfrm rot="10800000" flipH="1" flipV="1">
              <a:off x="6183443" y="3355141"/>
              <a:ext cx="653584" cy="225838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48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720002" y="1578919"/>
            <a:ext cx="4010703" cy="6096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r">
              <a:buNone/>
              <a:defRPr sz="28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Science. Set Free. </a:t>
            </a:r>
          </a:p>
        </p:txBody>
      </p:sp>
      <p:sp>
        <p:nvSpPr>
          <p:cNvPr id="49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711201" y="2188519"/>
            <a:ext cx="4010703" cy="1892663"/>
          </a:xfrm>
          <a:prstGeom prst="rect">
            <a:avLst/>
          </a:prstGeom>
        </p:spPr>
        <p:txBody>
          <a:bodyPr lIns="0" tIns="72000" rIns="0" bIns="0" numCol="1" spcCol="720000" anchor="t" anchorCtr="0">
            <a:normAutofit/>
          </a:bodyPr>
          <a:lstStyle>
            <a:lvl1pPr marL="0" indent="0" algn="r">
              <a:buNone/>
              <a:defRPr sz="2800" b="0" i="0" spc="-151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Cum </a:t>
            </a:r>
            <a:r>
              <a:rPr lang="en-US" dirty="0" err="1"/>
              <a:t>sociis</a:t>
            </a:r>
            <a:r>
              <a:rPr lang="en-US" dirty="0"/>
              <a:t> </a:t>
            </a:r>
            <a:r>
              <a:rPr lang="en-US" dirty="0" err="1"/>
              <a:t>natoque</a:t>
            </a:r>
            <a:r>
              <a:rPr lang="en-US" dirty="0"/>
              <a:t>. </a:t>
            </a:r>
          </a:p>
        </p:txBody>
      </p:sp>
      <p:sp>
        <p:nvSpPr>
          <p:cNvPr id="50" name="Text Placeholder 15"/>
          <p:cNvSpPr>
            <a:spLocks noGrp="1"/>
          </p:cNvSpPr>
          <p:nvPr>
            <p:ph type="body" sz="quarter" idx="32" hasCustomPrompt="1"/>
          </p:nvPr>
        </p:nvSpPr>
        <p:spPr>
          <a:xfrm>
            <a:off x="720002" y="4843347"/>
            <a:ext cx="4010703" cy="6096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r">
              <a:buNone/>
              <a:defRPr sz="2800" b="1" i="0" spc="-151" baseline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Science. Set Free. </a:t>
            </a:r>
          </a:p>
        </p:txBody>
      </p:sp>
      <p:sp>
        <p:nvSpPr>
          <p:cNvPr id="51" name="Text Placeholder 15"/>
          <p:cNvSpPr>
            <a:spLocks noGrp="1"/>
          </p:cNvSpPr>
          <p:nvPr>
            <p:ph type="body" sz="quarter" idx="33" hasCustomPrompt="1"/>
          </p:nvPr>
        </p:nvSpPr>
        <p:spPr>
          <a:xfrm>
            <a:off x="11399735" y="1578919"/>
            <a:ext cx="4010703" cy="6096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2800" b="1" i="0" spc="-151" baseline="0">
                <a:solidFill>
                  <a:schemeClr val="accent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Science. Set Free. </a:t>
            </a:r>
          </a:p>
        </p:txBody>
      </p:sp>
      <p:grpSp>
        <p:nvGrpSpPr>
          <p:cNvPr id="52" name="Group 51"/>
          <p:cNvGrpSpPr/>
          <p:nvPr userDrawn="1"/>
        </p:nvGrpSpPr>
        <p:grpSpPr>
          <a:xfrm flipH="1" flipV="1">
            <a:off x="9814141" y="5741250"/>
            <a:ext cx="1260263" cy="405551"/>
            <a:chOff x="5533392" y="3355141"/>
            <a:chExt cx="905263" cy="255212"/>
          </a:xfrm>
        </p:grpSpPr>
        <p:cxnSp>
          <p:nvCxnSpPr>
            <p:cNvPr id="53" name="Straight Connector 52"/>
            <p:cNvCxnSpPr/>
            <p:nvPr userDrawn="1"/>
          </p:nvCxnSpPr>
          <p:spPr>
            <a:xfrm flipV="1">
              <a:off x="5533392" y="3355141"/>
              <a:ext cx="650050" cy="0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54" name="Straight Connector 53"/>
            <p:cNvCxnSpPr/>
            <p:nvPr userDrawn="1"/>
          </p:nvCxnSpPr>
          <p:spPr>
            <a:xfrm>
              <a:off x="6183443" y="3355141"/>
              <a:ext cx="255212" cy="255212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57" name="Text Placeholder 15"/>
          <p:cNvSpPr>
            <a:spLocks noGrp="1"/>
          </p:cNvSpPr>
          <p:nvPr>
            <p:ph type="body" sz="quarter" idx="34" hasCustomPrompt="1"/>
          </p:nvPr>
        </p:nvSpPr>
        <p:spPr>
          <a:xfrm>
            <a:off x="11399735" y="4576119"/>
            <a:ext cx="4010703" cy="60960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l">
              <a:buNone/>
              <a:defRPr sz="28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Science. Set Free. </a:t>
            </a:r>
          </a:p>
        </p:txBody>
      </p:sp>
      <p:pic>
        <p:nvPicPr>
          <p:cNvPr id="61" name="Picture 6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872" y="2701699"/>
            <a:ext cx="3258477" cy="3715808"/>
          </a:xfrm>
          <a:prstGeom prst="rect">
            <a:avLst/>
          </a:prstGeom>
        </p:spPr>
      </p:pic>
      <p:sp>
        <p:nvSpPr>
          <p:cNvPr id="28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408676"/>
            <a:ext cx="14699237" cy="1051824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5400" b="1" i="0" spc="-300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</a:t>
            </a: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1" y="-389238"/>
            <a:ext cx="1481559" cy="222233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3" y="7292052"/>
            <a:ext cx="1481559" cy="2222339"/>
          </a:xfrm>
          <a:prstGeom prst="rect">
            <a:avLst/>
          </a:prstGeom>
        </p:spPr>
      </p:pic>
      <p:sp>
        <p:nvSpPr>
          <p:cNvPr id="33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7" y="8551496"/>
            <a:ext cx="8290521" cy="376237"/>
          </a:xfrm>
        </p:spPr>
        <p:txBody>
          <a:bodyPr>
            <a:normAutofit/>
          </a:bodyPr>
          <a:lstStyle>
            <a:lvl1pPr marL="0" marR="0" indent="0" algn="ctr" defTabSz="54767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spc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it-IT" sz="1000" spc="-80" dirty="0">
                <a:solidFill>
                  <a:srgbClr val="000000"/>
                </a:solidFill>
              </a:rPr>
              <a:t>Università di Pisa, Corso di didattica trasversale (LABCD5) “Curare e conservare il dato per la ricerca” – 18 </a:t>
            </a:r>
            <a:r>
              <a:rPr lang="it-IT" sz="1000" spc="-80" dirty="0" err="1">
                <a:solidFill>
                  <a:srgbClr val="000000"/>
                </a:solidFill>
              </a:rPr>
              <a:t>Dic</a:t>
            </a:r>
            <a:r>
              <a:rPr lang="it-IT" sz="1000" spc="-80" dirty="0">
                <a:solidFill>
                  <a:srgbClr val="000000"/>
                </a:solidFill>
              </a:rPr>
              <a:t> 2018</a:t>
            </a:r>
            <a:endParaRPr lang="en-US" sz="1000" spc="-80" dirty="0">
              <a:solidFill>
                <a:srgbClr val="000000"/>
              </a:solidFill>
            </a:endParaRPr>
          </a:p>
        </p:txBody>
      </p:sp>
      <p:sp>
        <p:nvSpPr>
          <p:cNvPr id="34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5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3"/>
            <a:ext cx="2076544" cy="74121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8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443857"/>
      </p:ext>
    </p:extLst>
  </p:cSld>
  <p:clrMapOvr>
    <a:masterClrMapping/>
  </p:clrMapOvr>
  <p:transition spd="med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ocks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7585" y="2"/>
            <a:ext cx="4628417" cy="9155111"/>
          </a:xfrm>
          <a:prstGeom prst="rect">
            <a:avLst/>
          </a:prstGeom>
        </p:spPr>
      </p:pic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552086"/>
            <a:ext cx="10210800" cy="908415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5400" b="1" i="0" spc="-300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8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11627582" y="4354633"/>
            <a:ext cx="4689799" cy="434734"/>
          </a:xfrm>
          <a:prstGeom prst="rect">
            <a:avLst/>
          </a:prstGeom>
          <a:gradFill>
            <a:gsLst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3821973" y="-500295"/>
            <a:ext cx="1933731" cy="2934324"/>
          </a:xfrm>
          <a:prstGeom prst="rect">
            <a:avLst/>
          </a:prstGeom>
        </p:spPr>
      </p:pic>
      <p:sp>
        <p:nvSpPr>
          <p:cNvPr id="17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711201" y="2167249"/>
            <a:ext cx="4851400" cy="203200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l">
              <a:buNone/>
              <a:defRPr sz="2800" b="0" i="0" spc="-151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</a:p>
        </p:txBody>
      </p:sp>
      <p:sp>
        <p:nvSpPr>
          <p:cNvPr id="33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6070600" y="2167249"/>
            <a:ext cx="4851400" cy="203200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l">
              <a:buNone/>
              <a:defRPr sz="2800" b="0" i="0" spc="-151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. 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711201" y="1907659"/>
            <a:ext cx="4851401" cy="434734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8" name="Rectangle 37"/>
          <p:cNvSpPr/>
          <p:nvPr userDrawn="1"/>
        </p:nvSpPr>
        <p:spPr>
          <a:xfrm>
            <a:off x="6070601" y="1907659"/>
            <a:ext cx="4851401" cy="434734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9" name="Rectangle 38"/>
          <p:cNvSpPr/>
          <p:nvPr userDrawn="1"/>
        </p:nvSpPr>
        <p:spPr>
          <a:xfrm>
            <a:off x="711201" y="4403850"/>
            <a:ext cx="4851401" cy="43473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0" name="Rectangle 39"/>
          <p:cNvSpPr/>
          <p:nvPr userDrawn="1"/>
        </p:nvSpPr>
        <p:spPr>
          <a:xfrm>
            <a:off x="6070601" y="4403850"/>
            <a:ext cx="4851401" cy="434734"/>
          </a:xfrm>
          <a:prstGeom prst="rect">
            <a:avLst/>
          </a:prstGeom>
          <a:solidFill>
            <a:schemeClr val="accent6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711201" y="4661079"/>
            <a:ext cx="4851400" cy="203200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l">
              <a:buNone/>
              <a:defRPr sz="2800" b="0" i="0" spc="-151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l-GR" dirty="0"/>
              <a:t>Ι</a:t>
            </a:r>
            <a:r>
              <a:rPr lang="en-US" dirty="0" err="1"/>
              <a:t>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</a:p>
        </p:txBody>
      </p:sp>
      <p:sp>
        <p:nvSpPr>
          <p:cNvPr id="42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6070600" y="4661079"/>
            <a:ext cx="4851400" cy="203200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l">
              <a:buNone/>
              <a:defRPr sz="2800" b="0" i="0" spc="-151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dolor.</a:t>
            </a:r>
            <a:r>
              <a:rPr lang="el-GR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</a:p>
        </p:txBody>
      </p:sp>
      <p:sp>
        <p:nvSpPr>
          <p:cNvPr id="45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4506557" y="8574272"/>
            <a:ext cx="8290521" cy="314045"/>
          </a:xfrm>
        </p:spPr>
        <p:txBody>
          <a:bodyPr>
            <a:normAutofit/>
          </a:bodyPr>
          <a:lstStyle>
            <a:lvl1pPr marL="0" marR="0" indent="0" algn="ctr" defTabSz="54767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spc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it-IT" sz="1000" spc="-80" dirty="0">
                <a:solidFill>
                  <a:srgbClr val="000000"/>
                </a:solidFill>
              </a:rPr>
              <a:t>Università di Pisa, Corso di didattica trasversale (LABCD5) “Curare e conservare il dato per la ricerca” – 18 </a:t>
            </a:r>
            <a:r>
              <a:rPr lang="it-IT" sz="1000" spc="-80" dirty="0" err="1">
                <a:solidFill>
                  <a:srgbClr val="000000"/>
                </a:solidFill>
              </a:rPr>
              <a:t>Dic</a:t>
            </a:r>
            <a:r>
              <a:rPr lang="it-IT" sz="1000" spc="-80" dirty="0">
                <a:solidFill>
                  <a:srgbClr val="000000"/>
                </a:solidFill>
              </a:rPr>
              <a:t> 2018</a:t>
            </a:r>
            <a:endParaRPr lang="en-US" sz="1000" spc="-80" dirty="0">
              <a:solidFill>
                <a:srgbClr val="000000"/>
              </a:solidFill>
            </a:endParaRPr>
          </a:p>
        </p:txBody>
      </p:sp>
      <p:sp>
        <p:nvSpPr>
          <p:cNvPr id="2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6022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3"/>
            <a:ext cx="2076544" cy="74121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8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986511"/>
      </p:ext>
    </p:extLst>
  </p:cSld>
  <p:clrMapOvr>
    <a:masterClrMapping/>
  </p:clrMapOvr>
  <p:transition spd="med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355601"/>
            <a:ext cx="14826237" cy="1104900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5400" b="1" i="0" spc="-300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</a:t>
            </a:r>
            <a:r>
              <a:rPr lang="el-GR" dirty="0"/>
              <a:t>- 3</a:t>
            </a:r>
            <a:r>
              <a:rPr lang="en-US" dirty="0"/>
              <a:t> Boxes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8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3821973" y="-500295"/>
            <a:ext cx="1933731" cy="2934324"/>
          </a:xfrm>
          <a:prstGeom prst="rect">
            <a:avLst/>
          </a:prstGeom>
        </p:spPr>
      </p:pic>
      <p:sp>
        <p:nvSpPr>
          <p:cNvPr id="31" name="Rectangle 30"/>
          <p:cNvSpPr/>
          <p:nvPr userDrawn="1"/>
        </p:nvSpPr>
        <p:spPr>
          <a:xfrm>
            <a:off x="711201" y="1806366"/>
            <a:ext cx="4532131" cy="434734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6" name="Rectangle 35"/>
          <p:cNvSpPr/>
          <p:nvPr userDrawn="1"/>
        </p:nvSpPr>
        <p:spPr>
          <a:xfrm>
            <a:off x="5861935" y="1806366"/>
            <a:ext cx="4532131" cy="434734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Rectangle 40"/>
          <p:cNvSpPr/>
          <p:nvPr userDrawn="1"/>
        </p:nvSpPr>
        <p:spPr>
          <a:xfrm>
            <a:off x="11012669" y="1806366"/>
            <a:ext cx="4532131" cy="434734"/>
          </a:xfrm>
          <a:prstGeom prst="rect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2" name="Rectangle 41"/>
          <p:cNvSpPr/>
          <p:nvPr userDrawn="1"/>
        </p:nvSpPr>
        <p:spPr>
          <a:xfrm>
            <a:off x="711201" y="6825213"/>
            <a:ext cx="4532131" cy="434734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3" name="Rectangle 42"/>
          <p:cNvSpPr/>
          <p:nvPr userDrawn="1"/>
        </p:nvSpPr>
        <p:spPr>
          <a:xfrm>
            <a:off x="5861935" y="6824569"/>
            <a:ext cx="4532131" cy="434734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4" name="Rectangle 43"/>
          <p:cNvSpPr/>
          <p:nvPr userDrawn="1"/>
        </p:nvSpPr>
        <p:spPr>
          <a:xfrm>
            <a:off x="11012669" y="6824569"/>
            <a:ext cx="4532131" cy="434734"/>
          </a:xfrm>
          <a:prstGeom prst="rect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8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711201" y="3229338"/>
            <a:ext cx="4532131" cy="3538871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ctr">
              <a:buNone/>
              <a:defRPr sz="2400" b="0" i="0" spc="-151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magna.</a:t>
            </a:r>
            <a:r>
              <a:rPr lang="el-GR" dirty="0"/>
              <a:t> </a:t>
            </a:r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28" hasCustomPrompt="1"/>
          </p:nvPr>
        </p:nvSpPr>
        <p:spPr>
          <a:xfrm>
            <a:off x="711201" y="2430867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800" b="1" i="0" spc="-151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1</a:t>
            </a:r>
          </a:p>
        </p:txBody>
      </p:sp>
      <p:sp>
        <p:nvSpPr>
          <p:cNvPr id="50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5861933" y="3229338"/>
            <a:ext cx="4532131" cy="3538871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ctr">
              <a:buNone/>
              <a:defRPr sz="2400" b="0" i="0" spc="-151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magna.</a:t>
            </a:r>
            <a:r>
              <a:rPr lang="el-GR" dirty="0"/>
              <a:t> </a:t>
            </a:r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30" hasCustomPrompt="1"/>
          </p:nvPr>
        </p:nvSpPr>
        <p:spPr>
          <a:xfrm>
            <a:off x="5861934" y="2430867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800" b="1" i="0" spc="-151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2</a:t>
            </a:r>
          </a:p>
        </p:txBody>
      </p:sp>
      <p:sp>
        <p:nvSpPr>
          <p:cNvPr id="52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11012669" y="3229338"/>
            <a:ext cx="4532131" cy="3538871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ctr">
              <a:buNone/>
              <a:defRPr sz="2400" b="0" i="0" spc="-151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magna.</a:t>
            </a:r>
            <a:r>
              <a:rPr lang="el-GR" dirty="0"/>
              <a:t> </a:t>
            </a:r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</p:txBody>
      </p:sp>
      <p:sp>
        <p:nvSpPr>
          <p:cNvPr id="53" name="Text Placeholder 25"/>
          <p:cNvSpPr>
            <a:spLocks noGrp="1"/>
          </p:cNvSpPr>
          <p:nvPr>
            <p:ph type="body" sz="quarter" idx="32" hasCustomPrompt="1"/>
          </p:nvPr>
        </p:nvSpPr>
        <p:spPr>
          <a:xfrm>
            <a:off x="11012669" y="2430867"/>
            <a:ext cx="4532132" cy="66833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800" b="1" i="0" spc="-151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3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1" y="-389238"/>
            <a:ext cx="1481559" cy="22223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3" y="7292052"/>
            <a:ext cx="1481559" cy="2222339"/>
          </a:xfrm>
          <a:prstGeom prst="rect">
            <a:avLst/>
          </a:prstGeom>
        </p:spPr>
      </p:pic>
      <p:sp>
        <p:nvSpPr>
          <p:cNvPr id="2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7" y="8551496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OpenAIRE @ EOSC | RDA  | Berlin | 23rd March 2018</a:t>
            </a:r>
          </a:p>
        </p:txBody>
      </p:sp>
      <p:sp>
        <p:nvSpPr>
          <p:cNvPr id="2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5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3"/>
            <a:ext cx="2076544" cy="74121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8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978088"/>
      </p:ext>
    </p:extLst>
  </p:cSld>
  <p:clrMapOvr>
    <a:masterClrMapping/>
  </p:clrMapOvr>
  <p:transition spd="med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355601"/>
            <a:ext cx="14826237" cy="1104900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5400" b="1" i="0" spc="-300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</a:t>
            </a:r>
            <a:r>
              <a:rPr lang="el-GR" dirty="0"/>
              <a:t>- </a:t>
            </a:r>
            <a:r>
              <a:rPr lang="en-US" dirty="0"/>
              <a:t>2 Boxes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8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3821973" y="-500295"/>
            <a:ext cx="1933731" cy="2934324"/>
          </a:xfrm>
          <a:prstGeom prst="rect">
            <a:avLst/>
          </a:prstGeom>
        </p:spPr>
      </p:pic>
      <p:sp>
        <p:nvSpPr>
          <p:cNvPr id="36" name="Rectangle 35"/>
          <p:cNvSpPr/>
          <p:nvPr userDrawn="1"/>
        </p:nvSpPr>
        <p:spPr>
          <a:xfrm>
            <a:off x="711200" y="1806365"/>
            <a:ext cx="7200000" cy="434734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Rectangle 40"/>
          <p:cNvSpPr/>
          <p:nvPr userDrawn="1"/>
        </p:nvSpPr>
        <p:spPr>
          <a:xfrm>
            <a:off x="8354543" y="1806366"/>
            <a:ext cx="7200000" cy="434734"/>
          </a:xfrm>
          <a:prstGeom prst="rect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3" name="Rectangle 42"/>
          <p:cNvSpPr/>
          <p:nvPr userDrawn="1"/>
        </p:nvSpPr>
        <p:spPr>
          <a:xfrm>
            <a:off x="711200" y="6824569"/>
            <a:ext cx="7200000" cy="434734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4" name="Rectangle 43"/>
          <p:cNvSpPr/>
          <p:nvPr userDrawn="1"/>
        </p:nvSpPr>
        <p:spPr>
          <a:xfrm>
            <a:off x="8354543" y="6824569"/>
            <a:ext cx="7200000" cy="434734"/>
          </a:xfrm>
          <a:prstGeom prst="rect">
            <a:avLst/>
          </a:prstGeom>
          <a:solidFill>
            <a:schemeClr val="accent4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0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711200" y="3229338"/>
            <a:ext cx="7200000" cy="3538871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ctr">
              <a:buNone/>
              <a:defRPr sz="2400" b="0" i="0" spc="-151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magna.</a:t>
            </a:r>
            <a:r>
              <a:rPr lang="el-GR" dirty="0"/>
              <a:t> </a:t>
            </a:r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</p:txBody>
      </p:sp>
      <p:sp>
        <p:nvSpPr>
          <p:cNvPr id="51" name="Text Placeholder 25"/>
          <p:cNvSpPr>
            <a:spLocks noGrp="1"/>
          </p:cNvSpPr>
          <p:nvPr>
            <p:ph type="body" sz="quarter" idx="30" hasCustomPrompt="1"/>
          </p:nvPr>
        </p:nvSpPr>
        <p:spPr>
          <a:xfrm>
            <a:off x="711199" y="2430865"/>
            <a:ext cx="7200000" cy="66833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800" b="1" i="0" spc="-151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1</a:t>
            </a:r>
          </a:p>
        </p:txBody>
      </p:sp>
      <p:sp>
        <p:nvSpPr>
          <p:cNvPr id="52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8354544" y="3229338"/>
            <a:ext cx="7200000" cy="3538871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ctr">
              <a:buNone/>
              <a:defRPr sz="2400" b="0" i="0" spc="-151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Donec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magna.</a:t>
            </a:r>
            <a:r>
              <a:rPr lang="el-GR" dirty="0"/>
              <a:t> </a:t>
            </a:r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</a:p>
        </p:txBody>
      </p:sp>
      <p:sp>
        <p:nvSpPr>
          <p:cNvPr id="53" name="Text Placeholder 25"/>
          <p:cNvSpPr>
            <a:spLocks noGrp="1"/>
          </p:cNvSpPr>
          <p:nvPr>
            <p:ph type="body" sz="quarter" idx="32" hasCustomPrompt="1"/>
          </p:nvPr>
        </p:nvSpPr>
        <p:spPr>
          <a:xfrm>
            <a:off x="8354543" y="2430867"/>
            <a:ext cx="7200000" cy="66833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800" b="1" i="0" spc="-151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2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1" y="-389238"/>
            <a:ext cx="1481559" cy="22223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3" y="7292052"/>
            <a:ext cx="1481559" cy="2222339"/>
          </a:xfrm>
          <a:prstGeom prst="rect">
            <a:avLst/>
          </a:prstGeom>
        </p:spPr>
      </p:pic>
      <p:sp>
        <p:nvSpPr>
          <p:cNvPr id="2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7" y="8551496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OpenAIRE @ EOSC | RDA  | Berlin | 23rd March 2018</a:t>
            </a:r>
          </a:p>
        </p:txBody>
      </p:sp>
      <p:sp>
        <p:nvSpPr>
          <p:cNvPr id="2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5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3"/>
            <a:ext cx="2076544" cy="74121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8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125798"/>
      </p:ext>
    </p:extLst>
  </p:cSld>
  <p:clrMapOvr>
    <a:masterClrMapping/>
  </p:clrMapOvr>
  <p:transition spd="med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Bloc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22775" y="355601"/>
            <a:ext cx="14826237" cy="1104900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5400" b="1" i="0" spc="-300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</a:t>
            </a:r>
            <a:r>
              <a:rPr lang="el-GR" dirty="0"/>
              <a:t>- 6</a:t>
            </a:r>
            <a:r>
              <a:rPr lang="en-US" dirty="0"/>
              <a:t> Boxes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8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3821973" y="-500295"/>
            <a:ext cx="1933731" cy="2934324"/>
          </a:xfrm>
          <a:prstGeom prst="rect">
            <a:avLst/>
          </a:prstGeom>
        </p:spPr>
      </p:pic>
      <p:sp>
        <p:nvSpPr>
          <p:cNvPr id="31" name="Rectangle 30"/>
          <p:cNvSpPr/>
          <p:nvPr userDrawn="1"/>
        </p:nvSpPr>
        <p:spPr>
          <a:xfrm>
            <a:off x="711201" y="1619078"/>
            <a:ext cx="7198081" cy="434734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6" name="Rectangle 35"/>
          <p:cNvSpPr/>
          <p:nvPr userDrawn="1"/>
        </p:nvSpPr>
        <p:spPr>
          <a:xfrm>
            <a:off x="8366601" y="1619078"/>
            <a:ext cx="7198081" cy="434734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1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7" y="8551496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OpenAIRE @ EOSC | RDA  | Berlin | 23rd March 2018</a:t>
            </a:r>
          </a:p>
        </p:txBody>
      </p:sp>
      <p:sp>
        <p:nvSpPr>
          <p:cNvPr id="48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711202" y="2591412"/>
            <a:ext cx="7198079" cy="1481560"/>
          </a:xfrm>
          <a:prstGeom prst="rect">
            <a:avLst/>
          </a:prstGeom>
        </p:spPr>
        <p:txBody>
          <a:bodyPr lIns="108000" tIns="108000" rIns="108000" bIns="36000" numCol="1" spcCol="720000" anchor="t" anchorCtr="0">
            <a:normAutofit/>
          </a:bodyPr>
          <a:lstStyle>
            <a:lvl1pPr marL="0" indent="0" algn="ctr">
              <a:buNone/>
              <a:defRPr sz="2200" b="0" i="0" spc="-151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</a:t>
            </a:r>
          </a:p>
        </p:txBody>
      </p:sp>
      <p:sp>
        <p:nvSpPr>
          <p:cNvPr id="49" name="Text Placeholder 25"/>
          <p:cNvSpPr>
            <a:spLocks noGrp="1"/>
          </p:cNvSpPr>
          <p:nvPr>
            <p:ph type="body" sz="quarter" idx="28" hasCustomPrompt="1"/>
          </p:nvPr>
        </p:nvSpPr>
        <p:spPr>
          <a:xfrm>
            <a:off x="711200" y="1940110"/>
            <a:ext cx="7198083" cy="56685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000" b="1" i="0" spc="-151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1</a:t>
            </a:r>
          </a:p>
        </p:txBody>
      </p:sp>
      <p:sp>
        <p:nvSpPr>
          <p:cNvPr id="23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8366601" y="2591412"/>
            <a:ext cx="7198079" cy="1481560"/>
          </a:xfrm>
          <a:prstGeom prst="rect">
            <a:avLst/>
          </a:prstGeom>
        </p:spPr>
        <p:txBody>
          <a:bodyPr lIns="108000" tIns="108000" rIns="108000" bIns="36000" numCol="1" spcCol="720000" anchor="t" anchorCtr="0">
            <a:normAutofit/>
          </a:bodyPr>
          <a:lstStyle>
            <a:lvl1pPr marL="0" indent="0" algn="ctr">
              <a:buNone/>
              <a:defRPr sz="2200" b="0" i="0" spc="-151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</a:t>
            </a:r>
          </a:p>
        </p:txBody>
      </p:sp>
      <p:sp>
        <p:nvSpPr>
          <p:cNvPr id="24" name="Text Placeholder 25"/>
          <p:cNvSpPr>
            <a:spLocks noGrp="1"/>
          </p:cNvSpPr>
          <p:nvPr>
            <p:ph type="body" sz="quarter" idx="30" hasCustomPrompt="1"/>
          </p:nvPr>
        </p:nvSpPr>
        <p:spPr>
          <a:xfrm>
            <a:off x="8366599" y="1940110"/>
            <a:ext cx="7198083" cy="56685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000" b="1" i="0" spc="-151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</a:t>
            </a:r>
            <a:r>
              <a:rPr lang="el-GR" dirty="0"/>
              <a:t>2</a:t>
            </a:r>
            <a:endParaRPr lang="en-US" dirty="0"/>
          </a:p>
        </p:txBody>
      </p:sp>
      <p:sp>
        <p:nvSpPr>
          <p:cNvPr id="45" name="Rectangle 44"/>
          <p:cNvSpPr/>
          <p:nvPr userDrawn="1"/>
        </p:nvSpPr>
        <p:spPr>
          <a:xfrm>
            <a:off x="711201" y="4700789"/>
            <a:ext cx="7198081" cy="434734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6" name="Rectangle 45"/>
          <p:cNvSpPr/>
          <p:nvPr userDrawn="1"/>
        </p:nvSpPr>
        <p:spPr>
          <a:xfrm>
            <a:off x="8366601" y="4700789"/>
            <a:ext cx="7198081" cy="434734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57" name="Text Placeholder 15"/>
          <p:cNvSpPr>
            <a:spLocks noGrp="1"/>
          </p:cNvSpPr>
          <p:nvPr>
            <p:ph type="body" sz="quarter" idx="33" hasCustomPrompt="1"/>
          </p:nvPr>
        </p:nvSpPr>
        <p:spPr>
          <a:xfrm>
            <a:off x="711202" y="5673123"/>
            <a:ext cx="7198079" cy="1481560"/>
          </a:xfrm>
          <a:prstGeom prst="rect">
            <a:avLst/>
          </a:prstGeom>
        </p:spPr>
        <p:txBody>
          <a:bodyPr lIns="108000" tIns="108000" rIns="108000" bIns="36000" numCol="1" spcCol="720000" anchor="t" anchorCtr="0">
            <a:normAutofit/>
          </a:bodyPr>
          <a:lstStyle>
            <a:lvl1pPr marL="0" indent="0" algn="ctr">
              <a:buNone/>
              <a:defRPr sz="2200" b="0" i="0" spc="-151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</a:t>
            </a:r>
          </a:p>
        </p:txBody>
      </p:sp>
      <p:sp>
        <p:nvSpPr>
          <p:cNvPr id="58" name="Text Placeholder 25"/>
          <p:cNvSpPr>
            <a:spLocks noGrp="1"/>
          </p:cNvSpPr>
          <p:nvPr>
            <p:ph type="body" sz="quarter" idx="34" hasCustomPrompt="1"/>
          </p:nvPr>
        </p:nvSpPr>
        <p:spPr>
          <a:xfrm>
            <a:off x="711200" y="5021821"/>
            <a:ext cx="7198083" cy="56685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000" b="1" i="0" spc="-151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</a:t>
            </a:r>
            <a:r>
              <a:rPr lang="el-GR" dirty="0"/>
              <a:t>4</a:t>
            </a:r>
            <a:endParaRPr lang="en-US" dirty="0"/>
          </a:p>
        </p:txBody>
      </p:sp>
      <p:sp>
        <p:nvSpPr>
          <p:cNvPr id="59" name="Text Placeholder 15"/>
          <p:cNvSpPr>
            <a:spLocks noGrp="1"/>
          </p:cNvSpPr>
          <p:nvPr>
            <p:ph type="body" sz="quarter" idx="35" hasCustomPrompt="1"/>
          </p:nvPr>
        </p:nvSpPr>
        <p:spPr>
          <a:xfrm>
            <a:off x="8366601" y="5673123"/>
            <a:ext cx="7198079" cy="1481560"/>
          </a:xfrm>
          <a:prstGeom prst="rect">
            <a:avLst/>
          </a:prstGeom>
        </p:spPr>
        <p:txBody>
          <a:bodyPr lIns="108000" tIns="108000" rIns="108000" bIns="36000" numCol="1" spcCol="720000" anchor="t" anchorCtr="0">
            <a:normAutofit/>
          </a:bodyPr>
          <a:lstStyle>
            <a:lvl1pPr marL="0" indent="0" algn="ctr">
              <a:buNone/>
              <a:defRPr sz="2200" b="0" i="0" spc="-151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Maecenas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et ante </a:t>
            </a:r>
            <a:r>
              <a:rPr lang="en-US" dirty="0" err="1"/>
              <a:t>tincidunt</a:t>
            </a:r>
            <a:r>
              <a:rPr lang="en-US" dirty="0"/>
              <a:t> tempus. </a:t>
            </a:r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libero </a:t>
            </a:r>
            <a:r>
              <a:rPr lang="en-US" dirty="0" err="1"/>
              <a:t>venenatis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ante. </a:t>
            </a:r>
            <a:r>
              <a:rPr lang="en-US" dirty="0" err="1"/>
              <a:t>Etiam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eros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</a:t>
            </a:r>
          </a:p>
        </p:txBody>
      </p:sp>
      <p:sp>
        <p:nvSpPr>
          <p:cNvPr id="60" name="Text Placeholder 25"/>
          <p:cNvSpPr>
            <a:spLocks noGrp="1"/>
          </p:cNvSpPr>
          <p:nvPr>
            <p:ph type="body" sz="quarter" idx="36" hasCustomPrompt="1"/>
          </p:nvPr>
        </p:nvSpPr>
        <p:spPr>
          <a:xfrm>
            <a:off x="8366599" y="5021821"/>
            <a:ext cx="7198083" cy="56685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000" b="1" i="0" spc="-151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</a:t>
            </a:r>
            <a:r>
              <a:rPr lang="el-GR" dirty="0"/>
              <a:t>5</a:t>
            </a:r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3" y="7292052"/>
            <a:ext cx="1481559" cy="222233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1" y="-389238"/>
            <a:ext cx="1481559" cy="2222339"/>
          </a:xfrm>
          <a:prstGeom prst="rect">
            <a:avLst/>
          </a:prstGeom>
        </p:spPr>
      </p:pic>
      <p:sp>
        <p:nvSpPr>
          <p:cNvPr id="30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5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3"/>
            <a:ext cx="2076544" cy="74121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8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040381"/>
      </p:ext>
    </p:extLst>
  </p:cSld>
  <p:clrMapOvr>
    <a:masterClrMapping/>
  </p:clrMapOvr>
  <p:transition spd="med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 -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1615154" y="1680447"/>
            <a:ext cx="2369671" cy="2373159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1240407" y="4309136"/>
            <a:ext cx="3119156" cy="5097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32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1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1224441" y="4818837"/>
            <a:ext cx="3159311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buNone/>
              <a:defRPr sz="2400" b="0" i="0" spc="-51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4759520" y="4309136"/>
            <a:ext cx="3167531" cy="5097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32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2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4767741" y="4818837"/>
            <a:ext cx="3159311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buNone/>
              <a:defRPr sz="2400" b="0" i="0" spc="-51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l-GR" dirty="0"/>
              <a:t>.</a:t>
            </a:r>
            <a:endParaRPr lang="en-US" dirty="0"/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8331081" y="4309136"/>
            <a:ext cx="3167531" cy="5097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32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3</a:t>
            </a:r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8339301" y="4818837"/>
            <a:ext cx="3159311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buNone/>
              <a:defRPr sz="2400" b="0" i="0" spc="-51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l-GR" dirty="0"/>
              <a:t>.</a:t>
            </a:r>
            <a:endParaRPr lang="en-US" dirty="0"/>
          </a:p>
        </p:txBody>
      </p:sp>
      <p:sp>
        <p:nvSpPr>
          <p:cNvPr id="22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11842940" y="4309136"/>
            <a:ext cx="3167531" cy="5097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32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4</a:t>
            </a:r>
          </a:p>
        </p:txBody>
      </p:sp>
      <p:sp>
        <p:nvSpPr>
          <p:cNvPr id="23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11851161" y="4818837"/>
            <a:ext cx="3159311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buNone/>
              <a:defRPr sz="2400" b="0" i="0" spc="-51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l-GR" dirty="0"/>
              <a:t>Ε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</a:t>
            </a:r>
          </a:p>
        </p:txBody>
      </p:sp>
      <p:sp>
        <p:nvSpPr>
          <p:cNvPr id="24" name="Picture Placeholder 34"/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5158453" y="1680447"/>
            <a:ext cx="2369671" cy="2373159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5" name="Picture Placeholder 34"/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8730014" y="1680447"/>
            <a:ext cx="2369671" cy="2373159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6" name="Picture Placeholder 34"/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12241873" y="1680447"/>
            <a:ext cx="2369671" cy="2373159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1" y="575734"/>
            <a:ext cx="14752577" cy="88476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400" b="1" i="0" spc="-151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</a:t>
            </a:r>
            <a:r>
              <a:rPr lang="el-GR" dirty="0"/>
              <a:t> </a:t>
            </a:r>
            <a:r>
              <a:rPr lang="mr-IN" dirty="0"/>
              <a:t>–</a:t>
            </a:r>
            <a:r>
              <a:rPr lang="el-GR" dirty="0"/>
              <a:t> 4 </a:t>
            </a:r>
            <a:r>
              <a:rPr lang="en-US" dirty="0"/>
              <a:t>Images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3" y="7292052"/>
            <a:ext cx="1481559" cy="222233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1" y="-389238"/>
            <a:ext cx="1481559" cy="2222339"/>
          </a:xfrm>
          <a:prstGeom prst="rect">
            <a:avLst/>
          </a:prstGeom>
        </p:spPr>
      </p:pic>
      <p:sp>
        <p:nvSpPr>
          <p:cNvPr id="3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7" y="8416032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OpenAIRE @ EOSC | RDA  | Berlin | 23rd March 2018</a:t>
            </a:r>
          </a:p>
        </p:txBody>
      </p:sp>
      <p:sp>
        <p:nvSpPr>
          <p:cNvPr id="3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1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3"/>
            <a:ext cx="2076544" cy="74121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8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14377"/>
      </p:ext>
    </p:extLst>
  </p:cSld>
  <p:clrMapOvr>
    <a:masterClrMapping/>
  </p:clrMapOvr>
  <p:transition spd="med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Photos -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1752149" y="1929475"/>
            <a:ext cx="2552243" cy="255600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833301" y="4637371"/>
            <a:ext cx="4392000" cy="50749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32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1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825319" y="5147071"/>
            <a:ext cx="4392000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buNone/>
              <a:defRPr sz="2800" b="0" i="0" spc="-51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26" hasCustomPrompt="1"/>
          </p:nvPr>
        </p:nvSpPr>
        <p:spPr>
          <a:xfrm>
            <a:off x="6018491" y="4637372"/>
            <a:ext cx="4392000" cy="5097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32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2</a:t>
            </a:r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6018491" y="5147071"/>
            <a:ext cx="4392000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buNone/>
              <a:defRPr sz="2400" b="0" i="0" spc="-51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l-GR" dirty="0"/>
              <a:t>.</a:t>
            </a:r>
            <a:endParaRPr lang="en-US" dirty="0"/>
          </a:p>
        </p:txBody>
      </p:sp>
      <p:sp>
        <p:nvSpPr>
          <p:cNvPr id="20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11124999" y="4637372"/>
            <a:ext cx="4392000" cy="509701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ctr">
              <a:buNone/>
              <a:defRPr sz="32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3</a:t>
            </a:r>
          </a:p>
        </p:txBody>
      </p:sp>
      <p:sp>
        <p:nvSpPr>
          <p:cNvPr id="21" name="Text Placeholder 15"/>
          <p:cNvSpPr>
            <a:spLocks noGrp="1"/>
          </p:cNvSpPr>
          <p:nvPr>
            <p:ph type="body" sz="quarter" idx="29" hasCustomPrompt="1"/>
          </p:nvPr>
        </p:nvSpPr>
        <p:spPr>
          <a:xfrm>
            <a:off x="11124999" y="5147071"/>
            <a:ext cx="4392000" cy="2597964"/>
          </a:xfrm>
          <a:prstGeom prst="rect">
            <a:avLst/>
          </a:prstGeom>
        </p:spPr>
        <p:txBody>
          <a:bodyPr lIns="0" tIns="72000" rIns="0" bIns="0" numCol="1" spcCol="450000" anchor="t" anchorCtr="0">
            <a:normAutofit/>
          </a:bodyPr>
          <a:lstStyle>
            <a:lvl1pPr marL="0" indent="0" algn="ctr">
              <a:buNone/>
              <a:defRPr sz="2400" b="0" i="0" spc="-51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l-GR" dirty="0"/>
              <a:t>.</a:t>
            </a:r>
            <a:endParaRPr lang="en-US" dirty="0"/>
          </a:p>
        </p:txBody>
      </p:sp>
      <p:sp>
        <p:nvSpPr>
          <p:cNvPr id="24" name="Picture Placeholder 34"/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6938369" y="1929475"/>
            <a:ext cx="2552243" cy="255600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5" name="Picture Placeholder 34"/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12044877" y="1929475"/>
            <a:ext cx="2552243" cy="2556000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1" y="575734"/>
            <a:ext cx="14752577" cy="88476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400" b="1" i="0" spc="-151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</a:t>
            </a:r>
            <a:r>
              <a:rPr lang="el-GR" dirty="0"/>
              <a:t> </a:t>
            </a:r>
            <a:r>
              <a:rPr lang="mr-IN" dirty="0"/>
              <a:t>–</a:t>
            </a:r>
            <a:r>
              <a:rPr lang="el-GR" dirty="0"/>
              <a:t> </a:t>
            </a:r>
            <a:r>
              <a:rPr lang="en-US" dirty="0"/>
              <a:t>3</a:t>
            </a:r>
            <a:r>
              <a:rPr lang="el-GR" dirty="0"/>
              <a:t> </a:t>
            </a:r>
            <a:r>
              <a:rPr lang="en-US" dirty="0"/>
              <a:t>Images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3" y="7292052"/>
            <a:ext cx="1481559" cy="222233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1" y="-389238"/>
            <a:ext cx="1481559" cy="2222339"/>
          </a:xfrm>
          <a:prstGeom prst="rect">
            <a:avLst/>
          </a:prstGeom>
        </p:spPr>
      </p:pic>
      <p:sp>
        <p:nvSpPr>
          <p:cNvPr id="3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7" y="8416032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OpenAIRE @ EOSC | RDA  | Berlin | 23rd March 2018</a:t>
            </a:r>
          </a:p>
        </p:txBody>
      </p:sp>
      <p:sp>
        <p:nvSpPr>
          <p:cNvPr id="3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416031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3"/>
            <a:ext cx="2076544" cy="74121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8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324879"/>
      </p:ext>
    </p:extLst>
  </p:cSld>
  <p:clrMapOvr>
    <a:masterClrMapping/>
  </p:clrMapOvr>
  <p:transition spd="med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hotos -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939881" y="1869051"/>
            <a:ext cx="1993019" cy="1995951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685081" y="4109013"/>
            <a:ext cx="2502620" cy="2844800"/>
          </a:xfrm>
          <a:prstGeom prst="rect">
            <a:avLst/>
          </a:prstGeom>
        </p:spPr>
        <p:txBody>
          <a:bodyPr lIns="0" tIns="0" rIns="0" bIns="0" numCol="1" spcCol="450000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900"/>
              </a:spcBef>
              <a:buNone/>
              <a:defRPr sz="2800" b="0" i="0" spc="-51" baseline="0">
                <a:solidFill>
                  <a:schemeClr val="bg2">
                    <a:lumMod val="2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endParaRPr lang="en-US" dirty="0"/>
          </a:p>
          <a:p>
            <a:pPr lvl="0"/>
            <a:r>
              <a:rPr lang="en-US" dirty="0" err="1"/>
              <a:t>Ipsum</a:t>
            </a:r>
            <a:endParaRPr lang="en-US" dirty="0"/>
          </a:p>
          <a:p>
            <a:pPr lvl="0"/>
            <a:r>
              <a:rPr lang="en-US" dirty="0"/>
              <a:t>Dolor</a:t>
            </a:r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1" y="453134"/>
            <a:ext cx="14752577" cy="100736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400" b="1" i="0" spc="-151" baseline="0">
                <a:solidFill>
                  <a:srgbClr val="2D3293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</a:t>
            </a:r>
            <a:r>
              <a:rPr lang="el-GR" dirty="0"/>
              <a:t> </a:t>
            </a:r>
            <a:r>
              <a:rPr lang="mr-IN" dirty="0"/>
              <a:t>–</a:t>
            </a:r>
            <a:r>
              <a:rPr lang="el-GR" dirty="0"/>
              <a:t> 5 </a:t>
            </a:r>
            <a:r>
              <a:rPr lang="en-US" dirty="0"/>
              <a:t>Images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3" y="7292052"/>
            <a:ext cx="1481559" cy="222233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1" y="-389238"/>
            <a:ext cx="1481559" cy="2222339"/>
          </a:xfrm>
          <a:prstGeom prst="rect">
            <a:avLst/>
          </a:prstGeom>
        </p:spPr>
      </p:pic>
      <p:sp>
        <p:nvSpPr>
          <p:cNvPr id="32" name="Picture Placeholder 34"/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4030320" y="1869051"/>
            <a:ext cx="1993019" cy="1995951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34" name="Picture Placeholder 34"/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7120613" y="1869051"/>
            <a:ext cx="1993019" cy="1995951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35" name="Picture Placeholder 34"/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10216765" y="1869051"/>
            <a:ext cx="1993019" cy="1995951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36" name="Picture Placeholder 34"/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13301346" y="1869051"/>
            <a:ext cx="1919357" cy="1995951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38" name="Text Placeholder 15"/>
          <p:cNvSpPr>
            <a:spLocks noGrp="1"/>
          </p:cNvSpPr>
          <p:nvPr>
            <p:ph type="body" sz="quarter" idx="36" hasCustomPrompt="1"/>
          </p:nvPr>
        </p:nvSpPr>
        <p:spPr>
          <a:xfrm>
            <a:off x="3775521" y="4109013"/>
            <a:ext cx="2502620" cy="2844800"/>
          </a:xfrm>
          <a:prstGeom prst="rect">
            <a:avLst/>
          </a:prstGeom>
        </p:spPr>
        <p:txBody>
          <a:bodyPr lIns="0" tIns="0" rIns="0" bIns="0" numCol="1" spcCol="450000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900"/>
              </a:spcBef>
              <a:buNone/>
              <a:defRPr sz="2800" b="0" i="0" spc="-51" baseline="0">
                <a:solidFill>
                  <a:schemeClr val="bg2">
                    <a:lumMod val="2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endParaRPr lang="en-US" dirty="0"/>
          </a:p>
          <a:p>
            <a:pPr lvl="0"/>
            <a:r>
              <a:rPr lang="en-US" dirty="0" err="1"/>
              <a:t>Ipsum</a:t>
            </a:r>
            <a:endParaRPr lang="en-US" dirty="0"/>
          </a:p>
          <a:p>
            <a:pPr lvl="0"/>
            <a:r>
              <a:rPr lang="en-US" dirty="0"/>
              <a:t>Dolor</a:t>
            </a:r>
          </a:p>
        </p:txBody>
      </p:sp>
      <p:sp>
        <p:nvSpPr>
          <p:cNvPr id="39" name="Text Placeholder 15"/>
          <p:cNvSpPr>
            <a:spLocks noGrp="1"/>
          </p:cNvSpPr>
          <p:nvPr>
            <p:ph type="body" sz="quarter" idx="37" hasCustomPrompt="1"/>
          </p:nvPr>
        </p:nvSpPr>
        <p:spPr>
          <a:xfrm>
            <a:off x="6877537" y="4109013"/>
            <a:ext cx="2502620" cy="2844800"/>
          </a:xfrm>
          <a:prstGeom prst="rect">
            <a:avLst/>
          </a:prstGeom>
        </p:spPr>
        <p:txBody>
          <a:bodyPr lIns="0" tIns="0" rIns="0" bIns="0" numCol="1" spcCol="450000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900"/>
              </a:spcBef>
              <a:buNone/>
              <a:defRPr sz="2800" b="0" i="0" spc="-51" baseline="0">
                <a:solidFill>
                  <a:schemeClr val="bg2">
                    <a:lumMod val="2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endParaRPr lang="en-US" dirty="0"/>
          </a:p>
          <a:p>
            <a:pPr lvl="0"/>
            <a:r>
              <a:rPr lang="en-US" dirty="0" err="1"/>
              <a:t>Ipsum</a:t>
            </a:r>
            <a:endParaRPr lang="en-US" dirty="0"/>
          </a:p>
          <a:p>
            <a:pPr lvl="0"/>
            <a:r>
              <a:rPr lang="en-US" dirty="0"/>
              <a:t>Dolor</a:t>
            </a:r>
          </a:p>
        </p:txBody>
      </p:sp>
      <p:sp>
        <p:nvSpPr>
          <p:cNvPr id="40" name="Text Placeholder 15"/>
          <p:cNvSpPr>
            <a:spLocks noGrp="1"/>
          </p:cNvSpPr>
          <p:nvPr>
            <p:ph type="body" sz="quarter" idx="38" hasCustomPrompt="1"/>
          </p:nvPr>
        </p:nvSpPr>
        <p:spPr>
          <a:xfrm>
            <a:off x="9967977" y="4109013"/>
            <a:ext cx="2502620" cy="2844800"/>
          </a:xfrm>
          <a:prstGeom prst="rect">
            <a:avLst/>
          </a:prstGeom>
        </p:spPr>
        <p:txBody>
          <a:bodyPr lIns="0" tIns="0" rIns="0" bIns="0" numCol="1" spcCol="450000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900"/>
              </a:spcBef>
              <a:buNone/>
              <a:defRPr sz="2800" b="0" i="0" spc="-51" baseline="0">
                <a:solidFill>
                  <a:schemeClr val="bg2">
                    <a:lumMod val="2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endParaRPr lang="en-US" dirty="0"/>
          </a:p>
          <a:p>
            <a:pPr lvl="0"/>
            <a:r>
              <a:rPr lang="en-US" dirty="0" err="1"/>
              <a:t>Ipsum</a:t>
            </a:r>
            <a:endParaRPr lang="en-US" dirty="0"/>
          </a:p>
          <a:p>
            <a:pPr lvl="0"/>
            <a:r>
              <a:rPr lang="en-US" dirty="0"/>
              <a:t>Dolor</a:t>
            </a:r>
          </a:p>
        </p:txBody>
      </p:sp>
      <p:sp>
        <p:nvSpPr>
          <p:cNvPr id="41" name="Text Placeholder 15"/>
          <p:cNvSpPr>
            <a:spLocks noGrp="1"/>
          </p:cNvSpPr>
          <p:nvPr>
            <p:ph type="body" sz="quarter" idx="39" hasCustomPrompt="1"/>
          </p:nvPr>
        </p:nvSpPr>
        <p:spPr>
          <a:xfrm>
            <a:off x="13058417" y="4109013"/>
            <a:ext cx="2502620" cy="2844800"/>
          </a:xfrm>
          <a:prstGeom prst="rect">
            <a:avLst/>
          </a:prstGeom>
        </p:spPr>
        <p:txBody>
          <a:bodyPr lIns="0" tIns="0" rIns="0" bIns="0" numCol="1" spcCol="450000" anchor="t" anchorCtr="0">
            <a:noAutofit/>
          </a:bodyPr>
          <a:lstStyle>
            <a:lvl1pPr marL="0" indent="0" algn="ctr">
              <a:lnSpc>
                <a:spcPct val="150000"/>
              </a:lnSpc>
              <a:spcBef>
                <a:spcPts val="900"/>
              </a:spcBef>
              <a:buNone/>
              <a:defRPr sz="2800" b="0" i="0" spc="-51" baseline="0">
                <a:solidFill>
                  <a:schemeClr val="bg2">
                    <a:lumMod val="2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endParaRPr lang="en-US" dirty="0"/>
          </a:p>
          <a:p>
            <a:pPr lvl="0"/>
            <a:r>
              <a:rPr lang="en-US" dirty="0" err="1"/>
              <a:t>Ipsum</a:t>
            </a:r>
            <a:endParaRPr lang="en-US" dirty="0"/>
          </a:p>
          <a:p>
            <a:pPr lvl="0"/>
            <a:r>
              <a:rPr lang="en-US" dirty="0"/>
              <a:t>Dolor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483980" y="4004843"/>
            <a:ext cx="0" cy="2995271"/>
          </a:xfrm>
          <a:prstGeom prst="line">
            <a:avLst/>
          </a:prstGeom>
          <a:noFill/>
          <a:ln w="254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2" name="Straight Connector 41"/>
          <p:cNvCxnSpPr/>
          <p:nvPr userDrawn="1"/>
        </p:nvCxnSpPr>
        <p:spPr>
          <a:xfrm>
            <a:off x="6574421" y="4004843"/>
            <a:ext cx="0" cy="2995271"/>
          </a:xfrm>
          <a:prstGeom prst="line">
            <a:avLst/>
          </a:prstGeom>
          <a:noFill/>
          <a:ln w="254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3" name="Straight Connector 42"/>
          <p:cNvCxnSpPr/>
          <p:nvPr userDrawn="1"/>
        </p:nvCxnSpPr>
        <p:spPr>
          <a:xfrm>
            <a:off x="9664861" y="4004843"/>
            <a:ext cx="0" cy="2995271"/>
          </a:xfrm>
          <a:prstGeom prst="line">
            <a:avLst/>
          </a:prstGeom>
          <a:noFill/>
          <a:ln w="254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4" name="Straight Connector 43"/>
          <p:cNvCxnSpPr/>
          <p:nvPr userDrawn="1"/>
        </p:nvCxnSpPr>
        <p:spPr>
          <a:xfrm>
            <a:off x="12778451" y="4004843"/>
            <a:ext cx="0" cy="2995271"/>
          </a:xfrm>
          <a:prstGeom prst="line">
            <a:avLst/>
          </a:prstGeom>
          <a:noFill/>
          <a:ln w="25400" cap="flat">
            <a:solidFill>
              <a:srgbClr val="D6D6D6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9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7" y="8551496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OpenAIRE @ EOSC | RDA  | Berlin | 23rd March 2018</a:t>
            </a:r>
          </a:p>
        </p:txBody>
      </p:sp>
      <p:sp>
        <p:nvSpPr>
          <p:cNvPr id="2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5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3"/>
            <a:ext cx="2076544" cy="74121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8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00274"/>
      </p:ext>
    </p:extLst>
  </p:cSld>
  <p:clrMapOvr>
    <a:masterClrMapping/>
  </p:clrMapOvr>
  <p:transition spd="med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hotos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/>
          <p:cNvSpPr/>
          <p:nvPr userDrawn="1"/>
        </p:nvSpPr>
        <p:spPr>
          <a:xfrm>
            <a:off x="0" y="4354634"/>
            <a:ext cx="16256000" cy="434734"/>
          </a:xfrm>
          <a:prstGeom prst="rect">
            <a:avLst/>
          </a:prstGeom>
          <a:gradFill>
            <a:gsLst>
              <a:gs pos="33000">
                <a:schemeClr val="accent2"/>
              </a:gs>
              <a:gs pos="100000">
                <a:schemeClr val="accent3"/>
              </a:gs>
            </a:gsLst>
            <a:lin ang="12600000" scaled="0"/>
          </a:gra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" name="Picture Placeholder 34"/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741413" y="1885742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2314937" y="1912399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3200" b="1" i="0" spc="-151" baseline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1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2314937" y="2327637"/>
            <a:ext cx="5312780" cy="1137275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0" i="0" spc="-51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1" y="524934"/>
            <a:ext cx="14303103" cy="935567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1" i="0" spc="-151" baseline="0">
                <a:solidFill>
                  <a:schemeClr val="bg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</a:t>
            </a:r>
            <a:r>
              <a:rPr lang="el-GR" dirty="0"/>
              <a:t> </a:t>
            </a:r>
            <a:r>
              <a:rPr lang="mr-IN" dirty="0"/>
              <a:t>–</a:t>
            </a:r>
            <a:r>
              <a:rPr lang="el-GR" dirty="0"/>
              <a:t> 6 </a:t>
            </a:r>
            <a:r>
              <a:rPr lang="en-US" dirty="0"/>
              <a:t>Images,</a:t>
            </a:r>
            <a:r>
              <a:rPr lang="el-GR" dirty="0"/>
              <a:t> </a:t>
            </a:r>
            <a:r>
              <a:rPr lang="en-US" dirty="0"/>
              <a:t>2 Columns</a:t>
            </a:r>
          </a:p>
        </p:txBody>
      </p:sp>
      <p:sp>
        <p:nvSpPr>
          <p:cNvPr id="28" name="Rectangle 27"/>
          <p:cNvSpPr/>
          <p:nvPr userDrawn="1"/>
        </p:nvSpPr>
        <p:spPr>
          <a:xfrm>
            <a:off x="0" y="8367834"/>
            <a:ext cx="16256000" cy="434734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1" name="Picture Placeholder 34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741413" y="3890154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42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2314937" y="3916810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3200" b="1" i="0" spc="-151" baseline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2</a:t>
            </a:r>
          </a:p>
        </p:txBody>
      </p:sp>
      <p:sp>
        <p:nvSpPr>
          <p:cNvPr id="43" name="Text Placeholder 15"/>
          <p:cNvSpPr>
            <a:spLocks noGrp="1"/>
          </p:cNvSpPr>
          <p:nvPr>
            <p:ph type="body" sz="quarter" idx="28" hasCustomPrompt="1"/>
          </p:nvPr>
        </p:nvSpPr>
        <p:spPr>
          <a:xfrm>
            <a:off x="2314937" y="4332049"/>
            <a:ext cx="5312780" cy="1098508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0" i="0" spc="-51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44" name="Picture Placeholder 34"/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741413" y="5867907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45" name="Text Placeholder 15"/>
          <p:cNvSpPr>
            <a:spLocks noGrp="1"/>
          </p:cNvSpPr>
          <p:nvPr>
            <p:ph type="body" sz="quarter" idx="30" hasCustomPrompt="1"/>
          </p:nvPr>
        </p:nvSpPr>
        <p:spPr>
          <a:xfrm>
            <a:off x="2314937" y="5894565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3200" b="1" i="0" spc="-151" baseline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3</a:t>
            </a:r>
          </a:p>
        </p:txBody>
      </p:sp>
      <p:sp>
        <p:nvSpPr>
          <p:cNvPr id="46" name="Text Placeholder 15"/>
          <p:cNvSpPr>
            <a:spLocks noGrp="1"/>
          </p:cNvSpPr>
          <p:nvPr>
            <p:ph type="body" sz="quarter" idx="31" hasCustomPrompt="1"/>
          </p:nvPr>
        </p:nvSpPr>
        <p:spPr>
          <a:xfrm>
            <a:off x="2314937" y="6309802"/>
            <a:ext cx="5312780" cy="1106999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0" i="0" spc="-51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47" name="Picture Placeholder 34"/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8128001" y="1885742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48" name="Text Placeholder 15"/>
          <p:cNvSpPr>
            <a:spLocks noGrp="1"/>
          </p:cNvSpPr>
          <p:nvPr>
            <p:ph type="body" sz="quarter" idx="33" hasCustomPrompt="1"/>
          </p:nvPr>
        </p:nvSpPr>
        <p:spPr>
          <a:xfrm>
            <a:off x="9701525" y="1912399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marL="0" indent="0" algn="l">
              <a:buNone/>
              <a:defRPr sz="2800" b="1" i="0" spc="-151" baseline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4</a:t>
            </a:r>
          </a:p>
        </p:txBody>
      </p:sp>
      <p:sp>
        <p:nvSpPr>
          <p:cNvPr id="49" name="Text Placeholder 15"/>
          <p:cNvSpPr>
            <a:spLocks noGrp="1"/>
          </p:cNvSpPr>
          <p:nvPr>
            <p:ph type="body" sz="quarter" idx="34" hasCustomPrompt="1"/>
          </p:nvPr>
        </p:nvSpPr>
        <p:spPr>
          <a:xfrm>
            <a:off x="9701525" y="2327637"/>
            <a:ext cx="5312780" cy="1137275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0" i="0" spc="-51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50" name="Picture Placeholder 34"/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8128001" y="3890154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51" name="Text Placeholder 15"/>
          <p:cNvSpPr>
            <a:spLocks noGrp="1"/>
          </p:cNvSpPr>
          <p:nvPr>
            <p:ph type="body" sz="quarter" idx="36" hasCustomPrompt="1"/>
          </p:nvPr>
        </p:nvSpPr>
        <p:spPr>
          <a:xfrm>
            <a:off x="9701525" y="3916810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3200" b="1" i="0" spc="-151" baseline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5</a:t>
            </a:r>
          </a:p>
        </p:txBody>
      </p:sp>
      <p:sp>
        <p:nvSpPr>
          <p:cNvPr id="52" name="Text Placeholder 15"/>
          <p:cNvSpPr>
            <a:spLocks noGrp="1"/>
          </p:cNvSpPr>
          <p:nvPr>
            <p:ph type="body" sz="quarter" idx="37" hasCustomPrompt="1"/>
          </p:nvPr>
        </p:nvSpPr>
        <p:spPr>
          <a:xfrm>
            <a:off x="9701525" y="4332049"/>
            <a:ext cx="5312780" cy="1098508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0" i="0" spc="-51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sp>
        <p:nvSpPr>
          <p:cNvPr id="53" name="Picture Placeholder 34"/>
          <p:cNvSpPr>
            <a:spLocks noGrp="1" noChangeAspect="1"/>
          </p:cNvSpPr>
          <p:nvPr>
            <p:ph type="pic" sz="quarter" idx="38" hasCustomPrompt="1"/>
          </p:nvPr>
        </p:nvSpPr>
        <p:spPr>
          <a:xfrm>
            <a:off x="8128001" y="5867907"/>
            <a:ext cx="1361691" cy="1363695"/>
          </a:xfrm>
          <a:prstGeom prst="ellipse">
            <a:avLst/>
          </a:prstGeom>
          <a:pattFill prst="ltDnDiag">
            <a:fgClr>
              <a:schemeClr val="bg2"/>
            </a:fgClr>
            <a:bgClr>
              <a:schemeClr val="bg1"/>
            </a:bgClr>
          </a:pattFill>
          <a:ln w="79375">
            <a:solidFill>
              <a:schemeClr val="accent2"/>
            </a:solidFill>
          </a:ln>
        </p:spPr>
        <p:txBody>
          <a:bodyPr vert="horz" lIns="0" tIns="0" rIns="0" bIns="0" anchor="ctr" anchorCtr="0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baseline="0">
                <a:latin typeface="Open Sans" charset="0"/>
                <a:ea typeface="Open Sans" charset="0"/>
                <a:cs typeface="Open Sans" charset="0"/>
              </a:defRPr>
            </a:lvl1pPr>
          </a:lstStyle>
          <a:p>
            <a:r>
              <a:rPr lang="en-US"/>
              <a:t>Insert Photo</a:t>
            </a:r>
          </a:p>
        </p:txBody>
      </p:sp>
      <p:sp>
        <p:nvSpPr>
          <p:cNvPr id="54" name="Text Placeholder 15"/>
          <p:cNvSpPr>
            <a:spLocks noGrp="1"/>
          </p:cNvSpPr>
          <p:nvPr>
            <p:ph type="body" sz="quarter" idx="39" hasCustomPrompt="1"/>
          </p:nvPr>
        </p:nvSpPr>
        <p:spPr>
          <a:xfrm>
            <a:off x="9701525" y="5894565"/>
            <a:ext cx="5312779" cy="415239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 algn="l">
              <a:buNone/>
              <a:defRPr sz="3200" b="1" i="0" spc="-151" baseline="0">
                <a:solidFill>
                  <a:schemeClr val="tx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IMAGE 6</a:t>
            </a:r>
          </a:p>
        </p:txBody>
      </p:sp>
      <p:sp>
        <p:nvSpPr>
          <p:cNvPr id="55" name="Text Placeholder 15"/>
          <p:cNvSpPr>
            <a:spLocks noGrp="1"/>
          </p:cNvSpPr>
          <p:nvPr>
            <p:ph type="body" sz="quarter" idx="40" hasCustomPrompt="1"/>
          </p:nvPr>
        </p:nvSpPr>
        <p:spPr>
          <a:xfrm>
            <a:off x="9701525" y="6309802"/>
            <a:ext cx="5312780" cy="1094855"/>
          </a:xfrm>
          <a:prstGeom prst="rect">
            <a:avLst/>
          </a:prstGeom>
        </p:spPr>
        <p:txBody>
          <a:bodyPr lIns="0" tIns="108000" rIns="0" bIns="0" numCol="1" spcCol="450000" anchor="t" anchorCtr="0">
            <a:normAutofit/>
          </a:bodyPr>
          <a:lstStyle>
            <a:lvl1pPr marL="0" indent="0" algn="l">
              <a:buNone/>
              <a:defRPr sz="2400" b="0" i="0" spc="-51" baseline="0">
                <a:solidFill>
                  <a:schemeClr val="bg1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4051" y="-434051"/>
            <a:ext cx="1736203" cy="26043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042761" y="5824735"/>
            <a:ext cx="1770592" cy="2655888"/>
          </a:xfrm>
          <a:prstGeom prst="rect">
            <a:avLst/>
          </a:prstGeom>
        </p:spPr>
      </p:pic>
      <p:sp>
        <p:nvSpPr>
          <p:cNvPr id="30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7" y="8551496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OpenAIRE @ EOSC | RDA  | Berlin | 23rd March 2018</a:t>
            </a:r>
          </a:p>
        </p:txBody>
      </p:sp>
      <p:sp>
        <p:nvSpPr>
          <p:cNvPr id="31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5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3"/>
            <a:ext cx="2076544" cy="74121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8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001141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+ Focus">
  <p:cSld name="Text + Focus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121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-1" y="0"/>
            <a:ext cx="16233457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121"/>
          <p:cNvSpPr txBox="1">
            <a:spLocks noGrp="1"/>
          </p:cNvSpPr>
          <p:nvPr>
            <p:ph type="body" idx="1"/>
          </p:nvPr>
        </p:nvSpPr>
        <p:spPr>
          <a:xfrm>
            <a:off x="723900" y="508000"/>
            <a:ext cx="12872179" cy="1244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Helvetica Neue"/>
              <a:buNone/>
              <a:defRPr sz="4800" b="1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34" name="Google Shape;234;p121"/>
          <p:cNvSpPr txBox="1">
            <a:spLocks noGrp="1"/>
          </p:cNvSpPr>
          <p:nvPr>
            <p:ph type="body" idx="2"/>
          </p:nvPr>
        </p:nvSpPr>
        <p:spPr>
          <a:xfrm>
            <a:off x="723900" y="1752437"/>
            <a:ext cx="13381039" cy="5650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1950"/>
              <a:buFont typeface="Helvetica Neue"/>
              <a:buNone/>
              <a:defRPr sz="2600" b="0" i="0">
                <a:solidFill>
                  <a:srgbClr val="35353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35" name="Google Shape;235;p121"/>
          <p:cNvSpPr/>
          <p:nvPr/>
        </p:nvSpPr>
        <p:spPr>
          <a:xfrm>
            <a:off x="7373823" y="4233946"/>
            <a:ext cx="10269600" cy="2398426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outerShdw blurRad="25400" dist="12700" dir="5400000" rotWithShape="0">
              <a:srgbClr val="000000">
                <a:alpha val="49411"/>
              </a:srgbClr>
            </a:outerShdw>
          </a:effectLst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36" name="Google Shape;236;p121"/>
          <p:cNvSpPr txBox="1">
            <a:spLocks noGrp="1"/>
          </p:cNvSpPr>
          <p:nvPr>
            <p:ph type="body" idx="3"/>
          </p:nvPr>
        </p:nvSpPr>
        <p:spPr>
          <a:xfrm>
            <a:off x="8097097" y="4523343"/>
            <a:ext cx="7327781" cy="1854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  <a:defRPr sz="4400" b="1" i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37" name="Google Shape;237;p121"/>
          <p:cNvSpPr txBox="1">
            <a:spLocks noGrp="1"/>
          </p:cNvSpPr>
          <p:nvPr>
            <p:ph type="ftr" idx="11"/>
          </p:nvPr>
        </p:nvSpPr>
        <p:spPr>
          <a:xfrm>
            <a:off x="7246916" y="8551495"/>
            <a:ext cx="8290521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Open Sans Light"/>
              <a:buNone/>
              <a:defRPr sz="1400" b="0" i="0">
                <a:solidFill>
                  <a:srgbClr val="6A6A6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21"/>
          <p:cNvSpPr txBox="1">
            <a:spLocks noGrp="1"/>
          </p:cNvSpPr>
          <p:nvPr>
            <p:ph type="sldNum" idx="12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499">
          <p15:clr>
            <a:srgbClr val="FBAE40"/>
          </p15:clr>
        </p15:guide>
        <p15:guide id="4" orient="horz" pos="1111">
          <p15:clr>
            <a:srgbClr val="FBAE40"/>
          </p15:clr>
        </p15:guide>
        <p15:guide id="5" orient="horz" pos="4672">
          <p15:clr>
            <a:srgbClr val="FBAE40"/>
          </p15:clr>
        </p15:guide>
        <p15:guide id="6" pos="8885">
          <p15:clr>
            <a:srgbClr val="FBAE40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Right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2" y="792164"/>
            <a:ext cx="6535716" cy="2565635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6600" b="1" i="0" spc="-451" baseline="0">
                <a:solidFill>
                  <a:srgbClr val="2D3293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DolorSit</a:t>
            </a:r>
            <a:r>
              <a:rPr lang="en-US" dirty="0"/>
              <a:t>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723900" y="3357797"/>
            <a:ext cx="6126605" cy="4059003"/>
          </a:xfrm>
          <a:prstGeom prst="rect">
            <a:avLst/>
          </a:prstGeom>
        </p:spPr>
        <p:txBody>
          <a:bodyPr lIns="0" tIns="180000" rIns="0" bIns="180000" numCol="1" spcCol="720000" anchor="t" anchorCtr="0">
            <a:normAutofit/>
          </a:bodyPr>
          <a:lstStyle>
            <a:lvl1pPr marL="0" indent="0" algn="l">
              <a:buNone/>
              <a:defRPr sz="3200" b="0" i="0" spc="-151" baseline="0">
                <a:solidFill>
                  <a:schemeClr val="tx2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3821973" y="-500295"/>
            <a:ext cx="1933731" cy="2934324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8128000" y="792165"/>
            <a:ext cx="8128000" cy="7405151"/>
          </a:xfrm>
          <a:prstGeom prst="rect">
            <a:avLst/>
          </a:prstGeo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GB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3" y="7292052"/>
            <a:ext cx="1481559" cy="222233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1" y="-389238"/>
            <a:ext cx="1481559" cy="2222339"/>
          </a:xfrm>
          <a:prstGeom prst="rect">
            <a:avLst/>
          </a:prstGeom>
        </p:spPr>
      </p:pic>
      <p:sp>
        <p:nvSpPr>
          <p:cNvPr id="25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7" y="8551496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OpenAIRE @ EOSC | RDA  | Berlin | 23rd March 2018</a:t>
            </a:r>
          </a:p>
        </p:txBody>
      </p:sp>
      <p:sp>
        <p:nvSpPr>
          <p:cNvPr id="2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5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3"/>
            <a:ext cx="2076544" cy="7412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8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681986"/>
      </p:ext>
    </p:extLst>
  </p:cSld>
  <p:clrMapOvr>
    <a:masterClrMapping/>
  </p:clrMapOvr>
  <p:transition spd="med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Right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8128000" y="792165"/>
            <a:ext cx="8128000" cy="7405151"/>
          </a:xfrm>
          <a:prstGeom prst="rect">
            <a:avLst/>
          </a:prstGeo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GB"/>
          </a:p>
        </p:txBody>
      </p:sp>
      <p:sp>
        <p:nvSpPr>
          <p:cNvPr id="12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2" y="792164"/>
            <a:ext cx="6535716" cy="2565635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6600" b="1" i="0" spc="-451" baseline="0">
                <a:solidFill>
                  <a:srgbClr val="2D3293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DolorSit</a:t>
            </a:r>
            <a:r>
              <a:rPr lang="en-US" dirty="0"/>
              <a:t> </a:t>
            </a:r>
            <a:r>
              <a:rPr lang="en-US" dirty="0" err="1"/>
              <a:t>Amet</a:t>
            </a:r>
            <a:r>
              <a:rPr lang="en-US" dirty="0"/>
              <a:t>.</a:t>
            </a:r>
          </a:p>
        </p:txBody>
      </p:sp>
      <p:sp>
        <p:nvSpPr>
          <p:cNvPr id="18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723900" y="3357797"/>
            <a:ext cx="6126605" cy="4059003"/>
          </a:xfrm>
          <a:prstGeom prst="rect">
            <a:avLst/>
          </a:prstGeom>
        </p:spPr>
        <p:txBody>
          <a:bodyPr lIns="0" tIns="180000" rIns="0" bIns="180000" numCol="1" spcCol="720000" anchor="t" anchorCtr="0">
            <a:normAutofit/>
          </a:bodyPr>
          <a:lstStyle>
            <a:lvl1pPr marL="0" indent="0" algn="l">
              <a:buNone/>
              <a:defRPr sz="3200" b="0" i="0" spc="-151" baseline="0">
                <a:solidFill>
                  <a:schemeClr val="tx2"/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3821973" y="-500295"/>
            <a:ext cx="1933731" cy="2934324"/>
          </a:xfrm>
          <a:prstGeom prst="rect">
            <a:avLst/>
          </a:prstGeom>
        </p:spPr>
      </p:pic>
      <p:sp>
        <p:nvSpPr>
          <p:cNvPr id="10" name="Rounded Rectangle 9"/>
          <p:cNvSpPr/>
          <p:nvPr userDrawn="1"/>
        </p:nvSpPr>
        <p:spPr>
          <a:xfrm>
            <a:off x="8921833" y="6534770"/>
            <a:ext cx="8968799" cy="611319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9593705" y="6162363"/>
            <a:ext cx="6355831" cy="1250067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lnSpc>
                <a:spcPct val="100000"/>
              </a:lnSpc>
              <a:buNone/>
              <a:defRPr sz="4400" b="1" i="1" spc="-300" baseline="0">
                <a:solidFill>
                  <a:schemeClr val="accent1"/>
                </a:solidFill>
                <a:latin typeface="Open Sans Semibold" charset="0"/>
                <a:ea typeface="Open Sans Semibold" charset="0"/>
                <a:cs typeface="Open Sans Semibold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.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91" y="-389238"/>
            <a:ext cx="1481559" cy="222233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404053" y="7292052"/>
            <a:ext cx="1481559" cy="2222339"/>
          </a:xfrm>
          <a:prstGeom prst="rect">
            <a:avLst/>
          </a:prstGeom>
        </p:spPr>
      </p:pic>
      <p:sp>
        <p:nvSpPr>
          <p:cNvPr id="26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7" y="8551496"/>
            <a:ext cx="8290521" cy="376237"/>
          </a:xfrm>
        </p:spPr>
        <p:txBody>
          <a:bodyPr>
            <a:normAutofit/>
          </a:bodyPr>
          <a:lstStyle>
            <a:lvl1pPr algn="r"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en-US"/>
              <a:t>OpenAIRE @ EOSC | RDA  | Berlin | 23rd March 2018</a:t>
            </a:r>
          </a:p>
        </p:txBody>
      </p:sp>
      <p:sp>
        <p:nvSpPr>
          <p:cNvPr id="2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5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3"/>
            <a:ext cx="2076544" cy="7412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8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748882"/>
      </p:ext>
    </p:extLst>
  </p:cSld>
  <p:clrMapOvr>
    <a:masterClrMapping/>
  </p:clrMapOvr>
  <p:transition spd="med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9552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3327400" y="2766348"/>
            <a:ext cx="9689459" cy="350393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normAutofit/>
          </a:bodyPr>
          <a:lstStyle/>
          <a:p>
            <a:pPr marL="0" marR="0" indent="0" algn="ctr" defTabSz="5476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3000" b="1" i="0" u="none" strike="noStrike" cap="none" spc="-300" normalizeH="0" baseline="0">
                <a:ln>
                  <a:noFill/>
                </a:ln>
                <a:solidFill>
                  <a:srgbClr val="5AC3F0"/>
                </a:solidFill>
                <a:effectLst/>
                <a:uFillTx/>
                <a:latin typeface="Open Sans Semibold" charset="0"/>
                <a:ea typeface="Open Sans Semibold" charset="0"/>
                <a:cs typeface="Open Sans Semibold" charset="0"/>
                <a:sym typeface="Helvetica Light"/>
              </a:rPr>
              <a:t>Thank you!</a:t>
            </a:r>
          </a:p>
        </p:txBody>
      </p:sp>
      <p:sp>
        <p:nvSpPr>
          <p:cNvPr id="10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4176060" y="6130978"/>
            <a:ext cx="7901640" cy="5213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1">
            <a:noAutofit/>
          </a:bodyPr>
          <a:lstStyle>
            <a:lvl1pPr marL="0" indent="0" algn="r">
              <a:buNone/>
              <a:defRPr sz="4000" b="1" i="0" spc="-151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78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11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4176060" y="6652304"/>
            <a:ext cx="7901640" cy="15173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108000" rIns="0" bIns="0" anchor="t" anchorCtr="1">
            <a:normAutofit/>
          </a:bodyPr>
          <a:lstStyle>
            <a:lvl1pPr marL="0" indent="0" algn="ctr">
              <a:buNone/>
              <a:defRPr sz="3200" b="0" i="0" spc="-151">
                <a:solidFill>
                  <a:schemeClr val="accent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78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Contact Information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099" y="8371595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266505"/>
      </p:ext>
    </p:extLst>
  </p:cSld>
  <p:clrMapOvr>
    <a:masterClrMapping/>
  </p:clrMapOvr>
  <p:transition spd="med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65"/>
          <a:stretch/>
        </p:blipFill>
        <p:spPr bwMode="auto">
          <a:xfrm>
            <a:off x="1287910" y="8172401"/>
            <a:ext cx="1173775" cy="118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5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028" y="755659"/>
            <a:ext cx="1584325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5436" y="323538"/>
            <a:ext cx="11953328" cy="1766887"/>
          </a:xfrm>
          <a:prstGeom prst="rect">
            <a:avLst/>
          </a:prstGeom>
        </p:spPr>
        <p:txBody>
          <a:bodyPr lIns="81648" tIns="40825" rIns="81648" bIns="40825" anchor="b">
            <a:normAutofit/>
          </a:bodyPr>
          <a:lstStyle>
            <a:lvl1pPr algn="l">
              <a:defRPr sz="8098" b="0">
                <a:solidFill>
                  <a:srgbClr val="28288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600"/>
            </a:lvl1pPr>
          </a:lstStyle>
          <a:p>
            <a:r>
              <a:rPr lang="en-GB">
                <a:cs typeface="PF Paperback Light" charset="0"/>
              </a:rPr>
              <a:t>OpenAIRE @ EOSC | RDA  | Berlin | 23rd March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A24DD-5EB0-604F-AAB4-280A82317199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5625489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w/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ine 4"/>
          <p:cNvSpPr>
            <a:spLocks noChangeShapeType="1"/>
          </p:cNvSpPr>
          <p:nvPr userDrawn="1"/>
        </p:nvSpPr>
        <p:spPr bwMode="auto">
          <a:xfrm rot="10800000" flipH="1">
            <a:off x="1" y="3867149"/>
            <a:ext cx="2057400" cy="1760539"/>
          </a:xfrm>
          <a:prstGeom prst="line">
            <a:avLst/>
          </a:prstGeom>
          <a:noFill/>
          <a:ln w="12700">
            <a:solidFill>
              <a:srgbClr val="0ABE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3300"/>
          </a:p>
        </p:txBody>
      </p:sp>
      <p:sp>
        <p:nvSpPr>
          <p:cNvPr id="6" name="Line 5"/>
          <p:cNvSpPr>
            <a:spLocks noChangeShapeType="1"/>
          </p:cNvSpPr>
          <p:nvPr userDrawn="1"/>
        </p:nvSpPr>
        <p:spPr bwMode="auto">
          <a:xfrm rot="10800000" flipH="1">
            <a:off x="5824540" y="3"/>
            <a:ext cx="738187" cy="684213"/>
          </a:xfrm>
          <a:prstGeom prst="line">
            <a:avLst/>
          </a:prstGeom>
          <a:noFill/>
          <a:ln w="12700">
            <a:solidFill>
              <a:srgbClr val="0ABE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sz="3300"/>
          </a:p>
        </p:txBody>
      </p:sp>
      <p:pic>
        <p:nvPicPr>
          <p:cNvPr id="7" name="Picture 2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40" y="7524749"/>
            <a:ext cx="2109787" cy="118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4" y="900114"/>
            <a:ext cx="1584325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9408" y="323532"/>
            <a:ext cx="12097344" cy="165598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8998" b="1" baseline="0">
                <a:solidFill>
                  <a:srgbClr val="28288C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9408" y="2699791"/>
            <a:ext cx="12169352" cy="6049020"/>
          </a:xfrm>
        </p:spPr>
        <p:txBody>
          <a:bodyPr/>
          <a:lstStyle>
            <a:lvl1pPr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defRPr b="1">
                <a:latin typeface="Calibri" panose="020F0502020204030204" pitchFamily="34" charset="0"/>
              </a:defRPr>
            </a:lvl1pPr>
            <a:lvl2pPr>
              <a:lnSpc>
                <a:spcPct val="150000"/>
              </a:lnSpc>
              <a:defRPr sz="2800" b="1">
                <a:latin typeface="Calibri" panose="020F0502020204030204" pitchFamily="34" charset="0"/>
                <a:cs typeface="PF Paperback"/>
              </a:defRPr>
            </a:lvl2pPr>
            <a:lvl3pPr>
              <a:lnSpc>
                <a:spcPct val="150000"/>
              </a:lnSpc>
              <a:defRPr sz="2000" b="1">
                <a:latin typeface="Calibri" panose="020F0502020204030204" pitchFamily="34" charset="0"/>
                <a:cs typeface="PF Paperback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Text Placeholder 20"/>
          <p:cNvSpPr>
            <a:spLocks noGrp="1"/>
          </p:cNvSpPr>
          <p:nvPr>
            <p:ph type="body" sz="quarter" idx="16"/>
          </p:nvPr>
        </p:nvSpPr>
        <p:spPr>
          <a:xfrm>
            <a:off x="2798764" y="1978946"/>
            <a:ext cx="12097989" cy="648841"/>
          </a:xfrm>
        </p:spPr>
        <p:txBody>
          <a:bodyPr>
            <a:noAutofit/>
          </a:bodyPr>
          <a:lstStyle>
            <a:lvl1pPr marL="35995" indent="0">
              <a:buNone/>
              <a:defRPr sz="2400" baseline="0">
                <a:solidFill>
                  <a:srgbClr val="2D73D7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OpenAIRE @ EOSC | RDA  | Berlin | 23rd March 2018</a:t>
            </a:r>
            <a:endParaRPr lang="en-GB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383020D-9724-438A-BDB4-609840D9C21E}" type="slidenum">
              <a:rPr lang="en-GB" altLang="de-DE"/>
              <a:pPr>
                <a:defRPr/>
              </a:pPr>
              <a:t>‹N›</a:t>
            </a:fld>
            <a:endParaRPr lang="en-GB" altLang="de-DE"/>
          </a:p>
        </p:txBody>
      </p:sp>
    </p:spTree>
    <p:extLst>
      <p:ext uri="{BB962C8B-B14F-4D97-AF65-F5344CB8AC3E}">
        <p14:creationId xmlns:p14="http://schemas.microsoft.com/office/powerpoint/2010/main" val="2501689039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19"/>
          <a:stretch/>
        </p:blipFill>
        <p:spPr bwMode="auto">
          <a:xfrm>
            <a:off x="14536089" y="7524750"/>
            <a:ext cx="1186521" cy="118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4"/>
          <p:cNvSpPr>
            <a:spLocks noChangeShapeType="1"/>
          </p:cNvSpPr>
          <p:nvPr userDrawn="1"/>
        </p:nvSpPr>
        <p:spPr bwMode="auto">
          <a:xfrm rot="10800000" flipH="1">
            <a:off x="153993" y="5748346"/>
            <a:ext cx="2057401" cy="1760537"/>
          </a:xfrm>
          <a:prstGeom prst="line">
            <a:avLst/>
          </a:prstGeom>
          <a:noFill/>
          <a:ln w="12700">
            <a:solidFill>
              <a:srgbClr val="0ABE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 sz="3200"/>
          </a:p>
        </p:txBody>
      </p:sp>
      <p:sp>
        <p:nvSpPr>
          <p:cNvPr id="10" name="Line 5"/>
          <p:cNvSpPr>
            <a:spLocks noChangeShapeType="1"/>
          </p:cNvSpPr>
          <p:nvPr userDrawn="1"/>
        </p:nvSpPr>
        <p:spPr bwMode="auto">
          <a:xfrm rot="10800000" flipH="1">
            <a:off x="7812087" y="139700"/>
            <a:ext cx="1674812" cy="1487488"/>
          </a:xfrm>
          <a:prstGeom prst="line">
            <a:avLst/>
          </a:prstGeom>
          <a:noFill/>
          <a:ln w="12700">
            <a:solidFill>
              <a:srgbClr val="23C5F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GB" sz="3200"/>
          </a:p>
        </p:txBody>
      </p:sp>
      <p:pic>
        <p:nvPicPr>
          <p:cNvPr id="11" name="Picture 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95" y="468325"/>
            <a:ext cx="3324227" cy="1873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2655396" y="6588233"/>
            <a:ext cx="9144000" cy="935163"/>
          </a:xfrm>
        </p:spPr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400" baseline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655395" y="7523238"/>
            <a:ext cx="7488236" cy="86518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1800" baseline="0">
                <a:solidFill>
                  <a:srgbClr val="595959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634959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/>
          </p:nvPr>
        </p:nvSpPr>
        <p:spPr>
          <a:xfrm>
            <a:off x="2655402" y="2123737"/>
            <a:ext cx="12601399" cy="237626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8798" b="1" i="0" baseline="0">
                <a:solidFill>
                  <a:srgbClr val="28288C"/>
                </a:solidFill>
                <a:latin typeface="Calibri" panose="020F0502020204030204" pitchFamily="34" charset="0"/>
                <a:cs typeface="Arial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5"/>
          </p:nvPr>
        </p:nvSpPr>
        <p:spPr>
          <a:xfrm>
            <a:off x="2654654" y="4572574"/>
            <a:ext cx="12602565" cy="1079548"/>
          </a:xfrm>
        </p:spPr>
        <p:txBody>
          <a:bodyPr/>
          <a:lstStyle>
            <a:lvl1pPr marL="13660" indent="0">
              <a:spcBef>
                <a:spcPts val="0"/>
              </a:spcBef>
              <a:buNone/>
              <a:defRPr sz="3200" baseline="0">
                <a:solidFill>
                  <a:srgbClr val="2D73D7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16"/>
          </p:nvPr>
        </p:nvSpPr>
        <p:spPr>
          <a:xfrm>
            <a:off x="1790705" y="8675698"/>
            <a:ext cx="13177839" cy="485775"/>
          </a:xfrm>
        </p:spPr>
        <p:txBody>
          <a:bodyPr/>
          <a:lstStyle>
            <a:lvl1pPr>
              <a:defRPr sz="1600">
                <a:latin typeface="Calibri" panose="020F0502020204030204" pitchFamily="34" charset="0"/>
              </a:defRPr>
            </a:lvl1pPr>
          </a:lstStyle>
          <a:p>
            <a:r>
              <a:rPr lang="en-GB">
                <a:cs typeface="PF Paperback Light" charset="0"/>
              </a:rPr>
              <a:t>OpenAIRE @ EOSC | RDA  | Berlin | 23rd March 2018</a:t>
            </a: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A0E4E-93C7-974F-9CD6-534DEEE0329C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719026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554135" y="791156"/>
            <a:ext cx="15147733" cy="1018133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554135" y="2048844"/>
            <a:ext cx="15147733" cy="607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5062148" y="8290164"/>
            <a:ext cx="975467" cy="6997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‹N›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4942976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ke bold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9292" y="3995937"/>
            <a:ext cx="12889433" cy="1668016"/>
          </a:xfrm>
          <a:prstGeom prst="rect">
            <a:avLst/>
          </a:prstGeom>
          <a:solidFill>
            <a:srgbClr val="28288C"/>
          </a:solidFill>
        </p:spPr>
        <p:txBody>
          <a:bodyPr vert="horz" lIns="81648" tIns="40825" rIns="81648" bIns="40825" anchor="ctr">
            <a:noAutofit/>
          </a:bodyPr>
          <a:lstStyle>
            <a:lvl1pPr algn="ctr">
              <a:defRPr sz="8098" cap="all" baseline="0">
                <a:solidFill>
                  <a:schemeClr val="bg1"/>
                </a:solidFill>
                <a:latin typeface="PF Paperback Black"/>
                <a:cs typeface="PF Paperback Black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1719292" y="1187624"/>
            <a:ext cx="12889433" cy="2808560"/>
          </a:xfrm>
        </p:spPr>
        <p:txBody>
          <a:bodyPr anchor="b"/>
          <a:lstStyle>
            <a:lvl1pPr marL="238110" indent="0" algn="ctr">
              <a:lnSpc>
                <a:spcPct val="100000"/>
              </a:lnSpc>
              <a:spcAft>
                <a:spcPts val="537"/>
              </a:spcAft>
              <a:buNone/>
              <a:defRPr sz="7098" baseline="0">
                <a:solidFill>
                  <a:srgbClr val="28288C"/>
                </a:solidFill>
                <a:latin typeface="PF Paperback Light"/>
                <a:cs typeface="PF Paperback Ligh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719292" y="5652129"/>
            <a:ext cx="12889433" cy="2159001"/>
          </a:xfrm>
        </p:spPr>
        <p:txBody>
          <a:bodyPr/>
          <a:lstStyle>
            <a:lvl1pPr marL="238110" indent="0" algn="ctr">
              <a:lnSpc>
                <a:spcPct val="100000"/>
              </a:lnSpc>
              <a:spcAft>
                <a:spcPts val="537"/>
              </a:spcAft>
              <a:buNone/>
              <a:defRPr sz="7098">
                <a:solidFill>
                  <a:srgbClr val="28288C"/>
                </a:solidFill>
                <a:latin typeface="PF Paperback Light"/>
                <a:cs typeface="PF Paperback Ligh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Cardiologico Monzino | Milano | 11 febbraio 2020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EEFAB-C34A-5C41-B153-92EACB97F409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7304457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4 Blocks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37" r="3855"/>
          <a:stretch/>
        </p:blipFill>
        <p:spPr>
          <a:xfrm>
            <a:off x="13643508" y="2"/>
            <a:ext cx="2657096" cy="9155111"/>
          </a:xfrm>
          <a:prstGeom prst="rect">
            <a:avLst/>
          </a:prstGeom>
        </p:spPr>
      </p:pic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0" y="552086"/>
            <a:ext cx="10210800" cy="908415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5400" b="1" i="0" spc="-300" baseline="0">
                <a:solidFill>
                  <a:srgbClr val="2D3293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LOREM IPSUM DOLOR SIT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8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13643509" y="4354633"/>
            <a:ext cx="2657096" cy="434734"/>
          </a:xfrm>
          <a:prstGeom prst="rect">
            <a:avLst/>
          </a:prstGeom>
          <a:gradFill>
            <a:gsLst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1"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13821973" y="-500295"/>
            <a:ext cx="1933731" cy="2934324"/>
          </a:xfrm>
          <a:prstGeom prst="rect">
            <a:avLst/>
          </a:prstGeom>
        </p:spPr>
      </p:pic>
      <p:sp>
        <p:nvSpPr>
          <p:cNvPr id="17" name="Text Placeholder 15"/>
          <p:cNvSpPr>
            <a:spLocks noGrp="1"/>
          </p:cNvSpPr>
          <p:nvPr>
            <p:ph type="body" sz="quarter" idx="27" hasCustomPrompt="1"/>
          </p:nvPr>
        </p:nvSpPr>
        <p:spPr>
          <a:xfrm>
            <a:off x="711201" y="2875589"/>
            <a:ext cx="6002145" cy="212420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l">
              <a:buNone/>
              <a:defRPr sz="2800" b="0" i="0" spc="-151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711200" y="1907659"/>
            <a:ext cx="6002147" cy="434734"/>
          </a:xfrm>
          <a:prstGeom prst="rect">
            <a:avLst/>
          </a:prstGeom>
          <a:solidFill>
            <a:schemeClr val="accent1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8" name="Rectangle 37"/>
          <p:cNvSpPr/>
          <p:nvPr userDrawn="1"/>
        </p:nvSpPr>
        <p:spPr>
          <a:xfrm>
            <a:off x="7319531" y="1907659"/>
            <a:ext cx="6002147" cy="434734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9" name="Rectangle 38"/>
          <p:cNvSpPr/>
          <p:nvPr userDrawn="1"/>
        </p:nvSpPr>
        <p:spPr>
          <a:xfrm>
            <a:off x="711200" y="4961409"/>
            <a:ext cx="6002147" cy="43473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0" name="Rectangle 39"/>
          <p:cNvSpPr/>
          <p:nvPr userDrawn="1"/>
        </p:nvSpPr>
        <p:spPr>
          <a:xfrm>
            <a:off x="7319531" y="4961409"/>
            <a:ext cx="6002147" cy="434734"/>
          </a:xfrm>
          <a:prstGeom prst="rect">
            <a:avLst/>
          </a:prstGeom>
          <a:solidFill>
            <a:schemeClr val="accent6"/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8203663"/>
            <a:ext cx="2076544" cy="74121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8" y="8328801"/>
            <a:ext cx="829564" cy="576000"/>
          </a:xfrm>
          <a:prstGeom prst="rect">
            <a:avLst/>
          </a:prstGeom>
        </p:spPr>
      </p:pic>
      <p:sp>
        <p:nvSpPr>
          <p:cNvPr id="22" name="Text Placeholder 25">
            <a:extLst>
              <a:ext uri="{FF2B5EF4-FFF2-40B4-BE49-F238E27FC236}">
                <a16:creationId xmlns:a16="http://schemas.microsoft.com/office/drawing/2014/main" id="{CFDF0E9C-FC7C-BD44-99A2-23BB6D7F167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11200" y="2207253"/>
            <a:ext cx="6002145" cy="66833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800" b="1" i="0" spc="-151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1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DD516BBB-933E-A94D-8672-5657862E6CD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7319533" y="2875589"/>
            <a:ext cx="6002145" cy="212420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l">
              <a:buNone/>
              <a:defRPr sz="2800" b="0" i="0" spc="-151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</a:p>
        </p:txBody>
      </p:sp>
      <p:sp>
        <p:nvSpPr>
          <p:cNvPr id="24" name="Rectangle 38">
            <a:extLst>
              <a:ext uri="{FF2B5EF4-FFF2-40B4-BE49-F238E27FC236}">
                <a16:creationId xmlns:a16="http://schemas.microsoft.com/office/drawing/2014/main" id="{8034C1D6-FA7A-A54B-B865-EDBDF863F489}"/>
              </a:ext>
            </a:extLst>
          </p:cNvPr>
          <p:cNvSpPr/>
          <p:nvPr userDrawn="1"/>
        </p:nvSpPr>
        <p:spPr>
          <a:xfrm>
            <a:off x="7319531" y="4961409"/>
            <a:ext cx="6002147" cy="4347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35129A83-5940-6844-8CD8-C5C58653082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319530" y="2207253"/>
            <a:ext cx="6002145" cy="66833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800" b="1" i="0" spc="-151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1</a:t>
            </a:r>
          </a:p>
        </p:txBody>
      </p:sp>
      <p:sp>
        <p:nvSpPr>
          <p:cNvPr id="26" name="Text Placeholder 15">
            <a:extLst>
              <a:ext uri="{FF2B5EF4-FFF2-40B4-BE49-F238E27FC236}">
                <a16:creationId xmlns:a16="http://schemas.microsoft.com/office/drawing/2014/main" id="{5CD54875-4F92-6143-8B45-FEEFAC1E72A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11200" y="5926977"/>
            <a:ext cx="6002145" cy="212420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l">
              <a:buNone/>
              <a:defRPr sz="2800" b="0" i="0" spc="-151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364A5EAB-14B9-374C-86DF-41B75787267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11197" y="5258641"/>
            <a:ext cx="6002145" cy="66833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800" b="1" i="0" spc="-151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1</a:t>
            </a:r>
          </a:p>
        </p:txBody>
      </p:sp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D91EB7D6-4F56-6D4B-9FDF-80639162AA7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319530" y="5931776"/>
            <a:ext cx="6002145" cy="2124200"/>
          </a:xfrm>
          <a:prstGeom prst="rect">
            <a:avLst/>
          </a:prstGeom>
        </p:spPr>
        <p:txBody>
          <a:bodyPr lIns="108000" tIns="108000" rIns="108000" bIns="108000" numCol="1" spcCol="720000" anchor="t" anchorCtr="0">
            <a:normAutofit/>
          </a:bodyPr>
          <a:lstStyle>
            <a:lvl1pPr marL="0" indent="0" algn="l">
              <a:buNone/>
              <a:defRPr sz="2800" b="0" i="0" spc="-151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EC27938D-2FD9-8D49-88FD-5CE637EDAD02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319529" y="5263440"/>
            <a:ext cx="6002145" cy="668336"/>
          </a:xfrm>
          <a:prstGeom prst="rect">
            <a:avLst/>
          </a:prstGeom>
        </p:spPr>
        <p:txBody>
          <a:bodyPr wrap="square" lIns="0" tIns="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4800" b="1" i="0" spc="-151" baseline="0">
                <a:solidFill>
                  <a:schemeClr val="tx2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Option 1</a:t>
            </a:r>
          </a:p>
        </p:txBody>
      </p:sp>
    </p:spTree>
    <p:extLst>
      <p:ext uri="{BB962C8B-B14F-4D97-AF65-F5344CB8AC3E}">
        <p14:creationId xmlns:p14="http://schemas.microsoft.com/office/powerpoint/2010/main" val="2626819298"/>
      </p:ext>
    </p:extLst>
  </p:cSld>
  <p:clrMapOvr>
    <a:masterClrMapping/>
  </p:clrMapOvr>
  <p:transition spd="med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Photos - Texts">
  <p:cSld name="1_4 Photos - Texts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82"/>
          <p:cNvSpPr>
            <a:spLocks noGrp="1"/>
          </p:cNvSpPr>
          <p:nvPr>
            <p:ph type="pic" idx="2"/>
          </p:nvPr>
        </p:nvSpPr>
        <p:spPr>
          <a:xfrm>
            <a:off x="1615154" y="1680447"/>
            <a:ext cx="2369671" cy="2373159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51" name="Google Shape;451;p82"/>
          <p:cNvSpPr txBox="1">
            <a:spLocks noGrp="1"/>
          </p:cNvSpPr>
          <p:nvPr>
            <p:ph type="body" idx="1"/>
          </p:nvPr>
        </p:nvSpPr>
        <p:spPr>
          <a:xfrm>
            <a:off x="1240407" y="4309136"/>
            <a:ext cx="3119156" cy="509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189" lvl="0" indent="-228594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3200" b="1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77" lvl="1" indent="-228594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566" lvl="2" indent="-228594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754" lvl="3" indent="-228594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5943" lvl="4" indent="-228594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131" lvl="5" indent="-314317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320" lvl="6" indent="-314317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509" lvl="7" indent="-314317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697" lvl="8" indent="-314317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52" name="Google Shape;452;p82"/>
          <p:cNvSpPr txBox="1">
            <a:spLocks noGrp="1"/>
          </p:cNvSpPr>
          <p:nvPr>
            <p:ph type="body" idx="3"/>
          </p:nvPr>
        </p:nvSpPr>
        <p:spPr>
          <a:xfrm>
            <a:off x="1224441" y="4818837"/>
            <a:ext cx="3159311" cy="2597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rmAutofit/>
          </a:bodyPr>
          <a:lstStyle>
            <a:lvl1pPr marL="457189" lvl="0" indent="-228594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1800"/>
              <a:buFont typeface="Helvetica Neue"/>
              <a:buNone/>
              <a:defRPr sz="2400" b="0" i="0">
                <a:solidFill>
                  <a:srgbClr val="35353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77" lvl="1" indent="-228594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566" lvl="2" indent="-228594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754" lvl="3" indent="-228594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5943" lvl="4" indent="-228594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131" lvl="5" indent="-314317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320" lvl="6" indent="-314317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509" lvl="7" indent="-314317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697" lvl="8" indent="-314317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53" name="Google Shape;453;p82"/>
          <p:cNvSpPr txBox="1">
            <a:spLocks noGrp="1"/>
          </p:cNvSpPr>
          <p:nvPr>
            <p:ph type="body" idx="4"/>
          </p:nvPr>
        </p:nvSpPr>
        <p:spPr>
          <a:xfrm>
            <a:off x="4759520" y="4309136"/>
            <a:ext cx="3167531" cy="509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189" lvl="0" indent="-228594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3200" b="1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77" lvl="1" indent="-228594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566" lvl="2" indent="-228594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754" lvl="3" indent="-228594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5943" lvl="4" indent="-228594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131" lvl="5" indent="-314317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320" lvl="6" indent="-314317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509" lvl="7" indent="-314317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697" lvl="8" indent="-314317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54" name="Google Shape;454;p82"/>
          <p:cNvSpPr txBox="1">
            <a:spLocks noGrp="1"/>
          </p:cNvSpPr>
          <p:nvPr>
            <p:ph type="body" idx="5"/>
          </p:nvPr>
        </p:nvSpPr>
        <p:spPr>
          <a:xfrm>
            <a:off x="4767741" y="4818837"/>
            <a:ext cx="3159311" cy="2597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rmAutofit/>
          </a:bodyPr>
          <a:lstStyle>
            <a:lvl1pPr marL="457189" lvl="0" indent="-228594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1800"/>
              <a:buFont typeface="Helvetica Neue"/>
              <a:buNone/>
              <a:defRPr sz="2400" b="0" i="0">
                <a:solidFill>
                  <a:srgbClr val="35353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77" lvl="1" indent="-228594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566" lvl="2" indent="-228594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754" lvl="3" indent="-228594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5943" lvl="4" indent="-228594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131" lvl="5" indent="-314317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320" lvl="6" indent="-314317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509" lvl="7" indent="-314317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697" lvl="8" indent="-314317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55" name="Google Shape;455;p82"/>
          <p:cNvSpPr txBox="1">
            <a:spLocks noGrp="1"/>
          </p:cNvSpPr>
          <p:nvPr>
            <p:ph type="body" idx="6"/>
          </p:nvPr>
        </p:nvSpPr>
        <p:spPr>
          <a:xfrm>
            <a:off x="8331081" y="4309136"/>
            <a:ext cx="3167531" cy="509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189" lvl="0" indent="-228594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3200" b="1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77" lvl="1" indent="-228594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566" lvl="2" indent="-228594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754" lvl="3" indent="-228594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5943" lvl="4" indent="-228594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131" lvl="5" indent="-314317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320" lvl="6" indent="-314317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509" lvl="7" indent="-314317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697" lvl="8" indent="-314317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56" name="Google Shape;456;p82"/>
          <p:cNvSpPr txBox="1">
            <a:spLocks noGrp="1"/>
          </p:cNvSpPr>
          <p:nvPr>
            <p:ph type="body" idx="7"/>
          </p:nvPr>
        </p:nvSpPr>
        <p:spPr>
          <a:xfrm>
            <a:off x="8339301" y="4818837"/>
            <a:ext cx="3159311" cy="2597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rmAutofit/>
          </a:bodyPr>
          <a:lstStyle>
            <a:lvl1pPr marL="457189" lvl="0" indent="-228594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1800"/>
              <a:buFont typeface="Helvetica Neue"/>
              <a:buNone/>
              <a:defRPr sz="2400" b="0" i="0">
                <a:solidFill>
                  <a:srgbClr val="35353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77" lvl="1" indent="-228594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566" lvl="2" indent="-228594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754" lvl="3" indent="-228594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5943" lvl="4" indent="-228594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131" lvl="5" indent="-314317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320" lvl="6" indent="-314317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509" lvl="7" indent="-314317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697" lvl="8" indent="-314317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57" name="Google Shape;457;p82"/>
          <p:cNvSpPr txBox="1">
            <a:spLocks noGrp="1"/>
          </p:cNvSpPr>
          <p:nvPr>
            <p:ph type="body" idx="8"/>
          </p:nvPr>
        </p:nvSpPr>
        <p:spPr>
          <a:xfrm>
            <a:off x="11842940" y="4309136"/>
            <a:ext cx="3167531" cy="509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189" lvl="0" indent="-228594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Helvetica Neue"/>
              <a:buNone/>
              <a:defRPr sz="3200" b="1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77" lvl="1" indent="-228594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566" lvl="2" indent="-228594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754" lvl="3" indent="-228594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5943" lvl="4" indent="-228594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131" lvl="5" indent="-314317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320" lvl="6" indent="-314317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509" lvl="7" indent="-314317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697" lvl="8" indent="-314317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58" name="Google Shape;458;p82"/>
          <p:cNvSpPr txBox="1">
            <a:spLocks noGrp="1"/>
          </p:cNvSpPr>
          <p:nvPr>
            <p:ph type="body" idx="9"/>
          </p:nvPr>
        </p:nvSpPr>
        <p:spPr>
          <a:xfrm>
            <a:off x="11851161" y="4818837"/>
            <a:ext cx="3159311" cy="2597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rmAutofit/>
          </a:bodyPr>
          <a:lstStyle>
            <a:lvl1pPr marL="457189" lvl="0" indent="-228594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1800"/>
              <a:buFont typeface="Helvetica Neue"/>
              <a:buNone/>
              <a:defRPr sz="2400" b="0" i="0">
                <a:solidFill>
                  <a:srgbClr val="35353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77" lvl="1" indent="-228594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566" lvl="2" indent="-228594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754" lvl="3" indent="-228594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5943" lvl="4" indent="-228594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131" lvl="5" indent="-314317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320" lvl="6" indent="-314317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509" lvl="7" indent="-314317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697" lvl="8" indent="-314317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59" name="Google Shape;459;p82"/>
          <p:cNvSpPr>
            <a:spLocks noGrp="1"/>
          </p:cNvSpPr>
          <p:nvPr>
            <p:ph type="pic" idx="13"/>
          </p:nvPr>
        </p:nvSpPr>
        <p:spPr>
          <a:xfrm>
            <a:off x="5158453" y="1680447"/>
            <a:ext cx="2369671" cy="2373159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60" name="Google Shape;460;p82"/>
          <p:cNvSpPr>
            <a:spLocks noGrp="1"/>
          </p:cNvSpPr>
          <p:nvPr>
            <p:ph type="pic" idx="14"/>
          </p:nvPr>
        </p:nvSpPr>
        <p:spPr>
          <a:xfrm>
            <a:off x="8730014" y="1680447"/>
            <a:ext cx="2369671" cy="2373159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61" name="Google Shape;461;p82"/>
          <p:cNvSpPr>
            <a:spLocks noGrp="1"/>
          </p:cNvSpPr>
          <p:nvPr>
            <p:ph type="pic" idx="15"/>
          </p:nvPr>
        </p:nvSpPr>
        <p:spPr>
          <a:xfrm>
            <a:off x="12241873" y="1680447"/>
            <a:ext cx="2369671" cy="2373159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62" name="Google Shape;462;p82"/>
          <p:cNvSpPr txBox="1">
            <a:spLocks noGrp="1"/>
          </p:cNvSpPr>
          <p:nvPr>
            <p:ph type="body" idx="16"/>
          </p:nvPr>
        </p:nvSpPr>
        <p:spPr>
          <a:xfrm>
            <a:off x="711201" y="575734"/>
            <a:ext cx="14752577" cy="884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189" lvl="0" indent="-228594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3300"/>
              <a:buFont typeface="Helvetica Neue"/>
              <a:buNone/>
              <a:defRPr sz="4400" b="1" i="0">
                <a:solidFill>
                  <a:srgbClr val="2D32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77" lvl="1" indent="-228594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566" lvl="2" indent="-314317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754" lvl="3" indent="-314317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5943" lvl="4" indent="-228594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131" lvl="5" indent="-314317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320" lvl="6" indent="-314317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509" lvl="7" indent="-314317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697" lvl="8" indent="-314317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463" name="Google Shape;463;p8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4404053" y="7292052"/>
            <a:ext cx="1481559" cy="22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8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370391" y="-389238"/>
            <a:ext cx="1481559" cy="2222339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82"/>
          <p:cNvSpPr txBox="1">
            <a:spLocks noGrp="1"/>
          </p:cNvSpPr>
          <p:nvPr>
            <p:ph type="ftr" idx="11"/>
          </p:nvPr>
        </p:nvSpPr>
        <p:spPr>
          <a:xfrm>
            <a:off x="7246917" y="8416032"/>
            <a:ext cx="8290521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Helvetica Neue"/>
              <a:buNone/>
              <a:defRPr sz="1400" b="0" i="0">
                <a:solidFill>
                  <a:srgbClr val="6A6A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66" name="Google Shape;466;p82"/>
          <p:cNvSpPr txBox="1">
            <a:spLocks noGrp="1"/>
          </p:cNvSpPr>
          <p:nvPr>
            <p:ph type="sldNum" idx="12"/>
          </p:nvPr>
        </p:nvSpPr>
        <p:spPr>
          <a:xfrm>
            <a:off x="15571303" y="8416031"/>
            <a:ext cx="508000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00000000-1234-1234-1234-123412341234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467" name="Google Shape;467;p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200" y="8203663"/>
            <a:ext cx="2076544" cy="7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8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8758" y="8328801"/>
            <a:ext cx="829564" cy="57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79900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Blocks - Photo">
  <p:cSld name="4 Blocks - Photo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1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627583" y="0"/>
            <a:ext cx="4628417" cy="9155111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115"/>
          <p:cNvSpPr txBox="1">
            <a:spLocks noGrp="1"/>
          </p:cNvSpPr>
          <p:nvPr>
            <p:ph type="body" idx="1"/>
          </p:nvPr>
        </p:nvSpPr>
        <p:spPr>
          <a:xfrm>
            <a:off x="711200" y="552085"/>
            <a:ext cx="10210800" cy="908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4050"/>
              <a:buFont typeface="Helvetica Neue"/>
              <a:buNone/>
              <a:defRPr sz="5400" b="1" i="0">
                <a:solidFill>
                  <a:srgbClr val="2D32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48" name="Google Shape;248;p115"/>
          <p:cNvSpPr txBox="1"/>
          <p:nvPr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49" name="Google Shape;249;p115"/>
          <p:cNvSpPr/>
          <p:nvPr/>
        </p:nvSpPr>
        <p:spPr>
          <a:xfrm>
            <a:off x="11627582" y="-1"/>
            <a:ext cx="4689798" cy="9144000"/>
          </a:xfrm>
          <a:prstGeom prst="rect">
            <a:avLst/>
          </a:prstGeom>
          <a:gradFill>
            <a:gsLst>
              <a:gs pos="0">
                <a:srgbClr val="2D3293"/>
              </a:gs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0"/>
          </a:gradFill>
          <a:ln>
            <a:noFill/>
          </a:ln>
          <a:effectLst>
            <a:outerShdw blurRad="25400" dist="12700" dir="5400000" rotWithShape="0">
              <a:schemeClr val="accent1">
                <a:alpha val="49411"/>
              </a:schemeClr>
            </a:outerShdw>
          </a:effectLst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50" name="Google Shape;250;p1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 flipH="1">
            <a:off x="13821973" y="-500296"/>
            <a:ext cx="1933731" cy="2934324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15"/>
          <p:cNvSpPr txBox="1">
            <a:spLocks noGrp="1"/>
          </p:cNvSpPr>
          <p:nvPr>
            <p:ph type="body" idx="2"/>
          </p:nvPr>
        </p:nvSpPr>
        <p:spPr>
          <a:xfrm>
            <a:off x="711201" y="2167249"/>
            <a:ext cx="4851400" cy="20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1080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Helvetica Neue"/>
              <a:buNone/>
              <a:defRPr sz="2800" b="0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52" name="Google Shape;252;p115"/>
          <p:cNvSpPr txBox="1">
            <a:spLocks noGrp="1"/>
          </p:cNvSpPr>
          <p:nvPr>
            <p:ph type="body" idx="3"/>
          </p:nvPr>
        </p:nvSpPr>
        <p:spPr>
          <a:xfrm>
            <a:off x="6070600" y="2167249"/>
            <a:ext cx="4851400" cy="20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1080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Helvetica Neue"/>
              <a:buNone/>
              <a:defRPr sz="2800" b="0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53" name="Google Shape;253;p115"/>
          <p:cNvSpPr/>
          <p:nvPr/>
        </p:nvSpPr>
        <p:spPr>
          <a:xfrm>
            <a:off x="711200" y="2082800"/>
            <a:ext cx="4851401" cy="844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54" name="Google Shape;254;p115"/>
          <p:cNvSpPr/>
          <p:nvPr/>
        </p:nvSpPr>
        <p:spPr>
          <a:xfrm>
            <a:off x="6070599" y="2082800"/>
            <a:ext cx="4851401" cy="8444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55" name="Google Shape;255;p115"/>
          <p:cNvSpPr/>
          <p:nvPr/>
        </p:nvSpPr>
        <p:spPr>
          <a:xfrm>
            <a:off x="711200" y="4578991"/>
            <a:ext cx="4851401" cy="84449"/>
          </a:xfrm>
          <a:prstGeom prst="rect">
            <a:avLst/>
          </a:prstGeom>
          <a:solidFill>
            <a:srgbClr val="6A71D2"/>
          </a:solidFill>
          <a:ln>
            <a:noFill/>
          </a:ln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56" name="Google Shape;256;p115"/>
          <p:cNvSpPr/>
          <p:nvPr/>
        </p:nvSpPr>
        <p:spPr>
          <a:xfrm>
            <a:off x="6070599" y="4578991"/>
            <a:ext cx="4851401" cy="8444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57" name="Google Shape;257;p115"/>
          <p:cNvSpPr txBox="1">
            <a:spLocks noGrp="1"/>
          </p:cNvSpPr>
          <p:nvPr>
            <p:ph type="body" idx="4"/>
          </p:nvPr>
        </p:nvSpPr>
        <p:spPr>
          <a:xfrm>
            <a:off x="711201" y="4661079"/>
            <a:ext cx="4851400" cy="20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1080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Helvetica Neue"/>
              <a:buNone/>
              <a:defRPr sz="2800" b="0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58" name="Google Shape;258;p115"/>
          <p:cNvSpPr txBox="1">
            <a:spLocks noGrp="1"/>
          </p:cNvSpPr>
          <p:nvPr>
            <p:ph type="body" idx="5"/>
          </p:nvPr>
        </p:nvSpPr>
        <p:spPr>
          <a:xfrm>
            <a:off x="6070600" y="4661079"/>
            <a:ext cx="4851400" cy="20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1080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Helvetica Neue"/>
              <a:buNone/>
              <a:defRPr sz="2800" b="0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59" name="Google Shape;259;p115"/>
          <p:cNvSpPr txBox="1">
            <a:spLocks noGrp="1"/>
          </p:cNvSpPr>
          <p:nvPr>
            <p:ph type="ftr" idx="11"/>
          </p:nvPr>
        </p:nvSpPr>
        <p:spPr>
          <a:xfrm>
            <a:off x="4506556" y="8574271"/>
            <a:ext cx="8290521" cy="314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"/>
              <a:buNone/>
              <a:defRPr sz="1400" b="0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115"/>
          <p:cNvSpPr txBox="1">
            <a:spLocks noGrp="1"/>
          </p:cNvSpPr>
          <p:nvPr>
            <p:ph type="sldNum" idx="12"/>
          </p:nvPr>
        </p:nvSpPr>
        <p:spPr>
          <a:xfrm>
            <a:off x="15571303" y="8602293"/>
            <a:ext cx="508000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25826A-7669-4FC1-AECA-E4370ED8142A}" type="datetime1">
              <a:rPr lang="en-GB" smtClean="0"/>
              <a:t>27/05/2021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www.rd-alliance.org -  @resdatall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A5777-89E2-0C42-9BCE-298721AA9BB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85731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Blank_statement">
  <p:cSld name="7_Blank_statemen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0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33" y="0"/>
            <a:ext cx="16246137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08"/>
          <p:cNvSpPr txBox="1">
            <a:spLocks noGrp="1"/>
          </p:cNvSpPr>
          <p:nvPr>
            <p:ph type="body" idx="1"/>
          </p:nvPr>
        </p:nvSpPr>
        <p:spPr>
          <a:xfrm>
            <a:off x="3810001" y="745067"/>
            <a:ext cx="8636001" cy="76538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189" lvl="0" indent="-22859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600"/>
              <a:buFont typeface="Helvetica Neue"/>
              <a:buNone/>
              <a:defRPr sz="8800" b="0" i="0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377" lvl="1" indent="-228594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566" lvl="2" indent="-314317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754" lvl="3" indent="-314317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5943" lvl="4" indent="-228594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131" lvl="5" indent="-314317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320" lvl="6" indent="-314317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509" lvl="7" indent="-314317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697" lvl="8" indent="-314317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339283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Blank_statement">
  <p:cSld name="5_Blank_statemen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0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32" y="0"/>
            <a:ext cx="16246137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08"/>
          <p:cNvSpPr txBox="1">
            <a:spLocks noGrp="1"/>
          </p:cNvSpPr>
          <p:nvPr>
            <p:ph type="body" idx="1"/>
          </p:nvPr>
        </p:nvSpPr>
        <p:spPr>
          <a:xfrm>
            <a:off x="3810000" y="745067"/>
            <a:ext cx="8636001" cy="7653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600"/>
              <a:buFont typeface="Helvetica Neue"/>
              <a:buNone/>
              <a:defRPr sz="8800" b="0" i="0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908578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Blocks - Photo">
  <p:cSld name="4 Blocks - Photo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627583" y="0"/>
            <a:ext cx="4628417" cy="9155111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15"/>
          <p:cNvSpPr txBox="1">
            <a:spLocks noGrp="1"/>
          </p:cNvSpPr>
          <p:nvPr>
            <p:ph type="body" idx="1"/>
          </p:nvPr>
        </p:nvSpPr>
        <p:spPr>
          <a:xfrm>
            <a:off x="711200" y="552085"/>
            <a:ext cx="10210800" cy="908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4050"/>
              <a:buFont typeface="Helvetica Neue"/>
              <a:buNone/>
              <a:defRPr sz="5400" b="1" i="0">
                <a:solidFill>
                  <a:srgbClr val="2D32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115"/>
          <p:cNvSpPr txBox="1"/>
          <p:nvPr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27" name="Google Shape;127;p115"/>
          <p:cNvSpPr/>
          <p:nvPr/>
        </p:nvSpPr>
        <p:spPr>
          <a:xfrm>
            <a:off x="11627582" y="-1"/>
            <a:ext cx="4689798" cy="9144000"/>
          </a:xfrm>
          <a:prstGeom prst="rect">
            <a:avLst/>
          </a:prstGeom>
          <a:gradFill>
            <a:gsLst>
              <a:gs pos="0">
                <a:srgbClr val="2D3293"/>
              </a:gs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0"/>
          </a:gradFill>
          <a:ln>
            <a:noFill/>
          </a:ln>
          <a:effectLst>
            <a:outerShdw blurRad="25400" dist="12700" dir="5400000" rotWithShape="0">
              <a:schemeClr val="accent1">
                <a:alpha val="49803"/>
              </a:schemeClr>
            </a:outerShdw>
          </a:effectLst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28" name="Google Shape;128;p1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 flipH="1">
            <a:off x="13821973" y="-500296"/>
            <a:ext cx="1933731" cy="2934324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15"/>
          <p:cNvSpPr txBox="1">
            <a:spLocks noGrp="1"/>
          </p:cNvSpPr>
          <p:nvPr>
            <p:ph type="body" idx="2"/>
          </p:nvPr>
        </p:nvSpPr>
        <p:spPr>
          <a:xfrm>
            <a:off x="711201" y="2167249"/>
            <a:ext cx="4851400" cy="20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1080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Helvetica Neue"/>
              <a:buNone/>
              <a:defRPr sz="2800" b="0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115"/>
          <p:cNvSpPr txBox="1">
            <a:spLocks noGrp="1"/>
          </p:cNvSpPr>
          <p:nvPr>
            <p:ph type="body" idx="3"/>
          </p:nvPr>
        </p:nvSpPr>
        <p:spPr>
          <a:xfrm>
            <a:off x="6070600" y="2167249"/>
            <a:ext cx="4851400" cy="20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1080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Helvetica Neue"/>
              <a:buNone/>
              <a:defRPr sz="2800" b="0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115"/>
          <p:cNvSpPr/>
          <p:nvPr/>
        </p:nvSpPr>
        <p:spPr>
          <a:xfrm>
            <a:off x="711200" y="2082800"/>
            <a:ext cx="4851401" cy="844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32" name="Google Shape;132;p115"/>
          <p:cNvSpPr/>
          <p:nvPr/>
        </p:nvSpPr>
        <p:spPr>
          <a:xfrm>
            <a:off x="6070599" y="2082800"/>
            <a:ext cx="4851401" cy="8444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33" name="Google Shape;133;p115"/>
          <p:cNvSpPr/>
          <p:nvPr/>
        </p:nvSpPr>
        <p:spPr>
          <a:xfrm>
            <a:off x="711200" y="4578991"/>
            <a:ext cx="4851401" cy="84449"/>
          </a:xfrm>
          <a:prstGeom prst="rect">
            <a:avLst/>
          </a:prstGeom>
          <a:solidFill>
            <a:srgbClr val="6A71D2"/>
          </a:solidFill>
          <a:ln>
            <a:noFill/>
          </a:ln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34" name="Google Shape;134;p115"/>
          <p:cNvSpPr/>
          <p:nvPr/>
        </p:nvSpPr>
        <p:spPr>
          <a:xfrm>
            <a:off x="6070599" y="4578991"/>
            <a:ext cx="4851401" cy="8444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35" name="Google Shape;135;p115"/>
          <p:cNvSpPr txBox="1">
            <a:spLocks noGrp="1"/>
          </p:cNvSpPr>
          <p:nvPr>
            <p:ph type="body" idx="4"/>
          </p:nvPr>
        </p:nvSpPr>
        <p:spPr>
          <a:xfrm>
            <a:off x="711201" y="4661079"/>
            <a:ext cx="4851400" cy="20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1080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Helvetica Neue"/>
              <a:buNone/>
              <a:defRPr sz="2800" b="0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136" name="Google Shape;136;p115"/>
          <p:cNvSpPr txBox="1">
            <a:spLocks noGrp="1"/>
          </p:cNvSpPr>
          <p:nvPr>
            <p:ph type="body" idx="5"/>
          </p:nvPr>
        </p:nvSpPr>
        <p:spPr>
          <a:xfrm>
            <a:off x="6070600" y="4661079"/>
            <a:ext cx="4851400" cy="20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1080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Helvetica Neue"/>
              <a:buNone/>
              <a:defRPr sz="2800" b="0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137" name="Google Shape;137;p115"/>
          <p:cNvSpPr txBox="1">
            <a:spLocks noGrp="1"/>
          </p:cNvSpPr>
          <p:nvPr>
            <p:ph type="ftr" idx="11"/>
          </p:nvPr>
        </p:nvSpPr>
        <p:spPr>
          <a:xfrm>
            <a:off x="4506556" y="8574271"/>
            <a:ext cx="8290521" cy="3140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"/>
              <a:buNone/>
              <a:defRPr sz="1400" b="0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15"/>
          <p:cNvSpPr txBox="1">
            <a:spLocks noGrp="1"/>
          </p:cNvSpPr>
          <p:nvPr>
            <p:ph type="sldNum" idx="12"/>
          </p:nvPr>
        </p:nvSpPr>
        <p:spPr>
          <a:xfrm>
            <a:off x="15571303" y="8602293"/>
            <a:ext cx="508000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608824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3 Blocks">
  <p:cSld name="1_3 Blocks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16"/>
          <p:cNvSpPr txBox="1">
            <a:spLocks noGrp="1"/>
          </p:cNvSpPr>
          <p:nvPr>
            <p:ph type="body" idx="1"/>
          </p:nvPr>
        </p:nvSpPr>
        <p:spPr>
          <a:xfrm>
            <a:off x="711199" y="355600"/>
            <a:ext cx="14826237" cy="11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50"/>
              <a:buFont typeface="Helvetica Neue"/>
              <a:buNone/>
              <a:defRPr sz="5400" b="1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p116"/>
          <p:cNvSpPr txBox="1"/>
          <p:nvPr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42" name="Google Shape;142;p1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 flipH="1">
            <a:off x="13821973" y="-500296"/>
            <a:ext cx="1933731" cy="2934324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16"/>
          <p:cNvSpPr/>
          <p:nvPr/>
        </p:nvSpPr>
        <p:spPr>
          <a:xfrm>
            <a:off x="711200" y="1933731"/>
            <a:ext cx="7200000" cy="18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44" name="Google Shape;144;p116"/>
          <p:cNvSpPr/>
          <p:nvPr/>
        </p:nvSpPr>
        <p:spPr>
          <a:xfrm>
            <a:off x="8354543" y="1933732"/>
            <a:ext cx="7200000" cy="18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45" name="Google Shape;145;p116"/>
          <p:cNvSpPr/>
          <p:nvPr/>
        </p:nvSpPr>
        <p:spPr>
          <a:xfrm>
            <a:off x="711200" y="6999709"/>
            <a:ext cx="7200000" cy="8444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46" name="Google Shape;146;p116"/>
          <p:cNvSpPr/>
          <p:nvPr/>
        </p:nvSpPr>
        <p:spPr>
          <a:xfrm>
            <a:off x="8354543" y="6999709"/>
            <a:ext cx="7200000" cy="8444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47" name="Google Shape;147;p116"/>
          <p:cNvSpPr txBox="1">
            <a:spLocks noGrp="1"/>
          </p:cNvSpPr>
          <p:nvPr>
            <p:ph type="body" idx="2"/>
          </p:nvPr>
        </p:nvSpPr>
        <p:spPr>
          <a:xfrm>
            <a:off x="711200" y="3229337"/>
            <a:ext cx="7200000" cy="3538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1080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None/>
              <a:defRPr sz="2400" b="0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116"/>
          <p:cNvSpPr txBox="1">
            <a:spLocks noGrp="1"/>
          </p:cNvSpPr>
          <p:nvPr>
            <p:ph type="body" idx="3"/>
          </p:nvPr>
        </p:nvSpPr>
        <p:spPr>
          <a:xfrm>
            <a:off x="711199" y="2430865"/>
            <a:ext cx="7200000" cy="668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Helvetica Neue"/>
              <a:buNone/>
              <a:defRPr sz="4800" b="1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149" name="Google Shape;149;p116"/>
          <p:cNvSpPr txBox="1">
            <a:spLocks noGrp="1"/>
          </p:cNvSpPr>
          <p:nvPr>
            <p:ph type="body" idx="4"/>
          </p:nvPr>
        </p:nvSpPr>
        <p:spPr>
          <a:xfrm>
            <a:off x="8354544" y="3229338"/>
            <a:ext cx="7200000" cy="3538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1080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None/>
              <a:defRPr sz="2400" b="0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116"/>
          <p:cNvSpPr txBox="1">
            <a:spLocks noGrp="1"/>
          </p:cNvSpPr>
          <p:nvPr>
            <p:ph type="body" idx="5"/>
          </p:nvPr>
        </p:nvSpPr>
        <p:spPr>
          <a:xfrm>
            <a:off x="8354543" y="2430866"/>
            <a:ext cx="7200000" cy="668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Helvetica Neue"/>
              <a:buNone/>
              <a:defRPr sz="4800" b="1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151" name="Google Shape;151;p1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370390" y="-389238"/>
            <a:ext cx="1481559" cy="22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14404051" y="7292051"/>
            <a:ext cx="1481559" cy="2222339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16"/>
          <p:cNvSpPr txBox="1">
            <a:spLocks noGrp="1"/>
          </p:cNvSpPr>
          <p:nvPr>
            <p:ph type="ftr" idx="11"/>
          </p:nvPr>
        </p:nvSpPr>
        <p:spPr>
          <a:xfrm>
            <a:off x="7246916" y="8551495"/>
            <a:ext cx="8290521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Helvetica Neue"/>
              <a:buNone/>
              <a:defRPr sz="1400" b="0" i="0">
                <a:solidFill>
                  <a:srgbClr val="6A6A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116"/>
          <p:cNvSpPr txBox="1">
            <a:spLocks noGrp="1"/>
          </p:cNvSpPr>
          <p:nvPr>
            <p:ph type="sldNum" idx="12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378297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1">
  <p:cSld name="Title 1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125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21427" y="324738"/>
            <a:ext cx="16234573" cy="9145935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125"/>
          <p:cNvSpPr txBox="1">
            <a:spLocks noGrp="1"/>
          </p:cNvSpPr>
          <p:nvPr>
            <p:ph type="body" idx="1"/>
          </p:nvPr>
        </p:nvSpPr>
        <p:spPr>
          <a:xfrm>
            <a:off x="2476500" y="2590647"/>
            <a:ext cx="11303000" cy="2765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72000" anchor="b" anchorCtr="1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6000"/>
              <a:buFont typeface="Helvetica Neue"/>
              <a:buNone/>
              <a:defRPr sz="8000" b="1" i="0">
                <a:solidFill>
                  <a:srgbClr val="2D32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47" name="Google Shape;247;p125"/>
          <p:cNvSpPr txBox="1">
            <a:spLocks noGrp="1"/>
          </p:cNvSpPr>
          <p:nvPr>
            <p:ph type="body" idx="2"/>
          </p:nvPr>
        </p:nvSpPr>
        <p:spPr>
          <a:xfrm>
            <a:off x="2476500" y="5355881"/>
            <a:ext cx="11303000" cy="1561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687E6"/>
              </a:buClr>
              <a:buSzPts val="3150"/>
              <a:buFont typeface="Helvetica Neue Light"/>
              <a:buNone/>
              <a:defRPr sz="4200" b="0" i="0">
                <a:solidFill>
                  <a:srgbClr val="4687E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48" name="Google Shape;248;p125"/>
          <p:cNvSpPr txBox="1">
            <a:spLocks noGrp="1"/>
          </p:cNvSpPr>
          <p:nvPr>
            <p:ph type="body" idx="3"/>
          </p:nvPr>
        </p:nvSpPr>
        <p:spPr>
          <a:xfrm>
            <a:off x="4176060" y="1387791"/>
            <a:ext cx="790164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1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2400"/>
              <a:buFont typeface="Helvetica Neue"/>
              <a:buNone/>
              <a:defRPr sz="3200" b="1" i="0">
                <a:solidFill>
                  <a:srgbClr val="2D32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49" name="Google Shape;249;p125"/>
          <p:cNvSpPr txBox="1">
            <a:spLocks noGrp="1"/>
          </p:cNvSpPr>
          <p:nvPr>
            <p:ph type="body" idx="4"/>
          </p:nvPr>
        </p:nvSpPr>
        <p:spPr>
          <a:xfrm>
            <a:off x="4176060" y="1880235"/>
            <a:ext cx="7901640" cy="528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1">
            <a:spAutoFit/>
          </a:bodyPr>
          <a:lstStyle>
            <a:lvl1pPr marL="45720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Helvetica Neue Light"/>
              <a:buNone/>
              <a:defRPr sz="3200" b="0" i="0">
                <a:solidFill>
                  <a:schemeClr val="accent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250" name="Google Shape;250;p1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43160" y="374218"/>
            <a:ext cx="967440" cy="96744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25"/>
          <p:cNvSpPr txBox="1">
            <a:spLocks noGrp="1"/>
          </p:cNvSpPr>
          <p:nvPr>
            <p:ph type="ftr" idx="11"/>
          </p:nvPr>
        </p:nvSpPr>
        <p:spPr>
          <a:xfrm>
            <a:off x="4831589" y="8416031"/>
            <a:ext cx="6890089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000"/>
              <a:buFont typeface="Arial"/>
              <a:buNone/>
              <a:defRPr sz="1000" b="0" i="0">
                <a:solidFill>
                  <a:srgbClr val="6A6A6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252" name="Google Shape;252;p1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724880" y="8496329"/>
            <a:ext cx="703862" cy="2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332936" y="8459262"/>
            <a:ext cx="432001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125"/>
          <p:cNvSpPr txBox="1"/>
          <p:nvPr/>
        </p:nvSpPr>
        <p:spPr>
          <a:xfrm>
            <a:off x="12548937" y="8457361"/>
            <a:ext cx="195994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1800"/>
              <a:buFont typeface="Open Sans"/>
              <a:buNone/>
            </a:pPr>
            <a:r>
              <a:rPr lang="it-IT" sz="18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rPr>
              <a:t>@openaire_eu</a:t>
            </a:r>
            <a:endParaRPr sz="1800" b="1" i="0" u="none" strike="noStrike" cap="none">
              <a:solidFill>
                <a:srgbClr val="2D329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6047099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2">
  <p:cSld name="Title 2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1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46390" y="2732109"/>
            <a:ext cx="4272997" cy="6409496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126"/>
          <p:cNvSpPr txBox="1">
            <a:spLocks noGrp="1"/>
          </p:cNvSpPr>
          <p:nvPr>
            <p:ph type="body" idx="1"/>
          </p:nvPr>
        </p:nvSpPr>
        <p:spPr>
          <a:xfrm>
            <a:off x="2476500" y="5165381"/>
            <a:ext cx="11303000" cy="1561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687E6"/>
              </a:buClr>
              <a:buSzPts val="3150"/>
              <a:buFont typeface="Helvetica Neue Light"/>
              <a:buNone/>
              <a:defRPr sz="4200" b="0" i="0">
                <a:solidFill>
                  <a:srgbClr val="4687E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58" name="Google Shape;258;p126"/>
          <p:cNvSpPr txBox="1">
            <a:spLocks noGrp="1"/>
          </p:cNvSpPr>
          <p:nvPr>
            <p:ph type="body" idx="2"/>
          </p:nvPr>
        </p:nvSpPr>
        <p:spPr>
          <a:xfrm>
            <a:off x="3483261" y="804674"/>
            <a:ext cx="4390737" cy="46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2250"/>
              <a:buFont typeface="Helvetica Neue"/>
              <a:buNone/>
              <a:defRPr sz="3000" b="1" i="0">
                <a:solidFill>
                  <a:srgbClr val="2D32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59" name="Google Shape;259;p126"/>
          <p:cNvSpPr txBox="1">
            <a:spLocks noGrp="1"/>
          </p:cNvSpPr>
          <p:nvPr>
            <p:ph type="body" idx="3"/>
          </p:nvPr>
        </p:nvSpPr>
        <p:spPr>
          <a:xfrm>
            <a:off x="3483260" y="1266655"/>
            <a:ext cx="4390737" cy="40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Helvetica Neue Light"/>
              <a:buNone/>
              <a:defRPr sz="2400" b="0" i="0">
                <a:solidFill>
                  <a:schemeClr val="accent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60" name="Google Shape;260;p126"/>
          <p:cNvSpPr txBox="1">
            <a:spLocks noGrp="1"/>
          </p:cNvSpPr>
          <p:nvPr>
            <p:ph type="body" idx="4"/>
          </p:nvPr>
        </p:nvSpPr>
        <p:spPr>
          <a:xfrm>
            <a:off x="8398161" y="804674"/>
            <a:ext cx="4390737" cy="46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2250"/>
              <a:buFont typeface="Helvetica Neue"/>
              <a:buNone/>
              <a:defRPr sz="3000" b="1" i="0">
                <a:solidFill>
                  <a:srgbClr val="2D32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61" name="Google Shape;261;p126"/>
          <p:cNvSpPr txBox="1">
            <a:spLocks noGrp="1"/>
          </p:cNvSpPr>
          <p:nvPr>
            <p:ph type="body" idx="5"/>
          </p:nvPr>
        </p:nvSpPr>
        <p:spPr>
          <a:xfrm>
            <a:off x="8398160" y="1266655"/>
            <a:ext cx="4390737" cy="40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Helvetica Neue Light"/>
              <a:buNone/>
              <a:defRPr sz="2400" b="0" i="0">
                <a:solidFill>
                  <a:schemeClr val="accent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cxnSp>
        <p:nvCxnSpPr>
          <p:cNvPr id="262" name="Google Shape;262;p126"/>
          <p:cNvCxnSpPr/>
          <p:nvPr/>
        </p:nvCxnSpPr>
        <p:spPr>
          <a:xfrm>
            <a:off x="8140700" y="710160"/>
            <a:ext cx="0" cy="1079500"/>
          </a:xfrm>
          <a:prstGeom prst="straightConnector1">
            <a:avLst/>
          </a:prstGeom>
          <a:noFill/>
          <a:ln w="12700" cap="flat" cmpd="sng">
            <a:solidFill>
              <a:srgbClr val="D6D6D6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263" name="Google Shape;263;p126"/>
          <p:cNvSpPr txBox="1">
            <a:spLocks noGrp="1"/>
          </p:cNvSpPr>
          <p:nvPr>
            <p:ph type="body" idx="6"/>
          </p:nvPr>
        </p:nvSpPr>
        <p:spPr>
          <a:xfrm>
            <a:off x="2476500" y="2401376"/>
            <a:ext cx="11303000" cy="2765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72000" anchor="b" anchorCtr="1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6000"/>
              <a:buFont typeface="Helvetica Neue"/>
              <a:buNone/>
              <a:defRPr sz="8000" b="1" i="0">
                <a:solidFill>
                  <a:srgbClr val="2D32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64" name="Google Shape;264;p126"/>
          <p:cNvSpPr txBox="1">
            <a:spLocks noGrp="1"/>
          </p:cNvSpPr>
          <p:nvPr>
            <p:ph type="ftr" idx="11"/>
          </p:nvPr>
        </p:nvSpPr>
        <p:spPr>
          <a:xfrm>
            <a:off x="4831589" y="8416031"/>
            <a:ext cx="6593411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Helvetica Neue Light"/>
              <a:buNone/>
              <a:defRPr sz="1400" b="0" i="0">
                <a:solidFill>
                  <a:srgbClr val="6A6A6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265" name="Google Shape;265;p1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12044383" y="-14990"/>
            <a:ext cx="4272997" cy="6409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1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24880" y="8496329"/>
            <a:ext cx="703862" cy="25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05447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2">
  <p:cSld name="1_Title 2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127"/>
          <p:cNvPicPr preferRelativeResize="0"/>
          <p:nvPr/>
        </p:nvPicPr>
        <p:blipFill rotWithShape="1">
          <a:blip r:embed="rId2">
            <a:alphaModFix/>
          </a:blip>
          <a:srcRect t="15615" b="-15615"/>
          <a:stretch/>
        </p:blipFill>
        <p:spPr>
          <a:xfrm>
            <a:off x="0" y="0"/>
            <a:ext cx="16256001" cy="10837333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127"/>
          <p:cNvSpPr/>
          <p:nvPr/>
        </p:nvSpPr>
        <p:spPr>
          <a:xfrm>
            <a:off x="61380" y="0"/>
            <a:ext cx="16256001" cy="7561913"/>
          </a:xfrm>
          <a:prstGeom prst="rect">
            <a:avLst/>
          </a:prstGeom>
          <a:gradFill>
            <a:gsLst>
              <a:gs pos="0">
                <a:srgbClr val="2D3293"/>
              </a:gs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0"/>
          </a:gradFill>
          <a:ln>
            <a:noFill/>
          </a:ln>
          <a:effectLst>
            <a:outerShdw blurRad="25400" dist="12700" dir="5400000" rotWithShape="0">
              <a:schemeClr val="accent1">
                <a:alpha val="49803"/>
              </a:schemeClr>
            </a:outerShdw>
          </a:effectLst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70" name="Google Shape;270;p127"/>
          <p:cNvSpPr txBox="1">
            <a:spLocks noGrp="1"/>
          </p:cNvSpPr>
          <p:nvPr>
            <p:ph type="body" idx="1"/>
          </p:nvPr>
        </p:nvSpPr>
        <p:spPr>
          <a:xfrm>
            <a:off x="2476500" y="5165381"/>
            <a:ext cx="11303000" cy="1561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BFFFF"/>
              </a:buClr>
              <a:buSzPts val="3150"/>
              <a:buFont typeface="Helvetica Neue"/>
              <a:buNone/>
              <a:defRPr sz="4200" b="0" i="0">
                <a:solidFill>
                  <a:srgbClr val="CB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71" name="Google Shape;271;p127"/>
          <p:cNvSpPr txBox="1">
            <a:spLocks noGrp="1"/>
          </p:cNvSpPr>
          <p:nvPr>
            <p:ph type="body" idx="2"/>
          </p:nvPr>
        </p:nvSpPr>
        <p:spPr>
          <a:xfrm>
            <a:off x="3483261" y="804674"/>
            <a:ext cx="4390737" cy="46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 sz="2400" b="0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72" name="Google Shape;272;p127"/>
          <p:cNvSpPr txBox="1">
            <a:spLocks noGrp="1"/>
          </p:cNvSpPr>
          <p:nvPr>
            <p:ph type="body" idx="3"/>
          </p:nvPr>
        </p:nvSpPr>
        <p:spPr>
          <a:xfrm>
            <a:off x="3483260" y="1266655"/>
            <a:ext cx="4390737" cy="40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C1EAFA"/>
              </a:buClr>
              <a:buSzPts val="1500"/>
              <a:buFont typeface="Helvetica Neue"/>
              <a:buNone/>
              <a:defRPr sz="2000" b="0" i="0">
                <a:solidFill>
                  <a:srgbClr val="C1EAF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73" name="Google Shape;273;p127"/>
          <p:cNvSpPr txBox="1">
            <a:spLocks noGrp="1"/>
          </p:cNvSpPr>
          <p:nvPr>
            <p:ph type="body" idx="4"/>
          </p:nvPr>
        </p:nvSpPr>
        <p:spPr>
          <a:xfrm>
            <a:off x="8398161" y="804674"/>
            <a:ext cx="4390737" cy="46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 sz="2400" b="0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74" name="Google Shape;274;p127"/>
          <p:cNvSpPr txBox="1">
            <a:spLocks noGrp="1"/>
          </p:cNvSpPr>
          <p:nvPr>
            <p:ph type="body" idx="5"/>
          </p:nvPr>
        </p:nvSpPr>
        <p:spPr>
          <a:xfrm>
            <a:off x="8398160" y="1266655"/>
            <a:ext cx="4390737" cy="40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C1EAFA"/>
              </a:buClr>
              <a:buSzPts val="1500"/>
              <a:buFont typeface="Helvetica Neue"/>
              <a:buNone/>
              <a:defRPr sz="2000" b="0" i="0">
                <a:solidFill>
                  <a:srgbClr val="C1EAF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cxnSp>
        <p:nvCxnSpPr>
          <p:cNvPr id="275" name="Google Shape;275;p127"/>
          <p:cNvCxnSpPr/>
          <p:nvPr/>
        </p:nvCxnSpPr>
        <p:spPr>
          <a:xfrm>
            <a:off x="8140700" y="710160"/>
            <a:ext cx="0" cy="1079500"/>
          </a:xfrm>
          <a:prstGeom prst="straightConnector1">
            <a:avLst/>
          </a:prstGeom>
          <a:noFill/>
          <a:ln w="12700" cap="flat" cmpd="sng">
            <a:solidFill>
              <a:srgbClr val="D6D6D6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276" name="Google Shape;276;p127"/>
          <p:cNvSpPr txBox="1">
            <a:spLocks noGrp="1"/>
          </p:cNvSpPr>
          <p:nvPr>
            <p:ph type="body" idx="6"/>
          </p:nvPr>
        </p:nvSpPr>
        <p:spPr>
          <a:xfrm>
            <a:off x="2476500" y="2401376"/>
            <a:ext cx="11303000" cy="2765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72000" anchor="b" anchorCtr="1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Helvetica Neue"/>
              <a:buNone/>
              <a:defRPr sz="8000" b="0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77" name="Google Shape;277;p127"/>
          <p:cNvSpPr/>
          <p:nvPr/>
        </p:nvSpPr>
        <p:spPr>
          <a:xfrm>
            <a:off x="0" y="8065033"/>
            <a:ext cx="16256001" cy="11176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" dist="12700" dir="5400000" rotWithShape="0">
              <a:schemeClr val="lt1">
                <a:alpha val="49803"/>
              </a:schemeClr>
            </a:outerShdw>
          </a:effectLst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78" name="Google Shape;278;p127"/>
          <p:cNvSpPr txBox="1">
            <a:spLocks noGrp="1"/>
          </p:cNvSpPr>
          <p:nvPr>
            <p:ph type="ftr" idx="11"/>
          </p:nvPr>
        </p:nvSpPr>
        <p:spPr>
          <a:xfrm>
            <a:off x="4831589" y="8416031"/>
            <a:ext cx="6593411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Helvetica Neue"/>
              <a:buNone/>
              <a:defRPr sz="1400" b="0" i="0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279" name="Google Shape;279;p1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24880" y="8496329"/>
            <a:ext cx="703862" cy="2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1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12044383" y="-14990"/>
            <a:ext cx="4272997" cy="6409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1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8757" y="8328801"/>
            <a:ext cx="829564" cy="57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15776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3">
  <p:cSld name="Title 3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128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1993692" y="4779"/>
            <a:ext cx="14240879" cy="802162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lt1"/>
            </a:outerShdw>
          </a:effectLst>
        </p:spPr>
      </p:pic>
      <p:sp>
        <p:nvSpPr>
          <p:cNvPr id="284" name="Google Shape;284;p128"/>
          <p:cNvSpPr txBox="1">
            <a:spLocks noGrp="1"/>
          </p:cNvSpPr>
          <p:nvPr>
            <p:ph type="ftr" idx="11"/>
          </p:nvPr>
        </p:nvSpPr>
        <p:spPr>
          <a:xfrm>
            <a:off x="6580682" y="8416031"/>
            <a:ext cx="7844209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Helvetica Neue Light"/>
              <a:buNone/>
              <a:defRPr sz="1400" b="0" i="0">
                <a:solidFill>
                  <a:srgbClr val="6A6A6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285" name="Google Shape;285;p1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20956" y="8458973"/>
            <a:ext cx="860081" cy="307930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128"/>
          <p:cNvSpPr txBox="1">
            <a:spLocks noGrp="1"/>
          </p:cNvSpPr>
          <p:nvPr>
            <p:ph type="body" idx="1"/>
          </p:nvPr>
        </p:nvSpPr>
        <p:spPr>
          <a:xfrm>
            <a:off x="711199" y="558798"/>
            <a:ext cx="11708984" cy="2429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720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600"/>
              <a:buFont typeface="Helvetica Neue"/>
              <a:buNone/>
              <a:defRPr sz="8800" b="1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87" name="Google Shape;287;p128"/>
          <p:cNvSpPr txBox="1">
            <a:spLocks noGrp="1"/>
          </p:cNvSpPr>
          <p:nvPr>
            <p:ph type="body" idx="2"/>
          </p:nvPr>
        </p:nvSpPr>
        <p:spPr>
          <a:xfrm>
            <a:off x="711200" y="3004865"/>
            <a:ext cx="11019436" cy="1351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687E6"/>
              </a:buClr>
              <a:buSzPts val="3150"/>
              <a:buFont typeface="Helvetica Neue Light"/>
              <a:buNone/>
              <a:defRPr sz="4200" b="0" i="0">
                <a:solidFill>
                  <a:srgbClr val="4687E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grpSp>
        <p:nvGrpSpPr>
          <p:cNvPr id="288" name="Google Shape;288;p128"/>
          <p:cNvGrpSpPr/>
          <p:nvPr/>
        </p:nvGrpSpPr>
        <p:grpSpPr>
          <a:xfrm>
            <a:off x="13347179" y="972084"/>
            <a:ext cx="2536288" cy="481060"/>
            <a:chOff x="11725043" y="8364911"/>
            <a:chExt cx="2536288" cy="481060"/>
          </a:xfrm>
        </p:grpSpPr>
        <p:pic>
          <p:nvPicPr>
            <p:cNvPr id="289" name="Google Shape;289;p12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725043" y="8364911"/>
              <a:ext cx="577273" cy="481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0" name="Google Shape;290;p128"/>
            <p:cNvSpPr txBox="1"/>
            <p:nvPr/>
          </p:nvSpPr>
          <p:spPr>
            <a:xfrm>
              <a:off x="12340417" y="8446825"/>
              <a:ext cx="1920914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D3293"/>
                </a:buClr>
                <a:buSzPts val="2200"/>
                <a:buFont typeface="Open Sans"/>
                <a:buNone/>
              </a:pPr>
              <a:r>
                <a:rPr lang="it-IT" sz="2200" b="0" i="0" u="none" strike="noStrike" cap="none">
                  <a:solidFill>
                    <a:srgbClr val="2D3293"/>
                  </a:solidFill>
                  <a:latin typeface="Open Sans"/>
                  <a:ea typeface="Open Sans"/>
                  <a:cs typeface="Open Sans"/>
                  <a:sym typeface="Open Sans"/>
                </a:rPr>
                <a:t>@</a:t>
              </a:r>
              <a:r>
                <a:rPr lang="it-IT" sz="2200" b="1" i="0" u="none" strike="noStrike" cap="none">
                  <a:solidFill>
                    <a:srgbClr val="2D3293"/>
                  </a:solidFill>
                  <a:latin typeface="Open Sans"/>
                  <a:ea typeface="Open Sans"/>
                  <a:cs typeface="Open Sans"/>
                  <a:sym typeface="Open Sans"/>
                </a:rPr>
                <a:t>openaire_eu</a:t>
              </a:r>
              <a:endParaRPr sz="2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291" name="Google Shape;291;p1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0200" y="4685283"/>
            <a:ext cx="730941" cy="730941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128"/>
          <p:cNvSpPr txBox="1">
            <a:spLocks noGrp="1"/>
          </p:cNvSpPr>
          <p:nvPr>
            <p:ph type="body" idx="3"/>
          </p:nvPr>
        </p:nvSpPr>
        <p:spPr>
          <a:xfrm>
            <a:off x="1691236" y="4676880"/>
            <a:ext cx="6865653" cy="382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2250"/>
              <a:buFont typeface="Helvetica Neue"/>
              <a:buNone/>
              <a:defRPr sz="3000" b="1" i="0">
                <a:solidFill>
                  <a:srgbClr val="2D32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93" name="Google Shape;293;p128"/>
          <p:cNvSpPr txBox="1">
            <a:spLocks noGrp="1"/>
          </p:cNvSpPr>
          <p:nvPr>
            <p:ph type="body" idx="4"/>
          </p:nvPr>
        </p:nvSpPr>
        <p:spPr>
          <a:xfrm>
            <a:off x="1691236" y="5058900"/>
            <a:ext cx="6865654" cy="40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Helvetica Neue Light"/>
              <a:buNone/>
              <a:defRPr sz="2400" b="0" i="0">
                <a:solidFill>
                  <a:schemeClr val="accent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4407818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4">
  <p:cSld name="Title 4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129"/>
          <p:cNvPicPr preferRelativeResize="0"/>
          <p:nvPr/>
        </p:nvPicPr>
        <p:blipFill rotWithShape="1">
          <a:blip r:embed="rId2">
            <a:alphaModFix/>
          </a:blip>
          <a:srcRect t="15615" b="-15615"/>
          <a:stretch/>
        </p:blipFill>
        <p:spPr>
          <a:xfrm>
            <a:off x="0" y="0"/>
            <a:ext cx="16256001" cy="10837333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129"/>
          <p:cNvSpPr/>
          <p:nvPr/>
        </p:nvSpPr>
        <p:spPr>
          <a:xfrm>
            <a:off x="0" y="14024"/>
            <a:ext cx="16256001" cy="8064000"/>
          </a:xfrm>
          <a:prstGeom prst="rect">
            <a:avLst/>
          </a:prstGeom>
          <a:gradFill>
            <a:gsLst>
              <a:gs pos="0">
                <a:srgbClr val="2D3293"/>
              </a:gs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0"/>
          </a:gradFill>
          <a:ln>
            <a:noFill/>
          </a:ln>
          <a:effectLst>
            <a:outerShdw blurRad="25400" dist="12700" dir="5400000" rotWithShape="0">
              <a:schemeClr val="accent1">
                <a:alpha val="49803"/>
              </a:schemeClr>
            </a:outerShdw>
          </a:effectLst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97" name="Google Shape;297;p129"/>
          <p:cNvSpPr/>
          <p:nvPr/>
        </p:nvSpPr>
        <p:spPr>
          <a:xfrm>
            <a:off x="0" y="8065033"/>
            <a:ext cx="16256001" cy="11176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" dist="12700" dir="5400000" rotWithShape="0">
              <a:schemeClr val="lt1">
                <a:alpha val="49803"/>
              </a:schemeClr>
            </a:outerShdw>
          </a:effectLst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98" name="Google Shape;298;p129"/>
          <p:cNvSpPr txBox="1">
            <a:spLocks noGrp="1"/>
          </p:cNvSpPr>
          <p:nvPr>
            <p:ph type="ftr" idx="11"/>
          </p:nvPr>
        </p:nvSpPr>
        <p:spPr>
          <a:xfrm>
            <a:off x="4831589" y="8483763"/>
            <a:ext cx="6593411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Helvetica Neue Light"/>
              <a:buNone/>
              <a:defRPr sz="1400" b="0" i="0">
                <a:solidFill>
                  <a:srgbClr val="6A6A6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129"/>
          <p:cNvSpPr txBox="1">
            <a:spLocks noGrp="1"/>
          </p:cNvSpPr>
          <p:nvPr>
            <p:ph type="body" idx="1"/>
          </p:nvPr>
        </p:nvSpPr>
        <p:spPr>
          <a:xfrm>
            <a:off x="697519" y="2146730"/>
            <a:ext cx="14671442" cy="2425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720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Helvetica Neue"/>
              <a:buNone/>
              <a:defRPr sz="8800" b="1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00" name="Google Shape;300;p129"/>
          <p:cNvSpPr txBox="1">
            <a:spLocks noGrp="1"/>
          </p:cNvSpPr>
          <p:nvPr>
            <p:ph type="body" idx="2"/>
          </p:nvPr>
        </p:nvSpPr>
        <p:spPr>
          <a:xfrm>
            <a:off x="670441" y="4572000"/>
            <a:ext cx="14698520" cy="28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3150"/>
              <a:buFont typeface="Helvetica Neue"/>
              <a:buNone/>
              <a:defRPr sz="4200" b="0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301" name="Google Shape;301;p1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7900" y="660384"/>
            <a:ext cx="986503" cy="983226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129"/>
          <p:cNvSpPr txBox="1">
            <a:spLocks noGrp="1"/>
          </p:cNvSpPr>
          <p:nvPr>
            <p:ph type="body" idx="3"/>
          </p:nvPr>
        </p:nvSpPr>
        <p:spPr>
          <a:xfrm>
            <a:off x="9127458" y="856565"/>
            <a:ext cx="6241503" cy="382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elvetica Neue"/>
              <a:buNone/>
              <a:defRPr sz="2800" b="1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03" name="Google Shape;303;p129"/>
          <p:cNvSpPr txBox="1">
            <a:spLocks noGrp="1"/>
          </p:cNvSpPr>
          <p:nvPr>
            <p:ph type="body" idx="4"/>
          </p:nvPr>
        </p:nvSpPr>
        <p:spPr>
          <a:xfrm>
            <a:off x="9127458" y="1237927"/>
            <a:ext cx="6241504" cy="40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Helvetica Neue"/>
              <a:buNone/>
              <a:defRPr sz="2000" b="0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304" name="Google Shape;304;p1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 flipH="1">
            <a:off x="500297" y="5636944"/>
            <a:ext cx="1933731" cy="293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8757" y="8328801"/>
            <a:ext cx="829564" cy="5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1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724880" y="8496329"/>
            <a:ext cx="703862" cy="2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1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332936" y="8459262"/>
            <a:ext cx="432001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129"/>
          <p:cNvSpPr txBox="1"/>
          <p:nvPr/>
        </p:nvSpPr>
        <p:spPr>
          <a:xfrm>
            <a:off x="12548937" y="8457361"/>
            <a:ext cx="195994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1800"/>
              <a:buFont typeface="Open Sans"/>
              <a:buNone/>
            </a:pPr>
            <a:r>
              <a:rPr lang="it-IT" sz="18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rPr>
              <a:t>@openaire_eu</a:t>
            </a:r>
            <a:endParaRPr sz="1800" b="1" i="0" u="none" strike="noStrike" cap="none">
              <a:solidFill>
                <a:srgbClr val="2D329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765069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3 Blocks">
  <p:cSld name="1_3 Blocks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16"/>
          <p:cNvSpPr txBox="1">
            <a:spLocks noGrp="1"/>
          </p:cNvSpPr>
          <p:nvPr>
            <p:ph type="body" idx="1"/>
          </p:nvPr>
        </p:nvSpPr>
        <p:spPr>
          <a:xfrm>
            <a:off x="711199" y="355600"/>
            <a:ext cx="14826237" cy="11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50"/>
              <a:buFont typeface="Helvetica Neue"/>
              <a:buNone/>
              <a:defRPr sz="5400" b="1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63" name="Google Shape;263;p116"/>
          <p:cNvSpPr txBox="1"/>
          <p:nvPr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264" name="Google Shape;264;p1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 flipH="1">
            <a:off x="13821973" y="-500296"/>
            <a:ext cx="1933731" cy="2934324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116"/>
          <p:cNvSpPr/>
          <p:nvPr/>
        </p:nvSpPr>
        <p:spPr>
          <a:xfrm>
            <a:off x="711200" y="1933731"/>
            <a:ext cx="7200000" cy="18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66" name="Google Shape;266;p116"/>
          <p:cNvSpPr/>
          <p:nvPr/>
        </p:nvSpPr>
        <p:spPr>
          <a:xfrm>
            <a:off x="8354543" y="1933732"/>
            <a:ext cx="7200000" cy="18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67" name="Google Shape;267;p116"/>
          <p:cNvSpPr/>
          <p:nvPr/>
        </p:nvSpPr>
        <p:spPr>
          <a:xfrm>
            <a:off x="711200" y="6999709"/>
            <a:ext cx="7200000" cy="8444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68" name="Google Shape;268;p116"/>
          <p:cNvSpPr/>
          <p:nvPr/>
        </p:nvSpPr>
        <p:spPr>
          <a:xfrm>
            <a:off x="8354543" y="6999709"/>
            <a:ext cx="7200000" cy="8444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69" name="Google Shape;269;p116"/>
          <p:cNvSpPr txBox="1">
            <a:spLocks noGrp="1"/>
          </p:cNvSpPr>
          <p:nvPr>
            <p:ph type="body" idx="2"/>
          </p:nvPr>
        </p:nvSpPr>
        <p:spPr>
          <a:xfrm>
            <a:off x="711200" y="3229337"/>
            <a:ext cx="7200000" cy="3538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1080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None/>
              <a:defRPr sz="2400" b="0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70" name="Google Shape;270;p116"/>
          <p:cNvSpPr txBox="1">
            <a:spLocks noGrp="1"/>
          </p:cNvSpPr>
          <p:nvPr>
            <p:ph type="body" idx="3"/>
          </p:nvPr>
        </p:nvSpPr>
        <p:spPr>
          <a:xfrm>
            <a:off x="711199" y="2430865"/>
            <a:ext cx="7200000" cy="668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Helvetica Neue"/>
              <a:buNone/>
              <a:defRPr sz="4800" b="1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71" name="Google Shape;271;p116"/>
          <p:cNvSpPr txBox="1">
            <a:spLocks noGrp="1"/>
          </p:cNvSpPr>
          <p:nvPr>
            <p:ph type="body" idx="4"/>
          </p:nvPr>
        </p:nvSpPr>
        <p:spPr>
          <a:xfrm>
            <a:off x="8354544" y="3229338"/>
            <a:ext cx="7200000" cy="3538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1080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None/>
              <a:defRPr sz="2400" b="0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72" name="Google Shape;272;p116"/>
          <p:cNvSpPr txBox="1">
            <a:spLocks noGrp="1"/>
          </p:cNvSpPr>
          <p:nvPr>
            <p:ph type="body" idx="5"/>
          </p:nvPr>
        </p:nvSpPr>
        <p:spPr>
          <a:xfrm>
            <a:off x="8354543" y="2430866"/>
            <a:ext cx="7200000" cy="668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Helvetica Neue"/>
              <a:buNone/>
              <a:defRPr sz="4800" b="1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273" name="Google Shape;273;p1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370390" y="-389238"/>
            <a:ext cx="1481559" cy="22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1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14404051" y="7292051"/>
            <a:ext cx="1481559" cy="2222339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116"/>
          <p:cNvSpPr txBox="1">
            <a:spLocks noGrp="1"/>
          </p:cNvSpPr>
          <p:nvPr>
            <p:ph type="ftr" idx="11"/>
          </p:nvPr>
        </p:nvSpPr>
        <p:spPr>
          <a:xfrm>
            <a:off x="7246916" y="8551495"/>
            <a:ext cx="8290521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Helvetica Neue"/>
              <a:buNone/>
              <a:defRPr sz="1400" b="0" i="0">
                <a:solidFill>
                  <a:srgbClr val="6A6A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16"/>
          <p:cNvSpPr txBox="1">
            <a:spLocks noGrp="1"/>
          </p:cNvSpPr>
          <p:nvPr>
            <p:ph type="sldNum" idx="12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5">
  <p:cSld name="Title 5">
    <p:bg>
      <p:bgPr>
        <a:gradFill>
          <a:gsLst>
            <a:gs pos="0">
              <a:schemeClr val="accent2"/>
            </a:gs>
            <a:gs pos="100000">
              <a:srgbClr val="FFFFFF">
                <a:alpha val="0"/>
              </a:srgbClr>
            </a:gs>
          </a:gsLst>
          <a:lin ang="5400000" scaled="0"/>
        </a:gra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30"/>
          <p:cNvSpPr/>
          <p:nvPr/>
        </p:nvSpPr>
        <p:spPr>
          <a:xfrm>
            <a:off x="0" y="0"/>
            <a:ext cx="16256001" cy="7561913"/>
          </a:xfrm>
          <a:prstGeom prst="rect">
            <a:avLst/>
          </a:prstGeom>
          <a:gradFill>
            <a:gsLst>
              <a:gs pos="0">
                <a:srgbClr val="3789DE"/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  <a:effectLst>
            <a:outerShdw blurRad="25400" dist="12700" dir="5400000" rotWithShape="0">
              <a:schemeClr val="accent2">
                <a:alpha val="49803"/>
              </a:scheme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311" name="Google Shape;311;p1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-1" y="0"/>
            <a:ext cx="14249366" cy="8026401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130"/>
          <p:cNvSpPr txBox="1">
            <a:spLocks noGrp="1"/>
          </p:cNvSpPr>
          <p:nvPr>
            <p:ph type="body" idx="1"/>
          </p:nvPr>
        </p:nvSpPr>
        <p:spPr>
          <a:xfrm>
            <a:off x="1502599" y="434716"/>
            <a:ext cx="13959887" cy="3576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72000" anchor="b" anchorCtr="0">
            <a:normAutofit/>
          </a:bodyPr>
          <a:lstStyle>
            <a:lvl1pPr marL="457200" lvl="0" indent="-228600" algn="r">
              <a:lnSpc>
                <a:spcPct val="10909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6600"/>
              <a:buFont typeface="Helvetica Neue"/>
              <a:buNone/>
              <a:defRPr sz="8800" b="1" i="0">
                <a:solidFill>
                  <a:srgbClr val="2D32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13" name="Google Shape;313;p130"/>
          <p:cNvSpPr txBox="1">
            <a:spLocks noGrp="1"/>
          </p:cNvSpPr>
          <p:nvPr>
            <p:ph type="body" idx="2"/>
          </p:nvPr>
        </p:nvSpPr>
        <p:spPr>
          <a:xfrm>
            <a:off x="2012266" y="4010818"/>
            <a:ext cx="13450220" cy="1345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6"/>
              </a:buClr>
              <a:buSzPts val="3150"/>
              <a:buFont typeface="Helvetica Neue Light"/>
              <a:buNone/>
              <a:defRPr sz="4200" b="0" i="0">
                <a:solidFill>
                  <a:schemeClr val="accent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14" name="Google Shape;314;p130"/>
          <p:cNvSpPr txBox="1">
            <a:spLocks noGrp="1"/>
          </p:cNvSpPr>
          <p:nvPr>
            <p:ph type="body" idx="3"/>
          </p:nvPr>
        </p:nvSpPr>
        <p:spPr>
          <a:xfrm>
            <a:off x="9220983" y="5919029"/>
            <a:ext cx="6241503" cy="382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2250"/>
              <a:buFont typeface="Helvetica Neue"/>
              <a:buNone/>
              <a:defRPr sz="3000" b="1" i="0">
                <a:solidFill>
                  <a:srgbClr val="2D32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15" name="Google Shape;315;p130"/>
          <p:cNvSpPr txBox="1">
            <a:spLocks noGrp="1"/>
          </p:cNvSpPr>
          <p:nvPr>
            <p:ph type="body" idx="4"/>
          </p:nvPr>
        </p:nvSpPr>
        <p:spPr>
          <a:xfrm>
            <a:off x="9220983" y="6300391"/>
            <a:ext cx="6241504" cy="40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4687E6"/>
              </a:buClr>
              <a:buSzPts val="1800"/>
              <a:buFont typeface="Helvetica Neue Light"/>
              <a:buNone/>
              <a:defRPr sz="2400" b="0" i="0">
                <a:solidFill>
                  <a:srgbClr val="4687E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16" name="Google Shape;316;p130"/>
          <p:cNvSpPr txBox="1">
            <a:spLocks noGrp="1"/>
          </p:cNvSpPr>
          <p:nvPr>
            <p:ph type="ftr" idx="11"/>
          </p:nvPr>
        </p:nvSpPr>
        <p:spPr>
          <a:xfrm>
            <a:off x="4831589" y="8449897"/>
            <a:ext cx="6593411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Helvetica Neue Light"/>
              <a:buNone/>
              <a:defRPr sz="1400" b="0" i="0">
                <a:solidFill>
                  <a:srgbClr val="6A6A6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317" name="Google Shape;317;p1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8757" y="8328801"/>
            <a:ext cx="829563" cy="57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1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724880" y="8496329"/>
            <a:ext cx="703862" cy="2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1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332936" y="8459262"/>
            <a:ext cx="432001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130"/>
          <p:cNvSpPr txBox="1"/>
          <p:nvPr/>
        </p:nvSpPr>
        <p:spPr>
          <a:xfrm>
            <a:off x="12548937" y="8457361"/>
            <a:ext cx="195994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1800"/>
              <a:buFont typeface="Open Sans"/>
              <a:buNone/>
            </a:pPr>
            <a:r>
              <a:rPr lang="it-IT" sz="18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rPr>
              <a:t>@openaire_eu</a:t>
            </a:r>
            <a:endParaRPr sz="1800" b="1" i="0" u="none" strike="noStrike" cap="none">
              <a:solidFill>
                <a:srgbClr val="2D329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35647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">
  <p:cSld name="Contents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131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-4834" y="0"/>
            <a:ext cx="14210569" cy="8004547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lt1"/>
            </a:outerShdw>
          </a:effectLst>
        </p:spPr>
      </p:pic>
      <p:sp>
        <p:nvSpPr>
          <p:cNvPr id="323" name="Google Shape;323;p131"/>
          <p:cNvSpPr txBox="1">
            <a:spLocks noGrp="1"/>
          </p:cNvSpPr>
          <p:nvPr>
            <p:ph type="body" idx="1"/>
          </p:nvPr>
        </p:nvSpPr>
        <p:spPr>
          <a:xfrm>
            <a:off x="2667001" y="792163"/>
            <a:ext cx="12795486" cy="850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r">
              <a:lnSpc>
                <a:spcPct val="11066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Helvetica Neue"/>
              <a:buNone/>
              <a:defRPr sz="6000" b="1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24" name="Google Shape;324;p131"/>
          <p:cNvSpPr txBox="1">
            <a:spLocks noGrp="1"/>
          </p:cNvSpPr>
          <p:nvPr>
            <p:ph type="body" idx="2"/>
          </p:nvPr>
        </p:nvSpPr>
        <p:spPr>
          <a:xfrm>
            <a:off x="2667001" y="2032435"/>
            <a:ext cx="12795486" cy="5384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687E6"/>
              </a:buClr>
              <a:buSzPts val="3000"/>
              <a:buFont typeface="Helvetica Neue"/>
              <a:buNone/>
              <a:defRPr sz="4000" b="0" i="0">
                <a:solidFill>
                  <a:srgbClr val="4687E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pen Sans"/>
              <a:buNone/>
              <a:defRPr sz="4800" b="1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pen Sans"/>
              <a:buNone/>
              <a:defRPr sz="4800" b="1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pen Sans"/>
              <a:buNone/>
              <a:defRPr sz="4800" b="1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pen Sans"/>
              <a:buNone/>
              <a:defRPr sz="4800" b="1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25" name="Google Shape;325;p131"/>
          <p:cNvSpPr txBox="1">
            <a:spLocks noGrp="1"/>
          </p:cNvSpPr>
          <p:nvPr>
            <p:ph type="ftr" idx="11"/>
          </p:nvPr>
        </p:nvSpPr>
        <p:spPr>
          <a:xfrm>
            <a:off x="7246916" y="8416031"/>
            <a:ext cx="8290521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Helvetica Neue Light"/>
              <a:buNone/>
              <a:defRPr sz="1400" b="0" i="0">
                <a:solidFill>
                  <a:srgbClr val="6A6A6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131"/>
          <p:cNvSpPr txBox="1">
            <a:spLocks noGrp="1"/>
          </p:cNvSpPr>
          <p:nvPr>
            <p:ph type="sldNum" idx="12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4536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s + Text">
  <p:cSld name="Titles + Text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132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22543" y="0"/>
            <a:ext cx="16233457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132"/>
          <p:cNvSpPr txBox="1">
            <a:spLocks noGrp="1"/>
          </p:cNvSpPr>
          <p:nvPr>
            <p:ph type="body" idx="1"/>
          </p:nvPr>
        </p:nvSpPr>
        <p:spPr>
          <a:xfrm>
            <a:off x="723900" y="792163"/>
            <a:ext cx="12872179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Open Sans"/>
              <a:buNone/>
              <a:defRPr sz="4800" b="1" i="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30" name="Google Shape;330;p132"/>
          <p:cNvSpPr txBox="1">
            <a:spLocks noGrp="1"/>
          </p:cNvSpPr>
          <p:nvPr>
            <p:ph type="body" idx="2"/>
          </p:nvPr>
        </p:nvSpPr>
        <p:spPr>
          <a:xfrm>
            <a:off x="723900" y="1412763"/>
            <a:ext cx="12872179" cy="883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Open Sans"/>
              <a:buNone/>
              <a:defRPr sz="2800" b="0" i="0">
                <a:solidFill>
                  <a:srgbClr val="35353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31" name="Google Shape;331;p132"/>
          <p:cNvSpPr txBox="1">
            <a:spLocks noGrp="1"/>
          </p:cNvSpPr>
          <p:nvPr>
            <p:ph type="body" idx="3"/>
          </p:nvPr>
        </p:nvSpPr>
        <p:spPr>
          <a:xfrm>
            <a:off x="723900" y="2306964"/>
            <a:ext cx="12872179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Open Sans"/>
              <a:buNone/>
              <a:defRPr sz="4800" b="1" i="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32" name="Google Shape;332;p132"/>
          <p:cNvSpPr txBox="1">
            <a:spLocks noGrp="1"/>
          </p:cNvSpPr>
          <p:nvPr>
            <p:ph type="body" idx="4"/>
          </p:nvPr>
        </p:nvSpPr>
        <p:spPr>
          <a:xfrm>
            <a:off x="723900" y="3799765"/>
            <a:ext cx="12872179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Open Sans"/>
              <a:buNone/>
              <a:defRPr sz="4800" b="1" i="0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33" name="Google Shape;333;p132"/>
          <p:cNvSpPr txBox="1">
            <a:spLocks noGrp="1"/>
          </p:cNvSpPr>
          <p:nvPr>
            <p:ph type="body" idx="5"/>
          </p:nvPr>
        </p:nvSpPr>
        <p:spPr>
          <a:xfrm>
            <a:off x="723900" y="2916564"/>
            <a:ext cx="12872179" cy="883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Open Sans"/>
              <a:buNone/>
              <a:defRPr sz="2800" b="0" i="0">
                <a:solidFill>
                  <a:srgbClr val="35353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34" name="Google Shape;334;p132"/>
          <p:cNvSpPr txBox="1">
            <a:spLocks noGrp="1"/>
          </p:cNvSpPr>
          <p:nvPr>
            <p:ph type="body" idx="6"/>
          </p:nvPr>
        </p:nvSpPr>
        <p:spPr>
          <a:xfrm>
            <a:off x="723900" y="4414127"/>
            <a:ext cx="12872179" cy="883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Open Sans"/>
              <a:buNone/>
              <a:defRPr sz="2800" b="0" i="0">
                <a:solidFill>
                  <a:srgbClr val="35353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35" name="Google Shape;335;p132"/>
          <p:cNvSpPr txBox="1">
            <a:spLocks noGrp="1"/>
          </p:cNvSpPr>
          <p:nvPr>
            <p:ph type="ftr" idx="11"/>
          </p:nvPr>
        </p:nvSpPr>
        <p:spPr>
          <a:xfrm>
            <a:off x="7246916" y="8551495"/>
            <a:ext cx="8290521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Open Sans Light"/>
              <a:buNone/>
              <a:defRPr sz="1400" b="0" i="0">
                <a:solidFill>
                  <a:srgbClr val="6A6A6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132"/>
          <p:cNvSpPr txBox="1">
            <a:spLocks noGrp="1"/>
          </p:cNvSpPr>
          <p:nvPr>
            <p:ph type="sldNum" idx="12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212837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ext + Focus">
  <p:cSld name="1_Text + Focus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133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-1" y="0"/>
            <a:ext cx="16233457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133"/>
          <p:cNvSpPr txBox="1">
            <a:spLocks noGrp="1"/>
          </p:cNvSpPr>
          <p:nvPr>
            <p:ph type="body" idx="1"/>
          </p:nvPr>
        </p:nvSpPr>
        <p:spPr>
          <a:xfrm>
            <a:off x="723900" y="508000"/>
            <a:ext cx="12872179" cy="1244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Helvetica Neue"/>
              <a:buNone/>
              <a:defRPr sz="4800" b="1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40" name="Google Shape;340;p133"/>
          <p:cNvSpPr txBox="1">
            <a:spLocks noGrp="1"/>
          </p:cNvSpPr>
          <p:nvPr>
            <p:ph type="body" idx="2"/>
          </p:nvPr>
        </p:nvSpPr>
        <p:spPr>
          <a:xfrm>
            <a:off x="723900" y="1752437"/>
            <a:ext cx="13381039" cy="5650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1950"/>
              <a:buFont typeface="Helvetica Neue"/>
              <a:buNone/>
              <a:defRPr sz="2600" b="0" i="0">
                <a:solidFill>
                  <a:srgbClr val="35353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41" name="Google Shape;341;p133"/>
          <p:cNvSpPr/>
          <p:nvPr/>
        </p:nvSpPr>
        <p:spPr>
          <a:xfrm>
            <a:off x="10252468" y="4415439"/>
            <a:ext cx="10269600" cy="20160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outerShdw blurRad="25400" dist="12700" dir="5400000" rotWithShape="0">
              <a:srgbClr val="000000">
                <a:alpha val="49803"/>
              </a:srgbClr>
            </a:outerShdw>
          </a:effectLst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42" name="Google Shape;342;p133"/>
          <p:cNvSpPr txBox="1">
            <a:spLocks noGrp="1"/>
          </p:cNvSpPr>
          <p:nvPr>
            <p:ph type="body" idx="3"/>
          </p:nvPr>
        </p:nvSpPr>
        <p:spPr>
          <a:xfrm>
            <a:off x="11397343" y="4492300"/>
            <a:ext cx="4681960" cy="1854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  <a:defRPr sz="4000" b="1" i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43" name="Google Shape;343;p133"/>
          <p:cNvSpPr txBox="1">
            <a:spLocks noGrp="1"/>
          </p:cNvSpPr>
          <p:nvPr>
            <p:ph type="ftr" idx="11"/>
          </p:nvPr>
        </p:nvSpPr>
        <p:spPr>
          <a:xfrm>
            <a:off x="7246916" y="8551495"/>
            <a:ext cx="8290521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Open Sans Light"/>
              <a:buNone/>
              <a:defRPr sz="1400" b="0" i="0">
                <a:solidFill>
                  <a:srgbClr val="6A6A6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133"/>
          <p:cNvSpPr txBox="1">
            <a:spLocks noGrp="1"/>
          </p:cNvSpPr>
          <p:nvPr>
            <p:ph type="sldNum" idx="12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948460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499">
          <p15:clr>
            <a:srgbClr val="FBAE40"/>
          </p15:clr>
        </p15:guide>
        <p15:guide id="4" orient="horz" pos="1111">
          <p15:clr>
            <a:srgbClr val="FBAE40"/>
          </p15:clr>
        </p15:guide>
        <p15:guide id="5" orient="horz" pos="4672">
          <p15:clr>
            <a:srgbClr val="FBAE40"/>
          </p15:clr>
        </p15:guide>
        <p15:guide id="6" pos="8885">
          <p15:clr>
            <a:srgbClr val="FBAE40"/>
          </p15:clr>
        </p15:guide>
      </p15:sldGuideLst>
    </p:ext>
  </p:extLs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134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 rot="10800000">
            <a:off x="1984089" y="0"/>
            <a:ext cx="14271911" cy="803910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134"/>
          <p:cNvSpPr txBox="1">
            <a:spLocks noGrp="1"/>
          </p:cNvSpPr>
          <p:nvPr>
            <p:ph type="body" idx="1"/>
          </p:nvPr>
        </p:nvSpPr>
        <p:spPr>
          <a:xfrm>
            <a:off x="711200" y="4584702"/>
            <a:ext cx="12888913" cy="283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Helvetica Neue"/>
              <a:buNone/>
              <a:defRPr sz="4400" b="0" i="0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48" name="Google Shape;348;p134"/>
          <p:cNvSpPr txBox="1">
            <a:spLocks noGrp="1"/>
          </p:cNvSpPr>
          <p:nvPr>
            <p:ph type="body" idx="2"/>
          </p:nvPr>
        </p:nvSpPr>
        <p:spPr>
          <a:xfrm>
            <a:off x="711198" y="2045544"/>
            <a:ext cx="12888916" cy="2539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250"/>
              <a:buFont typeface="Helvetica Neue"/>
              <a:buNone/>
              <a:defRPr sz="19000" b="1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349" name="Google Shape;349;p1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37242" y="1653863"/>
            <a:ext cx="1193305" cy="1193305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134"/>
          <p:cNvSpPr txBox="1">
            <a:spLocks noGrp="1"/>
          </p:cNvSpPr>
          <p:nvPr>
            <p:ph type="ftr" idx="11"/>
          </p:nvPr>
        </p:nvSpPr>
        <p:spPr>
          <a:xfrm>
            <a:off x="7246916" y="8551495"/>
            <a:ext cx="8290521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Open Sans Light"/>
              <a:buNone/>
              <a:defRPr sz="1400" b="0" i="0">
                <a:solidFill>
                  <a:srgbClr val="6A6A6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134"/>
          <p:cNvSpPr txBox="1">
            <a:spLocks noGrp="1"/>
          </p:cNvSpPr>
          <p:nvPr>
            <p:ph type="sldNum" idx="12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32155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- Full Photo">
  <p:cSld name="1_Title - Full Photo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135"/>
          <p:cNvPicPr preferRelativeResize="0"/>
          <p:nvPr/>
        </p:nvPicPr>
        <p:blipFill rotWithShape="1">
          <a:blip r:embed="rId2">
            <a:alphaModFix/>
          </a:blip>
          <a:srcRect t="15615" b="-15615"/>
          <a:stretch/>
        </p:blipFill>
        <p:spPr>
          <a:xfrm>
            <a:off x="0" y="0"/>
            <a:ext cx="16256001" cy="10837333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135"/>
          <p:cNvSpPr/>
          <p:nvPr/>
        </p:nvSpPr>
        <p:spPr>
          <a:xfrm>
            <a:off x="0" y="14024"/>
            <a:ext cx="16256001" cy="8064000"/>
          </a:xfrm>
          <a:prstGeom prst="rect">
            <a:avLst/>
          </a:prstGeom>
          <a:gradFill>
            <a:gsLst>
              <a:gs pos="0">
                <a:srgbClr val="2D3293"/>
              </a:gs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0"/>
          </a:gradFill>
          <a:ln>
            <a:noFill/>
          </a:ln>
          <a:effectLst>
            <a:outerShdw blurRad="25400" dist="12700" dir="5400000" rotWithShape="0">
              <a:schemeClr val="accent1">
                <a:alpha val="49803"/>
              </a:schemeClr>
            </a:outerShdw>
          </a:effectLst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55" name="Google Shape;355;p135"/>
          <p:cNvSpPr txBox="1">
            <a:spLocks noGrp="1"/>
          </p:cNvSpPr>
          <p:nvPr>
            <p:ph type="body" idx="1"/>
          </p:nvPr>
        </p:nvSpPr>
        <p:spPr>
          <a:xfrm>
            <a:off x="711200" y="792163"/>
            <a:ext cx="12888913" cy="4718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800"/>
              <a:buFont typeface="Helvetica Neue"/>
              <a:buNone/>
              <a:defRPr sz="14400" b="1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56" name="Google Shape;356;p135"/>
          <p:cNvSpPr txBox="1">
            <a:spLocks noGrp="1"/>
          </p:cNvSpPr>
          <p:nvPr>
            <p:ph type="body" idx="2"/>
          </p:nvPr>
        </p:nvSpPr>
        <p:spPr>
          <a:xfrm>
            <a:off x="711201" y="5511000"/>
            <a:ext cx="6603999" cy="19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  <a:defRPr sz="4400" b="1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57" name="Google Shape;357;p135"/>
          <p:cNvSpPr txBox="1"/>
          <p:nvPr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58" name="Google Shape;358;p135"/>
          <p:cNvSpPr/>
          <p:nvPr/>
        </p:nvSpPr>
        <p:spPr>
          <a:xfrm>
            <a:off x="7516100" y="6216919"/>
            <a:ext cx="10269600" cy="2398426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outerShdw blurRad="25400" dist="12700" dir="5400000" rotWithShape="0">
              <a:srgbClr val="000000">
                <a:alpha val="49803"/>
              </a:srgbClr>
            </a:outerShdw>
          </a:effectLst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59" name="Google Shape;359;p135"/>
          <p:cNvSpPr txBox="1">
            <a:spLocks noGrp="1"/>
          </p:cNvSpPr>
          <p:nvPr>
            <p:ph type="body" idx="3"/>
          </p:nvPr>
        </p:nvSpPr>
        <p:spPr>
          <a:xfrm>
            <a:off x="8239374" y="6506316"/>
            <a:ext cx="7728759" cy="1854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  <a:defRPr sz="4400" b="1" i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945284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lank_statement">
  <p:cSld name="3_Blank_statement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136"/>
          <p:cNvSpPr/>
          <p:nvPr/>
        </p:nvSpPr>
        <p:spPr>
          <a:xfrm>
            <a:off x="0" y="0"/>
            <a:ext cx="16256001" cy="9144000"/>
          </a:xfrm>
          <a:prstGeom prst="rect">
            <a:avLst/>
          </a:prstGeom>
          <a:gradFill>
            <a:gsLst>
              <a:gs pos="0">
                <a:srgbClr val="2D3293"/>
              </a:gs>
              <a:gs pos="33000">
                <a:srgbClr val="2D3293"/>
              </a:gs>
              <a:gs pos="100000">
                <a:srgbClr val="1D66B2"/>
              </a:gs>
            </a:gsLst>
            <a:lin ang="12600000" scaled="0"/>
          </a:gradFill>
          <a:ln>
            <a:noFill/>
          </a:ln>
          <a:effectLst>
            <a:outerShdw blurRad="25400" dist="12700" dir="5400000" rotWithShape="0">
              <a:srgbClr val="000000">
                <a:alpha val="49803"/>
              </a:srgbClr>
            </a:outerShdw>
          </a:effectLst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362" name="Google Shape;362;p1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3353933" y="6241933"/>
            <a:ext cx="2335200" cy="350280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136"/>
          <p:cNvSpPr txBox="1">
            <a:spLocks noGrp="1"/>
          </p:cNvSpPr>
          <p:nvPr>
            <p:ph type="body" idx="1"/>
          </p:nvPr>
        </p:nvSpPr>
        <p:spPr>
          <a:xfrm>
            <a:off x="541867" y="829734"/>
            <a:ext cx="14986000" cy="7653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Helvetica Neue"/>
              <a:buNone/>
              <a:defRPr sz="8800" b="0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420877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37"/>
          <p:cNvSpPr/>
          <p:nvPr/>
        </p:nvSpPr>
        <p:spPr>
          <a:xfrm>
            <a:off x="0" y="0"/>
            <a:ext cx="16256001" cy="9144000"/>
          </a:xfrm>
          <a:prstGeom prst="rect">
            <a:avLst/>
          </a:prstGeom>
          <a:gradFill>
            <a:gsLst>
              <a:gs pos="0">
                <a:schemeClr val="accent5"/>
              </a:gs>
              <a:gs pos="33000">
                <a:schemeClr val="accent5"/>
              </a:gs>
              <a:gs pos="100000">
                <a:schemeClr val="accent3"/>
              </a:gs>
            </a:gsLst>
            <a:lin ang="3600000" scaled="0"/>
          </a:gradFill>
          <a:ln>
            <a:noFill/>
          </a:ln>
          <a:effectLst>
            <a:outerShdw blurRad="25400" dist="12700" dir="5400000" rotWithShape="0">
              <a:srgbClr val="000000">
                <a:alpha val="49803"/>
              </a:srgbClr>
            </a:outerShdw>
          </a:effectLst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366" name="Google Shape;366;p1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436085" y="815901"/>
            <a:ext cx="1012668" cy="867551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137"/>
          <p:cNvSpPr txBox="1">
            <a:spLocks noGrp="1"/>
          </p:cNvSpPr>
          <p:nvPr>
            <p:ph type="body" idx="1"/>
          </p:nvPr>
        </p:nvSpPr>
        <p:spPr>
          <a:xfrm>
            <a:off x="999060" y="956202"/>
            <a:ext cx="10487597" cy="5436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Helvetica Neue"/>
              <a:buNone/>
              <a:defRPr sz="8000" b="1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68" name="Google Shape;368;p137"/>
          <p:cNvSpPr txBox="1">
            <a:spLocks noGrp="1"/>
          </p:cNvSpPr>
          <p:nvPr>
            <p:ph type="body" idx="2"/>
          </p:nvPr>
        </p:nvSpPr>
        <p:spPr>
          <a:xfrm>
            <a:off x="11991084" y="4572000"/>
            <a:ext cx="3851149" cy="872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3600"/>
              <a:buFont typeface="Helvetica Neue"/>
              <a:buNone/>
              <a:defRPr sz="4800" b="0" i="1">
                <a:solidFill>
                  <a:srgbClr val="2D32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369" name="Google Shape;369;p1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 flipH="1">
            <a:off x="14230670" y="-414216"/>
            <a:ext cx="1615589" cy="2423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1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 flipH="1">
            <a:off x="409739" y="6025863"/>
            <a:ext cx="1615589" cy="2423383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137"/>
          <p:cNvSpPr/>
          <p:nvPr/>
        </p:nvSpPr>
        <p:spPr>
          <a:xfrm>
            <a:off x="0" y="8026400"/>
            <a:ext cx="16256001" cy="11176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" dist="12700" dir="5400000" rotWithShape="0">
              <a:srgbClr val="000000">
                <a:alpha val="49803"/>
              </a:srgbClr>
            </a:outerShdw>
          </a:effectLst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372" name="Google Shape;372;p1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92499" y="8197313"/>
            <a:ext cx="1171863" cy="813671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137"/>
          <p:cNvSpPr txBox="1">
            <a:spLocks noGrp="1"/>
          </p:cNvSpPr>
          <p:nvPr>
            <p:ph type="ftr" idx="11"/>
          </p:nvPr>
        </p:nvSpPr>
        <p:spPr>
          <a:xfrm>
            <a:off x="7246916" y="8416031"/>
            <a:ext cx="8290521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600"/>
              <a:buFont typeface="Open Sans Light"/>
              <a:buNone/>
              <a:defRPr sz="1600" b="0" i="0">
                <a:solidFill>
                  <a:srgbClr val="6A6A6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37"/>
          <p:cNvSpPr txBox="1">
            <a:spLocks noGrp="1"/>
          </p:cNvSpPr>
          <p:nvPr>
            <p:ph type="sldNum" idx="12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025058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s">
  <p:cSld name="Quote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38"/>
          <p:cNvSpPr/>
          <p:nvPr/>
        </p:nvSpPr>
        <p:spPr>
          <a:xfrm>
            <a:off x="0" y="0"/>
            <a:ext cx="16256001" cy="9144000"/>
          </a:xfrm>
          <a:prstGeom prst="rect">
            <a:avLst/>
          </a:prstGeom>
          <a:gradFill>
            <a:gsLst>
              <a:gs pos="0">
                <a:schemeClr val="accent5"/>
              </a:gs>
              <a:gs pos="33000">
                <a:schemeClr val="accent5"/>
              </a:gs>
              <a:gs pos="100000">
                <a:schemeClr val="accent3"/>
              </a:gs>
            </a:gsLst>
            <a:lin ang="3600000" scaled="0"/>
          </a:gradFill>
          <a:ln>
            <a:noFill/>
          </a:ln>
          <a:effectLst>
            <a:outerShdw blurRad="25400" dist="12700" dir="5400000" rotWithShape="0">
              <a:srgbClr val="000000">
                <a:alpha val="49803"/>
              </a:srgbClr>
            </a:outerShdw>
          </a:effectLst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377" name="Google Shape;377;p1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 flipH="1">
            <a:off x="409739" y="6025863"/>
            <a:ext cx="1615589" cy="2423383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138"/>
          <p:cNvSpPr/>
          <p:nvPr/>
        </p:nvSpPr>
        <p:spPr>
          <a:xfrm>
            <a:off x="0" y="8026400"/>
            <a:ext cx="16256001" cy="11176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" dist="12700" dir="5400000" rotWithShape="0">
              <a:srgbClr val="000000">
                <a:alpha val="49803"/>
              </a:srgbClr>
            </a:outerShdw>
          </a:effectLst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379" name="Google Shape;379;p1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 flipH="1">
            <a:off x="14236514" y="-419529"/>
            <a:ext cx="1615589" cy="2423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1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774898" y="1067627"/>
            <a:ext cx="1554806" cy="13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1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8210592" y="1248225"/>
            <a:ext cx="1061902" cy="909729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138"/>
          <p:cNvSpPr txBox="1">
            <a:spLocks noGrp="1"/>
          </p:cNvSpPr>
          <p:nvPr>
            <p:ph type="body" idx="1"/>
          </p:nvPr>
        </p:nvSpPr>
        <p:spPr>
          <a:xfrm>
            <a:off x="1715400" y="1599957"/>
            <a:ext cx="5554689" cy="3925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  <a:defRPr sz="3600" b="1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83" name="Google Shape;383;p138"/>
          <p:cNvSpPr txBox="1">
            <a:spLocks noGrp="1"/>
          </p:cNvSpPr>
          <p:nvPr>
            <p:ph type="body" idx="2"/>
          </p:nvPr>
        </p:nvSpPr>
        <p:spPr>
          <a:xfrm>
            <a:off x="8940659" y="1599957"/>
            <a:ext cx="5554689" cy="3925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  <a:defRPr sz="3600" b="1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84" name="Google Shape;384;p138"/>
          <p:cNvSpPr txBox="1">
            <a:spLocks noGrp="1"/>
          </p:cNvSpPr>
          <p:nvPr>
            <p:ph type="body" idx="3"/>
          </p:nvPr>
        </p:nvSpPr>
        <p:spPr>
          <a:xfrm>
            <a:off x="9461046" y="5525120"/>
            <a:ext cx="3720780" cy="609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"/>
              <a:buNone/>
              <a:defRPr sz="3200" b="0" i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85" name="Google Shape;385;p138"/>
          <p:cNvSpPr txBox="1">
            <a:spLocks noGrp="1"/>
          </p:cNvSpPr>
          <p:nvPr>
            <p:ph type="body" idx="4"/>
          </p:nvPr>
        </p:nvSpPr>
        <p:spPr>
          <a:xfrm>
            <a:off x="3250819" y="5525120"/>
            <a:ext cx="3690914" cy="609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"/>
              <a:buNone/>
              <a:defRPr sz="3200" b="0" i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86" name="Google Shape;386;p138"/>
          <p:cNvSpPr txBox="1">
            <a:spLocks noGrp="1"/>
          </p:cNvSpPr>
          <p:nvPr>
            <p:ph type="ftr" idx="11"/>
          </p:nvPr>
        </p:nvSpPr>
        <p:spPr>
          <a:xfrm>
            <a:off x="7246916" y="8416031"/>
            <a:ext cx="8290521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600"/>
              <a:buFont typeface="Calibri"/>
              <a:buNone/>
              <a:defRPr sz="1600" b="0" i="0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387" name="Google Shape;387;p1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8757" y="8328801"/>
            <a:ext cx="829564" cy="57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030899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Blocks">
  <p:cSld name="3 Blocks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39"/>
          <p:cNvSpPr txBox="1">
            <a:spLocks noGrp="1"/>
          </p:cNvSpPr>
          <p:nvPr>
            <p:ph type="body" idx="1"/>
          </p:nvPr>
        </p:nvSpPr>
        <p:spPr>
          <a:xfrm>
            <a:off x="711199" y="355600"/>
            <a:ext cx="14826237" cy="11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50"/>
              <a:buFont typeface="Helvetica Neue"/>
              <a:buNone/>
              <a:defRPr sz="5400" b="1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90" name="Google Shape;390;p139"/>
          <p:cNvSpPr txBox="1"/>
          <p:nvPr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391" name="Google Shape;391;p1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 flipH="1">
            <a:off x="13821973" y="-500296"/>
            <a:ext cx="1933731" cy="2934324"/>
          </a:xfrm>
          <a:prstGeom prst="rect">
            <a:avLst/>
          </a:prstGeom>
          <a:noFill/>
          <a:ln>
            <a:noFill/>
          </a:ln>
        </p:spPr>
      </p:pic>
      <p:sp>
        <p:nvSpPr>
          <p:cNvPr id="392" name="Google Shape;392;p139"/>
          <p:cNvSpPr/>
          <p:nvPr/>
        </p:nvSpPr>
        <p:spPr>
          <a:xfrm>
            <a:off x="711200" y="1933732"/>
            <a:ext cx="4532131" cy="18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93" name="Google Shape;393;p139"/>
          <p:cNvSpPr/>
          <p:nvPr/>
        </p:nvSpPr>
        <p:spPr>
          <a:xfrm>
            <a:off x="5861934" y="1933732"/>
            <a:ext cx="4532131" cy="18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94" name="Google Shape;394;p139"/>
          <p:cNvSpPr/>
          <p:nvPr/>
        </p:nvSpPr>
        <p:spPr>
          <a:xfrm>
            <a:off x="11012668" y="1933732"/>
            <a:ext cx="4532131" cy="18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95" name="Google Shape;395;p139"/>
          <p:cNvSpPr/>
          <p:nvPr/>
        </p:nvSpPr>
        <p:spPr>
          <a:xfrm>
            <a:off x="711200" y="7000354"/>
            <a:ext cx="4532131" cy="844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96" name="Google Shape;396;p139"/>
          <p:cNvSpPr/>
          <p:nvPr/>
        </p:nvSpPr>
        <p:spPr>
          <a:xfrm>
            <a:off x="5861934" y="6999710"/>
            <a:ext cx="4532131" cy="8444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97" name="Google Shape;397;p139"/>
          <p:cNvSpPr/>
          <p:nvPr/>
        </p:nvSpPr>
        <p:spPr>
          <a:xfrm>
            <a:off x="11012668" y="6999709"/>
            <a:ext cx="4532131" cy="8444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98" name="Google Shape;398;p139"/>
          <p:cNvSpPr txBox="1">
            <a:spLocks noGrp="1"/>
          </p:cNvSpPr>
          <p:nvPr>
            <p:ph type="body" idx="2"/>
          </p:nvPr>
        </p:nvSpPr>
        <p:spPr>
          <a:xfrm>
            <a:off x="711201" y="3229338"/>
            <a:ext cx="4532130" cy="3538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1080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None/>
              <a:defRPr sz="2400" b="0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99" name="Google Shape;399;p139"/>
          <p:cNvSpPr txBox="1">
            <a:spLocks noGrp="1"/>
          </p:cNvSpPr>
          <p:nvPr>
            <p:ph type="body" idx="3"/>
          </p:nvPr>
        </p:nvSpPr>
        <p:spPr>
          <a:xfrm>
            <a:off x="711200" y="2430866"/>
            <a:ext cx="4532132" cy="668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Helvetica Neue"/>
              <a:buNone/>
              <a:defRPr sz="4800" b="1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00" name="Google Shape;400;p139"/>
          <p:cNvSpPr txBox="1">
            <a:spLocks noGrp="1"/>
          </p:cNvSpPr>
          <p:nvPr>
            <p:ph type="body" idx="4"/>
          </p:nvPr>
        </p:nvSpPr>
        <p:spPr>
          <a:xfrm>
            <a:off x="5861934" y="3229338"/>
            <a:ext cx="4532130" cy="3538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1080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None/>
              <a:defRPr sz="2400" b="0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01" name="Google Shape;401;p139"/>
          <p:cNvSpPr txBox="1">
            <a:spLocks noGrp="1"/>
          </p:cNvSpPr>
          <p:nvPr>
            <p:ph type="body" idx="5"/>
          </p:nvPr>
        </p:nvSpPr>
        <p:spPr>
          <a:xfrm>
            <a:off x="5861933" y="2430866"/>
            <a:ext cx="4532132" cy="668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Helvetica Neue"/>
              <a:buNone/>
              <a:defRPr sz="4800" b="1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02" name="Google Shape;402;p139"/>
          <p:cNvSpPr txBox="1">
            <a:spLocks noGrp="1"/>
          </p:cNvSpPr>
          <p:nvPr>
            <p:ph type="body" idx="6"/>
          </p:nvPr>
        </p:nvSpPr>
        <p:spPr>
          <a:xfrm>
            <a:off x="11012669" y="3229338"/>
            <a:ext cx="4532130" cy="3538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1080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None/>
              <a:defRPr sz="2400" b="0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03" name="Google Shape;403;p139"/>
          <p:cNvSpPr txBox="1">
            <a:spLocks noGrp="1"/>
          </p:cNvSpPr>
          <p:nvPr>
            <p:ph type="body" idx="7"/>
          </p:nvPr>
        </p:nvSpPr>
        <p:spPr>
          <a:xfrm>
            <a:off x="11012668" y="2430866"/>
            <a:ext cx="4532132" cy="668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Helvetica Neue"/>
              <a:buNone/>
              <a:defRPr sz="4800" b="1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404" name="Google Shape;404;p1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370390" y="-389238"/>
            <a:ext cx="1481559" cy="22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1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14404051" y="7292051"/>
            <a:ext cx="1481559" cy="2222339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139"/>
          <p:cNvSpPr txBox="1">
            <a:spLocks noGrp="1"/>
          </p:cNvSpPr>
          <p:nvPr>
            <p:ph type="ftr" idx="11"/>
          </p:nvPr>
        </p:nvSpPr>
        <p:spPr>
          <a:xfrm>
            <a:off x="7246916" y="8551495"/>
            <a:ext cx="8290521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Helvetica Neue"/>
              <a:buNone/>
              <a:defRPr sz="1400" b="0" i="0">
                <a:solidFill>
                  <a:srgbClr val="6A6A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07" name="Google Shape;407;p139"/>
          <p:cNvSpPr txBox="1">
            <a:spLocks noGrp="1"/>
          </p:cNvSpPr>
          <p:nvPr>
            <p:ph type="sldNum" idx="12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2329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cus point 2">
  <p:cSld name="Focus point 2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01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0" y="21972"/>
            <a:ext cx="16233457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01"/>
          <p:cNvSpPr txBox="1">
            <a:spLocks noGrp="1"/>
          </p:cNvSpPr>
          <p:nvPr>
            <p:ph type="body" idx="1"/>
          </p:nvPr>
        </p:nvSpPr>
        <p:spPr>
          <a:xfrm>
            <a:off x="9683645" y="1752438"/>
            <a:ext cx="5726243" cy="2420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400"/>
              <a:buFont typeface="Helvetica Neue"/>
              <a:buNone/>
              <a:defRPr sz="3200" b="0" i="0">
                <a:solidFill>
                  <a:srgbClr val="35353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01"/>
          <p:cNvSpPr/>
          <p:nvPr/>
        </p:nvSpPr>
        <p:spPr>
          <a:xfrm>
            <a:off x="-1229193" y="1763713"/>
            <a:ext cx="10478124" cy="239842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>
            <a:outerShdw blurRad="25400" dist="12700" dir="5400000" rotWithShape="0">
              <a:srgbClr val="000000">
                <a:alpha val="49411"/>
              </a:srgbClr>
            </a:outerShdw>
          </a:effectLst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88" name="Google Shape;88;p101"/>
          <p:cNvSpPr txBox="1">
            <a:spLocks noGrp="1"/>
          </p:cNvSpPr>
          <p:nvPr>
            <p:ph type="body" idx="2"/>
          </p:nvPr>
        </p:nvSpPr>
        <p:spPr>
          <a:xfrm>
            <a:off x="711199" y="2018546"/>
            <a:ext cx="7417597" cy="188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Helvetica Neue"/>
              <a:buNone/>
              <a:defRPr sz="5400" b="1" i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101"/>
          <p:cNvSpPr/>
          <p:nvPr/>
        </p:nvSpPr>
        <p:spPr>
          <a:xfrm>
            <a:off x="7120328" y="4593134"/>
            <a:ext cx="10343214" cy="239842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>
            <a:outerShdw blurRad="25400" dist="12700" dir="5400000" rotWithShape="0">
              <a:srgbClr val="000000">
                <a:alpha val="49411"/>
              </a:srgbClr>
            </a:outerShdw>
          </a:effectLst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90" name="Google Shape;90;p101"/>
          <p:cNvSpPr txBox="1">
            <a:spLocks noGrp="1"/>
          </p:cNvSpPr>
          <p:nvPr>
            <p:ph type="body" idx="3"/>
          </p:nvPr>
        </p:nvSpPr>
        <p:spPr>
          <a:xfrm>
            <a:off x="8128000" y="4847967"/>
            <a:ext cx="7281889" cy="1888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4050"/>
              <a:buFont typeface="Helvetica Neue"/>
              <a:buNone/>
              <a:defRPr sz="5400" b="1" i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101"/>
          <p:cNvSpPr txBox="1">
            <a:spLocks noGrp="1"/>
          </p:cNvSpPr>
          <p:nvPr>
            <p:ph type="body" idx="4"/>
          </p:nvPr>
        </p:nvSpPr>
        <p:spPr>
          <a:xfrm>
            <a:off x="723899" y="4570584"/>
            <a:ext cx="5931733" cy="2420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ctr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400"/>
              <a:buFont typeface="Helvetica Neue"/>
              <a:buNone/>
              <a:defRPr sz="3200" b="0" i="0">
                <a:solidFill>
                  <a:srgbClr val="35353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101"/>
          <p:cNvSpPr txBox="1">
            <a:spLocks noGrp="1"/>
          </p:cNvSpPr>
          <p:nvPr>
            <p:ph type="ftr" idx="11"/>
          </p:nvPr>
        </p:nvSpPr>
        <p:spPr>
          <a:xfrm>
            <a:off x="7246916" y="8551495"/>
            <a:ext cx="8290521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Open Sans Light"/>
              <a:buNone/>
              <a:defRPr sz="1400" b="0" i="0">
                <a:solidFill>
                  <a:srgbClr val="6A6A6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01"/>
          <p:cNvSpPr txBox="1">
            <a:spLocks noGrp="1"/>
          </p:cNvSpPr>
          <p:nvPr>
            <p:ph type="sldNum" idx="12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499">
          <p15:clr>
            <a:srgbClr val="FBAE40"/>
          </p15:clr>
        </p15:guide>
        <p15:guide id="4" orient="horz" pos="1111">
          <p15:clr>
            <a:srgbClr val="FBAE40"/>
          </p15:clr>
        </p15:guide>
        <p15:guide id="5" orient="horz" pos="4672">
          <p15:clr>
            <a:srgbClr val="FBAE40"/>
          </p15:clr>
        </p15:guide>
        <p15:guide id="6" pos="8885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1">
  <p:cSld name="Cover 1">
    <p:bg>
      <p:bgPr>
        <a:solidFill>
          <a:schemeClr val="lt1"/>
        </a:solid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662" y="-1"/>
            <a:ext cx="16272000" cy="9144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Blocks">
  <p:cSld name="6 Blocks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40"/>
          <p:cNvSpPr txBox="1">
            <a:spLocks noGrp="1"/>
          </p:cNvSpPr>
          <p:nvPr>
            <p:ph type="body" idx="1"/>
          </p:nvPr>
        </p:nvSpPr>
        <p:spPr>
          <a:xfrm>
            <a:off x="722774" y="355600"/>
            <a:ext cx="14826237" cy="11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50"/>
              <a:buFont typeface="Helvetica Neue"/>
              <a:buNone/>
              <a:defRPr sz="5400" b="1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10" name="Google Shape;410;p140"/>
          <p:cNvSpPr txBox="1"/>
          <p:nvPr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411" name="Google Shape;411;p1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 flipH="1">
            <a:off x="13821973" y="-500296"/>
            <a:ext cx="1933731" cy="2934324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140"/>
          <p:cNvSpPr/>
          <p:nvPr/>
        </p:nvSpPr>
        <p:spPr>
          <a:xfrm>
            <a:off x="711200" y="1760109"/>
            <a:ext cx="7198081" cy="1526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13" name="Google Shape;413;p140"/>
          <p:cNvSpPr/>
          <p:nvPr/>
        </p:nvSpPr>
        <p:spPr>
          <a:xfrm>
            <a:off x="8366599" y="1760109"/>
            <a:ext cx="7198081" cy="1526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14" name="Google Shape;414;p140"/>
          <p:cNvSpPr txBox="1">
            <a:spLocks noGrp="1"/>
          </p:cNvSpPr>
          <p:nvPr>
            <p:ph type="ftr" idx="11"/>
          </p:nvPr>
        </p:nvSpPr>
        <p:spPr>
          <a:xfrm>
            <a:off x="7246916" y="8551495"/>
            <a:ext cx="8290521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Helvetica Neue"/>
              <a:buNone/>
              <a:defRPr sz="1400" b="0" i="0">
                <a:solidFill>
                  <a:srgbClr val="6A6A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140"/>
          <p:cNvSpPr txBox="1">
            <a:spLocks noGrp="1"/>
          </p:cNvSpPr>
          <p:nvPr>
            <p:ph type="body" idx="2"/>
          </p:nvPr>
        </p:nvSpPr>
        <p:spPr>
          <a:xfrm>
            <a:off x="711200" y="2591412"/>
            <a:ext cx="7198079" cy="148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360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650"/>
              <a:buFont typeface="Helvetica Neue"/>
              <a:buNone/>
              <a:defRPr sz="2200" b="0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16" name="Google Shape;416;p140"/>
          <p:cNvSpPr txBox="1">
            <a:spLocks noGrp="1"/>
          </p:cNvSpPr>
          <p:nvPr>
            <p:ph type="body" idx="3"/>
          </p:nvPr>
        </p:nvSpPr>
        <p:spPr>
          <a:xfrm>
            <a:off x="711200" y="1940109"/>
            <a:ext cx="7198082" cy="566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Helvetica Neue"/>
              <a:buNone/>
              <a:defRPr sz="4000" b="1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17" name="Google Shape;417;p140"/>
          <p:cNvSpPr txBox="1">
            <a:spLocks noGrp="1"/>
          </p:cNvSpPr>
          <p:nvPr>
            <p:ph type="body" idx="4"/>
          </p:nvPr>
        </p:nvSpPr>
        <p:spPr>
          <a:xfrm>
            <a:off x="8366599" y="2591412"/>
            <a:ext cx="7198079" cy="148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360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650"/>
              <a:buFont typeface="Helvetica Neue"/>
              <a:buNone/>
              <a:defRPr sz="2200" b="0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18" name="Google Shape;418;p140"/>
          <p:cNvSpPr txBox="1">
            <a:spLocks noGrp="1"/>
          </p:cNvSpPr>
          <p:nvPr>
            <p:ph type="body" idx="5"/>
          </p:nvPr>
        </p:nvSpPr>
        <p:spPr>
          <a:xfrm>
            <a:off x="8366599" y="1940109"/>
            <a:ext cx="7198082" cy="566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Helvetica Neue"/>
              <a:buNone/>
              <a:defRPr sz="4000" b="1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19" name="Google Shape;419;p140"/>
          <p:cNvSpPr/>
          <p:nvPr/>
        </p:nvSpPr>
        <p:spPr>
          <a:xfrm>
            <a:off x="711200" y="4841820"/>
            <a:ext cx="7198081" cy="1526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20" name="Google Shape;420;p140"/>
          <p:cNvSpPr/>
          <p:nvPr/>
        </p:nvSpPr>
        <p:spPr>
          <a:xfrm>
            <a:off x="8366599" y="4841820"/>
            <a:ext cx="7198081" cy="1526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21" name="Google Shape;421;p140"/>
          <p:cNvSpPr txBox="1">
            <a:spLocks noGrp="1"/>
          </p:cNvSpPr>
          <p:nvPr>
            <p:ph type="body" idx="6"/>
          </p:nvPr>
        </p:nvSpPr>
        <p:spPr>
          <a:xfrm>
            <a:off x="711200" y="5673123"/>
            <a:ext cx="7198079" cy="148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360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650"/>
              <a:buFont typeface="Helvetica Neue"/>
              <a:buNone/>
              <a:defRPr sz="2200" b="0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22" name="Google Shape;422;p140"/>
          <p:cNvSpPr txBox="1">
            <a:spLocks noGrp="1"/>
          </p:cNvSpPr>
          <p:nvPr>
            <p:ph type="body" idx="7"/>
          </p:nvPr>
        </p:nvSpPr>
        <p:spPr>
          <a:xfrm>
            <a:off x="711200" y="5021820"/>
            <a:ext cx="7198082" cy="566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Helvetica Neue"/>
              <a:buNone/>
              <a:defRPr sz="4000" b="1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23" name="Google Shape;423;p140"/>
          <p:cNvSpPr txBox="1">
            <a:spLocks noGrp="1"/>
          </p:cNvSpPr>
          <p:nvPr>
            <p:ph type="body" idx="8"/>
          </p:nvPr>
        </p:nvSpPr>
        <p:spPr>
          <a:xfrm>
            <a:off x="8366599" y="5673123"/>
            <a:ext cx="7198079" cy="148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360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650"/>
              <a:buFont typeface="Helvetica Neue"/>
              <a:buNone/>
              <a:defRPr sz="2200" b="0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24" name="Google Shape;424;p140"/>
          <p:cNvSpPr txBox="1">
            <a:spLocks noGrp="1"/>
          </p:cNvSpPr>
          <p:nvPr>
            <p:ph type="body" idx="9"/>
          </p:nvPr>
        </p:nvSpPr>
        <p:spPr>
          <a:xfrm>
            <a:off x="8366599" y="5021820"/>
            <a:ext cx="7198082" cy="566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Helvetica Neue"/>
              <a:buNone/>
              <a:defRPr sz="4000" b="1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425" name="Google Shape;425;p1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14404051" y="7292051"/>
            <a:ext cx="1481559" cy="22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1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370390" y="-389238"/>
            <a:ext cx="1481559" cy="2222339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140"/>
          <p:cNvSpPr txBox="1">
            <a:spLocks noGrp="1"/>
          </p:cNvSpPr>
          <p:nvPr>
            <p:ph type="sldNum" idx="12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47793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Photos - List">
  <p:cSld name="5 Photos - List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143"/>
          <p:cNvSpPr>
            <a:spLocks noGrp="1"/>
          </p:cNvSpPr>
          <p:nvPr>
            <p:ph type="pic" idx="2"/>
          </p:nvPr>
        </p:nvSpPr>
        <p:spPr>
          <a:xfrm>
            <a:off x="939881" y="1869051"/>
            <a:ext cx="1993018" cy="199595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63" name="Google Shape;463;p143"/>
          <p:cNvSpPr txBox="1">
            <a:spLocks noGrp="1"/>
          </p:cNvSpPr>
          <p:nvPr>
            <p:ph type="body" idx="1"/>
          </p:nvPr>
        </p:nvSpPr>
        <p:spPr>
          <a:xfrm>
            <a:off x="685080" y="4109013"/>
            <a:ext cx="2502620" cy="28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Open Sans Light"/>
              <a:buNone/>
              <a:defRPr sz="2800" b="0" i="0">
                <a:solidFill>
                  <a:srgbClr val="353535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64" name="Google Shape;464;p143"/>
          <p:cNvSpPr txBox="1">
            <a:spLocks noGrp="1"/>
          </p:cNvSpPr>
          <p:nvPr>
            <p:ph type="body" idx="3"/>
          </p:nvPr>
        </p:nvSpPr>
        <p:spPr>
          <a:xfrm>
            <a:off x="711199" y="453133"/>
            <a:ext cx="14752577" cy="1007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3300"/>
              <a:buFont typeface="Open Sans SemiBold"/>
              <a:buNone/>
              <a:defRPr sz="4400" b="1" i="0">
                <a:solidFill>
                  <a:srgbClr val="2D329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465" name="Google Shape;465;p1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4404051" y="7292051"/>
            <a:ext cx="1481559" cy="22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1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370390" y="-389238"/>
            <a:ext cx="1481559" cy="2222339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143"/>
          <p:cNvSpPr>
            <a:spLocks noGrp="1"/>
          </p:cNvSpPr>
          <p:nvPr>
            <p:ph type="pic" idx="4"/>
          </p:nvPr>
        </p:nvSpPr>
        <p:spPr>
          <a:xfrm>
            <a:off x="4030321" y="1869051"/>
            <a:ext cx="1993018" cy="199595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68" name="Google Shape;468;p143"/>
          <p:cNvSpPr>
            <a:spLocks noGrp="1"/>
          </p:cNvSpPr>
          <p:nvPr>
            <p:ph type="pic" idx="5"/>
          </p:nvPr>
        </p:nvSpPr>
        <p:spPr>
          <a:xfrm>
            <a:off x="7120613" y="1869051"/>
            <a:ext cx="1993018" cy="199595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69" name="Google Shape;469;p143"/>
          <p:cNvSpPr>
            <a:spLocks noGrp="1"/>
          </p:cNvSpPr>
          <p:nvPr>
            <p:ph type="pic" idx="6"/>
          </p:nvPr>
        </p:nvSpPr>
        <p:spPr>
          <a:xfrm>
            <a:off x="10216766" y="1869051"/>
            <a:ext cx="1993018" cy="199595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70" name="Google Shape;470;p143"/>
          <p:cNvSpPr>
            <a:spLocks noGrp="1"/>
          </p:cNvSpPr>
          <p:nvPr>
            <p:ph type="pic" idx="7"/>
          </p:nvPr>
        </p:nvSpPr>
        <p:spPr>
          <a:xfrm>
            <a:off x="13301345" y="1869051"/>
            <a:ext cx="1919357" cy="199595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71" name="Google Shape;471;p143"/>
          <p:cNvSpPr txBox="1">
            <a:spLocks noGrp="1"/>
          </p:cNvSpPr>
          <p:nvPr>
            <p:ph type="body" idx="8"/>
          </p:nvPr>
        </p:nvSpPr>
        <p:spPr>
          <a:xfrm>
            <a:off x="3775520" y="4109013"/>
            <a:ext cx="2502620" cy="28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Open Sans Light"/>
              <a:buNone/>
              <a:defRPr sz="2800" b="0" i="0">
                <a:solidFill>
                  <a:srgbClr val="353535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72" name="Google Shape;472;p143"/>
          <p:cNvSpPr txBox="1">
            <a:spLocks noGrp="1"/>
          </p:cNvSpPr>
          <p:nvPr>
            <p:ph type="body" idx="9"/>
          </p:nvPr>
        </p:nvSpPr>
        <p:spPr>
          <a:xfrm>
            <a:off x="6877536" y="4109013"/>
            <a:ext cx="2502620" cy="28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Open Sans Light"/>
              <a:buNone/>
              <a:defRPr sz="2800" b="0" i="0">
                <a:solidFill>
                  <a:srgbClr val="353535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73" name="Google Shape;473;p143"/>
          <p:cNvSpPr txBox="1">
            <a:spLocks noGrp="1"/>
          </p:cNvSpPr>
          <p:nvPr>
            <p:ph type="body" idx="13"/>
          </p:nvPr>
        </p:nvSpPr>
        <p:spPr>
          <a:xfrm>
            <a:off x="9967976" y="4109013"/>
            <a:ext cx="2502620" cy="28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Open Sans Light"/>
              <a:buNone/>
              <a:defRPr sz="2800" b="0" i="0">
                <a:solidFill>
                  <a:srgbClr val="353535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74" name="Google Shape;474;p143"/>
          <p:cNvSpPr txBox="1">
            <a:spLocks noGrp="1"/>
          </p:cNvSpPr>
          <p:nvPr>
            <p:ph type="body" idx="14"/>
          </p:nvPr>
        </p:nvSpPr>
        <p:spPr>
          <a:xfrm>
            <a:off x="13058416" y="4109013"/>
            <a:ext cx="2502620" cy="28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Open Sans Light"/>
              <a:buNone/>
              <a:defRPr sz="2800" b="0" i="0">
                <a:solidFill>
                  <a:srgbClr val="353535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cxnSp>
        <p:nvCxnSpPr>
          <p:cNvPr id="475" name="Google Shape;475;p143"/>
          <p:cNvCxnSpPr/>
          <p:nvPr/>
        </p:nvCxnSpPr>
        <p:spPr>
          <a:xfrm>
            <a:off x="3483980" y="4004842"/>
            <a:ext cx="0" cy="2995271"/>
          </a:xfrm>
          <a:prstGeom prst="straightConnector1">
            <a:avLst/>
          </a:prstGeom>
          <a:noFill/>
          <a:ln w="25400" cap="flat" cmpd="sng">
            <a:solidFill>
              <a:srgbClr val="D6D6D6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476" name="Google Shape;476;p143"/>
          <p:cNvCxnSpPr/>
          <p:nvPr/>
        </p:nvCxnSpPr>
        <p:spPr>
          <a:xfrm>
            <a:off x="6574421" y="4004842"/>
            <a:ext cx="0" cy="2995271"/>
          </a:xfrm>
          <a:prstGeom prst="straightConnector1">
            <a:avLst/>
          </a:prstGeom>
          <a:noFill/>
          <a:ln w="25400" cap="flat" cmpd="sng">
            <a:solidFill>
              <a:srgbClr val="D6D6D6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477" name="Google Shape;477;p143"/>
          <p:cNvCxnSpPr/>
          <p:nvPr/>
        </p:nvCxnSpPr>
        <p:spPr>
          <a:xfrm>
            <a:off x="9664861" y="4004842"/>
            <a:ext cx="0" cy="2995271"/>
          </a:xfrm>
          <a:prstGeom prst="straightConnector1">
            <a:avLst/>
          </a:prstGeom>
          <a:noFill/>
          <a:ln w="25400" cap="flat" cmpd="sng">
            <a:solidFill>
              <a:srgbClr val="D6D6D6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478" name="Google Shape;478;p143"/>
          <p:cNvCxnSpPr/>
          <p:nvPr/>
        </p:nvCxnSpPr>
        <p:spPr>
          <a:xfrm>
            <a:off x="12778451" y="4004842"/>
            <a:ext cx="0" cy="2995271"/>
          </a:xfrm>
          <a:prstGeom prst="straightConnector1">
            <a:avLst/>
          </a:prstGeom>
          <a:noFill/>
          <a:ln w="25400" cap="flat" cmpd="sng">
            <a:solidFill>
              <a:srgbClr val="D6D6D6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479" name="Google Shape;479;p143"/>
          <p:cNvSpPr txBox="1">
            <a:spLocks noGrp="1"/>
          </p:cNvSpPr>
          <p:nvPr>
            <p:ph type="ftr" idx="11"/>
          </p:nvPr>
        </p:nvSpPr>
        <p:spPr>
          <a:xfrm>
            <a:off x="7246916" y="8551495"/>
            <a:ext cx="8290521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Open Sans Light"/>
              <a:buNone/>
              <a:defRPr sz="1400" b="0" i="0">
                <a:solidFill>
                  <a:srgbClr val="6A6A6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80" name="Google Shape;480;p143"/>
          <p:cNvSpPr txBox="1">
            <a:spLocks noGrp="1"/>
          </p:cNvSpPr>
          <p:nvPr>
            <p:ph type="sldNum" idx="12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309613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Right - Text">
  <p:cSld name="1_Image Right - Text"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144"/>
          <p:cNvSpPr>
            <a:spLocks noGrp="1"/>
          </p:cNvSpPr>
          <p:nvPr>
            <p:ph type="pic" idx="2"/>
          </p:nvPr>
        </p:nvSpPr>
        <p:spPr>
          <a:xfrm>
            <a:off x="8128000" y="792164"/>
            <a:ext cx="8128000" cy="7405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83" name="Google Shape;483;p144"/>
          <p:cNvSpPr txBox="1">
            <a:spLocks noGrp="1"/>
          </p:cNvSpPr>
          <p:nvPr>
            <p:ph type="body" idx="1"/>
          </p:nvPr>
        </p:nvSpPr>
        <p:spPr>
          <a:xfrm>
            <a:off x="711201" y="792164"/>
            <a:ext cx="6535716" cy="2565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4950"/>
              <a:buFont typeface="Open Sans SemiBold"/>
              <a:buNone/>
              <a:defRPr sz="6600" b="1" i="0">
                <a:solidFill>
                  <a:srgbClr val="2D329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84" name="Google Shape;484;p144"/>
          <p:cNvSpPr txBox="1">
            <a:spLocks noGrp="1"/>
          </p:cNvSpPr>
          <p:nvPr>
            <p:ph type="body" idx="3"/>
          </p:nvPr>
        </p:nvSpPr>
        <p:spPr>
          <a:xfrm>
            <a:off x="723899" y="3357798"/>
            <a:ext cx="6126605" cy="405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pen Sans Light"/>
              <a:buNone/>
              <a:defRPr sz="3200" b="0" i="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485" name="Google Shape;485;p1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 flipH="1">
            <a:off x="13821973" y="-500296"/>
            <a:ext cx="1933731" cy="2934324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144"/>
          <p:cNvSpPr/>
          <p:nvPr/>
        </p:nvSpPr>
        <p:spPr>
          <a:xfrm>
            <a:off x="8921831" y="6031940"/>
            <a:ext cx="8968799" cy="1616977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>
            <a:outerShdw blurRad="25400" dist="12700" dir="5400000" rotWithShape="0">
              <a:srgbClr val="000000">
                <a:alpha val="49803"/>
              </a:srgbClr>
            </a:outerShdw>
          </a:effectLst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87" name="Google Shape;487;p144"/>
          <p:cNvSpPr txBox="1">
            <a:spLocks noGrp="1"/>
          </p:cNvSpPr>
          <p:nvPr>
            <p:ph type="body" idx="4"/>
          </p:nvPr>
        </p:nvSpPr>
        <p:spPr>
          <a:xfrm>
            <a:off x="9593704" y="6162363"/>
            <a:ext cx="6355830" cy="1250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Open Sans SemiBold"/>
              <a:buNone/>
              <a:defRPr sz="4400" b="1" i="1">
                <a:solidFill>
                  <a:schemeClr val="accent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488" name="Google Shape;488;p1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370390" y="-389238"/>
            <a:ext cx="1481559" cy="22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1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14404051" y="7292051"/>
            <a:ext cx="1481559" cy="2222339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144"/>
          <p:cNvSpPr txBox="1">
            <a:spLocks noGrp="1"/>
          </p:cNvSpPr>
          <p:nvPr>
            <p:ph type="ftr" idx="11"/>
          </p:nvPr>
        </p:nvSpPr>
        <p:spPr>
          <a:xfrm>
            <a:off x="7246916" y="8551495"/>
            <a:ext cx="8290521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Open Sans Light"/>
              <a:buNone/>
              <a:defRPr sz="1400" b="0" i="0">
                <a:solidFill>
                  <a:srgbClr val="6A6A6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91" name="Google Shape;491;p144"/>
          <p:cNvSpPr txBox="1">
            <a:spLocks noGrp="1"/>
          </p:cNvSpPr>
          <p:nvPr>
            <p:ph type="sldNum" idx="12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670906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 type="titleOnly">
  <p:cSld name="1_Title Only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Google Shape;493;p1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16027" y="755658"/>
            <a:ext cx="1584325" cy="1236663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145"/>
          <p:cNvSpPr txBox="1">
            <a:spLocks noGrp="1"/>
          </p:cNvSpPr>
          <p:nvPr>
            <p:ph type="title"/>
          </p:nvPr>
        </p:nvSpPr>
        <p:spPr>
          <a:xfrm>
            <a:off x="3015436" y="323537"/>
            <a:ext cx="11953328" cy="176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8C"/>
              </a:buClr>
              <a:buSzPts val="8099"/>
              <a:buFont typeface="Calibri"/>
              <a:buNone/>
              <a:defRPr sz="8099" b="0">
                <a:solidFill>
                  <a:srgbClr val="28288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95" name="Google Shape;495;p145"/>
          <p:cNvSpPr txBox="1">
            <a:spLocks noGrp="1"/>
          </p:cNvSpPr>
          <p:nvPr>
            <p:ph type="ftr" idx="11"/>
          </p:nvPr>
        </p:nvSpPr>
        <p:spPr>
          <a:xfrm>
            <a:off x="4250265" y="8468518"/>
            <a:ext cx="8517467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600"/>
              <a:buFont typeface="Helvetica Neue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145"/>
          <p:cNvSpPr txBox="1">
            <a:spLocks noGrp="1"/>
          </p:cNvSpPr>
          <p:nvPr>
            <p:ph type="sldNum" idx="12"/>
          </p:nvPr>
        </p:nvSpPr>
        <p:spPr>
          <a:xfrm>
            <a:off x="14630400" y="8386764"/>
            <a:ext cx="508000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894806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w/ subtitle">
  <p:cSld name="Title and Content w/ subtitle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8" name="Google Shape;498;p146"/>
          <p:cNvCxnSpPr/>
          <p:nvPr/>
        </p:nvCxnSpPr>
        <p:spPr>
          <a:xfrm rot="10800000" flipH="1">
            <a:off x="1" y="3867150"/>
            <a:ext cx="2057400" cy="1760538"/>
          </a:xfrm>
          <a:prstGeom prst="straightConnector1">
            <a:avLst/>
          </a:prstGeom>
          <a:noFill/>
          <a:ln w="12700" cap="flat" cmpd="sng">
            <a:solidFill>
              <a:srgbClr val="0ABEF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499" name="Google Shape;499;p146"/>
          <p:cNvCxnSpPr/>
          <p:nvPr/>
        </p:nvCxnSpPr>
        <p:spPr>
          <a:xfrm rot="10800000" flipH="1">
            <a:off x="5824539" y="2"/>
            <a:ext cx="738187" cy="684213"/>
          </a:xfrm>
          <a:prstGeom prst="straightConnector1">
            <a:avLst/>
          </a:prstGeom>
          <a:noFill/>
          <a:ln w="12700" cap="flat" cmpd="sng">
            <a:solidFill>
              <a:srgbClr val="0ABEF0"/>
            </a:solidFill>
            <a:prstDash val="solid"/>
            <a:miter lim="800000"/>
            <a:headEnd type="none" w="med" len="med"/>
            <a:tailEnd type="none" w="med" len="med"/>
          </a:ln>
        </p:spPr>
      </p:cxnSp>
      <p:pic>
        <p:nvPicPr>
          <p:cNvPr id="500" name="Google Shape;500;p1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1563" y="900113"/>
            <a:ext cx="1584325" cy="1236662"/>
          </a:xfrm>
          <a:prstGeom prst="rect">
            <a:avLst/>
          </a:prstGeom>
          <a:noFill/>
          <a:ln>
            <a:noFill/>
          </a:ln>
        </p:spPr>
      </p:pic>
      <p:sp>
        <p:nvSpPr>
          <p:cNvPr id="501" name="Google Shape;501;p146"/>
          <p:cNvSpPr txBox="1">
            <a:spLocks noGrp="1"/>
          </p:cNvSpPr>
          <p:nvPr>
            <p:ph type="title"/>
          </p:nvPr>
        </p:nvSpPr>
        <p:spPr>
          <a:xfrm>
            <a:off x="2799408" y="323530"/>
            <a:ext cx="12097343" cy="1655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8C"/>
              </a:buClr>
              <a:buSzPts val="8999"/>
              <a:buFont typeface="Calibri"/>
              <a:buNone/>
              <a:defRPr sz="8999" b="1">
                <a:solidFill>
                  <a:srgbClr val="28288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146"/>
          <p:cNvSpPr txBox="1">
            <a:spLocks noGrp="1"/>
          </p:cNvSpPr>
          <p:nvPr>
            <p:ph type="body" idx="1"/>
          </p:nvPr>
        </p:nvSpPr>
        <p:spPr>
          <a:xfrm>
            <a:off x="2799408" y="2699791"/>
            <a:ext cx="12169353" cy="6049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•"/>
              <a:defRPr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61950" algn="l">
              <a:lnSpc>
                <a:spcPct val="15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Calibri"/>
              <a:buChar char="•"/>
              <a:defRPr sz="2800" b="1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23850" algn="l">
              <a:lnSpc>
                <a:spcPct val="15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Char char="•"/>
              <a:defRPr sz="2000" b="1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503" name="Google Shape;503;p146"/>
          <p:cNvSpPr txBox="1">
            <a:spLocks noGrp="1"/>
          </p:cNvSpPr>
          <p:nvPr>
            <p:ph type="body" idx="2"/>
          </p:nvPr>
        </p:nvSpPr>
        <p:spPr>
          <a:xfrm>
            <a:off x="2798764" y="1978945"/>
            <a:ext cx="12097989" cy="648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73D7"/>
              </a:buClr>
              <a:buSzPts val="1800"/>
              <a:buFont typeface="Calibri"/>
              <a:buNone/>
              <a:defRPr sz="2400">
                <a:solidFill>
                  <a:srgbClr val="2D73D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504" name="Google Shape;504;p146"/>
          <p:cNvSpPr txBox="1">
            <a:spLocks noGrp="1"/>
          </p:cNvSpPr>
          <p:nvPr>
            <p:ph type="ftr" idx="11"/>
          </p:nvPr>
        </p:nvSpPr>
        <p:spPr>
          <a:xfrm>
            <a:off x="4250265" y="8468518"/>
            <a:ext cx="8517467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0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146"/>
          <p:cNvSpPr txBox="1">
            <a:spLocks noGrp="1"/>
          </p:cNvSpPr>
          <p:nvPr>
            <p:ph type="sldNum" idx="12"/>
          </p:nvPr>
        </p:nvSpPr>
        <p:spPr>
          <a:xfrm>
            <a:off x="14630400" y="8386764"/>
            <a:ext cx="508000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58958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#2">
  <p:cSld name="Title Slide #2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7" name="Google Shape;507;p147"/>
          <p:cNvCxnSpPr/>
          <p:nvPr/>
        </p:nvCxnSpPr>
        <p:spPr>
          <a:xfrm rot="10800000" flipH="1">
            <a:off x="153991" y="5748345"/>
            <a:ext cx="2057401" cy="1760537"/>
          </a:xfrm>
          <a:prstGeom prst="straightConnector1">
            <a:avLst/>
          </a:prstGeom>
          <a:noFill/>
          <a:ln w="12700" cap="flat" cmpd="sng">
            <a:solidFill>
              <a:srgbClr val="0ABEF0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508" name="Google Shape;508;p147"/>
          <p:cNvCxnSpPr/>
          <p:nvPr/>
        </p:nvCxnSpPr>
        <p:spPr>
          <a:xfrm rot="10800000" flipH="1">
            <a:off x="7812087" y="139700"/>
            <a:ext cx="1674812" cy="1487488"/>
          </a:xfrm>
          <a:prstGeom prst="straightConnector1">
            <a:avLst/>
          </a:prstGeom>
          <a:noFill/>
          <a:ln w="12700" cap="flat" cmpd="sng">
            <a:solidFill>
              <a:srgbClr val="23C5F1"/>
            </a:solidFill>
            <a:prstDash val="solid"/>
            <a:miter lim="800000"/>
            <a:headEnd type="none" w="med" len="med"/>
            <a:tailEnd type="none" w="med" len="med"/>
          </a:ln>
        </p:spPr>
      </p:cxnSp>
      <p:pic>
        <p:nvPicPr>
          <p:cNvPr id="509" name="Google Shape;509;p1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63695" y="468323"/>
            <a:ext cx="3324226" cy="1873249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147"/>
          <p:cNvSpPr txBox="1">
            <a:spLocks noGrp="1"/>
          </p:cNvSpPr>
          <p:nvPr>
            <p:ph type="body" idx="1"/>
          </p:nvPr>
        </p:nvSpPr>
        <p:spPr>
          <a:xfrm>
            <a:off x="2655396" y="6588232"/>
            <a:ext cx="9144000" cy="935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511" name="Google Shape;511;p147"/>
          <p:cNvSpPr txBox="1">
            <a:spLocks noGrp="1"/>
          </p:cNvSpPr>
          <p:nvPr>
            <p:ph type="body" idx="2"/>
          </p:nvPr>
        </p:nvSpPr>
        <p:spPr>
          <a:xfrm>
            <a:off x="2655395" y="7523237"/>
            <a:ext cx="7488236" cy="865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50"/>
              <a:buFont typeface="Calibri"/>
              <a:buNone/>
              <a:defRPr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512" name="Google Shape;512;p147"/>
          <p:cNvSpPr txBox="1">
            <a:spLocks noGrp="1"/>
          </p:cNvSpPr>
          <p:nvPr>
            <p:ph type="body" idx="3"/>
          </p:nvPr>
        </p:nvSpPr>
        <p:spPr>
          <a:xfrm>
            <a:off x="2655400" y="2123735"/>
            <a:ext cx="12601398" cy="237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8288C"/>
              </a:buClr>
              <a:buSzPts val="6599"/>
              <a:buFont typeface="Calibri"/>
              <a:buNone/>
              <a:defRPr sz="8799" b="1" i="0">
                <a:solidFill>
                  <a:srgbClr val="28288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513" name="Google Shape;513;p147"/>
          <p:cNvSpPr txBox="1">
            <a:spLocks noGrp="1"/>
          </p:cNvSpPr>
          <p:nvPr>
            <p:ph type="body" idx="4"/>
          </p:nvPr>
        </p:nvSpPr>
        <p:spPr>
          <a:xfrm>
            <a:off x="2654653" y="4572573"/>
            <a:ext cx="12602564" cy="1079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73D7"/>
              </a:buClr>
              <a:buSzPts val="2400"/>
              <a:buFont typeface="Calibri"/>
              <a:buNone/>
              <a:defRPr sz="3200">
                <a:solidFill>
                  <a:srgbClr val="2D73D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514" name="Google Shape;514;p147"/>
          <p:cNvSpPr txBox="1">
            <a:spLocks noGrp="1"/>
          </p:cNvSpPr>
          <p:nvPr>
            <p:ph type="ftr" idx="11"/>
          </p:nvPr>
        </p:nvSpPr>
        <p:spPr>
          <a:xfrm>
            <a:off x="1790703" y="8675697"/>
            <a:ext cx="13177839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600"/>
              <a:buFont typeface="Calibri"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47"/>
          <p:cNvSpPr txBox="1">
            <a:spLocks noGrp="1"/>
          </p:cNvSpPr>
          <p:nvPr>
            <p:ph type="sldNum" idx="12"/>
          </p:nvPr>
        </p:nvSpPr>
        <p:spPr>
          <a:xfrm>
            <a:off x="14630400" y="8386764"/>
            <a:ext cx="508000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567945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2"/>
        </a:solidFill>
        <a:effectLst/>
      </p:bgPr>
    </p:bg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1" name="Google Shape;521;gad9f56bffc_0_1032"/>
          <p:cNvCxnSpPr/>
          <p:nvPr/>
        </p:nvCxnSpPr>
        <p:spPr>
          <a:xfrm>
            <a:off x="755908" y="738933"/>
            <a:ext cx="3258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22" name="Google Shape;522;gad9f56bffc_0_1032"/>
          <p:cNvSpPr txBox="1">
            <a:spLocks noGrp="1"/>
          </p:cNvSpPr>
          <p:nvPr>
            <p:ph type="title"/>
          </p:nvPr>
        </p:nvSpPr>
        <p:spPr>
          <a:xfrm>
            <a:off x="503295" y="1266028"/>
            <a:ext cx="11100900" cy="6818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500"/>
              <a:buNone/>
              <a:defRPr sz="85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500"/>
              <a:buNone/>
              <a:defRPr sz="85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500"/>
              <a:buNone/>
              <a:defRPr sz="85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500"/>
              <a:buNone/>
              <a:defRPr sz="85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500"/>
              <a:buNone/>
              <a:defRPr sz="85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500"/>
              <a:buNone/>
              <a:defRPr sz="85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500"/>
              <a:buNone/>
              <a:defRPr sz="85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500"/>
              <a:buNone/>
              <a:defRPr sz="85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500"/>
              <a:buNone/>
              <a:defRPr sz="8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3" name="Google Shape;523;gad9f56bffc_0_1032"/>
          <p:cNvSpPr txBox="1">
            <a:spLocks noGrp="1"/>
          </p:cNvSpPr>
          <p:nvPr>
            <p:ph type="sldNum" idx="12"/>
          </p:nvPr>
        </p:nvSpPr>
        <p:spPr>
          <a:xfrm>
            <a:off x="15107554" y="8335572"/>
            <a:ext cx="975600" cy="6996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5827378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Blank_statement">
  <p:cSld name="4_Blank_statemen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11"/>
          <p:cNvSpPr/>
          <p:nvPr/>
        </p:nvSpPr>
        <p:spPr>
          <a:xfrm>
            <a:off x="0" y="0"/>
            <a:ext cx="16256001" cy="9144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25400" dist="12700" dir="5400000" rotWithShape="0">
              <a:srgbClr val="000000">
                <a:alpha val="49803"/>
              </a:srgbClr>
            </a:outerShdw>
          </a:effectLst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05" name="Google Shape;105;p1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40" y="0"/>
            <a:ext cx="16246121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11"/>
          <p:cNvSpPr txBox="1">
            <a:spLocks noGrp="1"/>
          </p:cNvSpPr>
          <p:nvPr>
            <p:ph type="body" idx="1"/>
          </p:nvPr>
        </p:nvSpPr>
        <p:spPr>
          <a:xfrm>
            <a:off x="3945467" y="745067"/>
            <a:ext cx="8365067" cy="7653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Helvetica Neue"/>
              <a:buNone/>
              <a:defRPr sz="8800" b="0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841889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diagrams_with_header">
  <p:cSld name="Blank_diagrams_with_header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14"/>
          <p:cNvSpPr txBox="1">
            <a:spLocks noGrp="1"/>
          </p:cNvSpPr>
          <p:nvPr>
            <p:ph type="body" idx="1"/>
          </p:nvPr>
        </p:nvSpPr>
        <p:spPr>
          <a:xfrm>
            <a:off x="1362792" y="338668"/>
            <a:ext cx="13530416" cy="1145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4050"/>
              <a:buFont typeface="Helvetica Neue"/>
              <a:buNone/>
              <a:defRPr sz="5400" b="1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119" name="Google Shape;119;p1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4404051" y="7292051"/>
            <a:ext cx="1481559" cy="22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370390" y="-389238"/>
            <a:ext cx="1481559" cy="2222339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14"/>
          <p:cNvSpPr txBox="1">
            <a:spLocks noGrp="1"/>
          </p:cNvSpPr>
          <p:nvPr>
            <p:ph type="ftr" idx="11"/>
          </p:nvPr>
        </p:nvSpPr>
        <p:spPr>
          <a:xfrm>
            <a:off x="7246916" y="8551495"/>
            <a:ext cx="8290521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Open Sans Light"/>
              <a:buNone/>
              <a:defRPr sz="1400" b="0" i="0">
                <a:solidFill>
                  <a:srgbClr val="6A6A6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14"/>
          <p:cNvSpPr txBox="1">
            <a:spLocks noGrp="1"/>
          </p:cNvSpPr>
          <p:nvPr>
            <p:ph type="sldNum" idx="12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682916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ullets">
  <p:cSld name="1_Bullet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9"/>
          <p:cNvSpPr txBox="1">
            <a:spLocks noGrp="1"/>
          </p:cNvSpPr>
          <p:nvPr>
            <p:ph type="body" idx="1"/>
          </p:nvPr>
        </p:nvSpPr>
        <p:spPr>
          <a:xfrm>
            <a:off x="723899" y="1484025"/>
            <a:ext cx="13517717" cy="6112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>
            <a:normAutofit/>
          </a:bodyPr>
          <a:lstStyle>
            <a:lvl1pPr marL="457200" lvl="0" indent="-46609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3740"/>
              <a:buFont typeface="Arial"/>
              <a:buChar char="•"/>
              <a:defRPr sz="4400" b="1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401319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87E6"/>
              </a:buClr>
              <a:buSzPts val="2720"/>
              <a:buFont typeface="Helvetica Neue"/>
              <a:buChar char="•"/>
              <a:defRPr sz="3200" b="0" i="0">
                <a:solidFill>
                  <a:srgbClr val="3F3F3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90525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2550"/>
              <a:buFont typeface="Helvetica Neue"/>
              <a:buChar char="•"/>
              <a:defRPr sz="3000" b="0" i="0">
                <a:solidFill>
                  <a:srgbClr val="0070C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99"/>
          <p:cNvSpPr txBox="1">
            <a:spLocks noGrp="1"/>
          </p:cNvSpPr>
          <p:nvPr>
            <p:ph type="body" idx="2"/>
          </p:nvPr>
        </p:nvSpPr>
        <p:spPr>
          <a:xfrm>
            <a:off x="711200" y="338668"/>
            <a:ext cx="13530416" cy="1145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4050"/>
              <a:buFont typeface="Helvetica Neue"/>
              <a:buNone/>
              <a:defRPr sz="5400" b="1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99"/>
          <p:cNvSpPr txBox="1">
            <a:spLocks noGrp="1"/>
          </p:cNvSpPr>
          <p:nvPr>
            <p:ph type="ftr" idx="11"/>
          </p:nvPr>
        </p:nvSpPr>
        <p:spPr>
          <a:xfrm>
            <a:off x="7246916" y="8551495"/>
            <a:ext cx="8290521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Open Sans Light"/>
              <a:buNone/>
              <a:defRPr sz="1400" b="0" i="0">
                <a:solidFill>
                  <a:srgbClr val="6A6A6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99"/>
          <p:cNvSpPr txBox="1">
            <a:spLocks noGrp="1"/>
          </p:cNvSpPr>
          <p:nvPr>
            <p:ph type="sldNum" idx="12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52154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2">
  <p:cSld name="Cover 2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1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71" y="-1"/>
            <a:ext cx="16272000" cy="9165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ke bold statement">
  <p:cSld name="Make bold statemen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12"/>
          <p:cNvSpPr txBox="1">
            <a:spLocks noGrp="1"/>
          </p:cNvSpPr>
          <p:nvPr>
            <p:ph type="title"/>
          </p:nvPr>
        </p:nvSpPr>
        <p:spPr>
          <a:xfrm>
            <a:off x="1719290" y="3995937"/>
            <a:ext cx="12889433" cy="1668016"/>
          </a:xfrm>
          <a:prstGeom prst="rect">
            <a:avLst/>
          </a:prstGeom>
          <a:solidFill>
            <a:srgbClr val="28288C"/>
          </a:solidFill>
          <a:ln>
            <a:noFill/>
          </a:ln>
        </p:spPr>
        <p:txBody>
          <a:bodyPr spcFirstLastPara="1" wrap="square" lIns="81625" tIns="40825" rIns="81625" bIns="408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99"/>
              <a:buFont typeface="Arial"/>
              <a:buNone/>
              <a:defRPr sz="8099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12"/>
          <p:cNvSpPr txBox="1">
            <a:spLocks noGrp="1"/>
          </p:cNvSpPr>
          <p:nvPr>
            <p:ph type="body" idx="1"/>
          </p:nvPr>
        </p:nvSpPr>
        <p:spPr>
          <a:xfrm>
            <a:off x="1719290" y="1187624"/>
            <a:ext cx="12889433" cy="2808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8288C"/>
              </a:buClr>
              <a:buSzPts val="5324"/>
              <a:buFont typeface="Arial"/>
              <a:buNone/>
              <a:defRPr sz="7099">
                <a:solidFill>
                  <a:srgbClr val="28288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112"/>
          <p:cNvSpPr txBox="1">
            <a:spLocks noGrp="1"/>
          </p:cNvSpPr>
          <p:nvPr>
            <p:ph type="body" idx="2"/>
          </p:nvPr>
        </p:nvSpPr>
        <p:spPr>
          <a:xfrm>
            <a:off x="1719290" y="5652127"/>
            <a:ext cx="12889433" cy="2159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8288C"/>
              </a:buClr>
              <a:buSzPts val="5324"/>
              <a:buFont typeface="Arial"/>
              <a:buNone/>
              <a:defRPr sz="7099">
                <a:solidFill>
                  <a:srgbClr val="28288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112"/>
          <p:cNvSpPr txBox="1">
            <a:spLocks noGrp="1"/>
          </p:cNvSpPr>
          <p:nvPr>
            <p:ph type="ftr" idx="11"/>
          </p:nvPr>
        </p:nvSpPr>
        <p:spPr>
          <a:xfrm>
            <a:off x="4250265" y="8468518"/>
            <a:ext cx="8517467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000"/>
              <a:buFont typeface="Helvetica Neue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12"/>
          <p:cNvSpPr txBox="1">
            <a:spLocks noGrp="1"/>
          </p:cNvSpPr>
          <p:nvPr>
            <p:ph type="sldNum" idx="12"/>
          </p:nvPr>
        </p:nvSpPr>
        <p:spPr>
          <a:xfrm>
            <a:off x="14630400" y="8386764"/>
            <a:ext cx="508000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88604512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Right - Text">
  <p:cSld name="Image Right - 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0"/>
          <p:cNvSpPr txBox="1">
            <a:spLocks noGrp="1"/>
          </p:cNvSpPr>
          <p:nvPr>
            <p:ph type="body" idx="1"/>
          </p:nvPr>
        </p:nvSpPr>
        <p:spPr>
          <a:xfrm>
            <a:off x="711201" y="792164"/>
            <a:ext cx="6535716" cy="2565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4950"/>
              <a:buFont typeface="Open Sans SemiBold"/>
              <a:buNone/>
              <a:defRPr sz="6600" b="1" i="0">
                <a:solidFill>
                  <a:srgbClr val="2D329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00"/>
          <p:cNvSpPr txBox="1">
            <a:spLocks noGrp="1"/>
          </p:cNvSpPr>
          <p:nvPr>
            <p:ph type="body" idx="2"/>
          </p:nvPr>
        </p:nvSpPr>
        <p:spPr>
          <a:xfrm>
            <a:off x="723899" y="3357798"/>
            <a:ext cx="6126605" cy="405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pen Sans Light"/>
              <a:buNone/>
              <a:defRPr sz="3200" b="0" i="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47" name="Google Shape;47;p1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 flipH="1">
            <a:off x="13821973" y="-500296"/>
            <a:ext cx="1933731" cy="2934324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100"/>
          <p:cNvSpPr>
            <a:spLocks noGrp="1"/>
          </p:cNvSpPr>
          <p:nvPr>
            <p:ph type="pic" idx="3"/>
          </p:nvPr>
        </p:nvSpPr>
        <p:spPr>
          <a:xfrm>
            <a:off x="8128000" y="792164"/>
            <a:ext cx="8128000" cy="7405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pic>
        <p:nvPicPr>
          <p:cNvPr id="49" name="Google Shape;49;p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14404051" y="7292051"/>
            <a:ext cx="1481559" cy="22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370390" y="-389238"/>
            <a:ext cx="1481559" cy="2222339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100"/>
          <p:cNvSpPr txBox="1">
            <a:spLocks noGrp="1"/>
          </p:cNvSpPr>
          <p:nvPr>
            <p:ph type="ftr" idx="11"/>
          </p:nvPr>
        </p:nvSpPr>
        <p:spPr>
          <a:xfrm>
            <a:off x="7246916" y="8551495"/>
            <a:ext cx="8290521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Open Sans Light"/>
              <a:buNone/>
              <a:defRPr sz="1400" b="0" i="0">
                <a:solidFill>
                  <a:srgbClr val="6A6A6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00"/>
          <p:cNvSpPr txBox="1">
            <a:spLocks noGrp="1"/>
          </p:cNvSpPr>
          <p:nvPr>
            <p:ph type="sldNum" idx="12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345170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723899" y="1484025"/>
            <a:ext cx="13517717" cy="6112925"/>
          </a:xfrm>
          <a:prstGeom prst="rect">
            <a:avLst/>
          </a:prstGeom>
        </p:spPr>
        <p:txBody>
          <a:bodyPr lIns="0" tIns="180000" rIns="0" bIns="0">
            <a:normAutofit/>
          </a:bodyPr>
          <a:lstStyle>
            <a:lvl1pPr marL="395101" indent="-39510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85000"/>
              <a:buFontTx/>
              <a:buBlip>
                <a:blip r:embed="rId2"/>
              </a:buBlip>
              <a:defRPr sz="4000" b="1" i="0" spc="-151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buClr>
                <a:srgbClr val="4687E6"/>
              </a:buClr>
              <a:buSzPct val="85000"/>
              <a:defRPr sz="3600" b="0" i="0" spc="-151">
                <a:solidFill>
                  <a:srgbClr val="5B72D1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SzPct val="85000"/>
              <a:defRPr sz="3200" b="0" i="0" spc="-51" baseline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3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 Second Level</a:t>
            </a:r>
          </a:p>
          <a:p>
            <a:pPr lvl="2"/>
            <a:r>
              <a:rPr lang="en-US" dirty="0"/>
              <a:t>Bullet Third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11200" y="338668"/>
            <a:ext cx="13530416" cy="1145358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60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Bullet points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80782" y="8568644"/>
            <a:ext cx="8290521" cy="376237"/>
          </a:xfrm>
        </p:spPr>
        <p:txBody>
          <a:bodyPr>
            <a:normAutofit/>
          </a:bodyPr>
          <a:lstStyle>
            <a:lvl1pPr marL="0" marR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spc="0">
                <a:solidFill>
                  <a:schemeClr val="bg2">
                    <a:lumMod val="50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r>
              <a:rPr lang="it-IT" sz="1000" spc="-80" dirty="0">
                <a:solidFill>
                  <a:srgbClr val="000000"/>
                </a:solidFill>
                <a:latin typeface="Helvetica" charset="0"/>
              </a:rPr>
              <a:t>Università di Pisa, Corso di didattica trasversale (LABCD5) “Curare e conservare il dato per la ricerca” – 18 </a:t>
            </a:r>
            <a:r>
              <a:rPr lang="it-IT" sz="1000" spc="-80" dirty="0" err="1">
                <a:solidFill>
                  <a:srgbClr val="000000"/>
                </a:solidFill>
                <a:latin typeface="Helvetica" charset="0"/>
              </a:rPr>
              <a:t>Dic</a:t>
            </a:r>
            <a:r>
              <a:rPr lang="it-IT" sz="1000" spc="-80" dirty="0">
                <a:solidFill>
                  <a:srgbClr val="000000"/>
                </a:solidFill>
                <a:latin typeface="Helvetica" charset="0"/>
              </a:rPr>
              <a:t> 2018</a:t>
            </a:r>
            <a:endParaRPr lang="en-US" sz="1000" spc="-8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818504"/>
      </p:ext>
    </p:extLst>
  </p:cSld>
  <p:clrMapOvr>
    <a:masterClrMapping/>
  </p:clrMapOvr>
  <p:transition spd="med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cus poi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72"/>
            <a:ext cx="16233457" cy="9144000"/>
          </a:xfrm>
          <a:prstGeom prst="rect">
            <a:avLst/>
          </a:prstGeom>
        </p:spPr>
      </p:pic>
      <p:sp>
        <p:nvSpPr>
          <p:cNvPr id="31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9683645" y="1752438"/>
            <a:ext cx="5726243" cy="2420976"/>
          </a:xfrm>
          <a:prstGeom prst="rect">
            <a:avLst/>
          </a:prstGeom>
        </p:spPr>
        <p:txBody>
          <a:bodyPr lIns="0" tIns="180000" rIns="0" bIns="180000" numCol="1" spcCol="720000" anchor="ctr" anchorCtr="0">
            <a:normAutofit/>
          </a:bodyPr>
          <a:lstStyle>
            <a:lvl1pPr marL="0" indent="0" algn="l">
              <a:buNone/>
              <a:defRPr sz="3200" b="0" i="0" spc="-150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ligula </a:t>
            </a:r>
            <a:r>
              <a:rPr lang="en-US" dirty="0" err="1"/>
              <a:t>eget</a:t>
            </a:r>
            <a:r>
              <a:rPr lang="en-US" dirty="0"/>
              <a:t> dolor. </a:t>
            </a:r>
            <a:r>
              <a:rPr lang="en-US" dirty="0" err="1"/>
              <a:t>Aenean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-1229193" y="1763713"/>
            <a:ext cx="10478124" cy="239842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23" hasCustomPrompt="1"/>
          </p:nvPr>
        </p:nvSpPr>
        <p:spPr>
          <a:xfrm>
            <a:off x="711199" y="2018546"/>
            <a:ext cx="7417597" cy="188876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r">
              <a:lnSpc>
                <a:spcPct val="100000"/>
              </a:lnSpc>
              <a:buNone/>
              <a:defRPr sz="5400" b="1" i="1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Sit!</a:t>
            </a:r>
          </a:p>
        </p:txBody>
      </p:sp>
      <p:sp>
        <p:nvSpPr>
          <p:cNvPr id="11" name="Rounded Rectangle 10"/>
          <p:cNvSpPr/>
          <p:nvPr userDrawn="1"/>
        </p:nvSpPr>
        <p:spPr>
          <a:xfrm>
            <a:off x="7120328" y="4593134"/>
            <a:ext cx="10343214" cy="239842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8128000" y="4847967"/>
            <a:ext cx="7281889" cy="1888760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5400" b="1" i="1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nisi </a:t>
            </a:r>
            <a:r>
              <a:rPr lang="en-US" dirty="0" err="1"/>
              <a:t>vel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.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25" hasCustomPrompt="1"/>
          </p:nvPr>
        </p:nvSpPr>
        <p:spPr>
          <a:xfrm>
            <a:off x="723899" y="4570584"/>
            <a:ext cx="5931733" cy="2420976"/>
          </a:xfrm>
          <a:prstGeom prst="rect">
            <a:avLst/>
          </a:prstGeom>
        </p:spPr>
        <p:txBody>
          <a:bodyPr lIns="0" tIns="180000" rIns="0" bIns="180000" numCol="1" spcCol="720000" anchor="ctr" anchorCtr="0">
            <a:normAutofit/>
          </a:bodyPr>
          <a:lstStyle>
            <a:lvl1pPr marL="0" indent="0" algn="r">
              <a:buNone/>
              <a:defRPr sz="3200" b="0" i="0" spc="-150" baseline="0">
                <a:solidFill>
                  <a:schemeClr val="bg2">
                    <a:lumMod val="2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67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</p:txBody>
      </p:sp>
      <p:sp>
        <p:nvSpPr>
          <p:cNvPr id="22" name="Footer Placeholder 9"/>
          <p:cNvSpPr>
            <a:spLocks noGrp="1"/>
          </p:cNvSpPr>
          <p:nvPr>
            <p:ph type="ftr" sz="quarter" idx="18"/>
          </p:nvPr>
        </p:nvSpPr>
        <p:spPr>
          <a:xfrm>
            <a:off x="7246916" y="8551495"/>
            <a:ext cx="8290521" cy="376237"/>
          </a:xfrm>
        </p:spPr>
        <p:txBody>
          <a:bodyPr>
            <a:normAutofit/>
          </a:bodyPr>
          <a:lstStyle>
            <a:lvl1pPr marL="0" marR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spc="0">
                <a:solidFill>
                  <a:schemeClr val="bg2">
                    <a:lumMod val="50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r>
              <a:rPr lang="it-IT" sz="1000" spc="-80" dirty="0">
                <a:solidFill>
                  <a:srgbClr val="000000"/>
                </a:solidFill>
                <a:latin typeface="Helvetica" charset="0"/>
              </a:rPr>
              <a:t>Università di Pisa, Corso di didattica trasversale (LABCD5) “Curare e conservare il dato per la ricerca” – 18 </a:t>
            </a:r>
            <a:r>
              <a:rPr lang="it-IT" sz="1000" spc="-80" dirty="0" err="1">
                <a:solidFill>
                  <a:srgbClr val="000000"/>
                </a:solidFill>
                <a:latin typeface="Helvetica" charset="0"/>
              </a:rPr>
              <a:t>Dic</a:t>
            </a:r>
            <a:r>
              <a:rPr lang="it-IT" sz="1000" spc="-80" dirty="0">
                <a:solidFill>
                  <a:srgbClr val="000000"/>
                </a:solidFill>
                <a:latin typeface="Helvetica" charset="0"/>
              </a:rPr>
              <a:t> 2018</a:t>
            </a:r>
            <a:endParaRPr lang="en-US" sz="1000" spc="-80" dirty="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2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7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309828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499">
          <p15:clr>
            <a:srgbClr val="FBAE40"/>
          </p15:clr>
        </p15:guide>
        <p15:guide id="4" orient="horz" pos="1111">
          <p15:clr>
            <a:srgbClr val="FBAE40"/>
          </p15:clr>
        </p15:guide>
        <p15:guide id="5" orient="horz" pos="4672">
          <p15:clr>
            <a:srgbClr val="FBAE40"/>
          </p15:clr>
        </p15:guide>
        <p15:guide id="6" pos="8885">
          <p15:clr>
            <a:srgbClr val="FBAE40"/>
          </p15:clr>
        </p15:guide>
      </p15:sldGuideLst>
    </p:ext>
  </p:extLs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lank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solidFill>
            <a:schemeClr val="accent2"/>
          </a:solidFill>
          <a:ln w="3175" cap="flat">
            <a:noFill/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spAutoFit/>
          </a:bodyPr>
          <a:lstStyle/>
          <a:p>
            <a:pPr marL="0" marR="0" indent="0" algn="ctr" defTabSz="54768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" y="0"/>
            <a:ext cx="16246121" cy="9144000"/>
          </a:xfrm>
          <a:prstGeom prst="rect">
            <a:avLst/>
          </a:prstGeom>
        </p:spPr>
      </p:pic>
      <p:sp>
        <p:nvSpPr>
          <p:cNvPr id="23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3945467" y="745067"/>
            <a:ext cx="8365067" cy="7653866"/>
          </a:xfrm>
          <a:prstGeom prst="rect">
            <a:avLst/>
          </a:prstGeom>
        </p:spPr>
        <p:txBody>
          <a:bodyPr wrap="square" lIns="0" tIns="0" rIns="0" bIns="0" anchor="ctr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800" b="0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, dolor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33249580"/>
      </p:ext>
    </p:extLst>
  </p:cSld>
  <p:clrMapOvr>
    <a:masterClrMapping/>
  </p:clrMapOvr>
  <p:transition spd="med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ullets_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723900" y="1484026"/>
            <a:ext cx="13517717" cy="6112925"/>
          </a:xfrm>
          <a:prstGeom prst="rect">
            <a:avLst/>
          </a:prstGeom>
        </p:spPr>
        <p:txBody>
          <a:bodyPr lIns="0" tIns="180000" rIns="0" bIns="0">
            <a:normAutofit/>
          </a:bodyPr>
          <a:lstStyle>
            <a:lvl1pPr marL="395091" indent="-395091">
              <a:lnSpc>
                <a:spcPct val="100000"/>
              </a:lnSpc>
              <a:spcBef>
                <a:spcPts val="1200"/>
              </a:spcBef>
              <a:buClr>
                <a:schemeClr val="bg2">
                  <a:lumMod val="50000"/>
                </a:schemeClr>
              </a:buClr>
              <a:buSzPct val="85000"/>
              <a:buFont typeface="Arial" charset="0"/>
              <a:buChar char="•"/>
              <a:defRPr sz="4400" b="1" i="0" spc="-151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687E6"/>
              </a:buClr>
              <a:buSzPct val="85000"/>
              <a:defRPr sz="4000" b="0" i="0" spc="-151">
                <a:solidFill>
                  <a:srgbClr val="4687E6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SzPct val="85000"/>
              <a:defRPr sz="3200" b="0" i="0" spc="-51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3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 Second Level</a:t>
            </a:r>
          </a:p>
          <a:p>
            <a:pPr lvl="2"/>
            <a:r>
              <a:rPr lang="en-US" dirty="0"/>
              <a:t>Bullet Third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11200" y="338669"/>
            <a:ext cx="13530416" cy="114535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60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Bullet points</a:t>
            </a: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5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8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049204"/>
      </p:ext>
    </p:extLst>
  </p:cSld>
  <p:clrMapOvr>
    <a:masterClrMapping/>
  </p:clrMapOvr>
  <p:transition spd="med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92470" y="8193617"/>
            <a:ext cx="3987799" cy="795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2712060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7599" y="2434167"/>
            <a:ext cx="14540932" cy="517587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defRPr/>
            </a:lvl1pPr>
            <a:lvl2pPr>
              <a:lnSpc>
                <a:spcPct val="100000"/>
              </a:lnSpc>
              <a:spcAft>
                <a:spcPts val="2400"/>
              </a:spcAft>
              <a:defRPr/>
            </a:lvl2pPr>
            <a:lvl3pPr>
              <a:lnSpc>
                <a:spcPct val="100000"/>
              </a:lnSpc>
              <a:spcAft>
                <a:spcPts val="2400"/>
              </a:spcAft>
              <a:defRPr/>
            </a:lvl3pPr>
            <a:lvl4pPr>
              <a:lnSpc>
                <a:spcPct val="100000"/>
              </a:lnSpc>
              <a:spcAft>
                <a:spcPts val="2400"/>
              </a:spcAft>
              <a:defRPr/>
            </a:lvl4pPr>
            <a:lvl5pPr>
              <a:lnSpc>
                <a:spcPct val="100000"/>
              </a:lnSpc>
              <a:spcAft>
                <a:spcPts val="24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‹N›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1117600" y="1"/>
            <a:ext cx="1" cy="1701809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1294296" y="643814"/>
            <a:ext cx="14020800" cy="1043143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8612394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597" y="2434167"/>
            <a:ext cx="7104000" cy="5208580"/>
          </a:xfrm>
        </p:spPr>
        <p:txBody>
          <a:bodyPr>
            <a:noAutofit/>
          </a:bodyPr>
          <a:lstStyle>
            <a:lvl1pPr>
              <a:spcAft>
                <a:spcPts val="2400"/>
              </a:spcAft>
              <a:defRPr/>
            </a:lvl1pPr>
            <a:lvl2pPr>
              <a:spcAft>
                <a:spcPts val="2400"/>
              </a:spcAft>
              <a:defRPr/>
            </a:lvl2pPr>
            <a:lvl3pPr>
              <a:spcAft>
                <a:spcPts val="2400"/>
              </a:spcAft>
              <a:defRPr/>
            </a:lvl3pPr>
            <a:lvl4pPr>
              <a:spcAft>
                <a:spcPts val="2400"/>
              </a:spcAft>
              <a:defRPr/>
            </a:lvl4pPr>
            <a:lvl5pPr>
              <a:spcAft>
                <a:spcPts val="24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36333" y="2434167"/>
            <a:ext cx="7104000" cy="5208580"/>
          </a:xfrm>
          <a:noFill/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‹N›</a:t>
            </a:fld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1117600" y="1"/>
            <a:ext cx="1" cy="1701809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294296" y="643814"/>
            <a:ext cx="14020800" cy="1043143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9730775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-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16" b="-15616"/>
          <a:stretch/>
        </p:blipFill>
        <p:spPr>
          <a:xfrm>
            <a:off x="0" y="0"/>
            <a:ext cx="16256000" cy="10837333"/>
          </a:xfrm>
          <a:prstGeom prst="rect">
            <a:avLst/>
          </a:prstGeom>
        </p:spPr>
      </p:pic>
      <p:sp>
        <p:nvSpPr>
          <p:cNvPr id="5" name="Text Placehold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11201" y="792164"/>
            <a:ext cx="12888913" cy="4718837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14400" b="1" i="0" spc="-4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</a:t>
            </a:r>
            <a:r>
              <a:rPr lang="en-US" dirty="0" err="1"/>
              <a:t>DolorSit</a:t>
            </a:r>
            <a:r>
              <a:rPr lang="en-US" dirty="0"/>
              <a:t>.</a:t>
            </a:r>
          </a:p>
        </p:txBody>
      </p:sp>
      <p:sp>
        <p:nvSpPr>
          <p:cNvPr id="6" name="Text Placeholder 25"/>
          <p:cNvSpPr>
            <a:spLocks noGrp="1"/>
          </p:cNvSpPr>
          <p:nvPr>
            <p:ph type="body" sz="quarter" idx="11" hasCustomPrompt="1"/>
          </p:nvPr>
        </p:nvSpPr>
        <p:spPr>
          <a:xfrm>
            <a:off x="711201" y="5511000"/>
            <a:ext cx="7173627" cy="1905800"/>
          </a:xfrm>
          <a:prstGeom prst="rect">
            <a:avLst/>
          </a:prstGeom>
        </p:spPr>
        <p:txBody>
          <a:bodyPr wrap="square" lIns="0" tIns="180000" rIns="0" bIns="0" anchor="t" anchorCtr="0">
            <a:norm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4400" b="1" i="0" spc="-151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/>
            </a:lvl2pPr>
            <a:lvl5pPr marL="1777912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.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18712068" y="3610626"/>
            <a:ext cx="96245" cy="58862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7625" tIns="47625" rIns="47625" bIns="47625" numCol="1" spcCol="38100" rtlCol="0" anchor="ctr">
            <a:sp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Open Sans" charset="0"/>
              <a:ea typeface="Open Sans" charset="0"/>
              <a:cs typeface="Open Sans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299781523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1">
  <p:cSld name="Title 1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125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21427" y="324738"/>
            <a:ext cx="16234573" cy="9145935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125"/>
          <p:cNvSpPr txBox="1">
            <a:spLocks noGrp="1"/>
          </p:cNvSpPr>
          <p:nvPr>
            <p:ph type="body" idx="1"/>
          </p:nvPr>
        </p:nvSpPr>
        <p:spPr>
          <a:xfrm>
            <a:off x="2476500" y="2590647"/>
            <a:ext cx="11303000" cy="2765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72000" anchor="b" anchorCtr="1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6000"/>
              <a:buFont typeface="Helvetica Neue"/>
              <a:buNone/>
              <a:defRPr sz="8000" b="1" i="0">
                <a:solidFill>
                  <a:srgbClr val="2D32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84" name="Google Shape;284;p125"/>
          <p:cNvSpPr txBox="1">
            <a:spLocks noGrp="1"/>
          </p:cNvSpPr>
          <p:nvPr>
            <p:ph type="body" idx="2"/>
          </p:nvPr>
        </p:nvSpPr>
        <p:spPr>
          <a:xfrm>
            <a:off x="2476500" y="5355881"/>
            <a:ext cx="11303000" cy="1561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687E6"/>
              </a:buClr>
              <a:buSzPts val="3150"/>
              <a:buFont typeface="Helvetica Neue Light"/>
              <a:buNone/>
              <a:defRPr sz="4200" b="0" i="0">
                <a:solidFill>
                  <a:srgbClr val="4687E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85" name="Google Shape;285;p125"/>
          <p:cNvSpPr txBox="1">
            <a:spLocks noGrp="1"/>
          </p:cNvSpPr>
          <p:nvPr>
            <p:ph type="body" idx="3"/>
          </p:nvPr>
        </p:nvSpPr>
        <p:spPr>
          <a:xfrm>
            <a:off x="4176060" y="1387791"/>
            <a:ext cx="790164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1">
            <a:spAutoFit/>
          </a:bodyPr>
          <a:lstStyle>
            <a:lvl1pPr marL="457200" lvl="0" indent="-228600" algn="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2400"/>
              <a:buFont typeface="Helvetica Neue"/>
              <a:buNone/>
              <a:defRPr sz="3200" b="1" i="0">
                <a:solidFill>
                  <a:srgbClr val="2D32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86" name="Google Shape;286;p125"/>
          <p:cNvSpPr txBox="1">
            <a:spLocks noGrp="1"/>
          </p:cNvSpPr>
          <p:nvPr>
            <p:ph type="body" idx="4"/>
          </p:nvPr>
        </p:nvSpPr>
        <p:spPr>
          <a:xfrm>
            <a:off x="4176060" y="1880235"/>
            <a:ext cx="7901640" cy="528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1">
            <a:spAutoFit/>
          </a:bodyPr>
          <a:lstStyle>
            <a:lvl1pPr marL="45720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Helvetica Neue Light"/>
              <a:buNone/>
              <a:defRPr sz="3200" b="0" i="0">
                <a:solidFill>
                  <a:schemeClr val="accent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287" name="Google Shape;287;p1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43160" y="374218"/>
            <a:ext cx="967440" cy="96744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125"/>
          <p:cNvSpPr txBox="1">
            <a:spLocks noGrp="1"/>
          </p:cNvSpPr>
          <p:nvPr>
            <p:ph type="ftr" idx="11"/>
          </p:nvPr>
        </p:nvSpPr>
        <p:spPr>
          <a:xfrm>
            <a:off x="4831589" y="8416031"/>
            <a:ext cx="6890089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000"/>
              <a:buFont typeface="Arial"/>
              <a:buNone/>
              <a:defRPr sz="1000" b="0" i="0">
                <a:solidFill>
                  <a:srgbClr val="6A6A6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289" name="Google Shape;289;p1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724880" y="8496329"/>
            <a:ext cx="703862" cy="2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332936" y="8459262"/>
            <a:ext cx="432001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125"/>
          <p:cNvSpPr txBox="1"/>
          <p:nvPr/>
        </p:nvSpPr>
        <p:spPr>
          <a:xfrm>
            <a:off x="12548937" y="8457361"/>
            <a:ext cx="195994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1800"/>
              <a:buFont typeface="Open Sans"/>
              <a:buNone/>
            </a:pPr>
            <a:r>
              <a:rPr lang="it-IT" sz="18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rPr>
              <a:t>@openaire_eu</a:t>
            </a:r>
            <a:endParaRPr sz="1800" b="1" i="0" u="none" strike="noStrike" cap="none">
              <a:solidFill>
                <a:srgbClr val="2D329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2">
  <p:cSld name="Cover 2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1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71" y="-1"/>
            <a:ext cx="16272000" cy="91657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087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2">
  <p:cSld name="Title 2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1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46390" y="2732109"/>
            <a:ext cx="4272997" cy="6409496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126"/>
          <p:cNvSpPr txBox="1">
            <a:spLocks noGrp="1"/>
          </p:cNvSpPr>
          <p:nvPr>
            <p:ph type="body" idx="1"/>
          </p:nvPr>
        </p:nvSpPr>
        <p:spPr>
          <a:xfrm>
            <a:off x="2476500" y="5165381"/>
            <a:ext cx="11303000" cy="1561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687E6"/>
              </a:buClr>
              <a:buSzPts val="3150"/>
              <a:buFont typeface="Helvetica Neue Light"/>
              <a:buNone/>
              <a:defRPr sz="4200" b="0" i="0">
                <a:solidFill>
                  <a:srgbClr val="4687E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95" name="Google Shape;295;p126"/>
          <p:cNvSpPr txBox="1">
            <a:spLocks noGrp="1"/>
          </p:cNvSpPr>
          <p:nvPr>
            <p:ph type="body" idx="2"/>
          </p:nvPr>
        </p:nvSpPr>
        <p:spPr>
          <a:xfrm>
            <a:off x="3483261" y="804674"/>
            <a:ext cx="4390737" cy="46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2250"/>
              <a:buFont typeface="Helvetica Neue"/>
              <a:buNone/>
              <a:defRPr sz="3000" b="1" i="0">
                <a:solidFill>
                  <a:srgbClr val="2D32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96" name="Google Shape;296;p126"/>
          <p:cNvSpPr txBox="1">
            <a:spLocks noGrp="1"/>
          </p:cNvSpPr>
          <p:nvPr>
            <p:ph type="body" idx="3"/>
          </p:nvPr>
        </p:nvSpPr>
        <p:spPr>
          <a:xfrm>
            <a:off x="3483260" y="1266655"/>
            <a:ext cx="4390737" cy="40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Helvetica Neue Light"/>
              <a:buNone/>
              <a:defRPr sz="2400" b="0" i="0">
                <a:solidFill>
                  <a:schemeClr val="accent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97" name="Google Shape;297;p126"/>
          <p:cNvSpPr txBox="1">
            <a:spLocks noGrp="1"/>
          </p:cNvSpPr>
          <p:nvPr>
            <p:ph type="body" idx="4"/>
          </p:nvPr>
        </p:nvSpPr>
        <p:spPr>
          <a:xfrm>
            <a:off x="8398161" y="804674"/>
            <a:ext cx="4390737" cy="46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2250"/>
              <a:buFont typeface="Helvetica Neue"/>
              <a:buNone/>
              <a:defRPr sz="3000" b="1" i="0">
                <a:solidFill>
                  <a:srgbClr val="2D32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298" name="Google Shape;298;p126"/>
          <p:cNvSpPr txBox="1">
            <a:spLocks noGrp="1"/>
          </p:cNvSpPr>
          <p:nvPr>
            <p:ph type="body" idx="5"/>
          </p:nvPr>
        </p:nvSpPr>
        <p:spPr>
          <a:xfrm>
            <a:off x="8398160" y="1266655"/>
            <a:ext cx="4390737" cy="40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Helvetica Neue Light"/>
              <a:buNone/>
              <a:defRPr sz="2400" b="0" i="0">
                <a:solidFill>
                  <a:schemeClr val="accent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cxnSp>
        <p:nvCxnSpPr>
          <p:cNvPr id="299" name="Google Shape;299;p126"/>
          <p:cNvCxnSpPr/>
          <p:nvPr/>
        </p:nvCxnSpPr>
        <p:spPr>
          <a:xfrm>
            <a:off x="8140700" y="710160"/>
            <a:ext cx="0" cy="1079500"/>
          </a:xfrm>
          <a:prstGeom prst="straightConnector1">
            <a:avLst/>
          </a:prstGeom>
          <a:noFill/>
          <a:ln w="12700" cap="flat" cmpd="sng">
            <a:solidFill>
              <a:srgbClr val="D6D6D6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300" name="Google Shape;300;p126"/>
          <p:cNvSpPr txBox="1">
            <a:spLocks noGrp="1"/>
          </p:cNvSpPr>
          <p:nvPr>
            <p:ph type="body" idx="6"/>
          </p:nvPr>
        </p:nvSpPr>
        <p:spPr>
          <a:xfrm>
            <a:off x="2476500" y="2401376"/>
            <a:ext cx="11303000" cy="2765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72000" anchor="b" anchorCtr="1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6000"/>
              <a:buFont typeface="Helvetica Neue"/>
              <a:buNone/>
              <a:defRPr sz="8000" b="1" i="0">
                <a:solidFill>
                  <a:srgbClr val="2D32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01" name="Google Shape;301;p126"/>
          <p:cNvSpPr txBox="1">
            <a:spLocks noGrp="1"/>
          </p:cNvSpPr>
          <p:nvPr>
            <p:ph type="ftr" idx="11"/>
          </p:nvPr>
        </p:nvSpPr>
        <p:spPr>
          <a:xfrm>
            <a:off x="4831589" y="8416031"/>
            <a:ext cx="6593411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Helvetica Neue Light"/>
              <a:buNone/>
              <a:defRPr sz="1400" b="0" i="0">
                <a:solidFill>
                  <a:srgbClr val="6A6A6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302" name="Google Shape;302;p1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12044383" y="-14990"/>
            <a:ext cx="4272997" cy="6409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1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24880" y="8496329"/>
            <a:ext cx="703862" cy="25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2">
  <p:cSld name="1_Title 2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127"/>
          <p:cNvPicPr preferRelativeResize="0"/>
          <p:nvPr/>
        </p:nvPicPr>
        <p:blipFill rotWithShape="1">
          <a:blip r:embed="rId2">
            <a:alphaModFix/>
          </a:blip>
          <a:srcRect t="15615" b="-15614"/>
          <a:stretch/>
        </p:blipFill>
        <p:spPr>
          <a:xfrm>
            <a:off x="0" y="0"/>
            <a:ext cx="16256001" cy="10837333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127"/>
          <p:cNvSpPr/>
          <p:nvPr/>
        </p:nvSpPr>
        <p:spPr>
          <a:xfrm>
            <a:off x="61380" y="0"/>
            <a:ext cx="16256001" cy="7561913"/>
          </a:xfrm>
          <a:prstGeom prst="rect">
            <a:avLst/>
          </a:prstGeom>
          <a:gradFill>
            <a:gsLst>
              <a:gs pos="0">
                <a:srgbClr val="2D3293"/>
              </a:gs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0"/>
          </a:gradFill>
          <a:ln>
            <a:noFill/>
          </a:ln>
          <a:effectLst>
            <a:outerShdw blurRad="25400" dist="12700" dir="5400000" rotWithShape="0">
              <a:schemeClr val="accent1">
                <a:alpha val="49411"/>
              </a:schemeClr>
            </a:outerShdw>
          </a:effectLst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07" name="Google Shape;307;p127"/>
          <p:cNvSpPr txBox="1">
            <a:spLocks noGrp="1"/>
          </p:cNvSpPr>
          <p:nvPr>
            <p:ph type="body" idx="1"/>
          </p:nvPr>
        </p:nvSpPr>
        <p:spPr>
          <a:xfrm>
            <a:off x="2476500" y="5165381"/>
            <a:ext cx="11303000" cy="1561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CBFFFF"/>
              </a:buClr>
              <a:buSzPts val="3150"/>
              <a:buFont typeface="Helvetica Neue"/>
              <a:buNone/>
              <a:defRPr sz="4200" b="0" i="0">
                <a:solidFill>
                  <a:srgbClr val="CB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08" name="Google Shape;308;p127"/>
          <p:cNvSpPr txBox="1">
            <a:spLocks noGrp="1"/>
          </p:cNvSpPr>
          <p:nvPr>
            <p:ph type="body" idx="2"/>
          </p:nvPr>
        </p:nvSpPr>
        <p:spPr>
          <a:xfrm>
            <a:off x="3483261" y="804674"/>
            <a:ext cx="4390737" cy="46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 sz="2400" b="0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09" name="Google Shape;309;p127"/>
          <p:cNvSpPr txBox="1">
            <a:spLocks noGrp="1"/>
          </p:cNvSpPr>
          <p:nvPr>
            <p:ph type="body" idx="3"/>
          </p:nvPr>
        </p:nvSpPr>
        <p:spPr>
          <a:xfrm>
            <a:off x="3483260" y="1266655"/>
            <a:ext cx="4390737" cy="40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C1EAFA"/>
              </a:buClr>
              <a:buSzPts val="1500"/>
              <a:buFont typeface="Helvetica Neue"/>
              <a:buNone/>
              <a:defRPr sz="2000" b="0" i="0">
                <a:solidFill>
                  <a:srgbClr val="C1EAF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10" name="Google Shape;310;p127"/>
          <p:cNvSpPr txBox="1">
            <a:spLocks noGrp="1"/>
          </p:cNvSpPr>
          <p:nvPr>
            <p:ph type="body" idx="4"/>
          </p:nvPr>
        </p:nvSpPr>
        <p:spPr>
          <a:xfrm>
            <a:off x="8398161" y="804674"/>
            <a:ext cx="4390737" cy="46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"/>
              <a:buNone/>
              <a:defRPr sz="2400" b="0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11" name="Google Shape;311;p127"/>
          <p:cNvSpPr txBox="1">
            <a:spLocks noGrp="1"/>
          </p:cNvSpPr>
          <p:nvPr>
            <p:ph type="body" idx="5"/>
          </p:nvPr>
        </p:nvSpPr>
        <p:spPr>
          <a:xfrm>
            <a:off x="8398160" y="1266655"/>
            <a:ext cx="4390737" cy="40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C1EAFA"/>
              </a:buClr>
              <a:buSzPts val="1500"/>
              <a:buFont typeface="Helvetica Neue"/>
              <a:buNone/>
              <a:defRPr sz="2000" b="0" i="0">
                <a:solidFill>
                  <a:srgbClr val="C1EAF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cxnSp>
        <p:nvCxnSpPr>
          <p:cNvPr id="312" name="Google Shape;312;p127"/>
          <p:cNvCxnSpPr/>
          <p:nvPr/>
        </p:nvCxnSpPr>
        <p:spPr>
          <a:xfrm>
            <a:off x="8140700" y="710160"/>
            <a:ext cx="0" cy="1079500"/>
          </a:xfrm>
          <a:prstGeom prst="straightConnector1">
            <a:avLst/>
          </a:prstGeom>
          <a:noFill/>
          <a:ln w="12700" cap="flat" cmpd="sng">
            <a:solidFill>
              <a:srgbClr val="D6D6D6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313" name="Google Shape;313;p127"/>
          <p:cNvSpPr txBox="1">
            <a:spLocks noGrp="1"/>
          </p:cNvSpPr>
          <p:nvPr>
            <p:ph type="body" idx="6"/>
          </p:nvPr>
        </p:nvSpPr>
        <p:spPr>
          <a:xfrm>
            <a:off x="2476500" y="2401376"/>
            <a:ext cx="11303000" cy="2765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72000" anchor="b" anchorCtr="1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Helvetica Neue"/>
              <a:buNone/>
              <a:defRPr sz="8000" b="0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14" name="Google Shape;314;p127"/>
          <p:cNvSpPr/>
          <p:nvPr/>
        </p:nvSpPr>
        <p:spPr>
          <a:xfrm>
            <a:off x="0" y="8065033"/>
            <a:ext cx="16256001" cy="11176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" dist="12700" dir="5400000" rotWithShape="0">
              <a:schemeClr val="lt1">
                <a:alpha val="49411"/>
              </a:schemeClr>
            </a:outerShdw>
          </a:effectLst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15" name="Google Shape;315;p127"/>
          <p:cNvSpPr txBox="1">
            <a:spLocks noGrp="1"/>
          </p:cNvSpPr>
          <p:nvPr>
            <p:ph type="ftr" idx="11"/>
          </p:nvPr>
        </p:nvSpPr>
        <p:spPr>
          <a:xfrm>
            <a:off x="4831589" y="8416031"/>
            <a:ext cx="6593411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Helvetica Neue"/>
              <a:buNone/>
              <a:defRPr sz="1400" b="0" i="0">
                <a:solidFill>
                  <a:srgbClr val="7F7F7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316" name="Google Shape;316;p1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24880" y="8496329"/>
            <a:ext cx="703862" cy="2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1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0800000">
            <a:off x="12044383" y="-14990"/>
            <a:ext cx="4272997" cy="6409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1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8757" y="8328801"/>
            <a:ext cx="829564" cy="57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3">
  <p:cSld name="Title 3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128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1993692" y="4779"/>
            <a:ext cx="14240879" cy="8021621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lt1"/>
            </a:outerShdw>
          </a:effectLst>
        </p:spPr>
      </p:pic>
      <p:sp>
        <p:nvSpPr>
          <p:cNvPr id="321" name="Google Shape;321;p128"/>
          <p:cNvSpPr txBox="1">
            <a:spLocks noGrp="1"/>
          </p:cNvSpPr>
          <p:nvPr>
            <p:ph type="ftr" idx="11"/>
          </p:nvPr>
        </p:nvSpPr>
        <p:spPr>
          <a:xfrm>
            <a:off x="6580682" y="8416031"/>
            <a:ext cx="7844209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Helvetica Neue Light"/>
              <a:buNone/>
              <a:defRPr sz="1400" b="0" i="0">
                <a:solidFill>
                  <a:srgbClr val="6A6A6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322" name="Google Shape;322;p1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20956" y="8458973"/>
            <a:ext cx="860081" cy="30793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128"/>
          <p:cNvSpPr txBox="1">
            <a:spLocks noGrp="1"/>
          </p:cNvSpPr>
          <p:nvPr>
            <p:ph type="body" idx="1"/>
          </p:nvPr>
        </p:nvSpPr>
        <p:spPr>
          <a:xfrm>
            <a:off x="711199" y="558798"/>
            <a:ext cx="11708984" cy="2429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720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600"/>
              <a:buFont typeface="Helvetica Neue"/>
              <a:buNone/>
              <a:defRPr sz="8800" b="1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24" name="Google Shape;324;p128"/>
          <p:cNvSpPr txBox="1">
            <a:spLocks noGrp="1"/>
          </p:cNvSpPr>
          <p:nvPr>
            <p:ph type="body" idx="2"/>
          </p:nvPr>
        </p:nvSpPr>
        <p:spPr>
          <a:xfrm>
            <a:off x="711200" y="3004865"/>
            <a:ext cx="11019436" cy="1351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687E6"/>
              </a:buClr>
              <a:buSzPts val="3150"/>
              <a:buFont typeface="Helvetica Neue Light"/>
              <a:buNone/>
              <a:defRPr sz="4200" b="0" i="0">
                <a:solidFill>
                  <a:srgbClr val="4687E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grpSp>
        <p:nvGrpSpPr>
          <p:cNvPr id="325" name="Google Shape;325;p128"/>
          <p:cNvGrpSpPr/>
          <p:nvPr/>
        </p:nvGrpSpPr>
        <p:grpSpPr>
          <a:xfrm>
            <a:off x="13347179" y="972084"/>
            <a:ext cx="2536288" cy="481060"/>
            <a:chOff x="11725043" y="8364911"/>
            <a:chExt cx="2536288" cy="481060"/>
          </a:xfrm>
        </p:grpSpPr>
        <p:pic>
          <p:nvPicPr>
            <p:cNvPr id="326" name="Google Shape;326;p12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725043" y="8364911"/>
              <a:ext cx="577273" cy="4810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7" name="Google Shape;327;p128"/>
            <p:cNvSpPr txBox="1"/>
            <p:nvPr/>
          </p:nvSpPr>
          <p:spPr>
            <a:xfrm>
              <a:off x="12340417" y="8446825"/>
              <a:ext cx="1920914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D3293"/>
                </a:buClr>
                <a:buSzPts val="2200"/>
                <a:buFont typeface="Open Sans"/>
                <a:buNone/>
              </a:pPr>
              <a:r>
                <a:rPr lang="it-IT" sz="2200" b="0" i="0" u="none" strike="noStrike" cap="none">
                  <a:solidFill>
                    <a:srgbClr val="2D3293"/>
                  </a:solidFill>
                  <a:latin typeface="Open Sans"/>
                  <a:ea typeface="Open Sans"/>
                  <a:cs typeface="Open Sans"/>
                  <a:sym typeface="Open Sans"/>
                </a:rPr>
                <a:t>@</a:t>
              </a:r>
              <a:r>
                <a:rPr lang="it-IT" sz="2200" b="1" i="0" u="none" strike="noStrike" cap="none">
                  <a:solidFill>
                    <a:srgbClr val="2D3293"/>
                  </a:solidFill>
                  <a:latin typeface="Open Sans"/>
                  <a:ea typeface="Open Sans"/>
                  <a:cs typeface="Open Sans"/>
                  <a:sym typeface="Open Sans"/>
                </a:rPr>
                <a:t>openaire_eu</a:t>
              </a:r>
              <a:endParaRPr sz="22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328" name="Google Shape;328;p1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0200" y="4685283"/>
            <a:ext cx="730941" cy="730941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128"/>
          <p:cNvSpPr txBox="1">
            <a:spLocks noGrp="1"/>
          </p:cNvSpPr>
          <p:nvPr>
            <p:ph type="body" idx="3"/>
          </p:nvPr>
        </p:nvSpPr>
        <p:spPr>
          <a:xfrm>
            <a:off x="1691236" y="4676880"/>
            <a:ext cx="6865653" cy="382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2250"/>
              <a:buFont typeface="Helvetica Neue"/>
              <a:buNone/>
              <a:defRPr sz="3000" b="1" i="0">
                <a:solidFill>
                  <a:srgbClr val="2D32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30" name="Google Shape;330;p128"/>
          <p:cNvSpPr txBox="1">
            <a:spLocks noGrp="1"/>
          </p:cNvSpPr>
          <p:nvPr>
            <p:ph type="body" idx="4"/>
          </p:nvPr>
        </p:nvSpPr>
        <p:spPr>
          <a:xfrm>
            <a:off x="1691236" y="5058900"/>
            <a:ext cx="6865654" cy="40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Helvetica Neue Light"/>
              <a:buNone/>
              <a:defRPr sz="2400" b="0" i="0">
                <a:solidFill>
                  <a:schemeClr val="accent2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4">
  <p:cSld name="Title 4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129"/>
          <p:cNvPicPr preferRelativeResize="0"/>
          <p:nvPr/>
        </p:nvPicPr>
        <p:blipFill rotWithShape="1">
          <a:blip r:embed="rId2">
            <a:alphaModFix/>
          </a:blip>
          <a:srcRect t="15615" b="-15614"/>
          <a:stretch/>
        </p:blipFill>
        <p:spPr>
          <a:xfrm>
            <a:off x="0" y="0"/>
            <a:ext cx="16256001" cy="10837333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129"/>
          <p:cNvSpPr/>
          <p:nvPr/>
        </p:nvSpPr>
        <p:spPr>
          <a:xfrm>
            <a:off x="0" y="14024"/>
            <a:ext cx="16256001" cy="8064000"/>
          </a:xfrm>
          <a:prstGeom prst="rect">
            <a:avLst/>
          </a:prstGeom>
          <a:gradFill>
            <a:gsLst>
              <a:gs pos="0">
                <a:srgbClr val="2D3293"/>
              </a:gs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0"/>
          </a:gradFill>
          <a:ln>
            <a:noFill/>
          </a:ln>
          <a:effectLst>
            <a:outerShdw blurRad="25400" dist="12700" dir="5400000" rotWithShape="0">
              <a:schemeClr val="accent1">
                <a:alpha val="49411"/>
              </a:schemeClr>
            </a:outerShdw>
          </a:effectLst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34" name="Google Shape;334;p129"/>
          <p:cNvSpPr/>
          <p:nvPr/>
        </p:nvSpPr>
        <p:spPr>
          <a:xfrm>
            <a:off x="0" y="8065033"/>
            <a:ext cx="16256001" cy="11176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" dist="12700" dir="5400000" rotWithShape="0">
              <a:schemeClr val="lt1">
                <a:alpha val="49411"/>
              </a:schemeClr>
            </a:outerShdw>
          </a:effectLst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35" name="Google Shape;335;p129"/>
          <p:cNvSpPr txBox="1">
            <a:spLocks noGrp="1"/>
          </p:cNvSpPr>
          <p:nvPr>
            <p:ph type="ftr" idx="11"/>
          </p:nvPr>
        </p:nvSpPr>
        <p:spPr>
          <a:xfrm>
            <a:off x="4831589" y="8483763"/>
            <a:ext cx="6593411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Helvetica Neue Light"/>
              <a:buNone/>
              <a:defRPr sz="1400" b="0" i="0">
                <a:solidFill>
                  <a:srgbClr val="6A6A6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129"/>
          <p:cNvSpPr txBox="1">
            <a:spLocks noGrp="1"/>
          </p:cNvSpPr>
          <p:nvPr>
            <p:ph type="body" idx="1"/>
          </p:nvPr>
        </p:nvSpPr>
        <p:spPr>
          <a:xfrm>
            <a:off x="697519" y="2146730"/>
            <a:ext cx="14671442" cy="2425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720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Helvetica Neue"/>
              <a:buNone/>
              <a:defRPr sz="8800" b="1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37" name="Google Shape;337;p129"/>
          <p:cNvSpPr txBox="1">
            <a:spLocks noGrp="1"/>
          </p:cNvSpPr>
          <p:nvPr>
            <p:ph type="body" idx="2"/>
          </p:nvPr>
        </p:nvSpPr>
        <p:spPr>
          <a:xfrm>
            <a:off x="670441" y="4572000"/>
            <a:ext cx="14698520" cy="28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3150"/>
              <a:buFont typeface="Helvetica Neue"/>
              <a:buNone/>
              <a:defRPr sz="4200" b="0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338" name="Google Shape;338;p1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7900" y="660384"/>
            <a:ext cx="986503" cy="983226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129"/>
          <p:cNvSpPr txBox="1">
            <a:spLocks noGrp="1"/>
          </p:cNvSpPr>
          <p:nvPr>
            <p:ph type="body" idx="3"/>
          </p:nvPr>
        </p:nvSpPr>
        <p:spPr>
          <a:xfrm>
            <a:off x="9127458" y="856565"/>
            <a:ext cx="6241503" cy="382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elvetica Neue"/>
              <a:buNone/>
              <a:defRPr sz="2800" b="1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40" name="Google Shape;340;p129"/>
          <p:cNvSpPr txBox="1">
            <a:spLocks noGrp="1"/>
          </p:cNvSpPr>
          <p:nvPr>
            <p:ph type="body" idx="4"/>
          </p:nvPr>
        </p:nvSpPr>
        <p:spPr>
          <a:xfrm>
            <a:off x="9127458" y="1237927"/>
            <a:ext cx="6241504" cy="40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Helvetica Neue"/>
              <a:buNone/>
              <a:defRPr sz="2000" b="0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341" name="Google Shape;341;p1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 flipH="1">
            <a:off x="500297" y="5636944"/>
            <a:ext cx="1933731" cy="293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1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8757" y="8328801"/>
            <a:ext cx="829564" cy="57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1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724880" y="8496329"/>
            <a:ext cx="703862" cy="2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2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332936" y="8459262"/>
            <a:ext cx="432001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129"/>
          <p:cNvSpPr txBox="1"/>
          <p:nvPr/>
        </p:nvSpPr>
        <p:spPr>
          <a:xfrm>
            <a:off x="12548937" y="8457361"/>
            <a:ext cx="195994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1800"/>
              <a:buFont typeface="Open Sans"/>
              <a:buNone/>
            </a:pPr>
            <a:r>
              <a:rPr lang="it-IT" sz="18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rPr>
              <a:t>@openaire_eu</a:t>
            </a:r>
            <a:endParaRPr sz="1800" b="1" i="0" u="none" strike="noStrike" cap="none">
              <a:solidFill>
                <a:srgbClr val="2D329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5">
  <p:cSld name="Title 5">
    <p:bg>
      <p:bgPr>
        <a:gradFill>
          <a:gsLst>
            <a:gs pos="0">
              <a:schemeClr val="accent2"/>
            </a:gs>
            <a:gs pos="100000">
              <a:srgbClr val="FFFFFF">
                <a:alpha val="0"/>
              </a:srgbClr>
            </a:gs>
          </a:gsLst>
          <a:lin ang="5400000" scaled="0"/>
        </a:gradFill>
        <a:effectLst/>
      </p:bgPr>
    </p:bg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30"/>
          <p:cNvSpPr/>
          <p:nvPr/>
        </p:nvSpPr>
        <p:spPr>
          <a:xfrm>
            <a:off x="0" y="0"/>
            <a:ext cx="16256001" cy="7561913"/>
          </a:xfrm>
          <a:prstGeom prst="rect">
            <a:avLst/>
          </a:prstGeom>
          <a:gradFill>
            <a:gsLst>
              <a:gs pos="0">
                <a:srgbClr val="3789DE"/>
              </a:gs>
              <a:gs pos="100000">
                <a:srgbClr val="FFFFFF">
                  <a:alpha val="0"/>
                </a:srgbClr>
              </a:gs>
            </a:gsLst>
            <a:lin ang="5400000" scaled="0"/>
          </a:gradFill>
          <a:ln>
            <a:noFill/>
          </a:ln>
          <a:effectLst>
            <a:outerShdw blurRad="25400" dist="12700" dir="5400000" rotWithShape="0">
              <a:schemeClr val="accent2">
                <a:alpha val="49411"/>
              </a:schemeClr>
            </a:outerShdw>
          </a:effectLst>
        </p:spPr>
        <p:txBody>
          <a:bodyPr spcFirstLastPara="1" wrap="square" lIns="47625" tIns="47625" rIns="47625" bIns="476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348" name="Google Shape;348;p1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-1" y="0"/>
            <a:ext cx="14249366" cy="8026401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130"/>
          <p:cNvSpPr txBox="1">
            <a:spLocks noGrp="1"/>
          </p:cNvSpPr>
          <p:nvPr>
            <p:ph type="body" idx="1"/>
          </p:nvPr>
        </p:nvSpPr>
        <p:spPr>
          <a:xfrm>
            <a:off x="1502599" y="434716"/>
            <a:ext cx="13959887" cy="3576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72000" anchor="b" anchorCtr="0">
            <a:normAutofit/>
          </a:bodyPr>
          <a:lstStyle>
            <a:lvl1pPr marL="457200" lvl="0" indent="-228600" algn="r">
              <a:lnSpc>
                <a:spcPct val="10909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6600"/>
              <a:buFont typeface="Helvetica Neue"/>
              <a:buNone/>
              <a:defRPr sz="8800" b="1" i="0">
                <a:solidFill>
                  <a:srgbClr val="2D32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50" name="Google Shape;350;p130"/>
          <p:cNvSpPr txBox="1">
            <a:spLocks noGrp="1"/>
          </p:cNvSpPr>
          <p:nvPr>
            <p:ph type="body" idx="2"/>
          </p:nvPr>
        </p:nvSpPr>
        <p:spPr>
          <a:xfrm>
            <a:off x="2012266" y="4010818"/>
            <a:ext cx="13450220" cy="1345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2000" rIns="0" bIns="0" anchor="t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6"/>
              </a:buClr>
              <a:buSzPts val="3150"/>
              <a:buFont typeface="Helvetica Neue Light"/>
              <a:buNone/>
              <a:defRPr sz="4200" b="0" i="0">
                <a:solidFill>
                  <a:schemeClr val="accent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51" name="Google Shape;351;p130"/>
          <p:cNvSpPr txBox="1">
            <a:spLocks noGrp="1"/>
          </p:cNvSpPr>
          <p:nvPr>
            <p:ph type="body" idx="3"/>
          </p:nvPr>
        </p:nvSpPr>
        <p:spPr>
          <a:xfrm>
            <a:off x="9220983" y="5919029"/>
            <a:ext cx="6241503" cy="382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2250"/>
              <a:buFont typeface="Helvetica Neue"/>
              <a:buNone/>
              <a:defRPr sz="3000" b="1" i="0">
                <a:solidFill>
                  <a:srgbClr val="2D32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52" name="Google Shape;352;p130"/>
          <p:cNvSpPr txBox="1">
            <a:spLocks noGrp="1"/>
          </p:cNvSpPr>
          <p:nvPr>
            <p:ph type="body" idx="4"/>
          </p:nvPr>
        </p:nvSpPr>
        <p:spPr>
          <a:xfrm>
            <a:off x="9220983" y="6300391"/>
            <a:ext cx="6241504" cy="405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6000" rIns="0" bIns="0" anchor="t" anchorCtr="0">
            <a:normAutofit/>
          </a:bodyPr>
          <a:lstStyle>
            <a:lvl1pPr marL="457200" lvl="0" indent="-228600" algn="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4687E6"/>
              </a:buClr>
              <a:buSzPts val="1800"/>
              <a:buFont typeface="Helvetica Neue Light"/>
              <a:buNone/>
              <a:defRPr sz="2400" b="0" i="0">
                <a:solidFill>
                  <a:srgbClr val="4687E6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1350"/>
              <a:buFont typeface="Arial"/>
              <a:buNone/>
              <a:defRPr sz="18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53" name="Google Shape;353;p130"/>
          <p:cNvSpPr txBox="1">
            <a:spLocks noGrp="1"/>
          </p:cNvSpPr>
          <p:nvPr>
            <p:ph type="ftr" idx="11"/>
          </p:nvPr>
        </p:nvSpPr>
        <p:spPr>
          <a:xfrm>
            <a:off x="4831589" y="8449897"/>
            <a:ext cx="6593411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Helvetica Neue Light"/>
              <a:buNone/>
              <a:defRPr sz="1400" b="0" i="0">
                <a:solidFill>
                  <a:srgbClr val="6A6A6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354" name="Google Shape;354;p1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8757" y="8328801"/>
            <a:ext cx="829563" cy="576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1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724880" y="8496329"/>
            <a:ext cx="703862" cy="25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1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332936" y="8459262"/>
            <a:ext cx="432001" cy="3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130"/>
          <p:cNvSpPr txBox="1"/>
          <p:nvPr/>
        </p:nvSpPr>
        <p:spPr>
          <a:xfrm>
            <a:off x="12548937" y="8457361"/>
            <a:ext cx="195994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1800"/>
              <a:buFont typeface="Open Sans"/>
              <a:buNone/>
            </a:pPr>
            <a:r>
              <a:rPr lang="it-IT" sz="1800" b="1" i="0" u="none" strike="noStrike" cap="none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rPr>
              <a:t>@openaire_eu</a:t>
            </a:r>
            <a:endParaRPr sz="1800" b="1" i="0" u="none" strike="noStrike" cap="none">
              <a:solidFill>
                <a:srgbClr val="2D329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s">
  <p:cSld name="Contents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131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-4834" y="0"/>
            <a:ext cx="14210569" cy="8004547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lt1"/>
            </a:outerShdw>
          </a:effectLst>
        </p:spPr>
      </p:pic>
      <p:sp>
        <p:nvSpPr>
          <p:cNvPr id="360" name="Google Shape;360;p131"/>
          <p:cNvSpPr txBox="1">
            <a:spLocks noGrp="1"/>
          </p:cNvSpPr>
          <p:nvPr>
            <p:ph type="body" idx="1"/>
          </p:nvPr>
        </p:nvSpPr>
        <p:spPr>
          <a:xfrm>
            <a:off x="2667001" y="792163"/>
            <a:ext cx="12795486" cy="850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r">
              <a:lnSpc>
                <a:spcPct val="110666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Helvetica Neue"/>
              <a:buNone/>
              <a:defRPr sz="6000" b="1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61" name="Google Shape;361;p131"/>
          <p:cNvSpPr txBox="1">
            <a:spLocks noGrp="1"/>
          </p:cNvSpPr>
          <p:nvPr>
            <p:ph type="body" idx="2"/>
          </p:nvPr>
        </p:nvSpPr>
        <p:spPr>
          <a:xfrm>
            <a:off x="2667001" y="2032435"/>
            <a:ext cx="12795486" cy="5384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687E6"/>
              </a:buClr>
              <a:buSzPts val="3000"/>
              <a:buFont typeface="Helvetica Neue"/>
              <a:buNone/>
              <a:defRPr sz="4000" b="0" i="0">
                <a:solidFill>
                  <a:srgbClr val="4687E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pen Sans"/>
              <a:buNone/>
              <a:defRPr sz="4800" b="1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pen Sans"/>
              <a:buNone/>
              <a:defRPr sz="4800" b="1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pen Sans"/>
              <a:buNone/>
              <a:defRPr sz="4800" b="1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pen Sans"/>
              <a:buNone/>
              <a:defRPr sz="4800" b="1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62" name="Google Shape;362;p131"/>
          <p:cNvSpPr txBox="1">
            <a:spLocks noGrp="1"/>
          </p:cNvSpPr>
          <p:nvPr>
            <p:ph type="ftr" idx="11"/>
          </p:nvPr>
        </p:nvSpPr>
        <p:spPr>
          <a:xfrm>
            <a:off x="7246916" y="8416031"/>
            <a:ext cx="8290521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Helvetica Neue Light"/>
              <a:buNone/>
              <a:defRPr sz="1400" b="0" i="0">
                <a:solidFill>
                  <a:srgbClr val="6A6A6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131"/>
          <p:cNvSpPr txBox="1">
            <a:spLocks noGrp="1"/>
          </p:cNvSpPr>
          <p:nvPr>
            <p:ph type="sldNum" idx="12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 Light"/>
              <a:buNone/>
              <a:defRPr sz="1400" b="0" i="0" u="none" strike="noStrike" cap="none">
                <a:solidFill>
                  <a:srgbClr val="888888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s + Text">
  <p:cSld name="Titles + Text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132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22543" y="0"/>
            <a:ext cx="16233457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132"/>
          <p:cNvSpPr txBox="1">
            <a:spLocks noGrp="1"/>
          </p:cNvSpPr>
          <p:nvPr>
            <p:ph type="body" idx="1"/>
          </p:nvPr>
        </p:nvSpPr>
        <p:spPr>
          <a:xfrm>
            <a:off x="723900" y="792163"/>
            <a:ext cx="12872179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Open Sans"/>
              <a:buNone/>
              <a:defRPr sz="4800" b="1" i="0">
                <a:solidFill>
                  <a:schemeClr val="accent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67" name="Google Shape;367;p132"/>
          <p:cNvSpPr txBox="1">
            <a:spLocks noGrp="1"/>
          </p:cNvSpPr>
          <p:nvPr>
            <p:ph type="body" idx="2"/>
          </p:nvPr>
        </p:nvSpPr>
        <p:spPr>
          <a:xfrm>
            <a:off x="723900" y="1412763"/>
            <a:ext cx="12872179" cy="883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Open Sans"/>
              <a:buNone/>
              <a:defRPr sz="2800" b="0" i="0">
                <a:solidFill>
                  <a:srgbClr val="35353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68" name="Google Shape;368;p132"/>
          <p:cNvSpPr txBox="1">
            <a:spLocks noGrp="1"/>
          </p:cNvSpPr>
          <p:nvPr>
            <p:ph type="body" idx="3"/>
          </p:nvPr>
        </p:nvSpPr>
        <p:spPr>
          <a:xfrm>
            <a:off x="723900" y="2306964"/>
            <a:ext cx="12872179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Open Sans"/>
              <a:buNone/>
              <a:defRPr sz="4800" b="1" i="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69" name="Google Shape;369;p132"/>
          <p:cNvSpPr txBox="1">
            <a:spLocks noGrp="1"/>
          </p:cNvSpPr>
          <p:nvPr>
            <p:ph type="body" idx="4"/>
          </p:nvPr>
        </p:nvSpPr>
        <p:spPr>
          <a:xfrm>
            <a:off x="723900" y="3799765"/>
            <a:ext cx="12872179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Open Sans"/>
              <a:buNone/>
              <a:defRPr sz="4800" b="1" i="0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70" name="Google Shape;370;p132"/>
          <p:cNvSpPr txBox="1">
            <a:spLocks noGrp="1"/>
          </p:cNvSpPr>
          <p:nvPr>
            <p:ph type="body" idx="5"/>
          </p:nvPr>
        </p:nvSpPr>
        <p:spPr>
          <a:xfrm>
            <a:off x="723900" y="2916564"/>
            <a:ext cx="12872179" cy="883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Open Sans"/>
              <a:buNone/>
              <a:defRPr sz="2800" b="0" i="0">
                <a:solidFill>
                  <a:srgbClr val="35353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71" name="Google Shape;371;p132"/>
          <p:cNvSpPr txBox="1">
            <a:spLocks noGrp="1"/>
          </p:cNvSpPr>
          <p:nvPr>
            <p:ph type="body" idx="6"/>
          </p:nvPr>
        </p:nvSpPr>
        <p:spPr>
          <a:xfrm>
            <a:off x="723900" y="4414127"/>
            <a:ext cx="12872179" cy="8832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Open Sans"/>
              <a:buNone/>
              <a:defRPr sz="2800" b="0" i="0">
                <a:solidFill>
                  <a:srgbClr val="353535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72" name="Google Shape;372;p132"/>
          <p:cNvSpPr txBox="1">
            <a:spLocks noGrp="1"/>
          </p:cNvSpPr>
          <p:nvPr>
            <p:ph type="ftr" idx="11"/>
          </p:nvPr>
        </p:nvSpPr>
        <p:spPr>
          <a:xfrm>
            <a:off x="7246916" y="8551495"/>
            <a:ext cx="8290521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Open Sans Light"/>
              <a:buNone/>
              <a:defRPr sz="1400" b="0" i="0">
                <a:solidFill>
                  <a:srgbClr val="6A6A6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32"/>
          <p:cNvSpPr txBox="1">
            <a:spLocks noGrp="1"/>
          </p:cNvSpPr>
          <p:nvPr>
            <p:ph type="sldNum" idx="12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Open Sans Light"/>
              <a:buNone/>
              <a:defRPr sz="14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Cover 1">
  <p:cSld name="1_Cover 1">
    <p:bg>
      <p:bgPr>
        <a:solidFill>
          <a:schemeClr val="lt1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0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6256000" cy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ext + Focus">
  <p:cSld name="1_Text + Focus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133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-1" y="0"/>
            <a:ext cx="16233457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133"/>
          <p:cNvSpPr txBox="1">
            <a:spLocks noGrp="1"/>
          </p:cNvSpPr>
          <p:nvPr>
            <p:ph type="body" idx="1"/>
          </p:nvPr>
        </p:nvSpPr>
        <p:spPr>
          <a:xfrm>
            <a:off x="723900" y="508000"/>
            <a:ext cx="12872179" cy="1244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Helvetica Neue"/>
              <a:buNone/>
              <a:defRPr sz="4800" b="1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77" name="Google Shape;377;p133"/>
          <p:cNvSpPr txBox="1">
            <a:spLocks noGrp="1"/>
          </p:cNvSpPr>
          <p:nvPr>
            <p:ph type="body" idx="2"/>
          </p:nvPr>
        </p:nvSpPr>
        <p:spPr>
          <a:xfrm>
            <a:off x="723900" y="1752437"/>
            <a:ext cx="13381039" cy="5650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1950"/>
              <a:buFont typeface="Helvetica Neue"/>
              <a:buNone/>
              <a:defRPr sz="2600" b="0" i="0">
                <a:solidFill>
                  <a:srgbClr val="35353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78" name="Google Shape;378;p133"/>
          <p:cNvSpPr/>
          <p:nvPr/>
        </p:nvSpPr>
        <p:spPr>
          <a:xfrm>
            <a:off x="10252468" y="4415439"/>
            <a:ext cx="10269600" cy="20160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outerShdw blurRad="25400" dist="12700" dir="5400000" rotWithShape="0">
              <a:srgbClr val="000000">
                <a:alpha val="49411"/>
              </a:srgbClr>
            </a:outerShdw>
          </a:effectLst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79" name="Google Shape;379;p133"/>
          <p:cNvSpPr txBox="1">
            <a:spLocks noGrp="1"/>
          </p:cNvSpPr>
          <p:nvPr>
            <p:ph type="body" idx="3"/>
          </p:nvPr>
        </p:nvSpPr>
        <p:spPr>
          <a:xfrm>
            <a:off x="11397343" y="4492300"/>
            <a:ext cx="4681960" cy="1854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Helvetica Neue"/>
              <a:buNone/>
              <a:defRPr sz="4000" b="1" i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80" name="Google Shape;380;p133"/>
          <p:cNvSpPr txBox="1">
            <a:spLocks noGrp="1"/>
          </p:cNvSpPr>
          <p:nvPr>
            <p:ph type="ftr" idx="11"/>
          </p:nvPr>
        </p:nvSpPr>
        <p:spPr>
          <a:xfrm>
            <a:off x="7246916" y="8551495"/>
            <a:ext cx="8290521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Open Sans Light"/>
              <a:buNone/>
              <a:defRPr sz="1400" b="0" i="0">
                <a:solidFill>
                  <a:srgbClr val="6A6A6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133"/>
          <p:cNvSpPr txBox="1">
            <a:spLocks noGrp="1"/>
          </p:cNvSpPr>
          <p:nvPr>
            <p:ph type="sldNum" idx="12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499">
          <p15:clr>
            <a:srgbClr val="FBAE40"/>
          </p15:clr>
        </p15:guide>
        <p15:guide id="4" orient="horz" pos="1111">
          <p15:clr>
            <a:srgbClr val="FBAE40"/>
          </p15:clr>
        </p15:guide>
        <p15:guide id="5" orient="horz" pos="4672">
          <p15:clr>
            <a:srgbClr val="FBAE40"/>
          </p15:clr>
        </p15:guide>
        <p15:guide id="6" pos="8885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134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 rot="10800000">
            <a:off x="1984089" y="0"/>
            <a:ext cx="14271911" cy="8039100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134"/>
          <p:cNvSpPr txBox="1">
            <a:spLocks noGrp="1"/>
          </p:cNvSpPr>
          <p:nvPr>
            <p:ph type="body" idx="1"/>
          </p:nvPr>
        </p:nvSpPr>
        <p:spPr>
          <a:xfrm>
            <a:off x="711200" y="4584702"/>
            <a:ext cx="12888913" cy="28320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Helvetica Neue"/>
              <a:buNone/>
              <a:defRPr sz="4400" b="0" i="0">
                <a:solidFill>
                  <a:schemeClr val="accent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85" name="Google Shape;385;p134"/>
          <p:cNvSpPr txBox="1">
            <a:spLocks noGrp="1"/>
          </p:cNvSpPr>
          <p:nvPr>
            <p:ph type="body" idx="2"/>
          </p:nvPr>
        </p:nvSpPr>
        <p:spPr>
          <a:xfrm>
            <a:off x="711198" y="2045544"/>
            <a:ext cx="12888916" cy="2539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250"/>
              <a:buFont typeface="Helvetica Neue"/>
              <a:buNone/>
              <a:defRPr sz="19000" b="1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386" name="Google Shape;386;p1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37242" y="1653863"/>
            <a:ext cx="1193305" cy="1193305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134"/>
          <p:cNvSpPr txBox="1">
            <a:spLocks noGrp="1"/>
          </p:cNvSpPr>
          <p:nvPr>
            <p:ph type="ftr" idx="11"/>
          </p:nvPr>
        </p:nvSpPr>
        <p:spPr>
          <a:xfrm>
            <a:off x="7246916" y="8551495"/>
            <a:ext cx="8290521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Open Sans Light"/>
              <a:buNone/>
              <a:defRPr sz="1400" b="0" i="0">
                <a:solidFill>
                  <a:srgbClr val="6A6A6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134"/>
          <p:cNvSpPr txBox="1">
            <a:spLocks noGrp="1"/>
          </p:cNvSpPr>
          <p:nvPr>
            <p:ph type="sldNum" idx="12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- Full Photo">
  <p:cSld name="1_Title - Full Photo"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135"/>
          <p:cNvPicPr preferRelativeResize="0"/>
          <p:nvPr/>
        </p:nvPicPr>
        <p:blipFill rotWithShape="1">
          <a:blip r:embed="rId2">
            <a:alphaModFix/>
          </a:blip>
          <a:srcRect t="15615" b="-15614"/>
          <a:stretch/>
        </p:blipFill>
        <p:spPr>
          <a:xfrm>
            <a:off x="0" y="0"/>
            <a:ext cx="16256001" cy="10837333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135"/>
          <p:cNvSpPr/>
          <p:nvPr/>
        </p:nvSpPr>
        <p:spPr>
          <a:xfrm>
            <a:off x="0" y="14024"/>
            <a:ext cx="16256001" cy="8064000"/>
          </a:xfrm>
          <a:prstGeom prst="rect">
            <a:avLst/>
          </a:prstGeom>
          <a:gradFill>
            <a:gsLst>
              <a:gs pos="0">
                <a:srgbClr val="2D3293"/>
              </a:gs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0"/>
          </a:gradFill>
          <a:ln>
            <a:noFill/>
          </a:ln>
          <a:effectLst>
            <a:outerShdw blurRad="25400" dist="12700" dir="5400000" rotWithShape="0">
              <a:schemeClr val="accent1">
                <a:alpha val="49411"/>
              </a:schemeClr>
            </a:outerShdw>
          </a:effectLst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92" name="Google Shape;392;p135"/>
          <p:cNvSpPr txBox="1">
            <a:spLocks noGrp="1"/>
          </p:cNvSpPr>
          <p:nvPr>
            <p:ph type="body" idx="1"/>
          </p:nvPr>
        </p:nvSpPr>
        <p:spPr>
          <a:xfrm>
            <a:off x="711200" y="792163"/>
            <a:ext cx="12888913" cy="4718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800"/>
              <a:buFont typeface="Helvetica Neue"/>
              <a:buNone/>
              <a:defRPr sz="14400" b="1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93" name="Google Shape;393;p135"/>
          <p:cNvSpPr txBox="1">
            <a:spLocks noGrp="1"/>
          </p:cNvSpPr>
          <p:nvPr>
            <p:ph type="body" idx="2"/>
          </p:nvPr>
        </p:nvSpPr>
        <p:spPr>
          <a:xfrm>
            <a:off x="711201" y="5511000"/>
            <a:ext cx="6603999" cy="19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  <a:defRPr sz="4400" b="1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394" name="Google Shape;394;p135"/>
          <p:cNvSpPr txBox="1"/>
          <p:nvPr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95" name="Google Shape;395;p135"/>
          <p:cNvSpPr/>
          <p:nvPr/>
        </p:nvSpPr>
        <p:spPr>
          <a:xfrm>
            <a:off x="7516100" y="6216919"/>
            <a:ext cx="10269600" cy="2398426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>
            <a:outerShdw blurRad="25400" dist="12700" dir="5400000" rotWithShape="0">
              <a:srgbClr val="000000">
                <a:alpha val="49411"/>
              </a:srgbClr>
            </a:outerShdw>
          </a:effectLst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96" name="Google Shape;396;p135"/>
          <p:cNvSpPr txBox="1">
            <a:spLocks noGrp="1"/>
          </p:cNvSpPr>
          <p:nvPr>
            <p:ph type="body" idx="3"/>
          </p:nvPr>
        </p:nvSpPr>
        <p:spPr>
          <a:xfrm>
            <a:off x="8239374" y="6506316"/>
            <a:ext cx="7728759" cy="1854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  <a:defRPr sz="4400" b="1" i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lank_statement">
  <p:cSld name="3_Blank_statement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36"/>
          <p:cNvSpPr/>
          <p:nvPr/>
        </p:nvSpPr>
        <p:spPr>
          <a:xfrm>
            <a:off x="0" y="0"/>
            <a:ext cx="16256001" cy="9144000"/>
          </a:xfrm>
          <a:prstGeom prst="rect">
            <a:avLst/>
          </a:prstGeom>
          <a:gradFill>
            <a:gsLst>
              <a:gs pos="0">
                <a:srgbClr val="2D3293"/>
              </a:gs>
              <a:gs pos="33000">
                <a:srgbClr val="2D3293"/>
              </a:gs>
              <a:gs pos="100000">
                <a:srgbClr val="1D66B2"/>
              </a:gs>
            </a:gsLst>
            <a:lin ang="12600000" scaled="0"/>
          </a:gradFill>
          <a:ln>
            <a:noFill/>
          </a:ln>
          <a:effectLst>
            <a:outerShdw blurRad="25400" dist="12700" dir="5400000" rotWithShape="0">
              <a:srgbClr val="000000">
                <a:alpha val="49411"/>
              </a:srgbClr>
            </a:outerShdw>
          </a:effectLst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399" name="Google Shape;399;p1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3353933" y="6241933"/>
            <a:ext cx="2335200" cy="3502800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136"/>
          <p:cNvSpPr txBox="1">
            <a:spLocks noGrp="1"/>
          </p:cNvSpPr>
          <p:nvPr>
            <p:ph type="body" idx="1"/>
          </p:nvPr>
        </p:nvSpPr>
        <p:spPr>
          <a:xfrm>
            <a:off x="541867" y="829734"/>
            <a:ext cx="14986000" cy="7653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Helvetica Neue"/>
              <a:buNone/>
              <a:defRPr sz="8800" b="0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37"/>
          <p:cNvSpPr/>
          <p:nvPr/>
        </p:nvSpPr>
        <p:spPr>
          <a:xfrm>
            <a:off x="0" y="0"/>
            <a:ext cx="16256001" cy="9144000"/>
          </a:xfrm>
          <a:prstGeom prst="rect">
            <a:avLst/>
          </a:prstGeom>
          <a:gradFill>
            <a:gsLst>
              <a:gs pos="0">
                <a:schemeClr val="accent5"/>
              </a:gs>
              <a:gs pos="33000">
                <a:schemeClr val="accent5"/>
              </a:gs>
              <a:gs pos="100000">
                <a:schemeClr val="accent3"/>
              </a:gs>
            </a:gsLst>
            <a:lin ang="3600000" scaled="0"/>
          </a:gradFill>
          <a:ln>
            <a:noFill/>
          </a:ln>
          <a:effectLst>
            <a:outerShdw blurRad="25400" dist="12700" dir="5400000" rotWithShape="0">
              <a:srgbClr val="000000">
                <a:alpha val="49411"/>
              </a:srgbClr>
            </a:outerShdw>
          </a:effectLst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403" name="Google Shape;403;p1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436085" y="815901"/>
            <a:ext cx="1012668" cy="867551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137"/>
          <p:cNvSpPr txBox="1">
            <a:spLocks noGrp="1"/>
          </p:cNvSpPr>
          <p:nvPr>
            <p:ph type="body" idx="1"/>
          </p:nvPr>
        </p:nvSpPr>
        <p:spPr>
          <a:xfrm>
            <a:off x="999060" y="956202"/>
            <a:ext cx="10487597" cy="5436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Helvetica Neue"/>
              <a:buNone/>
              <a:defRPr sz="8000" b="1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05" name="Google Shape;405;p137"/>
          <p:cNvSpPr txBox="1">
            <a:spLocks noGrp="1"/>
          </p:cNvSpPr>
          <p:nvPr>
            <p:ph type="body" idx="2"/>
          </p:nvPr>
        </p:nvSpPr>
        <p:spPr>
          <a:xfrm>
            <a:off x="11991084" y="4572000"/>
            <a:ext cx="3851149" cy="872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3600"/>
              <a:buFont typeface="Helvetica Neue"/>
              <a:buNone/>
              <a:defRPr sz="4800" b="0" i="1">
                <a:solidFill>
                  <a:srgbClr val="2D329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406" name="Google Shape;406;p1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 flipH="1">
            <a:off x="14230670" y="-414216"/>
            <a:ext cx="1615589" cy="2423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 flipH="1">
            <a:off x="409739" y="6025863"/>
            <a:ext cx="1615589" cy="2423383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137"/>
          <p:cNvSpPr/>
          <p:nvPr/>
        </p:nvSpPr>
        <p:spPr>
          <a:xfrm>
            <a:off x="0" y="8026400"/>
            <a:ext cx="16256001" cy="11176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" dist="12700" dir="5400000" rotWithShape="0">
              <a:srgbClr val="000000">
                <a:alpha val="49411"/>
              </a:srgbClr>
            </a:outerShdw>
          </a:effectLst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409" name="Google Shape;409;p1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92499" y="8197313"/>
            <a:ext cx="1171863" cy="813671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137"/>
          <p:cNvSpPr txBox="1">
            <a:spLocks noGrp="1"/>
          </p:cNvSpPr>
          <p:nvPr>
            <p:ph type="ftr" idx="11"/>
          </p:nvPr>
        </p:nvSpPr>
        <p:spPr>
          <a:xfrm>
            <a:off x="7246916" y="8416031"/>
            <a:ext cx="8290521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600"/>
              <a:buFont typeface="Open Sans Light"/>
              <a:buNone/>
              <a:defRPr sz="1600" b="0" i="0">
                <a:solidFill>
                  <a:srgbClr val="6A6A6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137"/>
          <p:cNvSpPr txBox="1">
            <a:spLocks noGrp="1"/>
          </p:cNvSpPr>
          <p:nvPr>
            <p:ph type="sldNum" idx="12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s">
  <p:cSld name="Quotes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38"/>
          <p:cNvSpPr/>
          <p:nvPr/>
        </p:nvSpPr>
        <p:spPr>
          <a:xfrm>
            <a:off x="0" y="0"/>
            <a:ext cx="16256001" cy="9144000"/>
          </a:xfrm>
          <a:prstGeom prst="rect">
            <a:avLst/>
          </a:prstGeom>
          <a:gradFill>
            <a:gsLst>
              <a:gs pos="0">
                <a:schemeClr val="accent5"/>
              </a:gs>
              <a:gs pos="33000">
                <a:schemeClr val="accent5"/>
              </a:gs>
              <a:gs pos="100000">
                <a:schemeClr val="accent3"/>
              </a:gs>
            </a:gsLst>
            <a:lin ang="3600000" scaled="0"/>
          </a:gradFill>
          <a:ln>
            <a:noFill/>
          </a:ln>
          <a:effectLst>
            <a:outerShdw blurRad="25400" dist="12700" dir="5400000" rotWithShape="0">
              <a:srgbClr val="000000">
                <a:alpha val="49411"/>
              </a:srgbClr>
            </a:outerShdw>
          </a:effectLst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414" name="Google Shape;414;p1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 flipH="1">
            <a:off x="409739" y="6025863"/>
            <a:ext cx="1615589" cy="2423383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138"/>
          <p:cNvSpPr/>
          <p:nvPr/>
        </p:nvSpPr>
        <p:spPr>
          <a:xfrm>
            <a:off x="0" y="8026400"/>
            <a:ext cx="16256001" cy="11176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" dist="12700" dir="5400000" rotWithShape="0">
              <a:srgbClr val="000000">
                <a:alpha val="49411"/>
              </a:srgbClr>
            </a:outerShdw>
          </a:effectLst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416" name="Google Shape;416;p1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 flipH="1">
            <a:off x="14236514" y="-419529"/>
            <a:ext cx="1615589" cy="2423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1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774898" y="1067627"/>
            <a:ext cx="1554806" cy="13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1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8210592" y="1248225"/>
            <a:ext cx="1061902" cy="909729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138"/>
          <p:cNvSpPr txBox="1">
            <a:spLocks noGrp="1"/>
          </p:cNvSpPr>
          <p:nvPr>
            <p:ph type="body" idx="1"/>
          </p:nvPr>
        </p:nvSpPr>
        <p:spPr>
          <a:xfrm>
            <a:off x="1715400" y="1599957"/>
            <a:ext cx="5554689" cy="3925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  <a:defRPr sz="3600" b="1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20" name="Google Shape;420;p138"/>
          <p:cNvSpPr txBox="1">
            <a:spLocks noGrp="1"/>
          </p:cNvSpPr>
          <p:nvPr>
            <p:ph type="body" idx="2"/>
          </p:nvPr>
        </p:nvSpPr>
        <p:spPr>
          <a:xfrm>
            <a:off x="8940659" y="1599957"/>
            <a:ext cx="5554689" cy="3925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Helvetica Neue"/>
              <a:buNone/>
              <a:defRPr sz="3600" b="1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21" name="Google Shape;421;p138"/>
          <p:cNvSpPr txBox="1">
            <a:spLocks noGrp="1"/>
          </p:cNvSpPr>
          <p:nvPr>
            <p:ph type="body" idx="3"/>
          </p:nvPr>
        </p:nvSpPr>
        <p:spPr>
          <a:xfrm>
            <a:off x="9461046" y="5525120"/>
            <a:ext cx="3720780" cy="609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"/>
              <a:buNone/>
              <a:defRPr sz="3200" b="0" i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22" name="Google Shape;422;p138"/>
          <p:cNvSpPr txBox="1">
            <a:spLocks noGrp="1"/>
          </p:cNvSpPr>
          <p:nvPr>
            <p:ph type="body" idx="4"/>
          </p:nvPr>
        </p:nvSpPr>
        <p:spPr>
          <a:xfrm>
            <a:off x="3250819" y="5525120"/>
            <a:ext cx="3690914" cy="609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"/>
              <a:buNone/>
              <a:defRPr sz="3200" b="0" i="1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23" name="Google Shape;423;p138"/>
          <p:cNvSpPr txBox="1">
            <a:spLocks noGrp="1"/>
          </p:cNvSpPr>
          <p:nvPr>
            <p:ph type="ftr" idx="11"/>
          </p:nvPr>
        </p:nvSpPr>
        <p:spPr>
          <a:xfrm>
            <a:off x="7246916" y="8416031"/>
            <a:ext cx="8290521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600"/>
              <a:buFont typeface="Calibri"/>
              <a:buNone/>
              <a:defRPr sz="1600" b="0" i="0">
                <a:solidFill>
                  <a:srgbClr val="6A6A6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424" name="Google Shape;424;p1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8757" y="8328801"/>
            <a:ext cx="829564" cy="57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Blocks">
  <p:cSld name="3 Blocks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139"/>
          <p:cNvSpPr txBox="1">
            <a:spLocks noGrp="1"/>
          </p:cNvSpPr>
          <p:nvPr>
            <p:ph type="body" idx="1"/>
          </p:nvPr>
        </p:nvSpPr>
        <p:spPr>
          <a:xfrm>
            <a:off x="711199" y="355600"/>
            <a:ext cx="14826237" cy="11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50"/>
              <a:buFont typeface="Helvetica Neue"/>
              <a:buNone/>
              <a:defRPr sz="5400" b="1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27" name="Google Shape;427;p139"/>
          <p:cNvSpPr txBox="1"/>
          <p:nvPr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428" name="Google Shape;428;p1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 flipH="1">
            <a:off x="13821973" y="-500296"/>
            <a:ext cx="1933731" cy="2934324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139"/>
          <p:cNvSpPr/>
          <p:nvPr/>
        </p:nvSpPr>
        <p:spPr>
          <a:xfrm>
            <a:off x="711200" y="1933732"/>
            <a:ext cx="4532131" cy="18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30" name="Google Shape;430;p139"/>
          <p:cNvSpPr/>
          <p:nvPr/>
        </p:nvSpPr>
        <p:spPr>
          <a:xfrm>
            <a:off x="5861934" y="1933732"/>
            <a:ext cx="4532131" cy="18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31" name="Google Shape;431;p139"/>
          <p:cNvSpPr/>
          <p:nvPr/>
        </p:nvSpPr>
        <p:spPr>
          <a:xfrm>
            <a:off x="11012668" y="1933732"/>
            <a:ext cx="4532131" cy="18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32" name="Google Shape;432;p139"/>
          <p:cNvSpPr/>
          <p:nvPr/>
        </p:nvSpPr>
        <p:spPr>
          <a:xfrm>
            <a:off x="711200" y="7000354"/>
            <a:ext cx="4532131" cy="844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33" name="Google Shape;433;p139"/>
          <p:cNvSpPr/>
          <p:nvPr/>
        </p:nvSpPr>
        <p:spPr>
          <a:xfrm>
            <a:off x="5861934" y="6999710"/>
            <a:ext cx="4532131" cy="8444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34" name="Google Shape;434;p139"/>
          <p:cNvSpPr/>
          <p:nvPr/>
        </p:nvSpPr>
        <p:spPr>
          <a:xfrm>
            <a:off x="11012668" y="6999709"/>
            <a:ext cx="4532131" cy="8444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35" name="Google Shape;435;p139"/>
          <p:cNvSpPr txBox="1">
            <a:spLocks noGrp="1"/>
          </p:cNvSpPr>
          <p:nvPr>
            <p:ph type="body" idx="2"/>
          </p:nvPr>
        </p:nvSpPr>
        <p:spPr>
          <a:xfrm>
            <a:off x="711201" y="3229338"/>
            <a:ext cx="4532130" cy="3538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1080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None/>
              <a:defRPr sz="2400" b="0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36" name="Google Shape;436;p139"/>
          <p:cNvSpPr txBox="1">
            <a:spLocks noGrp="1"/>
          </p:cNvSpPr>
          <p:nvPr>
            <p:ph type="body" idx="3"/>
          </p:nvPr>
        </p:nvSpPr>
        <p:spPr>
          <a:xfrm>
            <a:off x="711200" y="2430866"/>
            <a:ext cx="4532132" cy="668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Helvetica Neue"/>
              <a:buNone/>
              <a:defRPr sz="4800" b="1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37" name="Google Shape;437;p139"/>
          <p:cNvSpPr txBox="1">
            <a:spLocks noGrp="1"/>
          </p:cNvSpPr>
          <p:nvPr>
            <p:ph type="body" idx="4"/>
          </p:nvPr>
        </p:nvSpPr>
        <p:spPr>
          <a:xfrm>
            <a:off x="5861934" y="3229338"/>
            <a:ext cx="4532130" cy="3538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1080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None/>
              <a:defRPr sz="2400" b="0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38" name="Google Shape;438;p139"/>
          <p:cNvSpPr txBox="1">
            <a:spLocks noGrp="1"/>
          </p:cNvSpPr>
          <p:nvPr>
            <p:ph type="body" idx="5"/>
          </p:nvPr>
        </p:nvSpPr>
        <p:spPr>
          <a:xfrm>
            <a:off x="5861933" y="2430866"/>
            <a:ext cx="4532132" cy="668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Helvetica Neue"/>
              <a:buNone/>
              <a:defRPr sz="4800" b="1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39" name="Google Shape;439;p139"/>
          <p:cNvSpPr txBox="1">
            <a:spLocks noGrp="1"/>
          </p:cNvSpPr>
          <p:nvPr>
            <p:ph type="body" idx="6"/>
          </p:nvPr>
        </p:nvSpPr>
        <p:spPr>
          <a:xfrm>
            <a:off x="11012669" y="3229338"/>
            <a:ext cx="4532130" cy="3538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1080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Helvetica Neue"/>
              <a:buNone/>
              <a:defRPr sz="2400" b="0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40" name="Google Shape;440;p139"/>
          <p:cNvSpPr txBox="1">
            <a:spLocks noGrp="1"/>
          </p:cNvSpPr>
          <p:nvPr>
            <p:ph type="body" idx="7"/>
          </p:nvPr>
        </p:nvSpPr>
        <p:spPr>
          <a:xfrm>
            <a:off x="11012668" y="2430866"/>
            <a:ext cx="4532132" cy="668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Helvetica Neue"/>
              <a:buNone/>
              <a:defRPr sz="4800" b="1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441" name="Google Shape;441;p1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370390" y="-389238"/>
            <a:ext cx="1481559" cy="22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1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14404051" y="7292051"/>
            <a:ext cx="1481559" cy="2222339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139"/>
          <p:cNvSpPr txBox="1">
            <a:spLocks noGrp="1"/>
          </p:cNvSpPr>
          <p:nvPr>
            <p:ph type="ftr" idx="11"/>
          </p:nvPr>
        </p:nvSpPr>
        <p:spPr>
          <a:xfrm>
            <a:off x="7246916" y="8551495"/>
            <a:ext cx="8290521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Helvetica Neue"/>
              <a:buNone/>
              <a:defRPr sz="1400" b="0" i="0">
                <a:solidFill>
                  <a:srgbClr val="6A6A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44" name="Google Shape;444;p139"/>
          <p:cNvSpPr txBox="1">
            <a:spLocks noGrp="1"/>
          </p:cNvSpPr>
          <p:nvPr>
            <p:ph type="sldNum" idx="12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 Blocks">
  <p:cSld name="6 Blocks"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140"/>
          <p:cNvSpPr txBox="1">
            <a:spLocks noGrp="1"/>
          </p:cNvSpPr>
          <p:nvPr>
            <p:ph type="body" idx="1"/>
          </p:nvPr>
        </p:nvSpPr>
        <p:spPr>
          <a:xfrm>
            <a:off x="722774" y="355600"/>
            <a:ext cx="14826237" cy="11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50"/>
              <a:buFont typeface="Helvetica Neue"/>
              <a:buNone/>
              <a:defRPr sz="5400" b="1" i="0">
                <a:solidFill>
                  <a:schemeClr val="accen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47" name="Google Shape;447;p140"/>
          <p:cNvSpPr txBox="1"/>
          <p:nvPr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</a:pPr>
            <a:endParaRPr sz="3200" b="0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448" name="Google Shape;448;p1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 flipH="1">
            <a:off x="13821973" y="-500296"/>
            <a:ext cx="1933731" cy="2934324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140"/>
          <p:cNvSpPr/>
          <p:nvPr/>
        </p:nvSpPr>
        <p:spPr>
          <a:xfrm>
            <a:off x="711200" y="1760109"/>
            <a:ext cx="7198081" cy="1526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50" name="Google Shape;450;p140"/>
          <p:cNvSpPr/>
          <p:nvPr/>
        </p:nvSpPr>
        <p:spPr>
          <a:xfrm>
            <a:off x="8366599" y="1760109"/>
            <a:ext cx="7198081" cy="1526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51" name="Google Shape;451;p140"/>
          <p:cNvSpPr txBox="1">
            <a:spLocks noGrp="1"/>
          </p:cNvSpPr>
          <p:nvPr>
            <p:ph type="ftr" idx="11"/>
          </p:nvPr>
        </p:nvSpPr>
        <p:spPr>
          <a:xfrm>
            <a:off x="7246916" y="8551495"/>
            <a:ext cx="8290521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Helvetica Neue"/>
              <a:buNone/>
              <a:defRPr sz="1400" b="0" i="0">
                <a:solidFill>
                  <a:srgbClr val="6A6A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52" name="Google Shape;452;p140"/>
          <p:cNvSpPr txBox="1">
            <a:spLocks noGrp="1"/>
          </p:cNvSpPr>
          <p:nvPr>
            <p:ph type="body" idx="2"/>
          </p:nvPr>
        </p:nvSpPr>
        <p:spPr>
          <a:xfrm>
            <a:off x="711200" y="2591412"/>
            <a:ext cx="7198079" cy="148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360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650"/>
              <a:buFont typeface="Helvetica Neue"/>
              <a:buNone/>
              <a:defRPr sz="2200" b="0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53" name="Google Shape;453;p140"/>
          <p:cNvSpPr txBox="1">
            <a:spLocks noGrp="1"/>
          </p:cNvSpPr>
          <p:nvPr>
            <p:ph type="body" idx="3"/>
          </p:nvPr>
        </p:nvSpPr>
        <p:spPr>
          <a:xfrm>
            <a:off x="711200" y="1940109"/>
            <a:ext cx="7198082" cy="566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Helvetica Neue"/>
              <a:buNone/>
              <a:defRPr sz="4000" b="1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54" name="Google Shape;454;p140"/>
          <p:cNvSpPr txBox="1">
            <a:spLocks noGrp="1"/>
          </p:cNvSpPr>
          <p:nvPr>
            <p:ph type="body" idx="4"/>
          </p:nvPr>
        </p:nvSpPr>
        <p:spPr>
          <a:xfrm>
            <a:off x="8366599" y="2591412"/>
            <a:ext cx="7198079" cy="148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360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650"/>
              <a:buFont typeface="Helvetica Neue"/>
              <a:buNone/>
              <a:defRPr sz="2200" b="0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55" name="Google Shape;455;p140"/>
          <p:cNvSpPr txBox="1">
            <a:spLocks noGrp="1"/>
          </p:cNvSpPr>
          <p:nvPr>
            <p:ph type="body" idx="5"/>
          </p:nvPr>
        </p:nvSpPr>
        <p:spPr>
          <a:xfrm>
            <a:off x="8366599" y="1940109"/>
            <a:ext cx="7198082" cy="566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Helvetica Neue"/>
              <a:buNone/>
              <a:defRPr sz="4000" b="1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56" name="Google Shape;456;p140"/>
          <p:cNvSpPr/>
          <p:nvPr/>
        </p:nvSpPr>
        <p:spPr>
          <a:xfrm>
            <a:off x="711200" y="4841820"/>
            <a:ext cx="7198081" cy="1526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57" name="Google Shape;457;p140"/>
          <p:cNvSpPr/>
          <p:nvPr/>
        </p:nvSpPr>
        <p:spPr>
          <a:xfrm>
            <a:off x="8366599" y="4841820"/>
            <a:ext cx="7198081" cy="1526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58" name="Google Shape;458;p140"/>
          <p:cNvSpPr txBox="1">
            <a:spLocks noGrp="1"/>
          </p:cNvSpPr>
          <p:nvPr>
            <p:ph type="body" idx="6"/>
          </p:nvPr>
        </p:nvSpPr>
        <p:spPr>
          <a:xfrm>
            <a:off x="711200" y="5673123"/>
            <a:ext cx="7198079" cy="148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360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650"/>
              <a:buFont typeface="Helvetica Neue"/>
              <a:buNone/>
              <a:defRPr sz="2200" b="0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59" name="Google Shape;459;p140"/>
          <p:cNvSpPr txBox="1">
            <a:spLocks noGrp="1"/>
          </p:cNvSpPr>
          <p:nvPr>
            <p:ph type="body" idx="7"/>
          </p:nvPr>
        </p:nvSpPr>
        <p:spPr>
          <a:xfrm>
            <a:off x="711200" y="5021820"/>
            <a:ext cx="7198082" cy="566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Helvetica Neue"/>
              <a:buNone/>
              <a:defRPr sz="4000" b="1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60" name="Google Shape;460;p140"/>
          <p:cNvSpPr txBox="1">
            <a:spLocks noGrp="1"/>
          </p:cNvSpPr>
          <p:nvPr>
            <p:ph type="body" idx="8"/>
          </p:nvPr>
        </p:nvSpPr>
        <p:spPr>
          <a:xfrm>
            <a:off x="8366599" y="5673123"/>
            <a:ext cx="7198079" cy="1481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000" tIns="108000" rIns="108000" bIns="360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1650"/>
              <a:buFont typeface="Helvetica Neue"/>
              <a:buNone/>
              <a:defRPr sz="2200" b="0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61" name="Google Shape;461;p140"/>
          <p:cNvSpPr txBox="1">
            <a:spLocks noGrp="1"/>
          </p:cNvSpPr>
          <p:nvPr>
            <p:ph type="body" idx="9"/>
          </p:nvPr>
        </p:nvSpPr>
        <p:spPr>
          <a:xfrm>
            <a:off x="8366599" y="5021820"/>
            <a:ext cx="7198082" cy="566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Helvetica Neue"/>
              <a:buNone/>
              <a:defRPr sz="4000" b="1" i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462" name="Google Shape;462;p1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14404051" y="7292051"/>
            <a:ext cx="1481559" cy="22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1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370390" y="-389238"/>
            <a:ext cx="1481559" cy="2222339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140"/>
          <p:cNvSpPr txBox="1">
            <a:spLocks noGrp="1"/>
          </p:cNvSpPr>
          <p:nvPr>
            <p:ph type="sldNum" idx="12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Helvetica Neue"/>
              <a:buNone/>
              <a:defRPr sz="16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 Photos - List">
  <p:cSld name="5 Photos - List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143"/>
          <p:cNvSpPr>
            <a:spLocks noGrp="1"/>
          </p:cNvSpPr>
          <p:nvPr>
            <p:ph type="pic" idx="2"/>
          </p:nvPr>
        </p:nvSpPr>
        <p:spPr>
          <a:xfrm>
            <a:off x="939881" y="1869051"/>
            <a:ext cx="1993018" cy="199595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67" name="Google Shape;467;p143"/>
          <p:cNvSpPr txBox="1">
            <a:spLocks noGrp="1"/>
          </p:cNvSpPr>
          <p:nvPr>
            <p:ph type="body" idx="1"/>
          </p:nvPr>
        </p:nvSpPr>
        <p:spPr>
          <a:xfrm>
            <a:off x="685080" y="4109013"/>
            <a:ext cx="2502620" cy="28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Open Sans Light"/>
              <a:buNone/>
              <a:defRPr sz="2800" b="0" i="0">
                <a:solidFill>
                  <a:srgbClr val="353535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68" name="Google Shape;468;p143"/>
          <p:cNvSpPr txBox="1">
            <a:spLocks noGrp="1"/>
          </p:cNvSpPr>
          <p:nvPr>
            <p:ph type="body" idx="3"/>
          </p:nvPr>
        </p:nvSpPr>
        <p:spPr>
          <a:xfrm>
            <a:off x="711199" y="453133"/>
            <a:ext cx="14752577" cy="1007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3300"/>
              <a:buFont typeface="Open Sans SemiBold"/>
              <a:buNone/>
              <a:defRPr sz="4400" b="1" i="0">
                <a:solidFill>
                  <a:srgbClr val="2D329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469" name="Google Shape;469;p1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4404051" y="7292051"/>
            <a:ext cx="1481559" cy="22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1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370390" y="-389238"/>
            <a:ext cx="1481559" cy="2222339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143"/>
          <p:cNvSpPr>
            <a:spLocks noGrp="1"/>
          </p:cNvSpPr>
          <p:nvPr>
            <p:ph type="pic" idx="4"/>
          </p:nvPr>
        </p:nvSpPr>
        <p:spPr>
          <a:xfrm>
            <a:off x="4030321" y="1869051"/>
            <a:ext cx="1993018" cy="199595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72" name="Google Shape;472;p143"/>
          <p:cNvSpPr>
            <a:spLocks noGrp="1"/>
          </p:cNvSpPr>
          <p:nvPr>
            <p:ph type="pic" idx="5"/>
          </p:nvPr>
        </p:nvSpPr>
        <p:spPr>
          <a:xfrm>
            <a:off x="7120613" y="1869051"/>
            <a:ext cx="1993018" cy="199595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73" name="Google Shape;473;p143"/>
          <p:cNvSpPr>
            <a:spLocks noGrp="1"/>
          </p:cNvSpPr>
          <p:nvPr>
            <p:ph type="pic" idx="6"/>
          </p:nvPr>
        </p:nvSpPr>
        <p:spPr>
          <a:xfrm>
            <a:off x="10216766" y="1869051"/>
            <a:ext cx="1993018" cy="199595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74" name="Google Shape;474;p143"/>
          <p:cNvSpPr>
            <a:spLocks noGrp="1"/>
          </p:cNvSpPr>
          <p:nvPr>
            <p:ph type="pic" idx="7"/>
          </p:nvPr>
        </p:nvSpPr>
        <p:spPr>
          <a:xfrm>
            <a:off x="13301345" y="1869051"/>
            <a:ext cx="1919357" cy="1995950"/>
          </a:xfrm>
          <a:prstGeom prst="ellipse">
            <a:avLst/>
          </a:prstGeom>
          <a:solidFill>
            <a:schemeClr val="lt1"/>
          </a:solidFill>
          <a:ln w="793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Open Sans"/>
              <a:buNone/>
              <a:defRPr sz="12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75" name="Google Shape;475;p143"/>
          <p:cNvSpPr txBox="1">
            <a:spLocks noGrp="1"/>
          </p:cNvSpPr>
          <p:nvPr>
            <p:ph type="body" idx="8"/>
          </p:nvPr>
        </p:nvSpPr>
        <p:spPr>
          <a:xfrm>
            <a:off x="3775520" y="4109013"/>
            <a:ext cx="2502620" cy="28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Open Sans Light"/>
              <a:buNone/>
              <a:defRPr sz="2800" b="0" i="0">
                <a:solidFill>
                  <a:srgbClr val="353535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76" name="Google Shape;476;p143"/>
          <p:cNvSpPr txBox="1">
            <a:spLocks noGrp="1"/>
          </p:cNvSpPr>
          <p:nvPr>
            <p:ph type="body" idx="9"/>
          </p:nvPr>
        </p:nvSpPr>
        <p:spPr>
          <a:xfrm>
            <a:off x="6877536" y="4109013"/>
            <a:ext cx="2502620" cy="28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Open Sans Light"/>
              <a:buNone/>
              <a:defRPr sz="2800" b="0" i="0">
                <a:solidFill>
                  <a:srgbClr val="353535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77" name="Google Shape;477;p143"/>
          <p:cNvSpPr txBox="1">
            <a:spLocks noGrp="1"/>
          </p:cNvSpPr>
          <p:nvPr>
            <p:ph type="body" idx="13"/>
          </p:nvPr>
        </p:nvSpPr>
        <p:spPr>
          <a:xfrm>
            <a:off x="9967976" y="4109013"/>
            <a:ext cx="2502620" cy="28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Open Sans Light"/>
              <a:buNone/>
              <a:defRPr sz="2800" b="0" i="0">
                <a:solidFill>
                  <a:srgbClr val="353535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78" name="Google Shape;478;p143"/>
          <p:cNvSpPr txBox="1">
            <a:spLocks noGrp="1"/>
          </p:cNvSpPr>
          <p:nvPr>
            <p:ph type="body" idx="14"/>
          </p:nvPr>
        </p:nvSpPr>
        <p:spPr>
          <a:xfrm>
            <a:off x="13058416" y="4109013"/>
            <a:ext cx="2502620" cy="28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>
              <a:lnSpc>
                <a:spcPct val="150000"/>
              </a:lnSpc>
              <a:spcBef>
                <a:spcPts val="900"/>
              </a:spcBef>
              <a:spcAft>
                <a:spcPts val="0"/>
              </a:spcAft>
              <a:buClr>
                <a:srgbClr val="353535"/>
              </a:buClr>
              <a:buSzPts val="2100"/>
              <a:buFont typeface="Open Sans Light"/>
              <a:buNone/>
              <a:defRPr sz="2800" b="0" i="0">
                <a:solidFill>
                  <a:srgbClr val="353535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cxnSp>
        <p:nvCxnSpPr>
          <p:cNvPr id="479" name="Google Shape;479;p143"/>
          <p:cNvCxnSpPr/>
          <p:nvPr/>
        </p:nvCxnSpPr>
        <p:spPr>
          <a:xfrm>
            <a:off x="3483980" y="4004842"/>
            <a:ext cx="0" cy="2995271"/>
          </a:xfrm>
          <a:prstGeom prst="straightConnector1">
            <a:avLst/>
          </a:prstGeom>
          <a:noFill/>
          <a:ln w="25400" cap="flat" cmpd="sng">
            <a:solidFill>
              <a:srgbClr val="D6D6D6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480" name="Google Shape;480;p143"/>
          <p:cNvCxnSpPr/>
          <p:nvPr/>
        </p:nvCxnSpPr>
        <p:spPr>
          <a:xfrm>
            <a:off x="6574421" y="4004842"/>
            <a:ext cx="0" cy="2995271"/>
          </a:xfrm>
          <a:prstGeom prst="straightConnector1">
            <a:avLst/>
          </a:prstGeom>
          <a:noFill/>
          <a:ln w="25400" cap="flat" cmpd="sng">
            <a:solidFill>
              <a:srgbClr val="D6D6D6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481" name="Google Shape;481;p143"/>
          <p:cNvCxnSpPr/>
          <p:nvPr/>
        </p:nvCxnSpPr>
        <p:spPr>
          <a:xfrm>
            <a:off x="9664861" y="4004842"/>
            <a:ext cx="0" cy="2995271"/>
          </a:xfrm>
          <a:prstGeom prst="straightConnector1">
            <a:avLst/>
          </a:prstGeom>
          <a:noFill/>
          <a:ln w="25400" cap="flat" cmpd="sng">
            <a:solidFill>
              <a:srgbClr val="D6D6D6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482" name="Google Shape;482;p143"/>
          <p:cNvCxnSpPr/>
          <p:nvPr/>
        </p:nvCxnSpPr>
        <p:spPr>
          <a:xfrm>
            <a:off x="12778451" y="4004842"/>
            <a:ext cx="0" cy="2995271"/>
          </a:xfrm>
          <a:prstGeom prst="straightConnector1">
            <a:avLst/>
          </a:prstGeom>
          <a:noFill/>
          <a:ln w="25400" cap="flat" cmpd="sng">
            <a:solidFill>
              <a:srgbClr val="D6D6D6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483" name="Google Shape;483;p143"/>
          <p:cNvSpPr txBox="1">
            <a:spLocks noGrp="1"/>
          </p:cNvSpPr>
          <p:nvPr>
            <p:ph type="ftr" idx="11"/>
          </p:nvPr>
        </p:nvSpPr>
        <p:spPr>
          <a:xfrm>
            <a:off x="7246916" y="8551495"/>
            <a:ext cx="8290521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Open Sans Light"/>
              <a:buNone/>
              <a:defRPr sz="1400" b="0" i="0">
                <a:solidFill>
                  <a:srgbClr val="6A6A6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84" name="Google Shape;484;p143"/>
          <p:cNvSpPr txBox="1">
            <a:spLocks noGrp="1"/>
          </p:cNvSpPr>
          <p:nvPr>
            <p:ph type="sldNum" idx="12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Right - Text">
  <p:cSld name="1_Image Right - Text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44"/>
          <p:cNvSpPr>
            <a:spLocks noGrp="1"/>
          </p:cNvSpPr>
          <p:nvPr>
            <p:ph type="pic" idx="2"/>
          </p:nvPr>
        </p:nvSpPr>
        <p:spPr>
          <a:xfrm>
            <a:off x="8128000" y="792164"/>
            <a:ext cx="8128000" cy="7405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87" name="Google Shape;487;p144"/>
          <p:cNvSpPr txBox="1">
            <a:spLocks noGrp="1"/>
          </p:cNvSpPr>
          <p:nvPr>
            <p:ph type="body" idx="1"/>
          </p:nvPr>
        </p:nvSpPr>
        <p:spPr>
          <a:xfrm>
            <a:off x="711201" y="792164"/>
            <a:ext cx="6535716" cy="2565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4950"/>
              <a:buFont typeface="Open Sans SemiBold"/>
              <a:buNone/>
              <a:defRPr sz="6600" b="1" i="0">
                <a:solidFill>
                  <a:srgbClr val="2D329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88" name="Google Shape;488;p144"/>
          <p:cNvSpPr txBox="1">
            <a:spLocks noGrp="1"/>
          </p:cNvSpPr>
          <p:nvPr>
            <p:ph type="body" idx="3"/>
          </p:nvPr>
        </p:nvSpPr>
        <p:spPr>
          <a:xfrm>
            <a:off x="723899" y="3357798"/>
            <a:ext cx="6126605" cy="405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pen Sans Light"/>
              <a:buNone/>
              <a:defRPr sz="3200" b="0" i="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489" name="Google Shape;489;p1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 flipH="1">
            <a:off x="13821973" y="-500296"/>
            <a:ext cx="1933731" cy="2934324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144"/>
          <p:cNvSpPr/>
          <p:nvPr/>
        </p:nvSpPr>
        <p:spPr>
          <a:xfrm>
            <a:off x="8921831" y="6031940"/>
            <a:ext cx="8968799" cy="1616977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>
            <a:outerShdw blurRad="25400" dist="12700" dir="5400000" rotWithShape="0">
              <a:srgbClr val="000000">
                <a:alpha val="49411"/>
              </a:srgbClr>
            </a:outerShdw>
          </a:effectLst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91" name="Google Shape;491;p144"/>
          <p:cNvSpPr txBox="1">
            <a:spLocks noGrp="1"/>
          </p:cNvSpPr>
          <p:nvPr>
            <p:ph type="body" idx="4"/>
          </p:nvPr>
        </p:nvSpPr>
        <p:spPr>
          <a:xfrm>
            <a:off x="9593704" y="6162363"/>
            <a:ext cx="6355830" cy="1250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Open Sans SemiBold"/>
              <a:buNone/>
              <a:defRPr sz="4400" b="1" i="1">
                <a:solidFill>
                  <a:schemeClr val="accent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492" name="Google Shape;492;p1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370390" y="-389238"/>
            <a:ext cx="1481559" cy="22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1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14404051" y="7292051"/>
            <a:ext cx="1481559" cy="2222339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144"/>
          <p:cNvSpPr txBox="1">
            <a:spLocks noGrp="1"/>
          </p:cNvSpPr>
          <p:nvPr>
            <p:ph type="ftr" idx="11"/>
          </p:nvPr>
        </p:nvSpPr>
        <p:spPr>
          <a:xfrm>
            <a:off x="7246916" y="8551495"/>
            <a:ext cx="8290521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400"/>
              <a:buFont typeface="Open Sans Light"/>
              <a:buNone/>
              <a:defRPr sz="1400" b="0" i="0">
                <a:solidFill>
                  <a:srgbClr val="6A6A6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95" name="Google Shape;495;p144"/>
          <p:cNvSpPr txBox="1">
            <a:spLocks noGrp="1"/>
          </p:cNvSpPr>
          <p:nvPr>
            <p:ph type="sldNum" idx="12"/>
          </p:nvPr>
        </p:nvSpPr>
        <p:spPr>
          <a:xfrm>
            <a:off x="15571303" y="8551494"/>
            <a:ext cx="508000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Open Sans Light"/>
              <a:buNone/>
              <a:defRPr sz="1600" b="0" i="0" u="none" strike="noStrike" cap="none">
                <a:solidFill>
                  <a:srgbClr val="888888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">
  <p:cSld name="Chapter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03"/>
          <p:cNvSpPr/>
          <p:nvPr/>
        </p:nvSpPr>
        <p:spPr>
          <a:xfrm>
            <a:off x="-1123" y="0"/>
            <a:ext cx="16256001" cy="9144000"/>
          </a:xfrm>
          <a:prstGeom prst="rect">
            <a:avLst/>
          </a:prstGeom>
          <a:gradFill>
            <a:gsLst>
              <a:gs pos="0">
                <a:schemeClr val="accent1"/>
              </a:gs>
              <a:gs pos="1000">
                <a:schemeClr val="accent1"/>
              </a:gs>
              <a:gs pos="100000">
                <a:schemeClr val="accent3"/>
              </a:gs>
            </a:gsLst>
            <a:lin ang="3600000" scaled="0"/>
          </a:gradFill>
          <a:ln>
            <a:noFill/>
          </a:ln>
          <a:effectLst>
            <a:outerShdw blurRad="25400" dist="12700" dir="5400000" rotWithShape="0">
              <a:schemeClr val="lt1">
                <a:alpha val="49411"/>
              </a:schemeClr>
            </a:outerShdw>
          </a:effectLst>
        </p:spPr>
        <p:txBody>
          <a:bodyPr spcFirstLastPara="1" wrap="square" lIns="47625" tIns="47625" rIns="47625" bIns="47625" anchor="ctr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1" i="0" u="none" strike="noStrike" cap="none">
              <a:solidFill>
                <a:srgbClr val="FFFFF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8" name="Google Shape;98;p103"/>
          <p:cNvSpPr txBox="1">
            <a:spLocks noGrp="1"/>
          </p:cNvSpPr>
          <p:nvPr>
            <p:ph type="body" idx="1"/>
          </p:nvPr>
        </p:nvSpPr>
        <p:spPr>
          <a:xfrm>
            <a:off x="1354655" y="1783830"/>
            <a:ext cx="13545568" cy="557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625"/>
              <a:buFont typeface="Helvetica Neue"/>
              <a:buNone/>
              <a:defRPr sz="11500" b="1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99" name="Google Shape;99;p10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3044484" y="4825317"/>
            <a:ext cx="2568314" cy="3852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0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642079" y="-642079"/>
            <a:ext cx="2568314" cy="3852472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03"/>
          <p:cNvSpPr/>
          <p:nvPr/>
        </p:nvSpPr>
        <p:spPr>
          <a:xfrm>
            <a:off x="0" y="8026400"/>
            <a:ext cx="16256001" cy="11176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5400" dist="12700" dir="5400000" rotWithShape="0">
              <a:srgbClr val="000000">
                <a:alpha val="49411"/>
              </a:srgbClr>
            </a:outerShdw>
          </a:effectLst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02" name="Google Shape;102;p103"/>
          <p:cNvSpPr txBox="1">
            <a:spLocks noGrp="1"/>
          </p:cNvSpPr>
          <p:nvPr>
            <p:ph type="ftr" idx="11"/>
          </p:nvPr>
        </p:nvSpPr>
        <p:spPr>
          <a:xfrm>
            <a:off x="7246916" y="8416031"/>
            <a:ext cx="8290521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600"/>
              <a:buFont typeface="Open Sans Light"/>
              <a:buNone/>
              <a:defRPr sz="1600" b="0" i="0">
                <a:solidFill>
                  <a:srgbClr val="6A6A6A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03"/>
          <p:cNvSpPr txBox="1">
            <a:spLocks noGrp="1"/>
          </p:cNvSpPr>
          <p:nvPr>
            <p:ph type="sldNum" idx="12"/>
          </p:nvPr>
        </p:nvSpPr>
        <p:spPr>
          <a:xfrm>
            <a:off x="15571303" y="8416030"/>
            <a:ext cx="508000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 type="titleOnly">
  <p:cSld name="TITLE_ONLY"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Google Shape;497;p1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16027" y="755658"/>
            <a:ext cx="1584325" cy="1236663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145"/>
          <p:cNvSpPr txBox="1">
            <a:spLocks noGrp="1"/>
          </p:cNvSpPr>
          <p:nvPr>
            <p:ph type="title"/>
          </p:nvPr>
        </p:nvSpPr>
        <p:spPr>
          <a:xfrm>
            <a:off x="3015436" y="323537"/>
            <a:ext cx="11953328" cy="176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8C"/>
              </a:buClr>
              <a:buSzPts val="8099"/>
              <a:buFont typeface="Calibri"/>
              <a:buNone/>
              <a:defRPr sz="8099" b="0">
                <a:solidFill>
                  <a:srgbClr val="28288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p145"/>
          <p:cNvSpPr txBox="1">
            <a:spLocks noGrp="1"/>
          </p:cNvSpPr>
          <p:nvPr>
            <p:ph type="ftr" idx="11"/>
          </p:nvPr>
        </p:nvSpPr>
        <p:spPr>
          <a:xfrm>
            <a:off x="4250265" y="8468518"/>
            <a:ext cx="8517467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600"/>
              <a:buFont typeface="Helvetica Neue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145"/>
          <p:cNvSpPr txBox="1">
            <a:spLocks noGrp="1"/>
          </p:cNvSpPr>
          <p:nvPr>
            <p:ph type="sldNum" idx="12"/>
          </p:nvPr>
        </p:nvSpPr>
        <p:spPr>
          <a:xfrm>
            <a:off x="14630400" y="8386764"/>
            <a:ext cx="508000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w/ subtitle">
  <p:cSld name="Title and Content w/ subtitle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2" name="Google Shape;502;p146"/>
          <p:cNvCxnSpPr/>
          <p:nvPr/>
        </p:nvCxnSpPr>
        <p:spPr>
          <a:xfrm rot="10800000" flipH="1">
            <a:off x="1" y="3867150"/>
            <a:ext cx="2057400" cy="1760538"/>
          </a:xfrm>
          <a:prstGeom prst="straightConnector1">
            <a:avLst/>
          </a:prstGeom>
          <a:noFill/>
          <a:ln w="12700" cap="flat" cmpd="sng">
            <a:solidFill>
              <a:srgbClr val="0ABEF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03" name="Google Shape;503;p146"/>
          <p:cNvCxnSpPr/>
          <p:nvPr/>
        </p:nvCxnSpPr>
        <p:spPr>
          <a:xfrm rot="10800000" flipH="1">
            <a:off x="5824539" y="2"/>
            <a:ext cx="738187" cy="684213"/>
          </a:xfrm>
          <a:prstGeom prst="straightConnector1">
            <a:avLst/>
          </a:prstGeom>
          <a:noFill/>
          <a:ln w="12700" cap="flat" cmpd="sng">
            <a:solidFill>
              <a:srgbClr val="0ABEF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04" name="Google Shape;504;p1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71563" y="900113"/>
            <a:ext cx="1584325" cy="1236662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146"/>
          <p:cNvSpPr txBox="1">
            <a:spLocks noGrp="1"/>
          </p:cNvSpPr>
          <p:nvPr>
            <p:ph type="title"/>
          </p:nvPr>
        </p:nvSpPr>
        <p:spPr>
          <a:xfrm>
            <a:off x="2799408" y="323530"/>
            <a:ext cx="12097343" cy="1655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88C"/>
              </a:buClr>
              <a:buSzPts val="8999"/>
              <a:buFont typeface="Calibri"/>
              <a:buNone/>
              <a:defRPr sz="8999" b="1">
                <a:solidFill>
                  <a:srgbClr val="28288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06" name="Google Shape;506;p146"/>
          <p:cNvSpPr txBox="1">
            <a:spLocks noGrp="1"/>
          </p:cNvSpPr>
          <p:nvPr>
            <p:ph type="body" idx="1"/>
          </p:nvPr>
        </p:nvSpPr>
        <p:spPr>
          <a:xfrm>
            <a:off x="2799408" y="2699791"/>
            <a:ext cx="12169353" cy="6049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•"/>
              <a:defRPr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61950" algn="l">
              <a:lnSpc>
                <a:spcPct val="15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Calibri"/>
              <a:buChar char="•"/>
              <a:defRPr sz="2800" b="1"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23850" algn="l">
              <a:lnSpc>
                <a:spcPct val="15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Calibri"/>
              <a:buChar char="•"/>
              <a:defRPr sz="2000" b="1"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507" name="Google Shape;507;p146"/>
          <p:cNvSpPr txBox="1">
            <a:spLocks noGrp="1"/>
          </p:cNvSpPr>
          <p:nvPr>
            <p:ph type="body" idx="2"/>
          </p:nvPr>
        </p:nvSpPr>
        <p:spPr>
          <a:xfrm>
            <a:off x="2798764" y="1978945"/>
            <a:ext cx="12097989" cy="648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73D7"/>
              </a:buClr>
              <a:buSzPts val="1800"/>
              <a:buFont typeface="Calibri"/>
              <a:buNone/>
              <a:defRPr sz="2400">
                <a:solidFill>
                  <a:srgbClr val="2D73D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508" name="Google Shape;508;p146"/>
          <p:cNvSpPr txBox="1">
            <a:spLocks noGrp="1"/>
          </p:cNvSpPr>
          <p:nvPr>
            <p:ph type="ftr" idx="11"/>
          </p:nvPr>
        </p:nvSpPr>
        <p:spPr>
          <a:xfrm>
            <a:off x="4250265" y="8468518"/>
            <a:ext cx="8517467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0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09" name="Google Shape;509;p146"/>
          <p:cNvSpPr txBox="1">
            <a:spLocks noGrp="1"/>
          </p:cNvSpPr>
          <p:nvPr>
            <p:ph type="sldNum" idx="12"/>
          </p:nvPr>
        </p:nvSpPr>
        <p:spPr>
          <a:xfrm>
            <a:off x="14630400" y="8386764"/>
            <a:ext cx="508000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alibri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#2">
  <p:cSld name="Title Slide #2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1" name="Google Shape;511;p147"/>
          <p:cNvCxnSpPr/>
          <p:nvPr/>
        </p:nvCxnSpPr>
        <p:spPr>
          <a:xfrm rot="10800000" flipH="1">
            <a:off x="153991" y="5748345"/>
            <a:ext cx="2057401" cy="1760537"/>
          </a:xfrm>
          <a:prstGeom prst="straightConnector1">
            <a:avLst/>
          </a:prstGeom>
          <a:noFill/>
          <a:ln w="12700" cap="flat" cmpd="sng">
            <a:solidFill>
              <a:srgbClr val="0ABEF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12" name="Google Shape;512;p147"/>
          <p:cNvCxnSpPr/>
          <p:nvPr/>
        </p:nvCxnSpPr>
        <p:spPr>
          <a:xfrm rot="10800000" flipH="1">
            <a:off x="7812087" y="139700"/>
            <a:ext cx="1674812" cy="1487488"/>
          </a:xfrm>
          <a:prstGeom prst="straightConnector1">
            <a:avLst/>
          </a:prstGeom>
          <a:noFill/>
          <a:ln w="12700" cap="flat" cmpd="sng">
            <a:solidFill>
              <a:srgbClr val="23C5F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13" name="Google Shape;513;p1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63695" y="468323"/>
            <a:ext cx="3324226" cy="1873249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147"/>
          <p:cNvSpPr txBox="1">
            <a:spLocks noGrp="1"/>
          </p:cNvSpPr>
          <p:nvPr>
            <p:ph type="body" idx="1"/>
          </p:nvPr>
        </p:nvSpPr>
        <p:spPr>
          <a:xfrm>
            <a:off x="2655396" y="6588232"/>
            <a:ext cx="9144000" cy="935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alibri"/>
              <a:buNone/>
              <a:defRPr sz="24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515" name="Google Shape;515;p147"/>
          <p:cNvSpPr txBox="1">
            <a:spLocks noGrp="1"/>
          </p:cNvSpPr>
          <p:nvPr>
            <p:ph type="body" idx="2"/>
          </p:nvPr>
        </p:nvSpPr>
        <p:spPr>
          <a:xfrm>
            <a:off x="2655395" y="7523237"/>
            <a:ext cx="7488236" cy="865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50"/>
              <a:buFont typeface="Calibri"/>
              <a:buNone/>
              <a:defRPr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516" name="Google Shape;516;p147"/>
          <p:cNvSpPr txBox="1">
            <a:spLocks noGrp="1"/>
          </p:cNvSpPr>
          <p:nvPr>
            <p:ph type="body" idx="3"/>
          </p:nvPr>
        </p:nvSpPr>
        <p:spPr>
          <a:xfrm>
            <a:off x="2655400" y="2123735"/>
            <a:ext cx="12601398" cy="237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8288C"/>
              </a:buClr>
              <a:buSzPts val="6599"/>
              <a:buFont typeface="Calibri"/>
              <a:buNone/>
              <a:defRPr sz="8799" b="1" i="0">
                <a:solidFill>
                  <a:srgbClr val="28288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517" name="Google Shape;517;p147"/>
          <p:cNvSpPr txBox="1">
            <a:spLocks noGrp="1"/>
          </p:cNvSpPr>
          <p:nvPr>
            <p:ph type="body" idx="4"/>
          </p:nvPr>
        </p:nvSpPr>
        <p:spPr>
          <a:xfrm>
            <a:off x="2654653" y="4572573"/>
            <a:ext cx="12602564" cy="1079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73D7"/>
              </a:buClr>
              <a:buSzPts val="2400"/>
              <a:buFont typeface="Calibri"/>
              <a:buNone/>
              <a:defRPr sz="3200">
                <a:solidFill>
                  <a:srgbClr val="2D73D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518" name="Google Shape;518;p147"/>
          <p:cNvSpPr txBox="1">
            <a:spLocks noGrp="1"/>
          </p:cNvSpPr>
          <p:nvPr>
            <p:ph type="ftr" idx="11"/>
          </p:nvPr>
        </p:nvSpPr>
        <p:spPr>
          <a:xfrm>
            <a:off x="1790703" y="8675697"/>
            <a:ext cx="13177839" cy="485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600"/>
              <a:buFont typeface="Calibri"/>
              <a:buNone/>
              <a:defRPr sz="1600"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19" name="Google Shape;519;p147"/>
          <p:cNvSpPr txBox="1">
            <a:spLocks noGrp="1"/>
          </p:cNvSpPr>
          <p:nvPr>
            <p:ph type="sldNum" idx="12"/>
          </p:nvPr>
        </p:nvSpPr>
        <p:spPr>
          <a:xfrm>
            <a:off x="14630400" y="8386764"/>
            <a:ext cx="508000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1" name="Google Shape;521;gad9f56bffc_0_1032"/>
          <p:cNvCxnSpPr/>
          <p:nvPr/>
        </p:nvCxnSpPr>
        <p:spPr>
          <a:xfrm>
            <a:off x="755908" y="738933"/>
            <a:ext cx="3258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22" name="Google Shape;522;gad9f56bffc_0_1032"/>
          <p:cNvSpPr txBox="1">
            <a:spLocks noGrp="1"/>
          </p:cNvSpPr>
          <p:nvPr>
            <p:ph type="title"/>
          </p:nvPr>
        </p:nvSpPr>
        <p:spPr>
          <a:xfrm>
            <a:off x="503295" y="1266028"/>
            <a:ext cx="11100900" cy="681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500"/>
              <a:buNone/>
              <a:defRPr sz="85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500"/>
              <a:buNone/>
              <a:defRPr sz="85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500"/>
              <a:buNone/>
              <a:defRPr sz="85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500"/>
              <a:buNone/>
              <a:defRPr sz="85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500"/>
              <a:buNone/>
              <a:defRPr sz="85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500"/>
              <a:buNone/>
              <a:defRPr sz="85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500"/>
              <a:buNone/>
              <a:defRPr sz="85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500"/>
              <a:buNone/>
              <a:defRPr sz="85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500"/>
              <a:buNone/>
              <a:defRPr sz="85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3" name="Google Shape;523;gad9f56bffc_0_1032"/>
          <p:cNvSpPr txBox="1">
            <a:spLocks noGrp="1"/>
          </p:cNvSpPr>
          <p:nvPr>
            <p:ph type="sldNum" idx="12"/>
          </p:nvPr>
        </p:nvSpPr>
        <p:spPr>
          <a:xfrm>
            <a:off x="15107555" y="8335572"/>
            <a:ext cx="975600" cy="6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7">
            <a:extLst>
              <a:ext uri="{FF2B5EF4-FFF2-40B4-BE49-F238E27FC236}">
                <a16:creationId xmlns:a16="http://schemas.microsoft.com/office/drawing/2014/main" id="{F5774EEF-4DFF-C04B-BDE2-4634FEFC2603}"/>
              </a:ext>
            </a:extLst>
          </p:cNvPr>
          <p:cNvSpPr/>
          <p:nvPr userDrawn="1"/>
        </p:nvSpPr>
        <p:spPr>
          <a:xfrm>
            <a:off x="0" y="8065033"/>
            <a:ext cx="16256000" cy="1117600"/>
          </a:xfrm>
          <a:prstGeom prst="rect">
            <a:avLst/>
          </a:prstGeom>
          <a:solidFill>
            <a:schemeClr val="bg1"/>
          </a:solidFill>
          <a:ln w="3175" cap="flat">
            <a:noFill/>
            <a:miter lim="400000"/>
          </a:ln>
          <a:effectLst>
            <a:outerShdw blurRad="25400" dist="12700" dir="5400000" rotWithShape="0">
              <a:schemeClr val="bg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7625" tIns="47625" rIns="47625" bIns="47625" spcCol="38100" anchor="ctr">
            <a:spAutoFit/>
          </a:bodyPr>
          <a:lstStyle/>
          <a:p>
            <a:pPr algn="ctr" defTabSz="547687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00" kern="0">
              <a:solidFill>
                <a:srgbClr val="FFFFFF"/>
              </a:solidFill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117E1FAE-1518-154B-918A-7E207122086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" y="660400"/>
            <a:ext cx="987425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8">
            <a:extLst>
              <a:ext uri="{FF2B5EF4-FFF2-40B4-BE49-F238E27FC236}">
                <a16:creationId xmlns:a16="http://schemas.microsoft.com/office/drawing/2014/main" id="{AA2AEB71-A633-CF4A-9901-6274F79A04D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500062" y="5637213"/>
            <a:ext cx="19335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6">
            <a:extLst>
              <a:ext uri="{FF2B5EF4-FFF2-40B4-BE49-F238E27FC236}">
                <a16:creationId xmlns:a16="http://schemas.microsoft.com/office/drawing/2014/main" id="{A1EAFD03-6228-4C42-8A54-1540CDC6B4E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" y="8204200"/>
            <a:ext cx="2076450" cy="74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8">
            <a:extLst>
              <a:ext uri="{FF2B5EF4-FFF2-40B4-BE49-F238E27FC236}">
                <a16:creationId xmlns:a16="http://schemas.microsoft.com/office/drawing/2014/main" id="{5B14E645-053C-6E43-B5BE-4A77C15EB11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00" y="8247063"/>
            <a:ext cx="116522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2">
            <a:extLst>
              <a:ext uri="{FF2B5EF4-FFF2-40B4-BE49-F238E27FC236}">
                <a16:creationId xmlns:a16="http://schemas.microsoft.com/office/drawing/2014/main" id="{82EBBAA7-CB97-2745-BFE2-D19E530739A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5650" y="8496300"/>
            <a:ext cx="703263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0FC302B3-1F9B-1B41-B85D-B86591B5980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4" r="10164"/>
          <a:stretch>
            <a:fillRect/>
          </a:stretch>
        </p:blipFill>
        <p:spPr bwMode="auto">
          <a:xfrm>
            <a:off x="-31750" y="-34925"/>
            <a:ext cx="16319500" cy="813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9">
            <a:extLst>
              <a:ext uri="{FF2B5EF4-FFF2-40B4-BE49-F238E27FC236}">
                <a16:creationId xmlns:a16="http://schemas.microsoft.com/office/drawing/2014/main" id="{D5767235-49CA-1F44-BD21-B976C195BC17}"/>
              </a:ext>
            </a:extLst>
          </p:cNvPr>
          <p:cNvSpPr/>
          <p:nvPr userDrawn="1"/>
        </p:nvSpPr>
        <p:spPr>
          <a:xfrm>
            <a:off x="15438" y="-38769"/>
            <a:ext cx="16272000" cy="8136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75000"/>
                </a:schemeClr>
              </a:gs>
              <a:gs pos="94000">
                <a:schemeClr val="accent3">
                  <a:lumMod val="75000"/>
                  <a:alpha val="0"/>
                </a:schemeClr>
              </a:gs>
            </a:gsLst>
            <a:lin ang="5400000" scaled="1"/>
            <a:tileRect/>
          </a:gradFill>
          <a:ln w="3175" cap="flat">
            <a:noFill/>
            <a:miter lim="400000"/>
          </a:ln>
          <a:effectLst>
            <a:outerShdw blurRad="25400" dist="12700" dir="5400000" rotWithShape="0">
              <a:schemeClr val="accent1">
                <a:alpha val="50000"/>
              </a:scheme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47625" tIns="47625" rIns="47625" bIns="47625" spcCol="38100" anchor="ctr">
            <a:spAutoFit/>
          </a:bodyPr>
          <a:lstStyle/>
          <a:p>
            <a:pPr algn="ctr" defTabSz="547687" eaLnBrk="1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200" kern="0">
              <a:solidFill>
                <a:srgbClr val="FFFFFF"/>
              </a:solidFill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4" name="Text Placeholder 25"/>
          <p:cNvSpPr>
            <a:spLocks noGrp="1"/>
          </p:cNvSpPr>
          <p:nvPr>
            <p:ph type="body" sz="quarter" idx="10"/>
          </p:nvPr>
        </p:nvSpPr>
        <p:spPr>
          <a:xfrm>
            <a:off x="697519" y="2146730"/>
            <a:ext cx="14671442" cy="2425269"/>
          </a:xfrm>
          <a:prstGeom prst="rect">
            <a:avLst/>
          </a:prstGeom>
        </p:spPr>
        <p:txBody>
          <a:bodyPr lIns="0" tIns="0" rIns="0" bIns="72000" anchor="b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8800" b="1" i="0" spc="-300" baseline="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Text Placeholder 25"/>
          <p:cNvSpPr>
            <a:spLocks noGrp="1"/>
          </p:cNvSpPr>
          <p:nvPr>
            <p:ph type="body" sz="quarter" idx="11"/>
          </p:nvPr>
        </p:nvSpPr>
        <p:spPr>
          <a:xfrm>
            <a:off x="670441" y="4572000"/>
            <a:ext cx="14698519" cy="2844800"/>
          </a:xfrm>
          <a:prstGeom prst="rect">
            <a:avLst/>
          </a:prstGeom>
        </p:spPr>
        <p:txBody>
          <a:bodyPr lIns="0" tIns="72000" rIns="0" bIns="0">
            <a:normAutofit/>
          </a:bodyPr>
          <a:lstStyle>
            <a:lvl1pPr marL="0" indent="0" algn="l">
              <a:spcBef>
                <a:spcPts val="300"/>
              </a:spcBef>
              <a:buNone/>
              <a:defRPr sz="4200" b="0" i="0" spc="-15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>
              <a:buNone/>
              <a:defRPr/>
            </a:lvl2pPr>
            <a:lvl5pPr marL="1777956" indent="0" algn="ctr">
              <a:buFontTx/>
              <a:buNone/>
              <a:defRPr sz="5200" b="1" i="0" spc="-51" baseline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Text Placeholder 39"/>
          <p:cNvSpPr>
            <a:spLocks noGrp="1"/>
          </p:cNvSpPr>
          <p:nvPr>
            <p:ph type="body" sz="quarter" idx="16"/>
          </p:nvPr>
        </p:nvSpPr>
        <p:spPr>
          <a:xfrm>
            <a:off x="9127458" y="856565"/>
            <a:ext cx="6241503" cy="38201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>
            <a:noAutofit/>
          </a:bodyPr>
          <a:lstStyle>
            <a:lvl1pPr marL="0" indent="0" algn="r">
              <a:buNone/>
              <a:defRPr sz="2800" b="1" i="0" spc="-15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6" name="Text Placeholder 39"/>
          <p:cNvSpPr>
            <a:spLocks noGrp="1"/>
          </p:cNvSpPr>
          <p:nvPr>
            <p:ph type="body" sz="quarter" idx="17"/>
          </p:nvPr>
        </p:nvSpPr>
        <p:spPr>
          <a:xfrm>
            <a:off x="9127458" y="1237927"/>
            <a:ext cx="6241504" cy="405683"/>
          </a:xfrm>
          <a:prstGeom prst="rect">
            <a:avLst/>
          </a:prstGeom>
          <a:noFill/>
          <a:ln>
            <a:noFill/>
          </a:ln>
        </p:spPr>
        <p:txBody>
          <a:bodyPr lIns="0" tIns="36000" rIns="0" bIns="0">
            <a:normAutofit/>
          </a:bodyPr>
          <a:lstStyle>
            <a:lvl1pPr marL="0" indent="0" algn="r">
              <a:buNone/>
              <a:defRPr sz="2000" b="0" i="0" spc="-150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4" name="Footer Placeholder 9">
            <a:extLst>
              <a:ext uri="{FF2B5EF4-FFF2-40B4-BE49-F238E27FC236}">
                <a16:creationId xmlns:a16="http://schemas.microsoft.com/office/drawing/2014/main" id="{02251247-E919-8F47-B565-028433CC6DD9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832350" y="8483600"/>
            <a:ext cx="6592888" cy="376238"/>
          </a:xfrm>
        </p:spPr>
        <p:txBody>
          <a:bodyPr/>
          <a:lstStyle>
            <a:lvl1pPr marL="0" marR="0" indent="0" algn="ctr" defTabSz="54768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 b="0" i="0" spc="-80" dirty="0">
                <a:solidFill>
                  <a:srgbClr val="000000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pPr>
              <a:defRPr/>
            </a:pPr>
            <a:r>
              <a:rPr lang="it-IT"/>
              <a:t>Università di Pisa, Corso di didattica trasversale (LABCD5) “Curare e conservare il dato per la ricerca” – 18 </a:t>
            </a:r>
            <a:r>
              <a:rPr lang="it-IT" err="1"/>
              <a:t>Dic</a:t>
            </a:r>
            <a:r>
              <a:rPr lang="it-IT"/>
              <a:t>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57772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256000" cy="9149552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3327400" y="2766348"/>
            <a:ext cx="9689458" cy="350393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7625" tIns="47625" rIns="47625" bIns="47625" numCol="1" spcCol="38100" rtlCol="0" anchor="ctr">
            <a:normAutofit/>
          </a:bodyPr>
          <a:lstStyle/>
          <a:p>
            <a:pPr marL="0" marR="0" indent="0" algn="ctr" defTabSz="547673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3000" b="1" i="0" u="none" strike="noStrike" cap="none" spc="-300" normalizeH="0" baseline="0" dirty="0" err="1">
                <a:ln>
                  <a:noFill/>
                </a:ln>
                <a:solidFill>
                  <a:srgbClr val="5AC3F0"/>
                </a:solidFill>
                <a:effectLst/>
                <a:uFillTx/>
                <a:latin typeface="Open Sans Semibold" charset="0"/>
                <a:ea typeface="Open Sans Semibold" charset="0"/>
                <a:cs typeface="Open Sans Semibold" charset="0"/>
                <a:sym typeface="Helvetica Light"/>
              </a:rPr>
              <a:t>Tusen</a:t>
            </a:r>
            <a:r>
              <a:rPr kumimoji="0" lang="en-US" sz="13000" b="1" i="0" u="none" strike="noStrike" cap="none" spc="-300" normalizeH="0" baseline="0" dirty="0">
                <a:ln>
                  <a:noFill/>
                </a:ln>
                <a:solidFill>
                  <a:srgbClr val="5AC3F0"/>
                </a:solidFill>
                <a:effectLst/>
                <a:uFillTx/>
                <a:latin typeface="Open Sans Semibold" charset="0"/>
                <a:ea typeface="Open Sans Semibold" charset="0"/>
                <a:cs typeface="Open Sans Semibold" charset="0"/>
                <a:sym typeface="Helvetica Light"/>
              </a:rPr>
              <a:t> </a:t>
            </a:r>
            <a:r>
              <a:rPr kumimoji="0" lang="en-US" sz="13000" b="1" i="0" u="none" strike="noStrike" cap="none" spc="-300" normalizeH="0" baseline="0" dirty="0" err="1">
                <a:ln>
                  <a:noFill/>
                </a:ln>
                <a:solidFill>
                  <a:srgbClr val="5AC3F0"/>
                </a:solidFill>
                <a:effectLst/>
                <a:uFillTx/>
                <a:latin typeface="Open Sans Semibold" charset="0"/>
                <a:ea typeface="Open Sans Semibold" charset="0"/>
                <a:cs typeface="Open Sans Semibold" charset="0"/>
                <a:sym typeface="Helvetica Light"/>
              </a:rPr>
              <a:t>Takk</a:t>
            </a:r>
            <a:r>
              <a:rPr kumimoji="0" lang="en-US" sz="13000" b="1" i="0" u="none" strike="noStrike" cap="none" spc="-300" normalizeH="0" baseline="0" dirty="0">
                <a:ln>
                  <a:noFill/>
                </a:ln>
                <a:solidFill>
                  <a:srgbClr val="5AC3F0"/>
                </a:solidFill>
                <a:effectLst/>
                <a:uFillTx/>
                <a:latin typeface="Open Sans Semibold" charset="0"/>
                <a:ea typeface="Open Sans Semibold" charset="0"/>
                <a:cs typeface="Open Sans Semibold" charset="0"/>
                <a:sym typeface="Helvetica Light"/>
              </a:rPr>
              <a:t>!</a:t>
            </a:r>
          </a:p>
        </p:txBody>
      </p:sp>
      <p:sp>
        <p:nvSpPr>
          <p:cNvPr id="10" name="Text Placeholder 39"/>
          <p:cNvSpPr>
            <a:spLocks noGrp="1"/>
          </p:cNvSpPr>
          <p:nvPr>
            <p:ph type="body" sz="quarter" idx="16" hasCustomPrompt="1"/>
          </p:nvPr>
        </p:nvSpPr>
        <p:spPr>
          <a:xfrm>
            <a:off x="4176060" y="6130977"/>
            <a:ext cx="7901640" cy="52132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1">
            <a:noAutofit/>
          </a:bodyPr>
          <a:lstStyle>
            <a:lvl1pPr marL="0" indent="0" algn="r">
              <a:buNone/>
              <a:defRPr sz="4000" b="1" i="0" spc="-151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Name Surname</a:t>
            </a:r>
          </a:p>
        </p:txBody>
      </p:sp>
      <p:sp>
        <p:nvSpPr>
          <p:cNvPr id="11" name="Text Placeholder 39"/>
          <p:cNvSpPr>
            <a:spLocks noGrp="1"/>
          </p:cNvSpPr>
          <p:nvPr>
            <p:ph type="body" sz="quarter" idx="17" hasCustomPrompt="1"/>
          </p:nvPr>
        </p:nvSpPr>
        <p:spPr>
          <a:xfrm>
            <a:off x="4176060" y="6652302"/>
            <a:ext cx="7901640" cy="15173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108000" rIns="0" bIns="0" anchor="t" anchorCtr="1">
            <a:normAutofit/>
          </a:bodyPr>
          <a:lstStyle>
            <a:lvl1pPr marL="0" indent="0" algn="ctr">
              <a:buNone/>
              <a:defRPr sz="3200" b="0" i="0" spc="-150">
                <a:solidFill>
                  <a:schemeClr val="accent2"/>
                </a:solidFill>
                <a:latin typeface="Open Sans" charset="0"/>
                <a:ea typeface="Open Sans" charset="0"/>
                <a:cs typeface="Open Sans" charset="0"/>
              </a:defRPr>
            </a:lvl1pPr>
            <a:lvl2pPr marL="444489" indent="0" algn="l">
              <a:buFont typeface="Arial" charset="0"/>
              <a:buNone/>
              <a:defRPr sz="1800" b="1" i="0">
                <a:solidFill>
                  <a:srgbClr val="2D3293"/>
                </a:solidFill>
                <a:latin typeface="Open Sans" charset="0"/>
                <a:ea typeface="Open Sans" charset="0"/>
                <a:cs typeface="Open Sans" charset="0"/>
              </a:defRPr>
            </a:lvl2pPr>
          </a:lstStyle>
          <a:p>
            <a:pPr lvl="0"/>
            <a:r>
              <a:rPr lang="en-US" dirty="0"/>
              <a:t>Contact Information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098" y="8371595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114812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1000 cov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266381C-2ECF-4043-B1BC-1EDDA8E9B5C8}"/>
              </a:ext>
            </a:extLst>
          </p:cNvPr>
          <p:cNvSpPr/>
          <p:nvPr userDrawn="1"/>
        </p:nvSpPr>
        <p:spPr>
          <a:xfrm flipV="1">
            <a:off x="827804" y="7322627"/>
            <a:ext cx="14546011" cy="6095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3018A6C8-42E1-9F41-B467-00A151FB5A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7804" y="1977171"/>
            <a:ext cx="5012267" cy="3674533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AC610442-C347-C34A-9779-27C66DEA33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715067" y="740002"/>
            <a:ext cx="658748" cy="1020413"/>
          </a:xfrm>
          <a:prstGeom prst="rect">
            <a:avLst/>
          </a:prstGeom>
        </p:spPr>
      </p:pic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A101C16B-80C8-6E45-ABC9-82248C0FE8F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7804" y="7782566"/>
            <a:ext cx="6536267" cy="82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8896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1000 editable cov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D7D54DB-AD49-374C-967F-BB7865DA2A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36334" y="4887193"/>
            <a:ext cx="10583333" cy="852051"/>
          </a:xfrm>
        </p:spPr>
        <p:txBody>
          <a:bodyPr>
            <a:noAutofit/>
          </a:bodyPr>
          <a:lstStyle>
            <a:lvl1pPr marL="0" indent="0" algn="ctr">
              <a:buNone/>
              <a:defRPr sz="4800" b="1">
                <a:solidFill>
                  <a:schemeClr val="bg1"/>
                </a:solidFill>
              </a:defRPr>
            </a:lvl1pPr>
            <a:lvl2pPr marL="609585" indent="0">
              <a:buNone/>
              <a:defRPr b="1"/>
            </a:lvl2pPr>
            <a:lvl3pPr marL="1219170" indent="0">
              <a:buNone/>
              <a:defRPr b="1"/>
            </a:lvl3pPr>
            <a:lvl4pPr marL="1828754" indent="0">
              <a:buNone/>
              <a:defRPr b="1"/>
            </a:lvl4pPr>
            <a:lvl5pPr marL="2438339" indent="0">
              <a:buNone/>
              <a:defRPr b="1"/>
            </a:lvl5pPr>
          </a:lstStyle>
          <a:p>
            <a:pPr lvl="0"/>
            <a:r>
              <a:rPr lang="en-US" dirty="0"/>
              <a:t>Title slide option 1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52296B93-0693-CE4C-B35B-6CEC877DD0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36334" y="5953968"/>
            <a:ext cx="10583332" cy="793749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accent3">
                    <a:lumMod val="50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accent2"/>
                </a:solidFill>
              </a:defRPr>
            </a:lvl2pPr>
            <a:lvl3pPr marL="1219170" indent="0" algn="ctr">
              <a:buNone/>
              <a:defRPr>
                <a:solidFill>
                  <a:schemeClr val="accent2"/>
                </a:solidFill>
              </a:defRPr>
            </a:lvl3pPr>
            <a:lvl4pPr marL="1828754" indent="0" algn="ctr">
              <a:buNone/>
              <a:defRPr>
                <a:solidFill>
                  <a:schemeClr val="accent2"/>
                </a:solidFill>
              </a:defRPr>
            </a:lvl4pPr>
            <a:lvl5pPr marL="2438339" indent="0" algn="ctr"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Presenter name or other subtitle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8D8870-7050-0647-BC8A-79713D2731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84800" y="7833732"/>
            <a:ext cx="5486400" cy="47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4122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1000 photo4 cov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0117FD7-5F0D-AC4A-9386-44C7F0E679A8}"/>
              </a:ext>
            </a:extLst>
          </p:cNvPr>
          <p:cNvSpPr/>
          <p:nvPr userDrawn="1"/>
        </p:nvSpPr>
        <p:spPr>
          <a:xfrm>
            <a:off x="1" y="4572000"/>
            <a:ext cx="16255999" cy="4572001"/>
          </a:xfrm>
          <a:prstGeom prst="rect">
            <a:avLst/>
          </a:prstGeom>
          <a:solidFill>
            <a:schemeClr val="accent3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0DAF3539-1D46-8A43-BE42-F91AD8FD96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95451" y="5233833"/>
            <a:ext cx="12894104" cy="852051"/>
          </a:xfrm>
        </p:spPr>
        <p:txBody>
          <a:bodyPr>
            <a:noAutofit/>
          </a:bodyPr>
          <a:lstStyle>
            <a:lvl1pPr marL="0" indent="0" algn="ctr">
              <a:buNone/>
              <a:defRPr sz="4800" b="1">
                <a:solidFill>
                  <a:schemeClr val="bg1"/>
                </a:solidFill>
              </a:defRPr>
            </a:lvl1pPr>
            <a:lvl2pPr marL="609585" indent="0">
              <a:buNone/>
              <a:defRPr b="1"/>
            </a:lvl2pPr>
            <a:lvl3pPr marL="1219170" indent="0">
              <a:buNone/>
              <a:defRPr b="1"/>
            </a:lvl3pPr>
            <a:lvl4pPr marL="1828754" indent="0">
              <a:buNone/>
              <a:defRPr b="1"/>
            </a:lvl4pPr>
            <a:lvl5pPr marL="2438339" indent="0">
              <a:buNone/>
              <a:defRPr b="1"/>
            </a:lvl5pPr>
          </a:lstStyle>
          <a:p>
            <a:pPr lvl="0"/>
            <a:r>
              <a:rPr lang="en-US" dirty="0"/>
              <a:t>Title slide option 2 - Photographic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54AE1A38-4B65-784D-98AC-C10DC0CBA3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95451" y="6300608"/>
            <a:ext cx="12894104" cy="793749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accent3">
                    <a:lumMod val="50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accent2"/>
                </a:solidFill>
              </a:defRPr>
            </a:lvl2pPr>
            <a:lvl3pPr marL="1219170" indent="0" algn="ctr">
              <a:buNone/>
              <a:defRPr>
                <a:solidFill>
                  <a:schemeClr val="accent2"/>
                </a:solidFill>
              </a:defRPr>
            </a:lvl3pPr>
            <a:lvl4pPr marL="1828754" indent="0" algn="ctr">
              <a:buNone/>
              <a:defRPr>
                <a:solidFill>
                  <a:schemeClr val="accent2"/>
                </a:solidFill>
              </a:defRPr>
            </a:lvl4pPr>
            <a:lvl5pPr marL="2438339" indent="0" algn="ctr"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Image preselected 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F76BE4-2B79-1840-98A6-873FBEF2F5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84800" y="7833732"/>
            <a:ext cx="5486400" cy="47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5032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1000 add photo - transparent band  cov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893B5BB-E9FB-F945-8E94-A2221E87723E}"/>
              </a:ext>
            </a:extLst>
          </p:cNvPr>
          <p:cNvSpPr/>
          <p:nvPr userDrawn="1"/>
        </p:nvSpPr>
        <p:spPr>
          <a:xfrm>
            <a:off x="1" y="4572000"/>
            <a:ext cx="16255999" cy="4572001"/>
          </a:xfrm>
          <a:prstGeom prst="rect">
            <a:avLst/>
          </a:prstGeom>
          <a:solidFill>
            <a:schemeClr val="accent3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6304ED4-4F4D-984E-88DB-63EB44C507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95451" y="5233833"/>
            <a:ext cx="12894104" cy="852051"/>
          </a:xfrm>
        </p:spPr>
        <p:txBody>
          <a:bodyPr>
            <a:noAutofit/>
          </a:bodyPr>
          <a:lstStyle>
            <a:lvl1pPr marL="0" indent="0" algn="ctr">
              <a:buNone/>
              <a:defRPr sz="4800" b="1">
                <a:solidFill>
                  <a:schemeClr val="bg1"/>
                </a:solidFill>
              </a:defRPr>
            </a:lvl1pPr>
            <a:lvl2pPr marL="609585" indent="0">
              <a:buNone/>
              <a:defRPr b="1"/>
            </a:lvl2pPr>
            <a:lvl3pPr marL="1219170" indent="0">
              <a:buNone/>
              <a:defRPr b="1"/>
            </a:lvl3pPr>
            <a:lvl4pPr marL="1828754" indent="0">
              <a:buNone/>
              <a:defRPr b="1"/>
            </a:lvl4pPr>
            <a:lvl5pPr marL="2438339" indent="0">
              <a:buNone/>
              <a:defRPr b="1"/>
            </a:lvl5pPr>
          </a:lstStyle>
          <a:p>
            <a:pPr lvl="0"/>
            <a:r>
              <a:rPr lang="en-US" dirty="0"/>
              <a:t>Title slide option 5 - Photographic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2D4FEC09-9862-DF41-9480-7B408AE024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95451" y="6300608"/>
            <a:ext cx="12894104" cy="793749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accent3">
                    <a:lumMod val="50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accent2"/>
                </a:solidFill>
              </a:defRPr>
            </a:lvl2pPr>
            <a:lvl3pPr marL="1219170" indent="0" algn="ctr">
              <a:buNone/>
              <a:defRPr>
                <a:solidFill>
                  <a:schemeClr val="accent2"/>
                </a:solidFill>
              </a:defRPr>
            </a:lvl3pPr>
            <a:lvl4pPr marL="1828754" indent="0" algn="ctr">
              <a:buNone/>
              <a:defRPr>
                <a:solidFill>
                  <a:schemeClr val="accent2"/>
                </a:solidFill>
              </a:defRPr>
            </a:lvl4pPr>
            <a:lvl5pPr marL="2438339" indent="0" algn="ctr"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Add image using Fill / Picture or texture fill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67844F-0EBD-1141-BBA9-D904A672FE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84800" y="7833732"/>
            <a:ext cx="5486400" cy="47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0129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_statement">
  <p:cSld name="2_Blank_statemen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04"/>
          <p:cNvSpPr/>
          <p:nvPr/>
        </p:nvSpPr>
        <p:spPr>
          <a:xfrm>
            <a:off x="0" y="0"/>
            <a:ext cx="16256001" cy="9144000"/>
          </a:xfrm>
          <a:prstGeom prst="rect">
            <a:avLst/>
          </a:prstGeom>
          <a:gradFill>
            <a:gsLst>
              <a:gs pos="0">
                <a:srgbClr val="2D3293"/>
              </a:gs>
              <a:gs pos="33000">
                <a:srgbClr val="2D3293"/>
              </a:gs>
              <a:gs pos="99000">
                <a:schemeClr val="accent2"/>
              </a:gs>
              <a:gs pos="100000">
                <a:schemeClr val="accent2"/>
              </a:gs>
            </a:gsLst>
            <a:lin ang="12600000" scaled="0"/>
          </a:gradFill>
          <a:ln>
            <a:noFill/>
          </a:ln>
          <a:effectLst>
            <a:outerShdw blurRad="25400" dist="12700" dir="5400000" rotWithShape="0">
              <a:srgbClr val="000000">
                <a:alpha val="49411"/>
              </a:srgbClr>
            </a:outerShdw>
          </a:effectLst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06" name="Google Shape;106;p10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933" y="0"/>
            <a:ext cx="16246135" cy="914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04"/>
          <p:cNvSpPr txBox="1">
            <a:spLocks noGrp="1"/>
          </p:cNvSpPr>
          <p:nvPr>
            <p:ph type="body" idx="1"/>
          </p:nvPr>
        </p:nvSpPr>
        <p:spPr>
          <a:xfrm>
            <a:off x="3547534" y="1278467"/>
            <a:ext cx="9160933" cy="6587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Helvetica Neue"/>
              <a:buNone/>
              <a:defRPr sz="7200" b="0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1000 add photo cov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BB24274-A03F-E94A-9EE1-8A0F47CA3A91}"/>
              </a:ext>
            </a:extLst>
          </p:cNvPr>
          <p:cNvSpPr/>
          <p:nvPr userDrawn="1"/>
        </p:nvSpPr>
        <p:spPr>
          <a:xfrm>
            <a:off x="0" y="4572000"/>
            <a:ext cx="16256000" cy="457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8246464-E573-3B4F-A613-6055D9F0989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6256000" cy="4572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79194BB7-BF1B-EF4B-9B66-0892636FC2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95451" y="5233833"/>
            <a:ext cx="12894104" cy="852051"/>
          </a:xfrm>
        </p:spPr>
        <p:txBody>
          <a:bodyPr>
            <a:noAutofit/>
          </a:bodyPr>
          <a:lstStyle>
            <a:lvl1pPr marL="0" indent="0" algn="ctr">
              <a:buNone/>
              <a:defRPr sz="4800" b="1">
                <a:solidFill>
                  <a:schemeClr val="bg1"/>
                </a:solidFill>
              </a:defRPr>
            </a:lvl1pPr>
            <a:lvl2pPr marL="609585" indent="0">
              <a:buNone/>
              <a:defRPr b="1"/>
            </a:lvl2pPr>
            <a:lvl3pPr marL="1219170" indent="0">
              <a:buNone/>
              <a:defRPr b="1"/>
            </a:lvl3pPr>
            <a:lvl4pPr marL="1828754" indent="0">
              <a:buNone/>
              <a:defRPr b="1"/>
            </a:lvl4pPr>
            <a:lvl5pPr marL="2438339" indent="0">
              <a:buNone/>
              <a:defRPr b="1"/>
            </a:lvl5pPr>
          </a:lstStyle>
          <a:p>
            <a:pPr lvl="0"/>
            <a:r>
              <a:rPr lang="en-US" dirty="0"/>
              <a:t>Title slide option 5 - Photographic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7CF68CE-772B-FC4C-9554-25A0E68D39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95451" y="6300608"/>
            <a:ext cx="12894104" cy="793749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accent3">
                    <a:lumMod val="50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accent2"/>
                </a:solidFill>
              </a:defRPr>
            </a:lvl2pPr>
            <a:lvl3pPr marL="1219170" indent="0" algn="ctr">
              <a:buNone/>
              <a:defRPr>
                <a:solidFill>
                  <a:schemeClr val="accent2"/>
                </a:solidFill>
              </a:defRPr>
            </a:lvl3pPr>
            <a:lvl4pPr marL="1828754" indent="0" algn="ctr">
              <a:buNone/>
              <a:defRPr>
                <a:solidFill>
                  <a:schemeClr val="accent2"/>
                </a:solidFill>
              </a:defRPr>
            </a:lvl4pPr>
            <a:lvl5pPr marL="2438339" indent="0" algn="ctr"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Drag and drop image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F86DFB-509E-F446-BBDF-5ECD83B675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84800" y="7833732"/>
            <a:ext cx="5486400" cy="47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359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12B13B3-F7F3-DB49-BE57-2494AAE5908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870586" y="2490527"/>
            <a:ext cx="4434417" cy="362373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559DCD0E-8F10-9343-8703-ECA9580DD6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95451" y="5233833"/>
            <a:ext cx="12894104" cy="852051"/>
          </a:xfrm>
        </p:spPr>
        <p:txBody>
          <a:bodyPr>
            <a:noAutofit/>
          </a:bodyPr>
          <a:lstStyle>
            <a:lvl1pPr marL="0" indent="0" algn="ctr">
              <a:buNone/>
              <a:defRPr sz="4800" b="1">
                <a:solidFill>
                  <a:schemeClr val="bg1"/>
                </a:solidFill>
              </a:defRPr>
            </a:lvl1pPr>
            <a:lvl2pPr marL="609585" indent="0">
              <a:buNone/>
              <a:defRPr b="1"/>
            </a:lvl2pPr>
            <a:lvl3pPr marL="1219170" indent="0">
              <a:buNone/>
              <a:defRPr b="1"/>
            </a:lvl3pPr>
            <a:lvl4pPr marL="1828754" indent="0">
              <a:buNone/>
              <a:defRPr b="1"/>
            </a:lvl4pPr>
            <a:lvl5pPr marL="2438339" indent="0">
              <a:buNone/>
              <a:defRPr b="1"/>
            </a:lvl5pPr>
          </a:lstStyle>
          <a:p>
            <a:pPr lvl="0"/>
            <a:r>
              <a:rPr lang="en-US" dirty="0"/>
              <a:t>Title slide option 5 - Photographic</a:t>
            </a:r>
          </a:p>
        </p:txBody>
      </p:sp>
    </p:spTree>
    <p:extLst>
      <p:ext uri="{BB962C8B-B14F-4D97-AF65-F5344CB8AC3E}">
        <p14:creationId xmlns:p14="http://schemas.microsoft.com/office/powerpoint/2010/main" val="23792761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6E6ABD5-36E3-0747-BCD3-4AB0F8E8CAA4}"/>
              </a:ext>
            </a:extLst>
          </p:cNvPr>
          <p:cNvSpPr/>
          <p:nvPr userDrawn="1"/>
        </p:nvSpPr>
        <p:spPr>
          <a:xfrm>
            <a:off x="0" y="8379229"/>
            <a:ext cx="16256000" cy="7647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BE6D6A6-EFCD-8D41-ABB4-5AACBF5E49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7918" y="2844801"/>
            <a:ext cx="14880167" cy="5302673"/>
          </a:xfrm>
        </p:spPr>
        <p:txBody>
          <a:bodyPr lIns="0" tIns="0" rIns="0" bIns="0"/>
          <a:lstStyle>
            <a:lvl1pPr marL="781780" indent="-781780">
              <a:lnSpc>
                <a:spcPct val="90000"/>
              </a:lnSpc>
              <a:spcBef>
                <a:spcPts val="0"/>
              </a:spcBef>
              <a:spcAft>
                <a:spcPts val="5600"/>
              </a:spcAft>
              <a:buClr>
                <a:schemeClr val="accent3"/>
              </a:buClr>
              <a:buSzPct val="160000"/>
              <a:buFont typeface="+mj-lt"/>
              <a:buAutoNum type="arabicPeriod"/>
              <a:defRPr>
                <a:solidFill>
                  <a:schemeClr val="accent4"/>
                </a:solidFill>
              </a:defRPr>
            </a:lvl1pPr>
            <a:lvl2pPr marL="1219170" indent="-609585">
              <a:buClr>
                <a:schemeClr val="accent1"/>
              </a:buClr>
              <a:buSzPct val="200000"/>
              <a:buFont typeface="+mj-lt"/>
              <a:buAutoNum type="arabicPeriod"/>
              <a:defRPr/>
            </a:lvl2pPr>
            <a:lvl3pPr marL="1828754" indent="-609585">
              <a:buClr>
                <a:schemeClr val="accent1"/>
              </a:buClr>
              <a:buSzPct val="200000"/>
              <a:buFont typeface="+mj-lt"/>
              <a:buAutoNum type="arabicPeriod"/>
              <a:defRPr/>
            </a:lvl3pPr>
            <a:lvl4pPr marL="2285943" indent="-457189">
              <a:buClr>
                <a:schemeClr val="accent1"/>
              </a:buClr>
              <a:buSzPct val="200000"/>
              <a:buFont typeface="+mj-lt"/>
              <a:buAutoNum type="arabicPeriod"/>
              <a:defRPr/>
            </a:lvl4pPr>
            <a:lvl5pPr marL="2895528" indent="-457189">
              <a:buClr>
                <a:schemeClr val="accent1"/>
              </a:buClr>
              <a:buSzPct val="200000"/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0"/>
            <a:r>
              <a:rPr lang="en-US" dirty="0"/>
              <a:t>Lorem ipsum dolor</a:t>
            </a:r>
          </a:p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pPr lvl="0"/>
            <a:r>
              <a:rPr lang="en-US" dirty="0" err="1"/>
              <a:t>Vestibulum</a:t>
            </a:r>
            <a:r>
              <a:rPr lang="en-US" dirty="0"/>
              <a:t> gravida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at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nam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endParaRPr lang="en-US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D68FD9C4-195C-8B48-A050-E066F24A3B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7919" y="1386381"/>
            <a:ext cx="14880167" cy="937683"/>
          </a:xfrm>
        </p:spPr>
        <p:txBody>
          <a:bodyPr lIns="0" tIns="0" rIns="0" bIns="0"/>
          <a:lstStyle>
            <a:lvl1pPr marL="0" indent="0">
              <a:buNone/>
              <a:defRPr b="1">
                <a:solidFill>
                  <a:schemeClr val="accent4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C06B0E33-343B-F644-A6E3-846D153C0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918" y="154984"/>
            <a:ext cx="14880167" cy="1182624"/>
          </a:xfrm>
          <a:prstGeom prst="rect">
            <a:avLst/>
          </a:prstGeom>
        </p:spPr>
        <p:txBody>
          <a:bodyPr vert="horz" lIns="0" tIns="108000" rIns="0" bIns="0" rtlCol="0" anchor="t" anchorCtr="0">
            <a:normAutofit/>
          </a:bodyPr>
          <a:lstStyle>
            <a:lvl1pPr>
              <a:lnSpc>
                <a:spcPct val="90000"/>
              </a:lnSpc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D46370-BCAE-B148-ACBC-6E155AF03F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7917" y="8524276"/>
            <a:ext cx="14867467" cy="42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097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681">
          <p15:clr>
            <a:srgbClr val="FBAE40"/>
          </p15:clr>
        </p15:guide>
        <p15:guide id="5" pos="3840">
          <p15:clr>
            <a:srgbClr val="FBAE40"/>
          </p15:clr>
        </p15:guide>
        <p15:guide id="6" pos="3999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1543C1E1-6D23-D745-87F9-5155F537B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918" y="165316"/>
            <a:ext cx="14880167" cy="1182624"/>
          </a:xfrm>
          <a:prstGeom prst="rect">
            <a:avLst/>
          </a:prstGeom>
        </p:spPr>
        <p:txBody>
          <a:bodyPr vert="horz" lIns="0" tIns="108000" rIns="0" bIns="0" rtlCol="0" anchor="t" anchorCtr="0">
            <a:normAutofit/>
          </a:bodyPr>
          <a:lstStyle>
            <a:lvl1pPr>
              <a:lnSpc>
                <a:spcPct val="90000"/>
              </a:lnSpc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74EAC7-305B-D44B-B6D4-D03AEB8A4DDC}"/>
              </a:ext>
            </a:extLst>
          </p:cNvPr>
          <p:cNvSpPr/>
          <p:nvPr userDrawn="1"/>
        </p:nvSpPr>
        <p:spPr>
          <a:xfrm>
            <a:off x="0" y="8379229"/>
            <a:ext cx="16256000" cy="7647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9765AB-98F4-B34C-BE6C-AF1773B088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7917" y="8524276"/>
            <a:ext cx="14867467" cy="42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2910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4067">
          <p15:clr>
            <a:srgbClr val="FBAE40"/>
          </p15:clr>
        </p15:guide>
        <p15:guide id="8" pos="3908">
          <p15:clr>
            <a:srgbClr val="FBAE40"/>
          </p15:clr>
        </p15:guide>
        <p15:guide id="9" pos="4226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50206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4067">
          <p15:clr>
            <a:srgbClr val="FBAE40"/>
          </p15:clr>
        </p15:guide>
        <p15:guide id="8" pos="3908">
          <p15:clr>
            <a:srgbClr val="FBAE40"/>
          </p15:clr>
        </p15:guide>
        <p15:guide id="9" pos="4226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F4B81A-DB2C-A849-9136-A4F57945EB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7919" y="1386380"/>
            <a:ext cx="14880167" cy="937683"/>
          </a:xfrm>
        </p:spPr>
        <p:txBody>
          <a:bodyPr lIns="0" tIns="0" rIns="0" bIns="0"/>
          <a:lstStyle>
            <a:lvl1pPr marL="0" indent="0">
              <a:buNone/>
              <a:defRPr b="1">
                <a:solidFill>
                  <a:schemeClr val="accent4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047C4605-E92D-0D45-A1D6-6AA168B32F4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87918" y="2844802"/>
            <a:ext cx="14880167" cy="5512261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  <a:defRPr sz="3200">
                <a:solidFill>
                  <a:schemeClr val="accent4"/>
                </a:solidFill>
              </a:defRPr>
            </a:lvl1pPr>
            <a:lvl2pPr marL="307192" indent="-307192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Blip>
                <a:blip r:embed="rId2"/>
              </a:buBlip>
              <a:defRPr sz="3200">
                <a:solidFill>
                  <a:schemeClr val="accent4"/>
                </a:solidFill>
              </a:defRPr>
            </a:lvl2pPr>
            <a:lvl3pPr marL="911977" indent="-307192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itchFamily="2" charset="2"/>
              <a:buChar char="§"/>
              <a:defRPr sz="3200">
                <a:solidFill>
                  <a:schemeClr val="accent5"/>
                </a:solidFill>
              </a:defRPr>
            </a:lvl3pPr>
            <a:lvl4pPr marL="1535962" indent="-307192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itchFamily="2" charset="2"/>
              <a:buChar char="§"/>
              <a:defRPr sz="2667">
                <a:solidFill>
                  <a:schemeClr val="accent4"/>
                </a:solidFill>
              </a:defRPr>
            </a:lvl4pPr>
            <a:lvl5pPr marL="2438339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</p:txBody>
      </p:sp>
      <p:sp>
        <p:nvSpPr>
          <p:cNvPr id="19" name="Title Placeholder 1">
            <a:extLst>
              <a:ext uri="{FF2B5EF4-FFF2-40B4-BE49-F238E27FC236}">
                <a16:creationId xmlns:a16="http://schemas.microsoft.com/office/drawing/2014/main" id="{CDF8D60B-C90A-3447-A1DF-19F388AF7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918" y="165315"/>
            <a:ext cx="14880167" cy="1182624"/>
          </a:xfrm>
          <a:prstGeom prst="rect">
            <a:avLst/>
          </a:prstGeom>
        </p:spPr>
        <p:txBody>
          <a:bodyPr vert="horz" lIns="0" tIns="108000" rIns="0" bIns="0" rtlCol="0" anchor="t" anchorCtr="0">
            <a:no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F4D008-A0D3-1047-AC18-85DFBCE57E14}"/>
              </a:ext>
            </a:extLst>
          </p:cNvPr>
          <p:cNvSpPr/>
          <p:nvPr userDrawn="1"/>
        </p:nvSpPr>
        <p:spPr>
          <a:xfrm>
            <a:off x="0" y="8379229"/>
            <a:ext cx="16256000" cy="7647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6C5C30B-6CDE-6F4F-A1EE-5EC4C0E340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7917" y="8524276"/>
            <a:ext cx="14867467" cy="42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22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908">
          <p15:clr>
            <a:srgbClr val="FBAE40"/>
          </p15:clr>
        </p15:guide>
        <p15:guide id="7" pos="4067">
          <p15:clr>
            <a:srgbClr val="FBAE40"/>
          </p15:clr>
        </p15:guide>
        <p15:guide id="8" pos="4226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wo content row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F4B81A-DB2C-A849-9136-A4F57945EB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7920" y="1396713"/>
            <a:ext cx="14880165" cy="937683"/>
          </a:xfrm>
        </p:spPr>
        <p:txBody>
          <a:bodyPr lIns="0" tIns="0" rIns="0" bIns="0"/>
          <a:lstStyle>
            <a:lvl1pPr marL="0" indent="0">
              <a:buNone/>
              <a:defRPr b="1">
                <a:solidFill>
                  <a:schemeClr val="accent4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047C4605-E92D-0D45-A1D6-6AA168B32F4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87919" y="2844801"/>
            <a:ext cx="14880165" cy="2671584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  <a:defRPr sz="3200">
                <a:solidFill>
                  <a:schemeClr val="tx2"/>
                </a:solidFill>
              </a:defRPr>
            </a:lvl1pPr>
            <a:lvl2pPr marL="307192" indent="-307192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Blip>
                <a:blip r:embed="rId2"/>
              </a:buBlip>
              <a:defRPr sz="3200">
                <a:solidFill>
                  <a:schemeClr val="tx2"/>
                </a:solidFill>
              </a:defRPr>
            </a:lvl2pPr>
            <a:lvl3pPr marL="911977" indent="-307192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itchFamily="2" charset="2"/>
              <a:buChar char="§"/>
              <a:defRPr sz="3200">
                <a:solidFill>
                  <a:schemeClr val="accent4"/>
                </a:solidFill>
              </a:defRPr>
            </a:lvl3pPr>
            <a:lvl4pPr marL="1535962" indent="-307192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itchFamily="2" charset="2"/>
              <a:buChar char="§"/>
              <a:defRPr sz="2667">
                <a:solidFill>
                  <a:schemeClr val="accent3"/>
                </a:solidFill>
              </a:defRPr>
            </a:lvl4pPr>
            <a:lvl5pPr marL="2438339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First level</a:t>
            </a:r>
          </a:p>
        </p:txBody>
      </p:sp>
      <p:sp>
        <p:nvSpPr>
          <p:cNvPr id="7" name="Content Placeholder 17">
            <a:extLst>
              <a:ext uri="{FF2B5EF4-FFF2-40B4-BE49-F238E27FC236}">
                <a16:creationId xmlns:a16="http://schemas.microsoft.com/office/drawing/2014/main" id="{FC50E735-88F8-C444-A80D-478F76C861B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87919" y="5704320"/>
            <a:ext cx="14880165" cy="2671584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  <a:defRPr sz="3200">
                <a:solidFill>
                  <a:schemeClr val="tx2"/>
                </a:solidFill>
              </a:defRPr>
            </a:lvl1pPr>
            <a:lvl2pPr marL="307192" indent="-307192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Blip>
                <a:blip r:embed="rId2"/>
              </a:buBlip>
              <a:defRPr sz="3200">
                <a:solidFill>
                  <a:schemeClr val="tx2"/>
                </a:solidFill>
              </a:defRPr>
            </a:lvl2pPr>
            <a:lvl3pPr marL="911977" indent="-307192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itchFamily="2" charset="2"/>
              <a:buChar char="§"/>
              <a:defRPr sz="3200">
                <a:solidFill>
                  <a:schemeClr val="accent4"/>
                </a:solidFill>
              </a:defRPr>
            </a:lvl3pPr>
            <a:lvl4pPr marL="1535962" indent="-307192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itchFamily="2" charset="2"/>
              <a:buChar char="§"/>
              <a:defRPr sz="2667">
                <a:solidFill>
                  <a:schemeClr val="accent3"/>
                </a:solidFill>
              </a:defRPr>
            </a:lvl4pPr>
            <a:lvl5pPr marL="2438339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First level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F2CFD444-EC29-D34D-A28D-2CFF89F0B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919" y="165316"/>
            <a:ext cx="14880165" cy="1182624"/>
          </a:xfrm>
          <a:prstGeom prst="rect">
            <a:avLst/>
          </a:prstGeom>
        </p:spPr>
        <p:txBody>
          <a:bodyPr vert="horz" lIns="0" tIns="108000" rIns="0" bIns="0" rtlCol="0" anchor="t" anchorCtr="0">
            <a:norm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37CCB9-EEE1-464D-8D86-0B0AC80D0F0A}"/>
              </a:ext>
            </a:extLst>
          </p:cNvPr>
          <p:cNvSpPr/>
          <p:nvPr userDrawn="1"/>
        </p:nvSpPr>
        <p:spPr>
          <a:xfrm>
            <a:off x="0" y="8379229"/>
            <a:ext cx="16256000" cy="7647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546F6C6-2321-A142-B3D5-CD6D0F7F09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7917" y="8524276"/>
            <a:ext cx="14867467" cy="42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701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908">
          <p15:clr>
            <a:srgbClr val="FBAE40"/>
          </p15:clr>
        </p15:guide>
        <p15:guide id="7" pos="4067">
          <p15:clr>
            <a:srgbClr val="FBAE40"/>
          </p15:clr>
        </p15:guide>
        <p15:guide id="8" pos="4226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wo columns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ontent Placeholder 17">
            <a:extLst>
              <a:ext uri="{FF2B5EF4-FFF2-40B4-BE49-F238E27FC236}">
                <a16:creationId xmlns:a16="http://schemas.microsoft.com/office/drawing/2014/main" id="{E82885A6-7347-154A-A7D8-9E001D74EA5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87918" y="2844801"/>
            <a:ext cx="7103533" cy="5592233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  <a:defRPr sz="3200">
                <a:solidFill>
                  <a:schemeClr val="tx2"/>
                </a:solidFill>
              </a:defRPr>
            </a:lvl1pPr>
            <a:lvl2pPr marL="307192" indent="-307192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Blip>
                <a:blip r:embed="rId2"/>
              </a:buBlip>
              <a:defRPr sz="3200">
                <a:solidFill>
                  <a:schemeClr val="tx2"/>
                </a:solidFill>
              </a:defRPr>
            </a:lvl2pPr>
            <a:lvl3pPr marL="911977" indent="-307192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itchFamily="2" charset="2"/>
              <a:buChar char="§"/>
              <a:defRPr sz="3200">
                <a:solidFill>
                  <a:schemeClr val="accent5"/>
                </a:solidFill>
              </a:defRPr>
            </a:lvl3pPr>
            <a:lvl4pPr marL="1535962" indent="-307192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itchFamily="2" charset="2"/>
              <a:buChar char="§"/>
              <a:defRPr sz="2667">
                <a:solidFill>
                  <a:schemeClr val="tx2"/>
                </a:solidFill>
              </a:defRPr>
            </a:lvl4pPr>
            <a:lvl5pPr marL="2438339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</p:txBody>
      </p:sp>
      <p:sp>
        <p:nvSpPr>
          <p:cNvPr id="26" name="Content Placeholder 17">
            <a:extLst>
              <a:ext uri="{FF2B5EF4-FFF2-40B4-BE49-F238E27FC236}">
                <a16:creationId xmlns:a16="http://schemas.microsoft.com/office/drawing/2014/main" id="{26BAA24E-5040-5E49-8FFC-E28670FC7C1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464551" y="2844801"/>
            <a:ext cx="7104031" cy="5592233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  <a:defRPr sz="3200">
                <a:solidFill>
                  <a:schemeClr val="tx2"/>
                </a:solidFill>
              </a:defRPr>
            </a:lvl1pPr>
            <a:lvl2pPr marL="307192" indent="-307192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Blip>
                <a:blip r:embed="rId2"/>
              </a:buBlip>
              <a:defRPr sz="3200">
                <a:solidFill>
                  <a:schemeClr val="tx2"/>
                </a:solidFill>
              </a:defRPr>
            </a:lvl2pPr>
            <a:lvl3pPr marL="911977" indent="-307192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itchFamily="2" charset="2"/>
              <a:buChar char="§"/>
              <a:defRPr sz="3200">
                <a:solidFill>
                  <a:schemeClr val="accent5"/>
                </a:solidFill>
              </a:defRPr>
            </a:lvl3pPr>
            <a:lvl4pPr marL="1535962" indent="-307192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itchFamily="2" charset="2"/>
              <a:buChar char="§"/>
              <a:defRPr sz="2667">
                <a:solidFill>
                  <a:schemeClr val="tx2"/>
                </a:solidFill>
              </a:defRPr>
            </a:lvl4pPr>
            <a:lvl5pPr marL="2438339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</p:txBody>
      </p:sp>
      <p:sp>
        <p:nvSpPr>
          <p:cNvPr id="27" name="Title Placeholder 1">
            <a:extLst>
              <a:ext uri="{FF2B5EF4-FFF2-40B4-BE49-F238E27FC236}">
                <a16:creationId xmlns:a16="http://schemas.microsoft.com/office/drawing/2014/main" id="{4D2A9E0C-88FD-E14F-B040-A39024DEE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917" y="165316"/>
            <a:ext cx="14880167" cy="1182624"/>
          </a:xfrm>
          <a:prstGeom prst="rect">
            <a:avLst/>
          </a:prstGeom>
        </p:spPr>
        <p:txBody>
          <a:bodyPr vert="horz" lIns="0" tIns="108000" rIns="0" bIns="0" rtlCol="0" anchor="t" anchorCtr="0">
            <a:norm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7F3F702B-FB8B-9E48-A3AB-0D67476570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7918" y="1396713"/>
            <a:ext cx="14880167" cy="937683"/>
          </a:xfrm>
        </p:spPr>
        <p:txBody>
          <a:bodyPr lIns="0" tIns="0" rIns="0" bIns="0"/>
          <a:lstStyle>
            <a:lvl1pPr marL="0" indent="0">
              <a:buNone/>
              <a:defRPr b="1">
                <a:solidFill>
                  <a:schemeClr val="accent4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5882E5-2AAB-494E-A28B-C1A7ACB4E15F}"/>
              </a:ext>
            </a:extLst>
          </p:cNvPr>
          <p:cNvSpPr/>
          <p:nvPr userDrawn="1"/>
        </p:nvSpPr>
        <p:spPr>
          <a:xfrm>
            <a:off x="0" y="8379229"/>
            <a:ext cx="16256000" cy="7647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143804-B1FB-FB48-A3B3-8740CD7B98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7917" y="8524276"/>
            <a:ext cx="14867467" cy="42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6614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840">
          <p15:clr>
            <a:srgbClr val="FBAE40"/>
          </p15:clr>
        </p15:guide>
        <p15:guide id="4" orient="horz" pos="210">
          <p15:clr>
            <a:srgbClr val="FBAE40"/>
          </p15:clr>
        </p15:guide>
        <p15:guide id="7" pos="3681">
          <p15:clr>
            <a:srgbClr val="FBAE40"/>
          </p15:clr>
        </p15:guide>
        <p15:guide id="9" pos="3999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hree columns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7">
            <a:extLst>
              <a:ext uri="{FF2B5EF4-FFF2-40B4-BE49-F238E27FC236}">
                <a16:creationId xmlns:a16="http://schemas.microsoft.com/office/drawing/2014/main" id="{DFA07C04-DBBA-E448-BFC6-39604F70E3F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87918" y="2844801"/>
            <a:ext cx="4512733" cy="5592233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  <a:defRPr sz="3200">
                <a:solidFill>
                  <a:schemeClr val="tx2"/>
                </a:solidFill>
              </a:defRPr>
            </a:lvl1pPr>
            <a:lvl2pPr marL="307192" indent="-307192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Blip>
                <a:blip r:embed="rId2"/>
              </a:buBlip>
              <a:defRPr sz="3200">
                <a:solidFill>
                  <a:schemeClr val="tx2"/>
                </a:solidFill>
              </a:defRPr>
            </a:lvl2pPr>
            <a:lvl3pPr marL="911977" indent="-307192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itchFamily="2" charset="2"/>
              <a:buChar char="§"/>
              <a:defRPr sz="3200">
                <a:solidFill>
                  <a:schemeClr val="accent5"/>
                </a:solidFill>
              </a:defRPr>
            </a:lvl3pPr>
            <a:lvl4pPr marL="1535962" indent="-307192">
              <a:lnSpc>
                <a:spcPct val="100000"/>
              </a:lnSpc>
              <a:spcBef>
                <a:spcPts val="533"/>
              </a:spcBef>
              <a:spcAft>
                <a:spcPts val="2400"/>
              </a:spcAft>
              <a:buFont typeface="Wingdings" pitchFamily="2" charset="2"/>
              <a:buChar char="§"/>
              <a:defRPr sz="2667">
                <a:solidFill>
                  <a:schemeClr val="accent3"/>
                </a:solidFill>
              </a:defRPr>
            </a:lvl4pPr>
            <a:lvl5pPr marL="2438339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  <p:sp>
        <p:nvSpPr>
          <p:cNvPr id="21" name="Content Placeholder 17">
            <a:extLst>
              <a:ext uri="{FF2B5EF4-FFF2-40B4-BE49-F238E27FC236}">
                <a16:creationId xmlns:a16="http://schemas.microsoft.com/office/drawing/2014/main" id="{F32AFE45-6F95-5741-9E2D-B2426A1C81A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871634" y="2844801"/>
            <a:ext cx="4512733" cy="5592233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  <a:defRPr sz="3200">
                <a:solidFill>
                  <a:schemeClr val="tx2"/>
                </a:solidFill>
              </a:defRPr>
            </a:lvl1pPr>
            <a:lvl2pPr marL="307192" indent="-307192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Blip>
                <a:blip r:embed="rId2"/>
              </a:buBlip>
              <a:defRPr sz="3200">
                <a:solidFill>
                  <a:schemeClr val="tx2"/>
                </a:solidFill>
              </a:defRPr>
            </a:lvl2pPr>
            <a:lvl3pPr marL="911977" indent="-307192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itchFamily="2" charset="2"/>
              <a:buChar char="§"/>
              <a:defRPr sz="3200">
                <a:solidFill>
                  <a:schemeClr val="accent5"/>
                </a:solidFill>
              </a:defRPr>
            </a:lvl3pPr>
            <a:lvl4pPr marL="1535962" indent="-307192">
              <a:lnSpc>
                <a:spcPct val="100000"/>
              </a:lnSpc>
              <a:spcBef>
                <a:spcPts val="533"/>
              </a:spcBef>
              <a:spcAft>
                <a:spcPts val="2400"/>
              </a:spcAft>
              <a:buFont typeface="Wingdings" pitchFamily="2" charset="2"/>
              <a:buChar char="§"/>
              <a:defRPr sz="2667">
                <a:solidFill>
                  <a:schemeClr val="accent3"/>
                </a:solidFill>
              </a:defRPr>
            </a:lvl4pPr>
            <a:lvl5pPr marL="2438339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  <p:sp>
        <p:nvSpPr>
          <p:cNvPr id="22" name="Content Placeholder 17">
            <a:extLst>
              <a:ext uri="{FF2B5EF4-FFF2-40B4-BE49-F238E27FC236}">
                <a16:creationId xmlns:a16="http://schemas.microsoft.com/office/drawing/2014/main" id="{665414D4-8D0F-9E4A-9A69-79AF69F717F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1055351" y="2844801"/>
            <a:ext cx="4513196" cy="5592233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  <a:defRPr sz="3200">
                <a:solidFill>
                  <a:schemeClr val="tx2"/>
                </a:solidFill>
              </a:defRPr>
            </a:lvl1pPr>
            <a:lvl2pPr marL="307192" indent="-307192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Blip>
                <a:blip r:embed="rId2"/>
              </a:buBlip>
              <a:defRPr sz="3200">
                <a:solidFill>
                  <a:schemeClr val="tx2"/>
                </a:solidFill>
              </a:defRPr>
            </a:lvl2pPr>
            <a:lvl3pPr marL="911977" indent="-307192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itchFamily="2" charset="2"/>
              <a:buChar char="§"/>
              <a:defRPr sz="3200">
                <a:solidFill>
                  <a:schemeClr val="accent5"/>
                </a:solidFill>
              </a:defRPr>
            </a:lvl3pPr>
            <a:lvl4pPr marL="1535962" indent="-307192">
              <a:lnSpc>
                <a:spcPct val="100000"/>
              </a:lnSpc>
              <a:spcBef>
                <a:spcPts val="533"/>
              </a:spcBef>
              <a:spcAft>
                <a:spcPts val="2400"/>
              </a:spcAft>
              <a:buFont typeface="Wingdings" pitchFamily="2" charset="2"/>
              <a:buChar char="§"/>
              <a:defRPr sz="2667">
                <a:solidFill>
                  <a:schemeClr val="accent3"/>
                </a:solidFill>
              </a:defRPr>
            </a:lvl4pPr>
            <a:lvl5pPr marL="2438339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  <p:sp>
        <p:nvSpPr>
          <p:cNvPr id="23" name="Title Placeholder 1">
            <a:extLst>
              <a:ext uri="{FF2B5EF4-FFF2-40B4-BE49-F238E27FC236}">
                <a16:creationId xmlns:a16="http://schemas.microsoft.com/office/drawing/2014/main" id="{F94A94A8-EBC6-C241-8BE9-BEE90BBBD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919" y="154984"/>
            <a:ext cx="14880165" cy="1182624"/>
          </a:xfrm>
          <a:prstGeom prst="rect">
            <a:avLst/>
          </a:prstGeom>
        </p:spPr>
        <p:txBody>
          <a:bodyPr vert="horz" lIns="0" tIns="108000" rIns="0" bIns="0" rtlCol="0" anchor="t" anchorCtr="0">
            <a:normAutofit/>
          </a:bodyPr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ED4849F4-0FF9-5E4A-B9B0-C65D267AA2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7920" y="1396713"/>
            <a:ext cx="14880165" cy="937683"/>
          </a:xfrm>
        </p:spPr>
        <p:txBody>
          <a:bodyPr lIns="0" tIns="0" rIns="0" bIns="0"/>
          <a:lstStyle>
            <a:lvl1pPr marL="0" indent="0">
              <a:buNone/>
              <a:defRPr b="1">
                <a:solidFill>
                  <a:schemeClr val="accent4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1C2E9D-BCB1-9946-A3B2-E244EA6C4083}"/>
              </a:ext>
            </a:extLst>
          </p:cNvPr>
          <p:cNvSpPr/>
          <p:nvPr userDrawn="1"/>
        </p:nvSpPr>
        <p:spPr>
          <a:xfrm>
            <a:off x="0" y="8379229"/>
            <a:ext cx="16256000" cy="7647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0380F9C-E765-A044-BC56-AC67ED0772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7917" y="8524276"/>
            <a:ext cx="14867467" cy="42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955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774">
          <p15:clr>
            <a:srgbClr val="FBAE40"/>
          </p15:clr>
        </p15:guide>
        <p15:guide id="7" pos="2457">
          <p15:clr>
            <a:srgbClr val="FBAE40"/>
          </p15:clr>
        </p15:guide>
        <p15:guide id="9" pos="4906">
          <p15:clr>
            <a:srgbClr val="FBAE40"/>
          </p15:clr>
        </p15:guide>
        <p15:guide id="10" pos="5223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Sub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E656598-B257-9B4F-8D36-2D91BB0913C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918" y="411213"/>
            <a:ext cx="14880167" cy="7493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733">
                <a:solidFill>
                  <a:schemeClr val="accent3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 dirty="0"/>
              <a:t>Subsection title–Click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2AF49A5-D776-E845-B350-462485C8EC70}"/>
              </a:ext>
            </a:extLst>
          </p:cNvPr>
          <p:cNvSpPr/>
          <p:nvPr userDrawn="1"/>
        </p:nvSpPr>
        <p:spPr>
          <a:xfrm>
            <a:off x="0" y="8379229"/>
            <a:ext cx="16256000" cy="7647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3D00CB-028A-2D42-A81E-44170523D5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7917" y="8524276"/>
            <a:ext cx="14867467" cy="42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651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908">
          <p15:clr>
            <a:srgbClr val="FBAE40"/>
          </p15:clr>
        </p15:guide>
        <p15:guide id="7" pos="4067">
          <p15:clr>
            <a:srgbClr val="FBAE40"/>
          </p15:clr>
        </p15:guide>
        <p15:guide id="8" pos="422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48"/>
          <p:cNvSpPr txBox="1">
            <a:spLocks noGrp="1"/>
          </p:cNvSpPr>
          <p:nvPr>
            <p:ph type="title"/>
          </p:nvPr>
        </p:nvSpPr>
        <p:spPr>
          <a:xfrm>
            <a:off x="554134" y="791156"/>
            <a:ext cx="15147733" cy="1018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48"/>
          <p:cNvSpPr txBox="1">
            <a:spLocks noGrp="1"/>
          </p:cNvSpPr>
          <p:nvPr>
            <p:ph type="body" idx="1"/>
          </p:nvPr>
        </p:nvSpPr>
        <p:spPr>
          <a:xfrm>
            <a:off x="554134" y="2048844"/>
            <a:ext cx="15147733" cy="60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Char char="●"/>
              <a:defRPr/>
            </a:lvl1pPr>
            <a:lvl2pPr marL="914400" lvl="1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400"/>
              <a:buFont typeface="Helvetica Neue Light"/>
              <a:buChar char="■"/>
              <a:defRPr/>
            </a:lvl9pPr>
          </a:lstStyle>
          <a:p>
            <a:endParaRPr/>
          </a:p>
        </p:txBody>
      </p:sp>
      <p:sp>
        <p:nvSpPr>
          <p:cNvPr id="116" name="Google Shape;116;p148"/>
          <p:cNvSpPr txBox="1">
            <a:spLocks noGrp="1"/>
          </p:cNvSpPr>
          <p:nvPr>
            <p:ph type="sldNum" idx="12"/>
          </p:nvPr>
        </p:nvSpPr>
        <p:spPr>
          <a:xfrm>
            <a:off x="15062147" y="8290164"/>
            <a:ext cx="975467" cy="699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title,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655D6838-4ECC-C444-8E0B-36ACA6AA2A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918" y="411213"/>
            <a:ext cx="14880167" cy="7493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733">
                <a:solidFill>
                  <a:schemeClr val="accent3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 dirty="0"/>
              <a:t>Subsection title–Click to edit Master title style</a:t>
            </a:r>
          </a:p>
        </p:txBody>
      </p:sp>
      <p:sp>
        <p:nvSpPr>
          <p:cNvPr id="6" name="Content Placeholder 17">
            <a:extLst>
              <a:ext uri="{FF2B5EF4-FFF2-40B4-BE49-F238E27FC236}">
                <a16:creationId xmlns:a16="http://schemas.microsoft.com/office/drawing/2014/main" id="{EFE854C3-A048-E546-ABF4-E3AC9650E9F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87919" y="2844801"/>
            <a:ext cx="14880165" cy="5592233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  <a:defRPr sz="3200">
                <a:solidFill>
                  <a:schemeClr val="accent4"/>
                </a:solidFill>
              </a:defRPr>
            </a:lvl1pPr>
            <a:lvl2pPr marL="307192" indent="-307192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Blip>
                <a:blip r:embed="rId2"/>
              </a:buBlip>
              <a:defRPr sz="3200">
                <a:solidFill>
                  <a:schemeClr val="accent4"/>
                </a:solidFill>
              </a:defRPr>
            </a:lvl2pPr>
            <a:lvl3pPr marL="911977" indent="-307192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itchFamily="2" charset="2"/>
              <a:buChar char="§"/>
              <a:defRPr sz="3200">
                <a:solidFill>
                  <a:schemeClr val="accent5"/>
                </a:solidFill>
              </a:defRPr>
            </a:lvl3pPr>
            <a:lvl4pPr marL="1535962" indent="-307192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itchFamily="2" charset="2"/>
              <a:buChar char="§"/>
              <a:defRPr sz="2667">
                <a:solidFill>
                  <a:schemeClr val="accent4"/>
                </a:solidFill>
              </a:defRPr>
            </a:lvl4pPr>
            <a:lvl5pPr marL="2438339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D232312-FF5A-EF41-B0D2-AFCF26D4415B}"/>
              </a:ext>
            </a:extLst>
          </p:cNvPr>
          <p:cNvSpPr/>
          <p:nvPr userDrawn="1"/>
        </p:nvSpPr>
        <p:spPr>
          <a:xfrm>
            <a:off x="0" y="8379229"/>
            <a:ext cx="16256000" cy="7647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ADF5C9-6198-BD4A-B280-F70E01AF8F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7917" y="8524276"/>
            <a:ext cx="14867467" cy="42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3097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908">
          <p15:clr>
            <a:srgbClr val="FBAE40"/>
          </p15:clr>
        </p15:guide>
        <p15:guide id="7" pos="4067">
          <p15:clr>
            <a:srgbClr val="FBAE40"/>
          </p15:clr>
        </p15:guide>
        <p15:guide id="8" pos="4226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title, two content row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7">
            <a:extLst>
              <a:ext uri="{FF2B5EF4-FFF2-40B4-BE49-F238E27FC236}">
                <a16:creationId xmlns:a16="http://schemas.microsoft.com/office/drawing/2014/main" id="{A0DB4177-7DE6-FC44-A457-F9F26997116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87918" y="1595967"/>
            <a:ext cx="14880167" cy="3232404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  <a:defRPr sz="3200">
                <a:solidFill>
                  <a:schemeClr val="accent4"/>
                </a:solidFill>
              </a:defRPr>
            </a:lvl1pPr>
            <a:lvl2pPr marL="307192" indent="-307192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Blip>
                <a:blip r:embed="rId2"/>
              </a:buBlip>
              <a:defRPr sz="3200">
                <a:solidFill>
                  <a:schemeClr val="accent4"/>
                </a:solidFill>
              </a:defRPr>
            </a:lvl2pPr>
            <a:lvl3pPr marL="911977" indent="-307192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itchFamily="2" charset="2"/>
              <a:buChar char="§"/>
              <a:defRPr sz="3200">
                <a:solidFill>
                  <a:schemeClr val="accent5"/>
                </a:solidFill>
              </a:defRPr>
            </a:lvl3pPr>
            <a:lvl4pPr marL="1535962" indent="-307192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itchFamily="2" charset="2"/>
              <a:buChar char="§"/>
              <a:defRPr sz="2667">
                <a:solidFill>
                  <a:schemeClr val="accent4"/>
                </a:solidFill>
              </a:defRPr>
            </a:lvl4pPr>
            <a:lvl5pPr marL="2438339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655D6838-4ECC-C444-8E0B-36ACA6AA2AF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918" y="411211"/>
            <a:ext cx="14880167" cy="7493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733">
                <a:solidFill>
                  <a:schemeClr val="accent3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 dirty="0"/>
              <a:t>One column, two content rows</a:t>
            </a:r>
          </a:p>
        </p:txBody>
      </p:sp>
      <p:sp>
        <p:nvSpPr>
          <p:cNvPr id="6" name="Content Placeholder 17">
            <a:extLst>
              <a:ext uri="{FF2B5EF4-FFF2-40B4-BE49-F238E27FC236}">
                <a16:creationId xmlns:a16="http://schemas.microsoft.com/office/drawing/2014/main" id="{D782686A-9429-7A43-9926-D437F7D3ADB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87918" y="5021579"/>
            <a:ext cx="14880167" cy="3232404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  <a:defRPr sz="3200">
                <a:solidFill>
                  <a:schemeClr val="accent4"/>
                </a:solidFill>
              </a:defRPr>
            </a:lvl1pPr>
            <a:lvl2pPr marL="307192" indent="-307192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Blip>
                <a:blip r:embed="rId2"/>
              </a:buBlip>
              <a:defRPr sz="3200">
                <a:solidFill>
                  <a:schemeClr val="accent4"/>
                </a:solidFill>
              </a:defRPr>
            </a:lvl2pPr>
            <a:lvl3pPr marL="911977" indent="-307192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itchFamily="2" charset="2"/>
              <a:buChar char="§"/>
              <a:defRPr sz="3200">
                <a:solidFill>
                  <a:schemeClr val="accent5"/>
                </a:solidFill>
              </a:defRPr>
            </a:lvl3pPr>
            <a:lvl4pPr marL="1535962" indent="-307192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itchFamily="2" charset="2"/>
              <a:buChar char="§"/>
              <a:defRPr sz="2667">
                <a:solidFill>
                  <a:schemeClr val="accent4"/>
                </a:solidFill>
              </a:defRPr>
            </a:lvl4pPr>
            <a:lvl5pPr marL="2438339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229C9E-B426-5549-BCD7-5F9660E8DE22}"/>
              </a:ext>
            </a:extLst>
          </p:cNvPr>
          <p:cNvSpPr/>
          <p:nvPr userDrawn="1"/>
        </p:nvSpPr>
        <p:spPr>
          <a:xfrm>
            <a:off x="0" y="8379229"/>
            <a:ext cx="16256000" cy="7647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87AB86-D476-1845-9596-0D1758B679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7917" y="8524276"/>
            <a:ext cx="14867467" cy="42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8111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908">
          <p15:clr>
            <a:srgbClr val="FBAE40"/>
          </p15:clr>
        </p15:guide>
        <p15:guide id="7" pos="4067">
          <p15:clr>
            <a:srgbClr val="FBAE40"/>
          </p15:clr>
        </p15:guide>
        <p15:guide id="8" pos="4226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title, two columns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17">
            <a:extLst>
              <a:ext uri="{FF2B5EF4-FFF2-40B4-BE49-F238E27FC236}">
                <a16:creationId xmlns:a16="http://schemas.microsoft.com/office/drawing/2014/main" id="{28747297-18A2-B84D-A791-874267A502E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87918" y="2844801"/>
            <a:ext cx="7103533" cy="5592233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  <a:defRPr sz="3200">
                <a:solidFill>
                  <a:schemeClr val="tx2"/>
                </a:solidFill>
              </a:defRPr>
            </a:lvl1pPr>
            <a:lvl2pPr marL="307192" indent="-307192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Blip>
                <a:blip r:embed="rId2"/>
              </a:buBlip>
              <a:defRPr sz="3200">
                <a:solidFill>
                  <a:schemeClr val="tx2"/>
                </a:solidFill>
              </a:defRPr>
            </a:lvl2pPr>
            <a:lvl3pPr marL="911977" indent="-307192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itchFamily="2" charset="2"/>
              <a:buChar char="§"/>
              <a:defRPr sz="3200">
                <a:solidFill>
                  <a:schemeClr val="accent5"/>
                </a:solidFill>
              </a:defRPr>
            </a:lvl3pPr>
            <a:lvl4pPr marL="1535962" indent="-307192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itchFamily="2" charset="2"/>
              <a:buChar char="§"/>
              <a:defRPr sz="2667">
                <a:solidFill>
                  <a:schemeClr val="tx2"/>
                </a:solidFill>
              </a:defRPr>
            </a:lvl4pPr>
            <a:lvl5pPr marL="2438339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</p:txBody>
      </p:sp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8B112348-64AE-1344-9B7B-59578765F57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464551" y="2844801"/>
            <a:ext cx="7103533" cy="5592233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  <a:defRPr sz="3200">
                <a:solidFill>
                  <a:schemeClr val="accent4"/>
                </a:solidFill>
              </a:defRPr>
            </a:lvl1pPr>
            <a:lvl2pPr marL="307192" indent="-307192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Blip>
                <a:blip r:embed="rId2"/>
              </a:buBlip>
              <a:defRPr sz="3200">
                <a:solidFill>
                  <a:schemeClr val="accent4"/>
                </a:solidFill>
              </a:defRPr>
            </a:lvl2pPr>
            <a:lvl3pPr marL="911977" indent="-307192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itchFamily="2" charset="2"/>
              <a:buChar char="§"/>
              <a:defRPr sz="3200">
                <a:solidFill>
                  <a:schemeClr val="accent5"/>
                </a:solidFill>
              </a:defRPr>
            </a:lvl3pPr>
            <a:lvl4pPr marL="1535962" indent="-307192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itchFamily="2" charset="2"/>
              <a:buChar char="§"/>
              <a:defRPr sz="2667">
                <a:solidFill>
                  <a:schemeClr val="accent4"/>
                </a:solidFill>
              </a:defRPr>
            </a:lvl4pPr>
            <a:lvl5pPr marL="2438339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45B4C177-9C84-F549-99C1-D948AA841C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918" y="411213"/>
            <a:ext cx="14880167" cy="7493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733">
                <a:solidFill>
                  <a:schemeClr val="accent3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 dirty="0"/>
              <a:t>Subsection title–Click to edit Master 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D54C28D-21FE-254C-B3B4-8A6B1F188CD3}"/>
              </a:ext>
            </a:extLst>
          </p:cNvPr>
          <p:cNvSpPr/>
          <p:nvPr userDrawn="1"/>
        </p:nvSpPr>
        <p:spPr>
          <a:xfrm>
            <a:off x="0" y="8379229"/>
            <a:ext cx="16256000" cy="7647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C7FFA2-CA5A-914A-8E52-CB61E66824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7917" y="8524276"/>
            <a:ext cx="14867467" cy="42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8275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840">
          <p15:clr>
            <a:srgbClr val="FBAE40"/>
          </p15:clr>
        </p15:guide>
        <p15:guide id="7" pos="3681">
          <p15:clr>
            <a:srgbClr val="FBAE40"/>
          </p15:clr>
        </p15:guide>
        <p15:guide id="9" pos="3999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title, three columns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7">
            <a:extLst>
              <a:ext uri="{FF2B5EF4-FFF2-40B4-BE49-F238E27FC236}">
                <a16:creationId xmlns:a16="http://schemas.microsoft.com/office/drawing/2014/main" id="{1A342C79-EEA1-6349-823C-2D23733094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87918" y="2844801"/>
            <a:ext cx="4512733" cy="5592233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  <a:defRPr sz="3200">
                <a:solidFill>
                  <a:schemeClr val="tx2"/>
                </a:solidFill>
              </a:defRPr>
            </a:lvl1pPr>
            <a:lvl2pPr marL="307192" indent="-307192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Blip>
                <a:blip r:embed="rId2"/>
              </a:buBlip>
              <a:defRPr sz="3200">
                <a:solidFill>
                  <a:schemeClr val="tx2"/>
                </a:solidFill>
              </a:defRPr>
            </a:lvl2pPr>
            <a:lvl3pPr marL="911977" indent="-307192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itchFamily="2" charset="2"/>
              <a:buChar char="§"/>
              <a:defRPr sz="3200">
                <a:solidFill>
                  <a:schemeClr val="accent5"/>
                </a:solidFill>
              </a:defRPr>
            </a:lvl3pPr>
            <a:lvl4pPr marL="1535962" indent="-307192">
              <a:lnSpc>
                <a:spcPct val="100000"/>
              </a:lnSpc>
              <a:spcBef>
                <a:spcPts val="533"/>
              </a:spcBef>
              <a:spcAft>
                <a:spcPts val="2400"/>
              </a:spcAft>
              <a:buFont typeface="Wingdings" pitchFamily="2" charset="2"/>
              <a:buChar char="§"/>
              <a:defRPr sz="2667">
                <a:solidFill>
                  <a:schemeClr val="accent3"/>
                </a:solidFill>
              </a:defRPr>
            </a:lvl4pPr>
            <a:lvl5pPr marL="2438339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  <p:sp>
        <p:nvSpPr>
          <p:cNvPr id="16" name="Content Placeholder 17">
            <a:extLst>
              <a:ext uri="{FF2B5EF4-FFF2-40B4-BE49-F238E27FC236}">
                <a16:creationId xmlns:a16="http://schemas.microsoft.com/office/drawing/2014/main" id="{D04F82FC-8361-D54B-A5E0-3A157F94980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871634" y="2844801"/>
            <a:ext cx="4512733" cy="5592233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  <a:defRPr sz="3200">
                <a:solidFill>
                  <a:schemeClr val="tx2"/>
                </a:solidFill>
              </a:defRPr>
            </a:lvl1pPr>
            <a:lvl2pPr marL="307192" indent="-307192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Blip>
                <a:blip r:embed="rId2"/>
              </a:buBlip>
              <a:defRPr sz="3200">
                <a:solidFill>
                  <a:schemeClr val="tx2"/>
                </a:solidFill>
              </a:defRPr>
            </a:lvl2pPr>
            <a:lvl3pPr marL="911977" indent="-307192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itchFamily="2" charset="2"/>
              <a:buChar char="§"/>
              <a:defRPr sz="3200">
                <a:solidFill>
                  <a:schemeClr val="accent5"/>
                </a:solidFill>
              </a:defRPr>
            </a:lvl3pPr>
            <a:lvl4pPr marL="1535962" indent="-307192">
              <a:lnSpc>
                <a:spcPct val="100000"/>
              </a:lnSpc>
              <a:spcBef>
                <a:spcPts val="533"/>
              </a:spcBef>
              <a:spcAft>
                <a:spcPts val="2400"/>
              </a:spcAft>
              <a:buFont typeface="Wingdings" pitchFamily="2" charset="2"/>
              <a:buChar char="§"/>
              <a:defRPr sz="2667">
                <a:solidFill>
                  <a:schemeClr val="accent3"/>
                </a:solidFill>
              </a:defRPr>
            </a:lvl4pPr>
            <a:lvl5pPr marL="2438339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  <p:sp>
        <p:nvSpPr>
          <p:cNvPr id="17" name="Content Placeholder 17">
            <a:extLst>
              <a:ext uri="{FF2B5EF4-FFF2-40B4-BE49-F238E27FC236}">
                <a16:creationId xmlns:a16="http://schemas.microsoft.com/office/drawing/2014/main" id="{69D03A89-68D2-5548-B95A-9E5A51AC726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11055351" y="2844801"/>
            <a:ext cx="4512733" cy="5592233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  <a:defRPr sz="3200">
                <a:solidFill>
                  <a:schemeClr val="tx2"/>
                </a:solidFill>
              </a:defRPr>
            </a:lvl1pPr>
            <a:lvl2pPr marL="307192" indent="-307192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Tx/>
              <a:buBlip>
                <a:blip r:embed="rId2"/>
              </a:buBlip>
              <a:defRPr sz="3200">
                <a:solidFill>
                  <a:schemeClr val="tx2"/>
                </a:solidFill>
              </a:defRPr>
            </a:lvl2pPr>
            <a:lvl3pPr marL="911977" indent="-307192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Font typeface="Wingdings" pitchFamily="2" charset="2"/>
              <a:buChar char="§"/>
              <a:defRPr sz="3200">
                <a:solidFill>
                  <a:schemeClr val="accent5"/>
                </a:solidFill>
              </a:defRPr>
            </a:lvl3pPr>
            <a:lvl4pPr marL="1535962" indent="-307192">
              <a:lnSpc>
                <a:spcPct val="100000"/>
              </a:lnSpc>
              <a:spcBef>
                <a:spcPts val="533"/>
              </a:spcBef>
              <a:spcAft>
                <a:spcPts val="2400"/>
              </a:spcAft>
              <a:buFont typeface="Wingdings" pitchFamily="2" charset="2"/>
              <a:buChar char="§"/>
              <a:defRPr sz="2667">
                <a:solidFill>
                  <a:schemeClr val="accent3"/>
                </a:solidFill>
              </a:defRPr>
            </a:lvl4pPr>
            <a:lvl5pPr marL="2438339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First level</a:t>
            </a:r>
          </a:p>
          <a:p>
            <a:pPr lvl="2"/>
            <a:r>
              <a:rPr lang="en-US" dirty="0"/>
              <a:t>Second level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DB6C4E39-4AEB-9642-B208-456F9A60902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918" y="411213"/>
            <a:ext cx="14880167" cy="749300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733">
                <a:solidFill>
                  <a:schemeClr val="accent3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 dirty="0"/>
              <a:t>Subsection title–Click to edit Master title style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9DF707-1B6E-9446-87FC-7E44306747AB}"/>
              </a:ext>
            </a:extLst>
          </p:cNvPr>
          <p:cNvSpPr/>
          <p:nvPr userDrawn="1"/>
        </p:nvSpPr>
        <p:spPr>
          <a:xfrm>
            <a:off x="0" y="8379229"/>
            <a:ext cx="16256000" cy="7647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52D6EC-A5E9-5C4B-B9AB-A677089826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7917" y="8524276"/>
            <a:ext cx="14867467" cy="42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1048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774">
          <p15:clr>
            <a:srgbClr val="FBAE40"/>
          </p15:clr>
        </p15:guide>
        <p15:guide id="7" pos="2457">
          <p15:clr>
            <a:srgbClr val="FBAE40"/>
          </p15:clr>
        </p15:guide>
        <p15:guide id="9" pos="4906">
          <p15:clr>
            <a:srgbClr val="FBAE40"/>
          </p15:clr>
        </p15:guide>
        <p15:guide id="10" pos="5223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0B3902A-F192-9F47-91DC-E8C7114522F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6256000" cy="837922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6CA59D-3613-AD40-9029-EB727018573F}"/>
              </a:ext>
            </a:extLst>
          </p:cNvPr>
          <p:cNvSpPr/>
          <p:nvPr userDrawn="1"/>
        </p:nvSpPr>
        <p:spPr>
          <a:xfrm>
            <a:off x="0" y="8379229"/>
            <a:ext cx="16256000" cy="7647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A3C4A6-9AEF-5049-A51A-4CEC8DC44F8B}"/>
              </a:ext>
            </a:extLst>
          </p:cNvPr>
          <p:cNvSpPr txBox="1"/>
          <p:nvPr userDrawn="1"/>
        </p:nvSpPr>
        <p:spPr>
          <a:xfrm>
            <a:off x="-155170" y="8512233"/>
            <a:ext cx="184731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867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DB9179-2146-874B-A315-4C34ACB1DC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7917" y="8524276"/>
            <a:ext cx="14867467" cy="42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4080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image + tex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0B3902A-F192-9F47-91DC-E8C7114522F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6256000" cy="837922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AE2C31-F213-264C-94C4-F6398B5646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95451" y="1640344"/>
            <a:ext cx="7070597" cy="3919208"/>
          </a:xfrm>
        </p:spPr>
        <p:txBody>
          <a:bodyPr wrap="square" lIns="0" tIns="0" rIns="0" bIns="0">
            <a:normAutofit/>
          </a:bodyPr>
          <a:lstStyle>
            <a:lvl1pPr marL="0" indent="0">
              <a:buNone/>
              <a:defRPr sz="5867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247E49-24C6-9E48-8042-A146AFFFE07D}"/>
              </a:ext>
            </a:extLst>
          </p:cNvPr>
          <p:cNvSpPr/>
          <p:nvPr userDrawn="1"/>
        </p:nvSpPr>
        <p:spPr>
          <a:xfrm>
            <a:off x="0" y="8379229"/>
            <a:ext cx="16256000" cy="7647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942972-4AA8-A74A-9576-D14E14DA6D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7917" y="8524276"/>
            <a:ext cx="14867467" cy="42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8864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 image + text with background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0B3902A-F192-9F47-91DC-E8C7114522F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6256000" cy="837922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BAE2C31-F213-264C-94C4-F6398B5646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15793" y="3578088"/>
            <a:ext cx="6024417" cy="1337867"/>
          </a:xfrm>
          <a:solidFill>
            <a:schemeClr val="tx1">
              <a:alpha val="20000"/>
            </a:schemeClr>
          </a:solidFill>
        </p:spPr>
        <p:txBody>
          <a:bodyPr vert="horz" wrap="square" lIns="360000" tIns="360000" rIns="360000" bIns="360000" anchor="ctr" anchorCtr="0">
            <a:noAutofit/>
          </a:bodyPr>
          <a:lstStyle>
            <a:lvl1pPr marL="0" indent="0" algn="ctr" fontAlgn="t">
              <a:spcAft>
                <a:spcPts val="0"/>
              </a:spcAft>
              <a:buNone/>
              <a:defRPr sz="48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247E49-24C6-9E48-8042-A146AFFFE07D}"/>
              </a:ext>
            </a:extLst>
          </p:cNvPr>
          <p:cNvSpPr/>
          <p:nvPr userDrawn="1"/>
        </p:nvSpPr>
        <p:spPr>
          <a:xfrm>
            <a:off x="0" y="8379229"/>
            <a:ext cx="16256000" cy="7647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F22434-C250-034C-812D-876141D2B0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7917" y="8524276"/>
            <a:ext cx="14867467" cy="42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9333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ion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687C729F-4904-C64D-9D89-CB18E1016CC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7918" y="5187981"/>
            <a:ext cx="13445068" cy="1187299"/>
          </a:xfrm>
        </p:spPr>
        <p:txBody>
          <a:bodyPr lIns="72000">
            <a:noAutofit/>
          </a:bodyPr>
          <a:lstStyle>
            <a:lvl1pPr marL="0" indent="0">
              <a:buNone/>
              <a:defRPr sz="6400">
                <a:solidFill>
                  <a:schemeClr val="bg1"/>
                </a:solidFill>
              </a:defRPr>
            </a:lvl1pPr>
            <a:lvl2pPr marL="609585" indent="0">
              <a:buNone/>
              <a:defRPr>
                <a:solidFill>
                  <a:schemeClr val="bg1"/>
                </a:solidFill>
              </a:defRPr>
            </a:lvl2pPr>
            <a:lvl3pPr marL="1219170" indent="0">
              <a:buNone/>
              <a:defRPr>
                <a:solidFill>
                  <a:schemeClr val="bg1"/>
                </a:solidFill>
              </a:defRPr>
            </a:lvl3pPr>
            <a:lvl4pPr marL="1828754" indent="0">
              <a:buNone/>
              <a:defRPr>
                <a:solidFill>
                  <a:schemeClr val="bg1"/>
                </a:solidFill>
              </a:defRPr>
            </a:lvl4pPr>
            <a:lvl5pPr marL="243833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Divider option 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7901A3-BA9B-4D40-94D0-52F1ECDBDA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7917" y="6375280"/>
            <a:ext cx="13462000" cy="1111249"/>
          </a:xfrm>
        </p:spPr>
        <p:txBody>
          <a:bodyPr l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609585" indent="0">
              <a:buNone/>
              <a:defRPr>
                <a:solidFill>
                  <a:schemeClr val="bg1"/>
                </a:solidFill>
              </a:defRPr>
            </a:lvl2pPr>
            <a:lvl3pPr marL="1219170" indent="0">
              <a:buNone/>
              <a:defRPr>
                <a:solidFill>
                  <a:schemeClr val="bg1"/>
                </a:solidFill>
              </a:defRPr>
            </a:lvl3pPr>
            <a:lvl4pPr marL="1828754" indent="0">
              <a:buNone/>
              <a:defRPr>
                <a:solidFill>
                  <a:schemeClr val="bg1"/>
                </a:solidFill>
              </a:defRPr>
            </a:lvl4pPr>
            <a:lvl5pPr marL="243833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65C6F8-B516-6A4D-995E-4F4497C021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7917" y="8524276"/>
            <a:ext cx="14867467" cy="42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3493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ion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9281DC51-73A1-A846-B0CB-1678551F5A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7918" y="5187981"/>
            <a:ext cx="13445068" cy="1187299"/>
          </a:xfrm>
        </p:spPr>
        <p:txBody>
          <a:bodyPr lIns="72000">
            <a:noAutofit/>
          </a:bodyPr>
          <a:lstStyle>
            <a:lvl1pPr marL="0" indent="0">
              <a:buNone/>
              <a:defRPr sz="6400">
                <a:solidFill>
                  <a:schemeClr val="bg1"/>
                </a:solidFill>
              </a:defRPr>
            </a:lvl1pPr>
            <a:lvl2pPr marL="609585" indent="0">
              <a:buNone/>
              <a:defRPr>
                <a:solidFill>
                  <a:schemeClr val="bg1"/>
                </a:solidFill>
              </a:defRPr>
            </a:lvl2pPr>
            <a:lvl3pPr marL="1219170" indent="0">
              <a:buNone/>
              <a:defRPr>
                <a:solidFill>
                  <a:schemeClr val="bg1"/>
                </a:solidFill>
              </a:defRPr>
            </a:lvl3pPr>
            <a:lvl4pPr marL="1828754" indent="0">
              <a:buNone/>
              <a:defRPr>
                <a:solidFill>
                  <a:schemeClr val="bg1"/>
                </a:solidFill>
              </a:defRPr>
            </a:lvl4pPr>
            <a:lvl5pPr marL="243833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Divider option 2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817E000-21CF-A441-8F48-730AC5D909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7917" y="6375280"/>
            <a:ext cx="13462000" cy="1111249"/>
          </a:xfrm>
        </p:spPr>
        <p:txBody>
          <a:bodyPr l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609585" indent="0">
              <a:buNone/>
              <a:defRPr>
                <a:solidFill>
                  <a:schemeClr val="bg1"/>
                </a:solidFill>
              </a:defRPr>
            </a:lvl2pPr>
            <a:lvl3pPr marL="1219170" indent="0">
              <a:buNone/>
              <a:defRPr>
                <a:solidFill>
                  <a:schemeClr val="bg1"/>
                </a:solidFill>
              </a:defRPr>
            </a:lvl3pPr>
            <a:lvl4pPr marL="1828754" indent="0">
              <a:buNone/>
              <a:defRPr>
                <a:solidFill>
                  <a:schemeClr val="bg1"/>
                </a:solidFill>
              </a:defRPr>
            </a:lvl4pPr>
            <a:lvl5pPr marL="243833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EF3094-3CE3-4E41-8063-778DA6DB74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7917" y="8524276"/>
            <a:ext cx="14867467" cy="42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73581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ion 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37D4354-F40C-2147-B05D-AA45FEC3F3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7918" y="5187981"/>
            <a:ext cx="13445068" cy="1187299"/>
          </a:xfrm>
        </p:spPr>
        <p:txBody>
          <a:bodyPr lIns="72000">
            <a:noAutofit/>
          </a:bodyPr>
          <a:lstStyle>
            <a:lvl1pPr marL="0" indent="0">
              <a:buNone/>
              <a:defRPr sz="6400">
                <a:solidFill>
                  <a:schemeClr val="bg1"/>
                </a:solidFill>
              </a:defRPr>
            </a:lvl1pPr>
            <a:lvl2pPr marL="609585" indent="0">
              <a:buNone/>
              <a:defRPr>
                <a:solidFill>
                  <a:schemeClr val="bg1"/>
                </a:solidFill>
              </a:defRPr>
            </a:lvl2pPr>
            <a:lvl3pPr marL="1219170" indent="0">
              <a:buNone/>
              <a:defRPr>
                <a:solidFill>
                  <a:schemeClr val="bg1"/>
                </a:solidFill>
              </a:defRPr>
            </a:lvl3pPr>
            <a:lvl4pPr marL="1828754" indent="0">
              <a:buNone/>
              <a:defRPr>
                <a:solidFill>
                  <a:schemeClr val="bg1"/>
                </a:solidFill>
              </a:defRPr>
            </a:lvl4pPr>
            <a:lvl5pPr marL="243833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Divider option 3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3031CBC-7515-934B-B8B6-160A3378CF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7917" y="6375280"/>
            <a:ext cx="13462000" cy="1111249"/>
          </a:xfrm>
        </p:spPr>
        <p:txBody>
          <a:bodyPr lIns="10800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609585" indent="0">
              <a:buNone/>
              <a:defRPr>
                <a:solidFill>
                  <a:schemeClr val="bg1"/>
                </a:solidFill>
              </a:defRPr>
            </a:lvl2pPr>
            <a:lvl3pPr marL="1219170" indent="0">
              <a:buNone/>
              <a:defRPr>
                <a:solidFill>
                  <a:schemeClr val="bg1"/>
                </a:solidFill>
              </a:defRPr>
            </a:lvl3pPr>
            <a:lvl4pPr marL="1828754" indent="0">
              <a:buNone/>
              <a:defRPr>
                <a:solidFill>
                  <a:schemeClr val="bg1"/>
                </a:solidFill>
              </a:defRPr>
            </a:lvl4pPr>
            <a:lvl5pPr marL="2438339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8DA6FF-52F0-A141-85C9-0BB7B390D9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7917" y="8524276"/>
            <a:ext cx="14867467" cy="42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7511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Quote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06"/>
          <p:cNvSpPr/>
          <p:nvPr/>
        </p:nvSpPr>
        <p:spPr>
          <a:xfrm>
            <a:off x="0" y="0"/>
            <a:ext cx="16256001" cy="9144000"/>
          </a:xfrm>
          <a:prstGeom prst="rect">
            <a:avLst/>
          </a:prstGeom>
          <a:gradFill>
            <a:gsLst>
              <a:gs pos="0">
                <a:schemeClr val="accent2"/>
              </a:gs>
              <a:gs pos="33000">
                <a:schemeClr val="accent2"/>
              </a:gs>
              <a:gs pos="100000">
                <a:schemeClr val="accent3"/>
              </a:gs>
            </a:gsLst>
            <a:lin ang="12600000" scaled="0"/>
          </a:gradFill>
          <a:ln>
            <a:noFill/>
          </a:ln>
          <a:effectLst>
            <a:outerShdw blurRad="25400" dist="12700" dir="5400000" rotWithShape="0">
              <a:srgbClr val="000000">
                <a:alpha val="49411"/>
              </a:srgbClr>
            </a:outerShdw>
          </a:effectLst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19" name="Google Shape;119;p10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13338919" y="6237108"/>
            <a:ext cx="2333665" cy="3500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701436" y="872215"/>
            <a:ext cx="1806936" cy="15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06"/>
          <p:cNvSpPr txBox="1">
            <a:spLocks noGrp="1"/>
          </p:cNvSpPr>
          <p:nvPr>
            <p:ph type="body" idx="1"/>
          </p:nvPr>
        </p:nvSpPr>
        <p:spPr>
          <a:xfrm>
            <a:off x="1444596" y="1587501"/>
            <a:ext cx="13365686" cy="5436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Helvetica Neue"/>
              <a:buNone/>
              <a:defRPr sz="8800" b="1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106"/>
          <p:cNvSpPr txBox="1">
            <a:spLocks noGrp="1"/>
          </p:cNvSpPr>
          <p:nvPr>
            <p:ph type="body" idx="2"/>
          </p:nvPr>
        </p:nvSpPr>
        <p:spPr>
          <a:xfrm>
            <a:off x="4102725" y="7017692"/>
            <a:ext cx="8279150" cy="9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3450"/>
              <a:buFont typeface="Helvetica Neue"/>
              <a:buNone/>
              <a:defRPr sz="4600" b="0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10F9893-491C-554E-AF17-3F2E48BE93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7917" y="1116088"/>
            <a:ext cx="12378267" cy="2426336"/>
          </a:xfrm>
        </p:spPr>
        <p:txBody>
          <a:bodyPr wrap="square" lIns="0" tIns="0" rIns="0" bIns="0">
            <a:noAutofit/>
          </a:bodyPr>
          <a:lstStyle>
            <a:lvl1pPr marL="0" indent="0">
              <a:buNone/>
              <a:defRPr sz="5867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“Your quote”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77440C7-382C-8B49-9103-1C6A4B9672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7917" y="3845984"/>
            <a:ext cx="12378267" cy="1219200"/>
          </a:xfrm>
        </p:spPr>
        <p:txBody>
          <a:bodyPr lIns="0" tIns="0" rIns="0" bIns="0"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 Surname, Professional Title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210A23-1266-CF4A-B8AA-47DF80A19D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7917" y="8524276"/>
            <a:ext cx="14867467" cy="42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4925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ullets_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723900" y="1484026"/>
            <a:ext cx="13517717" cy="6112925"/>
          </a:xfrm>
          <a:prstGeom prst="rect">
            <a:avLst/>
          </a:prstGeom>
        </p:spPr>
        <p:txBody>
          <a:bodyPr lIns="0" tIns="180000" rIns="0" bIns="0">
            <a:normAutofit/>
          </a:bodyPr>
          <a:lstStyle>
            <a:lvl1pPr marL="395091" indent="-395091">
              <a:lnSpc>
                <a:spcPct val="100000"/>
              </a:lnSpc>
              <a:spcBef>
                <a:spcPts val="1200"/>
              </a:spcBef>
              <a:buClr>
                <a:schemeClr val="bg2">
                  <a:lumMod val="50000"/>
                </a:schemeClr>
              </a:buClr>
              <a:buSzPct val="85000"/>
              <a:buFont typeface="Arial" charset="0"/>
              <a:buChar char="•"/>
              <a:defRPr sz="4400" b="1" i="0" spc="-151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687E6"/>
              </a:buClr>
              <a:buSzPct val="85000"/>
              <a:defRPr sz="4000" b="0" i="0" spc="-151">
                <a:solidFill>
                  <a:srgbClr val="4687E6"/>
                </a:solidFill>
                <a:latin typeface="Helvetica" charset="0"/>
                <a:ea typeface="Helvetica" charset="0"/>
                <a:cs typeface="Helvetica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SzPct val="85000"/>
              <a:defRPr sz="3200" b="0" i="0" spc="-51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3pPr>
          </a:lstStyle>
          <a:p>
            <a:pPr lvl="0"/>
            <a:r>
              <a:rPr lang="en-US" dirty="0"/>
              <a:t>Bullet</a:t>
            </a:r>
          </a:p>
          <a:p>
            <a:pPr lvl="1"/>
            <a:r>
              <a:rPr lang="en-US" dirty="0"/>
              <a:t>Bullet Second Level</a:t>
            </a:r>
          </a:p>
          <a:p>
            <a:pPr lvl="2"/>
            <a:r>
              <a:rPr lang="en-US" dirty="0"/>
              <a:t>Bullet Third Level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21" hasCustomPrompt="1"/>
          </p:nvPr>
        </p:nvSpPr>
        <p:spPr>
          <a:xfrm>
            <a:off x="711200" y="338669"/>
            <a:ext cx="13530416" cy="1145359"/>
          </a:xfrm>
          <a:prstGeom prst="rect">
            <a:avLst/>
          </a:prstGeom>
        </p:spPr>
        <p:txBody>
          <a:bodyPr lIns="0" tIns="0" rIns="0" bIns="0" anchor="ctr" anchorCtr="0">
            <a:normAutofit/>
          </a:bodyPr>
          <a:lstStyle>
            <a:lvl1pPr marL="0" indent="0">
              <a:buNone/>
              <a:defRPr sz="6000" b="1" i="0" spc="-151" baseline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44478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2pPr>
            <a:lvl3pPr marL="888956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3pPr>
            <a:lvl4pPr marL="1333433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4pPr>
            <a:lvl5pPr marL="1777912" indent="0">
              <a:buNone/>
              <a:defRPr sz="2400" b="0" i="0">
                <a:latin typeface="Open Sans" charset="0"/>
                <a:ea typeface="Open Sans" charset="0"/>
                <a:cs typeface="Open Sans" charset="0"/>
              </a:defRPr>
            </a:lvl5pPr>
          </a:lstStyle>
          <a:p>
            <a:pPr lvl="0"/>
            <a:r>
              <a:rPr lang="en-US" dirty="0"/>
              <a:t>Bullet points</a:t>
            </a:r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5571303" y="8551495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+mn-lt"/>
                <a:ea typeface="Open Sans Light" charset="0"/>
                <a:cs typeface="Open Sans Light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758" y="8328801"/>
            <a:ext cx="829564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248604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692470" y="8193617"/>
            <a:ext cx="3987799" cy="795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8303904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‹N›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16256000" cy="14375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867"/>
          </a:p>
        </p:txBody>
      </p:sp>
      <p:sp>
        <p:nvSpPr>
          <p:cNvPr id="5" name="Rectangle 4"/>
          <p:cNvSpPr/>
          <p:nvPr userDrawn="1"/>
        </p:nvSpPr>
        <p:spPr>
          <a:xfrm>
            <a:off x="0" y="1437565"/>
            <a:ext cx="16256000" cy="7706436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867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245" y="344056"/>
            <a:ext cx="2213057" cy="153661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428467" y="2656763"/>
            <a:ext cx="13420299" cy="2866031"/>
          </a:xfrm>
        </p:spPr>
        <p:txBody>
          <a:bodyPr wrap="none" anchor="t">
            <a:noAutofit/>
          </a:bodyPr>
          <a:lstStyle>
            <a:lvl1pPr algn="l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117600" y="2638568"/>
            <a:ext cx="0" cy="6505433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7654878" y="8825552"/>
            <a:ext cx="943212" cy="320792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867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428468" y="5890732"/>
            <a:ext cx="13420299" cy="1197005"/>
          </a:xfrm>
        </p:spPr>
        <p:txBody>
          <a:bodyPr>
            <a:noAutofit/>
          </a:bodyPr>
          <a:lstStyle>
            <a:lvl1pPr marL="0" indent="0" algn="l">
              <a:buNone/>
              <a:defRPr sz="3733" i="0">
                <a:solidFill>
                  <a:schemeClr val="accent5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8128001" y="7410537"/>
            <a:ext cx="6720417" cy="705331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2933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278859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467051"/>
            <a:ext cx="16256000" cy="669112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‹N›</a:t>
            </a:fld>
            <a:endParaRPr lang="en-GB"/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16256000" cy="14375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867"/>
          </a:p>
        </p:txBody>
      </p:sp>
      <p:sp>
        <p:nvSpPr>
          <p:cNvPr id="5" name="Rectangle 4"/>
          <p:cNvSpPr/>
          <p:nvPr userDrawn="1"/>
        </p:nvSpPr>
        <p:spPr>
          <a:xfrm>
            <a:off x="0" y="1437565"/>
            <a:ext cx="16256000" cy="38544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867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245" y="344056"/>
            <a:ext cx="2213057" cy="153661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428467" y="2656764"/>
            <a:ext cx="13420299" cy="1163529"/>
          </a:xfrm>
        </p:spPr>
        <p:txBody>
          <a:bodyPr anchor="t">
            <a:normAutofit/>
          </a:bodyPr>
          <a:lstStyle>
            <a:lvl1pPr algn="l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117600" y="2638568"/>
            <a:ext cx="0" cy="6505433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7654878" y="8825552"/>
            <a:ext cx="943212" cy="320792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867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1428468" y="4089958"/>
            <a:ext cx="13420299" cy="1197005"/>
          </a:xfrm>
        </p:spPr>
        <p:txBody>
          <a:bodyPr>
            <a:noAutofit/>
          </a:bodyPr>
          <a:lstStyle>
            <a:lvl1pPr marL="0" indent="0" algn="l">
              <a:buNone/>
              <a:defRPr sz="3733" i="0">
                <a:solidFill>
                  <a:schemeClr val="accent5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8128001" y="7711380"/>
            <a:ext cx="6720417" cy="705331"/>
          </a:xfrm>
        </p:spPr>
        <p:txBody>
          <a:bodyPr anchor="b" anchorCtr="0">
            <a:noAutofit/>
          </a:bodyPr>
          <a:lstStyle>
            <a:lvl1pPr marL="0" indent="0" algn="r">
              <a:buFontTx/>
              <a:buNone/>
              <a:defRPr sz="2933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327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69626"/>
            <a:ext cx="16256000" cy="8078925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7052" y="1437565"/>
            <a:ext cx="16263128" cy="7710985"/>
          </a:xfrm>
          <a:prstGeom prst="rect">
            <a:avLst/>
          </a:prstGeom>
          <a:solidFill>
            <a:srgbClr val="024EA2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867">
              <a:solidFill>
                <a:schemeClr val="accent4"/>
              </a:solidFill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1"/>
            <a:ext cx="16256000" cy="14375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867"/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428467" y="2656763"/>
            <a:ext cx="13420299" cy="2866031"/>
          </a:xfrm>
        </p:spPr>
        <p:txBody>
          <a:bodyPr wrap="none" anchor="t">
            <a:noAutofit/>
          </a:bodyPr>
          <a:lstStyle>
            <a:lvl1pPr algn="l">
              <a:defRPr sz="80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117600" y="2638568"/>
            <a:ext cx="0" cy="6505433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7654878" y="8825552"/>
            <a:ext cx="943212" cy="320792"/>
          </a:xfrm>
          <a:prstGeom prst="rect">
            <a:avLst/>
          </a:prstGeom>
          <a:solidFill>
            <a:srgbClr val="0044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867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1428468" y="5890732"/>
            <a:ext cx="13420299" cy="1197005"/>
          </a:xfrm>
        </p:spPr>
        <p:txBody>
          <a:bodyPr wrap="none">
            <a:noAutofit/>
          </a:bodyPr>
          <a:lstStyle>
            <a:lvl1pPr marL="0" indent="0" algn="l">
              <a:buNone/>
              <a:defRPr sz="3733" i="0">
                <a:solidFill>
                  <a:schemeClr val="accent5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245" y="344056"/>
            <a:ext cx="2213057" cy="1536613"/>
          </a:xfrm>
          <a:prstGeom prst="rect">
            <a:avLst/>
          </a:prstGeom>
        </p:spPr>
      </p:pic>
      <p:sp>
        <p:nvSpPr>
          <p:cNvPr id="16" name="Text Placeholder 18"/>
          <p:cNvSpPr>
            <a:spLocks noGrp="1"/>
          </p:cNvSpPr>
          <p:nvPr>
            <p:ph type="body" sz="quarter" idx="13"/>
          </p:nvPr>
        </p:nvSpPr>
        <p:spPr>
          <a:xfrm>
            <a:off x="8128001" y="7410537"/>
            <a:ext cx="6720417" cy="705331"/>
          </a:xfrm>
        </p:spPr>
        <p:txBody>
          <a:bodyPr wrap="none">
            <a:noAutofit/>
          </a:bodyPr>
          <a:lstStyle>
            <a:lvl1pPr marL="0" indent="0" algn="r">
              <a:buFontTx/>
              <a:buNone/>
              <a:defRPr sz="2933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25202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solidFill>
            <a:srgbClr val="035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867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6919" y="1496484"/>
            <a:ext cx="14234717" cy="3183467"/>
          </a:xfrm>
        </p:spPr>
        <p:txBody>
          <a:bodyPr anchor="b">
            <a:noAutofit/>
          </a:bodyPr>
          <a:lstStyle>
            <a:lvl1pPr algn="l">
              <a:defRPr sz="8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6919" y="4802717"/>
            <a:ext cx="14234717" cy="2207683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‹N›</a:t>
            </a:fld>
            <a:endParaRPr lang="en-GB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117600" y="0"/>
            <a:ext cx="0" cy="4394579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0287" y="8060344"/>
            <a:ext cx="2291349" cy="60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50295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6256000" cy="9144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867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‹N›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8469" y="8061153"/>
            <a:ext cx="2288267" cy="600728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436018" y="1496484"/>
            <a:ext cx="13541729" cy="3183467"/>
          </a:xfrm>
        </p:spPr>
        <p:txBody>
          <a:bodyPr anchor="b">
            <a:noAutofit/>
          </a:bodyPr>
          <a:lstStyle>
            <a:lvl1pPr algn="l">
              <a:defRPr sz="8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1117600" y="0"/>
            <a:ext cx="0" cy="4394579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426920" y="4802717"/>
            <a:ext cx="13541729" cy="2207683"/>
          </a:xfr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901920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"/>
            <a:ext cx="16256000" cy="4571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867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‹N›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436018" y="1496484"/>
            <a:ext cx="13541729" cy="1653797"/>
          </a:xfrm>
        </p:spPr>
        <p:txBody>
          <a:bodyPr anchor="b">
            <a:noAutofit/>
          </a:bodyPr>
          <a:lstStyle>
            <a:lvl1pPr algn="l">
              <a:defRPr sz="8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1117600" y="1"/>
            <a:ext cx="0" cy="3150281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117601" y="5547769"/>
            <a:ext cx="14519252" cy="2160193"/>
          </a:xfrm>
        </p:spPr>
        <p:txBody>
          <a:bodyPr>
            <a:noAutofit/>
          </a:bodyPr>
          <a:lstStyle>
            <a:lvl1pPr marL="0" indent="0" algn="l">
              <a:buNone/>
              <a:defRPr sz="1867">
                <a:solidFill>
                  <a:schemeClr val="bg1">
                    <a:lumMod val="50000"/>
                  </a:schemeClr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1984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 (op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"/>
            <a:ext cx="16256000" cy="4571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867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‹N›</a:t>
            </a:fld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436018" y="1496484"/>
            <a:ext cx="13541729" cy="1653797"/>
          </a:xfrm>
        </p:spPr>
        <p:txBody>
          <a:bodyPr anchor="b">
            <a:noAutofit/>
          </a:bodyPr>
          <a:lstStyle>
            <a:lvl1pPr algn="l">
              <a:defRPr sz="8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1117600" y="1"/>
            <a:ext cx="0" cy="3150281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117601" y="5547769"/>
            <a:ext cx="14519252" cy="2160193"/>
          </a:xfrm>
        </p:spPr>
        <p:txBody>
          <a:bodyPr>
            <a:noAutofit/>
          </a:bodyPr>
          <a:lstStyle>
            <a:lvl1pPr marL="0" indent="0" algn="l">
              <a:buNone/>
              <a:defRPr sz="1867">
                <a:solidFill>
                  <a:schemeClr val="bg1">
                    <a:lumMod val="50000"/>
                  </a:schemeClr>
                </a:solidFill>
              </a:defRPr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30993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Full Photo">
  <p:cSld name="Title - Full Photo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98"/>
          <p:cNvPicPr preferRelativeResize="0"/>
          <p:nvPr/>
        </p:nvPicPr>
        <p:blipFill rotWithShape="1">
          <a:blip r:embed="rId2">
            <a:alphaModFix/>
          </a:blip>
          <a:srcRect t="15615" b="-15614"/>
          <a:stretch/>
        </p:blipFill>
        <p:spPr>
          <a:xfrm>
            <a:off x="0" y="0"/>
            <a:ext cx="16256001" cy="10837333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98"/>
          <p:cNvSpPr/>
          <p:nvPr/>
        </p:nvSpPr>
        <p:spPr>
          <a:xfrm>
            <a:off x="0" y="14024"/>
            <a:ext cx="16256001" cy="8064000"/>
          </a:xfrm>
          <a:prstGeom prst="rect">
            <a:avLst/>
          </a:prstGeom>
          <a:gradFill>
            <a:gsLst>
              <a:gs pos="0">
                <a:srgbClr val="2D3293"/>
              </a:gs>
              <a:gs pos="8000">
                <a:srgbClr val="2D3293"/>
              </a:gs>
              <a:gs pos="100000">
                <a:srgbClr val="2D3293">
                  <a:alpha val="0"/>
                </a:srgbClr>
              </a:gs>
            </a:gsLst>
            <a:lin ang="5400000" scaled="0"/>
          </a:gradFill>
          <a:ln>
            <a:noFill/>
          </a:ln>
          <a:effectLst>
            <a:outerShdw blurRad="25400" dist="12700" dir="5400000" rotWithShape="0">
              <a:schemeClr val="accent1">
                <a:alpha val="49411"/>
              </a:schemeClr>
            </a:outerShdw>
          </a:effectLst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 Light"/>
              <a:buNone/>
            </a:pPr>
            <a:endParaRPr sz="2200" b="0" i="0" u="none" strike="noStrike" cap="non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29" name="Google Shape;129;p98"/>
          <p:cNvSpPr txBox="1">
            <a:spLocks noGrp="1"/>
          </p:cNvSpPr>
          <p:nvPr>
            <p:ph type="body" idx="1"/>
          </p:nvPr>
        </p:nvSpPr>
        <p:spPr>
          <a:xfrm>
            <a:off x="711200" y="792163"/>
            <a:ext cx="12888913" cy="4718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800"/>
              <a:buFont typeface="Helvetica Neue"/>
              <a:buNone/>
              <a:defRPr sz="14400" b="1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98"/>
          <p:cNvSpPr txBox="1">
            <a:spLocks noGrp="1"/>
          </p:cNvSpPr>
          <p:nvPr>
            <p:ph type="body" idx="2"/>
          </p:nvPr>
        </p:nvSpPr>
        <p:spPr>
          <a:xfrm>
            <a:off x="711201" y="5511000"/>
            <a:ext cx="7173626" cy="19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0" anchor="t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Helvetica Neue"/>
              <a:buNone/>
              <a:defRPr sz="4400" b="1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98"/>
          <p:cNvSpPr txBox="1"/>
          <p:nvPr/>
        </p:nvSpPr>
        <p:spPr>
          <a:xfrm>
            <a:off x="18712067" y="3610626"/>
            <a:ext cx="96245" cy="58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25" tIns="47625" rIns="47625" bIns="476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</a:pPr>
            <a:endParaRPr sz="32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7599" y="2434167"/>
            <a:ext cx="14540932" cy="517587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defRPr/>
            </a:lvl1pPr>
            <a:lvl2pPr>
              <a:lnSpc>
                <a:spcPct val="100000"/>
              </a:lnSpc>
              <a:spcAft>
                <a:spcPts val="2400"/>
              </a:spcAft>
              <a:defRPr/>
            </a:lvl2pPr>
            <a:lvl3pPr>
              <a:lnSpc>
                <a:spcPct val="100000"/>
              </a:lnSpc>
              <a:spcAft>
                <a:spcPts val="2400"/>
              </a:spcAft>
              <a:defRPr/>
            </a:lvl3pPr>
            <a:lvl4pPr>
              <a:lnSpc>
                <a:spcPct val="100000"/>
              </a:lnSpc>
              <a:spcAft>
                <a:spcPts val="2400"/>
              </a:spcAft>
              <a:defRPr/>
            </a:lvl4pPr>
            <a:lvl5pPr>
              <a:lnSpc>
                <a:spcPct val="100000"/>
              </a:lnSpc>
              <a:spcAft>
                <a:spcPts val="24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‹N›</a:t>
            </a:fld>
            <a:endParaRPr lang="en-GB"/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1117600" y="1"/>
            <a:ext cx="1" cy="1701809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1294296" y="643814"/>
            <a:ext cx="14020800" cy="1043143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408332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597" y="2434167"/>
            <a:ext cx="7104000" cy="5208580"/>
          </a:xfrm>
        </p:spPr>
        <p:txBody>
          <a:bodyPr>
            <a:noAutofit/>
          </a:bodyPr>
          <a:lstStyle>
            <a:lvl1pPr>
              <a:spcAft>
                <a:spcPts val="2400"/>
              </a:spcAft>
              <a:defRPr/>
            </a:lvl1pPr>
            <a:lvl2pPr>
              <a:spcAft>
                <a:spcPts val="2400"/>
              </a:spcAft>
              <a:defRPr/>
            </a:lvl2pPr>
            <a:lvl3pPr>
              <a:spcAft>
                <a:spcPts val="2400"/>
              </a:spcAft>
              <a:defRPr/>
            </a:lvl3pPr>
            <a:lvl4pPr>
              <a:spcAft>
                <a:spcPts val="2400"/>
              </a:spcAft>
              <a:defRPr/>
            </a:lvl4pPr>
            <a:lvl5pPr>
              <a:spcAft>
                <a:spcPts val="24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36333" y="2434167"/>
            <a:ext cx="7104000" cy="5208580"/>
          </a:xfrm>
          <a:noFill/>
        </p:spPr>
        <p:txBody>
          <a:bodyPr>
            <a:no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‹N›</a:t>
            </a:fld>
            <a:endParaRPr lang="en-GB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1117600" y="1"/>
            <a:ext cx="1" cy="1701809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1294296" y="643814"/>
            <a:ext cx="14020800" cy="1043143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960854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597" y="2434167"/>
            <a:ext cx="7104000" cy="5208580"/>
          </a:xfrm>
        </p:spPr>
        <p:txBody>
          <a:bodyPr>
            <a:noAutofit/>
          </a:bodyPr>
          <a:lstStyle>
            <a:lvl3pPr>
              <a:spcBef>
                <a:spcPts val="0"/>
              </a:spcBef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36333" y="2434167"/>
            <a:ext cx="7104000" cy="5208580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‹N›</a:t>
            </a:fld>
            <a:endParaRPr lang="en-GB"/>
          </a:p>
        </p:txBody>
      </p:sp>
      <p:cxnSp>
        <p:nvCxnSpPr>
          <p:cNvPr id="10" name="Straight Connector 9"/>
          <p:cNvCxnSpPr/>
          <p:nvPr userDrawn="1"/>
        </p:nvCxnSpPr>
        <p:spPr>
          <a:xfrm flipH="1">
            <a:off x="1117600" y="1"/>
            <a:ext cx="1" cy="1701809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1294296" y="643814"/>
            <a:ext cx="14020800" cy="1043143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8482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598" y="2434168"/>
            <a:ext cx="4477985" cy="5017512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‹N›</a:t>
            </a:fld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6139973" y="2434167"/>
            <a:ext cx="4477985" cy="5017512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11162349" y="2434167"/>
            <a:ext cx="4477985" cy="5017512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1117600" y="1"/>
            <a:ext cx="1" cy="1701809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1294296" y="643814"/>
            <a:ext cx="14020800" cy="1043143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4065192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9718" y="2241551"/>
            <a:ext cx="6877049" cy="1098549"/>
          </a:xfrm>
        </p:spPr>
        <p:txBody>
          <a:bodyPr wrap="square" anchor="b">
            <a:noAutofit/>
          </a:bodyPr>
          <a:lstStyle>
            <a:lvl1pPr marL="0" indent="0">
              <a:buNone/>
              <a:defRPr sz="3733" b="1">
                <a:solidFill>
                  <a:schemeClr val="tx2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9718" y="3340101"/>
            <a:ext cx="6877049" cy="4129775"/>
          </a:xfrm>
        </p:spPr>
        <p:txBody>
          <a:bodyPr wrap="square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29600" y="2241551"/>
            <a:ext cx="6910917" cy="1098549"/>
          </a:xfrm>
          <a:noFill/>
        </p:spPr>
        <p:txBody>
          <a:bodyPr wrap="square" anchor="b">
            <a:noAutofit/>
          </a:bodyPr>
          <a:lstStyle>
            <a:lvl1pPr marL="0" indent="0">
              <a:buNone/>
              <a:defRPr sz="3733" b="1">
                <a:solidFill>
                  <a:schemeClr val="tx2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29600" y="3340101"/>
            <a:ext cx="6910917" cy="4129775"/>
          </a:xfrm>
        </p:spPr>
        <p:txBody>
          <a:bodyPr wrap="square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F46C79FD-C571-418B-AB0F-5EE936C85276}" type="slidenum">
              <a:rPr lang="en-GB" smtClean="0"/>
              <a:t>‹N›</a:t>
            </a:fld>
            <a:endParaRPr lang="en-GB"/>
          </a:p>
        </p:txBody>
      </p:sp>
      <p:cxnSp>
        <p:nvCxnSpPr>
          <p:cNvPr id="12" name="Straight Connector 11"/>
          <p:cNvCxnSpPr/>
          <p:nvPr userDrawn="1"/>
        </p:nvCxnSpPr>
        <p:spPr>
          <a:xfrm flipH="1">
            <a:off x="1117600" y="1"/>
            <a:ext cx="1" cy="1701809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1294296" y="643814"/>
            <a:ext cx="14020800" cy="1043143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236652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‹N›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1117600" y="1"/>
            <a:ext cx="1" cy="1701809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1294296" y="643814"/>
            <a:ext cx="14020800" cy="1043143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173179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79513" y="-79513"/>
            <a:ext cx="8207513" cy="9311861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4285398" y="2656765"/>
            <a:ext cx="11400429" cy="48222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67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9263" y="991737"/>
            <a:ext cx="726564" cy="72656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7775" y="2656764"/>
            <a:ext cx="10968053" cy="4822209"/>
          </a:xfrm>
          <a:solidFill>
            <a:schemeClr val="bg1"/>
          </a:solidFill>
        </p:spPr>
        <p:txBody>
          <a:bodyPr lIns="360000" tIns="360000" rIns="360000" bIns="360000" anchor="ctr" anchorCtr="0">
            <a:noAutofit/>
          </a:bodyPr>
          <a:lstStyle>
            <a:lvl1pPr marL="0" indent="0">
              <a:buFontTx/>
              <a:buNone/>
              <a:defRPr i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291032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and Content (half 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89409" y="2434168"/>
            <a:ext cx="6569121" cy="5026609"/>
          </a:xfrm>
        </p:spPr>
        <p:txBody>
          <a:bodyPr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‹N›</a:t>
            </a:fld>
            <a:endParaRPr lang="en-GB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9089408" y="643814"/>
            <a:ext cx="6225688" cy="1043143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-61843" y="-61843"/>
            <a:ext cx="8189844" cy="9285356"/>
          </a:xfrm>
          <a:solidFill>
            <a:schemeClr val="bg2"/>
          </a:solidFill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718892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‹N›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1117600" y="1"/>
            <a:ext cx="1" cy="1701809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1294296" y="643814"/>
            <a:ext cx="14020800" cy="1043143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294297" y="3046224"/>
            <a:ext cx="4188884" cy="278764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0535269" y="3046225"/>
            <a:ext cx="4188884" cy="278764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5914782" y="3046224"/>
            <a:ext cx="4188884" cy="2787649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1609032" y="5384913"/>
            <a:ext cx="3559411" cy="2032313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667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6229519" y="5389260"/>
            <a:ext cx="3559411" cy="2032313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667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10850004" y="5383250"/>
            <a:ext cx="3559411" cy="2032313"/>
          </a:xfrm>
          <a:solidFill>
            <a:schemeClr val="bg1"/>
          </a:solidFill>
        </p:spPr>
        <p:txBody>
          <a:bodyPr tIns="90000"/>
          <a:lstStyle>
            <a:lvl1pPr marL="0" indent="0" algn="ctr">
              <a:buNone/>
              <a:defRPr sz="2667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557147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‹N›</a:t>
            </a:fld>
            <a:endParaRPr lang="en-GB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1117600" y="1"/>
            <a:ext cx="1" cy="1701809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1294296" y="643814"/>
            <a:ext cx="14020800" cy="1043143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4951826" y="2879943"/>
            <a:ext cx="3282121" cy="2184211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951825" y="5291841"/>
            <a:ext cx="3282121" cy="2184211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8432730" y="2879942"/>
            <a:ext cx="3282124" cy="2184212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11913636" y="5291840"/>
            <a:ext cx="3360000" cy="2184211"/>
          </a:xfrm>
          <a:noFill/>
        </p:spPr>
        <p:txBody>
          <a:bodyPr tIns="90000"/>
          <a:lstStyle>
            <a:lvl1pPr marL="0" indent="0" algn="l">
              <a:buNone/>
              <a:defRPr sz="2667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/>
          </p:nvPr>
        </p:nvSpPr>
        <p:spPr>
          <a:xfrm>
            <a:off x="1378156" y="2879943"/>
            <a:ext cx="3360000" cy="2184212"/>
          </a:xfrm>
          <a:noFill/>
        </p:spPr>
        <p:txBody>
          <a:bodyPr tIns="90000"/>
          <a:lstStyle>
            <a:lvl1pPr marL="0" indent="0" algn="r">
              <a:buNone/>
              <a:defRPr sz="2667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8432733" y="5291840"/>
            <a:ext cx="3282121" cy="2184211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20"/>
          </p:nvPr>
        </p:nvSpPr>
        <p:spPr>
          <a:xfrm>
            <a:off x="1378156" y="5291841"/>
            <a:ext cx="3360000" cy="2184211"/>
          </a:xfrm>
          <a:noFill/>
        </p:spPr>
        <p:txBody>
          <a:bodyPr tIns="90000"/>
          <a:lstStyle>
            <a:lvl1pPr marL="0" indent="0" algn="r">
              <a:buNone/>
              <a:defRPr sz="2667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21"/>
          </p:nvPr>
        </p:nvSpPr>
        <p:spPr>
          <a:xfrm>
            <a:off x="11955096" y="2879942"/>
            <a:ext cx="3360000" cy="2184212"/>
          </a:xfrm>
          <a:noFill/>
        </p:spPr>
        <p:txBody>
          <a:bodyPr tIns="90000"/>
          <a:lstStyle>
            <a:lvl1pPr marL="0" indent="0" algn="l">
              <a:buNone/>
              <a:defRPr sz="2667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5014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pter 2">
  <p:cSld name="Chapter 2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110"/>
          <p:cNvPicPr preferRelativeResize="0"/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0" y="0"/>
            <a:ext cx="16256000" cy="9156698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10"/>
          <p:cNvSpPr txBox="1">
            <a:spLocks noGrp="1"/>
          </p:cNvSpPr>
          <p:nvPr>
            <p:ph type="body" idx="1"/>
          </p:nvPr>
        </p:nvSpPr>
        <p:spPr>
          <a:xfrm>
            <a:off x="2269067" y="792163"/>
            <a:ext cx="11751733" cy="750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rmAutofit/>
          </a:bodyPr>
          <a:lstStyle>
            <a:lvl1pPr marL="457200" lvl="0" indent="-22860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625"/>
              <a:buFont typeface="Helvetica Neue"/>
              <a:buNone/>
              <a:defRPr sz="11500" b="1" i="0">
                <a:solidFill>
                  <a:schemeClr val="accent2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6256000" cy="4572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0" y="3528858"/>
            <a:ext cx="14020800" cy="1043143"/>
          </a:xfrm>
          <a:solidFill>
            <a:schemeClr val="bg1"/>
          </a:solidFill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pPr/>
              <a:t>‹N›</a:t>
            </a:fld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1117600" y="4840818"/>
            <a:ext cx="14020800" cy="271356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778536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79FD-C571-418B-AB0F-5EE936C85276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647260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Right - Text" userDrawn="1">
  <p:cSld name="1_Image Right - Text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44"/>
          <p:cNvSpPr>
            <a:spLocks noGrp="1"/>
          </p:cNvSpPr>
          <p:nvPr>
            <p:ph type="pic" idx="2"/>
          </p:nvPr>
        </p:nvSpPr>
        <p:spPr>
          <a:xfrm>
            <a:off x="8128000" y="792164"/>
            <a:ext cx="8128000" cy="7405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R="0" lvl="2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R="0" lvl="3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R="0" lvl="4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R="0" lvl="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487" name="Google Shape;487;p144"/>
          <p:cNvSpPr txBox="1">
            <a:spLocks noGrp="1"/>
          </p:cNvSpPr>
          <p:nvPr>
            <p:ph type="body" idx="1"/>
          </p:nvPr>
        </p:nvSpPr>
        <p:spPr>
          <a:xfrm>
            <a:off x="711201" y="792164"/>
            <a:ext cx="6535716" cy="2565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D3293"/>
              </a:buClr>
              <a:buSzPts val="4950"/>
              <a:buFont typeface="Open Sans SemiBold"/>
              <a:buNone/>
              <a:defRPr sz="6600" b="1" i="0">
                <a:solidFill>
                  <a:srgbClr val="2D329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None/>
              <a:defRPr/>
            </a:lvl2pPr>
            <a:lvl3pPr marL="1371600" lvl="2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3pPr>
            <a:lvl4pPr marL="1828800" lvl="3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4pPr>
            <a:lvl5pPr marL="2286000" lvl="4" indent="-228600" algn="ctr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2D3293"/>
              </a:buClr>
              <a:buSzPts val="3900"/>
              <a:buFont typeface="Open Sans"/>
              <a:buNone/>
              <a:defRPr sz="5200" b="1" i="0">
                <a:solidFill>
                  <a:srgbClr val="2D3293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sp>
        <p:nvSpPr>
          <p:cNvPr id="488" name="Google Shape;488;p144"/>
          <p:cNvSpPr txBox="1">
            <a:spLocks noGrp="1"/>
          </p:cNvSpPr>
          <p:nvPr>
            <p:ph type="body" idx="3"/>
          </p:nvPr>
        </p:nvSpPr>
        <p:spPr>
          <a:xfrm>
            <a:off x="723899" y="3357798"/>
            <a:ext cx="6126605" cy="405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Open Sans Light"/>
              <a:buNone/>
              <a:defRPr sz="3200" b="0" i="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1pPr>
            <a:lvl2pPr marL="914400" lvl="1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228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6pPr>
            <a:lvl7pPr marL="3200400" lvl="6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7pPr>
            <a:lvl8pPr marL="3657600" lvl="7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8pPr>
            <a:lvl9pPr marL="4114800" lvl="8" indent="-314325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Char char="•"/>
              <a:defRPr/>
            </a:lvl9pPr>
          </a:lstStyle>
          <a:p>
            <a:endParaRPr/>
          </a:p>
        </p:txBody>
      </p:sp>
      <p:pic>
        <p:nvPicPr>
          <p:cNvPr id="489" name="Google Shape;489;p1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 flipH="1">
            <a:off x="13821973" y="-500296"/>
            <a:ext cx="1933731" cy="293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1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370390" y="-389238"/>
            <a:ext cx="1481559" cy="2222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1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5400000">
            <a:off x="14404051" y="7292051"/>
            <a:ext cx="1481559" cy="22223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966587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1000 cov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266381C-2ECF-4043-B1BC-1EDDA8E9B5C8}"/>
              </a:ext>
            </a:extLst>
          </p:cNvPr>
          <p:cNvSpPr/>
          <p:nvPr userDrawn="1"/>
        </p:nvSpPr>
        <p:spPr>
          <a:xfrm flipV="1">
            <a:off x="827805" y="7322629"/>
            <a:ext cx="14546011" cy="6095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3018A6C8-42E1-9F41-B467-00A151FB5A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7805" y="1977172"/>
            <a:ext cx="5012267" cy="3674533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AC610442-C347-C34A-9779-27C66DEA334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715067" y="740003"/>
            <a:ext cx="658748" cy="1020413"/>
          </a:xfrm>
          <a:prstGeom prst="rect">
            <a:avLst/>
          </a:prstGeom>
        </p:spPr>
      </p:pic>
      <p:pic>
        <p:nvPicPr>
          <p:cNvPr id="16" name="Picture 15" descr="Text&#10;&#10;Description automatically generated">
            <a:extLst>
              <a:ext uri="{FF2B5EF4-FFF2-40B4-BE49-F238E27FC236}">
                <a16:creationId xmlns:a16="http://schemas.microsoft.com/office/drawing/2014/main" id="{A101C16B-80C8-6E45-ABC9-82248C0FE8F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7805" y="7782567"/>
            <a:ext cx="6536267" cy="82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3546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1000 editable cov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3D7D54DB-AD49-374C-967F-BB7865DA2A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36335" y="4887193"/>
            <a:ext cx="10583333" cy="852051"/>
          </a:xfrm>
        </p:spPr>
        <p:txBody>
          <a:bodyPr>
            <a:noAutofit/>
          </a:bodyPr>
          <a:lstStyle>
            <a:lvl1pPr marL="0" indent="0" algn="ctr">
              <a:buNone/>
              <a:defRPr sz="4800" b="1">
                <a:solidFill>
                  <a:schemeClr val="bg1"/>
                </a:solidFill>
              </a:defRPr>
            </a:lvl1pPr>
            <a:lvl2pPr marL="609570" indent="0">
              <a:buNone/>
              <a:defRPr b="1"/>
            </a:lvl2pPr>
            <a:lvl3pPr marL="1219140" indent="0">
              <a:buNone/>
              <a:defRPr b="1"/>
            </a:lvl3pPr>
            <a:lvl4pPr marL="1828709" indent="0">
              <a:buNone/>
              <a:defRPr b="1"/>
            </a:lvl4pPr>
            <a:lvl5pPr marL="2438278" indent="0">
              <a:buNone/>
              <a:defRPr b="1"/>
            </a:lvl5pPr>
          </a:lstStyle>
          <a:p>
            <a:pPr lvl="0"/>
            <a:r>
              <a:rPr lang="en-US" dirty="0"/>
              <a:t>Title slide option 1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52296B93-0693-CE4C-B35B-6CEC877DD0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36335" y="5953968"/>
            <a:ext cx="10583332" cy="793749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accent3">
                    <a:lumMod val="50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accent2"/>
                </a:solidFill>
              </a:defRPr>
            </a:lvl2pPr>
            <a:lvl3pPr marL="1219140" indent="0" algn="ctr">
              <a:buNone/>
              <a:defRPr>
                <a:solidFill>
                  <a:schemeClr val="accent2"/>
                </a:solidFill>
              </a:defRPr>
            </a:lvl3pPr>
            <a:lvl4pPr marL="1828709" indent="0" algn="ctr">
              <a:buNone/>
              <a:defRPr>
                <a:solidFill>
                  <a:schemeClr val="accent2"/>
                </a:solidFill>
              </a:defRPr>
            </a:lvl4pPr>
            <a:lvl5pPr marL="2438278" indent="0" algn="ctr"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Presenter name or other subtitle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8D8870-7050-0647-BC8A-79713D2731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84800" y="7833732"/>
            <a:ext cx="5486400" cy="47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3382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1000 photo4 cov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0117FD7-5F0D-AC4A-9386-44C7F0E679A8}"/>
              </a:ext>
            </a:extLst>
          </p:cNvPr>
          <p:cNvSpPr/>
          <p:nvPr userDrawn="1"/>
        </p:nvSpPr>
        <p:spPr>
          <a:xfrm>
            <a:off x="2" y="4572001"/>
            <a:ext cx="16255999" cy="4572001"/>
          </a:xfrm>
          <a:prstGeom prst="rect">
            <a:avLst/>
          </a:prstGeom>
          <a:solidFill>
            <a:schemeClr val="accent3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5" name="Text Placeholder 7">
            <a:extLst>
              <a:ext uri="{FF2B5EF4-FFF2-40B4-BE49-F238E27FC236}">
                <a16:creationId xmlns:a16="http://schemas.microsoft.com/office/drawing/2014/main" id="{0DAF3539-1D46-8A43-BE42-F91AD8FD96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95451" y="5233833"/>
            <a:ext cx="12894104" cy="852051"/>
          </a:xfrm>
        </p:spPr>
        <p:txBody>
          <a:bodyPr>
            <a:noAutofit/>
          </a:bodyPr>
          <a:lstStyle>
            <a:lvl1pPr marL="0" indent="0" algn="ctr">
              <a:buNone/>
              <a:defRPr sz="4800" b="1">
                <a:solidFill>
                  <a:schemeClr val="bg1"/>
                </a:solidFill>
              </a:defRPr>
            </a:lvl1pPr>
            <a:lvl2pPr marL="609570" indent="0">
              <a:buNone/>
              <a:defRPr b="1"/>
            </a:lvl2pPr>
            <a:lvl3pPr marL="1219140" indent="0">
              <a:buNone/>
              <a:defRPr b="1"/>
            </a:lvl3pPr>
            <a:lvl4pPr marL="1828709" indent="0">
              <a:buNone/>
              <a:defRPr b="1"/>
            </a:lvl4pPr>
            <a:lvl5pPr marL="2438278" indent="0">
              <a:buNone/>
              <a:defRPr b="1"/>
            </a:lvl5pPr>
          </a:lstStyle>
          <a:p>
            <a:pPr lvl="0"/>
            <a:r>
              <a:rPr lang="en-US" dirty="0"/>
              <a:t>Title slide option 2 - Photographic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54AE1A38-4B65-784D-98AC-C10DC0CBA3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95451" y="6300608"/>
            <a:ext cx="12894104" cy="793749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accent3">
                    <a:lumMod val="50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accent2"/>
                </a:solidFill>
              </a:defRPr>
            </a:lvl2pPr>
            <a:lvl3pPr marL="1219140" indent="0" algn="ctr">
              <a:buNone/>
              <a:defRPr>
                <a:solidFill>
                  <a:schemeClr val="accent2"/>
                </a:solidFill>
              </a:defRPr>
            </a:lvl3pPr>
            <a:lvl4pPr marL="1828709" indent="0" algn="ctr">
              <a:buNone/>
              <a:defRPr>
                <a:solidFill>
                  <a:schemeClr val="accent2"/>
                </a:solidFill>
              </a:defRPr>
            </a:lvl4pPr>
            <a:lvl5pPr marL="2438278" indent="0" algn="ctr"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Image preselected 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F76BE4-2B79-1840-98A6-873FBEF2F5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84800" y="7833732"/>
            <a:ext cx="5486400" cy="47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802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1000 add photo - transparent band  cov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893B5BB-E9FB-F945-8E94-A2221E87723E}"/>
              </a:ext>
            </a:extLst>
          </p:cNvPr>
          <p:cNvSpPr/>
          <p:nvPr userDrawn="1"/>
        </p:nvSpPr>
        <p:spPr>
          <a:xfrm>
            <a:off x="2" y="4572001"/>
            <a:ext cx="16255999" cy="4572001"/>
          </a:xfrm>
          <a:prstGeom prst="rect">
            <a:avLst/>
          </a:prstGeom>
          <a:solidFill>
            <a:schemeClr val="accent3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6304ED4-4F4D-984E-88DB-63EB44C507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95451" y="5233833"/>
            <a:ext cx="12894104" cy="852051"/>
          </a:xfrm>
        </p:spPr>
        <p:txBody>
          <a:bodyPr>
            <a:noAutofit/>
          </a:bodyPr>
          <a:lstStyle>
            <a:lvl1pPr marL="0" indent="0" algn="ctr">
              <a:buNone/>
              <a:defRPr sz="4800" b="1">
                <a:solidFill>
                  <a:schemeClr val="bg1"/>
                </a:solidFill>
              </a:defRPr>
            </a:lvl1pPr>
            <a:lvl2pPr marL="609570" indent="0">
              <a:buNone/>
              <a:defRPr b="1"/>
            </a:lvl2pPr>
            <a:lvl3pPr marL="1219140" indent="0">
              <a:buNone/>
              <a:defRPr b="1"/>
            </a:lvl3pPr>
            <a:lvl4pPr marL="1828709" indent="0">
              <a:buNone/>
              <a:defRPr b="1"/>
            </a:lvl4pPr>
            <a:lvl5pPr marL="2438278" indent="0">
              <a:buNone/>
              <a:defRPr b="1"/>
            </a:lvl5pPr>
          </a:lstStyle>
          <a:p>
            <a:pPr lvl="0"/>
            <a:r>
              <a:rPr lang="en-US" dirty="0"/>
              <a:t>Title slide option 5 - Photographic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2D4FEC09-9862-DF41-9480-7B408AE024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95451" y="6300608"/>
            <a:ext cx="12894104" cy="793749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accent3">
                    <a:lumMod val="50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accent2"/>
                </a:solidFill>
              </a:defRPr>
            </a:lvl2pPr>
            <a:lvl3pPr marL="1219140" indent="0" algn="ctr">
              <a:buNone/>
              <a:defRPr>
                <a:solidFill>
                  <a:schemeClr val="accent2"/>
                </a:solidFill>
              </a:defRPr>
            </a:lvl3pPr>
            <a:lvl4pPr marL="1828709" indent="0" algn="ctr">
              <a:buNone/>
              <a:defRPr>
                <a:solidFill>
                  <a:schemeClr val="accent2"/>
                </a:solidFill>
              </a:defRPr>
            </a:lvl4pPr>
            <a:lvl5pPr marL="2438278" indent="0" algn="ctr"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Add image using Fill / Picture or texture fill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67844F-0EBD-1141-BBA9-D904A672FE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84800" y="7833732"/>
            <a:ext cx="5486400" cy="47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6704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1000 add photo cov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BB24274-A03F-E94A-9EE1-8A0F47CA3A91}"/>
              </a:ext>
            </a:extLst>
          </p:cNvPr>
          <p:cNvSpPr/>
          <p:nvPr userDrawn="1"/>
        </p:nvSpPr>
        <p:spPr>
          <a:xfrm>
            <a:off x="0" y="4572001"/>
            <a:ext cx="16256000" cy="457200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8246464-E573-3B4F-A613-6055D9F0989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6256000" cy="4572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79194BB7-BF1B-EF4B-9B66-0892636FC2A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95451" y="5233833"/>
            <a:ext cx="12894104" cy="852051"/>
          </a:xfrm>
        </p:spPr>
        <p:txBody>
          <a:bodyPr>
            <a:noAutofit/>
          </a:bodyPr>
          <a:lstStyle>
            <a:lvl1pPr marL="0" indent="0" algn="ctr">
              <a:buNone/>
              <a:defRPr sz="4800" b="1">
                <a:solidFill>
                  <a:schemeClr val="bg1"/>
                </a:solidFill>
              </a:defRPr>
            </a:lvl1pPr>
            <a:lvl2pPr marL="609570" indent="0">
              <a:buNone/>
              <a:defRPr b="1"/>
            </a:lvl2pPr>
            <a:lvl3pPr marL="1219140" indent="0">
              <a:buNone/>
              <a:defRPr b="1"/>
            </a:lvl3pPr>
            <a:lvl4pPr marL="1828709" indent="0">
              <a:buNone/>
              <a:defRPr b="1"/>
            </a:lvl4pPr>
            <a:lvl5pPr marL="2438278" indent="0">
              <a:buNone/>
              <a:defRPr b="1"/>
            </a:lvl5pPr>
          </a:lstStyle>
          <a:p>
            <a:pPr lvl="0"/>
            <a:r>
              <a:rPr lang="en-US" dirty="0"/>
              <a:t>Title slide option 5 - Photographic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7CF68CE-772B-FC4C-9554-25A0E68D39F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95451" y="6300608"/>
            <a:ext cx="12894104" cy="793749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solidFill>
                  <a:schemeClr val="accent3">
                    <a:lumMod val="50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accent2"/>
                </a:solidFill>
              </a:defRPr>
            </a:lvl2pPr>
            <a:lvl3pPr marL="1219140" indent="0" algn="ctr">
              <a:buNone/>
              <a:defRPr>
                <a:solidFill>
                  <a:schemeClr val="accent2"/>
                </a:solidFill>
              </a:defRPr>
            </a:lvl3pPr>
            <a:lvl4pPr marL="1828709" indent="0" algn="ctr">
              <a:buNone/>
              <a:defRPr>
                <a:solidFill>
                  <a:schemeClr val="accent2"/>
                </a:solidFill>
              </a:defRPr>
            </a:lvl4pPr>
            <a:lvl5pPr marL="2438278" indent="0" algn="ctr"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Drag and drop image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F86DFB-509E-F446-BBDF-5ECD83B675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84800" y="7833732"/>
            <a:ext cx="5486400" cy="47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2632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12B13B3-F7F3-DB49-BE57-2494AAE5908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870588" y="2490528"/>
            <a:ext cx="4434417" cy="362373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559DCD0E-8F10-9343-8703-ECA9580DD6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95451" y="5233833"/>
            <a:ext cx="12894104" cy="852051"/>
          </a:xfrm>
        </p:spPr>
        <p:txBody>
          <a:bodyPr>
            <a:noAutofit/>
          </a:bodyPr>
          <a:lstStyle>
            <a:lvl1pPr marL="0" indent="0" algn="ctr">
              <a:buNone/>
              <a:defRPr sz="4800" b="1">
                <a:solidFill>
                  <a:schemeClr val="bg1"/>
                </a:solidFill>
              </a:defRPr>
            </a:lvl1pPr>
            <a:lvl2pPr marL="609570" indent="0">
              <a:buNone/>
              <a:defRPr b="1"/>
            </a:lvl2pPr>
            <a:lvl3pPr marL="1219140" indent="0">
              <a:buNone/>
              <a:defRPr b="1"/>
            </a:lvl3pPr>
            <a:lvl4pPr marL="1828709" indent="0">
              <a:buNone/>
              <a:defRPr b="1"/>
            </a:lvl4pPr>
            <a:lvl5pPr marL="2438278" indent="0">
              <a:buNone/>
              <a:defRPr b="1"/>
            </a:lvl5pPr>
          </a:lstStyle>
          <a:p>
            <a:pPr lvl="0"/>
            <a:r>
              <a:rPr lang="en-US" dirty="0"/>
              <a:t>Title slide option 5 - Photographic</a:t>
            </a:r>
          </a:p>
        </p:txBody>
      </p:sp>
    </p:spTree>
    <p:extLst>
      <p:ext uri="{BB962C8B-B14F-4D97-AF65-F5344CB8AC3E}">
        <p14:creationId xmlns:p14="http://schemas.microsoft.com/office/powerpoint/2010/main" val="309341489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6E6ABD5-36E3-0747-BCD3-4AB0F8E8CAA4}"/>
              </a:ext>
            </a:extLst>
          </p:cNvPr>
          <p:cNvSpPr/>
          <p:nvPr userDrawn="1"/>
        </p:nvSpPr>
        <p:spPr>
          <a:xfrm>
            <a:off x="0" y="8379229"/>
            <a:ext cx="16256000" cy="76477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BE6D6A6-EFCD-8D41-ABB4-5AACBF5E49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7919" y="2844802"/>
            <a:ext cx="14880167" cy="5302673"/>
          </a:xfrm>
        </p:spPr>
        <p:txBody>
          <a:bodyPr lIns="0" tIns="0" rIns="0" bIns="0"/>
          <a:lstStyle>
            <a:lvl1pPr marL="781760" indent="-781760">
              <a:lnSpc>
                <a:spcPct val="90000"/>
              </a:lnSpc>
              <a:spcBef>
                <a:spcPts val="0"/>
              </a:spcBef>
              <a:spcAft>
                <a:spcPts val="5600"/>
              </a:spcAft>
              <a:buClr>
                <a:schemeClr val="accent3"/>
              </a:buClr>
              <a:buSzPct val="160000"/>
              <a:buFont typeface="+mj-lt"/>
              <a:buAutoNum type="arabicPeriod"/>
              <a:defRPr>
                <a:solidFill>
                  <a:schemeClr val="accent4"/>
                </a:solidFill>
              </a:defRPr>
            </a:lvl1pPr>
            <a:lvl2pPr marL="1219140" indent="-609570">
              <a:buClr>
                <a:schemeClr val="accent1"/>
              </a:buClr>
              <a:buSzPct val="200000"/>
              <a:buFont typeface="+mj-lt"/>
              <a:buAutoNum type="arabicPeriod"/>
              <a:defRPr/>
            </a:lvl2pPr>
            <a:lvl3pPr marL="1828709" indent="-609570">
              <a:buClr>
                <a:schemeClr val="accent1"/>
              </a:buClr>
              <a:buSzPct val="200000"/>
              <a:buFont typeface="+mj-lt"/>
              <a:buAutoNum type="arabicPeriod"/>
              <a:defRPr/>
            </a:lvl3pPr>
            <a:lvl4pPr marL="2285886" indent="-457178">
              <a:buClr>
                <a:schemeClr val="accent1"/>
              </a:buClr>
              <a:buSzPct val="200000"/>
              <a:buFont typeface="+mj-lt"/>
              <a:buAutoNum type="arabicPeriod"/>
              <a:defRPr/>
            </a:lvl4pPr>
            <a:lvl5pPr marL="2895456" indent="-457178">
              <a:buClr>
                <a:schemeClr val="accent1"/>
              </a:buClr>
              <a:buSzPct val="200000"/>
              <a:buFont typeface="+mj-lt"/>
              <a:buAutoNum type="arabicPeriod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0"/>
            <a:r>
              <a:rPr lang="en-US" dirty="0"/>
              <a:t>Lorem ipsum dolor</a:t>
            </a:r>
          </a:p>
          <a:p>
            <a:pPr lvl="0"/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endParaRPr lang="en-US" dirty="0"/>
          </a:p>
          <a:p>
            <a:pPr lvl="0"/>
            <a:r>
              <a:rPr lang="en-US" dirty="0" err="1"/>
              <a:t>Vestibulum</a:t>
            </a:r>
            <a:r>
              <a:rPr lang="en-US" dirty="0"/>
              <a:t> gravida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at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nam</a:t>
            </a:r>
            <a:r>
              <a:rPr lang="en-US" dirty="0"/>
              <a:t> </a:t>
            </a:r>
            <a:r>
              <a:rPr lang="en-US" dirty="0" err="1"/>
              <a:t>pulvinar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endParaRPr lang="en-US" dirty="0"/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D68FD9C4-195C-8B48-A050-E066F24A3B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7920" y="1386381"/>
            <a:ext cx="14880167" cy="937683"/>
          </a:xfrm>
        </p:spPr>
        <p:txBody>
          <a:bodyPr lIns="0" tIns="0" rIns="0" bIns="0"/>
          <a:lstStyle>
            <a:lvl1pPr marL="0" indent="0">
              <a:buNone/>
              <a:defRPr b="1">
                <a:solidFill>
                  <a:schemeClr val="accent4"/>
                </a:solidFill>
              </a:defRPr>
            </a:lvl1pPr>
            <a:lvl2pPr marL="609570" indent="0">
              <a:buNone/>
              <a:defRPr/>
            </a:lvl2pPr>
            <a:lvl3pPr marL="1219140" indent="0">
              <a:buNone/>
              <a:defRPr/>
            </a:lvl3pPr>
            <a:lvl4pPr marL="1828709" indent="0">
              <a:buNone/>
              <a:defRPr/>
            </a:lvl4pPr>
            <a:lvl5pPr marL="2438278" indent="0">
              <a:buNone/>
              <a:defRPr/>
            </a:lvl5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C06B0E33-343B-F644-A6E3-846D153C0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919" y="154984"/>
            <a:ext cx="14880167" cy="1182624"/>
          </a:xfrm>
          <a:prstGeom prst="rect">
            <a:avLst/>
          </a:prstGeom>
        </p:spPr>
        <p:txBody>
          <a:bodyPr vert="horz" lIns="0" tIns="108000" rIns="0" bIns="0" rtlCol="0" anchor="t" anchorCtr="0">
            <a:normAutofit/>
          </a:bodyPr>
          <a:lstStyle>
            <a:lvl1pPr>
              <a:lnSpc>
                <a:spcPct val="90000"/>
              </a:lnSpc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D46370-BCAE-B148-ACBC-6E155AF03F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7917" y="8524276"/>
            <a:ext cx="14867467" cy="42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054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3681">
          <p15:clr>
            <a:srgbClr val="FBAE40"/>
          </p15:clr>
        </p15:guide>
        <p15:guide id="5" pos="3840">
          <p15:clr>
            <a:srgbClr val="FBAE40"/>
          </p15:clr>
        </p15:guide>
        <p15:guide id="6" pos="399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26" Type="http://schemas.openxmlformats.org/officeDocument/2006/relationships/slideLayout" Target="../slideLayouts/slideLayout71.xml"/><Relationship Id="rId3" Type="http://schemas.openxmlformats.org/officeDocument/2006/relationships/slideLayout" Target="../slideLayouts/slideLayout48.xml"/><Relationship Id="rId21" Type="http://schemas.openxmlformats.org/officeDocument/2006/relationships/slideLayout" Target="../slideLayouts/slideLayout66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5" Type="http://schemas.openxmlformats.org/officeDocument/2006/relationships/slideLayout" Target="../slideLayouts/slideLayout70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29" Type="http://schemas.openxmlformats.org/officeDocument/2006/relationships/image" Target="../media/image39.png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69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23" Type="http://schemas.openxmlformats.org/officeDocument/2006/relationships/slideLayout" Target="../slideLayouts/slideLayout68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Relationship Id="rId22" Type="http://schemas.openxmlformats.org/officeDocument/2006/relationships/slideLayout" Target="../slideLayouts/slideLayout67.xml"/><Relationship Id="rId27" Type="http://schemas.openxmlformats.org/officeDocument/2006/relationships/slideLayout" Target="../slideLayouts/slideLayout7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75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slideLayout" Target="../slideLayouts/slideLayout92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91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Relationship Id="rId22" Type="http://schemas.openxmlformats.org/officeDocument/2006/relationships/image" Target="../media/image46.png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5.xml"/><Relationship Id="rId18" Type="http://schemas.openxmlformats.org/officeDocument/2006/relationships/slideLayout" Target="../slideLayouts/slideLayout110.xml"/><Relationship Id="rId26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95.xml"/><Relationship Id="rId21" Type="http://schemas.openxmlformats.org/officeDocument/2006/relationships/slideLayout" Target="../slideLayouts/slideLayout113.xml"/><Relationship Id="rId34" Type="http://schemas.openxmlformats.org/officeDocument/2006/relationships/theme" Target="../theme/theme4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109.xml"/><Relationship Id="rId25" Type="http://schemas.openxmlformats.org/officeDocument/2006/relationships/slideLayout" Target="../slideLayouts/slideLayout117.xml"/><Relationship Id="rId33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20" Type="http://schemas.openxmlformats.org/officeDocument/2006/relationships/slideLayout" Target="../slideLayouts/slideLayout112.xml"/><Relationship Id="rId29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24" Type="http://schemas.openxmlformats.org/officeDocument/2006/relationships/slideLayout" Target="../slideLayouts/slideLayout116.xml"/><Relationship Id="rId32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23" Type="http://schemas.openxmlformats.org/officeDocument/2006/relationships/slideLayout" Target="../slideLayouts/slideLayout115.xml"/><Relationship Id="rId28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02.xml"/><Relationship Id="rId19" Type="http://schemas.openxmlformats.org/officeDocument/2006/relationships/slideLayout" Target="../slideLayouts/slideLayout111.xml"/><Relationship Id="rId31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Relationship Id="rId22" Type="http://schemas.openxmlformats.org/officeDocument/2006/relationships/slideLayout" Target="../slideLayouts/slideLayout114.xml"/><Relationship Id="rId27" Type="http://schemas.openxmlformats.org/officeDocument/2006/relationships/slideLayout" Target="../slideLayouts/slideLayout119.xml"/><Relationship Id="rId30" Type="http://schemas.openxmlformats.org/officeDocument/2006/relationships/slideLayout" Target="../slideLayouts/slideLayout122.xml"/><Relationship Id="rId35" Type="http://schemas.openxmlformats.org/officeDocument/2006/relationships/image" Target="../media/image39.png"/><Relationship Id="rId8" Type="http://schemas.openxmlformats.org/officeDocument/2006/relationships/slideLayout" Target="../slideLayouts/slideLayout100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43.xml"/><Relationship Id="rId26" Type="http://schemas.openxmlformats.org/officeDocument/2006/relationships/slideLayout" Target="../slideLayouts/slideLayout151.xml"/><Relationship Id="rId39" Type="http://schemas.openxmlformats.org/officeDocument/2006/relationships/slideLayout" Target="../slideLayouts/slideLayout164.xml"/><Relationship Id="rId21" Type="http://schemas.openxmlformats.org/officeDocument/2006/relationships/slideLayout" Target="../slideLayouts/slideLayout146.xml"/><Relationship Id="rId34" Type="http://schemas.openxmlformats.org/officeDocument/2006/relationships/slideLayout" Target="../slideLayouts/slideLayout159.xml"/><Relationship Id="rId42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72.xml"/><Relationship Id="rId50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7.xml"/><Relationship Id="rId16" Type="http://schemas.openxmlformats.org/officeDocument/2006/relationships/slideLayout" Target="../slideLayouts/slideLayout141.xml"/><Relationship Id="rId29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36.xml"/><Relationship Id="rId24" Type="http://schemas.openxmlformats.org/officeDocument/2006/relationships/slideLayout" Target="../slideLayouts/slideLayout149.xml"/><Relationship Id="rId32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62.xml"/><Relationship Id="rId40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70.xml"/><Relationship Id="rId53" Type="http://schemas.openxmlformats.org/officeDocument/2006/relationships/slideLayout" Target="../slideLayouts/slideLayout178.xml"/><Relationship Id="rId58" Type="http://schemas.openxmlformats.org/officeDocument/2006/relationships/image" Target="../media/image57.png"/><Relationship Id="rId5" Type="http://schemas.openxmlformats.org/officeDocument/2006/relationships/slideLayout" Target="../slideLayouts/slideLayout130.xml"/><Relationship Id="rId19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9.xml"/><Relationship Id="rId22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52.xml"/><Relationship Id="rId30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60.xml"/><Relationship Id="rId43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73.xml"/><Relationship Id="rId56" Type="http://schemas.openxmlformats.org/officeDocument/2006/relationships/slideLayout" Target="../slideLayouts/slideLayout181.xml"/><Relationship Id="rId8" Type="http://schemas.openxmlformats.org/officeDocument/2006/relationships/slideLayout" Target="../slideLayouts/slideLayout133.xml"/><Relationship Id="rId51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28.xml"/><Relationship Id="rId12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42.xml"/><Relationship Id="rId25" Type="http://schemas.openxmlformats.org/officeDocument/2006/relationships/slideLayout" Target="../slideLayouts/slideLayout150.xml"/><Relationship Id="rId33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63.xml"/><Relationship Id="rId46" Type="http://schemas.openxmlformats.org/officeDocument/2006/relationships/slideLayout" Target="../slideLayouts/slideLayout171.xml"/><Relationship Id="rId59" Type="http://schemas.openxmlformats.org/officeDocument/2006/relationships/image" Target="../media/image58.png"/><Relationship Id="rId20" Type="http://schemas.openxmlformats.org/officeDocument/2006/relationships/slideLayout" Target="../slideLayouts/slideLayout145.xml"/><Relationship Id="rId41" Type="http://schemas.openxmlformats.org/officeDocument/2006/relationships/slideLayout" Target="../slideLayouts/slideLayout166.xml"/><Relationship Id="rId54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5" Type="http://schemas.openxmlformats.org/officeDocument/2006/relationships/slideLayout" Target="../slideLayouts/slideLayout140.xml"/><Relationship Id="rId23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53.xml"/><Relationship Id="rId36" Type="http://schemas.openxmlformats.org/officeDocument/2006/relationships/slideLayout" Target="../slideLayouts/slideLayout161.xml"/><Relationship Id="rId49" Type="http://schemas.openxmlformats.org/officeDocument/2006/relationships/slideLayout" Target="../slideLayouts/slideLayout174.xml"/><Relationship Id="rId57" Type="http://schemas.openxmlformats.org/officeDocument/2006/relationships/theme" Target="../theme/theme5.xml"/><Relationship Id="rId10" Type="http://schemas.openxmlformats.org/officeDocument/2006/relationships/slideLayout" Target="../slideLayouts/slideLayout135.xml"/><Relationship Id="rId31" Type="http://schemas.openxmlformats.org/officeDocument/2006/relationships/slideLayout" Target="../slideLayouts/slideLayout156.xml"/><Relationship Id="rId44" Type="http://schemas.openxmlformats.org/officeDocument/2006/relationships/slideLayout" Target="../slideLayouts/slideLayout169.xml"/><Relationship Id="rId52" Type="http://schemas.openxmlformats.org/officeDocument/2006/relationships/slideLayout" Target="../slideLayouts/slideLayout177.xml"/><Relationship Id="rId60" Type="http://schemas.openxmlformats.org/officeDocument/2006/relationships/image" Target="../media/image59.png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4.xml"/><Relationship Id="rId18" Type="http://schemas.openxmlformats.org/officeDocument/2006/relationships/slideLayout" Target="../slideLayouts/slideLayout199.xml"/><Relationship Id="rId26" Type="http://schemas.openxmlformats.org/officeDocument/2006/relationships/slideLayout" Target="../slideLayouts/slideLayout207.xml"/><Relationship Id="rId39" Type="http://schemas.openxmlformats.org/officeDocument/2006/relationships/slideLayout" Target="../slideLayouts/slideLayout220.xml"/><Relationship Id="rId21" Type="http://schemas.openxmlformats.org/officeDocument/2006/relationships/slideLayout" Target="../slideLayouts/slideLayout202.xml"/><Relationship Id="rId34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188.xml"/><Relationship Id="rId12" Type="http://schemas.openxmlformats.org/officeDocument/2006/relationships/slideLayout" Target="../slideLayouts/slideLayout193.xml"/><Relationship Id="rId17" Type="http://schemas.openxmlformats.org/officeDocument/2006/relationships/slideLayout" Target="../slideLayouts/slideLayout198.xml"/><Relationship Id="rId25" Type="http://schemas.openxmlformats.org/officeDocument/2006/relationships/slideLayout" Target="../slideLayouts/slideLayout206.xml"/><Relationship Id="rId33" Type="http://schemas.openxmlformats.org/officeDocument/2006/relationships/slideLayout" Target="../slideLayouts/slideLayout214.xml"/><Relationship Id="rId38" Type="http://schemas.openxmlformats.org/officeDocument/2006/relationships/slideLayout" Target="../slideLayouts/slideLayout219.xml"/><Relationship Id="rId2" Type="http://schemas.openxmlformats.org/officeDocument/2006/relationships/slideLayout" Target="../slideLayouts/slideLayout183.xml"/><Relationship Id="rId16" Type="http://schemas.openxmlformats.org/officeDocument/2006/relationships/slideLayout" Target="../slideLayouts/slideLayout197.xml"/><Relationship Id="rId20" Type="http://schemas.openxmlformats.org/officeDocument/2006/relationships/slideLayout" Target="../slideLayouts/slideLayout201.xml"/><Relationship Id="rId29" Type="http://schemas.openxmlformats.org/officeDocument/2006/relationships/slideLayout" Target="../slideLayouts/slideLayout210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24" Type="http://schemas.openxmlformats.org/officeDocument/2006/relationships/slideLayout" Target="../slideLayouts/slideLayout205.xml"/><Relationship Id="rId32" Type="http://schemas.openxmlformats.org/officeDocument/2006/relationships/slideLayout" Target="../slideLayouts/slideLayout213.xml"/><Relationship Id="rId37" Type="http://schemas.openxmlformats.org/officeDocument/2006/relationships/slideLayout" Target="../slideLayouts/slideLayout218.xml"/><Relationship Id="rId40" Type="http://schemas.openxmlformats.org/officeDocument/2006/relationships/theme" Target="../theme/theme6.xml"/><Relationship Id="rId5" Type="http://schemas.openxmlformats.org/officeDocument/2006/relationships/slideLayout" Target="../slideLayouts/slideLayout186.xml"/><Relationship Id="rId15" Type="http://schemas.openxmlformats.org/officeDocument/2006/relationships/slideLayout" Target="../slideLayouts/slideLayout196.xml"/><Relationship Id="rId23" Type="http://schemas.openxmlformats.org/officeDocument/2006/relationships/slideLayout" Target="../slideLayouts/slideLayout204.xml"/><Relationship Id="rId28" Type="http://schemas.openxmlformats.org/officeDocument/2006/relationships/slideLayout" Target="../slideLayouts/slideLayout209.xml"/><Relationship Id="rId36" Type="http://schemas.openxmlformats.org/officeDocument/2006/relationships/slideLayout" Target="../slideLayouts/slideLayout217.xml"/><Relationship Id="rId10" Type="http://schemas.openxmlformats.org/officeDocument/2006/relationships/slideLayout" Target="../slideLayouts/slideLayout191.xml"/><Relationship Id="rId19" Type="http://schemas.openxmlformats.org/officeDocument/2006/relationships/slideLayout" Target="../slideLayouts/slideLayout200.xml"/><Relationship Id="rId31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Relationship Id="rId14" Type="http://schemas.openxmlformats.org/officeDocument/2006/relationships/slideLayout" Target="../slideLayouts/slideLayout195.xml"/><Relationship Id="rId22" Type="http://schemas.openxmlformats.org/officeDocument/2006/relationships/slideLayout" Target="../slideLayouts/slideLayout203.xml"/><Relationship Id="rId27" Type="http://schemas.openxmlformats.org/officeDocument/2006/relationships/slideLayout" Target="../slideLayouts/slideLayout208.xml"/><Relationship Id="rId30" Type="http://schemas.openxmlformats.org/officeDocument/2006/relationships/slideLayout" Target="../slideLayouts/slideLayout211.xml"/><Relationship Id="rId35" Type="http://schemas.openxmlformats.org/officeDocument/2006/relationships/slideLayout" Target="../slideLayouts/slideLayout216.xml"/><Relationship Id="rId8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5"/>
          <p:cNvSpPr txBox="1">
            <a:spLocks noGrp="1"/>
          </p:cNvSpPr>
          <p:nvPr>
            <p:ph type="ftr" idx="11"/>
          </p:nvPr>
        </p:nvSpPr>
        <p:spPr>
          <a:xfrm>
            <a:off x="4250265" y="8468518"/>
            <a:ext cx="8517467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6A6A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" name="Google Shape;7;p95"/>
          <p:cNvSpPr txBox="1">
            <a:spLocks noGrp="1"/>
          </p:cNvSpPr>
          <p:nvPr>
            <p:ph type="sldNum" idx="12"/>
          </p:nvPr>
        </p:nvSpPr>
        <p:spPr>
          <a:xfrm>
            <a:off x="14630400" y="8386764"/>
            <a:ext cx="508000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8" name="Google Shape;8;p95"/>
          <p:cNvSpPr txBox="1">
            <a:spLocks noGrp="1"/>
          </p:cNvSpPr>
          <p:nvPr>
            <p:ph type="title"/>
          </p:nvPr>
        </p:nvSpPr>
        <p:spPr>
          <a:xfrm>
            <a:off x="1117600" y="487363"/>
            <a:ext cx="14020801" cy="176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"/>
              <a:buNone/>
              <a:defRPr sz="7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9" name="Google Shape;9;p95"/>
          <p:cNvSpPr txBox="1">
            <a:spLocks noGrp="1"/>
          </p:cNvSpPr>
          <p:nvPr>
            <p:ph type="body" idx="1"/>
          </p:nvPr>
        </p:nvSpPr>
        <p:spPr>
          <a:xfrm>
            <a:off x="1117600" y="2433638"/>
            <a:ext cx="14020801" cy="580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6" r:id="rId2"/>
    <p:sldLayoutId id="2147483657" r:id="rId3"/>
    <p:sldLayoutId id="2147483658" r:id="rId4"/>
    <p:sldLayoutId id="2147483659" r:id="rId5"/>
    <p:sldLayoutId id="2147483661" r:id="rId6"/>
    <p:sldLayoutId id="2147483662" r:id="rId7"/>
    <p:sldLayoutId id="2147483664" r:id="rId8"/>
    <p:sldLayoutId id="2147483665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3" r:id="rId15"/>
    <p:sldLayoutId id="2147483674" r:id="rId16"/>
    <p:sldLayoutId id="2147483675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2" r:id="rId23"/>
    <p:sldLayoutId id="2147483683" r:id="rId24"/>
    <p:sldLayoutId id="2147483684" r:id="rId25"/>
    <p:sldLayoutId id="2147483685" r:id="rId26"/>
    <p:sldLayoutId id="2147483686" r:id="rId27"/>
    <p:sldLayoutId id="2147483687" r:id="rId28"/>
    <p:sldLayoutId id="2147483688" r:id="rId29"/>
    <p:sldLayoutId id="2147483689" r:id="rId30"/>
    <p:sldLayoutId id="2147483690" r:id="rId31"/>
    <p:sldLayoutId id="2147483691" r:id="rId32"/>
    <p:sldLayoutId id="2147483692" r:id="rId33"/>
    <p:sldLayoutId id="2147483693" r:id="rId34"/>
    <p:sldLayoutId id="2147483694" r:id="rId35"/>
    <p:sldLayoutId id="2147483695" r:id="rId36"/>
    <p:sldLayoutId id="2147483696" r:id="rId37"/>
    <p:sldLayoutId id="2147483697" r:id="rId38"/>
    <p:sldLayoutId id="2147483698" r:id="rId39"/>
    <p:sldLayoutId id="2147483699" r:id="rId40"/>
    <p:sldLayoutId id="2147483700" r:id="rId41"/>
    <p:sldLayoutId id="2147483701" r:id="rId42"/>
    <p:sldLayoutId id="2147483702" r:id="rId43"/>
    <p:sldLayoutId id="2147483767" r:id="rId44"/>
    <p:sldLayoutId id="2147483768" r:id="rId4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0">
          <p15:clr>
            <a:srgbClr val="F26B43"/>
          </p15:clr>
        </p15:guide>
        <p15:guide id="2" pos="5120">
          <p15:clr>
            <a:srgbClr val="F26B43"/>
          </p15:clr>
        </p15:guide>
        <p15:guide id="3" pos="448">
          <p15:clr>
            <a:srgbClr val="F26B43"/>
          </p15:clr>
        </p15:guide>
        <p15:guide id="4" pos="8567">
          <p15:clr>
            <a:srgbClr val="F26B43"/>
          </p15:clr>
        </p15:guide>
        <p15:guide id="5" orient="horz" pos="499">
          <p15:clr>
            <a:srgbClr val="F26B43"/>
          </p15:clr>
        </p15:guide>
        <p15:guide id="6" orient="horz" pos="4672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7917" y="165315"/>
            <a:ext cx="13872633" cy="1182624"/>
          </a:xfrm>
          <a:prstGeom prst="rect">
            <a:avLst/>
          </a:prstGeom>
          <a:solidFill>
            <a:schemeClr val="bg1"/>
          </a:solidFill>
        </p:spPr>
        <p:txBody>
          <a:bodyPr vert="horz" lIns="0" tIns="10800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918" y="2434167"/>
            <a:ext cx="13442949" cy="580178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MSIPCMContentMarking" descr="{&quot;HashCode&quot;:-1348403003,&quot;Placement&quot;:&quot;Footer&quot;,&quot;Top&quot;:521.10614,&quot;Left&quot;:0.0,&quot;SlideWidth&quot;:960,&quot;SlideHeight&quot;:540}">
            <a:extLst>
              <a:ext uri="{FF2B5EF4-FFF2-40B4-BE49-F238E27FC236}">
                <a16:creationId xmlns:a16="http://schemas.microsoft.com/office/drawing/2014/main" id="{38326C17-BA56-46DB-8C4D-39A497862855}"/>
              </a:ext>
            </a:extLst>
          </p:cNvPr>
          <p:cNvSpPr txBox="1"/>
          <p:nvPr userDrawn="1"/>
        </p:nvSpPr>
        <p:spPr>
          <a:xfrm>
            <a:off x="0" y="8891699"/>
            <a:ext cx="2840539" cy="18466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1200">
                <a:solidFill>
                  <a:srgbClr val="0078D7"/>
                </a:solidFill>
                <a:latin typeface="Rockwell" panose="02060603020205020403" pitchFamily="18" charset="0"/>
              </a:rPr>
              <a:t>Information Classification: General</a:t>
            </a:r>
          </a:p>
        </p:txBody>
      </p:sp>
    </p:spTree>
    <p:extLst>
      <p:ext uri="{BB962C8B-B14F-4D97-AF65-F5344CB8AC3E}">
        <p14:creationId xmlns:p14="http://schemas.microsoft.com/office/powerpoint/2010/main" val="1238714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  <p:sldLayoutId id="2147483786" r:id="rId17"/>
    <p:sldLayoutId id="2147483787" r:id="rId18"/>
    <p:sldLayoutId id="2147483788" r:id="rId19"/>
    <p:sldLayoutId id="2147483789" r:id="rId20"/>
    <p:sldLayoutId id="2147483790" r:id="rId21"/>
    <p:sldLayoutId id="2147483791" r:id="rId22"/>
    <p:sldLayoutId id="2147483792" r:id="rId23"/>
    <p:sldLayoutId id="2147483793" r:id="rId24"/>
    <p:sldLayoutId id="2147483794" r:id="rId25"/>
    <p:sldLayoutId id="2147483795" r:id="rId26"/>
    <p:sldLayoutId id="2147483796" r:id="rId27"/>
  </p:sldLayoutIdLst>
  <p:txStyles>
    <p:titleStyle>
      <a:lvl1pPr algn="l" defTabSz="1219170" rtl="0" eaLnBrk="1" latinLnBrk="0" hangingPunct="1">
        <a:lnSpc>
          <a:spcPct val="90000"/>
        </a:lnSpc>
        <a:spcBef>
          <a:spcPts val="0"/>
        </a:spcBef>
        <a:buNone/>
        <a:defRPr sz="5333" kern="1200">
          <a:solidFill>
            <a:schemeClr val="accent3"/>
          </a:solidFill>
          <a:latin typeface="Arial" charset="0"/>
          <a:ea typeface="Arial" charset="0"/>
          <a:cs typeface="Arial" charset="0"/>
        </a:defRPr>
      </a:lvl1pPr>
    </p:titleStyle>
    <p:bodyStyle>
      <a:lvl1pPr marL="0" indent="0" algn="l" defTabSz="1219170" rtl="0" eaLnBrk="1" latinLnBrk="0" hangingPunct="1">
        <a:lnSpc>
          <a:spcPct val="100000"/>
        </a:lnSpc>
        <a:spcBef>
          <a:spcPts val="0"/>
        </a:spcBef>
        <a:spcAft>
          <a:spcPts val="2400"/>
        </a:spcAft>
        <a:buFont typeface="Arial"/>
        <a:buNone/>
        <a:defRPr sz="3200" kern="1200">
          <a:solidFill>
            <a:schemeClr val="tx2"/>
          </a:solidFill>
          <a:latin typeface="Arial" charset="0"/>
          <a:ea typeface="Arial" charset="0"/>
          <a:cs typeface="Arial" charset="0"/>
        </a:defRPr>
      </a:lvl1pPr>
      <a:lvl2pPr marL="307192" indent="-304792" algn="l" defTabSz="1219170" rtl="0" eaLnBrk="1" latinLnBrk="0" hangingPunct="1">
        <a:lnSpc>
          <a:spcPct val="100000"/>
        </a:lnSpc>
        <a:spcBef>
          <a:spcPts val="0"/>
        </a:spcBef>
        <a:spcAft>
          <a:spcPts val="2400"/>
        </a:spcAft>
        <a:buFontTx/>
        <a:buBlip>
          <a:blip r:embed="rId29"/>
        </a:buBlip>
        <a:defRPr sz="3200" kern="1200">
          <a:solidFill>
            <a:schemeClr val="tx2"/>
          </a:solidFill>
          <a:latin typeface="Arial" charset="0"/>
          <a:ea typeface="Arial" charset="0"/>
          <a:cs typeface="Arial" charset="0"/>
        </a:defRPr>
      </a:lvl2pPr>
      <a:lvl3pPr marL="911977" indent="-304792" algn="l" defTabSz="1219170" rtl="0" eaLnBrk="1" latinLnBrk="0" hangingPunct="1">
        <a:lnSpc>
          <a:spcPct val="100000"/>
        </a:lnSpc>
        <a:spcBef>
          <a:spcPts val="0"/>
        </a:spcBef>
        <a:spcAft>
          <a:spcPts val="2400"/>
        </a:spcAft>
        <a:buFont typeface="Wingdings" pitchFamily="2" charset="2"/>
        <a:buChar char="§"/>
        <a:defRPr sz="3200" kern="1200">
          <a:solidFill>
            <a:schemeClr val="accent5"/>
          </a:solidFill>
          <a:latin typeface="Arial" charset="0"/>
          <a:ea typeface="Arial" charset="0"/>
          <a:cs typeface="Arial" charset="0"/>
        </a:defRPr>
      </a:lvl3pPr>
      <a:lvl4pPr marL="1535962" indent="-304792" algn="l" defTabSz="1219170" rtl="0" eaLnBrk="1" latinLnBrk="0" hangingPunct="1">
        <a:lnSpc>
          <a:spcPct val="100000"/>
        </a:lnSpc>
        <a:spcBef>
          <a:spcPts val="0"/>
        </a:spcBef>
        <a:spcAft>
          <a:spcPts val="2400"/>
        </a:spcAft>
        <a:buFont typeface="Wingdings" pitchFamily="2" charset="2"/>
        <a:buChar char="§"/>
        <a:defRPr sz="2667" kern="1200">
          <a:solidFill>
            <a:schemeClr val="tx2"/>
          </a:solidFill>
          <a:latin typeface="Arial" charset="0"/>
          <a:ea typeface="Arial" charset="0"/>
          <a:cs typeface="Arial" charset="0"/>
        </a:defRPr>
      </a:lvl4pPr>
      <a:lvl5pPr marL="2743131" indent="-304792" algn="l" defTabSz="1219170" rtl="0" eaLnBrk="1" latinLnBrk="0" hangingPunct="1">
        <a:lnSpc>
          <a:spcPct val="100000"/>
        </a:lnSpc>
        <a:spcBef>
          <a:spcPts val="667"/>
        </a:spcBef>
        <a:spcAft>
          <a:spcPts val="2400"/>
        </a:spcAft>
        <a:buFont typeface="Wingdings" pitchFamily="2" charset="2"/>
        <a:buChar char="§"/>
        <a:defRPr sz="2667" kern="1200">
          <a:solidFill>
            <a:schemeClr val="accent5"/>
          </a:solidFill>
          <a:latin typeface="Arial" charset="0"/>
          <a:ea typeface="Arial" charset="0"/>
          <a:cs typeface="Arial" charset="0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414">
          <p15:clr>
            <a:srgbClr val="F26B43"/>
          </p15:clr>
        </p15:guide>
        <p15:guide id="5" pos="325">
          <p15:clr>
            <a:srgbClr val="F26B43"/>
          </p15:clr>
        </p15:guide>
        <p15:guide id="6" orient="horz" pos="1344">
          <p15:clr>
            <a:srgbClr val="F26B43"/>
          </p15:clr>
        </p15:guide>
        <p15:guide id="7" orient="horz" pos="572">
          <p15:clr>
            <a:srgbClr val="F26B43"/>
          </p15:clr>
        </p15:guide>
        <p15:guide id="8" pos="735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600" y="643814"/>
            <a:ext cx="14020800" cy="1043143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600" y="2434167"/>
            <a:ext cx="14020800" cy="5175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7600" y="8175049"/>
            <a:ext cx="3657600" cy="4868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C79FD-C571-418B-AB0F-5EE936C85276}" type="slidenum">
              <a:rPr lang="en-GB" smtClean="0"/>
              <a:pPr/>
              <a:t>‹N›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8470" y="8061318"/>
            <a:ext cx="2287644" cy="60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26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  <p:sldLayoutId id="2147483812" r:id="rId15"/>
    <p:sldLayoutId id="2147483813" r:id="rId16"/>
    <p:sldLayoutId id="2147483814" r:id="rId17"/>
    <p:sldLayoutId id="2147483815" r:id="rId18"/>
    <p:sldLayoutId id="2147483816" r:id="rId19"/>
    <p:sldLayoutId id="2147483949" r:id="rId20"/>
  </p:sldLayoutIdLst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333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100000"/>
        </a:lnSpc>
        <a:spcBef>
          <a:spcPts val="0"/>
        </a:spcBef>
        <a:spcAft>
          <a:spcPts val="2400"/>
        </a:spcAft>
        <a:buClr>
          <a:schemeClr val="tx2"/>
        </a:buClr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100000"/>
        </a:lnSpc>
        <a:spcBef>
          <a:spcPts val="667"/>
        </a:spcBef>
        <a:spcAft>
          <a:spcPts val="2400"/>
        </a:spcAft>
        <a:buClr>
          <a:schemeClr val="tx2"/>
        </a:buClr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100000"/>
        </a:lnSpc>
        <a:spcBef>
          <a:spcPts val="667"/>
        </a:spcBef>
        <a:spcAft>
          <a:spcPts val="240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100000"/>
        </a:lnSpc>
        <a:spcBef>
          <a:spcPts val="667"/>
        </a:spcBef>
        <a:spcAft>
          <a:spcPts val="2400"/>
        </a:spcAft>
        <a:buClr>
          <a:schemeClr val="tx2"/>
        </a:buClr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100000"/>
        </a:lnSpc>
        <a:spcBef>
          <a:spcPts val="667"/>
        </a:spcBef>
        <a:spcAft>
          <a:spcPts val="2400"/>
        </a:spcAft>
        <a:buClr>
          <a:schemeClr val="tx2"/>
        </a:buClr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7918" y="165315"/>
            <a:ext cx="13872633" cy="1182624"/>
          </a:xfrm>
          <a:prstGeom prst="rect">
            <a:avLst/>
          </a:prstGeom>
          <a:solidFill>
            <a:schemeClr val="bg1"/>
          </a:solidFill>
        </p:spPr>
        <p:txBody>
          <a:bodyPr vert="horz" lIns="0" tIns="10800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919" y="2434167"/>
            <a:ext cx="13442949" cy="580178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3544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  <p:sldLayoutId id="2147483831" r:id="rId14"/>
    <p:sldLayoutId id="2147483832" r:id="rId15"/>
    <p:sldLayoutId id="2147483833" r:id="rId16"/>
    <p:sldLayoutId id="2147483834" r:id="rId17"/>
    <p:sldLayoutId id="2147483835" r:id="rId18"/>
    <p:sldLayoutId id="2147483836" r:id="rId19"/>
    <p:sldLayoutId id="2147483837" r:id="rId20"/>
    <p:sldLayoutId id="2147483838" r:id="rId21"/>
    <p:sldLayoutId id="2147483839" r:id="rId22"/>
    <p:sldLayoutId id="2147483840" r:id="rId23"/>
    <p:sldLayoutId id="2147483841" r:id="rId24"/>
    <p:sldLayoutId id="2147483842" r:id="rId25"/>
    <p:sldLayoutId id="2147483843" r:id="rId26"/>
    <p:sldLayoutId id="2147483844" r:id="rId27"/>
    <p:sldLayoutId id="2147483845" r:id="rId28"/>
    <p:sldLayoutId id="2147483846" r:id="rId29"/>
    <p:sldLayoutId id="2147483847" r:id="rId30"/>
    <p:sldLayoutId id="2147483848" r:id="rId31"/>
    <p:sldLayoutId id="2147483849" r:id="rId32"/>
    <p:sldLayoutId id="2147483850" r:id="rId33"/>
  </p:sldLayoutIdLst>
  <p:txStyles>
    <p:titleStyle>
      <a:lvl1pPr algn="l" defTabSz="1219140" rtl="0" eaLnBrk="1" latinLnBrk="0" hangingPunct="1">
        <a:lnSpc>
          <a:spcPct val="90000"/>
        </a:lnSpc>
        <a:spcBef>
          <a:spcPts val="0"/>
        </a:spcBef>
        <a:buNone/>
        <a:defRPr sz="5333" kern="1200">
          <a:solidFill>
            <a:schemeClr val="accent3"/>
          </a:solidFill>
          <a:latin typeface="Arial" charset="0"/>
          <a:ea typeface="Arial" charset="0"/>
          <a:cs typeface="Arial" charset="0"/>
        </a:defRPr>
      </a:lvl1pPr>
    </p:titleStyle>
    <p:bodyStyle>
      <a:lvl1pPr marL="0" indent="0" algn="l" defTabSz="1219140" rtl="0" eaLnBrk="1" latinLnBrk="0" hangingPunct="1">
        <a:lnSpc>
          <a:spcPct val="100000"/>
        </a:lnSpc>
        <a:spcBef>
          <a:spcPts val="0"/>
        </a:spcBef>
        <a:spcAft>
          <a:spcPts val="2400"/>
        </a:spcAft>
        <a:buFont typeface="Arial"/>
        <a:buNone/>
        <a:defRPr sz="3200" kern="1200">
          <a:solidFill>
            <a:schemeClr val="tx2"/>
          </a:solidFill>
          <a:latin typeface="Arial" charset="0"/>
          <a:ea typeface="Arial" charset="0"/>
          <a:cs typeface="Arial" charset="0"/>
        </a:defRPr>
      </a:lvl1pPr>
      <a:lvl2pPr marL="307184" indent="-304784" algn="l" defTabSz="1219140" rtl="0" eaLnBrk="1" latinLnBrk="0" hangingPunct="1">
        <a:lnSpc>
          <a:spcPct val="100000"/>
        </a:lnSpc>
        <a:spcBef>
          <a:spcPts val="0"/>
        </a:spcBef>
        <a:spcAft>
          <a:spcPts val="2400"/>
        </a:spcAft>
        <a:buFontTx/>
        <a:buBlip>
          <a:blip r:embed="rId35"/>
        </a:buBlip>
        <a:defRPr sz="3200" kern="1200">
          <a:solidFill>
            <a:schemeClr val="tx2"/>
          </a:solidFill>
          <a:latin typeface="Arial" charset="0"/>
          <a:ea typeface="Arial" charset="0"/>
          <a:cs typeface="Arial" charset="0"/>
        </a:defRPr>
      </a:lvl2pPr>
      <a:lvl3pPr marL="911955" indent="-304784" algn="l" defTabSz="1219140" rtl="0" eaLnBrk="1" latinLnBrk="0" hangingPunct="1">
        <a:lnSpc>
          <a:spcPct val="100000"/>
        </a:lnSpc>
        <a:spcBef>
          <a:spcPts val="0"/>
        </a:spcBef>
        <a:spcAft>
          <a:spcPts val="2400"/>
        </a:spcAft>
        <a:buFont typeface="Wingdings" pitchFamily="2" charset="2"/>
        <a:buChar char="§"/>
        <a:defRPr sz="3200" kern="1200">
          <a:solidFill>
            <a:schemeClr val="accent5"/>
          </a:solidFill>
          <a:latin typeface="Arial" charset="0"/>
          <a:ea typeface="Arial" charset="0"/>
          <a:cs typeface="Arial" charset="0"/>
        </a:defRPr>
      </a:lvl3pPr>
      <a:lvl4pPr marL="1535924" indent="-304784" algn="l" defTabSz="1219140" rtl="0" eaLnBrk="1" latinLnBrk="0" hangingPunct="1">
        <a:lnSpc>
          <a:spcPct val="100000"/>
        </a:lnSpc>
        <a:spcBef>
          <a:spcPts val="0"/>
        </a:spcBef>
        <a:spcAft>
          <a:spcPts val="2400"/>
        </a:spcAft>
        <a:buFont typeface="Wingdings" pitchFamily="2" charset="2"/>
        <a:buChar char="§"/>
        <a:defRPr sz="2667" kern="1200">
          <a:solidFill>
            <a:schemeClr val="tx2"/>
          </a:solidFill>
          <a:latin typeface="Arial" charset="0"/>
          <a:ea typeface="Arial" charset="0"/>
          <a:cs typeface="Arial" charset="0"/>
        </a:defRPr>
      </a:lvl4pPr>
      <a:lvl5pPr marL="2743062" indent="-304784" algn="l" defTabSz="1219140" rtl="0" eaLnBrk="1" latinLnBrk="0" hangingPunct="1">
        <a:lnSpc>
          <a:spcPct val="100000"/>
        </a:lnSpc>
        <a:spcBef>
          <a:spcPts val="667"/>
        </a:spcBef>
        <a:spcAft>
          <a:spcPts val="2400"/>
        </a:spcAft>
        <a:buFont typeface="Wingdings" pitchFamily="2" charset="2"/>
        <a:buChar char="§"/>
        <a:defRPr sz="2667" kern="1200">
          <a:solidFill>
            <a:schemeClr val="accent5"/>
          </a:solidFill>
          <a:latin typeface="Arial" charset="0"/>
          <a:ea typeface="Arial" charset="0"/>
          <a:cs typeface="Arial" charset="0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414">
          <p15:clr>
            <a:srgbClr val="F26B43"/>
          </p15:clr>
        </p15:guide>
        <p15:guide id="5" pos="325">
          <p15:clr>
            <a:srgbClr val="F26B43"/>
          </p15:clr>
        </p15:guide>
        <p15:guide id="6" orient="horz" pos="1344">
          <p15:clr>
            <a:srgbClr val="F26B43"/>
          </p15:clr>
        </p15:guide>
        <p15:guide id="7" orient="horz" pos="572">
          <p15:clr>
            <a:srgbClr val="F26B43"/>
          </p15:clr>
        </p15:guide>
        <p15:guide id="8" pos="7355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250265" y="8468519"/>
            <a:ext cx="8517467" cy="376237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ctr">
              <a:defRPr sz="1000" b="0" i="0" spc="-80" baseline="0">
                <a:solidFill>
                  <a:schemeClr val="bg2">
                    <a:lumMod val="50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it-IT" dirty="0"/>
              <a:t>Università di Pisa, Corso di didattica trasversale (LABCD5) “Curare e conservare il dato per la ricerca” – 18 </a:t>
            </a:r>
            <a:r>
              <a:rPr lang="it-IT" dirty="0" err="1"/>
              <a:t>Dic</a:t>
            </a:r>
            <a:r>
              <a:rPr lang="it-IT" dirty="0"/>
              <a:t> 2018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4630400" y="8386764"/>
            <a:ext cx="508000" cy="376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CA77D4BE-F539-D04A-8CB9-4B543B2D7FFD}" type="slidenum">
              <a:rPr lang="en-GB" smtClean="0"/>
              <a:pPr/>
              <a:t>‹N›</a:t>
            </a:fld>
            <a:endParaRPr lang="en-GB"/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1117600" y="487365"/>
            <a:ext cx="14020800" cy="17668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117600" y="2433639"/>
            <a:ext cx="14020800" cy="580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3430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  <p:sldLayoutId id="2147483863" r:id="rId12"/>
    <p:sldLayoutId id="2147483864" r:id="rId13"/>
    <p:sldLayoutId id="2147483865" r:id="rId14"/>
    <p:sldLayoutId id="2147483866" r:id="rId15"/>
    <p:sldLayoutId id="2147483867" r:id="rId16"/>
    <p:sldLayoutId id="2147483868" r:id="rId17"/>
    <p:sldLayoutId id="2147483869" r:id="rId18"/>
    <p:sldLayoutId id="2147483870" r:id="rId19"/>
    <p:sldLayoutId id="2147483871" r:id="rId20"/>
    <p:sldLayoutId id="2147483872" r:id="rId21"/>
    <p:sldLayoutId id="2147483873" r:id="rId22"/>
    <p:sldLayoutId id="2147483874" r:id="rId23"/>
    <p:sldLayoutId id="2147483875" r:id="rId24"/>
    <p:sldLayoutId id="2147483876" r:id="rId25"/>
    <p:sldLayoutId id="2147483877" r:id="rId26"/>
    <p:sldLayoutId id="2147483878" r:id="rId27"/>
    <p:sldLayoutId id="2147483879" r:id="rId28"/>
    <p:sldLayoutId id="2147483880" r:id="rId29"/>
    <p:sldLayoutId id="2147483881" r:id="rId30"/>
    <p:sldLayoutId id="2147483882" r:id="rId31"/>
    <p:sldLayoutId id="2147483883" r:id="rId32"/>
    <p:sldLayoutId id="2147483884" r:id="rId33"/>
    <p:sldLayoutId id="2147483885" r:id="rId34"/>
    <p:sldLayoutId id="2147483886" r:id="rId35"/>
    <p:sldLayoutId id="2147483887" r:id="rId36"/>
    <p:sldLayoutId id="2147483888" r:id="rId37"/>
    <p:sldLayoutId id="2147483889" r:id="rId38"/>
    <p:sldLayoutId id="2147483890" r:id="rId39"/>
    <p:sldLayoutId id="2147483891" r:id="rId40"/>
    <p:sldLayoutId id="2147483892" r:id="rId41"/>
    <p:sldLayoutId id="2147483893" r:id="rId42"/>
    <p:sldLayoutId id="2147483894" r:id="rId43"/>
    <p:sldLayoutId id="2147483895" r:id="rId44"/>
    <p:sldLayoutId id="2147483896" r:id="rId45"/>
    <p:sldLayoutId id="2147483897" r:id="rId46"/>
    <p:sldLayoutId id="2147483898" r:id="rId47"/>
    <p:sldLayoutId id="2147483899" r:id="rId48"/>
    <p:sldLayoutId id="2147483900" r:id="rId49"/>
    <p:sldLayoutId id="2147483901" r:id="rId50"/>
    <p:sldLayoutId id="2147483902" r:id="rId51"/>
    <p:sldLayoutId id="2147483903" r:id="rId52"/>
    <p:sldLayoutId id="2147483904" r:id="rId53"/>
    <p:sldLayoutId id="2147483905" r:id="rId54"/>
    <p:sldLayoutId id="2147483906" r:id="rId55"/>
    <p:sldLayoutId id="2147483907" r:id="rId56"/>
  </p:sldLayoutIdLst>
  <p:transition spd="med"/>
  <p:hf sldNum="0" hdr="0" dt="0"/>
  <p:txStyles>
    <p:titleStyle>
      <a:lvl1pPr marL="0" marR="0" indent="0" algn="ctr" defTabSz="54766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 charset="0"/>
          <a:ea typeface="Helvetica" charset="0"/>
          <a:cs typeface="Helvetica" charset="0"/>
          <a:sym typeface="Helvetica Light"/>
        </a:defRPr>
      </a:lvl1pPr>
      <a:lvl2pPr marL="0" marR="0" indent="228589" algn="ctr" defTabSz="54766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178" algn="ctr" defTabSz="54766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766" algn="ctr" defTabSz="54766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354" algn="ctr" defTabSz="54766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2942" algn="ctr" defTabSz="54766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532" algn="ctr" defTabSz="54766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120" algn="ctr" defTabSz="54766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709" algn="ctr" defTabSz="54766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395091" marR="0" indent="-395091" algn="l" defTabSz="547660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Blip>
          <a:blip r:embed="rId58"/>
        </a:buBlip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 charset="0"/>
          <a:ea typeface="Helvetica" charset="0"/>
          <a:cs typeface="Helvetica" charset="0"/>
          <a:sym typeface="Helvetica Light"/>
        </a:defRPr>
      </a:lvl1pPr>
      <a:lvl2pPr marL="839570" marR="0" indent="-395091" algn="l" defTabSz="547660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Blip>
          <a:blip r:embed="rId59"/>
        </a:buBlip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 charset="0"/>
          <a:ea typeface="Helvetica" charset="0"/>
          <a:cs typeface="Helvetica" charset="0"/>
          <a:sym typeface="Helvetica Light"/>
        </a:defRPr>
      </a:lvl2pPr>
      <a:lvl3pPr marL="1284047" marR="0" indent="-395091" algn="l" defTabSz="547660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Blip>
          <a:blip r:embed="rId60"/>
        </a:buBlip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 charset="0"/>
          <a:ea typeface="Helvetica" charset="0"/>
          <a:cs typeface="Helvetica" charset="0"/>
          <a:sym typeface="Helvetica Light"/>
        </a:defRPr>
      </a:lvl3pPr>
      <a:lvl4pPr marL="1728523" marR="0" indent="-395091" algn="l" defTabSz="547660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 charset="0"/>
          <a:ea typeface="Helvetica" charset="0"/>
          <a:cs typeface="Helvetica" charset="0"/>
          <a:sym typeface="Helvetica Light"/>
        </a:defRPr>
      </a:lvl4pPr>
      <a:lvl5pPr marL="2173002" marR="0" indent="-395091" algn="l" defTabSz="547660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" charset="0"/>
          <a:ea typeface="Helvetica" charset="0"/>
          <a:cs typeface="Helvetica" charset="0"/>
          <a:sym typeface="Helvetica Light"/>
        </a:defRPr>
      </a:lvl5pPr>
      <a:lvl6pPr marL="2617480" marR="0" indent="-395091" algn="l" defTabSz="547660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061958" marR="0" indent="-395091" algn="l" defTabSz="547660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06435" marR="0" indent="-395091" algn="l" defTabSz="547660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3950913" marR="0" indent="-395091" algn="l" defTabSz="547660" rtl="0" eaLnBrk="1" latinLnBrk="0" hangingPunct="1">
        <a:lnSpc>
          <a:spcPct val="100000"/>
        </a:lnSpc>
        <a:spcBef>
          <a:spcPts val="3900"/>
        </a:spcBef>
        <a:spcAft>
          <a:spcPts val="0"/>
        </a:spcAft>
        <a:buClrTx/>
        <a:buSzPct val="7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4766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589" algn="ctr" defTabSz="54766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178" algn="ctr" defTabSz="54766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766" algn="ctr" defTabSz="54766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354" algn="ctr" defTabSz="54766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2942" algn="ctr" defTabSz="54766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532" algn="ctr" defTabSz="54766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120" algn="ctr" defTabSz="54766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709" algn="ctr" defTabSz="54766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0">
          <p15:clr>
            <a:srgbClr val="F26B43"/>
          </p15:clr>
        </p15:guide>
        <p15:guide id="2" pos="5120">
          <p15:clr>
            <a:srgbClr val="F26B43"/>
          </p15:clr>
        </p15:guide>
        <p15:guide id="3" pos="448">
          <p15:clr>
            <a:srgbClr val="F26B43"/>
          </p15:clr>
        </p15:guide>
        <p15:guide id="4" pos="8567">
          <p15:clr>
            <a:srgbClr val="F26B43"/>
          </p15:clr>
        </p15:guide>
        <p15:guide id="5" orient="horz" pos="499">
          <p15:clr>
            <a:srgbClr val="F26B43"/>
          </p15:clr>
        </p15:guide>
        <p15:guide id="6" orient="horz" pos="4672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95"/>
          <p:cNvSpPr txBox="1">
            <a:spLocks noGrp="1"/>
          </p:cNvSpPr>
          <p:nvPr>
            <p:ph type="ftr" idx="11"/>
          </p:nvPr>
        </p:nvSpPr>
        <p:spPr>
          <a:xfrm>
            <a:off x="4250265" y="8468518"/>
            <a:ext cx="8517467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6A6A"/>
              </a:buClr>
              <a:buSzPts val="1000"/>
              <a:buFont typeface="Helvetica Neue"/>
              <a:buNone/>
              <a:defRPr sz="1000" b="0" i="0" u="none" strike="noStrike" cap="none">
                <a:solidFill>
                  <a:srgbClr val="6A6A6A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 Light"/>
              <a:buNone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7" name="Google Shape;7;p95"/>
          <p:cNvSpPr txBox="1">
            <a:spLocks noGrp="1"/>
          </p:cNvSpPr>
          <p:nvPr>
            <p:ph type="sldNum" idx="12"/>
          </p:nvPr>
        </p:nvSpPr>
        <p:spPr>
          <a:xfrm>
            <a:off x="14630400" y="8386764"/>
            <a:ext cx="508000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Helvetica Neue"/>
              <a:buNone/>
              <a:defRPr sz="1400" b="0" i="0" u="none" strike="noStrike" cap="none">
                <a:solidFill>
                  <a:srgbClr val="888888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  <p:sp>
        <p:nvSpPr>
          <p:cNvPr id="8" name="Google Shape;8;p95"/>
          <p:cNvSpPr txBox="1">
            <a:spLocks noGrp="1"/>
          </p:cNvSpPr>
          <p:nvPr>
            <p:ph type="title"/>
          </p:nvPr>
        </p:nvSpPr>
        <p:spPr>
          <a:xfrm>
            <a:off x="1117600" y="487363"/>
            <a:ext cx="14020801" cy="1766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"/>
              <a:buNone/>
              <a:defRPr sz="74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Helvetica Neue Light"/>
              <a:buNone/>
              <a:defRPr sz="74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9" name="Google Shape;9;p95"/>
          <p:cNvSpPr txBox="1">
            <a:spLocks noGrp="1"/>
          </p:cNvSpPr>
          <p:nvPr>
            <p:ph type="body" idx="1"/>
          </p:nvPr>
        </p:nvSpPr>
        <p:spPr>
          <a:xfrm>
            <a:off x="1117600" y="2433638"/>
            <a:ext cx="14020801" cy="5802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52527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09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  <p:sldLayoutId id="2147483921" r:id="rId12"/>
    <p:sldLayoutId id="2147483922" r:id="rId13"/>
    <p:sldLayoutId id="2147483923" r:id="rId14"/>
    <p:sldLayoutId id="2147483924" r:id="rId15"/>
    <p:sldLayoutId id="2147483925" r:id="rId16"/>
    <p:sldLayoutId id="2147483926" r:id="rId17"/>
    <p:sldLayoutId id="2147483927" r:id="rId18"/>
    <p:sldLayoutId id="2147483928" r:id="rId19"/>
    <p:sldLayoutId id="2147483929" r:id="rId20"/>
    <p:sldLayoutId id="2147483930" r:id="rId21"/>
    <p:sldLayoutId id="2147483931" r:id="rId22"/>
    <p:sldLayoutId id="2147483932" r:id="rId23"/>
    <p:sldLayoutId id="2147483933" r:id="rId24"/>
    <p:sldLayoutId id="2147483934" r:id="rId25"/>
    <p:sldLayoutId id="2147483935" r:id="rId26"/>
    <p:sldLayoutId id="2147483936" r:id="rId27"/>
    <p:sldLayoutId id="2147483937" r:id="rId28"/>
    <p:sldLayoutId id="2147483938" r:id="rId29"/>
    <p:sldLayoutId id="2147483939" r:id="rId30"/>
    <p:sldLayoutId id="2147483940" r:id="rId31"/>
    <p:sldLayoutId id="2147483941" r:id="rId32"/>
    <p:sldLayoutId id="2147483942" r:id="rId33"/>
    <p:sldLayoutId id="2147483943" r:id="rId34"/>
    <p:sldLayoutId id="2147483944" r:id="rId35"/>
    <p:sldLayoutId id="2147483945" r:id="rId36"/>
    <p:sldLayoutId id="2147483946" r:id="rId37"/>
    <p:sldLayoutId id="2147483947" r:id="rId38"/>
    <p:sldLayoutId id="2147483948" r:id="rId3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0">
          <p15:clr>
            <a:srgbClr val="F26B43"/>
          </p15:clr>
        </p15:guide>
        <p15:guide id="2" pos="5120">
          <p15:clr>
            <a:srgbClr val="F26B43"/>
          </p15:clr>
        </p15:guide>
        <p15:guide id="3" pos="448">
          <p15:clr>
            <a:srgbClr val="F26B43"/>
          </p15:clr>
        </p15:guide>
        <p15:guide id="4" pos="8567">
          <p15:clr>
            <a:srgbClr val="F26B43"/>
          </p15:clr>
        </p15:guide>
        <p15:guide id="5" orient="horz" pos="499">
          <p15:clr>
            <a:srgbClr val="F26B43"/>
          </p15:clr>
        </p15:guide>
        <p15:guide id="6" orient="horz" pos="467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orcid.org/0000-0003-0506-046X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77.png"/><Relationship Id="rId5" Type="http://schemas.openxmlformats.org/officeDocument/2006/relationships/image" Target="../media/image59.png"/><Relationship Id="rId4" Type="http://schemas.openxmlformats.org/officeDocument/2006/relationships/image" Target="../media/image7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ec.europa.eu/research/participants/docs/h2020-funding-guide/other/event210421.htm" TargetMode="External"/><Relationship Id="rId1" Type="http://schemas.openxmlformats.org/officeDocument/2006/relationships/slideLayout" Target="../slideLayouts/slideLayout9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ec.europa.eu/research/participants/docs/h2020-funding-guide/other/event210421.htm" TargetMode="External"/><Relationship Id="rId1" Type="http://schemas.openxmlformats.org/officeDocument/2006/relationships/slideLayout" Target="../slideLayouts/slideLayout9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ec.europa.eu/research/participants/docs/h2020-funding-guide/other/event210421.htm" TargetMode="External"/><Relationship Id="rId1" Type="http://schemas.openxmlformats.org/officeDocument/2006/relationships/slideLayout" Target="../slideLayouts/slideLayout7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80.xml"/><Relationship Id="rId1" Type="http://schemas.openxmlformats.org/officeDocument/2006/relationships/tags" Target="../tags/tag1.xml"/><Relationship Id="rId4" Type="http://schemas.openxmlformats.org/officeDocument/2006/relationships/hyperlink" Target="https://ec.europa.eu/research/participants/docs/h2020-funding-guide/other/event210421.htm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80.xml"/><Relationship Id="rId1" Type="http://schemas.openxmlformats.org/officeDocument/2006/relationships/tags" Target="../tags/tag2.xml"/><Relationship Id="rId4" Type="http://schemas.openxmlformats.org/officeDocument/2006/relationships/hyperlink" Target="https://ec.europa.eu/research/participants/docs/h2020-funding-guide/other/event210421.htm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80.xml"/><Relationship Id="rId1" Type="http://schemas.openxmlformats.org/officeDocument/2006/relationships/tags" Target="../tags/tag3.xml"/><Relationship Id="rId4" Type="http://schemas.openxmlformats.org/officeDocument/2006/relationships/hyperlink" Target="https://ec.europa.eu/research/participants/docs/h2020-funding-guide/other/event210421.htm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ec.europa.eu/research/participants/docs/h2020-funding-guide/other/event210421.htm" TargetMode="External"/><Relationship Id="rId1" Type="http://schemas.openxmlformats.org/officeDocument/2006/relationships/slideLayout" Target="../slideLayouts/slideLayout8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toddquackenbush?utm_source=unsplash&amp;utm_medium=referral&amp;utm_content=creditCopyText" TargetMode="External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unsplash.com/s/photos/tools?utm_source=unsplash&amp;utm_medium=referral&amp;utm_content=creditCopyText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markuswinkler?utm_source=unsplash&amp;utm_medium=referral&amp;utm_content=creditCopyText" TargetMode="External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20.xml"/><Relationship Id="rId4" Type="http://schemas.openxmlformats.org/officeDocument/2006/relationships/hyperlink" Target="https://unsplash.com/s/photos/puzzle?utm_source=unsplash&amp;utm_medium=referral&amp;utm_content=creditCopyText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mailto:emma.lazzeri@garr.it" TargetMode="Externa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08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2.xml"/><Relationship Id="rId6" Type="http://schemas.openxmlformats.org/officeDocument/2006/relationships/hyperlink" Target="https://ec.europa.eu/research/participants/docs/h2020-funding-guide/other/event210421.htm" TargetMode="Externa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ec.europa.eu/research/participants/docs/h2020-funding-guide/other/event210421.htm" TargetMode="External"/><Relationship Id="rId1" Type="http://schemas.openxmlformats.org/officeDocument/2006/relationships/slideLayout" Target="../slideLayouts/slideLayout8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69365F-7F74-EC4C-B781-654174E1F1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646" y="1525588"/>
            <a:ext cx="15940707" cy="3729037"/>
          </a:xfrm>
        </p:spPr>
        <p:txBody>
          <a:bodyPr rtlCol="0">
            <a:normAutofit/>
          </a:bodyPr>
          <a:lstStyle/>
          <a:p>
            <a:r>
              <a:rPr lang="en-US" b="0" dirty="0"/>
              <a:t>Horizon Europe: </a:t>
            </a:r>
            <a:br>
              <a:rPr lang="en-US" b="0" dirty="0"/>
            </a:br>
            <a:r>
              <a:rPr lang="en-US" b="0" dirty="0"/>
              <a:t>Open Science is the "new" normal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54A18B-1578-2D40-BA49-F53AB3D890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80425" y="672904"/>
            <a:ext cx="7458075" cy="1676400"/>
          </a:xfrm>
        </p:spPr>
        <p:txBody>
          <a:bodyPr rtlCol="0">
            <a:normAutofit fontScale="47500" lnSpcReduction="20000"/>
          </a:bodyPr>
          <a:lstStyle/>
          <a:p>
            <a:pPr algn="r" defTabSz="547673" fontAlgn="auto">
              <a:spcAft>
                <a:spcPts val="0"/>
              </a:spcAft>
              <a:defRPr/>
            </a:pPr>
            <a:r>
              <a:rPr lang="en-US" sz="6500" i="1" dirty="0">
                <a:sym typeface="Helvetica Light"/>
              </a:rPr>
              <a:t>Emma </a:t>
            </a:r>
            <a:r>
              <a:rPr lang="en-US" sz="6500" i="1" dirty="0" err="1">
                <a:sym typeface="Helvetica Light"/>
              </a:rPr>
              <a:t>Lazzeri</a:t>
            </a:r>
            <a:endParaRPr lang="en-US" sz="3600" dirty="0">
              <a:sym typeface="Helvetica Light"/>
            </a:endParaRPr>
          </a:p>
          <a:p>
            <a:pPr algn="r" defTabSz="547673" fontAlgn="auto">
              <a:spcAft>
                <a:spcPts val="0"/>
              </a:spcAft>
              <a:defRPr/>
            </a:pPr>
            <a:r>
              <a:rPr lang="en-US" sz="3600" dirty="0">
                <a:sym typeface="Helvetica Light"/>
              </a:rPr>
              <a:t>GARR</a:t>
            </a:r>
          </a:p>
          <a:p>
            <a:pPr algn="r" defTabSz="547673" fontAlgn="auto">
              <a:spcAft>
                <a:spcPts val="0"/>
              </a:spcAft>
              <a:defRPr/>
            </a:pPr>
            <a:r>
              <a:rPr lang="en-US" sz="3600" dirty="0" err="1">
                <a:sym typeface="Helvetica Light"/>
              </a:rPr>
              <a:t>Istituto</a:t>
            </a:r>
            <a:r>
              <a:rPr lang="en-US" sz="3600" dirty="0">
                <a:sym typeface="Helvetica Light"/>
              </a:rPr>
              <a:t> di </a:t>
            </a:r>
            <a:r>
              <a:rPr lang="en-US" sz="3600" dirty="0" err="1">
                <a:sym typeface="Helvetica Light"/>
              </a:rPr>
              <a:t>Scienza</a:t>
            </a:r>
            <a:r>
              <a:rPr lang="en-US" sz="3600" dirty="0">
                <a:sym typeface="Helvetica Light"/>
              </a:rPr>
              <a:t> e </a:t>
            </a:r>
            <a:r>
              <a:rPr lang="en-US" sz="3600" dirty="0" err="1">
                <a:sym typeface="Helvetica Light"/>
              </a:rPr>
              <a:t>Tecnologie</a:t>
            </a:r>
            <a:r>
              <a:rPr lang="en-US" sz="3600" dirty="0">
                <a:sym typeface="Helvetica Light"/>
              </a:rPr>
              <a:t> </a:t>
            </a:r>
            <a:r>
              <a:rPr lang="en-US" sz="3600" dirty="0" err="1">
                <a:sym typeface="Helvetica Light"/>
              </a:rPr>
              <a:t>dell’Informazione</a:t>
            </a:r>
            <a:endParaRPr lang="en-US" sz="3600" dirty="0">
              <a:sym typeface="Helvetica Light"/>
            </a:endParaRPr>
          </a:p>
          <a:p>
            <a:pPr algn="r" defTabSz="547673" fontAlgn="auto">
              <a:spcAft>
                <a:spcPts val="0"/>
              </a:spcAft>
              <a:defRPr/>
            </a:pPr>
            <a:r>
              <a:rPr lang="en-US" sz="3600" dirty="0" err="1">
                <a:sym typeface="Helvetica Light"/>
              </a:rPr>
              <a:t>Consiglio</a:t>
            </a:r>
            <a:r>
              <a:rPr lang="en-US" sz="3600" dirty="0">
                <a:sym typeface="Helvetica Light"/>
              </a:rPr>
              <a:t> Nazionale </a:t>
            </a:r>
            <a:r>
              <a:rPr lang="en-US" sz="3600" dirty="0" err="1">
                <a:sym typeface="Helvetica Light"/>
              </a:rPr>
              <a:t>delle</a:t>
            </a:r>
            <a:r>
              <a:rPr lang="en-US" sz="3600" dirty="0">
                <a:sym typeface="Helvetica Light"/>
              </a:rPr>
              <a:t> </a:t>
            </a:r>
            <a:r>
              <a:rPr lang="en-US" sz="3600" dirty="0" err="1">
                <a:sym typeface="Helvetica Light"/>
              </a:rPr>
              <a:t>Ricerche</a:t>
            </a:r>
            <a:endParaRPr lang="en-US" sz="3600" dirty="0">
              <a:sym typeface="Helvetica Light"/>
            </a:endParaRPr>
          </a:p>
          <a:p>
            <a:pPr algn="r" defTabSz="547673" fontAlgn="auto">
              <a:spcAft>
                <a:spcPts val="0"/>
              </a:spcAft>
              <a:defRPr/>
            </a:pPr>
            <a:r>
              <a:rPr lang="it-IT" sz="3600" u="sng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https://orcid.org/0000-0003-0506-046X</a:t>
            </a:r>
            <a:endParaRPr lang="it-IT" sz="3600" dirty="0"/>
          </a:p>
          <a:p>
            <a:pPr algn="r" defTabSz="547673" fontAlgn="auto">
              <a:spcAft>
                <a:spcPts val="0"/>
              </a:spcAft>
              <a:defRPr/>
            </a:pPr>
            <a:endParaRPr lang="en-US" sz="3600" dirty="0">
              <a:sym typeface="Helvetica Light"/>
            </a:endParaRPr>
          </a:p>
          <a:p>
            <a:pPr algn="r" defTabSz="547673" fontAlgn="auto">
              <a:spcAft>
                <a:spcPts val="0"/>
              </a:spcAft>
              <a:defRPr/>
            </a:pPr>
            <a:endParaRPr lang="en-US" sz="3600" dirty="0">
              <a:sym typeface="Helvetica Light"/>
            </a:endParaRPr>
          </a:p>
          <a:p>
            <a:pPr algn="r" defTabSz="547673" fontAlgn="auto">
              <a:spcAft>
                <a:spcPts val="0"/>
              </a:spcAft>
              <a:defRPr/>
            </a:pPr>
            <a:endParaRPr lang="en-GB" sz="5400" i="1" dirty="0">
              <a:sym typeface="Helvetica Light"/>
            </a:endParaRPr>
          </a:p>
        </p:txBody>
      </p:sp>
      <p:pic>
        <p:nvPicPr>
          <p:cNvPr id="58371" name="Immagine 6">
            <a:extLst>
              <a:ext uri="{FF2B5EF4-FFF2-40B4-BE49-F238E27FC236}">
                <a16:creationId xmlns:a16="http://schemas.microsoft.com/office/drawing/2014/main" id="{2ADADFE1-BC88-2F44-93C8-70E07C3CB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542" y="7992475"/>
            <a:ext cx="21621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3D333AD-BABC-4B40-B205-0C56C5F0CD2B}"/>
              </a:ext>
            </a:extLst>
          </p:cNvPr>
          <p:cNvSpPr txBox="1">
            <a:spLocks/>
          </p:cNvSpPr>
          <p:nvPr/>
        </p:nvSpPr>
        <p:spPr>
          <a:xfrm>
            <a:off x="669924" y="5254625"/>
            <a:ext cx="15054985" cy="2162175"/>
          </a:xfrm>
          <a:prstGeom prst="rect">
            <a:avLst/>
          </a:prstGeom>
        </p:spPr>
        <p:txBody>
          <a:bodyPr lIns="0" tIns="72000" rIns="0" bIns="0">
            <a:normAutofit/>
          </a:bodyPr>
          <a:lstStyle>
            <a:lvl1pPr marL="0" marR="0" indent="0" algn="l" defTabSz="547673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4200" b="0" i="0" u="none" strike="noStrike" cap="none" spc="-151" baseline="0">
                <a:ln>
                  <a:noFill/>
                </a:ln>
                <a:solidFill>
                  <a:schemeClr val="bg1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1pPr>
            <a:lvl2pPr marL="444489" marR="0" indent="0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2pPr>
            <a:lvl3pPr marL="1284079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Blip>
                <a:blip r:embed="rId5"/>
              </a:buBlip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3pPr>
            <a:lvl4pPr marL="1728567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" charset="0"/>
                <a:ea typeface="Helvetica" charset="0"/>
                <a:cs typeface="Helvetica" charset="0"/>
                <a:sym typeface="Helvetica Light"/>
              </a:defRPr>
            </a:lvl4pPr>
            <a:lvl5pPr marL="1777956" marR="0" indent="0" algn="ctr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None/>
              <a:tabLst/>
              <a:defRPr sz="5200" b="1" i="0" u="none" strike="noStrike" cap="none" spc="-51" baseline="0">
                <a:ln>
                  <a:noFill/>
                </a:ln>
                <a:solidFill>
                  <a:srgbClr val="2D3293"/>
                </a:solidFill>
                <a:uFillTx/>
                <a:latin typeface="Open Sans" charset="0"/>
                <a:ea typeface="Open Sans" charset="0"/>
                <a:cs typeface="Open Sans" charset="0"/>
                <a:sym typeface="Helvetica Light"/>
              </a:defRPr>
            </a:lvl5pPr>
            <a:lvl6pPr marL="2617545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062034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06523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3951012" marR="0" indent="-395101" algn="l" defTabSz="547673" rtl="0" eaLnBrk="1" latinLnBrk="0" hangingPunct="1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lvl="0" fontAlgn="base">
              <a:defRPr/>
            </a:pPr>
            <a:r>
              <a:rPr lang="en-US" dirty="0"/>
              <a:t>The European Commission perspective </a:t>
            </a:r>
            <a:br>
              <a:rPr lang="en-US" dirty="0"/>
            </a:br>
            <a:r>
              <a:rPr lang="en-US" dirty="0"/>
              <a:t>from H2020 to Horizon Europe</a:t>
            </a:r>
            <a:endParaRPr kumimoji="0" lang="en-US" sz="3600" b="0" i="0" u="none" strike="noStrike" kern="0" cap="none" spc="-151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Helvetica" charset="0"/>
              <a:cs typeface="Helvetica" charset="0"/>
              <a:sym typeface="Helvetica Light"/>
            </a:endParaRPr>
          </a:p>
        </p:txBody>
      </p:sp>
      <p:pic>
        <p:nvPicPr>
          <p:cNvPr id="9" name="Google Shape;587;gad9f56bffc_0_0">
            <a:extLst>
              <a:ext uri="{FF2B5EF4-FFF2-40B4-BE49-F238E27FC236}">
                <a16:creationId xmlns:a16="http://schemas.microsoft.com/office/drawing/2014/main" id="{76DC9B93-39BB-48E3-9712-CFF86F7004B3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018261" y="1790811"/>
            <a:ext cx="954851" cy="5238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91B3AFCC-55E8-43CA-8B36-DC392020F7A0}"/>
              </a:ext>
            </a:extLst>
          </p:cNvPr>
          <p:cNvSpPr/>
          <p:nvPr/>
        </p:nvSpPr>
        <p:spPr>
          <a:xfrm>
            <a:off x="6614047" y="8349058"/>
            <a:ext cx="480612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/>
              <a:t>Åpen</a:t>
            </a:r>
            <a:r>
              <a:rPr lang="en-US" b="1" dirty="0"/>
              <a:t> </a:t>
            </a:r>
            <a:r>
              <a:rPr lang="en-US" b="1" dirty="0" err="1"/>
              <a:t>forskning</a:t>
            </a:r>
            <a:r>
              <a:rPr lang="en-US" b="1" dirty="0"/>
              <a:t>: Delta </a:t>
            </a:r>
            <a:r>
              <a:rPr lang="en-US" b="1" dirty="0" err="1"/>
              <a:t>i</a:t>
            </a:r>
            <a:r>
              <a:rPr lang="en-US" b="1" dirty="0"/>
              <a:t> European Open Science Cloud</a:t>
            </a:r>
            <a:br>
              <a:rPr lang="en-US" b="1" dirty="0"/>
            </a:br>
            <a:r>
              <a:rPr lang="en-US" dirty="0"/>
              <a:t>26 May 2021 | </a:t>
            </a:r>
            <a:r>
              <a:rPr lang="en-US" dirty="0" err="1"/>
              <a:t>Forskningsradet</a:t>
            </a:r>
            <a:endParaRPr lang="it-IT" dirty="0"/>
          </a:p>
          <a:p>
            <a:pPr algn="ctr"/>
            <a:endParaRPr lang="it-IT"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>
            <a:extLst>
              <a:ext uri="{FF2B5EF4-FFF2-40B4-BE49-F238E27FC236}">
                <a16:creationId xmlns:a16="http://schemas.microsoft.com/office/drawing/2014/main" id="{02FAFAAE-332E-4C08-ACA9-F618058A9019}"/>
              </a:ext>
            </a:extLst>
          </p:cNvPr>
          <p:cNvSpPr/>
          <p:nvPr/>
        </p:nvSpPr>
        <p:spPr>
          <a:xfrm>
            <a:off x="0" y="0"/>
            <a:ext cx="7765774" cy="914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4A0B3CA5-8E98-4F88-AE05-783DFE97B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1201" y="792164"/>
            <a:ext cx="5331790" cy="2565634"/>
          </a:xfrm>
        </p:spPr>
        <p:txBody>
          <a:bodyPr/>
          <a:lstStyle/>
          <a:p>
            <a:r>
              <a:rPr lang="it-IT" dirty="0">
                <a:solidFill>
                  <a:schemeClr val="bg1"/>
                </a:solidFill>
              </a:rPr>
              <a:t>Excellence </a:t>
            </a:r>
            <a:r>
              <a:rPr lang="it-IT" dirty="0" err="1">
                <a:solidFill>
                  <a:schemeClr val="bg1"/>
                </a:solidFill>
              </a:rPr>
              <a:t>Criterion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45EFB2AD-57A6-4426-9C49-70B11BF3C811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723899" y="3357797"/>
            <a:ext cx="6126605" cy="5521159"/>
          </a:xfrm>
        </p:spPr>
        <p:txBody>
          <a:bodyPr>
            <a:normAutofit/>
          </a:bodyPr>
          <a:lstStyle/>
          <a:p>
            <a:r>
              <a:rPr lang="it-IT" sz="4800" dirty="0" err="1">
                <a:solidFill>
                  <a:schemeClr val="bg1"/>
                </a:solidFill>
              </a:rPr>
              <a:t>Methodology</a:t>
            </a:r>
            <a:endParaRPr lang="it-IT" sz="4800" dirty="0">
              <a:solidFill>
                <a:schemeClr val="bg1"/>
              </a:solidFill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5356452B-D473-4C55-A6D2-EB5AAC024A68}"/>
              </a:ext>
            </a:extLst>
          </p:cNvPr>
          <p:cNvSpPr/>
          <p:nvPr/>
        </p:nvSpPr>
        <p:spPr>
          <a:xfrm>
            <a:off x="8873835" y="2750623"/>
            <a:ext cx="688796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IE" sz="3200" dirty="0">
                <a:solidFill>
                  <a:srgbClr val="004494"/>
                </a:solidFill>
              </a:rPr>
              <a:t>Up to 1 page to describe how OS practices are embedded in the methodology</a:t>
            </a: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IE" sz="3200" dirty="0">
              <a:solidFill>
                <a:srgbClr val="004494"/>
              </a:solidFill>
            </a:endParaRP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IE" sz="3200" dirty="0">
                <a:solidFill>
                  <a:srgbClr val="004494"/>
                </a:solidFill>
              </a:rPr>
              <a:t>Up to 1 page to describe research data/output management strategy</a:t>
            </a:r>
            <a:br>
              <a:rPr lang="en-IE" sz="3200" dirty="0">
                <a:solidFill>
                  <a:srgbClr val="004494"/>
                </a:solidFill>
              </a:rPr>
            </a:br>
            <a:endParaRPr lang="en-IE" sz="3200" dirty="0">
              <a:solidFill>
                <a:srgbClr val="004494"/>
              </a:solidFill>
            </a:endParaRPr>
          </a:p>
          <a:p>
            <a:pPr marL="457200" indent="-457200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IE" sz="3200" dirty="0">
                <a:solidFill>
                  <a:srgbClr val="004494"/>
                </a:solidFill>
              </a:rPr>
              <a:t>Evaluation of the quality of open science practices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03EFDF22-FF49-41FD-B869-FA6F1003EB05}"/>
              </a:ext>
            </a:extLst>
          </p:cNvPr>
          <p:cNvSpPr/>
          <p:nvPr/>
        </p:nvSpPr>
        <p:spPr>
          <a:xfrm>
            <a:off x="2178397" y="8725146"/>
            <a:ext cx="129351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219170">
              <a:spcAft>
                <a:spcPts val="800"/>
              </a:spcAft>
              <a:buClrTx/>
            </a:pPr>
            <a:r>
              <a:rPr lang="en-US" sz="1000" kern="1200" dirty="0">
                <a:solidFill>
                  <a:srgbClr val="4D4D4D"/>
                </a:solidFill>
                <a:ea typeface="+mn-ea"/>
                <a:cs typeface="+mn-cs"/>
              </a:rPr>
              <a:t>Adapted from </a:t>
            </a:r>
            <a:r>
              <a:rPr lang="en-GB" sz="1000" kern="1200" dirty="0">
                <a:solidFill>
                  <a:srgbClr val="4D4D4D"/>
                </a:solidFill>
                <a:ea typeface="+mn-ea"/>
                <a:cs typeface="+mn-cs"/>
              </a:rPr>
              <a:t>Victoria </a:t>
            </a:r>
            <a:r>
              <a:rPr lang="en-GB" sz="1000" kern="1200" dirty="0" err="1">
                <a:solidFill>
                  <a:srgbClr val="4D4D4D"/>
                </a:solidFill>
                <a:ea typeface="+mn-ea"/>
                <a:cs typeface="+mn-cs"/>
              </a:rPr>
              <a:t>Tsoukala</a:t>
            </a:r>
            <a:r>
              <a:rPr lang="en-GB" sz="1000" kern="1200" dirty="0">
                <a:solidFill>
                  <a:srgbClr val="4D4D4D"/>
                </a:solidFill>
                <a:ea typeface="+mn-ea"/>
                <a:cs typeface="+mn-cs"/>
              </a:rPr>
              <a:t>, </a:t>
            </a:r>
            <a:r>
              <a:rPr lang="en-IE" sz="1000" kern="1200" dirty="0">
                <a:solidFill>
                  <a:srgbClr val="4D4D4D"/>
                </a:solidFill>
                <a:ea typeface="+mn-ea"/>
                <a:cs typeface="+mn-cs"/>
              </a:rPr>
              <a:t>April 21, 2021, </a:t>
            </a:r>
            <a:br>
              <a:rPr lang="en-IE" sz="1000" kern="1200" dirty="0">
                <a:solidFill>
                  <a:srgbClr val="4D4D4D"/>
                </a:solidFill>
                <a:ea typeface="+mn-ea"/>
                <a:cs typeface="+mn-cs"/>
              </a:rPr>
            </a:br>
            <a:r>
              <a:rPr lang="en-US" sz="1000" kern="1200" dirty="0">
                <a:solidFill>
                  <a:srgbClr val="4D4D4D"/>
                </a:solidFill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Webinar: A successful proposal for Horizon Europe: Scientific-technical excellence is key, but don’t forget the other aspects</a:t>
            </a:r>
            <a:r>
              <a:rPr lang="en-US" sz="1000" kern="1200" dirty="0">
                <a:solidFill>
                  <a:srgbClr val="4D4D4D"/>
                </a:solidFill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92081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>
            <a:extLst>
              <a:ext uri="{FF2B5EF4-FFF2-40B4-BE49-F238E27FC236}">
                <a16:creationId xmlns:a16="http://schemas.microsoft.com/office/drawing/2014/main" id="{02FAFAAE-332E-4C08-ACA9-F618058A9019}"/>
              </a:ext>
            </a:extLst>
          </p:cNvPr>
          <p:cNvSpPr/>
          <p:nvPr/>
        </p:nvSpPr>
        <p:spPr>
          <a:xfrm>
            <a:off x="0" y="0"/>
            <a:ext cx="7765774" cy="91440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4A0B3CA5-8E98-4F88-AE05-783DFE97B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5863" y="792163"/>
            <a:ext cx="7398327" cy="4226645"/>
          </a:xfrm>
        </p:spPr>
        <p:txBody>
          <a:bodyPr>
            <a:normAutofit/>
          </a:bodyPr>
          <a:lstStyle/>
          <a:p>
            <a:r>
              <a:rPr lang="it-IT" dirty="0" err="1">
                <a:solidFill>
                  <a:schemeClr val="bg1"/>
                </a:solidFill>
              </a:rPr>
              <a:t>Quality</a:t>
            </a:r>
            <a:r>
              <a:rPr lang="it-IT" dirty="0">
                <a:solidFill>
                  <a:schemeClr val="bg1"/>
                </a:solidFill>
              </a:rPr>
              <a:t> of Implementation</a:t>
            </a:r>
          </a:p>
          <a:p>
            <a:r>
              <a:rPr lang="it-IT" dirty="0" err="1">
                <a:solidFill>
                  <a:schemeClr val="bg1"/>
                </a:solidFill>
              </a:rPr>
              <a:t>Criterion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5356452B-D473-4C55-A6D2-EB5AAC024A68}"/>
              </a:ext>
            </a:extLst>
          </p:cNvPr>
          <p:cNvSpPr/>
          <p:nvPr/>
        </p:nvSpPr>
        <p:spPr>
          <a:xfrm>
            <a:off x="8476975" y="423059"/>
            <a:ext cx="6887963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tx2"/>
              </a:buClr>
            </a:pPr>
            <a:r>
              <a:rPr lang="en-IE" sz="2800" b="1" dirty="0">
                <a:solidFill>
                  <a:srgbClr val="004494"/>
                </a:solidFill>
              </a:rPr>
              <a:t>Capacity of participants and consortium as a whole </a:t>
            </a:r>
          </a:p>
          <a:p>
            <a:pPr>
              <a:buClr>
                <a:schemeClr val="tx2"/>
              </a:buClr>
            </a:pPr>
            <a:r>
              <a:rPr lang="en-IE" sz="2800" b="1" dirty="0">
                <a:solidFill>
                  <a:srgbClr val="004494"/>
                </a:solidFill>
              </a:rPr>
              <a:t>and list of achievements</a:t>
            </a:r>
            <a:br>
              <a:rPr lang="en-IE" sz="2800" b="1" dirty="0">
                <a:solidFill>
                  <a:srgbClr val="004494"/>
                </a:solidFill>
              </a:rPr>
            </a:br>
            <a:endParaRPr lang="en-IE" sz="3200" kern="1200" dirty="0">
              <a:solidFill>
                <a:srgbClr val="004494"/>
              </a:solidFill>
              <a:latin typeface="+mn-lt"/>
              <a:ea typeface="+mn-ea"/>
              <a:cs typeface="+mn-cs"/>
            </a:endParaRPr>
          </a:p>
          <a:p>
            <a:pPr marL="304792" indent="-304792" defTabSz="121917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rgbClr val="004494"/>
                </a:solidFill>
                <a:latin typeface="+mn-lt"/>
                <a:ea typeface="+mn-ea"/>
                <a:cs typeface="+mn-cs"/>
              </a:rPr>
              <a:t>Explain expertise on OS (if no OS practices are involved then no expertise required)</a:t>
            </a:r>
          </a:p>
          <a:p>
            <a:pPr marL="304792" lvl="1" indent="-304792" defTabSz="121917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rgbClr val="004494"/>
                </a:solidFill>
                <a:latin typeface="+mn-lt"/>
                <a:ea typeface="+mn-ea"/>
                <a:cs typeface="+mn-cs"/>
              </a:rPr>
              <a:t>List publications, software, data, </a:t>
            </a:r>
            <a:r>
              <a:rPr lang="en-US" sz="2400" kern="1200" dirty="0" err="1">
                <a:solidFill>
                  <a:srgbClr val="004494"/>
                </a:solidFill>
                <a:latin typeface="+mn-lt"/>
                <a:ea typeface="+mn-ea"/>
                <a:cs typeface="+mn-cs"/>
              </a:rPr>
              <a:t>etc</a:t>
            </a:r>
            <a:r>
              <a:rPr lang="en-US" sz="2400" kern="1200" dirty="0">
                <a:solidFill>
                  <a:srgbClr val="004494"/>
                </a:solidFill>
                <a:latin typeface="+mn-lt"/>
                <a:ea typeface="+mn-ea"/>
                <a:cs typeface="+mn-cs"/>
              </a:rPr>
              <a:t>, relevant to the project with qualitative assessment and, where available, persistent identifiers</a:t>
            </a:r>
          </a:p>
          <a:p>
            <a:pPr marL="304792" lvl="8" indent="-304792" defTabSz="121917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rgbClr val="004494"/>
                </a:solidFill>
                <a:latin typeface="+mn-lt"/>
                <a:ea typeface="+mn-ea"/>
                <a:cs typeface="+mn-cs"/>
              </a:rPr>
              <a:t>Publications expected to be open access; </a:t>
            </a:r>
          </a:p>
          <a:p>
            <a:pPr marL="304792" lvl="7" indent="-304792" defTabSz="121917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rgbClr val="004494"/>
                </a:solidFill>
                <a:latin typeface="+mn-lt"/>
                <a:ea typeface="+mn-ea"/>
                <a:cs typeface="+mn-cs"/>
              </a:rPr>
              <a:t>datasets expected to be FAIR and ‘as open as possible, as closed as necessary‘. </a:t>
            </a:r>
          </a:p>
          <a:p>
            <a:pPr marL="304792" lvl="7" indent="-304792" defTabSz="121917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kern="1200" dirty="0">
                <a:solidFill>
                  <a:srgbClr val="004494"/>
                </a:solidFill>
                <a:latin typeface="+mn-lt"/>
                <a:ea typeface="+mn-ea"/>
                <a:cs typeface="+mn-cs"/>
              </a:rPr>
              <a:t>Significance of publications to be evaluated on the basis of proposers’ qualitative assessment and not per Journal Impact Factor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995A4D58-4741-418C-AEBE-631C0BA281EE}"/>
              </a:ext>
            </a:extLst>
          </p:cNvPr>
          <p:cNvSpPr/>
          <p:nvPr/>
        </p:nvSpPr>
        <p:spPr>
          <a:xfrm>
            <a:off x="411942" y="8707332"/>
            <a:ext cx="129351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spcAft>
                <a:spcPts val="800"/>
              </a:spcAft>
              <a:buClrTx/>
            </a:pPr>
            <a:r>
              <a:rPr lang="en-US" sz="1000" kern="1200" dirty="0">
                <a:solidFill>
                  <a:srgbClr val="4D4D4D"/>
                </a:solidFill>
                <a:ea typeface="+mn-ea"/>
                <a:cs typeface="+mn-cs"/>
              </a:rPr>
              <a:t>Adapted from </a:t>
            </a:r>
            <a:r>
              <a:rPr lang="en-GB" sz="1000" kern="1200" dirty="0">
                <a:solidFill>
                  <a:srgbClr val="4D4D4D"/>
                </a:solidFill>
                <a:ea typeface="+mn-ea"/>
                <a:cs typeface="+mn-cs"/>
              </a:rPr>
              <a:t>Victoria </a:t>
            </a:r>
            <a:r>
              <a:rPr lang="en-GB" sz="1000" kern="1200" dirty="0" err="1">
                <a:solidFill>
                  <a:srgbClr val="4D4D4D"/>
                </a:solidFill>
                <a:ea typeface="+mn-ea"/>
                <a:cs typeface="+mn-cs"/>
              </a:rPr>
              <a:t>Tsoukala</a:t>
            </a:r>
            <a:r>
              <a:rPr lang="en-GB" sz="1000" kern="1200" dirty="0">
                <a:solidFill>
                  <a:srgbClr val="4D4D4D"/>
                </a:solidFill>
                <a:ea typeface="+mn-ea"/>
                <a:cs typeface="+mn-cs"/>
              </a:rPr>
              <a:t>, </a:t>
            </a:r>
            <a:r>
              <a:rPr lang="en-IE" sz="1000" kern="1200" dirty="0">
                <a:solidFill>
                  <a:srgbClr val="4D4D4D"/>
                </a:solidFill>
                <a:ea typeface="+mn-ea"/>
                <a:cs typeface="+mn-cs"/>
              </a:rPr>
              <a:t>April 21, 2021, </a:t>
            </a:r>
            <a:br>
              <a:rPr lang="en-IE" sz="1000" kern="1200" dirty="0">
                <a:solidFill>
                  <a:srgbClr val="4D4D4D"/>
                </a:solidFill>
                <a:ea typeface="+mn-ea"/>
                <a:cs typeface="+mn-cs"/>
              </a:rPr>
            </a:br>
            <a:r>
              <a:rPr lang="en-US" sz="1000" kern="1200" dirty="0">
                <a:solidFill>
                  <a:srgbClr val="4D4D4D"/>
                </a:solidFill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Webinar: A successful proposal for Horizon Europe: Scientific-technical excellence is key, but don’t forget the other aspects</a:t>
            </a:r>
            <a:r>
              <a:rPr lang="en-US" sz="1000" kern="1200" dirty="0">
                <a:solidFill>
                  <a:srgbClr val="4D4D4D"/>
                </a:solidFill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6215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dirty="0"/>
              <a:t>Model Grant Agreement requirements </a:t>
            </a:r>
            <a:endParaRPr lang="en-GB" dirty="0"/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609585" indent="-609585">
              <a:buAutoNum type="arabicPeriod"/>
            </a:pPr>
            <a:r>
              <a:rPr lang="en-IE" dirty="0"/>
              <a:t>Open access to scientific publications </a:t>
            </a:r>
          </a:p>
          <a:p>
            <a:pPr marL="609585" indent="-609585">
              <a:buAutoNum type="arabicPeriod"/>
            </a:pPr>
            <a:r>
              <a:rPr lang="en-IE" dirty="0"/>
              <a:t>Research Data Management </a:t>
            </a:r>
          </a:p>
          <a:p>
            <a:pPr marL="609585" indent="-609585">
              <a:buAutoNum type="arabicPeriod"/>
            </a:pPr>
            <a:r>
              <a:rPr lang="en-IE" dirty="0"/>
              <a:t>Additional open science practices</a:t>
            </a:r>
            <a:endParaRPr lang="en-GB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F4CEB312-88EA-4020-8991-B3B62D1910EF}"/>
              </a:ext>
            </a:extLst>
          </p:cNvPr>
          <p:cNvSpPr/>
          <p:nvPr/>
        </p:nvSpPr>
        <p:spPr>
          <a:xfrm>
            <a:off x="162561" y="8725146"/>
            <a:ext cx="12935131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spcAft>
                <a:spcPts val="800"/>
              </a:spcAft>
              <a:buClrTx/>
            </a:pPr>
            <a:r>
              <a:rPr lang="en-US" sz="1333" kern="1200" dirty="0">
                <a:solidFill>
                  <a:srgbClr val="4D4D4D"/>
                </a:solidFill>
                <a:ea typeface="+mn-ea"/>
                <a:cs typeface="+mn-cs"/>
              </a:rPr>
              <a:t>Courtesy of </a:t>
            </a:r>
            <a:r>
              <a:rPr lang="en-GB" sz="1333" kern="1200" dirty="0">
                <a:solidFill>
                  <a:srgbClr val="4D4D4D"/>
                </a:solidFill>
                <a:ea typeface="+mn-ea"/>
                <a:cs typeface="+mn-cs"/>
              </a:rPr>
              <a:t>Victoria </a:t>
            </a:r>
            <a:r>
              <a:rPr lang="en-GB" sz="1333" kern="1200" dirty="0" err="1">
                <a:solidFill>
                  <a:srgbClr val="4D4D4D"/>
                </a:solidFill>
                <a:ea typeface="+mn-ea"/>
                <a:cs typeface="+mn-cs"/>
              </a:rPr>
              <a:t>Tsoukala</a:t>
            </a:r>
            <a:r>
              <a:rPr lang="en-GB" sz="1333" kern="1200" dirty="0">
                <a:solidFill>
                  <a:srgbClr val="4D4D4D"/>
                </a:solidFill>
                <a:ea typeface="+mn-ea"/>
                <a:cs typeface="+mn-cs"/>
              </a:rPr>
              <a:t>, </a:t>
            </a:r>
            <a:r>
              <a:rPr lang="en-IE" sz="1333" kern="1200" dirty="0">
                <a:solidFill>
                  <a:srgbClr val="4D4D4D"/>
                </a:solidFill>
                <a:ea typeface="+mn-ea"/>
                <a:cs typeface="+mn-cs"/>
              </a:rPr>
              <a:t>April 21, 2021, </a:t>
            </a:r>
            <a:r>
              <a:rPr lang="en-US" sz="1333" kern="1200" dirty="0">
                <a:solidFill>
                  <a:srgbClr val="4D4D4D"/>
                </a:solidFill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Webinar: A successful proposal for Horizon Europe: Scientific-technical excellence is key, but don’t forget the other aspects</a:t>
            </a:r>
            <a:r>
              <a:rPr lang="en-US" sz="1333" kern="1200" dirty="0">
                <a:solidFill>
                  <a:srgbClr val="4D4D4D"/>
                </a:solidFill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26472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04155" y="2107749"/>
            <a:ext cx="14958360" cy="6673393"/>
          </a:xfrm>
        </p:spPr>
        <p:txBody>
          <a:bodyPr/>
          <a:lstStyle/>
          <a:p>
            <a:pPr marL="0" indent="0" algn="just">
              <a:spcBef>
                <a:spcPts val="3200"/>
              </a:spcBef>
              <a:spcAft>
                <a:spcPts val="0"/>
              </a:spcAft>
              <a:buClr>
                <a:srgbClr val="FFC000"/>
              </a:buClr>
              <a:buNone/>
            </a:pPr>
            <a:r>
              <a:rPr lang="en-US" sz="2933" dirty="0">
                <a:solidFill>
                  <a:srgbClr val="004494"/>
                </a:solidFill>
              </a:rPr>
              <a:t>Beneficiaries must </a:t>
            </a:r>
            <a:r>
              <a:rPr lang="en-US" sz="2933" u="sng" dirty="0">
                <a:solidFill>
                  <a:srgbClr val="004494"/>
                </a:solidFill>
              </a:rPr>
              <a:t>ensure</a:t>
            </a:r>
            <a:r>
              <a:rPr lang="en-US" sz="2933" dirty="0">
                <a:solidFill>
                  <a:srgbClr val="004494"/>
                </a:solidFill>
              </a:rPr>
              <a:t> </a:t>
            </a:r>
            <a:r>
              <a:rPr lang="en-US" sz="2933" b="1" dirty="0">
                <a:solidFill>
                  <a:srgbClr val="004494"/>
                </a:solidFill>
              </a:rPr>
              <a:t>OA to peer-reviewed scientific publications </a:t>
            </a:r>
            <a:r>
              <a:rPr lang="en-US" sz="2933" dirty="0">
                <a:solidFill>
                  <a:srgbClr val="004494"/>
                </a:solidFill>
              </a:rPr>
              <a:t>relating to their results. </a:t>
            </a:r>
            <a:r>
              <a:rPr lang="en-US" sz="2667" dirty="0">
                <a:solidFill>
                  <a:srgbClr val="004494"/>
                </a:solidFill>
              </a:rPr>
              <a:t>In particular, </a:t>
            </a:r>
            <a:r>
              <a:rPr lang="en-US" sz="2667" b="1" dirty="0">
                <a:solidFill>
                  <a:srgbClr val="004494"/>
                </a:solidFill>
              </a:rPr>
              <a:t>they must ensure</a:t>
            </a:r>
            <a:r>
              <a:rPr lang="en-US" sz="2667" dirty="0">
                <a:solidFill>
                  <a:srgbClr val="004494"/>
                </a:solidFill>
              </a:rPr>
              <a:t>:</a:t>
            </a:r>
          </a:p>
          <a:p>
            <a:pPr lvl="1" algn="just">
              <a:spcBef>
                <a:spcPts val="3200"/>
              </a:spcBef>
              <a:spcAft>
                <a:spcPts val="0"/>
              </a:spcAft>
              <a:buClr>
                <a:srgbClr val="004494"/>
              </a:buClr>
            </a:pPr>
            <a:r>
              <a:rPr lang="en-US" dirty="0">
                <a:solidFill>
                  <a:srgbClr val="004494"/>
                </a:solidFill>
              </a:rPr>
              <a:t> at the latest upon publication, </a:t>
            </a:r>
            <a:r>
              <a:rPr lang="en-US" b="1" dirty="0">
                <a:solidFill>
                  <a:srgbClr val="004494"/>
                </a:solidFill>
              </a:rPr>
              <a:t>deposition</a:t>
            </a:r>
            <a:r>
              <a:rPr lang="en-US" dirty="0">
                <a:solidFill>
                  <a:srgbClr val="004494"/>
                </a:solidFill>
              </a:rPr>
              <a:t> of the AAM or VoR in a </a:t>
            </a:r>
            <a:r>
              <a:rPr lang="en-US" u="sng" dirty="0">
                <a:solidFill>
                  <a:srgbClr val="004494"/>
                </a:solidFill>
              </a:rPr>
              <a:t>trusted repository </a:t>
            </a:r>
            <a:r>
              <a:rPr lang="en-US" dirty="0">
                <a:solidFill>
                  <a:srgbClr val="004494"/>
                </a:solidFill>
              </a:rPr>
              <a:t>+ </a:t>
            </a:r>
            <a:r>
              <a:rPr lang="en-US" b="1" dirty="0">
                <a:solidFill>
                  <a:srgbClr val="004494"/>
                </a:solidFill>
              </a:rPr>
              <a:t>immediate open access via the repository</a:t>
            </a:r>
            <a:r>
              <a:rPr lang="en-US" dirty="0">
                <a:solidFill>
                  <a:srgbClr val="004494"/>
                </a:solidFill>
              </a:rPr>
              <a:t> under </a:t>
            </a:r>
            <a:r>
              <a:rPr lang="en-US" b="1" dirty="0">
                <a:solidFill>
                  <a:srgbClr val="004494"/>
                </a:solidFill>
              </a:rPr>
              <a:t>CC BY</a:t>
            </a:r>
            <a:r>
              <a:rPr lang="en-US" dirty="0">
                <a:solidFill>
                  <a:srgbClr val="004494"/>
                </a:solidFill>
              </a:rPr>
              <a:t> or  equivalent (CC BY-NC/CC BY-ND are allowed for long-text formats) </a:t>
            </a:r>
          </a:p>
          <a:p>
            <a:pPr lvl="1" algn="just">
              <a:spcBef>
                <a:spcPts val="3200"/>
              </a:spcBef>
              <a:spcAft>
                <a:spcPts val="0"/>
              </a:spcAft>
              <a:buClr>
                <a:srgbClr val="004494"/>
              </a:buClr>
            </a:pPr>
            <a:r>
              <a:rPr lang="en-US" dirty="0">
                <a:solidFill>
                  <a:srgbClr val="004494"/>
                </a:solidFill>
              </a:rPr>
              <a:t> </a:t>
            </a:r>
            <a:r>
              <a:rPr lang="en-US" b="1" dirty="0">
                <a:solidFill>
                  <a:srgbClr val="004494"/>
                </a:solidFill>
              </a:rPr>
              <a:t>information</a:t>
            </a:r>
            <a:r>
              <a:rPr lang="en-US" dirty="0">
                <a:solidFill>
                  <a:srgbClr val="004494"/>
                </a:solidFill>
              </a:rPr>
              <a:t> via the repository about any research output/tools/instruments needed to </a:t>
            </a:r>
            <a:r>
              <a:rPr lang="en-US" b="1" dirty="0">
                <a:solidFill>
                  <a:srgbClr val="004494"/>
                </a:solidFill>
              </a:rPr>
              <a:t>validate the conclusions of the scientific publication</a:t>
            </a:r>
          </a:p>
          <a:p>
            <a:pPr marL="0" indent="0" algn="just">
              <a:spcBef>
                <a:spcPts val="2400"/>
              </a:spcBef>
              <a:spcAft>
                <a:spcPts val="0"/>
              </a:spcAft>
              <a:buClr>
                <a:srgbClr val="FFC000"/>
              </a:buClr>
              <a:buNone/>
            </a:pPr>
            <a:r>
              <a:rPr lang="en-US" sz="2667" b="1" dirty="0">
                <a:solidFill>
                  <a:srgbClr val="004494"/>
                </a:solidFill>
              </a:rPr>
              <a:t>Metadata must be open </a:t>
            </a:r>
            <a:r>
              <a:rPr lang="en-US" sz="2667" dirty="0">
                <a:solidFill>
                  <a:srgbClr val="004494"/>
                </a:solidFill>
              </a:rPr>
              <a:t>under CC 0 or equivalent, </a:t>
            </a:r>
            <a:r>
              <a:rPr lang="en-US" sz="2667" b="1" dirty="0">
                <a:solidFill>
                  <a:srgbClr val="004494"/>
                </a:solidFill>
              </a:rPr>
              <a:t>in line with the FAIR principles </a:t>
            </a:r>
            <a:r>
              <a:rPr lang="en-US" sz="2667" dirty="0">
                <a:solidFill>
                  <a:srgbClr val="004494"/>
                </a:solidFill>
              </a:rPr>
              <a:t>and provide information about the licensing terms and persistent identifiers, amongst others.</a:t>
            </a:r>
          </a:p>
          <a:p>
            <a:pPr marL="0" indent="0" algn="just">
              <a:spcBef>
                <a:spcPts val="800"/>
              </a:spcBef>
              <a:spcAft>
                <a:spcPts val="0"/>
              </a:spcAft>
              <a:buClr>
                <a:srgbClr val="FFC000"/>
              </a:buClr>
              <a:buNone/>
            </a:pPr>
            <a:endParaRPr lang="en-US" sz="2933" u="sng" dirty="0">
              <a:solidFill>
                <a:srgbClr val="004494"/>
              </a:solidFill>
            </a:endParaRPr>
          </a:p>
          <a:p>
            <a:pPr marL="0" indent="0" algn="just">
              <a:spcBef>
                <a:spcPts val="800"/>
              </a:spcBef>
              <a:spcAft>
                <a:spcPts val="0"/>
              </a:spcAft>
              <a:buClr>
                <a:srgbClr val="FFC000"/>
              </a:buClr>
              <a:buNone/>
            </a:pPr>
            <a:r>
              <a:rPr lang="en-US" sz="2667" u="sng" dirty="0">
                <a:solidFill>
                  <a:srgbClr val="004494"/>
                </a:solidFill>
              </a:rPr>
              <a:t>Trusted repository: </a:t>
            </a:r>
            <a:r>
              <a:rPr lang="en-US" sz="2667" dirty="0">
                <a:solidFill>
                  <a:srgbClr val="004494"/>
                </a:solidFill>
              </a:rPr>
              <a:t>new term for HE; explained in the AGA; seek assistance from your library to assess whether a repository is trusted</a:t>
            </a:r>
            <a:endParaRPr lang="en-US" sz="2667" u="sng" dirty="0">
              <a:solidFill>
                <a:srgbClr val="004494"/>
              </a:solidFill>
            </a:endParaRPr>
          </a:p>
          <a:p>
            <a:pPr marL="0" indent="0" algn="just">
              <a:spcBef>
                <a:spcPts val="1600"/>
              </a:spcBef>
              <a:spcAft>
                <a:spcPts val="0"/>
              </a:spcAft>
              <a:buClr>
                <a:srgbClr val="FFC000"/>
              </a:buClr>
              <a:buNone/>
            </a:pPr>
            <a:endParaRPr lang="en-US" sz="3133" b="1" dirty="0">
              <a:solidFill>
                <a:srgbClr val="004494"/>
              </a:solidFill>
            </a:endParaRPr>
          </a:p>
          <a:p>
            <a:pPr marL="609585" lvl="1" indent="0" algn="just">
              <a:spcBef>
                <a:spcPts val="1600"/>
              </a:spcBef>
              <a:spcAft>
                <a:spcPts val="0"/>
              </a:spcAft>
              <a:buClr>
                <a:srgbClr val="FFC000"/>
              </a:buClr>
              <a:buNone/>
            </a:pPr>
            <a:endParaRPr lang="en-US" sz="3200" dirty="0">
              <a:solidFill>
                <a:srgbClr val="004494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4295" y="254707"/>
            <a:ext cx="14020800" cy="1043143"/>
          </a:xfrm>
        </p:spPr>
        <p:txBody>
          <a:bodyPr/>
          <a:lstStyle/>
          <a:p>
            <a:r>
              <a:rPr lang="en-IE" dirty="0"/>
              <a:t>1. Open access to scientific publications I/II </a:t>
            </a:r>
            <a:endParaRPr lang="en-GB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F84B1D3-2E20-4691-BBBB-0BFB308FD82D}"/>
              </a:ext>
            </a:extLst>
          </p:cNvPr>
          <p:cNvSpPr/>
          <p:nvPr/>
        </p:nvSpPr>
        <p:spPr>
          <a:xfrm>
            <a:off x="162561" y="8725146"/>
            <a:ext cx="12935131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spcAft>
                <a:spcPts val="800"/>
              </a:spcAft>
              <a:buClrTx/>
            </a:pPr>
            <a:r>
              <a:rPr lang="en-US" sz="1333" kern="1200" dirty="0">
                <a:solidFill>
                  <a:srgbClr val="4D4D4D"/>
                </a:solidFill>
                <a:ea typeface="+mn-ea"/>
                <a:cs typeface="+mn-cs"/>
              </a:rPr>
              <a:t>Courtesy of </a:t>
            </a:r>
            <a:r>
              <a:rPr lang="en-GB" sz="1333" kern="1200" dirty="0">
                <a:solidFill>
                  <a:srgbClr val="4D4D4D"/>
                </a:solidFill>
                <a:ea typeface="+mn-ea"/>
                <a:cs typeface="+mn-cs"/>
              </a:rPr>
              <a:t>Victoria </a:t>
            </a:r>
            <a:r>
              <a:rPr lang="en-GB" sz="1333" kern="1200" dirty="0" err="1">
                <a:solidFill>
                  <a:srgbClr val="4D4D4D"/>
                </a:solidFill>
                <a:ea typeface="+mn-ea"/>
                <a:cs typeface="+mn-cs"/>
              </a:rPr>
              <a:t>Tsoukala</a:t>
            </a:r>
            <a:r>
              <a:rPr lang="en-GB" sz="1333" kern="1200" dirty="0">
                <a:solidFill>
                  <a:srgbClr val="4D4D4D"/>
                </a:solidFill>
                <a:ea typeface="+mn-ea"/>
                <a:cs typeface="+mn-cs"/>
              </a:rPr>
              <a:t>, </a:t>
            </a:r>
            <a:r>
              <a:rPr lang="en-IE" sz="1333" kern="1200" dirty="0">
                <a:solidFill>
                  <a:srgbClr val="4D4D4D"/>
                </a:solidFill>
                <a:ea typeface="+mn-ea"/>
                <a:cs typeface="+mn-cs"/>
              </a:rPr>
              <a:t>April 21, 2021, </a:t>
            </a:r>
            <a:r>
              <a:rPr lang="en-US" sz="1333" kern="1200" dirty="0">
                <a:solidFill>
                  <a:srgbClr val="4D4D4D"/>
                </a:solidFill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Webinar: A successful proposal for Horizon Europe: Scientific-technical excellence is key, but don’t forget the other aspects</a:t>
            </a:r>
            <a:r>
              <a:rPr lang="en-US" sz="1333" kern="1200" dirty="0">
                <a:solidFill>
                  <a:srgbClr val="4D4D4D"/>
                </a:solidFill>
                <a:ea typeface="+mn-ea"/>
                <a:cs typeface="+mn-cs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712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904527" y="2315274"/>
            <a:ext cx="14540932" cy="5402004"/>
          </a:xfrm>
        </p:spPr>
        <p:txBody>
          <a:bodyPr/>
          <a:lstStyle/>
          <a:p>
            <a:pPr marL="0" indent="0" algn="just">
              <a:spcBef>
                <a:spcPts val="1600"/>
              </a:spcBef>
              <a:spcAft>
                <a:spcPts val="0"/>
              </a:spcAft>
              <a:buClr>
                <a:srgbClr val="FFC000"/>
              </a:buClr>
              <a:buNone/>
            </a:pPr>
            <a:endParaRPr lang="en-US" b="1" dirty="0">
              <a:solidFill>
                <a:srgbClr val="004494"/>
              </a:solidFill>
            </a:endParaRPr>
          </a:p>
          <a:p>
            <a:pPr>
              <a:spcBef>
                <a:spcPts val="800"/>
              </a:spcBef>
              <a:spcAft>
                <a:spcPts val="0"/>
              </a:spcAft>
              <a:buClr>
                <a:srgbClr val="004494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4494"/>
                </a:solidFill>
              </a:rPr>
              <a:t>  Beneficiaries (or authors) </a:t>
            </a:r>
            <a:r>
              <a:rPr lang="en-US" b="1" dirty="0">
                <a:solidFill>
                  <a:srgbClr val="004494"/>
                </a:solidFill>
              </a:rPr>
              <a:t>must retain sufficient intellectual property rights </a:t>
            </a:r>
            <a:r>
              <a:rPr lang="en-US" dirty="0">
                <a:solidFill>
                  <a:srgbClr val="004494"/>
                </a:solidFill>
              </a:rPr>
              <a:t>to comply with the OA requirements</a:t>
            </a:r>
          </a:p>
          <a:p>
            <a:pPr marL="0" indent="0">
              <a:spcBef>
                <a:spcPts val="800"/>
              </a:spcBef>
              <a:spcAft>
                <a:spcPts val="0"/>
              </a:spcAft>
              <a:buClr>
                <a:srgbClr val="004494"/>
              </a:buClr>
              <a:buNone/>
            </a:pPr>
            <a:endParaRPr lang="en-US" dirty="0">
              <a:solidFill>
                <a:srgbClr val="004494"/>
              </a:solidFill>
            </a:endParaRPr>
          </a:p>
          <a:p>
            <a:pPr>
              <a:spcBef>
                <a:spcPts val="800"/>
              </a:spcBef>
              <a:spcAft>
                <a:spcPts val="0"/>
              </a:spcAft>
              <a:buClr>
                <a:srgbClr val="004494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004494"/>
                </a:solidFill>
              </a:rPr>
              <a:t>Publication in venue of choosing but </a:t>
            </a:r>
            <a:r>
              <a:rPr lang="en-US" b="1" dirty="0">
                <a:solidFill>
                  <a:srgbClr val="004494"/>
                </a:solidFill>
              </a:rPr>
              <a:t>publication fees are reimbursable only if publishing venue is full open access </a:t>
            </a:r>
            <a:r>
              <a:rPr lang="en-US" dirty="0">
                <a:solidFill>
                  <a:srgbClr val="004494"/>
                </a:solidFill>
              </a:rPr>
              <a:t>(publication fees in hybrids not reimbursed)</a:t>
            </a:r>
          </a:p>
          <a:p>
            <a:pPr>
              <a:spcBef>
                <a:spcPts val="800"/>
              </a:spcBef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en-US" dirty="0">
              <a:solidFill>
                <a:srgbClr val="004494"/>
              </a:solidFill>
            </a:endParaRPr>
          </a:p>
          <a:p>
            <a:pPr>
              <a:spcBef>
                <a:spcPts val="800"/>
              </a:spcBef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en-US" dirty="0">
              <a:solidFill>
                <a:srgbClr val="004494"/>
              </a:solidFill>
            </a:endParaRPr>
          </a:p>
          <a:p>
            <a:pPr marL="0" indent="0" algn="just">
              <a:spcBef>
                <a:spcPts val="800"/>
              </a:spcBef>
              <a:spcAft>
                <a:spcPts val="0"/>
              </a:spcAft>
              <a:buClr>
                <a:srgbClr val="FFC000"/>
              </a:buClr>
              <a:buNone/>
            </a:pPr>
            <a:endParaRPr lang="en-US" sz="2933" dirty="0">
              <a:solidFill>
                <a:srgbClr val="004494"/>
              </a:solidFill>
            </a:endParaRPr>
          </a:p>
          <a:p>
            <a:pPr marL="0" indent="0" algn="just">
              <a:spcBef>
                <a:spcPts val="1600"/>
              </a:spcBef>
              <a:spcAft>
                <a:spcPts val="0"/>
              </a:spcAft>
              <a:buClr>
                <a:srgbClr val="FFC000"/>
              </a:buClr>
              <a:buNone/>
            </a:pPr>
            <a:endParaRPr lang="en-US" sz="3133" b="1" dirty="0">
              <a:solidFill>
                <a:srgbClr val="004494"/>
              </a:solidFill>
            </a:endParaRPr>
          </a:p>
          <a:p>
            <a:pPr marL="609585" lvl="1" indent="0" algn="just">
              <a:spcBef>
                <a:spcPts val="1600"/>
              </a:spcBef>
              <a:spcAft>
                <a:spcPts val="0"/>
              </a:spcAft>
              <a:buClr>
                <a:srgbClr val="FFC000"/>
              </a:buClr>
              <a:buNone/>
            </a:pPr>
            <a:endParaRPr lang="en-US" sz="3200" dirty="0">
              <a:solidFill>
                <a:srgbClr val="004494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4295" y="371439"/>
            <a:ext cx="14020800" cy="1043143"/>
          </a:xfrm>
        </p:spPr>
        <p:txBody>
          <a:bodyPr/>
          <a:lstStyle/>
          <a:p>
            <a:r>
              <a:rPr lang="en-IE" dirty="0"/>
              <a:t>1. Open access to scientific publications II/II</a:t>
            </a:r>
            <a:endParaRPr lang="en-GB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35BA5730-6145-4F1E-9476-09F5645E833B}"/>
              </a:ext>
            </a:extLst>
          </p:cNvPr>
          <p:cNvSpPr/>
          <p:nvPr/>
        </p:nvSpPr>
        <p:spPr>
          <a:xfrm>
            <a:off x="162561" y="8725146"/>
            <a:ext cx="12935131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spcAft>
                <a:spcPts val="800"/>
              </a:spcAft>
              <a:buClrTx/>
            </a:pPr>
            <a:r>
              <a:rPr lang="en-US" sz="1333" kern="1200" dirty="0">
                <a:solidFill>
                  <a:srgbClr val="4D4D4D"/>
                </a:solidFill>
                <a:ea typeface="+mn-ea"/>
                <a:cs typeface="+mn-cs"/>
              </a:rPr>
              <a:t>Courtesy of </a:t>
            </a:r>
            <a:r>
              <a:rPr lang="en-GB" sz="1333" kern="1200" dirty="0">
                <a:solidFill>
                  <a:srgbClr val="4D4D4D"/>
                </a:solidFill>
                <a:ea typeface="+mn-ea"/>
                <a:cs typeface="+mn-cs"/>
              </a:rPr>
              <a:t>Victoria </a:t>
            </a:r>
            <a:r>
              <a:rPr lang="en-GB" sz="1333" kern="1200" dirty="0" err="1">
                <a:solidFill>
                  <a:srgbClr val="4D4D4D"/>
                </a:solidFill>
                <a:ea typeface="+mn-ea"/>
                <a:cs typeface="+mn-cs"/>
              </a:rPr>
              <a:t>Tsoukala</a:t>
            </a:r>
            <a:r>
              <a:rPr lang="en-GB" sz="1333" kern="1200" dirty="0">
                <a:solidFill>
                  <a:srgbClr val="4D4D4D"/>
                </a:solidFill>
                <a:ea typeface="+mn-ea"/>
                <a:cs typeface="+mn-cs"/>
              </a:rPr>
              <a:t>, </a:t>
            </a:r>
            <a:r>
              <a:rPr lang="en-IE" sz="1333" kern="1200" dirty="0">
                <a:solidFill>
                  <a:srgbClr val="4D4D4D"/>
                </a:solidFill>
                <a:ea typeface="+mn-ea"/>
                <a:cs typeface="+mn-cs"/>
              </a:rPr>
              <a:t>April 21, 2021, </a:t>
            </a:r>
            <a:r>
              <a:rPr lang="en-US" sz="1333" kern="1200" dirty="0">
                <a:solidFill>
                  <a:srgbClr val="4D4D4D"/>
                </a:solidFill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Webinar: A successful proposal for Horizon Europe: Scientific-technical excellence is key, but don’t forget the other aspects</a:t>
            </a:r>
            <a:r>
              <a:rPr lang="en-US" sz="1333" kern="1200" dirty="0">
                <a:solidFill>
                  <a:srgbClr val="4D4D4D"/>
                </a:solidFill>
                <a:ea typeface="+mn-ea"/>
                <a:cs typeface="+mn-cs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269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77663" y="-206644"/>
            <a:ext cx="14020800" cy="1386845"/>
          </a:xfrm>
        </p:spPr>
        <p:txBody>
          <a:bodyPr/>
          <a:lstStyle/>
          <a:p>
            <a:r>
              <a:rPr lang="en-US" dirty="0"/>
              <a:t>2. Research data management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01222" y="1645018"/>
            <a:ext cx="15312324" cy="7863465"/>
          </a:xfrm>
        </p:spPr>
        <p:txBody>
          <a:bodyPr/>
          <a:lstStyle/>
          <a:p>
            <a:pPr marL="0" indent="0">
              <a:buNone/>
            </a:pPr>
            <a:r>
              <a:rPr lang="en-US" sz="2667" dirty="0">
                <a:solidFill>
                  <a:srgbClr val="004494"/>
                </a:solidFill>
              </a:rPr>
              <a:t>Beneficiaries </a:t>
            </a:r>
            <a:r>
              <a:rPr lang="en-US" sz="2667" b="1" dirty="0">
                <a:solidFill>
                  <a:srgbClr val="004494"/>
                </a:solidFill>
              </a:rPr>
              <a:t>must manage the digital research data </a:t>
            </a:r>
            <a:r>
              <a:rPr lang="en-US" sz="2667" dirty="0">
                <a:solidFill>
                  <a:srgbClr val="004494"/>
                </a:solidFill>
              </a:rPr>
              <a:t>generated in the action responsibly, </a:t>
            </a:r>
            <a:r>
              <a:rPr lang="en-US" sz="2667" b="1" dirty="0">
                <a:solidFill>
                  <a:srgbClr val="004494"/>
                </a:solidFill>
              </a:rPr>
              <a:t>in line with the FAIR</a:t>
            </a:r>
            <a:r>
              <a:rPr lang="en-US" sz="2667" dirty="0">
                <a:solidFill>
                  <a:srgbClr val="004494"/>
                </a:solidFill>
              </a:rPr>
              <a:t> principles and:  </a:t>
            </a:r>
          </a:p>
          <a:p>
            <a:pPr lvl="1"/>
            <a:r>
              <a:rPr lang="en-US" sz="2400" dirty="0">
                <a:solidFill>
                  <a:srgbClr val="004494"/>
                </a:solidFill>
              </a:rPr>
              <a:t> establish + regularly update a </a:t>
            </a:r>
            <a:r>
              <a:rPr lang="en-US" sz="2400" b="1" dirty="0">
                <a:solidFill>
                  <a:srgbClr val="004494"/>
                </a:solidFill>
              </a:rPr>
              <a:t>data management plan </a:t>
            </a:r>
            <a:r>
              <a:rPr lang="en-US" sz="2400" dirty="0">
                <a:solidFill>
                  <a:srgbClr val="004494"/>
                </a:solidFill>
              </a:rPr>
              <a:t>(‘DMP’) for generated (and/or collected) data; by </a:t>
            </a:r>
            <a:r>
              <a:rPr lang="en-US" sz="2400" dirty="0" err="1">
                <a:solidFill>
                  <a:srgbClr val="004494"/>
                </a:solidFill>
              </a:rPr>
              <a:t>mo</a:t>
            </a:r>
            <a:r>
              <a:rPr lang="en-US" sz="2400" dirty="0">
                <a:solidFill>
                  <a:srgbClr val="004494"/>
                </a:solidFill>
              </a:rPr>
              <a:t> 6 of project; with submission or latest by grant agreement in cases of public emergency (e.g. COVID projects)</a:t>
            </a:r>
          </a:p>
          <a:p>
            <a:pPr lvl="1"/>
            <a:r>
              <a:rPr lang="en-US" sz="2400" dirty="0">
                <a:solidFill>
                  <a:srgbClr val="004494"/>
                </a:solidFill>
              </a:rPr>
              <a:t> as soon as possible and within the deadlines set out in the DMP, </a:t>
            </a:r>
            <a:r>
              <a:rPr lang="en-US" sz="2400" b="1" dirty="0">
                <a:solidFill>
                  <a:srgbClr val="004494"/>
                </a:solidFill>
              </a:rPr>
              <a:t>deposit </a:t>
            </a:r>
            <a:r>
              <a:rPr lang="en-US" sz="2400" dirty="0">
                <a:solidFill>
                  <a:srgbClr val="004494"/>
                </a:solidFill>
              </a:rPr>
              <a:t>the data in a </a:t>
            </a:r>
            <a:r>
              <a:rPr lang="en-US" sz="2400" u="sng" dirty="0">
                <a:solidFill>
                  <a:srgbClr val="004494"/>
                </a:solidFill>
              </a:rPr>
              <a:t>trusted repository</a:t>
            </a:r>
            <a:r>
              <a:rPr lang="en-US" sz="2400" dirty="0">
                <a:solidFill>
                  <a:srgbClr val="004494"/>
                </a:solidFill>
              </a:rPr>
              <a:t> (federated in the EOSC if required in the call conditions) </a:t>
            </a:r>
            <a:r>
              <a:rPr lang="en-US" sz="2400" b="1" dirty="0">
                <a:solidFill>
                  <a:srgbClr val="004494"/>
                </a:solidFill>
              </a:rPr>
              <a:t>+</a:t>
            </a:r>
            <a:r>
              <a:rPr lang="en-US" sz="2400" dirty="0">
                <a:solidFill>
                  <a:srgbClr val="004494"/>
                </a:solidFill>
              </a:rPr>
              <a:t> </a:t>
            </a:r>
            <a:r>
              <a:rPr lang="en-US" sz="2400" b="1" dirty="0">
                <a:solidFill>
                  <a:srgbClr val="004494"/>
                </a:solidFill>
              </a:rPr>
              <a:t>ensure OA under CC BY, CC 0 or equivalent, following the principle ‘as open as possible as closed as necessary’</a:t>
            </a:r>
          </a:p>
          <a:p>
            <a:pPr lvl="1"/>
            <a:r>
              <a:rPr lang="en-US" sz="2400" dirty="0">
                <a:solidFill>
                  <a:srgbClr val="004494"/>
                </a:solidFill>
              </a:rPr>
              <a:t> provide information via the repository about any research output/tools/instruments needed to </a:t>
            </a:r>
            <a:r>
              <a:rPr lang="en-US" sz="2400" b="1" dirty="0">
                <a:solidFill>
                  <a:srgbClr val="004494"/>
                </a:solidFill>
              </a:rPr>
              <a:t>re-use or validate the data</a:t>
            </a:r>
          </a:p>
          <a:p>
            <a:pPr marL="0" indent="0">
              <a:buNone/>
            </a:pPr>
            <a:r>
              <a:rPr lang="en-US" sz="2400" b="1" dirty="0">
                <a:solidFill>
                  <a:srgbClr val="004494"/>
                </a:solidFill>
              </a:rPr>
              <a:t>Metadata must be open </a:t>
            </a:r>
            <a:r>
              <a:rPr lang="en-US" sz="2400" dirty="0">
                <a:solidFill>
                  <a:srgbClr val="004494"/>
                </a:solidFill>
              </a:rPr>
              <a:t>under CC 0 or equivalent (</a:t>
            </a:r>
            <a:r>
              <a:rPr lang="en-US" sz="2400" u="sng" dirty="0">
                <a:solidFill>
                  <a:srgbClr val="004494"/>
                </a:solidFill>
              </a:rPr>
              <a:t>to the extent </a:t>
            </a:r>
            <a:r>
              <a:rPr lang="en-US" sz="2400" dirty="0">
                <a:solidFill>
                  <a:srgbClr val="004494"/>
                </a:solidFill>
              </a:rPr>
              <a:t>legitimate interests or constraints are safeguarded), </a:t>
            </a:r>
            <a:r>
              <a:rPr lang="en-US" sz="2400" b="1" dirty="0">
                <a:solidFill>
                  <a:srgbClr val="004494"/>
                </a:solidFill>
              </a:rPr>
              <a:t>in line with the </a:t>
            </a:r>
            <a:r>
              <a:rPr lang="en-US" sz="2133" b="1" dirty="0">
                <a:solidFill>
                  <a:srgbClr val="004494"/>
                </a:solidFill>
              </a:rPr>
              <a:t>FAIR</a:t>
            </a:r>
            <a:r>
              <a:rPr lang="en-US" sz="2400" b="1" dirty="0">
                <a:solidFill>
                  <a:srgbClr val="004494"/>
                </a:solidFill>
              </a:rPr>
              <a:t> principles </a:t>
            </a:r>
            <a:r>
              <a:rPr lang="en-US" sz="2400" dirty="0">
                <a:solidFill>
                  <a:srgbClr val="004494"/>
                </a:solidFill>
              </a:rPr>
              <a:t>and provide information about the licensing terms and persistent identifiers, amongst others. </a:t>
            </a:r>
            <a:endParaRPr lang="en-GB" sz="2400" dirty="0">
              <a:solidFill>
                <a:srgbClr val="004494"/>
              </a:solidFill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813FFFC9-A77F-41FF-92BA-4E4500DCFF27}"/>
              </a:ext>
            </a:extLst>
          </p:cNvPr>
          <p:cNvSpPr/>
          <p:nvPr/>
        </p:nvSpPr>
        <p:spPr>
          <a:xfrm>
            <a:off x="162561" y="8725146"/>
            <a:ext cx="12935131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spcAft>
                <a:spcPts val="800"/>
              </a:spcAft>
              <a:buClrTx/>
            </a:pPr>
            <a:r>
              <a:rPr lang="en-US" sz="1333" kern="1200" dirty="0">
                <a:solidFill>
                  <a:srgbClr val="4D4D4D"/>
                </a:solidFill>
                <a:ea typeface="+mn-ea"/>
                <a:cs typeface="+mn-cs"/>
              </a:rPr>
              <a:t>Courtesy of </a:t>
            </a:r>
            <a:r>
              <a:rPr lang="en-GB" sz="1333" kern="1200" dirty="0">
                <a:solidFill>
                  <a:srgbClr val="4D4D4D"/>
                </a:solidFill>
                <a:ea typeface="+mn-ea"/>
                <a:cs typeface="+mn-cs"/>
              </a:rPr>
              <a:t>Victoria </a:t>
            </a:r>
            <a:r>
              <a:rPr lang="en-GB" sz="1333" kern="1200" dirty="0" err="1">
                <a:solidFill>
                  <a:srgbClr val="4D4D4D"/>
                </a:solidFill>
                <a:ea typeface="+mn-ea"/>
                <a:cs typeface="+mn-cs"/>
              </a:rPr>
              <a:t>Tsoukala</a:t>
            </a:r>
            <a:r>
              <a:rPr lang="en-GB" sz="1333" kern="1200" dirty="0">
                <a:solidFill>
                  <a:srgbClr val="4D4D4D"/>
                </a:solidFill>
                <a:ea typeface="+mn-ea"/>
                <a:cs typeface="+mn-cs"/>
              </a:rPr>
              <a:t>, </a:t>
            </a:r>
            <a:r>
              <a:rPr lang="en-IE" sz="1333" kern="1200" dirty="0">
                <a:solidFill>
                  <a:srgbClr val="4D4D4D"/>
                </a:solidFill>
                <a:ea typeface="+mn-ea"/>
                <a:cs typeface="+mn-cs"/>
              </a:rPr>
              <a:t>April 21, 2021, </a:t>
            </a:r>
            <a:r>
              <a:rPr lang="en-US" sz="1333" kern="1200" dirty="0">
                <a:solidFill>
                  <a:srgbClr val="4D4D4D"/>
                </a:solidFill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Webinar: A successful proposal for Horizon Europe: Scientific-technical excellence is key, but don’t forget the other aspects</a:t>
            </a:r>
            <a:r>
              <a:rPr lang="en-US" sz="1333" kern="1200" dirty="0">
                <a:solidFill>
                  <a:srgbClr val="4D4D4D"/>
                </a:solidFill>
                <a:ea typeface="+mn-ea"/>
                <a:cs typeface="+mn-cs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9418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89353" y="1751996"/>
            <a:ext cx="14540932" cy="5175872"/>
          </a:xfrm>
        </p:spPr>
        <p:txBody>
          <a:bodyPr/>
          <a:lstStyle/>
          <a:p>
            <a:r>
              <a:rPr lang="en-IE" dirty="0">
                <a:solidFill>
                  <a:srgbClr val="004494"/>
                </a:solidFill>
              </a:rPr>
              <a:t>Some calls may have </a:t>
            </a:r>
            <a:r>
              <a:rPr lang="en-IE" b="1" dirty="0">
                <a:solidFill>
                  <a:srgbClr val="004494"/>
                </a:solidFill>
              </a:rPr>
              <a:t>additional obligations on OS practices- </a:t>
            </a:r>
            <a:r>
              <a:rPr lang="en-IE" dirty="0">
                <a:solidFill>
                  <a:srgbClr val="004494"/>
                </a:solidFill>
              </a:rPr>
              <a:t>they must be complied with</a:t>
            </a:r>
          </a:p>
          <a:p>
            <a:r>
              <a:rPr lang="en-IE" dirty="0">
                <a:solidFill>
                  <a:srgbClr val="004494"/>
                </a:solidFill>
              </a:rPr>
              <a:t>Beneficiaries </a:t>
            </a:r>
            <a:r>
              <a:rPr lang="en-IE" b="1" dirty="0">
                <a:solidFill>
                  <a:srgbClr val="004494"/>
                </a:solidFill>
              </a:rPr>
              <a:t>must provide (digital or physical) access to data or other results </a:t>
            </a:r>
            <a:r>
              <a:rPr lang="en-IE" dirty="0">
                <a:solidFill>
                  <a:srgbClr val="004494"/>
                </a:solidFill>
              </a:rPr>
              <a:t>needed for validation of the conclusions of scientific publications, provided </a:t>
            </a:r>
            <a:r>
              <a:rPr lang="en-IE" b="1" dirty="0">
                <a:solidFill>
                  <a:srgbClr val="004494"/>
                </a:solidFill>
              </a:rPr>
              <a:t>legitimate interests safeguarded </a:t>
            </a:r>
            <a:r>
              <a:rPr lang="en-IE" dirty="0">
                <a:solidFill>
                  <a:srgbClr val="004494"/>
                </a:solidFill>
              </a:rPr>
              <a:t>and </a:t>
            </a:r>
            <a:r>
              <a:rPr lang="en-IE" b="1" dirty="0">
                <a:solidFill>
                  <a:srgbClr val="004494"/>
                </a:solidFill>
              </a:rPr>
              <a:t>unless (open) access already </a:t>
            </a:r>
            <a:r>
              <a:rPr lang="en-IE" dirty="0">
                <a:solidFill>
                  <a:srgbClr val="004494"/>
                </a:solidFill>
              </a:rPr>
              <a:t>provided at publication (mainstreamed through general annexes of WP; does not currently apply to ERC)</a:t>
            </a:r>
          </a:p>
          <a:p>
            <a:r>
              <a:rPr lang="en-IE" dirty="0">
                <a:solidFill>
                  <a:srgbClr val="004494"/>
                </a:solidFill>
              </a:rPr>
              <a:t>Additional obligations in </a:t>
            </a:r>
            <a:r>
              <a:rPr lang="en-IE" b="1" dirty="0">
                <a:solidFill>
                  <a:srgbClr val="004494"/>
                </a:solidFill>
              </a:rPr>
              <a:t>cases of public emergency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91772" y="261260"/>
            <a:ext cx="14238512" cy="1640113"/>
          </a:xfrm>
        </p:spPr>
        <p:txBody>
          <a:bodyPr/>
          <a:lstStyle/>
          <a:p>
            <a:r>
              <a:rPr lang="en-US" dirty="0"/>
              <a:t>3. Additional Open Science practices</a:t>
            </a:r>
            <a:br>
              <a:rPr lang="en-US" b="1" dirty="0"/>
            </a:br>
            <a:endParaRPr lang="en-GB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ADC410E0-B3B0-40CD-860D-9569A479E414}"/>
              </a:ext>
            </a:extLst>
          </p:cNvPr>
          <p:cNvSpPr/>
          <p:nvPr/>
        </p:nvSpPr>
        <p:spPr>
          <a:xfrm>
            <a:off x="162561" y="8725146"/>
            <a:ext cx="12935131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spcAft>
                <a:spcPts val="800"/>
              </a:spcAft>
              <a:buClrTx/>
            </a:pPr>
            <a:r>
              <a:rPr lang="en-US" sz="1333" kern="1200" dirty="0">
                <a:solidFill>
                  <a:srgbClr val="4D4D4D"/>
                </a:solidFill>
                <a:ea typeface="+mn-ea"/>
                <a:cs typeface="+mn-cs"/>
              </a:rPr>
              <a:t>Courtesy of </a:t>
            </a:r>
            <a:r>
              <a:rPr lang="en-GB" sz="1333" kern="1200" dirty="0">
                <a:solidFill>
                  <a:srgbClr val="4D4D4D"/>
                </a:solidFill>
                <a:ea typeface="+mn-ea"/>
                <a:cs typeface="+mn-cs"/>
              </a:rPr>
              <a:t>Victoria </a:t>
            </a:r>
            <a:r>
              <a:rPr lang="en-GB" sz="1333" kern="1200" dirty="0" err="1">
                <a:solidFill>
                  <a:srgbClr val="4D4D4D"/>
                </a:solidFill>
                <a:ea typeface="+mn-ea"/>
                <a:cs typeface="+mn-cs"/>
              </a:rPr>
              <a:t>Tsoukala</a:t>
            </a:r>
            <a:r>
              <a:rPr lang="en-GB" sz="1333" kern="1200" dirty="0">
                <a:solidFill>
                  <a:srgbClr val="4D4D4D"/>
                </a:solidFill>
                <a:ea typeface="+mn-ea"/>
                <a:cs typeface="+mn-cs"/>
              </a:rPr>
              <a:t>, </a:t>
            </a:r>
            <a:r>
              <a:rPr lang="en-IE" sz="1333" kern="1200" dirty="0">
                <a:solidFill>
                  <a:srgbClr val="4D4D4D"/>
                </a:solidFill>
                <a:ea typeface="+mn-ea"/>
                <a:cs typeface="+mn-cs"/>
              </a:rPr>
              <a:t>April 21, 2021, </a:t>
            </a:r>
            <a:r>
              <a:rPr lang="en-US" sz="1333" kern="1200" dirty="0">
                <a:solidFill>
                  <a:srgbClr val="4D4D4D"/>
                </a:solidFill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Webinar: A successful proposal for Horizon Europe: Scientific-technical excellence is key, but don’t forget the other aspects</a:t>
            </a:r>
            <a:r>
              <a:rPr lang="en-US" sz="1333" kern="1200" dirty="0">
                <a:solidFill>
                  <a:srgbClr val="4D4D4D"/>
                </a:solidFill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012440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72591A9-1BDF-8C40-B71C-F439CEDBBC16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dirty="0"/>
              <a:t>From the Horizon Europe Template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6B6A65F-7A53-204F-B9E5-0742149F6F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9" b="19092"/>
          <a:stretch/>
        </p:blipFill>
        <p:spPr>
          <a:xfrm>
            <a:off x="11456988" y="1695369"/>
            <a:ext cx="4330899" cy="5808183"/>
          </a:xfrm>
          <a:prstGeom prst="rect">
            <a:avLst/>
          </a:prstGeom>
        </p:spPr>
      </p:pic>
      <p:sp>
        <p:nvSpPr>
          <p:cNvPr id="7" name="Google Shape;1395;gaff6d7fe3f_1_638">
            <a:extLst>
              <a:ext uri="{FF2B5EF4-FFF2-40B4-BE49-F238E27FC236}">
                <a16:creationId xmlns:a16="http://schemas.microsoft.com/office/drawing/2014/main" id="{19873BA3-C498-4D42-91F4-2C0E849788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42100" y="1484025"/>
            <a:ext cx="6414889" cy="6859875"/>
          </a:xfrm>
          <a:prstGeom prst="rect">
            <a:avLst/>
          </a:prstGeom>
        </p:spPr>
        <p:txBody>
          <a:bodyPr spcFirstLastPara="1" vert="horz" wrap="square" lIns="0" tIns="180000" rIns="0" bIns="0" rtlCol="0" anchor="t" anchorCtr="0">
            <a:noAutofit/>
          </a:bodyPr>
          <a:lstStyle/>
          <a:p>
            <a:pPr marL="457189" indent="-427980">
              <a:buSzPts val="3140"/>
            </a:pPr>
            <a:r>
              <a:rPr lang="it-IT" sz="2400" b="0" dirty="0"/>
              <a:t>CV of </a:t>
            </a:r>
            <a:r>
              <a:rPr lang="it-IT" sz="2400" b="0" dirty="0" err="1"/>
              <a:t>beneficiaries</a:t>
            </a:r>
            <a:r>
              <a:rPr lang="it-IT" sz="2400" b="0" dirty="0"/>
              <a:t> are </a:t>
            </a:r>
            <a:r>
              <a:rPr lang="it-IT" sz="2400" b="0" dirty="0" err="1"/>
              <a:t>avaluated</a:t>
            </a:r>
            <a:r>
              <a:rPr lang="it-IT" sz="2400" b="0" dirty="0"/>
              <a:t> for </a:t>
            </a:r>
            <a:r>
              <a:rPr lang="it-IT" sz="2400" b="0" dirty="0" err="1"/>
              <a:t>publications</a:t>
            </a:r>
            <a:r>
              <a:rPr lang="it-IT" sz="2400" b="0" dirty="0"/>
              <a:t> (</a:t>
            </a:r>
            <a:r>
              <a:rPr lang="it-IT" sz="2400" dirty="0" err="1"/>
              <a:t>expected</a:t>
            </a:r>
            <a:r>
              <a:rPr lang="it-IT" sz="2400" dirty="0"/>
              <a:t> to be Open Access</a:t>
            </a:r>
            <a:r>
              <a:rPr lang="it-IT" sz="2400" b="0" dirty="0"/>
              <a:t>) </a:t>
            </a:r>
            <a:r>
              <a:rPr lang="it-IT" sz="2400" b="0" dirty="0" err="1"/>
              <a:t>but</a:t>
            </a:r>
            <a:r>
              <a:rPr lang="it-IT" sz="2400" b="0" dirty="0"/>
              <a:t> </a:t>
            </a:r>
            <a:r>
              <a:rPr lang="it-IT" sz="2400" b="0" dirty="0" err="1"/>
              <a:t>also</a:t>
            </a:r>
            <a:r>
              <a:rPr lang="it-IT" sz="2400" b="0" dirty="0"/>
              <a:t> </a:t>
            </a:r>
            <a:r>
              <a:rPr lang="it-IT" sz="2400" dirty="0" err="1"/>
              <a:t>widely-used</a:t>
            </a:r>
            <a:r>
              <a:rPr lang="it-IT" sz="2400" dirty="0"/>
              <a:t> </a:t>
            </a:r>
            <a:r>
              <a:rPr lang="it-IT" sz="2400" dirty="0" err="1"/>
              <a:t>datasets</a:t>
            </a:r>
            <a:r>
              <a:rPr lang="it-IT" sz="2400" dirty="0"/>
              <a:t> (</a:t>
            </a:r>
            <a:r>
              <a:rPr lang="it-IT" sz="2400" dirty="0" err="1"/>
              <a:t>expected</a:t>
            </a:r>
            <a:r>
              <a:rPr lang="it-IT" sz="2400" dirty="0"/>
              <a:t> to be FAIR and </a:t>
            </a:r>
            <a:r>
              <a:rPr lang="it-IT" sz="2400" dirty="0" err="1"/>
              <a:t>as</a:t>
            </a:r>
            <a:r>
              <a:rPr lang="it-IT" sz="2400" dirty="0"/>
              <a:t> open </a:t>
            </a:r>
            <a:r>
              <a:rPr lang="it-IT" sz="2400" dirty="0" err="1"/>
              <a:t>as</a:t>
            </a:r>
            <a:r>
              <a:rPr lang="it-IT" sz="2400" dirty="0"/>
              <a:t> </a:t>
            </a:r>
            <a:r>
              <a:rPr lang="it-IT" sz="2400" dirty="0" err="1"/>
              <a:t>possible</a:t>
            </a:r>
            <a:r>
              <a:rPr lang="it-IT" sz="2400" dirty="0"/>
              <a:t>, </a:t>
            </a:r>
            <a:r>
              <a:rPr lang="it-IT" sz="2400" dirty="0" err="1"/>
              <a:t>as</a:t>
            </a:r>
            <a:r>
              <a:rPr lang="it-IT" sz="2400" dirty="0"/>
              <a:t> </a:t>
            </a:r>
            <a:r>
              <a:rPr lang="it-IT" sz="2400" dirty="0" err="1"/>
              <a:t>closed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r>
              <a:rPr lang="it-IT" sz="2400" dirty="0"/>
              <a:t> </a:t>
            </a:r>
            <a:r>
              <a:rPr lang="it-IT" sz="2400" dirty="0" err="1"/>
              <a:t>necessary</a:t>
            </a:r>
            <a:r>
              <a:rPr lang="it-IT" sz="2400" dirty="0"/>
              <a:t>), software, </a:t>
            </a:r>
            <a:r>
              <a:rPr lang="it-IT" sz="2400" dirty="0" err="1"/>
              <a:t>goods</a:t>
            </a:r>
            <a:r>
              <a:rPr lang="it-IT" sz="2400" dirty="0"/>
              <a:t>, </a:t>
            </a:r>
            <a:r>
              <a:rPr lang="it-IT" sz="2400" dirty="0" err="1"/>
              <a:t>services</a:t>
            </a:r>
            <a:r>
              <a:rPr lang="it-IT" sz="2400" dirty="0"/>
              <a:t> or </a:t>
            </a:r>
            <a:r>
              <a:rPr lang="it-IT" sz="2400" dirty="0" err="1"/>
              <a:t>any</a:t>
            </a:r>
            <a:r>
              <a:rPr lang="it-IT" sz="2400" dirty="0"/>
              <a:t> other </a:t>
            </a:r>
            <a:r>
              <a:rPr lang="it-IT" sz="2400" dirty="0" err="1"/>
              <a:t>achievements</a:t>
            </a:r>
            <a:r>
              <a:rPr lang="it-IT" sz="2400" dirty="0"/>
              <a:t> </a:t>
            </a:r>
            <a:r>
              <a:rPr lang="it-IT" sz="2400" dirty="0" err="1"/>
              <a:t>relevant</a:t>
            </a:r>
            <a:r>
              <a:rPr lang="it-IT" sz="2400" dirty="0"/>
              <a:t> to the call </a:t>
            </a:r>
            <a:r>
              <a:rPr lang="it-IT" sz="2400" dirty="0" err="1"/>
              <a:t>content</a:t>
            </a:r>
            <a:r>
              <a:rPr lang="it-IT" sz="2400" dirty="0"/>
              <a:t>.</a:t>
            </a:r>
          </a:p>
          <a:p>
            <a:pPr marL="457189" indent="-427980">
              <a:buSzPts val="3140"/>
            </a:pPr>
            <a:r>
              <a:rPr lang="it-IT" sz="2400" dirty="0"/>
              <a:t>No IF </a:t>
            </a:r>
            <a:r>
              <a:rPr lang="it-IT" sz="2400" dirty="0" err="1"/>
              <a:t>will</a:t>
            </a:r>
            <a:r>
              <a:rPr lang="it-IT" sz="2400" dirty="0"/>
              <a:t> be </a:t>
            </a:r>
            <a:r>
              <a:rPr lang="it-IT" sz="2400" dirty="0" err="1"/>
              <a:t>used</a:t>
            </a:r>
            <a:endParaRPr lang="it-IT" sz="2400" dirty="0"/>
          </a:p>
          <a:p>
            <a:pPr marL="457189" indent="-427980">
              <a:buSzPts val="3140"/>
            </a:pPr>
            <a:r>
              <a:rPr lang="it-IT" sz="2400" b="0" dirty="0"/>
              <a:t>In </a:t>
            </a:r>
            <a:r>
              <a:rPr lang="it-IT" sz="2400" dirty="0" err="1"/>
              <a:t>proposal</a:t>
            </a:r>
            <a:r>
              <a:rPr lang="it-IT" sz="2400" dirty="0"/>
              <a:t> part B – </a:t>
            </a:r>
            <a:r>
              <a:rPr lang="it-IT" sz="2400" dirty="0" err="1"/>
              <a:t>methodology</a:t>
            </a:r>
            <a:r>
              <a:rPr lang="it-IT" sz="2400" b="0" dirty="0"/>
              <a:t>:</a:t>
            </a:r>
          </a:p>
          <a:p>
            <a:pPr lvl="1" indent="-427980">
              <a:spcBef>
                <a:spcPts val="1200"/>
              </a:spcBef>
              <a:buSzPts val="3140"/>
            </a:pPr>
            <a:r>
              <a:rPr lang="it-IT" sz="2400" dirty="0" err="1">
                <a:solidFill>
                  <a:srgbClr val="4687E6"/>
                </a:solidFill>
                <a:latin typeface="Arial"/>
                <a:cs typeface="Arial"/>
              </a:rPr>
              <a:t>Describe</a:t>
            </a:r>
            <a:r>
              <a:rPr lang="it-IT" sz="2400" dirty="0">
                <a:solidFill>
                  <a:srgbClr val="4687E6"/>
                </a:solidFill>
                <a:latin typeface="Arial"/>
                <a:cs typeface="Arial"/>
              </a:rPr>
              <a:t> </a:t>
            </a:r>
            <a:r>
              <a:rPr lang="it-IT" sz="2400" dirty="0" err="1">
                <a:solidFill>
                  <a:srgbClr val="4687E6"/>
                </a:solidFill>
                <a:latin typeface="Arial"/>
                <a:cs typeface="Arial"/>
              </a:rPr>
              <a:t>how</a:t>
            </a:r>
            <a:r>
              <a:rPr lang="it-IT" sz="2400" dirty="0">
                <a:solidFill>
                  <a:srgbClr val="4687E6"/>
                </a:solidFill>
                <a:latin typeface="Arial"/>
                <a:cs typeface="Arial"/>
              </a:rPr>
              <a:t> appropriate </a:t>
            </a:r>
            <a:r>
              <a:rPr lang="it-IT" sz="2400" b="1" dirty="0">
                <a:solidFill>
                  <a:srgbClr val="4687E6"/>
                </a:solidFill>
                <a:latin typeface="Arial"/>
                <a:cs typeface="Arial"/>
              </a:rPr>
              <a:t>open science practices </a:t>
            </a:r>
            <a:r>
              <a:rPr lang="it-IT" sz="2400" dirty="0">
                <a:solidFill>
                  <a:srgbClr val="4687E6"/>
                </a:solidFill>
                <a:latin typeface="Arial"/>
                <a:cs typeface="Arial"/>
              </a:rPr>
              <a:t>are </a:t>
            </a:r>
            <a:r>
              <a:rPr lang="it-IT" sz="2400" dirty="0" err="1">
                <a:solidFill>
                  <a:srgbClr val="4687E6"/>
                </a:solidFill>
                <a:latin typeface="Arial"/>
                <a:cs typeface="Arial"/>
              </a:rPr>
              <a:t>implemented</a:t>
            </a:r>
            <a:r>
              <a:rPr lang="it-IT" sz="2400" dirty="0">
                <a:solidFill>
                  <a:srgbClr val="4687E6"/>
                </a:solidFill>
                <a:latin typeface="Arial"/>
                <a:cs typeface="Arial"/>
              </a:rPr>
              <a:t> </a:t>
            </a:r>
            <a:r>
              <a:rPr lang="it-IT" sz="2400" dirty="0" err="1">
                <a:solidFill>
                  <a:srgbClr val="4687E6"/>
                </a:solidFill>
                <a:latin typeface="Arial"/>
                <a:cs typeface="Arial"/>
              </a:rPr>
              <a:t>as</a:t>
            </a:r>
            <a:r>
              <a:rPr lang="it-IT" sz="2400" dirty="0">
                <a:solidFill>
                  <a:srgbClr val="4687E6"/>
                </a:solidFill>
                <a:latin typeface="Arial"/>
                <a:cs typeface="Arial"/>
              </a:rPr>
              <a:t> an </a:t>
            </a:r>
            <a:r>
              <a:rPr lang="it-IT" sz="2400" dirty="0" err="1">
                <a:solidFill>
                  <a:srgbClr val="4687E6"/>
                </a:solidFill>
                <a:latin typeface="Arial"/>
                <a:cs typeface="Arial"/>
              </a:rPr>
              <a:t>integral</a:t>
            </a:r>
            <a:r>
              <a:rPr lang="it-IT" sz="2400" dirty="0">
                <a:solidFill>
                  <a:srgbClr val="4687E6"/>
                </a:solidFill>
                <a:latin typeface="Arial"/>
                <a:cs typeface="Arial"/>
              </a:rPr>
              <a:t> part of the </a:t>
            </a:r>
            <a:r>
              <a:rPr lang="it-IT" sz="2400" dirty="0" err="1">
                <a:solidFill>
                  <a:srgbClr val="4687E6"/>
                </a:solidFill>
                <a:latin typeface="Arial"/>
                <a:cs typeface="Arial"/>
              </a:rPr>
              <a:t>methodology</a:t>
            </a:r>
            <a:endParaRPr lang="it-IT" sz="2400" dirty="0">
              <a:solidFill>
                <a:srgbClr val="4687E6"/>
              </a:solidFill>
              <a:latin typeface="Arial"/>
              <a:cs typeface="Arial"/>
            </a:endParaRPr>
          </a:p>
          <a:p>
            <a:pPr lvl="1" indent="-427980">
              <a:spcBef>
                <a:spcPts val="1200"/>
              </a:spcBef>
              <a:buSzPts val="3140"/>
            </a:pPr>
            <a:r>
              <a:rPr lang="it-IT" sz="2400" dirty="0" err="1">
                <a:solidFill>
                  <a:srgbClr val="4687E6"/>
                </a:solidFill>
                <a:latin typeface="Arial"/>
                <a:cs typeface="Arial"/>
              </a:rPr>
              <a:t>Describe</a:t>
            </a:r>
            <a:r>
              <a:rPr lang="it-IT" sz="2400" dirty="0">
                <a:solidFill>
                  <a:srgbClr val="4687E6"/>
                </a:solidFill>
                <a:latin typeface="Arial"/>
                <a:cs typeface="Arial"/>
              </a:rPr>
              <a:t> the </a:t>
            </a:r>
            <a:r>
              <a:rPr lang="it-IT" sz="2400" dirty="0" err="1">
                <a:solidFill>
                  <a:srgbClr val="4687E6"/>
                </a:solidFill>
                <a:latin typeface="Arial"/>
                <a:cs typeface="Arial"/>
              </a:rPr>
              <a:t>strategy</a:t>
            </a:r>
            <a:r>
              <a:rPr lang="it-IT" sz="2400" dirty="0">
                <a:solidFill>
                  <a:srgbClr val="4687E6"/>
                </a:solidFill>
                <a:latin typeface="Arial"/>
                <a:cs typeface="Arial"/>
              </a:rPr>
              <a:t> for FAIR </a:t>
            </a:r>
            <a:r>
              <a:rPr lang="it-IT" sz="2400" dirty="0" err="1">
                <a:solidFill>
                  <a:srgbClr val="4687E6"/>
                </a:solidFill>
                <a:latin typeface="Arial"/>
                <a:cs typeface="Arial"/>
              </a:rPr>
              <a:t>Reseach</a:t>
            </a:r>
            <a:r>
              <a:rPr lang="it-IT" sz="2400" dirty="0">
                <a:solidFill>
                  <a:srgbClr val="4687E6"/>
                </a:solidFill>
                <a:latin typeface="Arial"/>
                <a:cs typeface="Arial"/>
              </a:rPr>
              <a:t> Data Management</a:t>
            </a:r>
            <a:endParaRPr lang="it-IT" sz="2400" b="1" dirty="0">
              <a:solidFill>
                <a:srgbClr val="4687E6"/>
              </a:solidFill>
              <a:latin typeface="Arial"/>
              <a:cs typeface="Arial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A791237-3568-A64C-A1F1-C8D02BD61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86" y="1695368"/>
            <a:ext cx="4482809" cy="636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8163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4A1575-A7BA-465B-BDF1-8C72DA412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6254" y="5290420"/>
            <a:ext cx="4282258" cy="1018133"/>
          </a:xfrm>
        </p:spPr>
        <p:txBody>
          <a:bodyPr>
            <a:noAutofit/>
          </a:bodyPr>
          <a:lstStyle/>
          <a:p>
            <a:pPr algn="l"/>
            <a:r>
              <a:rPr lang="it-IT" sz="7200" b="1" kern="1200" dirty="0">
                <a:solidFill>
                  <a:schemeClr val="accent1"/>
                </a:solidFill>
              </a:rPr>
              <a:t>Tools </a:t>
            </a:r>
            <a:br>
              <a:rPr lang="it-IT" sz="7200" b="1" kern="1200" dirty="0">
                <a:solidFill>
                  <a:schemeClr val="accent1"/>
                </a:solidFill>
              </a:rPr>
            </a:br>
            <a:r>
              <a:rPr lang="it-IT" sz="7200" b="1" kern="1200" dirty="0">
                <a:solidFill>
                  <a:schemeClr val="accent1"/>
                </a:solidFill>
              </a:rPr>
              <a:t>are </a:t>
            </a:r>
            <a:br>
              <a:rPr lang="it-IT" sz="7200" b="1" kern="1200" dirty="0">
                <a:solidFill>
                  <a:schemeClr val="accent1"/>
                </a:solidFill>
              </a:rPr>
            </a:br>
            <a:r>
              <a:rPr lang="it-IT" sz="7200" b="1" kern="1200" dirty="0" err="1">
                <a:solidFill>
                  <a:schemeClr val="accent1"/>
                </a:solidFill>
              </a:rPr>
              <a:t>key</a:t>
            </a:r>
            <a:endParaRPr lang="it-IT" sz="7200" b="1" kern="1200" dirty="0">
              <a:solidFill>
                <a:schemeClr val="accent1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CFB0031-845A-4FAD-86F1-366ADF566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259507" cy="914400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53AAF57E-5BD4-418E-8D1D-7C581C33C597}"/>
              </a:ext>
            </a:extLst>
          </p:cNvPr>
          <p:cNvSpPr/>
          <p:nvPr/>
        </p:nvSpPr>
        <p:spPr>
          <a:xfrm>
            <a:off x="7662047" y="8699166"/>
            <a:ext cx="35974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Photo by </a:t>
            </a:r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Todd Quackenbush</a:t>
            </a:r>
            <a:r>
              <a:rPr lang="en-US" dirty="0">
                <a:solidFill>
                  <a:schemeClr val="bg1"/>
                </a:solidFill>
              </a:rPr>
              <a:t> on </a:t>
            </a:r>
            <a:r>
              <a:rPr lang="en-US" dirty="0" err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Unsplash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7321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F28F491C-0A62-453B-A962-9EE4AE811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1524000" y="1523999"/>
            <a:ext cx="9144003" cy="6096002"/>
          </a:xfrm>
          <a:prstGeom prst="rect">
            <a:avLst/>
          </a:prstGeom>
        </p:spPr>
      </p:pic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F784E390-27AB-4150-A4C0-80EDB6677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3" y="1515536"/>
            <a:ext cx="9795646" cy="7628464"/>
          </a:xfrm>
        </p:spPr>
        <p:txBody>
          <a:bodyPr>
            <a:normAutofit fontScale="85000" lnSpcReduction="20000"/>
          </a:bodyPr>
          <a:lstStyle/>
          <a:p>
            <a:pPr marL="342892" indent="-342892" algn="r">
              <a:buFont typeface="Wingdings" panose="05000000000000000000" pitchFamily="2" charset="2"/>
              <a:buChar char="ü"/>
            </a:pPr>
            <a:r>
              <a:rPr lang="en-GB" b="0" dirty="0"/>
              <a:t>It is not a Journal, it is a </a:t>
            </a:r>
            <a:r>
              <a:rPr lang="en-GB" dirty="0"/>
              <a:t>publishing platform</a:t>
            </a:r>
          </a:p>
          <a:p>
            <a:pPr marL="342892" indent="-342892" algn="r">
              <a:buFont typeface="Wingdings" panose="05000000000000000000" pitchFamily="2" charset="2"/>
              <a:buChar char="ü"/>
            </a:pPr>
            <a:r>
              <a:rPr lang="en-GB" b="0" dirty="0"/>
              <a:t>The </a:t>
            </a:r>
            <a:r>
              <a:rPr lang="en-GB" dirty="0"/>
              <a:t>aim</a:t>
            </a:r>
            <a:r>
              <a:rPr lang="en-GB" b="0" dirty="0"/>
              <a:t> is to give researcher a venue where to publish the results of their research funded by the EC, irrespective of the perceived level of interest or novelty</a:t>
            </a:r>
          </a:p>
          <a:p>
            <a:pPr marL="342892" indent="-342892" algn="r">
              <a:buFont typeface="Wingdings" panose="05000000000000000000" pitchFamily="2" charset="2"/>
              <a:buChar char="ü"/>
            </a:pPr>
            <a:r>
              <a:rPr lang="en-GB" b="0" dirty="0"/>
              <a:t>Confirmatory or negative results, as well as null studies are suitable </a:t>
            </a:r>
          </a:p>
          <a:p>
            <a:pPr marL="342892" indent="-342892" algn="r">
              <a:buFont typeface="Wingdings" panose="05000000000000000000" pitchFamily="2" charset="2"/>
              <a:buChar char="ü"/>
            </a:pPr>
            <a:r>
              <a:rPr lang="en-GB" b="0" dirty="0"/>
              <a:t>The </a:t>
            </a:r>
            <a:r>
              <a:rPr lang="en-GB" dirty="0"/>
              <a:t>scope of the Peer Review </a:t>
            </a:r>
            <a:r>
              <a:rPr lang="en-GB" b="0" dirty="0"/>
              <a:t>is not to reject or accept a result but to improve its publication thanks to a collaboration effort among experts </a:t>
            </a:r>
          </a:p>
          <a:p>
            <a:pPr marL="342892" indent="-342892" algn="r">
              <a:buFont typeface="Wingdings" panose="05000000000000000000" pitchFamily="2" charset="2"/>
              <a:buChar char="ü"/>
            </a:pPr>
            <a:r>
              <a:rPr lang="en-GB" b="0" dirty="0"/>
              <a:t>The </a:t>
            </a:r>
            <a:r>
              <a:rPr lang="en-GB" dirty="0"/>
              <a:t>Reviewers role </a:t>
            </a:r>
            <a:r>
              <a:rPr lang="en-GB" b="0" dirty="0"/>
              <a:t>is to assess whether the research is technically sound and of academic merit.</a:t>
            </a:r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C0DDE280-B669-4ED0-A1F0-617B81827FFA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>
            <a:normAutofit fontScale="92500" lnSpcReduction="20000"/>
          </a:bodyPr>
          <a:lstStyle/>
          <a:p>
            <a:pPr algn="r"/>
            <a:r>
              <a:rPr lang="it-IT" dirty="0"/>
              <a:t>Open Research Europe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57913B1-7FFB-4E92-A397-44BB7471B255}"/>
              </a:ext>
            </a:extLst>
          </p:cNvPr>
          <p:cNvSpPr/>
          <p:nvPr/>
        </p:nvSpPr>
        <p:spPr>
          <a:xfrm>
            <a:off x="305985" y="8698090"/>
            <a:ext cx="32704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Photo by </a:t>
            </a:r>
            <a:r>
              <a:rPr lang="en-US" dirty="0">
                <a:hlinkClick r:id="rId3"/>
              </a:rPr>
              <a:t>Markus Winkler</a:t>
            </a:r>
            <a:r>
              <a:rPr lang="en-US" dirty="0"/>
              <a:t> on </a:t>
            </a:r>
            <a:r>
              <a:rPr lang="en-US" dirty="0" err="1">
                <a:hlinkClick r:id="rId4"/>
              </a:rPr>
              <a:t>Unsplash</a:t>
            </a:r>
            <a:r>
              <a:rPr lang="en-US" dirty="0"/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84606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FCA0A584-83D7-4557-9369-DDC5B18FD0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Why</a:t>
            </a:r>
            <a:r>
              <a:rPr lang="it-IT" dirty="0"/>
              <a:t> Open Science?</a:t>
            </a:r>
          </a:p>
        </p:txBody>
      </p:sp>
    </p:spTree>
    <p:extLst>
      <p:ext uri="{BB962C8B-B14F-4D97-AF65-F5344CB8AC3E}">
        <p14:creationId xmlns:p14="http://schemas.microsoft.com/office/powerpoint/2010/main" val="24165162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6405E03-CDD5-4C9C-9A03-641DCCFB3D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r>
              <a:rPr lang="it-IT" dirty="0"/>
              <a:t>Open Science </a:t>
            </a:r>
            <a:r>
              <a:rPr lang="it-IT" dirty="0" err="1"/>
              <a:t>is</a:t>
            </a:r>
            <a:r>
              <a:rPr lang="it-IT" dirty="0"/>
              <a:t> the new </a:t>
            </a:r>
            <a:r>
              <a:rPr lang="it-IT" dirty="0" err="1"/>
              <a:t>normal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63554865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6A701CF-D429-8540-94E5-3FB0B62679A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76713" y="5333874"/>
            <a:ext cx="7900987" cy="1077914"/>
          </a:xfrm>
        </p:spPr>
        <p:txBody>
          <a:bodyPr rtlCol="0">
            <a:normAutofit fontScale="92500" lnSpcReduction="10000"/>
          </a:bodyPr>
          <a:lstStyle/>
          <a:p>
            <a:pPr defTabSz="547673" fontAlgn="auto">
              <a:spcAft>
                <a:spcPts val="0"/>
              </a:spcAft>
              <a:defRPr/>
            </a:pPr>
            <a:r>
              <a:rPr lang="it-IT" sz="3600" dirty="0">
                <a:sym typeface="Helvetica Light"/>
                <a:hlinkClick r:id="rId2"/>
              </a:rPr>
              <a:t>emma.lazzeri@garr.it</a:t>
            </a:r>
            <a:r>
              <a:rPr lang="it-IT" sz="3600" dirty="0">
                <a:sym typeface="Helvetica Light"/>
              </a:rPr>
              <a:t> </a:t>
            </a:r>
          </a:p>
        </p:txBody>
      </p:sp>
      <p:sp>
        <p:nvSpPr>
          <p:cNvPr id="148483" name="Rettangolo 4">
            <a:extLst>
              <a:ext uri="{FF2B5EF4-FFF2-40B4-BE49-F238E27FC236}">
                <a16:creationId xmlns:a16="http://schemas.microsoft.com/office/drawing/2014/main" id="{6F441FDB-EE37-F246-8BFA-8F8EA96163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3206" y="7514432"/>
            <a:ext cx="81280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/>
            <a:r>
              <a:rPr lang="it-IT" altLang="it-IT" sz="1100" dirty="0" err="1"/>
              <a:t>This</a:t>
            </a:r>
            <a:r>
              <a:rPr lang="it-IT" altLang="it-IT" sz="1100" dirty="0"/>
              <a:t> work </a:t>
            </a:r>
            <a:r>
              <a:rPr lang="it-IT" altLang="it-IT" sz="1100" dirty="0" err="1"/>
              <a:t>was</a:t>
            </a:r>
            <a:r>
              <a:rPr lang="it-IT" altLang="it-IT" sz="1100" dirty="0"/>
              <a:t> </a:t>
            </a:r>
            <a:r>
              <a:rPr lang="it-IT" altLang="it-IT" sz="1100" dirty="0" err="1"/>
              <a:t>partially</a:t>
            </a:r>
            <a:r>
              <a:rPr lang="it-IT" altLang="it-IT" sz="1100" dirty="0"/>
              <a:t> </a:t>
            </a:r>
            <a:r>
              <a:rPr lang="it-IT" altLang="it-IT" sz="1100" dirty="0" err="1"/>
              <a:t>supported</a:t>
            </a:r>
            <a:r>
              <a:rPr lang="it-IT" altLang="it-IT" sz="1100" dirty="0"/>
              <a:t> by </a:t>
            </a:r>
            <a:r>
              <a:rPr lang="it-IT" altLang="it-IT" sz="1100" dirty="0" err="1"/>
              <a:t>European</a:t>
            </a:r>
            <a:r>
              <a:rPr lang="it-IT" altLang="it-IT" sz="1100" dirty="0"/>
              <a:t> </a:t>
            </a:r>
            <a:r>
              <a:rPr lang="it-IT" altLang="it-IT" sz="1100" dirty="0" err="1"/>
              <a:t>Union's</a:t>
            </a:r>
            <a:r>
              <a:rPr lang="it-IT" altLang="it-IT" sz="1100" dirty="0"/>
              <a:t> </a:t>
            </a:r>
            <a:r>
              <a:rPr lang="it-IT" altLang="it-IT" sz="1100" dirty="0" err="1"/>
              <a:t>Horizon</a:t>
            </a:r>
            <a:r>
              <a:rPr lang="it-IT" altLang="it-IT" sz="1100" dirty="0"/>
              <a:t> 2020</a:t>
            </a:r>
          </a:p>
          <a:p>
            <a:pPr algn="ctr" eaLnBrk="1"/>
            <a:r>
              <a:rPr lang="it-IT" altLang="it-IT" sz="1100" dirty="0"/>
              <a:t>under projects grant Agreement </a:t>
            </a:r>
            <a:r>
              <a:rPr lang="it-IT" altLang="it-IT" sz="1100" dirty="0" err="1"/>
              <a:t>numbers</a:t>
            </a:r>
            <a:r>
              <a:rPr lang="it-IT" altLang="it-IT" sz="1100" dirty="0"/>
              <a:t> 857650, and 777541.</a:t>
            </a:r>
          </a:p>
        </p:txBody>
      </p:sp>
      <p:pic>
        <p:nvPicPr>
          <p:cNvPr id="5" name="Google Shape;590;gad9f56bffc_0_0">
            <a:extLst>
              <a:ext uri="{FF2B5EF4-FFF2-40B4-BE49-F238E27FC236}">
                <a16:creationId xmlns:a16="http://schemas.microsoft.com/office/drawing/2014/main" id="{37FAA4EF-D000-494F-A87A-9057BC6D7A9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96248" y="8304387"/>
            <a:ext cx="1649050" cy="592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AA9823E-1A82-4F35-8DAC-801D04919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818" y="7944644"/>
            <a:ext cx="21621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264506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>
            <a:extLst>
              <a:ext uri="{FF2B5EF4-FFF2-40B4-BE49-F238E27FC236}">
                <a16:creationId xmlns:a16="http://schemas.microsoft.com/office/drawing/2014/main" id="{02FAFAAE-332E-4C08-ACA9-F618058A9019}"/>
              </a:ext>
            </a:extLst>
          </p:cNvPr>
          <p:cNvSpPr/>
          <p:nvPr/>
        </p:nvSpPr>
        <p:spPr>
          <a:xfrm>
            <a:off x="0" y="0"/>
            <a:ext cx="7765774" cy="914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4A0B3CA5-8E98-4F88-AE05-783DFE97B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1201" y="792164"/>
            <a:ext cx="5331790" cy="2565634"/>
          </a:xfrm>
        </p:spPr>
        <p:txBody>
          <a:bodyPr/>
          <a:lstStyle/>
          <a:p>
            <a:r>
              <a:rPr lang="it-IT" dirty="0" err="1">
                <a:solidFill>
                  <a:schemeClr val="bg1"/>
                </a:solidFill>
              </a:rPr>
              <a:t>Because</a:t>
            </a:r>
            <a:r>
              <a:rPr lang="it-IT" dirty="0">
                <a:solidFill>
                  <a:schemeClr val="bg1"/>
                </a:solidFill>
              </a:rPr>
              <a:t> </a:t>
            </a:r>
            <a:r>
              <a:rPr lang="it-IT" dirty="0" err="1">
                <a:solidFill>
                  <a:schemeClr val="bg1"/>
                </a:solidFill>
              </a:rPr>
              <a:t>it</a:t>
            </a:r>
            <a:r>
              <a:rPr lang="it-IT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45EFB2AD-57A6-4426-9C49-70B11BF3C811}"/>
              </a:ext>
            </a:extLst>
          </p:cNvPr>
          <p:cNvSpPr>
            <a:spLocks noGrp="1"/>
          </p:cNvSpPr>
          <p:nvPr>
            <p:ph type="body" idx="3"/>
          </p:nvPr>
        </p:nvSpPr>
        <p:spPr>
          <a:xfrm>
            <a:off x="723899" y="3357797"/>
            <a:ext cx="6126605" cy="5521159"/>
          </a:xfrm>
        </p:spPr>
        <p:txBody>
          <a:bodyPr>
            <a:normAutofit fontScale="92500" lnSpcReduction="10000"/>
          </a:bodyPr>
          <a:lstStyle/>
          <a:p>
            <a:pPr marL="800100" indent="-571500" fontAlgn="base">
              <a:spcBef>
                <a:spcPts val="600"/>
              </a:spcBef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it-IT" sz="3800" b="1" dirty="0" err="1">
                <a:solidFill>
                  <a:schemeClr val="bg1"/>
                </a:solidFill>
              </a:rPr>
              <a:t>accelerates</a:t>
            </a:r>
            <a:r>
              <a:rPr lang="it-IT" sz="3800" dirty="0">
                <a:solidFill>
                  <a:schemeClr val="bg1"/>
                </a:solidFill>
              </a:rPr>
              <a:t> </a:t>
            </a:r>
            <a:r>
              <a:rPr lang="it-IT" sz="3800" dirty="0" err="1">
                <a:solidFill>
                  <a:schemeClr val="bg1"/>
                </a:solidFill>
              </a:rPr>
              <a:t>scientific</a:t>
            </a:r>
            <a:r>
              <a:rPr lang="it-IT" sz="3800" dirty="0">
                <a:solidFill>
                  <a:schemeClr val="bg1"/>
                </a:solidFill>
              </a:rPr>
              <a:t> progress </a:t>
            </a:r>
          </a:p>
          <a:p>
            <a:pPr marL="800100" indent="-571500" fontAlgn="base">
              <a:spcBef>
                <a:spcPts val="600"/>
              </a:spcBef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it-IT" sz="3800" dirty="0" err="1">
                <a:solidFill>
                  <a:schemeClr val="bg1"/>
                </a:solidFill>
              </a:rPr>
              <a:t>enhances</a:t>
            </a:r>
            <a:r>
              <a:rPr lang="it-IT" sz="3800" dirty="0">
                <a:solidFill>
                  <a:schemeClr val="bg1"/>
                </a:solidFill>
              </a:rPr>
              <a:t> research </a:t>
            </a:r>
            <a:r>
              <a:rPr lang="it-IT" sz="3800" b="1" dirty="0" err="1">
                <a:solidFill>
                  <a:schemeClr val="bg1"/>
                </a:solidFill>
              </a:rPr>
              <a:t>quality</a:t>
            </a:r>
            <a:r>
              <a:rPr lang="it-IT" sz="3800" dirty="0">
                <a:solidFill>
                  <a:schemeClr val="bg1"/>
                </a:solidFill>
              </a:rPr>
              <a:t> and society </a:t>
            </a:r>
            <a:r>
              <a:rPr lang="it-IT" sz="3800" b="1" dirty="0">
                <a:solidFill>
                  <a:schemeClr val="bg1"/>
                </a:solidFill>
              </a:rPr>
              <a:t>trust</a:t>
            </a:r>
            <a:r>
              <a:rPr lang="it-IT" sz="3800" dirty="0">
                <a:solidFill>
                  <a:schemeClr val="bg1"/>
                </a:solidFill>
              </a:rPr>
              <a:t> in science (</a:t>
            </a:r>
            <a:r>
              <a:rPr lang="it-IT" sz="3800" b="1" dirty="0" err="1">
                <a:solidFill>
                  <a:schemeClr val="bg1"/>
                </a:solidFill>
              </a:rPr>
              <a:t>transparency</a:t>
            </a:r>
            <a:r>
              <a:rPr lang="it-IT" sz="3800" dirty="0">
                <a:solidFill>
                  <a:schemeClr val="bg1"/>
                </a:solidFill>
              </a:rPr>
              <a:t>)</a:t>
            </a:r>
          </a:p>
          <a:p>
            <a:pPr marL="800100" indent="-571500" fontAlgn="base">
              <a:spcBef>
                <a:spcPts val="600"/>
              </a:spcBef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it-IT" sz="3800" dirty="0" err="1">
                <a:solidFill>
                  <a:schemeClr val="bg1"/>
                </a:solidFill>
              </a:rPr>
              <a:t>reduces</a:t>
            </a:r>
            <a:r>
              <a:rPr lang="it-IT" sz="3800" dirty="0">
                <a:solidFill>
                  <a:schemeClr val="bg1"/>
                </a:solidFill>
              </a:rPr>
              <a:t> </a:t>
            </a:r>
            <a:r>
              <a:rPr lang="it-IT" sz="3800" b="1" dirty="0">
                <a:solidFill>
                  <a:schemeClr val="bg1"/>
                </a:solidFill>
              </a:rPr>
              <a:t>time to market </a:t>
            </a:r>
            <a:r>
              <a:rPr lang="it-IT" sz="3800" dirty="0">
                <a:solidFill>
                  <a:schemeClr val="bg1"/>
                </a:solidFill>
              </a:rPr>
              <a:t>and </a:t>
            </a:r>
            <a:r>
              <a:rPr lang="it-IT" sz="3800" dirty="0" err="1">
                <a:solidFill>
                  <a:schemeClr val="bg1"/>
                </a:solidFill>
              </a:rPr>
              <a:t>technological</a:t>
            </a:r>
            <a:r>
              <a:rPr lang="it-IT" sz="3800" dirty="0">
                <a:solidFill>
                  <a:schemeClr val="bg1"/>
                </a:solidFill>
              </a:rPr>
              <a:t> transfer time </a:t>
            </a:r>
          </a:p>
          <a:p>
            <a:pPr marL="800100" indent="-571500" fontAlgn="base">
              <a:spcBef>
                <a:spcPts val="600"/>
              </a:spcBef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it-IT" sz="3800" dirty="0" err="1">
                <a:solidFill>
                  <a:schemeClr val="bg1"/>
                </a:solidFill>
              </a:rPr>
              <a:t>increases</a:t>
            </a:r>
            <a:r>
              <a:rPr lang="it-IT" sz="3800" dirty="0">
                <a:solidFill>
                  <a:schemeClr val="bg1"/>
                </a:solidFill>
              </a:rPr>
              <a:t> </a:t>
            </a:r>
            <a:r>
              <a:rPr lang="it-IT" sz="3800" b="1" dirty="0">
                <a:solidFill>
                  <a:schemeClr val="bg1"/>
                </a:solidFill>
              </a:rPr>
              <a:t>impact </a:t>
            </a:r>
            <a:endParaRPr lang="it-IT" sz="3800" dirty="0">
              <a:solidFill>
                <a:schemeClr val="bg1"/>
              </a:solidFill>
            </a:endParaRPr>
          </a:p>
          <a:p>
            <a:endParaRPr lang="it-IT" dirty="0"/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D718284E-01B8-4315-9C66-48070D7C5782}"/>
              </a:ext>
            </a:extLst>
          </p:cNvPr>
          <p:cNvSpPr>
            <a:spLocks noGrp="1"/>
          </p:cNvSpPr>
          <p:nvPr>
            <p:ph type="body" idx="4"/>
          </p:nvPr>
        </p:nvSpPr>
        <p:spPr>
          <a:xfrm>
            <a:off x="9805739" y="5711684"/>
            <a:ext cx="6355830" cy="1926029"/>
          </a:xfrm>
        </p:spPr>
        <p:txBody>
          <a:bodyPr>
            <a:normAutofit fontScale="77500" lnSpcReduction="20000"/>
          </a:bodyPr>
          <a:lstStyle/>
          <a:p>
            <a:r>
              <a:rPr lang="it-IT" dirty="0" err="1"/>
              <a:t>We</a:t>
            </a:r>
            <a:r>
              <a:rPr lang="it-IT" dirty="0"/>
              <a:t> are no more </a:t>
            </a:r>
            <a:r>
              <a:rPr lang="it-IT" dirty="0" err="1"/>
              <a:t>discussing</a:t>
            </a:r>
            <a:r>
              <a:rPr lang="it-IT" dirty="0"/>
              <a:t> </a:t>
            </a:r>
            <a:r>
              <a:rPr lang="it-IT" dirty="0" err="1"/>
              <a:t>about</a:t>
            </a:r>
            <a:r>
              <a:rPr lang="it-IT" dirty="0"/>
              <a:t> the opportunity: open science </a:t>
            </a:r>
            <a:r>
              <a:rPr lang="it-IT" dirty="0" err="1"/>
              <a:t>is</a:t>
            </a:r>
            <a:r>
              <a:rPr lang="it-IT" dirty="0"/>
              <a:t> the new </a:t>
            </a:r>
            <a:r>
              <a:rPr lang="it-IT" dirty="0" err="1"/>
              <a:t>normal</a:t>
            </a:r>
            <a:endParaRPr lang="it-IT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5356452B-D473-4C55-A6D2-EB5AAC024A68}"/>
              </a:ext>
            </a:extLst>
          </p:cNvPr>
          <p:cNvSpPr/>
          <p:nvPr/>
        </p:nvSpPr>
        <p:spPr>
          <a:xfrm>
            <a:off x="7748099" y="1549922"/>
            <a:ext cx="8128000" cy="3546548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228600" algn="r">
              <a:lnSpc>
                <a:spcPct val="85000"/>
              </a:lnSpc>
              <a:buClr>
                <a:srgbClr val="2D3293"/>
              </a:buClr>
              <a:buSzPts val="4950"/>
            </a:pPr>
            <a:r>
              <a:rPr lang="en-US" sz="2400" i="1" dirty="0">
                <a:solidFill>
                  <a:srgbClr val="2D329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“Open science” means an approach to the scientific process based on open cooperative work, tools and diffusing knowledge </a:t>
            </a:r>
          </a:p>
          <a:p>
            <a:pPr marL="457200" indent="-228600" algn="r">
              <a:lnSpc>
                <a:spcPct val="85000"/>
              </a:lnSpc>
              <a:buClr>
                <a:srgbClr val="2D3293"/>
              </a:buClr>
              <a:buSzPts val="4950"/>
            </a:pPr>
            <a:r>
              <a:rPr lang="en-US" sz="2400" b="1" i="1" dirty="0">
                <a:solidFill>
                  <a:srgbClr val="2D329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Horizon Europe Regulation and Model Grant Agreement</a:t>
            </a:r>
          </a:p>
          <a:p>
            <a:pPr marL="457200" indent="-228600" algn="r">
              <a:lnSpc>
                <a:spcPct val="85000"/>
              </a:lnSpc>
              <a:buClr>
                <a:srgbClr val="2D3293"/>
              </a:buClr>
              <a:buSzPts val="4950"/>
            </a:pPr>
            <a:endParaRPr lang="en-US" sz="2400" b="1" i="1" dirty="0">
              <a:solidFill>
                <a:srgbClr val="2D3293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marL="457200" indent="-228600" algn="r">
              <a:lnSpc>
                <a:spcPct val="85000"/>
              </a:lnSpc>
              <a:buClr>
                <a:srgbClr val="2D3293"/>
              </a:buClr>
              <a:buSzPts val="4950"/>
            </a:pPr>
            <a:r>
              <a:rPr lang="en-US" sz="2400" i="1" dirty="0">
                <a:solidFill>
                  <a:srgbClr val="2D329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The concepts of Open Science, Open Innovation, Open to the World should ensure excellence and impact of the Union´s investment in research and innovation, while safeguarding the Union´s interests </a:t>
            </a:r>
          </a:p>
          <a:p>
            <a:pPr marL="457200" indent="-228600" algn="r">
              <a:lnSpc>
                <a:spcPct val="85000"/>
              </a:lnSpc>
              <a:buClr>
                <a:srgbClr val="2D3293"/>
              </a:buClr>
              <a:buSzPts val="4950"/>
            </a:pPr>
            <a:r>
              <a:rPr lang="en-US" sz="2400" b="1" i="1" dirty="0">
                <a:solidFill>
                  <a:srgbClr val="2D3293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Recital 7 Horizon Europe Regulation</a:t>
            </a:r>
          </a:p>
        </p:txBody>
      </p:sp>
    </p:spTree>
    <p:extLst>
      <p:ext uri="{BB962C8B-B14F-4D97-AF65-F5344CB8AC3E}">
        <p14:creationId xmlns:p14="http://schemas.microsoft.com/office/powerpoint/2010/main" val="3824140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2C49352-7FA2-5743-AB96-BDA8BFC1E6D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it-IT" dirty="0"/>
              <a:t>The </a:t>
            </a:r>
            <a:r>
              <a:rPr lang="it-IT" dirty="0" err="1"/>
              <a:t>European</a:t>
            </a:r>
            <a:r>
              <a:rPr lang="it-IT" dirty="0"/>
              <a:t> </a:t>
            </a:r>
            <a:r>
              <a:rPr lang="it-IT" dirty="0" err="1"/>
              <a:t>Commission</a:t>
            </a:r>
            <a:r>
              <a:rPr lang="it-IT" dirty="0"/>
              <a:t> and Open Science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9B90A3B-EDFD-3B4A-AC67-C4F28B0BBA52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7781044" y="8551496"/>
            <a:ext cx="8290521" cy="376237"/>
          </a:xfrm>
        </p:spPr>
        <p:txBody>
          <a:bodyPr>
            <a:normAutofit fontScale="55000" lnSpcReduction="20000"/>
          </a:bodyPr>
          <a:lstStyle/>
          <a:p>
            <a:pPr defTabSz="1219170">
              <a:buClrTx/>
            </a:pPr>
            <a:r>
              <a:rPr lang="it-IT" sz="2400" kern="1200" spc="-80" dirty="0" err="1">
                <a:latin typeface="Helvetica" charset="0"/>
                <a:ea typeface="+mn-ea"/>
                <a:cs typeface="+mn-cs"/>
              </a:rPr>
              <a:t>Courtesy</a:t>
            </a:r>
            <a:r>
              <a:rPr lang="it-IT" sz="2400" kern="1200" spc="-80" dirty="0">
                <a:latin typeface="Helvetica" charset="0"/>
                <a:ea typeface="+mn-ea"/>
                <a:cs typeface="+mn-cs"/>
              </a:rPr>
              <a:t> of  Victoria </a:t>
            </a:r>
            <a:r>
              <a:rPr lang="it-IT" sz="2400" kern="1200" spc="-80" dirty="0" err="1">
                <a:latin typeface="Helvetica" charset="0"/>
                <a:ea typeface="+mn-ea"/>
                <a:cs typeface="+mn-cs"/>
              </a:rPr>
              <a:t>Tsoukala</a:t>
            </a:r>
            <a:r>
              <a:rPr lang="it-IT" sz="2400" kern="1200" spc="-80" dirty="0">
                <a:latin typeface="Helvetica" charset="0"/>
                <a:ea typeface="+mn-ea"/>
                <a:cs typeface="+mn-cs"/>
              </a:rPr>
              <a:t>, </a:t>
            </a:r>
            <a:r>
              <a:rPr lang="it-IT" sz="2400" kern="1200" spc="-80" dirty="0" err="1">
                <a:latin typeface="Helvetica" charset="0"/>
                <a:ea typeface="+mn-ea"/>
                <a:cs typeface="+mn-cs"/>
              </a:rPr>
              <a:t>PhD</a:t>
            </a:r>
            <a:r>
              <a:rPr lang="it-IT" sz="2400" kern="1200" spc="-80" dirty="0">
                <a:latin typeface="Helvetica" charset="0"/>
                <a:ea typeface="+mn-ea"/>
                <a:cs typeface="+mn-cs"/>
              </a:rPr>
              <a:t> - DG RTD Open Science (Unit G4) - PUBMET 2019, Zadar, </a:t>
            </a:r>
            <a:r>
              <a:rPr lang="it-IT" sz="2400" kern="1200" spc="-80" dirty="0" err="1">
                <a:latin typeface="Helvetica" charset="0"/>
                <a:ea typeface="+mn-ea"/>
                <a:cs typeface="+mn-cs"/>
              </a:rPr>
              <a:t>September</a:t>
            </a:r>
            <a:r>
              <a:rPr lang="it-IT" sz="2400" kern="1200" spc="-80" dirty="0">
                <a:latin typeface="Helvetica" charset="0"/>
                <a:ea typeface="+mn-ea"/>
                <a:cs typeface="+mn-cs"/>
              </a:rPr>
              <a:t> 19th, 2019</a:t>
            </a:r>
          </a:p>
        </p:txBody>
      </p:sp>
      <p:graphicFrame>
        <p:nvGraphicFramePr>
          <p:cNvPr id="22" name="Content Placeholder 3">
            <a:extLst>
              <a:ext uri="{FF2B5EF4-FFF2-40B4-BE49-F238E27FC236}">
                <a16:creationId xmlns:a16="http://schemas.microsoft.com/office/drawing/2014/main" id="{A339F4A4-7AC1-8043-8E9D-4F5A62DF2FC4}"/>
              </a:ext>
            </a:extLst>
          </p:cNvPr>
          <p:cNvGraphicFramePr>
            <a:graphicFrameLocks/>
          </p:cNvGraphicFramePr>
          <p:nvPr/>
        </p:nvGraphicFramePr>
        <p:xfrm>
          <a:off x="3132116" y="3569593"/>
          <a:ext cx="8229600" cy="36872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3" name="Rectangle 4">
            <a:extLst>
              <a:ext uri="{FF2B5EF4-FFF2-40B4-BE49-F238E27FC236}">
                <a16:creationId xmlns:a16="http://schemas.microsoft.com/office/drawing/2014/main" id="{F60435FF-9D4B-9447-B0F1-878C425556EF}"/>
              </a:ext>
            </a:extLst>
          </p:cNvPr>
          <p:cNvSpPr/>
          <p:nvPr/>
        </p:nvSpPr>
        <p:spPr>
          <a:xfrm>
            <a:off x="3132116" y="4662483"/>
            <a:ext cx="1440160" cy="461665"/>
          </a:xfrm>
          <a:prstGeom prst="rect">
            <a:avLst/>
          </a:prstGeom>
          <a:solidFill>
            <a:srgbClr val="BBE0E3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4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/>
                <a:ea typeface="+mn-ea"/>
                <a:cs typeface="+mn-cs"/>
              </a:rPr>
              <a:t>2008</a:t>
            </a:r>
          </a:p>
        </p:txBody>
      </p:sp>
      <p:sp>
        <p:nvSpPr>
          <p:cNvPr id="24" name="Rectangle 5">
            <a:extLst>
              <a:ext uri="{FF2B5EF4-FFF2-40B4-BE49-F238E27FC236}">
                <a16:creationId xmlns:a16="http://schemas.microsoft.com/office/drawing/2014/main" id="{4CD49479-A84B-5C48-ADFE-01C313FB5D74}"/>
              </a:ext>
            </a:extLst>
          </p:cNvPr>
          <p:cNvSpPr/>
          <p:nvPr/>
        </p:nvSpPr>
        <p:spPr>
          <a:xfrm>
            <a:off x="5292356" y="4180328"/>
            <a:ext cx="1368152" cy="461665"/>
          </a:xfrm>
          <a:prstGeom prst="rect">
            <a:avLst/>
          </a:prstGeom>
          <a:solidFill>
            <a:srgbClr val="BBE0E3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4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/>
                <a:ea typeface="+mn-ea"/>
                <a:cs typeface="+mn-cs"/>
              </a:rPr>
              <a:t>2014</a:t>
            </a:r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0958C671-27A2-504E-895D-60801D53FD60}"/>
              </a:ext>
            </a:extLst>
          </p:cNvPr>
          <p:cNvSpPr/>
          <p:nvPr/>
        </p:nvSpPr>
        <p:spPr>
          <a:xfrm>
            <a:off x="7380588" y="3658503"/>
            <a:ext cx="1405152" cy="461665"/>
          </a:xfrm>
          <a:prstGeom prst="rect">
            <a:avLst/>
          </a:prstGeom>
          <a:solidFill>
            <a:srgbClr val="BBE0E3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4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/>
                <a:ea typeface="+mn-ea"/>
                <a:cs typeface="+mn-cs"/>
              </a:rPr>
              <a:t>2017</a:t>
            </a: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53E660FF-8417-DE48-8FE9-7A731F95B2BF}"/>
              </a:ext>
            </a:extLst>
          </p:cNvPr>
          <p:cNvSpPr txBox="1"/>
          <p:nvPr/>
        </p:nvSpPr>
        <p:spPr>
          <a:xfrm>
            <a:off x="9684844" y="3969986"/>
            <a:ext cx="1800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fr-BE" b="1" kern="1200" dirty="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rPr>
              <a:t>Horizon Europe</a:t>
            </a:r>
            <a:endParaRPr lang="en-GB" b="1" kern="1200" dirty="0">
              <a:solidFill>
                <a:srgbClr val="0F5494"/>
              </a:solidFill>
              <a:latin typeface="Verdana" pitchFamily="34" charset="0"/>
              <a:ea typeface="+mn-ea"/>
              <a:cs typeface="+mn-cs"/>
            </a:endParaRPr>
          </a:p>
          <a:p>
            <a:pPr defTabSz="914377" fontAlgn="base">
              <a:spcBef>
                <a:spcPct val="0"/>
              </a:spcBef>
              <a:spcAft>
                <a:spcPct val="0"/>
              </a:spcAft>
              <a:buClrTx/>
            </a:pPr>
            <a:endParaRPr lang="fr-BE" sz="400" kern="1200" dirty="0">
              <a:solidFill>
                <a:srgbClr val="0F5494"/>
              </a:solidFill>
              <a:latin typeface="Verdana" pitchFamily="34" charset="0"/>
              <a:ea typeface="+mn-ea"/>
              <a:cs typeface="+mn-cs"/>
            </a:endParaRPr>
          </a:p>
          <a:p>
            <a:pPr defTabSz="914377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fr-BE" kern="1200" dirty="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rPr>
              <a:t>OA </a:t>
            </a:r>
            <a:r>
              <a:rPr lang="fr-BE" b="1" kern="1200" dirty="0">
                <a:solidFill>
                  <a:srgbClr val="00B0F0"/>
                </a:solidFill>
                <a:latin typeface="Verdana" pitchFamily="34" charset="0"/>
                <a:ea typeface="+mn-ea"/>
                <a:cs typeface="+mn-cs"/>
              </a:rPr>
              <a:t>Mandatory</a:t>
            </a:r>
            <a:endParaRPr lang="fr-BE" b="1" kern="1200" dirty="0">
              <a:solidFill>
                <a:srgbClr val="BDDEFF"/>
              </a:solidFill>
              <a:latin typeface="Verdana" pitchFamily="34" charset="0"/>
              <a:ea typeface="+mn-ea"/>
              <a:cs typeface="+mn-cs"/>
            </a:endParaRPr>
          </a:p>
          <a:p>
            <a:pPr defTabSz="914377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fr-BE" kern="1200" dirty="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rPr>
              <a:t>Deposit and open access</a:t>
            </a:r>
          </a:p>
          <a:p>
            <a:pPr defTabSz="914377" fontAlgn="base">
              <a:spcBef>
                <a:spcPct val="0"/>
              </a:spcBef>
              <a:spcAft>
                <a:spcPct val="0"/>
              </a:spcAft>
              <a:buClrTx/>
            </a:pPr>
            <a:endParaRPr lang="fr-BE" b="1" kern="1200" dirty="0">
              <a:solidFill>
                <a:srgbClr val="FFC000"/>
              </a:solidFill>
              <a:latin typeface="Verdana" pitchFamily="34" charset="0"/>
              <a:ea typeface="+mn-ea"/>
              <a:cs typeface="+mn-cs"/>
            </a:endParaRPr>
          </a:p>
          <a:p>
            <a:pPr defTabSz="914377" fontAlgn="base">
              <a:spcBef>
                <a:spcPct val="0"/>
              </a:spcBef>
              <a:spcAft>
                <a:spcPct val="0"/>
              </a:spcAft>
              <a:buClrTx/>
            </a:pPr>
            <a:endParaRPr lang="fr-BE" sz="400" b="1" kern="1200" dirty="0">
              <a:solidFill>
                <a:srgbClr val="7030A0"/>
              </a:solidFill>
              <a:latin typeface="Verdana" pitchFamily="34" charset="0"/>
              <a:ea typeface="+mn-ea"/>
              <a:cs typeface="+mn-cs"/>
            </a:endParaRPr>
          </a:p>
          <a:p>
            <a:pPr defTabSz="914377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fr-BE" kern="1200" dirty="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rPr>
              <a:t>DMP in line </a:t>
            </a:r>
            <a:r>
              <a:rPr lang="fr-BE" kern="1200" dirty="0" err="1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rPr>
              <a:t>with</a:t>
            </a:r>
            <a:r>
              <a:rPr lang="fr-BE" kern="1200" dirty="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rPr>
              <a:t> FAIR </a:t>
            </a:r>
            <a:r>
              <a:rPr lang="fr-BE" b="1" kern="1200" dirty="0" err="1">
                <a:solidFill>
                  <a:srgbClr val="00B0F0"/>
                </a:solidFill>
                <a:latin typeface="Verdana" pitchFamily="34" charset="0"/>
                <a:ea typeface="+mn-ea"/>
                <a:cs typeface="+mn-cs"/>
              </a:rPr>
              <a:t>Mandatory</a:t>
            </a:r>
            <a:endParaRPr lang="fr-BE" b="1" kern="1200" dirty="0">
              <a:solidFill>
                <a:srgbClr val="BDDEFF"/>
              </a:solidFill>
              <a:latin typeface="Verdana" pitchFamily="34" charset="0"/>
              <a:ea typeface="+mn-ea"/>
              <a:cs typeface="+mn-cs"/>
            </a:endParaRPr>
          </a:p>
          <a:p>
            <a:pPr defTabSz="914377" fontAlgn="base">
              <a:spcBef>
                <a:spcPct val="0"/>
              </a:spcBef>
              <a:spcAft>
                <a:spcPct val="0"/>
              </a:spcAft>
              <a:buClrTx/>
            </a:pPr>
            <a:endParaRPr lang="fr-BE" sz="400" b="1" kern="1200" dirty="0">
              <a:solidFill>
                <a:srgbClr val="7030A0"/>
              </a:solidFill>
              <a:latin typeface="Verdana" pitchFamily="34" charset="0"/>
              <a:ea typeface="+mn-ea"/>
              <a:cs typeface="+mn-cs"/>
            </a:endParaRPr>
          </a:p>
          <a:p>
            <a:pPr defTabSz="914377" fontAlgn="base">
              <a:spcBef>
                <a:spcPct val="0"/>
              </a:spcBef>
              <a:spcAft>
                <a:spcPct val="0"/>
              </a:spcAft>
              <a:buClrTx/>
            </a:pPr>
            <a:endParaRPr lang="fr-BE" kern="1200" dirty="0">
              <a:solidFill>
                <a:srgbClr val="0F5494"/>
              </a:solidFill>
              <a:latin typeface="Verdana" pitchFamily="34" charset="0"/>
              <a:ea typeface="+mn-ea"/>
              <a:cs typeface="+mn-cs"/>
            </a:endParaRPr>
          </a:p>
          <a:p>
            <a:pPr defTabSz="914377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fr-BE" kern="1200" dirty="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rPr>
              <a:t>OD </a:t>
            </a:r>
            <a:r>
              <a:rPr lang="fr-BE" b="1" kern="1200" dirty="0">
                <a:solidFill>
                  <a:srgbClr val="2D2D8A">
                    <a:lumMod val="60000"/>
                    <a:lumOff val="40000"/>
                  </a:srgbClr>
                </a:solidFill>
                <a:latin typeface="Verdana" pitchFamily="34" charset="0"/>
                <a:ea typeface="+mn-ea"/>
                <a:cs typeface="+mn-cs"/>
              </a:rPr>
              <a:t>by default (exceptions)</a:t>
            </a:r>
          </a:p>
          <a:p>
            <a:pPr defTabSz="914377" fontAlgn="base">
              <a:spcBef>
                <a:spcPct val="0"/>
              </a:spcBef>
              <a:spcAft>
                <a:spcPct val="0"/>
              </a:spcAft>
              <a:buClrTx/>
            </a:pPr>
            <a:endParaRPr lang="fr-BE" b="1" kern="1200" dirty="0">
              <a:solidFill>
                <a:srgbClr val="2D2D8A">
                  <a:lumMod val="60000"/>
                  <a:lumOff val="40000"/>
                </a:srgbClr>
              </a:solidFill>
              <a:latin typeface="Verdana" pitchFamily="34" charset="0"/>
              <a:ea typeface="+mn-ea"/>
              <a:cs typeface="+mn-cs"/>
            </a:endParaRPr>
          </a:p>
          <a:p>
            <a:pPr defTabSz="914377" fontAlgn="base">
              <a:spcBef>
                <a:spcPct val="0"/>
              </a:spcBef>
              <a:spcAft>
                <a:spcPct val="0"/>
              </a:spcAft>
              <a:buClrTx/>
            </a:pPr>
            <a:endParaRPr lang="en-GB" sz="400" kern="1200" dirty="0">
              <a:solidFill>
                <a:srgbClr val="0F5494"/>
              </a:solidFill>
              <a:latin typeface="Verdana" pitchFamily="34" charset="0"/>
              <a:ea typeface="+mn-ea"/>
              <a:cs typeface="+mn-cs"/>
            </a:endParaRPr>
          </a:p>
          <a:p>
            <a:pPr defTabSz="914377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GB" kern="1200" dirty="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rPr>
              <a:t>&amp; Open Science </a:t>
            </a:r>
            <a:r>
              <a:rPr lang="en-GB" b="1" kern="1200" dirty="0">
                <a:solidFill>
                  <a:srgbClr val="00B0F0"/>
                </a:solidFill>
                <a:latin typeface="Verdana" pitchFamily="34" charset="0"/>
                <a:ea typeface="+mn-ea"/>
                <a:cs typeface="+mn-cs"/>
              </a:rPr>
              <a:t>embedded</a:t>
            </a:r>
            <a:r>
              <a:rPr lang="en-GB" kern="1200" dirty="0">
                <a:solidFill>
                  <a:srgbClr val="0F5494"/>
                </a:solidFill>
                <a:latin typeface="Verdana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7" name="Rectangle 7">
            <a:extLst>
              <a:ext uri="{FF2B5EF4-FFF2-40B4-BE49-F238E27FC236}">
                <a16:creationId xmlns:a16="http://schemas.microsoft.com/office/drawing/2014/main" id="{7A3B253D-11C4-504E-8D42-74FB2658FC9A}"/>
              </a:ext>
            </a:extLst>
          </p:cNvPr>
          <p:cNvSpPr/>
          <p:nvPr/>
        </p:nvSpPr>
        <p:spPr>
          <a:xfrm>
            <a:off x="9468820" y="3179936"/>
            <a:ext cx="1584176" cy="461665"/>
          </a:xfrm>
          <a:prstGeom prst="rect">
            <a:avLst/>
          </a:prstGeom>
          <a:solidFill>
            <a:srgbClr val="BBE0E3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 lIns="91440" tIns="45720" rIns="91440" bIns="45720">
            <a:sp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2400" kern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Verdana"/>
                <a:ea typeface="+mn-ea"/>
                <a:cs typeface="+mn-cs"/>
              </a:rPr>
              <a:t>2021</a:t>
            </a:r>
          </a:p>
        </p:txBody>
      </p:sp>
      <p:sp>
        <p:nvSpPr>
          <p:cNvPr id="28" name="Down Arrow 9">
            <a:extLst>
              <a:ext uri="{FF2B5EF4-FFF2-40B4-BE49-F238E27FC236}">
                <a16:creationId xmlns:a16="http://schemas.microsoft.com/office/drawing/2014/main" id="{CCED2DF2-BEBE-4048-B698-0A8A2C4B955C}"/>
              </a:ext>
            </a:extLst>
          </p:cNvPr>
          <p:cNvSpPr/>
          <p:nvPr/>
        </p:nvSpPr>
        <p:spPr>
          <a:xfrm>
            <a:off x="9286277" y="1641711"/>
            <a:ext cx="1234827" cy="1390723"/>
          </a:xfrm>
          <a:prstGeom prst="downArrow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GB" sz="1200" kern="1200">
              <a:solidFill>
                <a:srgbClr val="FFFFFF"/>
              </a:solidFill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6284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6B6390DA-CDE9-4E5A-B661-674A1121F80D}"/>
              </a:ext>
            </a:extLst>
          </p:cNvPr>
          <p:cNvSpPr/>
          <p:nvPr/>
        </p:nvSpPr>
        <p:spPr>
          <a:xfrm>
            <a:off x="0" y="0"/>
            <a:ext cx="16256000" cy="914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600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A86EB9D-7301-4FAA-A6BF-B5D364B0C57B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>
            <a:noAutofit/>
          </a:bodyPr>
          <a:lstStyle/>
          <a:p>
            <a:r>
              <a:rPr lang="it-IT" sz="8800" dirty="0">
                <a:solidFill>
                  <a:schemeClr val="bg1"/>
                </a:solidFill>
              </a:rPr>
              <a:t>A change in the approach</a:t>
            </a:r>
          </a:p>
        </p:txBody>
      </p:sp>
      <p:sp>
        <p:nvSpPr>
          <p:cNvPr id="7" name="Freccia a gallone 6">
            <a:extLst>
              <a:ext uri="{FF2B5EF4-FFF2-40B4-BE49-F238E27FC236}">
                <a16:creationId xmlns:a16="http://schemas.microsoft.com/office/drawing/2014/main" id="{44E956E8-36C6-472A-9E38-0C5449E4F21F}"/>
              </a:ext>
            </a:extLst>
          </p:cNvPr>
          <p:cNvSpPr/>
          <p:nvPr/>
        </p:nvSpPr>
        <p:spPr>
          <a:xfrm>
            <a:off x="6456529" y="3630304"/>
            <a:ext cx="2784143" cy="3562066"/>
          </a:xfrm>
          <a:prstGeom prst="chevron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153989A0-2236-45C6-9728-402954A21D5B}"/>
              </a:ext>
            </a:extLst>
          </p:cNvPr>
          <p:cNvSpPr/>
          <p:nvPr/>
        </p:nvSpPr>
        <p:spPr>
          <a:xfrm>
            <a:off x="1187356" y="2939302"/>
            <a:ext cx="4776716" cy="474942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400" dirty="0" err="1"/>
              <a:t>Competition</a:t>
            </a:r>
            <a:endParaRPr lang="it-IT" sz="4400" dirty="0"/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00D9F67A-B9E1-4B24-89C5-B03FF1933D0E}"/>
              </a:ext>
            </a:extLst>
          </p:cNvPr>
          <p:cNvSpPr/>
          <p:nvPr/>
        </p:nvSpPr>
        <p:spPr>
          <a:xfrm>
            <a:off x="9733129" y="3036626"/>
            <a:ext cx="4776716" cy="474942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it-IT" sz="4400" dirty="0"/>
              <a:t>Collaboration and sharing</a:t>
            </a:r>
          </a:p>
        </p:txBody>
      </p:sp>
    </p:spTree>
    <p:extLst>
      <p:ext uri="{BB962C8B-B14F-4D97-AF65-F5344CB8AC3E}">
        <p14:creationId xmlns:p14="http://schemas.microsoft.com/office/powerpoint/2010/main" val="20287411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06ABAF5A-912B-4406-B91C-B8AAC6A33B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dirty="0"/>
              <a:t>Evaluation focus</a:t>
            </a:r>
          </a:p>
        </p:txBody>
      </p:sp>
      <p:graphicFrame>
        <p:nvGraphicFramePr>
          <p:cNvPr id="3" name="Diagramma 2">
            <a:extLst>
              <a:ext uri="{FF2B5EF4-FFF2-40B4-BE49-F238E27FC236}">
                <a16:creationId xmlns:a16="http://schemas.microsoft.com/office/drawing/2014/main" id="{BEA85A53-51F1-4329-8F13-3A5C3C65E1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640656"/>
              </p:ext>
            </p:extLst>
          </p:nvPr>
        </p:nvGraphicFramePr>
        <p:xfrm>
          <a:off x="2709333" y="1378655"/>
          <a:ext cx="10837333" cy="72248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ma 3">
            <a:extLst>
              <a:ext uri="{FF2B5EF4-FFF2-40B4-BE49-F238E27FC236}">
                <a16:creationId xmlns:a16="http://schemas.microsoft.com/office/drawing/2014/main" id="{3E328BF1-AFF5-4EA5-85D1-CA66015915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4742833"/>
              </p:ext>
            </p:extLst>
          </p:nvPr>
        </p:nvGraphicFramePr>
        <p:xfrm>
          <a:off x="1189907" y="1776126"/>
          <a:ext cx="13762567" cy="241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Rettangolo con angoli arrotondati 4">
            <a:extLst>
              <a:ext uri="{FF2B5EF4-FFF2-40B4-BE49-F238E27FC236}">
                <a16:creationId xmlns:a16="http://schemas.microsoft.com/office/drawing/2014/main" id="{989AD802-BE88-403D-90B2-2A4DCAB3DF95}"/>
              </a:ext>
            </a:extLst>
          </p:cNvPr>
          <p:cNvSpPr/>
          <p:nvPr/>
        </p:nvSpPr>
        <p:spPr>
          <a:xfrm>
            <a:off x="778933" y="7263694"/>
            <a:ext cx="14770100" cy="3263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it-IT" sz="40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In Horizon Europe the </a:t>
            </a:r>
            <a:r>
              <a:rPr kumimoji="0" lang="it-IT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proposal</a:t>
            </a:r>
            <a:r>
              <a:rPr kumimoji="0" lang="it-IT" sz="40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it-IT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is</a:t>
            </a:r>
            <a:r>
              <a:rPr kumimoji="0" lang="it-IT" sz="40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r>
              <a:rPr kumimoji="0" lang="it-IT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evaluated</a:t>
            </a:r>
            <a:r>
              <a:rPr kumimoji="0" lang="it-IT" sz="40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 </a:t>
            </a:r>
            <a:br>
              <a:rPr kumimoji="0" lang="it-IT" sz="4000" b="0" i="0" u="none" strike="noStrike" kern="0" cap="none" spc="0" normalizeH="0" baseline="0" noProof="0" dirty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</a:br>
            <a:r>
              <a:rPr lang="it-IT" sz="4000" dirty="0">
                <a:solidFill>
                  <a:srgbClr val="FEFFFF"/>
                </a:solidFill>
                <a:latin typeface="Arial"/>
              </a:rPr>
              <a:t>under the Open Science </a:t>
            </a:r>
            <a:r>
              <a:rPr kumimoji="0" lang="it-IT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perspective</a:t>
            </a:r>
            <a:endParaRPr kumimoji="0" lang="it-IT" sz="4000" b="0" i="0" u="none" strike="noStrike" kern="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3584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463371" y="2075725"/>
            <a:ext cx="11360475" cy="5262071"/>
            <a:chOff x="323528" y="2083305"/>
            <a:chExt cx="8520356" cy="3946553"/>
          </a:xfrm>
        </p:grpSpPr>
        <p:sp>
          <p:nvSpPr>
            <p:cNvPr id="76" name="Rectangle 75"/>
            <p:cNvSpPr/>
            <p:nvPr/>
          </p:nvSpPr>
          <p:spPr>
            <a:xfrm>
              <a:off x="4941007" y="2097589"/>
              <a:ext cx="2818196" cy="1181789"/>
            </a:xfrm>
            <a:prstGeom prst="rect">
              <a:avLst/>
            </a:prstGeom>
            <a:solidFill>
              <a:srgbClr val="0E4194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r" defTabSz="609585">
                <a:buClrTx/>
                <a:defRPr/>
              </a:pPr>
              <a:r>
                <a:rPr lang="fr-BE" sz="1867" dirty="0">
                  <a:solidFill>
                    <a:srgbClr val="FFFFFF"/>
                  </a:solidFill>
                  <a:ea typeface="+mn-ea"/>
                </a:rPr>
                <a:t>	</a:t>
              </a:r>
              <a:r>
                <a:rPr lang="fr-BE" sz="2133" dirty="0">
                  <a:solidFill>
                    <a:srgbClr val="FFFFFF"/>
                  </a:solidFill>
                  <a:ea typeface="+mn-ea"/>
                </a:rPr>
                <a:t>Scientific</a:t>
              </a:r>
            </a:p>
            <a:p>
              <a:pPr algn="r" defTabSz="609585">
                <a:buClrTx/>
                <a:defRPr/>
              </a:pPr>
              <a:r>
                <a:rPr lang="fr-BE" sz="2133" dirty="0">
                  <a:solidFill>
                    <a:srgbClr val="FFFFFF"/>
                  </a:solidFill>
                  <a:ea typeface="+mn-ea"/>
                </a:rPr>
                <a:t>	Impact</a:t>
              </a:r>
            </a:p>
          </p:txBody>
        </p:sp>
        <p:sp>
          <p:nvSpPr>
            <p:cNvPr id="79" name="Pentagon 78"/>
            <p:cNvSpPr/>
            <p:nvPr/>
          </p:nvSpPr>
          <p:spPr>
            <a:xfrm>
              <a:off x="360902" y="2083305"/>
              <a:ext cx="5939699" cy="1196073"/>
            </a:xfrm>
            <a:prstGeom prst="homePlate">
              <a:avLst/>
            </a:prstGeom>
            <a:solidFill>
              <a:srgbClr val="0E4194"/>
            </a:solidFill>
            <a:ln w="381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09585">
                <a:buClrTx/>
                <a:defRPr/>
              </a:pPr>
              <a:endParaRPr lang="en-GB" sz="1867" dirty="0">
                <a:solidFill>
                  <a:srgbClr val="FFFFFF"/>
                </a:solidFill>
                <a:ea typeface="+mn-ea"/>
              </a:endParaRPr>
            </a:p>
          </p:txBody>
        </p:sp>
        <p:cxnSp>
          <p:nvCxnSpPr>
            <p:cNvPr id="109" name="Straight Connector 108"/>
            <p:cNvCxnSpPr/>
            <p:nvPr/>
          </p:nvCxnSpPr>
          <p:spPr bwMode="auto">
            <a:xfrm>
              <a:off x="7740352" y="2687936"/>
              <a:ext cx="349255" cy="0"/>
            </a:xfrm>
            <a:prstGeom prst="line">
              <a:avLst/>
            </a:prstGeom>
            <a:noFill/>
            <a:ln w="19050" cap="flat" cmpd="sng" algn="ctr">
              <a:solidFill>
                <a:srgbClr val="0E4194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4" name="Straight Connector 73"/>
            <p:cNvCxnSpPr/>
            <p:nvPr/>
          </p:nvCxnSpPr>
          <p:spPr bwMode="auto">
            <a:xfrm flipV="1">
              <a:off x="7437844" y="5395673"/>
              <a:ext cx="863490" cy="3766"/>
            </a:xfrm>
            <a:prstGeom prst="line">
              <a:avLst/>
            </a:prstGeom>
            <a:noFill/>
            <a:ln w="19050" cap="flat" cmpd="sng" algn="ctr">
              <a:solidFill>
                <a:srgbClr val="78BAEB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5" name="Rectangle 74"/>
            <p:cNvSpPr/>
            <p:nvPr/>
          </p:nvSpPr>
          <p:spPr>
            <a:xfrm>
              <a:off x="331262" y="4782057"/>
              <a:ext cx="7427940" cy="1247801"/>
            </a:xfrm>
            <a:prstGeom prst="rect">
              <a:avLst/>
            </a:prstGeom>
            <a:solidFill>
              <a:srgbClr val="99CCF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r" defTabSz="609585">
                <a:buClrTx/>
                <a:defRPr/>
              </a:pPr>
              <a:r>
                <a:rPr lang="fr-BE" sz="1867" dirty="0">
                  <a:solidFill>
                    <a:srgbClr val="FFFFFF"/>
                  </a:solidFill>
                  <a:ea typeface="+mn-ea"/>
                </a:rPr>
                <a:t>	</a:t>
              </a:r>
              <a:r>
                <a:rPr lang="fr-BE" sz="2133" dirty="0" err="1">
                  <a:solidFill>
                    <a:srgbClr val="E7E6E6">
                      <a:lumMod val="25000"/>
                    </a:srgbClr>
                  </a:solidFill>
                  <a:ea typeface="+mn-ea"/>
                </a:rPr>
                <a:t>Economic</a:t>
              </a:r>
              <a:r>
                <a:rPr lang="fr-BE" sz="2133" dirty="0">
                  <a:solidFill>
                    <a:srgbClr val="E7E6E6">
                      <a:lumMod val="25000"/>
                    </a:srgbClr>
                  </a:solidFill>
                  <a:ea typeface="+mn-ea"/>
                </a:rPr>
                <a:t>/</a:t>
              </a:r>
            </a:p>
            <a:p>
              <a:pPr algn="r" defTabSz="609585">
                <a:buClrTx/>
                <a:defRPr/>
              </a:pPr>
              <a:r>
                <a:rPr lang="fr-BE" sz="2133" dirty="0" err="1">
                  <a:solidFill>
                    <a:srgbClr val="E7E6E6">
                      <a:lumMod val="25000"/>
                    </a:srgbClr>
                  </a:solidFill>
                  <a:ea typeface="+mn-ea"/>
                </a:rPr>
                <a:t>Technological</a:t>
              </a:r>
              <a:endParaRPr lang="fr-BE" sz="2133" dirty="0">
                <a:solidFill>
                  <a:srgbClr val="E7E6E6">
                    <a:lumMod val="25000"/>
                  </a:srgbClr>
                </a:solidFill>
                <a:ea typeface="+mn-ea"/>
              </a:endParaRPr>
            </a:p>
            <a:p>
              <a:pPr algn="r" defTabSz="609585">
                <a:buClrTx/>
                <a:defRPr/>
              </a:pPr>
              <a:r>
                <a:rPr lang="fr-BE" sz="2133" dirty="0">
                  <a:solidFill>
                    <a:srgbClr val="E7E6E6">
                      <a:lumMod val="25000"/>
                    </a:srgbClr>
                  </a:solidFill>
                  <a:ea typeface="+mn-ea"/>
                </a:rPr>
                <a:t>	Impact</a:t>
              </a:r>
              <a:endParaRPr lang="en-GB" sz="2133" dirty="0">
                <a:solidFill>
                  <a:srgbClr val="E7E6E6">
                    <a:lumMod val="25000"/>
                  </a:srgbClr>
                </a:solidFill>
                <a:ea typeface="+mn-ea"/>
              </a:endParaRPr>
            </a:p>
          </p:txBody>
        </p:sp>
        <p:sp>
          <p:nvSpPr>
            <p:cNvPr id="78" name="Pentagon 77"/>
            <p:cNvSpPr/>
            <p:nvPr/>
          </p:nvSpPr>
          <p:spPr>
            <a:xfrm>
              <a:off x="328236" y="4766701"/>
              <a:ext cx="5972366" cy="1263157"/>
            </a:xfrm>
            <a:prstGeom prst="homePlate">
              <a:avLst/>
            </a:prstGeom>
            <a:solidFill>
              <a:srgbClr val="99CCFF"/>
            </a:solidFill>
            <a:ln w="381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609585">
                <a:buClrTx/>
                <a:defRPr/>
              </a:pPr>
              <a:endParaRPr lang="en-GB" sz="1867">
                <a:solidFill>
                  <a:sysClr val="windowText" lastClr="000000"/>
                </a:solidFill>
                <a:ea typeface="+mn-ea"/>
              </a:endParaRPr>
            </a:p>
          </p:txBody>
        </p:sp>
        <p:sp>
          <p:nvSpPr>
            <p:cNvPr id="97" name="Pentagon 96"/>
            <p:cNvSpPr/>
            <p:nvPr/>
          </p:nvSpPr>
          <p:spPr>
            <a:xfrm>
              <a:off x="360902" y="2215308"/>
              <a:ext cx="5493357" cy="252000"/>
            </a:xfrm>
            <a:prstGeom prst="homePlate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609585">
                <a:buClrTx/>
                <a:defRPr/>
              </a:pPr>
              <a:r>
                <a:rPr lang="en-GB" sz="1867" dirty="0">
                  <a:solidFill>
                    <a:srgbClr val="404A52"/>
                  </a:solidFill>
                  <a:ea typeface="+mn-ea"/>
                </a:rPr>
                <a:t>1. Creating high-quality new knowledge</a:t>
              </a:r>
            </a:p>
          </p:txBody>
        </p:sp>
        <p:sp>
          <p:nvSpPr>
            <p:cNvPr id="99" name="Pentagon 98"/>
            <p:cNvSpPr/>
            <p:nvPr/>
          </p:nvSpPr>
          <p:spPr>
            <a:xfrm>
              <a:off x="360902" y="2555026"/>
              <a:ext cx="5493359" cy="252000"/>
            </a:xfrm>
            <a:prstGeom prst="homePlate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609585">
                <a:buClrTx/>
                <a:defRPr/>
              </a:pPr>
              <a:r>
                <a:rPr lang="en-GB" sz="1867" dirty="0">
                  <a:solidFill>
                    <a:sysClr val="windowText" lastClr="000000"/>
                  </a:solidFill>
                  <a:ea typeface="+mn-ea"/>
                </a:rPr>
                <a:t>2. </a:t>
              </a:r>
              <a:r>
                <a:rPr lang="en-GB" sz="1867" dirty="0">
                  <a:solidFill>
                    <a:srgbClr val="404A52"/>
                  </a:solidFill>
                  <a:ea typeface="+mn-ea"/>
                </a:rPr>
                <a:t>Strengthening</a:t>
              </a:r>
              <a:r>
                <a:rPr lang="en-GB" sz="1867" dirty="0">
                  <a:solidFill>
                    <a:sysClr val="windowText" lastClr="000000"/>
                  </a:solidFill>
                  <a:ea typeface="+mn-ea"/>
                </a:rPr>
                <a:t> </a:t>
              </a:r>
              <a:r>
                <a:rPr lang="en-GB" sz="1867" dirty="0">
                  <a:solidFill>
                    <a:srgbClr val="404A52"/>
                  </a:solidFill>
                  <a:ea typeface="+mn-ea"/>
                </a:rPr>
                <a:t>human capital in R&amp;I</a:t>
              </a:r>
            </a:p>
          </p:txBody>
        </p:sp>
        <p:sp>
          <p:nvSpPr>
            <p:cNvPr id="100" name="Pentagon 99"/>
            <p:cNvSpPr/>
            <p:nvPr/>
          </p:nvSpPr>
          <p:spPr>
            <a:xfrm>
              <a:off x="378456" y="2894744"/>
              <a:ext cx="5475804" cy="252000"/>
            </a:xfrm>
            <a:prstGeom prst="homePlate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defTabSz="609585">
                <a:buClrTx/>
                <a:defRPr/>
              </a:pPr>
              <a:r>
                <a:rPr lang="en-GB" sz="1867" dirty="0">
                  <a:solidFill>
                    <a:srgbClr val="404A52"/>
                  </a:solidFill>
                  <a:ea typeface="+mn-ea"/>
                </a:rPr>
                <a:t>3. Fostering diffusion of knowledge and Open Science</a:t>
              </a:r>
            </a:p>
          </p:txBody>
        </p:sp>
        <p:sp>
          <p:nvSpPr>
            <p:cNvPr id="106" name="Pentagon 105"/>
            <p:cNvSpPr/>
            <p:nvPr/>
          </p:nvSpPr>
          <p:spPr>
            <a:xfrm>
              <a:off x="331262" y="4921169"/>
              <a:ext cx="5522998" cy="252000"/>
            </a:xfrm>
            <a:prstGeom prst="homePlat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609585">
                <a:buClrTx/>
                <a:defRPr/>
              </a:pPr>
              <a:r>
                <a:rPr lang="en-GB" sz="1867" dirty="0">
                  <a:solidFill>
                    <a:srgbClr val="404A52"/>
                  </a:solidFill>
                  <a:ea typeface="+mn-ea"/>
                </a:rPr>
                <a:t>7. Generating innovation-based growth</a:t>
              </a:r>
            </a:p>
          </p:txBody>
        </p:sp>
        <p:sp>
          <p:nvSpPr>
            <p:cNvPr id="107" name="Pentagon 106"/>
            <p:cNvSpPr/>
            <p:nvPr/>
          </p:nvSpPr>
          <p:spPr>
            <a:xfrm>
              <a:off x="331260" y="5266433"/>
              <a:ext cx="5522999" cy="252000"/>
            </a:xfrm>
            <a:prstGeom prst="homePlat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609585">
                <a:buClrTx/>
                <a:defRPr/>
              </a:pPr>
              <a:r>
                <a:rPr lang="en-GB" sz="1867" dirty="0">
                  <a:solidFill>
                    <a:srgbClr val="404A52"/>
                  </a:solidFill>
                  <a:ea typeface="+mn-ea"/>
                </a:rPr>
                <a:t>8. Creating more and better jobs</a:t>
              </a:r>
            </a:p>
          </p:txBody>
        </p:sp>
        <p:sp>
          <p:nvSpPr>
            <p:cNvPr id="108" name="Pentagon 107"/>
            <p:cNvSpPr/>
            <p:nvPr/>
          </p:nvSpPr>
          <p:spPr>
            <a:xfrm>
              <a:off x="323528" y="5611696"/>
              <a:ext cx="5530732" cy="252000"/>
            </a:xfrm>
            <a:prstGeom prst="homePlate">
              <a:avLst/>
            </a:prstGeom>
            <a:solidFill>
              <a:srgbClr val="FFFFFF"/>
            </a:solidFill>
            <a:ln w="952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defTabSz="609585">
                <a:buClrTx/>
                <a:defRPr/>
              </a:pPr>
              <a:r>
                <a:rPr lang="en-GB" sz="1867" dirty="0">
                  <a:solidFill>
                    <a:srgbClr val="404A52"/>
                  </a:solidFill>
                  <a:ea typeface="+mn-ea"/>
                </a:rPr>
                <a:t>9. Leveraging investments in R&amp;I </a:t>
              </a:r>
            </a:p>
          </p:txBody>
        </p:sp>
        <p:sp>
          <p:nvSpPr>
            <p:cNvPr id="67" name="Oval 66"/>
            <p:cNvSpPr/>
            <p:nvPr/>
          </p:nvSpPr>
          <p:spPr>
            <a:xfrm rot="4504981">
              <a:off x="7986125" y="4975512"/>
              <a:ext cx="851084" cy="864434"/>
            </a:xfrm>
            <a:prstGeom prst="ellipse">
              <a:avLst/>
            </a:prstGeom>
            <a:solidFill>
              <a:srgbClr val="78BAEB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09585">
                <a:buClrTx/>
                <a:defRPr/>
              </a:pPr>
              <a:endParaRPr lang="en-GB" sz="1867" kern="1200">
                <a:solidFill>
                  <a:srgbClr val="FFFFFF"/>
                </a:solidFill>
                <a:ea typeface="+mn-ea"/>
              </a:endParaRPr>
            </a:p>
          </p:txBody>
        </p:sp>
        <p:grpSp>
          <p:nvGrpSpPr>
            <p:cNvPr id="68" name="Group 67"/>
            <p:cNvGrpSpPr/>
            <p:nvPr/>
          </p:nvGrpSpPr>
          <p:grpSpPr>
            <a:xfrm>
              <a:off x="7956376" y="2227321"/>
              <a:ext cx="864434" cy="851084"/>
              <a:chOff x="1103153" y="1738422"/>
              <a:chExt cx="864434" cy="851084"/>
            </a:xfrm>
          </p:grpSpPr>
          <p:sp>
            <p:nvSpPr>
              <p:cNvPr id="69" name="Oval 68"/>
              <p:cNvSpPr/>
              <p:nvPr/>
            </p:nvSpPr>
            <p:spPr>
              <a:xfrm rot="4504981">
                <a:off x="1109828" y="1731747"/>
                <a:ext cx="851084" cy="864434"/>
              </a:xfrm>
              <a:prstGeom prst="ellipse">
                <a:avLst/>
              </a:prstGeom>
              <a:solidFill>
                <a:srgbClr val="0E4194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609585">
                  <a:buClrTx/>
                  <a:defRPr/>
                </a:pPr>
                <a:endParaRPr lang="en-GB" sz="1867" kern="1200">
                  <a:solidFill>
                    <a:srgbClr val="FFFFFF"/>
                  </a:solidFill>
                  <a:ea typeface="+mn-ea"/>
                </a:endParaRPr>
              </a:p>
            </p:txBody>
          </p:sp>
          <p:pic>
            <p:nvPicPr>
              <p:cNvPr id="70" name="Picture 69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biLevel thresh="25000"/>
                <a:extLst/>
              </a:blip>
              <a:stretch>
                <a:fillRect/>
              </a:stretch>
            </p:blipFill>
            <p:spPr>
              <a:xfrm>
                <a:off x="1298038" y="1947322"/>
                <a:ext cx="433100" cy="433100"/>
              </a:xfrm>
              <a:prstGeom prst="rect">
                <a:avLst/>
              </a:prstGeom>
            </p:spPr>
          </p:pic>
        </p:grpSp>
        <p:pic>
          <p:nvPicPr>
            <p:cNvPr id="110" name="Picture 109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biLevel thresh="50000"/>
              <a:extLst/>
            </a:blip>
            <a:stretch>
              <a:fillRect/>
            </a:stretch>
          </p:blipFill>
          <p:spPr>
            <a:xfrm>
              <a:off x="8108775" y="5086733"/>
              <a:ext cx="596346" cy="596346"/>
            </a:xfrm>
            <a:prstGeom prst="rect">
              <a:avLst/>
            </a:prstGeom>
          </p:spPr>
        </p:pic>
      </p:grpSp>
      <p:cxnSp>
        <p:nvCxnSpPr>
          <p:cNvPr id="73" name="Straight Connector 72"/>
          <p:cNvCxnSpPr/>
          <p:nvPr/>
        </p:nvCxnSpPr>
        <p:spPr bwMode="auto">
          <a:xfrm>
            <a:off x="10669341" y="4698485"/>
            <a:ext cx="2512156" cy="21600"/>
          </a:xfrm>
          <a:prstGeom prst="line">
            <a:avLst/>
          </a:prstGeom>
          <a:noFill/>
          <a:ln w="1905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7" name="Rectangle 76"/>
          <p:cNvSpPr/>
          <p:nvPr/>
        </p:nvSpPr>
        <p:spPr>
          <a:xfrm>
            <a:off x="8596059" y="3924643"/>
            <a:ext cx="3781544" cy="1557093"/>
          </a:xfrm>
          <a:prstGeom prst="rect">
            <a:avLst/>
          </a:prstGeom>
          <a:solidFill>
            <a:srgbClr val="FBC40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r" defTabSz="609585">
              <a:buClrTx/>
              <a:defRPr/>
            </a:pPr>
            <a:r>
              <a:rPr lang="fr-BE" sz="1867" dirty="0">
                <a:solidFill>
                  <a:srgbClr val="FFFFFF"/>
                </a:solidFill>
                <a:ea typeface="+mn-ea"/>
              </a:rPr>
              <a:t>	</a:t>
            </a:r>
            <a:r>
              <a:rPr lang="fr-BE" sz="2133" dirty="0" err="1">
                <a:solidFill>
                  <a:srgbClr val="E7E6E6">
                    <a:lumMod val="25000"/>
                  </a:srgbClr>
                </a:solidFill>
                <a:ea typeface="+mn-ea"/>
              </a:rPr>
              <a:t>Societal</a:t>
            </a:r>
            <a:br>
              <a:rPr lang="fr-BE" sz="2133" dirty="0">
                <a:solidFill>
                  <a:srgbClr val="E7E6E6">
                    <a:lumMod val="25000"/>
                  </a:srgbClr>
                </a:solidFill>
                <a:ea typeface="+mn-ea"/>
              </a:rPr>
            </a:br>
            <a:r>
              <a:rPr lang="fr-BE" sz="2133" dirty="0">
                <a:solidFill>
                  <a:srgbClr val="E7E6E6">
                    <a:lumMod val="25000"/>
                  </a:srgbClr>
                </a:solidFill>
                <a:ea typeface="+mn-ea"/>
              </a:rPr>
              <a:t>Impact</a:t>
            </a:r>
            <a:endParaRPr lang="en-GB" sz="2133" dirty="0">
              <a:solidFill>
                <a:srgbClr val="E7E6E6">
                  <a:lumMod val="25000"/>
                </a:srgbClr>
              </a:solidFill>
              <a:ea typeface="+mn-ea"/>
            </a:endParaRPr>
          </a:p>
        </p:txBody>
      </p:sp>
      <p:sp>
        <p:nvSpPr>
          <p:cNvPr id="82" name="Pentagon 81"/>
          <p:cNvSpPr/>
          <p:nvPr/>
        </p:nvSpPr>
        <p:spPr>
          <a:xfrm>
            <a:off x="2513206" y="3891453"/>
            <a:ext cx="7919597" cy="1615889"/>
          </a:xfrm>
          <a:prstGeom prst="homePlate">
            <a:avLst/>
          </a:prstGeom>
          <a:solidFill>
            <a:srgbClr val="FBC400"/>
          </a:solidFill>
          <a:ln w="381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algn="ctr" defTabSz="609585">
              <a:buClrTx/>
              <a:defRPr/>
            </a:pPr>
            <a:endParaRPr lang="en-GB" sz="1867" dirty="0">
              <a:solidFill>
                <a:srgbClr val="FFFFFF"/>
              </a:solidFill>
              <a:ea typeface="+mn-ea"/>
            </a:endParaRPr>
          </a:p>
        </p:txBody>
      </p:sp>
      <p:sp>
        <p:nvSpPr>
          <p:cNvPr id="101" name="Pentagon 100"/>
          <p:cNvSpPr/>
          <p:nvPr/>
        </p:nvSpPr>
        <p:spPr>
          <a:xfrm>
            <a:off x="2536607" y="4072188"/>
            <a:ext cx="7301072" cy="336000"/>
          </a:xfrm>
          <a:prstGeom prst="homePlate">
            <a:avLst/>
          </a:prstGeom>
          <a:solidFill>
            <a:srgbClr val="FFFFFF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defTabSz="609585">
              <a:buClrTx/>
              <a:defRPr/>
            </a:pPr>
            <a:r>
              <a:rPr lang="en-GB" sz="1867" dirty="0">
                <a:solidFill>
                  <a:srgbClr val="404A52"/>
                </a:solidFill>
                <a:ea typeface="+mn-ea"/>
              </a:rPr>
              <a:t>4. Addressing EU policy priorities &amp; global challenges through R&amp;I</a:t>
            </a:r>
          </a:p>
        </p:txBody>
      </p:sp>
      <p:sp>
        <p:nvSpPr>
          <p:cNvPr id="103" name="Pentagon 102"/>
          <p:cNvSpPr/>
          <p:nvPr/>
        </p:nvSpPr>
        <p:spPr>
          <a:xfrm>
            <a:off x="2536607" y="4524032"/>
            <a:ext cx="7301072" cy="336000"/>
          </a:xfrm>
          <a:prstGeom prst="homePlate">
            <a:avLst/>
          </a:prstGeom>
          <a:solidFill>
            <a:srgbClr val="FFFFFF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defTabSz="609585">
              <a:buClrTx/>
              <a:defRPr/>
            </a:pPr>
            <a:r>
              <a:rPr lang="en-GB" sz="1867" dirty="0">
                <a:solidFill>
                  <a:srgbClr val="404A52"/>
                </a:solidFill>
                <a:ea typeface="+mn-ea"/>
              </a:rPr>
              <a:t>5. Delivering benefits &amp; impact via R&amp;I missions</a:t>
            </a:r>
          </a:p>
        </p:txBody>
      </p:sp>
      <p:sp>
        <p:nvSpPr>
          <p:cNvPr id="104" name="Pentagon 103"/>
          <p:cNvSpPr/>
          <p:nvPr/>
        </p:nvSpPr>
        <p:spPr>
          <a:xfrm>
            <a:off x="2536607" y="4984519"/>
            <a:ext cx="7301072" cy="336000"/>
          </a:xfrm>
          <a:prstGeom prst="homePlate">
            <a:avLst/>
          </a:prstGeom>
          <a:solidFill>
            <a:srgbClr val="FFFFFF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defTabSz="609585">
              <a:buClrTx/>
              <a:defRPr/>
            </a:pPr>
            <a:r>
              <a:rPr lang="en-GB" sz="1867" dirty="0">
                <a:solidFill>
                  <a:srgbClr val="404A52"/>
                </a:solidFill>
                <a:ea typeface="+mn-ea"/>
              </a:rPr>
              <a:t>6. Strengthening the uptake of R&amp;I in society</a:t>
            </a:r>
          </a:p>
        </p:txBody>
      </p:sp>
      <p:sp>
        <p:nvSpPr>
          <p:cNvPr id="71" name="Oval 70"/>
          <p:cNvSpPr/>
          <p:nvPr/>
        </p:nvSpPr>
        <p:spPr>
          <a:xfrm rot="4504981">
            <a:off x="12678492" y="4083079"/>
            <a:ext cx="1134779" cy="1152579"/>
          </a:xfrm>
          <a:prstGeom prst="ellipse">
            <a:avLst/>
          </a:prstGeom>
          <a:solidFill>
            <a:srgbClr val="FFC00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09585">
              <a:buClrTx/>
              <a:defRPr/>
            </a:pPr>
            <a:endParaRPr lang="en-GB" sz="1867" kern="1200">
              <a:solidFill>
                <a:srgbClr val="FFFFFF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1" name="Picture 4" descr="C:\Users\ravetju\AppData\Local\Temp\1\earth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5979" y="4262602"/>
            <a:ext cx="770575" cy="77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2368051" y="544631"/>
            <a:ext cx="11712611" cy="1375619"/>
          </a:xfrm>
          <a:prstGeom prst="rect">
            <a:avLst/>
          </a:prstGeom>
        </p:spPr>
        <p:txBody>
          <a:bodyPr/>
          <a:lstStyle/>
          <a:p>
            <a:pPr defTabSz="1219170">
              <a:buClr>
                <a:srgbClr val="004493"/>
              </a:buClr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HORIZON EUROPE </a:t>
            </a:r>
            <a:r>
              <a:rPr lang="en-US" sz="3733" dirty="0">
                <a:solidFill>
                  <a:srgbClr val="FFC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LEGISLATION </a:t>
            </a:r>
            <a:r>
              <a:rPr lang="en-US" sz="3733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defines three types of impact, tracked with Key Impact Pathways</a:t>
            </a:r>
            <a:endParaRPr lang="en-GB" sz="3733" dirty="0">
              <a:solidFill>
                <a:srgbClr val="00206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05722" y="7456189"/>
            <a:ext cx="10108145" cy="954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Tx/>
            </a:pPr>
            <a:r>
              <a:rPr lang="en-GB" sz="1867" i="1" kern="1200" dirty="0">
                <a:solidFill>
                  <a:srgbClr val="004493"/>
                </a:solidFill>
                <a:ea typeface="+mn-ea"/>
                <a:cs typeface="+mn-cs"/>
              </a:rPr>
              <a:t>Article 50 &amp; Annex V ‘</a:t>
            </a:r>
            <a:r>
              <a:rPr lang="en-US" sz="1867" i="1" kern="1200" dirty="0">
                <a:solidFill>
                  <a:srgbClr val="004493"/>
                </a:solidFill>
                <a:ea typeface="+mn-ea"/>
                <a:cs typeface="+mn-cs"/>
              </a:rPr>
              <a:t>Time-bound indicators to report on an annual basis on progress of the </a:t>
            </a:r>
            <a:r>
              <a:rPr lang="en-US" sz="1867" i="1" kern="1200" dirty="0" err="1">
                <a:solidFill>
                  <a:srgbClr val="004493"/>
                </a:solidFill>
                <a:ea typeface="+mn-ea"/>
                <a:cs typeface="+mn-cs"/>
              </a:rPr>
              <a:t>Programme</a:t>
            </a:r>
            <a:r>
              <a:rPr lang="en-US" sz="1867" i="1" kern="1200" dirty="0">
                <a:solidFill>
                  <a:srgbClr val="004493"/>
                </a:solidFill>
                <a:ea typeface="+mn-ea"/>
                <a:cs typeface="+mn-cs"/>
              </a:rPr>
              <a:t> towards the achievement of the objectives referred to in Article 3 and set in Annex V along impact pathways’</a:t>
            </a:r>
            <a:endParaRPr lang="en-GB" sz="1867" i="1" kern="1200" dirty="0">
              <a:solidFill>
                <a:srgbClr val="004493"/>
              </a:solidFill>
              <a:ea typeface="+mn-ea"/>
              <a:cs typeface="+mn-cs"/>
            </a:endParaRP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B36AB034-117D-466B-8C66-56192427FD74}"/>
              </a:ext>
            </a:extLst>
          </p:cNvPr>
          <p:cNvSpPr/>
          <p:nvPr/>
        </p:nvSpPr>
        <p:spPr>
          <a:xfrm>
            <a:off x="162561" y="8559470"/>
            <a:ext cx="1293513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spcAft>
                <a:spcPts val="800"/>
              </a:spcAft>
              <a:buClrTx/>
            </a:pPr>
            <a:r>
              <a:rPr lang="en-US" sz="1200" kern="1200" dirty="0">
                <a:solidFill>
                  <a:srgbClr val="004493"/>
                </a:solidFill>
                <a:ea typeface="+mn-ea"/>
                <a:cs typeface="+mn-cs"/>
              </a:rPr>
              <a:t>Courtesy of </a:t>
            </a:r>
            <a:r>
              <a:rPr lang="en-GB" sz="1200" kern="1200" dirty="0">
                <a:solidFill>
                  <a:srgbClr val="004493"/>
                </a:solidFill>
                <a:ea typeface="+mn-ea"/>
                <a:cs typeface="+mn-cs"/>
              </a:rPr>
              <a:t>Angelica Marino, </a:t>
            </a:r>
            <a:r>
              <a:rPr lang="en-IE" sz="1200" kern="1200" dirty="0">
                <a:solidFill>
                  <a:srgbClr val="004493"/>
                </a:solidFill>
                <a:ea typeface="+mn-ea"/>
                <a:cs typeface="+mn-cs"/>
              </a:rPr>
              <a:t>April 21, 2021, </a:t>
            </a:r>
            <a:r>
              <a:rPr lang="en-US" sz="1200" kern="1200" dirty="0">
                <a:solidFill>
                  <a:srgbClr val="004493"/>
                </a:solidFill>
                <a:ea typeface="+mn-ea"/>
                <a:cs typeface="+mn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Webinar: A successful proposal for Horizon Europe: Scientific-technical excellence is key, but don’t forget the other aspects</a:t>
            </a:r>
            <a:r>
              <a:rPr lang="en-US" sz="1200" kern="1200" dirty="0">
                <a:solidFill>
                  <a:srgbClr val="004493"/>
                </a:solidFill>
                <a:ea typeface="+mn-ea"/>
                <a:cs typeface="+mn-cs"/>
              </a:rPr>
              <a:t> </a:t>
            </a:r>
          </a:p>
        </p:txBody>
      </p:sp>
      <p:sp>
        <p:nvSpPr>
          <p:cNvPr id="31" name="Down Arrow 9">
            <a:extLst>
              <a:ext uri="{FF2B5EF4-FFF2-40B4-BE49-F238E27FC236}">
                <a16:creationId xmlns:a16="http://schemas.microsoft.com/office/drawing/2014/main" id="{884A8C2D-2172-4CFD-B18A-27A29CF32C46}"/>
              </a:ext>
            </a:extLst>
          </p:cNvPr>
          <p:cNvSpPr/>
          <p:nvPr/>
        </p:nvSpPr>
        <p:spPr>
          <a:xfrm rot="16200000">
            <a:off x="1043440" y="2649976"/>
            <a:ext cx="1234827" cy="1390723"/>
          </a:xfrm>
          <a:prstGeom prst="downArrow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n-GB" sz="1200" kern="1200">
              <a:solidFill>
                <a:srgbClr val="FFFFFF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2" name="Rettangolo con angoli arrotondati 1">
            <a:extLst>
              <a:ext uri="{FF2B5EF4-FFF2-40B4-BE49-F238E27FC236}">
                <a16:creationId xmlns:a16="http://schemas.microsoft.com/office/drawing/2014/main" id="{C7578CC8-6954-4AE4-9F93-99A7EF42C352}"/>
              </a:ext>
            </a:extLst>
          </p:cNvPr>
          <p:cNvSpPr/>
          <p:nvPr/>
        </p:nvSpPr>
        <p:spPr>
          <a:xfrm>
            <a:off x="2536609" y="3123746"/>
            <a:ext cx="6059451" cy="408007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buClrTx/>
            </a:pPr>
            <a:endParaRPr lang="it-IT" sz="1200" kern="1200">
              <a:solidFill>
                <a:srgbClr val="FFFFFF"/>
              </a:solidFill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0607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E2FB7A19-F9C4-4DC4-B2C3-A68CEC99C2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Required</a:t>
            </a:r>
            <a:r>
              <a:rPr lang="it-IT" dirty="0"/>
              <a:t> for </a:t>
            </a:r>
            <a:r>
              <a:rPr lang="it-IT" dirty="0" err="1"/>
              <a:t>all</a:t>
            </a:r>
            <a:r>
              <a:rPr lang="it-IT" dirty="0"/>
              <a:t> the </a:t>
            </a:r>
            <a:r>
              <a:rPr lang="it-IT" dirty="0" err="1"/>
              <a:t>calls</a:t>
            </a:r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D585F7E-9134-4452-82F5-6FC3459165F5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it-IT" dirty="0" err="1"/>
              <a:t>Mandatory</a:t>
            </a:r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58C323A-D0BC-481A-B877-EE17F09384A6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it-IT" dirty="0"/>
              <a:t>Non-</a:t>
            </a:r>
            <a:r>
              <a:rPr lang="it-IT" dirty="0" err="1"/>
              <a:t>Mandatory</a:t>
            </a:r>
            <a:endParaRPr lang="it-IT" dirty="0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7D02F50E-12EB-41F9-9277-4C1A4AEF6F96}"/>
              </a:ext>
            </a:extLst>
          </p:cNvPr>
          <p:cNvSpPr>
            <a:spLocks noGrp="1"/>
          </p:cNvSpPr>
          <p:nvPr>
            <p:ph type="body" idx="4"/>
          </p:nvPr>
        </p:nvSpPr>
        <p:spPr/>
        <p:txBody>
          <a:bodyPr/>
          <a:lstStyle/>
          <a:p>
            <a:r>
              <a:rPr lang="it-IT" dirty="0" err="1"/>
              <a:t>Desiderable</a:t>
            </a:r>
            <a:r>
              <a:rPr lang="it-IT" dirty="0"/>
              <a:t> for </a:t>
            </a:r>
            <a:r>
              <a:rPr lang="it-IT" dirty="0" err="1"/>
              <a:t>all</a:t>
            </a:r>
            <a:r>
              <a:rPr lang="it-IT" dirty="0"/>
              <a:t>, </a:t>
            </a:r>
            <a:br>
              <a:rPr lang="it-IT" dirty="0"/>
            </a:br>
            <a:r>
              <a:rPr lang="it-IT" dirty="0"/>
              <a:t>in some </a:t>
            </a:r>
            <a:r>
              <a:rPr lang="it-IT" dirty="0" err="1"/>
              <a:t>cases</a:t>
            </a:r>
            <a:r>
              <a:rPr lang="it-IT" dirty="0"/>
              <a:t> </a:t>
            </a:r>
            <a:r>
              <a:rPr lang="it-IT" dirty="0" err="1"/>
              <a:t>mandatory</a:t>
            </a:r>
            <a:r>
              <a:rPr lang="it-IT" dirty="0"/>
              <a:t> for </a:t>
            </a:r>
            <a:r>
              <a:rPr lang="it-IT" dirty="0" err="1"/>
              <a:t>specific</a:t>
            </a:r>
            <a:r>
              <a:rPr lang="it-IT" dirty="0"/>
              <a:t> </a:t>
            </a:r>
            <a:r>
              <a:rPr lang="it-IT" dirty="0" err="1"/>
              <a:t>calls</a:t>
            </a:r>
            <a:endParaRPr lang="it-IT" dirty="0"/>
          </a:p>
        </p:txBody>
      </p:sp>
      <p:sp>
        <p:nvSpPr>
          <p:cNvPr id="8" name="Segnaposto testo 1">
            <a:extLst>
              <a:ext uri="{FF2B5EF4-FFF2-40B4-BE49-F238E27FC236}">
                <a16:creationId xmlns:a16="http://schemas.microsoft.com/office/drawing/2014/main" id="{B26172AC-7D56-4E0D-886F-C1094C0EC3D6}"/>
              </a:ext>
            </a:extLst>
          </p:cNvPr>
          <p:cNvSpPr txBox="1">
            <a:spLocks/>
          </p:cNvSpPr>
          <p:nvPr/>
        </p:nvSpPr>
        <p:spPr>
          <a:xfrm>
            <a:off x="1363588" y="136750"/>
            <a:ext cx="13530416" cy="1145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80000" rIns="0" bIns="1800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353535"/>
              </a:buClr>
              <a:buSzPts val="2400"/>
              <a:buFont typeface="Helvetica Neue"/>
              <a:buNone/>
              <a:defRPr sz="3200" b="0" i="0" u="none" strike="noStrike" cap="none">
                <a:solidFill>
                  <a:srgbClr val="35353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Open Sans"/>
              <a:buNone/>
              <a:defRPr sz="24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3200400" marR="0" lvl="6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3657600" marR="0" lvl="7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4114800" marR="0" lvl="8" indent="-314325" algn="l" rtl="0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Helvetica Neue Light"/>
              <a:buChar char="•"/>
              <a:defRPr sz="3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algn="ctr">
              <a:buClr>
                <a:schemeClr val="accent1"/>
              </a:buClr>
              <a:buSzPts val="4050"/>
            </a:pPr>
            <a:r>
              <a:rPr lang="it-IT" sz="5000" b="1" dirty="0">
                <a:solidFill>
                  <a:schemeClr val="accent1"/>
                </a:solidFill>
              </a:rPr>
              <a:t>Open Science practices in Horizon Europe</a:t>
            </a:r>
          </a:p>
        </p:txBody>
      </p:sp>
    </p:spTree>
    <p:extLst>
      <p:ext uri="{BB962C8B-B14F-4D97-AF65-F5344CB8AC3E}">
        <p14:creationId xmlns:p14="http://schemas.microsoft.com/office/powerpoint/2010/main" val="16317998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70784" y="1603223"/>
            <a:ext cx="14895689" cy="5582996"/>
          </a:xfrm>
        </p:spPr>
        <p:txBody>
          <a:bodyPr/>
          <a:lstStyle/>
          <a:p>
            <a:pPr>
              <a:spcAft>
                <a:spcPts val="0"/>
              </a:spcAft>
            </a:pPr>
            <a:endParaRPr lang="en-GB" b="1" dirty="0">
              <a:solidFill>
                <a:srgbClr val="004494"/>
              </a:solidFill>
            </a:endParaRPr>
          </a:p>
          <a:p>
            <a:pPr>
              <a:spcAft>
                <a:spcPts val="0"/>
              </a:spcAft>
            </a:pPr>
            <a:r>
              <a:rPr lang="en-GB" b="1" dirty="0">
                <a:solidFill>
                  <a:srgbClr val="004494"/>
                </a:solidFill>
              </a:rPr>
              <a:t>early and open sharing </a:t>
            </a:r>
            <a:r>
              <a:rPr lang="en-GB" dirty="0">
                <a:solidFill>
                  <a:srgbClr val="004494"/>
                </a:solidFill>
              </a:rPr>
              <a:t>of research (for example through preregistration, registered reports, pre-prints, or crowd-sourcing)</a:t>
            </a:r>
          </a:p>
          <a:p>
            <a:pPr>
              <a:spcAft>
                <a:spcPts val="0"/>
              </a:spcAft>
            </a:pPr>
            <a:r>
              <a:rPr lang="en-GB" b="1" dirty="0">
                <a:solidFill>
                  <a:srgbClr val="004494"/>
                </a:solidFill>
              </a:rPr>
              <a:t>research output management </a:t>
            </a:r>
            <a:r>
              <a:rPr lang="en-GB" dirty="0">
                <a:solidFill>
                  <a:srgbClr val="004494"/>
                </a:solidFill>
              </a:rPr>
              <a:t>including research data management</a:t>
            </a:r>
          </a:p>
          <a:p>
            <a:pPr>
              <a:spcAft>
                <a:spcPts val="0"/>
              </a:spcAft>
            </a:pPr>
            <a:r>
              <a:rPr lang="en-GB" dirty="0">
                <a:solidFill>
                  <a:srgbClr val="004494"/>
                </a:solidFill>
              </a:rPr>
              <a:t>measures to ensure </a:t>
            </a:r>
            <a:r>
              <a:rPr lang="en-GB" b="1" dirty="0">
                <a:solidFill>
                  <a:srgbClr val="004494"/>
                </a:solidFill>
              </a:rPr>
              <a:t>reproducibility</a:t>
            </a:r>
            <a:r>
              <a:rPr lang="en-GB" dirty="0">
                <a:solidFill>
                  <a:srgbClr val="004494"/>
                </a:solidFill>
              </a:rPr>
              <a:t> of research outputs</a:t>
            </a:r>
          </a:p>
          <a:p>
            <a:pPr>
              <a:spcAft>
                <a:spcPts val="0"/>
              </a:spcAft>
            </a:pPr>
            <a:r>
              <a:rPr lang="en-GB" dirty="0">
                <a:solidFill>
                  <a:srgbClr val="004494"/>
                </a:solidFill>
              </a:rPr>
              <a:t>providing </a:t>
            </a:r>
            <a:r>
              <a:rPr lang="en-GB" b="1" dirty="0">
                <a:solidFill>
                  <a:srgbClr val="004494"/>
                </a:solidFill>
              </a:rPr>
              <a:t>open access </a:t>
            </a:r>
            <a:r>
              <a:rPr lang="en-GB" dirty="0">
                <a:solidFill>
                  <a:srgbClr val="004494"/>
                </a:solidFill>
              </a:rPr>
              <a:t>to research outputs (e.g. publications, data, software, models, algorithms, and workflows) through deposition in trusted repositories</a:t>
            </a:r>
          </a:p>
          <a:p>
            <a:pPr>
              <a:spcAft>
                <a:spcPts val="0"/>
              </a:spcAft>
            </a:pPr>
            <a:r>
              <a:rPr lang="en-GB" dirty="0">
                <a:solidFill>
                  <a:srgbClr val="004494"/>
                </a:solidFill>
              </a:rPr>
              <a:t>participation in </a:t>
            </a:r>
            <a:r>
              <a:rPr lang="en-GB" b="1" dirty="0">
                <a:solidFill>
                  <a:srgbClr val="004494"/>
                </a:solidFill>
              </a:rPr>
              <a:t>open peer-review</a:t>
            </a:r>
            <a:endParaRPr lang="en-GB" dirty="0">
              <a:solidFill>
                <a:srgbClr val="004494"/>
              </a:solidFill>
            </a:endParaRPr>
          </a:p>
          <a:p>
            <a:pPr>
              <a:spcAft>
                <a:spcPts val="0"/>
              </a:spcAft>
            </a:pPr>
            <a:r>
              <a:rPr lang="en-GB" b="1" dirty="0">
                <a:solidFill>
                  <a:srgbClr val="004494"/>
                </a:solidFill>
              </a:rPr>
              <a:t>involving all relevant knowledge actors </a:t>
            </a:r>
            <a:r>
              <a:rPr lang="en-GB" dirty="0">
                <a:solidFill>
                  <a:srgbClr val="004494"/>
                </a:solidFill>
              </a:rPr>
              <a:t>including citizens, civil society and end users in the co-creation of R&amp;I agendas and contents (such as citizen science</a:t>
            </a:r>
            <a:r>
              <a:rPr lang="en-US" dirty="0">
                <a:solidFill>
                  <a:srgbClr val="004494"/>
                </a:solidFill>
              </a:rPr>
              <a:t>)</a:t>
            </a:r>
          </a:p>
          <a:p>
            <a:pPr>
              <a:spcAft>
                <a:spcPts val="0"/>
              </a:spcAft>
            </a:pPr>
            <a:endParaRPr lang="en-US" dirty="0">
              <a:solidFill>
                <a:srgbClr val="004494"/>
              </a:solidFill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US" sz="2667" dirty="0">
                <a:solidFill>
                  <a:srgbClr val="004494"/>
                </a:solidFill>
              </a:rPr>
              <a:t>*Listed in the proposal template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2667" dirty="0">
                <a:solidFill>
                  <a:srgbClr val="004494"/>
                </a:solidFill>
              </a:rPr>
              <a:t>** Mandatory and non-mandatory practices. Mandatory in MGA and WP</a:t>
            </a:r>
          </a:p>
          <a:p>
            <a:pPr marL="0" indent="0">
              <a:spcAft>
                <a:spcPts val="0"/>
              </a:spcAft>
              <a:buNone/>
            </a:pPr>
            <a:endParaRPr lang="en-IE" b="1" dirty="0">
              <a:solidFill>
                <a:srgbClr val="C00000"/>
              </a:solidFill>
            </a:endParaRPr>
          </a:p>
          <a:p>
            <a:pPr marL="0" indent="0">
              <a:spcAft>
                <a:spcPts val="0"/>
              </a:spcAft>
              <a:buNone/>
            </a:pPr>
            <a:endParaRPr lang="en-GB" dirty="0"/>
          </a:p>
          <a:p>
            <a:pPr>
              <a:spcAft>
                <a:spcPts val="0"/>
              </a:spcAft>
            </a:pPr>
            <a:endParaRPr lang="en-IE" dirty="0"/>
          </a:p>
          <a:p>
            <a:pPr>
              <a:spcAft>
                <a:spcPts val="0"/>
              </a:spcAft>
            </a:pPr>
            <a:endParaRPr lang="en-IE" dirty="0"/>
          </a:p>
          <a:p>
            <a:pPr>
              <a:spcAft>
                <a:spcPts val="0"/>
              </a:spcAft>
            </a:pP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94976" y="637309"/>
            <a:ext cx="14250504" cy="1034472"/>
          </a:xfrm>
        </p:spPr>
        <p:txBody>
          <a:bodyPr/>
          <a:lstStyle/>
          <a:p>
            <a:r>
              <a:rPr lang="en-IE" dirty="0"/>
              <a:t>Open Science practices*</a:t>
            </a:r>
            <a:endParaRPr lang="en-GB" b="1" i="1" dirty="0">
              <a:solidFill>
                <a:srgbClr val="C00000"/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9DE8B060-AE1B-4C47-9E0E-0FC2A9E6EBCD}"/>
              </a:ext>
            </a:extLst>
          </p:cNvPr>
          <p:cNvSpPr/>
          <p:nvPr/>
        </p:nvSpPr>
        <p:spPr>
          <a:xfrm>
            <a:off x="162561" y="8725146"/>
            <a:ext cx="12935131" cy="297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spcAft>
                <a:spcPts val="800"/>
              </a:spcAft>
              <a:buClrTx/>
            </a:pPr>
            <a:r>
              <a:rPr lang="en-US" sz="1333" kern="1200" dirty="0">
                <a:solidFill>
                  <a:srgbClr val="4D4D4D"/>
                </a:solidFill>
                <a:ea typeface="+mn-ea"/>
                <a:cs typeface="+mn-cs"/>
              </a:rPr>
              <a:t>Courtesy of </a:t>
            </a:r>
            <a:r>
              <a:rPr lang="en-GB" sz="1333" kern="1200" dirty="0">
                <a:solidFill>
                  <a:srgbClr val="4D4D4D"/>
                </a:solidFill>
                <a:ea typeface="+mn-ea"/>
                <a:cs typeface="+mn-cs"/>
              </a:rPr>
              <a:t>Victoria </a:t>
            </a:r>
            <a:r>
              <a:rPr lang="en-GB" sz="1333" kern="1200" dirty="0" err="1">
                <a:solidFill>
                  <a:srgbClr val="4D4D4D"/>
                </a:solidFill>
                <a:ea typeface="+mn-ea"/>
                <a:cs typeface="+mn-cs"/>
              </a:rPr>
              <a:t>Tsoukala</a:t>
            </a:r>
            <a:r>
              <a:rPr lang="en-GB" sz="1333" kern="1200" dirty="0">
                <a:solidFill>
                  <a:srgbClr val="4D4D4D"/>
                </a:solidFill>
                <a:ea typeface="+mn-ea"/>
                <a:cs typeface="+mn-cs"/>
              </a:rPr>
              <a:t>, </a:t>
            </a:r>
            <a:r>
              <a:rPr lang="en-IE" sz="1333" kern="1200" dirty="0">
                <a:solidFill>
                  <a:srgbClr val="4D4D4D"/>
                </a:solidFill>
                <a:ea typeface="+mn-ea"/>
                <a:cs typeface="+mn-cs"/>
              </a:rPr>
              <a:t>April 21, 2021, </a:t>
            </a:r>
            <a:r>
              <a:rPr lang="en-US" sz="1333" kern="1200" dirty="0">
                <a:solidFill>
                  <a:srgbClr val="4D4D4D"/>
                </a:solidFill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Webinar: A successful proposal for Horizon Europe: Scientific-technical excellence is key, but don’t forget the other aspects</a:t>
            </a:r>
            <a:r>
              <a:rPr lang="en-US" sz="1333" kern="1200" dirty="0">
                <a:solidFill>
                  <a:srgbClr val="4D4D4D"/>
                </a:solidFill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1320516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1b3aee02-91ef-4adf-942e-4fd810b21e2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1b3aee02-91ef-4adf-942e-4fd810b21e2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FFISYNC_SLIDE_GUID" val="1b3aee02-91ef-4adf-942e-4fd810b21e2e"/>
</p:tagLst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6.png"/></Relationships>
</file>

<file path=ppt/theme/theme1.xml><?xml version="1.0" encoding="utf-8"?>
<a:theme xmlns:a="http://schemas.openxmlformats.org/drawingml/2006/main" name="Master">
  <a:themeElements>
    <a:clrScheme name="OpenAIRE">
      <a:dk1>
        <a:srgbClr val="000000"/>
      </a:dk1>
      <a:lt1>
        <a:srgbClr val="FEFFFF"/>
      </a:lt1>
      <a:dk2>
        <a:srgbClr val="424242"/>
      </a:dk2>
      <a:lt2>
        <a:srgbClr val="D5D5D5"/>
      </a:lt2>
      <a:accent1>
        <a:srgbClr val="2D3292"/>
      </a:accent1>
      <a:accent2>
        <a:srgbClr val="3889DE"/>
      </a:accent2>
      <a:accent3>
        <a:srgbClr val="69CDF3"/>
      </a:accent3>
      <a:accent4>
        <a:srgbClr val="797DD5"/>
      </a:accent4>
      <a:accent5>
        <a:srgbClr val="4248A9"/>
      </a:accent5>
      <a:accent6>
        <a:srgbClr val="D71E00"/>
      </a:accent6>
      <a:hlink>
        <a:srgbClr val="FF7C00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RE Master">
      <a:dk1>
        <a:srgbClr val="004493"/>
      </a:dk1>
      <a:lt1>
        <a:srgbClr val="FFFFFF"/>
      </a:lt1>
      <a:dk2>
        <a:srgbClr val="004493"/>
      </a:dk2>
      <a:lt2>
        <a:srgbClr val="004493"/>
      </a:lt2>
      <a:accent1>
        <a:srgbClr val="004493"/>
      </a:accent1>
      <a:accent2>
        <a:srgbClr val="7FA1C9"/>
      </a:accent2>
      <a:accent3>
        <a:srgbClr val="004493"/>
      </a:accent3>
      <a:accent4>
        <a:srgbClr val="404040"/>
      </a:accent4>
      <a:accent5>
        <a:srgbClr val="7FA1C9"/>
      </a:accent5>
      <a:accent6>
        <a:srgbClr val="9F9F9F"/>
      </a:accent6>
      <a:hlink>
        <a:srgbClr val="004499"/>
      </a:hlink>
      <a:folHlink>
        <a:srgbClr val="7FA1C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C colour scheme">
      <a:dk1>
        <a:srgbClr val="4D4D4D"/>
      </a:dk1>
      <a:lt1>
        <a:srgbClr val="FFFFFF"/>
      </a:lt1>
      <a:dk2>
        <a:srgbClr val="034EA2"/>
      </a:dk2>
      <a:lt2>
        <a:srgbClr val="D3E8F9"/>
      </a:lt2>
      <a:accent1>
        <a:srgbClr val="1E858B"/>
      </a:accent1>
      <a:accent2>
        <a:srgbClr val="4BC5DE"/>
      </a:accent2>
      <a:accent3>
        <a:srgbClr val="1EC08A"/>
      </a:accent3>
      <a:accent4>
        <a:srgbClr val="ED8D2F"/>
      </a:accent4>
      <a:accent5>
        <a:srgbClr val="FFC000"/>
      </a:accent5>
      <a:accent6>
        <a:srgbClr val="E76C53"/>
      </a:accent6>
      <a:hlink>
        <a:srgbClr val="0563C1"/>
      </a:hlink>
      <a:folHlink>
        <a:srgbClr val="24337E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C_Corporate_PPT_Template" id="{9E25CBC4-264C-4E5F-8DDF-C73C2B944108}" vid="{63966CC3-CC63-46CF-BE8C-07ABBDCD6229}"/>
    </a:ext>
  </a:extLst>
</a:theme>
</file>

<file path=ppt/theme/theme4.xml><?xml version="1.0" encoding="utf-8"?>
<a:theme xmlns:a="http://schemas.openxmlformats.org/drawingml/2006/main" name="1_Custom Design">
  <a:themeElements>
    <a:clrScheme name="ORE Master">
      <a:dk1>
        <a:srgbClr val="004493"/>
      </a:dk1>
      <a:lt1>
        <a:srgbClr val="FFFFFF"/>
      </a:lt1>
      <a:dk2>
        <a:srgbClr val="004493"/>
      </a:dk2>
      <a:lt2>
        <a:srgbClr val="004493"/>
      </a:lt2>
      <a:accent1>
        <a:srgbClr val="004493"/>
      </a:accent1>
      <a:accent2>
        <a:srgbClr val="7FA1C9"/>
      </a:accent2>
      <a:accent3>
        <a:srgbClr val="004493"/>
      </a:accent3>
      <a:accent4>
        <a:srgbClr val="404040"/>
      </a:accent4>
      <a:accent5>
        <a:srgbClr val="7FA1C9"/>
      </a:accent5>
      <a:accent6>
        <a:srgbClr val="9F9F9F"/>
      </a:accent6>
      <a:hlink>
        <a:srgbClr val="004499"/>
      </a:hlink>
      <a:folHlink>
        <a:srgbClr val="7FA1C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Master">
  <a:themeElements>
    <a:clrScheme name="OpenAIRE">
      <a:dk1>
        <a:srgbClr val="000000"/>
      </a:dk1>
      <a:lt1>
        <a:srgbClr val="FEFFFF"/>
      </a:lt1>
      <a:dk2>
        <a:srgbClr val="424242"/>
      </a:dk2>
      <a:lt2>
        <a:srgbClr val="D5D5D5"/>
      </a:lt2>
      <a:accent1>
        <a:srgbClr val="2D3292"/>
      </a:accent1>
      <a:accent2>
        <a:srgbClr val="3889DE"/>
      </a:accent2>
      <a:accent3>
        <a:srgbClr val="69CDF3"/>
      </a:accent3>
      <a:accent4>
        <a:srgbClr val="797DD5"/>
      </a:accent4>
      <a:accent5>
        <a:srgbClr val="4248A9"/>
      </a:accent5>
      <a:accent6>
        <a:srgbClr val="D71E00"/>
      </a:accent6>
      <a:hlink>
        <a:srgbClr val="FF7C00"/>
      </a:hlink>
      <a:folHlink>
        <a:srgbClr val="000000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3175" cap="flat">
          <a:noFill/>
          <a:miter lim="400000"/>
        </a:ln>
        <a:effectLst>
          <a:outerShdw blurRad="254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47625" tIns="47625" rIns="47625" bIns="47625" numCol="1" spcCol="38100" rtlCol="0" anchor="ctr">
        <a:spAutoFit/>
      </a:bodyPr>
      <a:lstStyle>
        <a:defPPr marL="0" marR="0" indent="0" algn="ctr" defTabSz="54768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47625" tIns="47625" rIns="47625" bIns="47625" numCol="1" spcCol="38100" rtlCol="0" anchor="ctr">
        <a:spAutoFit/>
      </a:bodyPr>
      <a:lstStyle>
        <a:defPPr marL="0" marR="0" indent="0" algn="ctr" defTabSz="54768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penAIRE_OpenSans_2017_v1" id="{D9A866A4-9639-464A-BAF6-472C2B4E4D10}" vid="{6AE3E86A-DA0F-1449-AA19-57DD6D897A57}"/>
    </a:ext>
  </a:extLst>
</a:theme>
</file>

<file path=ppt/theme/theme6.xml><?xml version="1.0" encoding="utf-8"?>
<a:theme xmlns:a="http://schemas.openxmlformats.org/drawingml/2006/main" name="2_Master">
  <a:themeElements>
    <a:clrScheme name="OpenAIRE">
      <a:dk1>
        <a:srgbClr val="000000"/>
      </a:dk1>
      <a:lt1>
        <a:srgbClr val="FEFFFF"/>
      </a:lt1>
      <a:dk2>
        <a:srgbClr val="424242"/>
      </a:dk2>
      <a:lt2>
        <a:srgbClr val="D5D5D5"/>
      </a:lt2>
      <a:accent1>
        <a:srgbClr val="2D3292"/>
      </a:accent1>
      <a:accent2>
        <a:srgbClr val="3889DE"/>
      </a:accent2>
      <a:accent3>
        <a:srgbClr val="69CDF3"/>
      </a:accent3>
      <a:accent4>
        <a:srgbClr val="797DD5"/>
      </a:accent4>
      <a:accent5>
        <a:srgbClr val="4248A9"/>
      </a:accent5>
      <a:accent6>
        <a:srgbClr val="D71E00"/>
      </a:accent6>
      <a:hlink>
        <a:srgbClr val="FF7C00"/>
      </a:hlink>
      <a:folHlink>
        <a:srgbClr val="00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3558</TotalTime>
  <Words>1734</Words>
  <Application>Microsoft Office PowerPoint</Application>
  <PresentationFormat>Personalizzato</PresentationFormat>
  <Paragraphs>177</Paragraphs>
  <Slides>21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17</vt:i4>
      </vt:variant>
      <vt:variant>
        <vt:lpstr>Tema</vt:lpstr>
      </vt:variant>
      <vt:variant>
        <vt:i4>6</vt:i4>
      </vt:variant>
      <vt:variant>
        <vt:lpstr>Titoli diapositive</vt:lpstr>
      </vt:variant>
      <vt:variant>
        <vt:i4>21</vt:i4>
      </vt:variant>
    </vt:vector>
  </HeadingPairs>
  <TitlesOfParts>
    <vt:vector size="44" baseType="lpstr">
      <vt:lpstr>Helvetica Neue Light</vt:lpstr>
      <vt:lpstr>Wingdings</vt:lpstr>
      <vt:lpstr>PF Paperback Light</vt:lpstr>
      <vt:lpstr>Arial</vt:lpstr>
      <vt:lpstr>Rockwell</vt:lpstr>
      <vt:lpstr>Open Sans</vt:lpstr>
      <vt:lpstr>Helvetica</vt:lpstr>
      <vt:lpstr>Helvetica Neue</vt:lpstr>
      <vt:lpstr>Verdana</vt:lpstr>
      <vt:lpstr>PF Paperback Black</vt:lpstr>
      <vt:lpstr>Helvetica Light</vt:lpstr>
      <vt:lpstr>Calibri</vt:lpstr>
      <vt:lpstr>Open Sans SemiBold</vt:lpstr>
      <vt:lpstr>PF Paperback</vt:lpstr>
      <vt:lpstr>Courier New</vt:lpstr>
      <vt:lpstr>Open Sans Light</vt:lpstr>
      <vt:lpstr>Open Sans SemiBold</vt:lpstr>
      <vt:lpstr>Master</vt:lpstr>
      <vt:lpstr>Custom Design</vt:lpstr>
      <vt:lpstr>Office Theme</vt:lpstr>
      <vt:lpstr>1_Custom Design</vt:lpstr>
      <vt:lpstr>1_Master</vt:lpstr>
      <vt:lpstr>2_Master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Open Science practices*</vt:lpstr>
      <vt:lpstr>Presentazione standard di PowerPoint</vt:lpstr>
      <vt:lpstr>Presentazione standard di PowerPoint</vt:lpstr>
      <vt:lpstr>Model Grant Agreement requirements </vt:lpstr>
      <vt:lpstr>1. Open access to scientific publications I/II </vt:lpstr>
      <vt:lpstr>1. Open access to scientific publications II/II</vt:lpstr>
      <vt:lpstr>2. Research data management</vt:lpstr>
      <vt:lpstr>3. Additional Open Science practices </vt:lpstr>
      <vt:lpstr>Presentazione standard di PowerPoint</vt:lpstr>
      <vt:lpstr>Tools  are  key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Lazzeri</dc:creator>
  <cp:lastModifiedBy>Emma Lazzeri</cp:lastModifiedBy>
  <cp:revision>66</cp:revision>
  <dcterms:created xsi:type="dcterms:W3CDTF">2017-08-30T15:59:35Z</dcterms:created>
  <dcterms:modified xsi:type="dcterms:W3CDTF">2021-05-27T08:05:02Z</dcterms:modified>
</cp:coreProperties>
</file>