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379" r:id="rId2"/>
    <p:sldId id="623" r:id="rId3"/>
    <p:sldId id="627" r:id="rId4"/>
    <p:sldId id="603" r:id="rId5"/>
    <p:sldId id="615" r:id="rId6"/>
    <p:sldId id="617" r:id="rId7"/>
    <p:sldId id="613" r:id="rId8"/>
    <p:sldId id="518" r:id="rId9"/>
    <p:sldId id="608" r:id="rId10"/>
    <p:sldId id="606" r:id="rId11"/>
    <p:sldId id="607" r:id="rId12"/>
    <p:sldId id="618" r:id="rId13"/>
    <p:sldId id="619" r:id="rId14"/>
    <p:sldId id="609" r:id="rId15"/>
    <p:sldId id="625" r:id="rId16"/>
    <p:sldId id="624" r:id="rId17"/>
    <p:sldId id="601" r:id="rId18"/>
    <p:sldId id="264" r:id="rId19"/>
    <p:sldId id="599" r:id="rId20"/>
    <p:sldId id="296" r:id="rId21"/>
    <p:sldId id="444" r:id="rId22"/>
    <p:sldId id="626" r:id="rId23"/>
    <p:sldId id="448" r:id="rId24"/>
    <p:sldId id="515" r:id="rId25"/>
    <p:sldId id="589" r:id="rId26"/>
    <p:sldId id="610" r:id="rId27"/>
    <p:sldId id="611" r:id="rId28"/>
    <p:sldId id="612" r:id="rId29"/>
    <p:sldId id="483" r:id="rId30"/>
  </p:sldIdLst>
  <p:sldSz cx="16256000" cy="9144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3CC2"/>
    <a:srgbClr val="F2F2F2"/>
    <a:srgbClr val="E6563B"/>
    <a:srgbClr val="BB00BB"/>
    <a:srgbClr val="FF00E9"/>
    <a:srgbClr val="4B54FF"/>
    <a:srgbClr val="FF6D53"/>
    <a:srgbClr val="4A52F9"/>
    <a:srgbClr val="2D3293"/>
    <a:srgbClr val="D6D6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3175" cap="flat">
              <a:noFill/>
              <a:miter lim="400000"/>
            </a:ln>
          </a:right>
          <a:top>
            <a:ln w="12700" cap="flat">
              <a:noFill/>
              <a:miter lim="400000"/>
            </a:ln>
          </a:top>
          <a:bottom>
            <a:ln w="12700" cap="flat">
              <a:noFill/>
              <a:miter lim="400000"/>
            </a:ln>
          </a:bottom>
          <a:insideH>
            <a:ln w="12700" cap="flat">
              <a:noFill/>
              <a:miter lim="400000"/>
            </a:ln>
          </a:insideH>
          <a:insideV>
            <a:ln w="3175"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3175" cap="flat">
              <a:solidFill>
                <a:srgbClr val="3797C6"/>
              </a:solidFill>
              <a:prstDash val="solid"/>
              <a:miter lim="400000"/>
            </a:ln>
          </a:top>
          <a:bottom>
            <a:ln w="12700" cap="flat">
              <a:noFill/>
              <a:miter lim="400000"/>
            </a:ln>
          </a:bottom>
          <a:insideH>
            <a:ln w="3175"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3175" cap="flat">
              <a:noFill/>
              <a:miter lim="400000"/>
            </a:ln>
          </a:bottom>
          <a:insideH>
            <a:ln w="3175"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3175" cap="flat">
              <a:solidFill>
                <a:srgbClr val="B8B8B8"/>
              </a:solidFill>
              <a:prstDash val="solid"/>
              <a:miter lim="400000"/>
            </a:ln>
          </a:left>
          <a:right>
            <a:ln w="3175" cap="flat">
              <a:solidFill>
                <a:srgbClr val="B8B8B8"/>
              </a:solidFill>
              <a:prstDash val="solid"/>
              <a:miter lim="400000"/>
            </a:ln>
          </a:right>
          <a:top>
            <a:ln w="3175" cap="flat">
              <a:solidFill>
                <a:srgbClr val="B8B8B8"/>
              </a:solidFill>
              <a:prstDash val="solid"/>
              <a:miter lim="400000"/>
            </a:ln>
          </a:top>
          <a:bottom>
            <a:ln w="3175" cap="flat">
              <a:solidFill>
                <a:srgbClr val="B8B8B8"/>
              </a:solidFill>
              <a:prstDash val="solid"/>
              <a:miter lim="400000"/>
            </a:ln>
          </a:bottom>
          <a:insideH>
            <a:ln w="3175" cap="flat">
              <a:solidFill>
                <a:srgbClr val="B8B8B8"/>
              </a:solidFill>
              <a:prstDash val="solid"/>
              <a:miter lim="400000"/>
            </a:ln>
          </a:insideH>
          <a:insideV>
            <a:ln w="3175"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3175" cap="flat">
              <a:solidFill>
                <a:srgbClr val="606060"/>
              </a:solidFill>
              <a:prstDash val="solid"/>
              <a:miter lim="400000"/>
            </a:ln>
          </a:left>
          <a:right>
            <a:ln w="3175" cap="flat">
              <a:solidFill>
                <a:srgbClr val="606060"/>
              </a:solidFill>
              <a:prstDash val="solid"/>
              <a:miter lim="400000"/>
            </a:ln>
          </a:right>
          <a:top>
            <a:ln w="3175" cap="flat">
              <a:solidFill>
                <a:srgbClr val="606060"/>
              </a:solidFill>
              <a:prstDash val="solid"/>
              <a:miter lim="400000"/>
            </a:ln>
          </a:top>
          <a:bottom>
            <a:ln w="3175" cap="flat">
              <a:solidFill>
                <a:srgbClr val="606060"/>
              </a:solidFill>
              <a:prstDash val="solid"/>
              <a:miter lim="400000"/>
            </a:ln>
          </a:bottom>
          <a:insideH>
            <a:ln w="3175" cap="flat">
              <a:solidFill>
                <a:srgbClr val="606060"/>
              </a:solidFill>
              <a:prstDash val="solid"/>
              <a:miter lim="400000"/>
            </a:ln>
          </a:insideH>
          <a:insideV>
            <a:ln w="3175"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3175" cap="flat">
              <a:solidFill>
                <a:srgbClr val="B8B8B8"/>
              </a:solidFill>
              <a:prstDash val="solid"/>
              <a:miter lim="400000"/>
            </a:ln>
          </a:left>
          <a:right>
            <a:ln w="3175" cap="flat">
              <a:solidFill>
                <a:srgbClr val="B8B8B8"/>
              </a:solidFill>
              <a:prstDash val="solid"/>
              <a:miter lim="400000"/>
            </a:ln>
          </a:right>
          <a:top>
            <a:ln w="12700" cap="flat">
              <a:solidFill>
                <a:srgbClr val="606060"/>
              </a:solidFill>
              <a:prstDash val="solid"/>
              <a:miter lim="400000"/>
            </a:ln>
          </a:top>
          <a:bottom>
            <a:ln w="3175" cap="flat">
              <a:solidFill>
                <a:srgbClr val="606060"/>
              </a:solidFill>
              <a:prstDash val="solid"/>
              <a:miter lim="400000"/>
            </a:ln>
          </a:bottom>
          <a:insideH>
            <a:ln w="3175" cap="flat">
              <a:solidFill>
                <a:srgbClr val="B8B8B8"/>
              </a:solidFill>
              <a:prstDash val="solid"/>
              <a:miter lim="400000"/>
            </a:ln>
          </a:insideH>
          <a:insideV>
            <a:ln w="3175"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3175" cap="flat">
              <a:solidFill>
                <a:srgbClr val="606060"/>
              </a:solidFill>
              <a:prstDash val="solid"/>
              <a:miter lim="400000"/>
            </a:ln>
          </a:left>
          <a:right>
            <a:ln w="3175" cap="flat">
              <a:solidFill>
                <a:srgbClr val="606060"/>
              </a:solidFill>
              <a:prstDash val="solid"/>
              <a:miter lim="400000"/>
            </a:ln>
          </a:right>
          <a:top>
            <a:ln w="3175" cap="flat">
              <a:solidFill>
                <a:srgbClr val="606060"/>
              </a:solidFill>
              <a:prstDash val="solid"/>
              <a:miter lim="400000"/>
            </a:ln>
          </a:top>
          <a:bottom>
            <a:ln w="3175" cap="flat">
              <a:solidFill>
                <a:srgbClr val="606060"/>
              </a:solidFill>
              <a:prstDash val="solid"/>
              <a:miter lim="400000"/>
            </a:ln>
          </a:bottom>
          <a:insideH>
            <a:ln w="3175" cap="flat">
              <a:solidFill>
                <a:srgbClr val="606060"/>
              </a:solidFill>
              <a:prstDash val="solid"/>
              <a:miter lim="400000"/>
            </a:ln>
          </a:insideH>
          <a:insideV>
            <a:ln w="3175"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3175" cap="flat">
              <a:solidFill>
                <a:srgbClr val="5D5D5D"/>
              </a:solidFill>
              <a:custDash>
                <a:ds d="200000" sp="200000"/>
              </a:custDash>
              <a:miter lim="400000"/>
            </a:ln>
          </a:left>
          <a:right>
            <a:ln w="3175" cap="flat">
              <a:solidFill>
                <a:srgbClr val="5D5D5D"/>
              </a:solidFill>
              <a:custDash>
                <a:ds d="200000" sp="200000"/>
              </a:custDash>
              <a:miter lim="400000"/>
            </a:ln>
          </a:right>
          <a:top>
            <a:ln w="3175" cap="flat">
              <a:solidFill>
                <a:srgbClr val="5D5D5D"/>
              </a:solidFill>
              <a:custDash>
                <a:ds d="200000" sp="200000"/>
              </a:custDash>
              <a:miter lim="400000"/>
            </a:ln>
          </a:top>
          <a:bottom>
            <a:ln w="3175" cap="flat">
              <a:solidFill>
                <a:srgbClr val="5D5D5D"/>
              </a:solidFill>
              <a:custDash>
                <a:ds d="200000" sp="200000"/>
              </a:custDash>
              <a:miter lim="400000"/>
            </a:ln>
          </a:bottom>
          <a:insideH>
            <a:ln w="3175" cap="flat">
              <a:solidFill>
                <a:srgbClr val="5D5D5D"/>
              </a:solidFill>
              <a:custDash>
                <a:ds d="200000" sp="200000"/>
              </a:custDash>
              <a:miter lim="400000"/>
            </a:ln>
          </a:insideH>
          <a:insideV>
            <a:ln w="3175"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3175" cap="flat">
              <a:solidFill>
                <a:srgbClr val="000000"/>
              </a:solidFill>
              <a:prstDash val="solid"/>
              <a:miter lim="400000"/>
            </a:ln>
          </a:left>
          <a:right>
            <a:ln w="3175" cap="flat">
              <a:solidFill>
                <a:srgbClr val="000000"/>
              </a:solidFill>
              <a:prstDash val="solid"/>
              <a:miter lim="400000"/>
            </a:ln>
          </a:right>
          <a:top>
            <a:ln w="3175" cap="flat">
              <a:solidFill>
                <a:srgbClr val="000000"/>
              </a:solidFill>
              <a:prstDash val="solid"/>
              <a:miter lim="400000"/>
            </a:ln>
          </a:top>
          <a:bottom>
            <a:ln w="3175" cap="flat">
              <a:solidFill>
                <a:srgbClr val="000000"/>
              </a:solidFill>
              <a:prstDash val="solid"/>
              <a:miter lim="400000"/>
            </a:ln>
          </a:bottom>
          <a:insideH>
            <a:ln w="3175" cap="flat">
              <a:solidFill>
                <a:srgbClr val="000000"/>
              </a:solidFill>
              <a:prstDash val="solid"/>
              <a:miter lim="400000"/>
            </a:ln>
          </a:insideH>
          <a:insideV>
            <a:ln w="3175"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3175" cap="flat">
              <a:solidFill>
                <a:srgbClr val="000000"/>
              </a:solidFill>
              <a:prstDash val="solid"/>
              <a:miter lim="400000"/>
            </a:ln>
          </a:left>
          <a:right>
            <a:ln w="3175" cap="flat">
              <a:solidFill>
                <a:srgbClr val="000000"/>
              </a:solidFill>
              <a:prstDash val="solid"/>
              <a:miter lim="400000"/>
            </a:ln>
          </a:right>
          <a:top>
            <a:ln w="3175" cap="flat">
              <a:solidFill>
                <a:srgbClr val="000000"/>
              </a:solidFill>
              <a:prstDash val="solid"/>
              <a:miter lim="400000"/>
            </a:ln>
          </a:top>
          <a:bottom>
            <a:ln w="3175" cap="flat">
              <a:solidFill>
                <a:srgbClr val="000000"/>
              </a:solidFill>
              <a:prstDash val="solid"/>
              <a:miter lim="400000"/>
            </a:ln>
          </a:bottom>
          <a:insideH>
            <a:ln w="3175" cap="flat">
              <a:solidFill>
                <a:srgbClr val="000000"/>
              </a:solidFill>
              <a:prstDash val="solid"/>
              <a:miter lim="400000"/>
            </a:ln>
          </a:insideH>
          <a:insideV>
            <a:ln w="3175"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3175" cap="flat">
              <a:solidFill>
                <a:srgbClr val="000000"/>
              </a:solidFill>
              <a:prstDash val="solid"/>
              <a:miter lim="400000"/>
            </a:ln>
          </a:left>
          <a:right>
            <a:ln w="3175" cap="flat">
              <a:solidFill>
                <a:srgbClr val="000000"/>
              </a:solidFill>
              <a:prstDash val="solid"/>
              <a:miter lim="400000"/>
            </a:ln>
          </a:right>
          <a:top>
            <a:ln w="3175" cap="flat">
              <a:solidFill>
                <a:srgbClr val="000000"/>
              </a:solidFill>
              <a:prstDash val="solid"/>
              <a:miter lim="400000"/>
            </a:ln>
          </a:top>
          <a:bottom>
            <a:ln w="3175" cap="flat">
              <a:solidFill>
                <a:srgbClr val="000000"/>
              </a:solidFill>
              <a:prstDash val="solid"/>
              <a:miter lim="400000"/>
            </a:ln>
          </a:bottom>
          <a:insideH>
            <a:ln w="3175" cap="flat">
              <a:solidFill>
                <a:srgbClr val="000000"/>
              </a:solidFill>
              <a:prstDash val="solid"/>
              <a:miter lim="400000"/>
            </a:ln>
          </a:insideH>
          <a:insideV>
            <a:ln w="3175"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3175" cap="flat">
              <a:solidFill>
                <a:srgbClr val="000000"/>
              </a:solidFill>
              <a:prstDash val="solid"/>
              <a:miter lim="400000"/>
            </a:ln>
          </a:left>
          <a:right>
            <a:ln w="3175" cap="flat">
              <a:solidFill>
                <a:srgbClr val="000000"/>
              </a:solidFill>
              <a:prstDash val="solid"/>
              <a:miter lim="400000"/>
            </a:ln>
          </a:right>
          <a:top>
            <a:ln w="3175" cap="flat">
              <a:solidFill>
                <a:srgbClr val="000000"/>
              </a:solidFill>
              <a:prstDash val="solid"/>
              <a:miter lim="400000"/>
            </a:ln>
          </a:top>
          <a:bottom>
            <a:ln w="3175" cap="flat">
              <a:solidFill>
                <a:srgbClr val="000000"/>
              </a:solidFill>
              <a:prstDash val="solid"/>
              <a:miter lim="400000"/>
            </a:ln>
          </a:bottom>
          <a:insideH>
            <a:ln w="3175" cap="flat">
              <a:solidFill>
                <a:srgbClr val="000000"/>
              </a:solidFill>
              <a:prstDash val="solid"/>
              <a:miter lim="400000"/>
            </a:ln>
          </a:insideH>
          <a:insideV>
            <a:ln w="3175"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3175" cap="flat">
              <a:solidFill>
                <a:srgbClr val="000000"/>
              </a:solidFill>
              <a:custDash>
                <a:ds d="200000" sp="200000"/>
              </a:custDash>
              <a:miter lim="400000"/>
            </a:ln>
          </a:top>
          <a:bottom>
            <a:ln w="3175" cap="flat">
              <a:solidFill>
                <a:srgbClr val="000000"/>
              </a:solidFill>
              <a:custDash>
                <a:ds d="200000" sp="200000"/>
              </a:custDash>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3175" cap="flat">
              <a:solidFill>
                <a:srgbClr val="000000"/>
              </a:solidFill>
              <a:prstDash val="solid"/>
              <a:miter lim="400000"/>
            </a:ln>
          </a:right>
          <a:top>
            <a:ln w="3175" cap="flat">
              <a:solidFill>
                <a:srgbClr val="000000"/>
              </a:solidFill>
              <a:custDash>
                <a:ds d="200000" sp="200000"/>
              </a:custDash>
              <a:miter lim="400000"/>
            </a:ln>
          </a:top>
          <a:bottom>
            <a:ln w="3175" cap="flat">
              <a:solidFill>
                <a:srgbClr val="000000"/>
              </a:solidFill>
              <a:custDash>
                <a:ds d="200000" sp="200000"/>
              </a:custDash>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3175" cap="flat">
              <a:solidFill>
                <a:srgbClr val="000000"/>
              </a:solidFill>
              <a:prstDash val="solid"/>
              <a:miter lim="400000"/>
            </a:ln>
          </a:top>
          <a:bottom>
            <a:ln w="12700" cap="flat">
              <a:noFill/>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12700" cap="flat">
              <a:noFill/>
              <a:miter lim="400000"/>
            </a:ln>
          </a:top>
          <a:bottom>
            <a:ln w="3175" cap="flat">
              <a:solidFill>
                <a:srgbClr val="000000"/>
              </a:solidFill>
              <a:prstDash val="solid"/>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84"/>
    <p:restoredTop sz="95534"/>
  </p:normalViewPr>
  <p:slideViewPr>
    <p:cSldViewPr snapToGrid="0" snapToObjects="1">
      <p:cViewPr varScale="1">
        <p:scale>
          <a:sx n="62" d="100"/>
          <a:sy n="62" d="100"/>
        </p:scale>
        <p:origin x="706" y="72"/>
      </p:cViewPr>
      <p:guideLst/>
    </p:cSldViewPr>
  </p:slideViewPr>
  <p:outlineViewPr>
    <p:cViewPr>
      <p:scale>
        <a:sx n="33" d="100"/>
        <a:sy n="33" d="100"/>
      </p:scale>
      <p:origin x="0" y="-4308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61" d="100"/>
          <a:sy n="161" d="100"/>
        </p:scale>
        <p:origin x="5048" y="21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_rels/data2.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image" Target="../media/image103.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image" Target="../media/image103.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BB9BD8-6DE4-D241-BA5E-CF89EC61FF21}" type="doc">
      <dgm:prSet loTypeId="urn:microsoft.com/office/officeart/2005/8/layout/list1" loCatId="" qsTypeId="urn:microsoft.com/office/officeart/2005/8/quickstyle/simple1" qsCatId="simple" csTypeId="urn:microsoft.com/office/officeart/2005/8/colors/colorful5" csCatId="colorful" phldr="1"/>
      <dgm:spPr/>
      <dgm:t>
        <a:bodyPr/>
        <a:lstStyle/>
        <a:p>
          <a:endParaRPr lang="en-US"/>
        </a:p>
      </dgm:t>
    </dgm:pt>
    <dgm:pt modelId="{52E94A3E-1ED2-4A4B-9D44-BE59A67724C0}">
      <dgm:prSet custT="1"/>
      <dgm:spPr>
        <a:solidFill>
          <a:schemeClr val="accent2"/>
        </a:solidFill>
      </dgm:spPr>
      <dgm:t>
        <a:bodyPr/>
        <a:lstStyle/>
        <a:p>
          <a:pPr rtl="0"/>
          <a:r>
            <a:rPr lang="en-US" sz="2800" b="1" dirty="0"/>
            <a:t>Common repository for publishing (deposition) of datasets, methods, and packages</a:t>
          </a:r>
          <a:endParaRPr lang="en-US" sz="2800" dirty="0"/>
        </a:p>
      </dgm:t>
    </dgm:pt>
    <dgm:pt modelId="{1DEE4BE8-6554-6D43-8C7D-FEC0C83934AD}" type="parTrans" cxnId="{50712F81-6308-9240-80E3-1A3870ADFF06}">
      <dgm:prSet/>
      <dgm:spPr/>
      <dgm:t>
        <a:bodyPr/>
        <a:lstStyle/>
        <a:p>
          <a:endParaRPr lang="en-US" sz="4000"/>
        </a:p>
      </dgm:t>
    </dgm:pt>
    <dgm:pt modelId="{5F13C97D-CB44-6849-9D8B-CA55ECC41502}" type="sibTrans" cxnId="{50712F81-6308-9240-80E3-1A3870ADFF06}">
      <dgm:prSet/>
      <dgm:spPr/>
      <dgm:t>
        <a:bodyPr/>
        <a:lstStyle/>
        <a:p>
          <a:endParaRPr lang="en-US" sz="4000"/>
        </a:p>
      </dgm:t>
    </dgm:pt>
    <dgm:pt modelId="{4BD899BC-53C1-3148-9274-93ED59EB5DEA}">
      <dgm:prSet custT="1"/>
      <dgm:spPr/>
      <dgm:t>
        <a:bodyPr/>
        <a:lstStyle/>
        <a:p>
          <a:pPr rtl="0"/>
          <a:r>
            <a:rPr lang="en-US" sz="2800" b="1" dirty="0"/>
            <a:t>Collaborative curation of a community-specific research communication domain</a:t>
          </a:r>
        </a:p>
      </dgm:t>
    </dgm:pt>
    <dgm:pt modelId="{E9107E7A-E576-5743-AB0B-17BB668F59FA}" type="parTrans" cxnId="{77080584-6960-F34A-A90A-E5E7E10BC432}">
      <dgm:prSet/>
      <dgm:spPr/>
      <dgm:t>
        <a:bodyPr/>
        <a:lstStyle/>
        <a:p>
          <a:endParaRPr lang="en-US" sz="4000"/>
        </a:p>
      </dgm:t>
    </dgm:pt>
    <dgm:pt modelId="{2143C84E-4929-194F-BB82-FA86F921B0E7}" type="sibTrans" cxnId="{77080584-6960-F34A-A90A-E5E7E10BC432}">
      <dgm:prSet/>
      <dgm:spPr/>
      <dgm:t>
        <a:bodyPr/>
        <a:lstStyle/>
        <a:p>
          <a:endParaRPr lang="en-US" sz="4000"/>
        </a:p>
      </dgm:t>
    </dgm:pt>
    <dgm:pt modelId="{3C50D3B5-5773-1B4E-B876-FB85E7D2C51A}">
      <dgm:prSet custT="1"/>
      <dgm:spPr/>
      <dgm:t>
        <a:bodyPr/>
        <a:lstStyle/>
        <a:p>
          <a:pPr rtl="0"/>
          <a:r>
            <a:rPr lang="en-US" sz="2800" b="1" dirty="0"/>
            <a:t>Research impact and statistics</a:t>
          </a:r>
          <a:endParaRPr lang="en-US" sz="2800" dirty="0"/>
        </a:p>
      </dgm:t>
    </dgm:pt>
    <dgm:pt modelId="{50175FED-1BE9-5843-8F17-9BE824EF6069}" type="parTrans" cxnId="{8831132D-3E43-2246-94DA-86A2E6537F2F}">
      <dgm:prSet/>
      <dgm:spPr/>
      <dgm:t>
        <a:bodyPr/>
        <a:lstStyle/>
        <a:p>
          <a:endParaRPr lang="en-US" sz="4000"/>
        </a:p>
      </dgm:t>
    </dgm:pt>
    <dgm:pt modelId="{816ED9DD-A3D7-1B4F-A3BD-DF684D87F2B4}" type="sibTrans" cxnId="{8831132D-3E43-2246-94DA-86A2E6537F2F}">
      <dgm:prSet/>
      <dgm:spPr/>
      <dgm:t>
        <a:bodyPr/>
        <a:lstStyle/>
        <a:p>
          <a:endParaRPr lang="en-US" sz="4000"/>
        </a:p>
      </dgm:t>
    </dgm:pt>
    <dgm:pt modelId="{DD020782-971D-7747-8BBB-C855B792006D}">
      <dgm:prSet custT="1"/>
      <dgm:spPr/>
      <dgm:t>
        <a:bodyPr/>
        <a:lstStyle/>
        <a:p>
          <a:pPr rtl="0"/>
          <a:r>
            <a:rPr lang="en-US" sz="2800" dirty="0"/>
            <a:t>Can continue their publishing practices, but, if needed they have support for deposition of any artefact</a:t>
          </a:r>
        </a:p>
      </dgm:t>
    </dgm:pt>
    <dgm:pt modelId="{2C8AAD6E-E219-F840-99D3-8D539020F7BF}" type="parTrans" cxnId="{10972956-7D82-B14A-AC1C-93E5DABA7EFD}">
      <dgm:prSet/>
      <dgm:spPr/>
      <dgm:t>
        <a:bodyPr/>
        <a:lstStyle/>
        <a:p>
          <a:endParaRPr lang="en-US" sz="4000"/>
        </a:p>
      </dgm:t>
    </dgm:pt>
    <dgm:pt modelId="{CF0AD13D-5CDE-DA43-81A2-7F96152674DD}" type="sibTrans" cxnId="{10972956-7D82-B14A-AC1C-93E5DABA7EFD}">
      <dgm:prSet/>
      <dgm:spPr/>
      <dgm:t>
        <a:bodyPr/>
        <a:lstStyle/>
        <a:p>
          <a:endParaRPr lang="en-US" sz="4000"/>
        </a:p>
      </dgm:t>
    </dgm:pt>
    <dgm:pt modelId="{8C3B5042-C4BF-7645-99FA-C41FA0616A92}">
      <dgm:prSet custT="1"/>
      <dgm:spPr/>
      <dgm:t>
        <a:bodyPr/>
        <a:lstStyle/>
        <a:p>
          <a:pPr rtl="0"/>
          <a:r>
            <a:rPr lang="en-US" sz="2800" dirty="0"/>
            <a:t>Community information space to share, discovery, and reuse (reproduce) scientific results</a:t>
          </a:r>
        </a:p>
      </dgm:t>
    </dgm:pt>
    <dgm:pt modelId="{69A91224-18D8-6E44-86D1-E17754E733EC}" type="parTrans" cxnId="{A152B811-943A-D946-9725-E105A8F01C29}">
      <dgm:prSet/>
      <dgm:spPr/>
      <dgm:t>
        <a:bodyPr/>
        <a:lstStyle/>
        <a:p>
          <a:endParaRPr lang="en-US" sz="4000"/>
        </a:p>
      </dgm:t>
    </dgm:pt>
    <dgm:pt modelId="{A8A38C51-E07E-FE4D-838C-21D65571D799}" type="sibTrans" cxnId="{A152B811-943A-D946-9725-E105A8F01C29}">
      <dgm:prSet/>
      <dgm:spPr/>
      <dgm:t>
        <a:bodyPr/>
        <a:lstStyle/>
        <a:p>
          <a:endParaRPr lang="en-US" sz="4000"/>
        </a:p>
      </dgm:t>
    </dgm:pt>
    <dgm:pt modelId="{3B8F6D6E-C1A6-154D-95D8-A275AE2B4054}">
      <dgm:prSet custT="1"/>
      <dgm:spPr/>
      <dgm:t>
        <a:bodyPr/>
        <a:lstStyle/>
        <a:p>
          <a:pPr rtl="0"/>
          <a:r>
            <a:rPr lang="en-US" sz="2800" dirty="0"/>
            <a:t>Scientific reward strategies can be developed</a:t>
          </a:r>
        </a:p>
      </dgm:t>
    </dgm:pt>
    <dgm:pt modelId="{CC427A5A-8D28-1545-9FE9-95B12C7173B0}" type="parTrans" cxnId="{ADEE4174-0BD6-5648-B490-380B07893EFC}">
      <dgm:prSet/>
      <dgm:spPr/>
      <dgm:t>
        <a:bodyPr/>
        <a:lstStyle/>
        <a:p>
          <a:endParaRPr lang="en-US" sz="4000"/>
        </a:p>
      </dgm:t>
    </dgm:pt>
    <dgm:pt modelId="{2941263E-2992-E74D-96C9-D4528348E641}" type="sibTrans" cxnId="{ADEE4174-0BD6-5648-B490-380B07893EFC}">
      <dgm:prSet/>
      <dgm:spPr/>
      <dgm:t>
        <a:bodyPr/>
        <a:lstStyle/>
        <a:p>
          <a:endParaRPr lang="en-US" sz="4000"/>
        </a:p>
      </dgm:t>
    </dgm:pt>
    <dgm:pt modelId="{C176B27E-A657-904D-AE9D-0F9407519362}" type="pres">
      <dgm:prSet presAssocID="{31BB9BD8-6DE4-D241-BA5E-CF89EC61FF21}" presName="linear" presStyleCnt="0">
        <dgm:presLayoutVars>
          <dgm:dir/>
          <dgm:animLvl val="lvl"/>
          <dgm:resizeHandles val="exact"/>
        </dgm:presLayoutVars>
      </dgm:prSet>
      <dgm:spPr/>
    </dgm:pt>
    <dgm:pt modelId="{649725E6-227D-864B-A9AC-2FC90E0D1661}" type="pres">
      <dgm:prSet presAssocID="{52E94A3E-1ED2-4A4B-9D44-BE59A67724C0}" presName="parentLin" presStyleCnt="0"/>
      <dgm:spPr/>
    </dgm:pt>
    <dgm:pt modelId="{8BDFE826-7EA7-0B49-8741-961B862CD65E}" type="pres">
      <dgm:prSet presAssocID="{52E94A3E-1ED2-4A4B-9D44-BE59A67724C0}" presName="parentLeftMargin" presStyleLbl="node1" presStyleIdx="0" presStyleCnt="3"/>
      <dgm:spPr/>
    </dgm:pt>
    <dgm:pt modelId="{CFA60137-C045-7C4D-A262-3774509B2074}" type="pres">
      <dgm:prSet presAssocID="{52E94A3E-1ED2-4A4B-9D44-BE59A67724C0}" presName="parentText" presStyleLbl="node1" presStyleIdx="0" presStyleCnt="3">
        <dgm:presLayoutVars>
          <dgm:chMax val="0"/>
          <dgm:bulletEnabled val="1"/>
        </dgm:presLayoutVars>
      </dgm:prSet>
      <dgm:spPr/>
    </dgm:pt>
    <dgm:pt modelId="{D42992F0-D876-6343-9935-FB04AA0C00D3}" type="pres">
      <dgm:prSet presAssocID="{52E94A3E-1ED2-4A4B-9D44-BE59A67724C0}" presName="negativeSpace" presStyleCnt="0"/>
      <dgm:spPr/>
    </dgm:pt>
    <dgm:pt modelId="{1475A6A3-EF49-A04B-860C-E2FA475D0094}" type="pres">
      <dgm:prSet presAssocID="{52E94A3E-1ED2-4A4B-9D44-BE59A67724C0}" presName="childText" presStyleLbl="conFgAcc1" presStyleIdx="0" presStyleCnt="3">
        <dgm:presLayoutVars>
          <dgm:bulletEnabled val="1"/>
        </dgm:presLayoutVars>
      </dgm:prSet>
      <dgm:spPr/>
    </dgm:pt>
    <dgm:pt modelId="{31D93F7A-F8C6-BD4A-AA45-49C2E4734280}" type="pres">
      <dgm:prSet presAssocID="{5F13C97D-CB44-6849-9D8B-CA55ECC41502}" presName="spaceBetweenRectangles" presStyleCnt="0"/>
      <dgm:spPr/>
    </dgm:pt>
    <dgm:pt modelId="{BA54E391-2347-EA48-88E3-4BAF922BEE79}" type="pres">
      <dgm:prSet presAssocID="{4BD899BC-53C1-3148-9274-93ED59EB5DEA}" presName="parentLin" presStyleCnt="0"/>
      <dgm:spPr/>
    </dgm:pt>
    <dgm:pt modelId="{E0510881-BFDE-CF49-8C58-F1749BFBD7B7}" type="pres">
      <dgm:prSet presAssocID="{4BD899BC-53C1-3148-9274-93ED59EB5DEA}" presName="parentLeftMargin" presStyleLbl="node1" presStyleIdx="0" presStyleCnt="3"/>
      <dgm:spPr/>
    </dgm:pt>
    <dgm:pt modelId="{88A49392-D19B-B849-A9A9-16A96B1980BD}" type="pres">
      <dgm:prSet presAssocID="{4BD899BC-53C1-3148-9274-93ED59EB5DEA}" presName="parentText" presStyleLbl="node1" presStyleIdx="1" presStyleCnt="3">
        <dgm:presLayoutVars>
          <dgm:chMax val="0"/>
          <dgm:bulletEnabled val="1"/>
        </dgm:presLayoutVars>
      </dgm:prSet>
      <dgm:spPr/>
    </dgm:pt>
    <dgm:pt modelId="{A0D72A91-106B-B04A-B6FD-5049444531FE}" type="pres">
      <dgm:prSet presAssocID="{4BD899BC-53C1-3148-9274-93ED59EB5DEA}" presName="negativeSpace" presStyleCnt="0"/>
      <dgm:spPr/>
    </dgm:pt>
    <dgm:pt modelId="{3504530B-68B3-FB4E-A5F9-CAF130A6FE58}" type="pres">
      <dgm:prSet presAssocID="{4BD899BC-53C1-3148-9274-93ED59EB5DEA}" presName="childText" presStyleLbl="conFgAcc1" presStyleIdx="1" presStyleCnt="3">
        <dgm:presLayoutVars>
          <dgm:bulletEnabled val="1"/>
        </dgm:presLayoutVars>
      </dgm:prSet>
      <dgm:spPr/>
    </dgm:pt>
    <dgm:pt modelId="{0D4FF0D4-6228-EB47-B11C-73B88A6DB420}" type="pres">
      <dgm:prSet presAssocID="{2143C84E-4929-194F-BB82-FA86F921B0E7}" presName="spaceBetweenRectangles" presStyleCnt="0"/>
      <dgm:spPr/>
    </dgm:pt>
    <dgm:pt modelId="{9EA332B7-D5DA-1A4B-8FDB-60D296F7FC4D}" type="pres">
      <dgm:prSet presAssocID="{3C50D3B5-5773-1B4E-B876-FB85E7D2C51A}" presName="parentLin" presStyleCnt="0"/>
      <dgm:spPr/>
    </dgm:pt>
    <dgm:pt modelId="{387F2D76-BAE4-0141-A541-DB7408DE3ED0}" type="pres">
      <dgm:prSet presAssocID="{3C50D3B5-5773-1B4E-B876-FB85E7D2C51A}" presName="parentLeftMargin" presStyleLbl="node1" presStyleIdx="1" presStyleCnt="3"/>
      <dgm:spPr/>
    </dgm:pt>
    <dgm:pt modelId="{A965B0F9-124D-294B-A0BE-7F85ED16233E}" type="pres">
      <dgm:prSet presAssocID="{3C50D3B5-5773-1B4E-B876-FB85E7D2C51A}" presName="parentText" presStyleLbl="node1" presStyleIdx="2" presStyleCnt="3">
        <dgm:presLayoutVars>
          <dgm:chMax val="0"/>
          <dgm:bulletEnabled val="1"/>
        </dgm:presLayoutVars>
      </dgm:prSet>
      <dgm:spPr/>
    </dgm:pt>
    <dgm:pt modelId="{99932595-06C4-2549-AE60-B6F7C40633C1}" type="pres">
      <dgm:prSet presAssocID="{3C50D3B5-5773-1B4E-B876-FB85E7D2C51A}" presName="negativeSpace" presStyleCnt="0"/>
      <dgm:spPr/>
    </dgm:pt>
    <dgm:pt modelId="{E1B83F34-B558-7749-8A18-A3DBD1F0F380}" type="pres">
      <dgm:prSet presAssocID="{3C50D3B5-5773-1B4E-B876-FB85E7D2C51A}" presName="childText" presStyleLbl="conFgAcc1" presStyleIdx="2" presStyleCnt="3">
        <dgm:presLayoutVars>
          <dgm:bulletEnabled val="1"/>
        </dgm:presLayoutVars>
      </dgm:prSet>
      <dgm:spPr/>
    </dgm:pt>
  </dgm:ptLst>
  <dgm:cxnLst>
    <dgm:cxn modelId="{77505A03-0905-C147-8A03-CF445E2C6720}" type="presOf" srcId="{31BB9BD8-6DE4-D241-BA5E-CF89EC61FF21}" destId="{C176B27E-A657-904D-AE9D-0F9407519362}" srcOrd="0" destOrd="0" presId="urn:microsoft.com/office/officeart/2005/8/layout/list1"/>
    <dgm:cxn modelId="{A152B811-943A-D946-9725-E105A8F01C29}" srcId="{4BD899BC-53C1-3148-9274-93ED59EB5DEA}" destId="{8C3B5042-C4BF-7645-99FA-C41FA0616A92}" srcOrd="0" destOrd="0" parTransId="{69A91224-18D8-6E44-86D1-E17754E733EC}" sibTransId="{A8A38C51-E07E-FE4D-838C-21D65571D799}"/>
    <dgm:cxn modelId="{DB280616-7942-5640-B54D-538CB45D54F1}" type="presOf" srcId="{4BD899BC-53C1-3148-9274-93ED59EB5DEA}" destId="{88A49392-D19B-B849-A9A9-16A96B1980BD}" srcOrd="1" destOrd="0" presId="urn:microsoft.com/office/officeart/2005/8/layout/list1"/>
    <dgm:cxn modelId="{D2B92F18-DF91-964C-BF3A-06F3DB162415}" type="presOf" srcId="{3B8F6D6E-C1A6-154D-95D8-A275AE2B4054}" destId="{E1B83F34-B558-7749-8A18-A3DBD1F0F380}" srcOrd="0" destOrd="0" presId="urn:microsoft.com/office/officeart/2005/8/layout/list1"/>
    <dgm:cxn modelId="{8831132D-3E43-2246-94DA-86A2E6537F2F}" srcId="{31BB9BD8-6DE4-D241-BA5E-CF89EC61FF21}" destId="{3C50D3B5-5773-1B4E-B876-FB85E7D2C51A}" srcOrd="2" destOrd="0" parTransId="{50175FED-1BE9-5843-8F17-9BE824EF6069}" sibTransId="{816ED9DD-A3D7-1B4F-A3BD-DF684D87F2B4}"/>
    <dgm:cxn modelId="{5C0E8F4F-D4C0-3048-8BFE-C29A695DA2C6}" type="presOf" srcId="{3C50D3B5-5773-1B4E-B876-FB85E7D2C51A}" destId="{387F2D76-BAE4-0141-A541-DB7408DE3ED0}" srcOrd="0" destOrd="0" presId="urn:microsoft.com/office/officeart/2005/8/layout/list1"/>
    <dgm:cxn modelId="{ADEE4174-0BD6-5648-B490-380B07893EFC}" srcId="{3C50D3B5-5773-1B4E-B876-FB85E7D2C51A}" destId="{3B8F6D6E-C1A6-154D-95D8-A275AE2B4054}" srcOrd="0" destOrd="0" parTransId="{CC427A5A-8D28-1545-9FE9-95B12C7173B0}" sibTransId="{2941263E-2992-E74D-96C9-D4528348E641}"/>
    <dgm:cxn modelId="{10972956-7D82-B14A-AC1C-93E5DABA7EFD}" srcId="{52E94A3E-1ED2-4A4B-9D44-BE59A67724C0}" destId="{DD020782-971D-7747-8BBB-C855B792006D}" srcOrd="0" destOrd="0" parTransId="{2C8AAD6E-E219-F840-99D3-8D539020F7BF}" sibTransId="{CF0AD13D-5CDE-DA43-81A2-7F96152674DD}"/>
    <dgm:cxn modelId="{C5A63777-C9DD-4742-9FE9-DF711F82D54D}" type="presOf" srcId="{52E94A3E-1ED2-4A4B-9D44-BE59A67724C0}" destId="{8BDFE826-7EA7-0B49-8741-961B862CD65E}" srcOrd="0" destOrd="0" presId="urn:microsoft.com/office/officeart/2005/8/layout/list1"/>
    <dgm:cxn modelId="{BE7D7C57-E8DF-5E4C-AAB9-6BCD75496988}" type="presOf" srcId="{8C3B5042-C4BF-7645-99FA-C41FA0616A92}" destId="{3504530B-68B3-FB4E-A5F9-CAF130A6FE58}" srcOrd="0" destOrd="0" presId="urn:microsoft.com/office/officeart/2005/8/layout/list1"/>
    <dgm:cxn modelId="{6163C977-2CBA-AA49-9F1D-E27D2F097921}" type="presOf" srcId="{52E94A3E-1ED2-4A4B-9D44-BE59A67724C0}" destId="{CFA60137-C045-7C4D-A262-3774509B2074}" srcOrd="1" destOrd="0" presId="urn:microsoft.com/office/officeart/2005/8/layout/list1"/>
    <dgm:cxn modelId="{AD6F6359-3459-3042-BAFE-59A882FD2FC5}" type="presOf" srcId="{3C50D3B5-5773-1B4E-B876-FB85E7D2C51A}" destId="{A965B0F9-124D-294B-A0BE-7F85ED16233E}" srcOrd="1" destOrd="0" presId="urn:microsoft.com/office/officeart/2005/8/layout/list1"/>
    <dgm:cxn modelId="{50712F81-6308-9240-80E3-1A3870ADFF06}" srcId="{31BB9BD8-6DE4-D241-BA5E-CF89EC61FF21}" destId="{52E94A3E-1ED2-4A4B-9D44-BE59A67724C0}" srcOrd="0" destOrd="0" parTransId="{1DEE4BE8-6554-6D43-8C7D-FEC0C83934AD}" sibTransId="{5F13C97D-CB44-6849-9D8B-CA55ECC41502}"/>
    <dgm:cxn modelId="{77080584-6960-F34A-A90A-E5E7E10BC432}" srcId="{31BB9BD8-6DE4-D241-BA5E-CF89EC61FF21}" destId="{4BD899BC-53C1-3148-9274-93ED59EB5DEA}" srcOrd="1" destOrd="0" parTransId="{E9107E7A-E576-5743-AB0B-17BB668F59FA}" sibTransId="{2143C84E-4929-194F-BB82-FA86F921B0E7}"/>
    <dgm:cxn modelId="{85F67DE6-9E41-6A4C-9E53-FF7049494AFF}" type="presOf" srcId="{4BD899BC-53C1-3148-9274-93ED59EB5DEA}" destId="{E0510881-BFDE-CF49-8C58-F1749BFBD7B7}" srcOrd="0" destOrd="0" presId="urn:microsoft.com/office/officeart/2005/8/layout/list1"/>
    <dgm:cxn modelId="{DCAECDFC-E521-734C-8F01-4B428FBD0E21}" type="presOf" srcId="{DD020782-971D-7747-8BBB-C855B792006D}" destId="{1475A6A3-EF49-A04B-860C-E2FA475D0094}" srcOrd="0" destOrd="0" presId="urn:microsoft.com/office/officeart/2005/8/layout/list1"/>
    <dgm:cxn modelId="{CE53FD5D-2DCF-0B4D-8091-CA8E44E48299}" type="presParOf" srcId="{C176B27E-A657-904D-AE9D-0F9407519362}" destId="{649725E6-227D-864B-A9AC-2FC90E0D1661}" srcOrd="0" destOrd="0" presId="urn:microsoft.com/office/officeart/2005/8/layout/list1"/>
    <dgm:cxn modelId="{8BB6DFA0-F8EC-A740-96E9-8740FB25177D}" type="presParOf" srcId="{649725E6-227D-864B-A9AC-2FC90E0D1661}" destId="{8BDFE826-7EA7-0B49-8741-961B862CD65E}" srcOrd="0" destOrd="0" presId="urn:microsoft.com/office/officeart/2005/8/layout/list1"/>
    <dgm:cxn modelId="{49E539CA-E615-4D4C-8FD9-5A6C5BDD415B}" type="presParOf" srcId="{649725E6-227D-864B-A9AC-2FC90E0D1661}" destId="{CFA60137-C045-7C4D-A262-3774509B2074}" srcOrd="1" destOrd="0" presId="urn:microsoft.com/office/officeart/2005/8/layout/list1"/>
    <dgm:cxn modelId="{AC2D6321-17A7-2C44-904A-1E31DA662C24}" type="presParOf" srcId="{C176B27E-A657-904D-AE9D-0F9407519362}" destId="{D42992F0-D876-6343-9935-FB04AA0C00D3}" srcOrd="1" destOrd="0" presId="urn:microsoft.com/office/officeart/2005/8/layout/list1"/>
    <dgm:cxn modelId="{DE65EAEE-0769-2544-92C4-E46332DE2B27}" type="presParOf" srcId="{C176B27E-A657-904D-AE9D-0F9407519362}" destId="{1475A6A3-EF49-A04B-860C-E2FA475D0094}" srcOrd="2" destOrd="0" presId="urn:microsoft.com/office/officeart/2005/8/layout/list1"/>
    <dgm:cxn modelId="{4CDA2097-0549-9549-BD2A-8CC60D3617EC}" type="presParOf" srcId="{C176B27E-A657-904D-AE9D-0F9407519362}" destId="{31D93F7A-F8C6-BD4A-AA45-49C2E4734280}" srcOrd="3" destOrd="0" presId="urn:microsoft.com/office/officeart/2005/8/layout/list1"/>
    <dgm:cxn modelId="{AA0759BE-69BE-6C4F-9F32-6C1E48E62B73}" type="presParOf" srcId="{C176B27E-A657-904D-AE9D-0F9407519362}" destId="{BA54E391-2347-EA48-88E3-4BAF922BEE79}" srcOrd="4" destOrd="0" presId="urn:microsoft.com/office/officeart/2005/8/layout/list1"/>
    <dgm:cxn modelId="{872FDF02-7D92-8D4F-85A5-D365FB50FC6E}" type="presParOf" srcId="{BA54E391-2347-EA48-88E3-4BAF922BEE79}" destId="{E0510881-BFDE-CF49-8C58-F1749BFBD7B7}" srcOrd="0" destOrd="0" presId="urn:microsoft.com/office/officeart/2005/8/layout/list1"/>
    <dgm:cxn modelId="{DACD22E5-F23F-714C-AFA8-DEC9F34B6735}" type="presParOf" srcId="{BA54E391-2347-EA48-88E3-4BAF922BEE79}" destId="{88A49392-D19B-B849-A9A9-16A96B1980BD}" srcOrd="1" destOrd="0" presId="urn:microsoft.com/office/officeart/2005/8/layout/list1"/>
    <dgm:cxn modelId="{E023DBBF-A979-B548-BC51-99E1EA90D4D8}" type="presParOf" srcId="{C176B27E-A657-904D-AE9D-0F9407519362}" destId="{A0D72A91-106B-B04A-B6FD-5049444531FE}" srcOrd="5" destOrd="0" presId="urn:microsoft.com/office/officeart/2005/8/layout/list1"/>
    <dgm:cxn modelId="{9F5C5BF3-FBE6-5945-B0C5-5FD5CD0A8330}" type="presParOf" srcId="{C176B27E-A657-904D-AE9D-0F9407519362}" destId="{3504530B-68B3-FB4E-A5F9-CAF130A6FE58}" srcOrd="6" destOrd="0" presId="urn:microsoft.com/office/officeart/2005/8/layout/list1"/>
    <dgm:cxn modelId="{FFB3A5E9-EA7B-F84B-968D-BAF2EFA0CFDB}" type="presParOf" srcId="{C176B27E-A657-904D-AE9D-0F9407519362}" destId="{0D4FF0D4-6228-EB47-B11C-73B88A6DB420}" srcOrd="7" destOrd="0" presId="urn:microsoft.com/office/officeart/2005/8/layout/list1"/>
    <dgm:cxn modelId="{38C7A5C3-A52E-B64B-977B-8D0B2289CF8A}" type="presParOf" srcId="{C176B27E-A657-904D-AE9D-0F9407519362}" destId="{9EA332B7-D5DA-1A4B-8FDB-60D296F7FC4D}" srcOrd="8" destOrd="0" presId="urn:microsoft.com/office/officeart/2005/8/layout/list1"/>
    <dgm:cxn modelId="{E4B76235-D9E2-9840-9B98-F92C3BF97824}" type="presParOf" srcId="{9EA332B7-D5DA-1A4B-8FDB-60D296F7FC4D}" destId="{387F2D76-BAE4-0141-A541-DB7408DE3ED0}" srcOrd="0" destOrd="0" presId="urn:microsoft.com/office/officeart/2005/8/layout/list1"/>
    <dgm:cxn modelId="{90258E4D-8072-3449-81CE-A6CFA342C437}" type="presParOf" srcId="{9EA332B7-D5DA-1A4B-8FDB-60D296F7FC4D}" destId="{A965B0F9-124D-294B-A0BE-7F85ED16233E}" srcOrd="1" destOrd="0" presId="urn:microsoft.com/office/officeart/2005/8/layout/list1"/>
    <dgm:cxn modelId="{2728B0FB-328A-1840-B135-933FF32C4A76}" type="presParOf" srcId="{C176B27E-A657-904D-AE9D-0F9407519362}" destId="{99932595-06C4-2549-AE60-B6F7C40633C1}" srcOrd="9" destOrd="0" presId="urn:microsoft.com/office/officeart/2005/8/layout/list1"/>
    <dgm:cxn modelId="{3739E54E-4D4E-624B-8642-55B037D78056}" type="presParOf" srcId="{C176B27E-A657-904D-AE9D-0F9407519362}" destId="{E1B83F34-B558-7749-8A18-A3DBD1F0F380}"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CEE7FE3-04C8-48FC-83E7-B0BBF41DA97C}" type="doc">
      <dgm:prSet loTypeId="urn:microsoft.com/office/officeart/2005/8/layout/hProcess10" loCatId="" qsTypeId="urn:microsoft.com/office/officeart/2005/8/quickstyle/simple1" qsCatId="simple" csTypeId="urn:microsoft.com/office/officeart/2005/8/colors/colorful3" csCatId="colorful" phldr="1"/>
      <dgm:spPr/>
    </dgm:pt>
    <dgm:pt modelId="{0F694695-C2F5-4190-9499-8A4FAFE4F780}">
      <dgm:prSet phldrT="[Texto]" custT="1"/>
      <dgm:spPr/>
      <dgm:t>
        <a:bodyPr/>
        <a:lstStyle/>
        <a:p>
          <a:r>
            <a:rPr lang="pt-PT" sz="2800" b="1" dirty="0"/>
            <a:t>RESOURCES</a:t>
          </a:r>
          <a:endParaRPr lang="pt-PT" sz="2800" b="0" dirty="0">
            <a:latin typeface="Calibri" panose="020F0502020204030204" pitchFamily="34" charset="0"/>
          </a:endParaRPr>
        </a:p>
      </dgm:t>
    </dgm:pt>
    <dgm:pt modelId="{888A2883-0153-496B-B9BC-22317A307EBE}" type="parTrans" cxnId="{72BC6BEF-6416-4463-8F7E-76ECB43BA5BA}">
      <dgm:prSet/>
      <dgm:spPr/>
      <dgm:t>
        <a:bodyPr/>
        <a:lstStyle/>
        <a:p>
          <a:endParaRPr lang="en-US" sz="1600"/>
        </a:p>
      </dgm:t>
    </dgm:pt>
    <dgm:pt modelId="{B936E93A-7A5D-4C0F-BFFC-EDBBD0925D15}" type="sibTrans" cxnId="{72BC6BEF-6416-4463-8F7E-76ECB43BA5BA}">
      <dgm:prSet/>
      <dgm:spPr/>
      <dgm:t>
        <a:bodyPr/>
        <a:lstStyle/>
        <a:p>
          <a:endParaRPr lang="en-US" sz="1600"/>
        </a:p>
      </dgm:t>
    </dgm:pt>
    <dgm:pt modelId="{C5405DD8-8FEB-4023-8630-5808BD971D0C}">
      <dgm:prSet phldrT="[Texto]" custT="1"/>
      <dgm:spPr/>
      <dgm:t>
        <a:bodyPr/>
        <a:lstStyle/>
        <a:p>
          <a:r>
            <a:rPr lang="pt-PT" sz="3200" b="1" dirty="0"/>
            <a:t>TRAINING</a:t>
          </a:r>
          <a:endParaRPr lang="en-US" sz="3200" b="0" dirty="0">
            <a:latin typeface="Calibri" panose="020F0502020204030204" pitchFamily="34" charset="0"/>
          </a:endParaRPr>
        </a:p>
      </dgm:t>
    </dgm:pt>
    <dgm:pt modelId="{29551A78-1071-42B7-BF3B-75F5AD731BD0}" type="parTrans" cxnId="{DD5BBAB1-301C-44A5-9855-0CD556FDDA51}">
      <dgm:prSet/>
      <dgm:spPr/>
      <dgm:t>
        <a:bodyPr/>
        <a:lstStyle/>
        <a:p>
          <a:endParaRPr lang="en-US" sz="1600"/>
        </a:p>
      </dgm:t>
    </dgm:pt>
    <dgm:pt modelId="{640CD50C-01C1-46D7-9E6C-684E12159FEB}" type="sibTrans" cxnId="{DD5BBAB1-301C-44A5-9855-0CD556FDDA51}">
      <dgm:prSet/>
      <dgm:spPr/>
      <dgm:t>
        <a:bodyPr/>
        <a:lstStyle/>
        <a:p>
          <a:endParaRPr lang="en-US" sz="1600"/>
        </a:p>
      </dgm:t>
    </dgm:pt>
    <dgm:pt modelId="{8D97C679-E55F-324C-B49C-F72385765B22}">
      <dgm:prSet phldrT="[Texto]" custT="1"/>
      <dgm:spPr/>
      <dgm:t>
        <a:bodyPr/>
        <a:lstStyle/>
        <a:p>
          <a:r>
            <a:rPr lang="pt-PT" sz="3200" dirty="0">
              <a:latin typeface="Calibri" panose="020F0502020204030204" pitchFamily="34" charset="0"/>
            </a:rPr>
            <a:t>HELPDESK</a:t>
          </a:r>
          <a:endParaRPr lang="en-US" sz="3200" dirty="0">
            <a:latin typeface="Calibri" panose="020F0502020204030204" pitchFamily="34" charset="0"/>
          </a:endParaRPr>
        </a:p>
      </dgm:t>
    </dgm:pt>
    <dgm:pt modelId="{A55A85C3-9273-6A48-A3DA-53F3200E874A}" type="parTrans" cxnId="{01C09372-0F5E-8B4D-896D-62677CF1A8EC}">
      <dgm:prSet/>
      <dgm:spPr/>
      <dgm:t>
        <a:bodyPr/>
        <a:lstStyle/>
        <a:p>
          <a:endParaRPr lang="en-US"/>
        </a:p>
      </dgm:t>
    </dgm:pt>
    <dgm:pt modelId="{DD51C40D-4191-3645-9A58-F9F392F84E9E}" type="sibTrans" cxnId="{01C09372-0F5E-8B4D-896D-62677CF1A8EC}">
      <dgm:prSet/>
      <dgm:spPr/>
      <dgm:t>
        <a:bodyPr/>
        <a:lstStyle/>
        <a:p>
          <a:endParaRPr lang="en-US"/>
        </a:p>
      </dgm:t>
    </dgm:pt>
    <dgm:pt modelId="{DC4488EC-6203-7544-91E1-9C6CC2B83F21}">
      <dgm:prSet phldrT="[Texto]" custT="1"/>
      <dgm:spPr/>
      <dgm:t>
        <a:bodyPr/>
        <a:lstStyle/>
        <a:p>
          <a:r>
            <a:rPr lang="pt-PT" sz="3200" dirty="0" err="1">
              <a:latin typeface="Calibri" panose="020F0502020204030204" pitchFamily="34" charset="0"/>
            </a:rPr>
            <a:t>FAQs</a:t>
          </a:r>
          <a:endParaRPr lang="pt-PT" sz="3200" dirty="0">
            <a:latin typeface="Calibri" panose="020F0502020204030204" pitchFamily="34" charset="0"/>
          </a:endParaRPr>
        </a:p>
      </dgm:t>
    </dgm:pt>
    <dgm:pt modelId="{7CB054E6-6964-DA43-9668-F750D9ACED8E}" type="parTrans" cxnId="{3F435BEF-4B1C-884D-8A74-9D91E400FE89}">
      <dgm:prSet/>
      <dgm:spPr/>
      <dgm:t>
        <a:bodyPr/>
        <a:lstStyle/>
        <a:p>
          <a:endParaRPr lang="en-US"/>
        </a:p>
      </dgm:t>
    </dgm:pt>
    <dgm:pt modelId="{E06F1F46-8E1F-0343-A359-EA985CF3C3C8}" type="sibTrans" cxnId="{3F435BEF-4B1C-884D-8A74-9D91E400FE89}">
      <dgm:prSet/>
      <dgm:spPr/>
      <dgm:t>
        <a:bodyPr/>
        <a:lstStyle/>
        <a:p>
          <a:endParaRPr lang="en-US"/>
        </a:p>
      </dgm:t>
    </dgm:pt>
    <dgm:pt modelId="{BF6C8850-CA72-3648-AE99-8CA4B2A06F88}">
      <dgm:prSet phldrT="[Texto]" custT="1"/>
      <dgm:spPr/>
      <dgm:t>
        <a:bodyPr/>
        <a:lstStyle/>
        <a:p>
          <a:r>
            <a:rPr lang="pt-PT" sz="2800" b="0" dirty="0">
              <a:latin typeface="Calibri" panose="020F0502020204030204" pitchFamily="34" charset="0"/>
            </a:rPr>
            <a:t>OA </a:t>
          </a:r>
          <a:r>
            <a:rPr lang="pt-PT" sz="2800" b="0" dirty="0" err="1">
              <a:latin typeface="Calibri" panose="020F0502020204030204" pitchFamily="34" charset="0"/>
            </a:rPr>
            <a:t>guides</a:t>
          </a:r>
          <a:endParaRPr lang="pt-PT" sz="2800" b="0" dirty="0">
            <a:latin typeface="Calibri" panose="020F0502020204030204" pitchFamily="34" charset="0"/>
          </a:endParaRPr>
        </a:p>
      </dgm:t>
    </dgm:pt>
    <dgm:pt modelId="{590CABE8-ADF6-734B-BA5F-7DC803368D7A}" type="parTrans" cxnId="{0FE5053A-B239-1F4B-B452-70BECFAD1D3F}">
      <dgm:prSet/>
      <dgm:spPr/>
      <dgm:t>
        <a:bodyPr/>
        <a:lstStyle/>
        <a:p>
          <a:endParaRPr lang="en-US"/>
        </a:p>
      </dgm:t>
    </dgm:pt>
    <dgm:pt modelId="{80F0BD9D-E74F-7C4C-911F-86833C36BB48}" type="sibTrans" cxnId="{0FE5053A-B239-1F4B-B452-70BECFAD1D3F}">
      <dgm:prSet/>
      <dgm:spPr/>
      <dgm:t>
        <a:bodyPr/>
        <a:lstStyle/>
        <a:p>
          <a:endParaRPr lang="en-US"/>
        </a:p>
      </dgm:t>
    </dgm:pt>
    <dgm:pt modelId="{BE9E41D4-B7ED-9344-9B68-04C325A31430}">
      <dgm:prSet phldrT="[Texto]" custT="1"/>
      <dgm:spPr/>
      <dgm:t>
        <a:bodyPr/>
        <a:lstStyle/>
        <a:p>
          <a:r>
            <a:rPr lang="en-US" sz="2800" b="0" dirty="0">
              <a:latin typeface="Calibri" panose="020F0502020204030204" pitchFamily="34" charset="0"/>
            </a:rPr>
            <a:t>Copyright issues</a:t>
          </a:r>
          <a:endParaRPr lang="pt-PT" sz="2800" b="0" dirty="0">
            <a:latin typeface="Calibri" panose="020F0502020204030204" pitchFamily="34" charset="0"/>
          </a:endParaRPr>
        </a:p>
      </dgm:t>
    </dgm:pt>
    <dgm:pt modelId="{0B99BF81-5E59-B24B-99EB-3C50E3CD0B01}" type="parTrans" cxnId="{E141B1D8-B3D3-6045-9E06-1259206B0BC1}">
      <dgm:prSet/>
      <dgm:spPr/>
      <dgm:t>
        <a:bodyPr/>
        <a:lstStyle/>
        <a:p>
          <a:endParaRPr lang="en-US"/>
        </a:p>
      </dgm:t>
    </dgm:pt>
    <dgm:pt modelId="{5661B2D8-4984-8344-987E-58530EBF83E7}" type="sibTrans" cxnId="{E141B1D8-B3D3-6045-9E06-1259206B0BC1}">
      <dgm:prSet/>
      <dgm:spPr/>
      <dgm:t>
        <a:bodyPr/>
        <a:lstStyle/>
        <a:p>
          <a:endParaRPr lang="en-US"/>
        </a:p>
      </dgm:t>
    </dgm:pt>
    <dgm:pt modelId="{A8E50491-5057-0046-B94B-A58555F5195A}">
      <dgm:prSet phldrT="[Texto]" custT="1"/>
      <dgm:spPr/>
      <dgm:t>
        <a:bodyPr/>
        <a:lstStyle/>
        <a:p>
          <a:r>
            <a:rPr lang="pt-PT" sz="2800" b="0" dirty="0" err="1">
              <a:latin typeface="Calibri" panose="020F0502020204030204" pitchFamily="34" charset="0"/>
            </a:rPr>
            <a:t>Factsheets</a:t>
          </a:r>
          <a:endParaRPr lang="pt-PT" sz="2800" b="0" dirty="0">
            <a:latin typeface="Calibri" panose="020F0502020204030204" pitchFamily="34" charset="0"/>
          </a:endParaRPr>
        </a:p>
      </dgm:t>
    </dgm:pt>
    <dgm:pt modelId="{D0B8FED6-8AD6-4247-A7F5-23A36F4CC1F2}" type="parTrans" cxnId="{4DD669BC-AB72-8D46-93BE-7FC6133B8B9E}">
      <dgm:prSet/>
      <dgm:spPr/>
      <dgm:t>
        <a:bodyPr/>
        <a:lstStyle/>
        <a:p>
          <a:endParaRPr lang="en-US"/>
        </a:p>
      </dgm:t>
    </dgm:pt>
    <dgm:pt modelId="{1C115B79-444F-DC40-9341-EE8BE8863CEE}" type="sibTrans" cxnId="{4DD669BC-AB72-8D46-93BE-7FC6133B8B9E}">
      <dgm:prSet/>
      <dgm:spPr/>
      <dgm:t>
        <a:bodyPr/>
        <a:lstStyle/>
        <a:p>
          <a:endParaRPr lang="en-US"/>
        </a:p>
      </dgm:t>
    </dgm:pt>
    <dgm:pt modelId="{CB2D25CB-E58D-444B-A52F-3C17B023D517}">
      <dgm:prSet phldrT="[Texto]" custT="1"/>
      <dgm:spPr/>
      <dgm:t>
        <a:bodyPr/>
        <a:lstStyle/>
        <a:p>
          <a:r>
            <a:rPr lang="pt-PT" sz="3200" b="0" dirty="0" err="1">
              <a:latin typeface="Calibri" panose="020F0502020204030204" pitchFamily="34" charset="0"/>
            </a:rPr>
            <a:t>Webinars</a:t>
          </a:r>
          <a:endParaRPr lang="en-US" sz="3200" b="0" dirty="0">
            <a:latin typeface="Calibri" panose="020F0502020204030204" pitchFamily="34" charset="0"/>
          </a:endParaRPr>
        </a:p>
      </dgm:t>
    </dgm:pt>
    <dgm:pt modelId="{9029B9CD-9EEB-4740-8077-7A5C950E1A10}" type="parTrans" cxnId="{A412615F-42EB-6546-BA20-474230E7079B}">
      <dgm:prSet/>
      <dgm:spPr/>
      <dgm:t>
        <a:bodyPr/>
        <a:lstStyle/>
        <a:p>
          <a:endParaRPr lang="en-US"/>
        </a:p>
      </dgm:t>
    </dgm:pt>
    <dgm:pt modelId="{DC3E5C19-5269-0F40-808B-0FF63E697A51}" type="sibTrans" cxnId="{A412615F-42EB-6546-BA20-474230E7079B}">
      <dgm:prSet/>
      <dgm:spPr/>
      <dgm:t>
        <a:bodyPr/>
        <a:lstStyle/>
        <a:p>
          <a:endParaRPr lang="en-US"/>
        </a:p>
      </dgm:t>
    </dgm:pt>
    <dgm:pt modelId="{50EF33F5-9401-F547-AE66-D191DBCD7B33}">
      <dgm:prSet phldrT="[Texto]" custT="1"/>
      <dgm:spPr/>
      <dgm:t>
        <a:bodyPr/>
        <a:lstStyle/>
        <a:p>
          <a:r>
            <a:rPr lang="pt-PT" sz="3200" b="0" dirty="0">
              <a:latin typeface="Calibri" panose="020F0502020204030204" pitchFamily="34" charset="0"/>
            </a:rPr>
            <a:t>Workshops</a:t>
          </a:r>
        </a:p>
        <a:p>
          <a:endParaRPr lang="en-US" sz="3200" b="0" dirty="0">
            <a:latin typeface="Calibri" panose="020F0502020204030204" pitchFamily="34" charset="0"/>
          </a:endParaRPr>
        </a:p>
      </dgm:t>
    </dgm:pt>
    <dgm:pt modelId="{F27CCB2E-E1F0-0F43-83AD-8F30C1B8446E}" type="parTrans" cxnId="{D9712D69-2C52-B844-8E66-648918847B05}">
      <dgm:prSet/>
      <dgm:spPr/>
      <dgm:t>
        <a:bodyPr/>
        <a:lstStyle/>
        <a:p>
          <a:endParaRPr lang="en-US"/>
        </a:p>
      </dgm:t>
    </dgm:pt>
    <dgm:pt modelId="{854EF2C8-6204-4541-83FF-94375E3D4BCF}" type="sibTrans" cxnId="{D9712D69-2C52-B844-8E66-648918847B05}">
      <dgm:prSet/>
      <dgm:spPr/>
      <dgm:t>
        <a:bodyPr/>
        <a:lstStyle/>
        <a:p>
          <a:endParaRPr lang="en-US"/>
        </a:p>
      </dgm:t>
    </dgm:pt>
    <dgm:pt modelId="{55DC3552-8BE3-0F4E-865E-7CB0D561FF98}">
      <dgm:prSet phldrT="[Texto]" custT="1"/>
      <dgm:spPr/>
      <dgm:t>
        <a:bodyPr/>
        <a:lstStyle/>
        <a:p>
          <a:r>
            <a:rPr lang="pt-PT" sz="3200" dirty="0" err="1">
              <a:latin typeface="Calibri" panose="020F0502020204030204" pitchFamily="34" charset="0"/>
            </a:rPr>
            <a:t>Ask</a:t>
          </a:r>
          <a:r>
            <a:rPr lang="pt-PT" sz="3200" dirty="0">
              <a:latin typeface="Calibri" panose="020F0502020204030204" pitchFamily="34" charset="0"/>
            </a:rPr>
            <a:t> a </a:t>
          </a:r>
          <a:r>
            <a:rPr lang="pt-PT" sz="3200" dirty="0" err="1">
              <a:latin typeface="Calibri" panose="020F0502020204030204" pitchFamily="34" charset="0"/>
            </a:rPr>
            <a:t>question</a:t>
          </a:r>
          <a:endParaRPr lang="en-US" sz="3200" dirty="0">
            <a:latin typeface="Calibri" panose="020F0502020204030204" pitchFamily="34" charset="0"/>
          </a:endParaRPr>
        </a:p>
      </dgm:t>
    </dgm:pt>
    <dgm:pt modelId="{78EC0AAD-670E-9347-B348-6C2B486820D0}" type="parTrans" cxnId="{9172348A-7BB2-6346-BA99-D1EB19FE35BC}">
      <dgm:prSet/>
      <dgm:spPr/>
      <dgm:t>
        <a:bodyPr/>
        <a:lstStyle/>
        <a:p>
          <a:endParaRPr lang="en-US"/>
        </a:p>
      </dgm:t>
    </dgm:pt>
    <dgm:pt modelId="{1C667FF3-D2BF-5E44-AF04-4BD631FC06C8}" type="sibTrans" cxnId="{9172348A-7BB2-6346-BA99-D1EB19FE35BC}">
      <dgm:prSet/>
      <dgm:spPr/>
      <dgm:t>
        <a:bodyPr/>
        <a:lstStyle/>
        <a:p>
          <a:endParaRPr lang="en-US"/>
        </a:p>
      </dgm:t>
    </dgm:pt>
    <dgm:pt modelId="{539B1A76-0EEA-0649-97AB-4438331F7DDF}" type="pres">
      <dgm:prSet presAssocID="{9CEE7FE3-04C8-48FC-83E7-B0BBF41DA97C}" presName="Name0" presStyleCnt="0">
        <dgm:presLayoutVars>
          <dgm:dir/>
          <dgm:resizeHandles val="exact"/>
        </dgm:presLayoutVars>
      </dgm:prSet>
      <dgm:spPr/>
    </dgm:pt>
    <dgm:pt modelId="{BCDA2E6B-CE6F-6343-8656-36788958351F}" type="pres">
      <dgm:prSet presAssocID="{8D97C679-E55F-324C-B49C-F72385765B22}" presName="composite" presStyleCnt="0"/>
      <dgm:spPr/>
    </dgm:pt>
    <dgm:pt modelId="{8EFFBA00-19A5-664B-AB49-0885453E8C18}" type="pres">
      <dgm:prSet presAssocID="{8D97C679-E55F-324C-B49C-F72385765B22}" presName="imagSh" presStyleLbl="bgImgPlace1" presStyleIdx="0" presStyleCnt="3"/>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pt>
    <dgm:pt modelId="{26BDB92C-2D81-F44C-95D5-1F75701CEB23}" type="pres">
      <dgm:prSet presAssocID="{8D97C679-E55F-324C-B49C-F72385765B22}" presName="txNode" presStyleLbl="node1" presStyleIdx="0" presStyleCnt="3">
        <dgm:presLayoutVars>
          <dgm:bulletEnabled val="1"/>
        </dgm:presLayoutVars>
      </dgm:prSet>
      <dgm:spPr/>
    </dgm:pt>
    <dgm:pt modelId="{258E02F5-8534-924C-B946-B5ADC36E4E46}" type="pres">
      <dgm:prSet presAssocID="{DD51C40D-4191-3645-9A58-F9F392F84E9E}" presName="sibTrans" presStyleLbl="sibTrans2D1" presStyleIdx="0" presStyleCnt="2"/>
      <dgm:spPr/>
    </dgm:pt>
    <dgm:pt modelId="{4498139E-C5DD-FA46-AC44-39129EC7A15F}" type="pres">
      <dgm:prSet presAssocID="{DD51C40D-4191-3645-9A58-F9F392F84E9E}" presName="connTx" presStyleLbl="sibTrans2D1" presStyleIdx="0" presStyleCnt="2"/>
      <dgm:spPr/>
    </dgm:pt>
    <dgm:pt modelId="{41BB2684-6D54-5448-9DA3-E23EC7868835}" type="pres">
      <dgm:prSet presAssocID="{0F694695-C2F5-4190-9499-8A4FAFE4F780}" presName="composite" presStyleCnt="0"/>
      <dgm:spPr/>
    </dgm:pt>
    <dgm:pt modelId="{FAF4852D-E851-EA42-8B83-735D12AD494A}" type="pres">
      <dgm:prSet presAssocID="{0F694695-C2F5-4190-9499-8A4FAFE4F780}" presName="imagSh" presStyleLbl="bgImgPlace1" presStyleIdx="1" presStyleCnt="3"/>
      <dgm:spPr>
        <a:blipFill>
          <a:blip xmlns:r="http://schemas.openxmlformats.org/officeDocument/2006/relationships" r:embed="rId2" cstate="screen">
            <a:duotone>
              <a:schemeClr val="accent2">
                <a:shade val="45000"/>
                <a:satMod val="135000"/>
              </a:schemeClr>
              <a:prstClr val="white"/>
            </a:duotone>
            <a:extLst>
              <a:ext uri="{28A0092B-C50C-407E-A947-70E740481C1C}">
                <a14:useLocalDpi xmlns:a14="http://schemas.microsoft.com/office/drawing/2010/main"/>
              </a:ext>
            </a:extLst>
          </a:blip>
          <a:srcRect/>
          <a:stretch>
            <a:fillRect/>
          </a:stretch>
        </a:blipFill>
      </dgm:spPr>
    </dgm:pt>
    <dgm:pt modelId="{42DD55C1-59C8-FF4F-B377-6997FE526115}" type="pres">
      <dgm:prSet presAssocID="{0F694695-C2F5-4190-9499-8A4FAFE4F780}" presName="txNode" presStyleLbl="node1" presStyleIdx="1" presStyleCnt="3">
        <dgm:presLayoutVars>
          <dgm:bulletEnabled val="1"/>
        </dgm:presLayoutVars>
      </dgm:prSet>
      <dgm:spPr/>
    </dgm:pt>
    <dgm:pt modelId="{5C173A09-8335-C142-9E2F-7BF124DCDA61}" type="pres">
      <dgm:prSet presAssocID="{B936E93A-7A5D-4C0F-BFFC-EDBBD0925D15}" presName="sibTrans" presStyleLbl="sibTrans2D1" presStyleIdx="1" presStyleCnt="2"/>
      <dgm:spPr/>
    </dgm:pt>
    <dgm:pt modelId="{D2E582F3-B917-FD42-ADFF-277C9DF390C7}" type="pres">
      <dgm:prSet presAssocID="{B936E93A-7A5D-4C0F-BFFC-EDBBD0925D15}" presName="connTx" presStyleLbl="sibTrans2D1" presStyleIdx="1" presStyleCnt="2"/>
      <dgm:spPr/>
    </dgm:pt>
    <dgm:pt modelId="{C5EF31ED-A4C9-9D40-88E8-AEDEBCD274A3}" type="pres">
      <dgm:prSet presAssocID="{C5405DD8-8FEB-4023-8630-5808BD971D0C}" presName="composite" presStyleCnt="0"/>
      <dgm:spPr/>
    </dgm:pt>
    <dgm:pt modelId="{2DF05F1A-1942-7147-BBE9-D246615EFE1A}" type="pres">
      <dgm:prSet presAssocID="{C5405DD8-8FEB-4023-8630-5808BD971D0C}" presName="imagSh" presStyleLbl="bgImgPlace1" presStyleIdx="2" presStyleCnt="3"/>
      <dgm:spPr>
        <a:blipFill>
          <a:blip xmlns:r="http://schemas.openxmlformats.org/officeDocument/2006/relationships"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a:fillRect/>
          </a:stretch>
        </a:blipFill>
      </dgm:spPr>
    </dgm:pt>
    <dgm:pt modelId="{01823702-C601-3641-B5FF-DF463C31A560}" type="pres">
      <dgm:prSet presAssocID="{C5405DD8-8FEB-4023-8630-5808BD971D0C}" presName="txNode" presStyleLbl="node1" presStyleIdx="2" presStyleCnt="3">
        <dgm:presLayoutVars>
          <dgm:bulletEnabled val="1"/>
        </dgm:presLayoutVars>
      </dgm:prSet>
      <dgm:spPr/>
    </dgm:pt>
  </dgm:ptLst>
  <dgm:cxnLst>
    <dgm:cxn modelId="{46FD030D-8A10-444C-A5C7-231C76E8EBCD}" type="presOf" srcId="{DD51C40D-4191-3645-9A58-F9F392F84E9E}" destId="{258E02F5-8534-924C-B946-B5ADC36E4E46}" srcOrd="0" destOrd="0" presId="urn:microsoft.com/office/officeart/2005/8/layout/hProcess10"/>
    <dgm:cxn modelId="{2EF97D11-82E4-D04A-BD4B-751AF8FA9B55}" type="presOf" srcId="{BE9E41D4-B7ED-9344-9B68-04C325A31430}" destId="{42DD55C1-59C8-FF4F-B377-6997FE526115}" srcOrd="0" destOrd="2" presId="urn:microsoft.com/office/officeart/2005/8/layout/hProcess10"/>
    <dgm:cxn modelId="{AD3E1720-1942-9A45-874D-841CA7EA331E}" type="presOf" srcId="{9CEE7FE3-04C8-48FC-83E7-B0BBF41DA97C}" destId="{539B1A76-0EEA-0649-97AB-4438331F7DDF}" srcOrd="0" destOrd="0" presId="urn:microsoft.com/office/officeart/2005/8/layout/hProcess10"/>
    <dgm:cxn modelId="{692B0133-ECEA-B24B-B708-7205B16F5DDC}" type="presOf" srcId="{8D97C679-E55F-324C-B49C-F72385765B22}" destId="{26BDB92C-2D81-F44C-95D5-1F75701CEB23}" srcOrd="0" destOrd="0" presId="urn:microsoft.com/office/officeart/2005/8/layout/hProcess10"/>
    <dgm:cxn modelId="{0FE5053A-B239-1F4B-B452-70BECFAD1D3F}" srcId="{0F694695-C2F5-4190-9499-8A4FAFE4F780}" destId="{BF6C8850-CA72-3648-AE99-8CA4B2A06F88}" srcOrd="0" destOrd="0" parTransId="{590CABE8-ADF6-734B-BA5F-7DC803368D7A}" sibTransId="{80F0BD9D-E74F-7C4C-911F-86833C36BB48}"/>
    <dgm:cxn modelId="{A412615F-42EB-6546-BA20-474230E7079B}" srcId="{C5405DD8-8FEB-4023-8630-5808BD971D0C}" destId="{CB2D25CB-E58D-444B-A52F-3C17B023D517}" srcOrd="0" destOrd="0" parTransId="{9029B9CD-9EEB-4740-8077-7A5C950E1A10}" sibTransId="{DC3E5C19-5269-0F40-808B-0FF63E697A51}"/>
    <dgm:cxn modelId="{D9712D69-2C52-B844-8E66-648918847B05}" srcId="{C5405DD8-8FEB-4023-8630-5808BD971D0C}" destId="{50EF33F5-9401-F547-AE66-D191DBCD7B33}" srcOrd="1" destOrd="0" parTransId="{F27CCB2E-E1F0-0F43-83AD-8F30C1B8446E}" sibTransId="{854EF2C8-6204-4541-83FF-94375E3D4BCF}"/>
    <dgm:cxn modelId="{380F194B-FC46-2A40-9743-9A8B9AB3302F}" type="presOf" srcId="{50EF33F5-9401-F547-AE66-D191DBCD7B33}" destId="{01823702-C601-3641-B5FF-DF463C31A560}" srcOrd="0" destOrd="2" presId="urn:microsoft.com/office/officeart/2005/8/layout/hProcess10"/>
    <dgm:cxn modelId="{B8235851-A8EF-1148-B61F-B98701417C8A}" type="presOf" srcId="{CB2D25CB-E58D-444B-A52F-3C17B023D517}" destId="{01823702-C601-3641-B5FF-DF463C31A560}" srcOrd="0" destOrd="1" presId="urn:microsoft.com/office/officeart/2005/8/layout/hProcess10"/>
    <dgm:cxn modelId="{01C09372-0F5E-8B4D-896D-62677CF1A8EC}" srcId="{9CEE7FE3-04C8-48FC-83E7-B0BBF41DA97C}" destId="{8D97C679-E55F-324C-B49C-F72385765B22}" srcOrd="0" destOrd="0" parTransId="{A55A85C3-9273-6A48-A3DA-53F3200E874A}" sibTransId="{DD51C40D-4191-3645-9A58-F9F392F84E9E}"/>
    <dgm:cxn modelId="{E6CCF772-D23A-7C4A-A7BB-6C524B62987E}" type="presOf" srcId="{55DC3552-8BE3-0F4E-865E-7CB0D561FF98}" destId="{26BDB92C-2D81-F44C-95D5-1F75701CEB23}" srcOrd="0" destOrd="1" presId="urn:microsoft.com/office/officeart/2005/8/layout/hProcess10"/>
    <dgm:cxn modelId="{646B3353-9B6D-5145-BE71-14FECB66E1DF}" type="presOf" srcId="{B936E93A-7A5D-4C0F-BFFC-EDBBD0925D15}" destId="{5C173A09-8335-C142-9E2F-7BF124DCDA61}" srcOrd="0" destOrd="0" presId="urn:microsoft.com/office/officeart/2005/8/layout/hProcess10"/>
    <dgm:cxn modelId="{ABB48353-651C-DB49-9D1E-0A28B8C0DD37}" type="presOf" srcId="{DC4488EC-6203-7544-91E1-9C6CC2B83F21}" destId="{26BDB92C-2D81-F44C-95D5-1F75701CEB23}" srcOrd="0" destOrd="2" presId="urn:microsoft.com/office/officeart/2005/8/layout/hProcess10"/>
    <dgm:cxn modelId="{CBB01559-ACC1-094F-AF7A-23D7EE6F4E64}" type="presOf" srcId="{0F694695-C2F5-4190-9499-8A4FAFE4F780}" destId="{42DD55C1-59C8-FF4F-B377-6997FE526115}" srcOrd="0" destOrd="0" presId="urn:microsoft.com/office/officeart/2005/8/layout/hProcess10"/>
    <dgm:cxn modelId="{F13C9B85-2C71-9B4E-A9BC-92564FB85678}" type="presOf" srcId="{DD51C40D-4191-3645-9A58-F9F392F84E9E}" destId="{4498139E-C5DD-FA46-AC44-39129EC7A15F}" srcOrd="1" destOrd="0" presId="urn:microsoft.com/office/officeart/2005/8/layout/hProcess10"/>
    <dgm:cxn modelId="{9172348A-7BB2-6346-BA99-D1EB19FE35BC}" srcId="{8D97C679-E55F-324C-B49C-F72385765B22}" destId="{55DC3552-8BE3-0F4E-865E-7CB0D561FF98}" srcOrd="0" destOrd="0" parTransId="{78EC0AAD-670E-9347-B348-6C2B486820D0}" sibTransId="{1C667FF3-D2BF-5E44-AF04-4BD631FC06C8}"/>
    <dgm:cxn modelId="{AF5C6EA1-BE36-F348-812F-1E07338FDD3C}" type="presOf" srcId="{A8E50491-5057-0046-B94B-A58555F5195A}" destId="{42DD55C1-59C8-FF4F-B377-6997FE526115}" srcOrd="0" destOrd="3" presId="urn:microsoft.com/office/officeart/2005/8/layout/hProcess10"/>
    <dgm:cxn modelId="{DD5BBAB1-301C-44A5-9855-0CD556FDDA51}" srcId="{9CEE7FE3-04C8-48FC-83E7-B0BBF41DA97C}" destId="{C5405DD8-8FEB-4023-8630-5808BD971D0C}" srcOrd="2" destOrd="0" parTransId="{29551A78-1071-42B7-BF3B-75F5AD731BD0}" sibTransId="{640CD50C-01C1-46D7-9E6C-684E12159FEB}"/>
    <dgm:cxn modelId="{4DD669BC-AB72-8D46-93BE-7FC6133B8B9E}" srcId="{0F694695-C2F5-4190-9499-8A4FAFE4F780}" destId="{A8E50491-5057-0046-B94B-A58555F5195A}" srcOrd="2" destOrd="0" parTransId="{D0B8FED6-8AD6-4247-A7F5-23A36F4CC1F2}" sibTransId="{1C115B79-444F-DC40-9341-EE8BE8863CEE}"/>
    <dgm:cxn modelId="{F7494BCC-C082-5C4F-A384-EAA502F96A5E}" type="presOf" srcId="{C5405DD8-8FEB-4023-8630-5808BD971D0C}" destId="{01823702-C601-3641-B5FF-DF463C31A560}" srcOrd="0" destOrd="0" presId="urn:microsoft.com/office/officeart/2005/8/layout/hProcess10"/>
    <dgm:cxn modelId="{E141B1D8-B3D3-6045-9E06-1259206B0BC1}" srcId="{0F694695-C2F5-4190-9499-8A4FAFE4F780}" destId="{BE9E41D4-B7ED-9344-9B68-04C325A31430}" srcOrd="1" destOrd="0" parTransId="{0B99BF81-5E59-B24B-99EB-3C50E3CD0B01}" sibTransId="{5661B2D8-4984-8344-987E-58530EBF83E7}"/>
    <dgm:cxn modelId="{69EE3BDE-5B6A-DA43-9729-85442DDA4809}" type="presOf" srcId="{B936E93A-7A5D-4C0F-BFFC-EDBBD0925D15}" destId="{D2E582F3-B917-FD42-ADFF-277C9DF390C7}" srcOrd="1" destOrd="0" presId="urn:microsoft.com/office/officeart/2005/8/layout/hProcess10"/>
    <dgm:cxn modelId="{8CD5A8E0-0352-6144-B897-D90E5605EBB1}" type="presOf" srcId="{BF6C8850-CA72-3648-AE99-8CA4B2A06F88}" destId="{42DD55C1-59C8-FF4F-B377-6997FE526115}" srcOrd="0" destOrd="1" presId="urn:microsoft.com/office/officeart/2005/8/layout/hProcess10"/>
    <dgm:cxn modelId="{3F435BEF-4B1C-884D-8A74-9D91E400FE89}" srcId="{8D97C679-E55F-324C-B49C-F72385765B22}" destId="{DC4488EC-6203-7544-91E1-9C6CC2B83F21}" srcOrd="1" destOrd="0" parTransId="{7CB054E6-6964-DA43-9668-F750D9ACED8E}" sibTransId="{E06F1F46-8E1F-0343-A359-EA985CF3C3C8}"/>
    <dgm:cxn modelId="{72BC6BEF-6416-4463-8F7E-76ECB43BA5BA}" srcId="{9CEE7FE3-04C8-48FC-83E7-B0BBF41DA97C}" destId="{0F694695-C2F5-4190-9499-8A4FAFE4F780}" srcOrd="1" destOrd="0" parTransId="{888A2883-0153-496B-B9BC-22317A307EBE}" sibTransId="{B936E93A-7A5D-4C0F-BFFC-EDBBD0925D15}"/>
    <dgm:cxn modelId="{ADE8F1CF-0580-6D44-81A7-E8D7D3F136AC}" type="presParOf" srcId="{539B1A76-0EEA-0649-97AB-4438331F7DDF}" destId="{BCDA2E6B-CE6F-6343-8656-36788958351F}" srcOrd="0" destOrd="0" presId="urn:microsoft.com/office/officeart/2005/8/layout/hProcess10"/>
    <dgm:cxn modelId="{B2D7CB37-3512-DB40-8630-CE96B4C63DFB}" type="presParOf" srcId="{BCDA2E6B-CE6F-6343-8656-36788958351F}" destId="{8EFFBA00-19A5-664B-AB49-0885453E8C18}" srcOrd="0" destOrd="0" presId="urn:microsoft.com/office/officeart/2005/8/layout/hProcess10"/>
    <dgm:cxn modelId="{E8FCB30E-6FA6-0A4C-ABFE-0D656AEE43B5}" type="presParOf" srcId="{BCDA2E6B-CE6F-6343-8656-36788958351F}" destId="{26BDB92C-2D81-F44C-95D5-1F75701CEB23}" srcOrd="1" destOrd="0" presId="urn:microsoft.com/office/officeart/2005/8/layout/hProcess10"/>
    <dgm:cxn modelId="{E9199120-CE6F-1245-AE6E-DA0861442AEB}" type="presParOf" srcId="{539B1A76-0EEA-0649-97AB-4438331F7DDF}" destId="{258E02F5-8534-924C-B946-B5ADC36E4E46}" srcOrd="1" destOrd="0" presId="urn:microsoft.com/office/officeart/2005/8/layout/hProcess10"/>
    <dgm:cxn modelId="{FED2A89A-E81B-734C-840B-55CB4E33B2F6}" type="presParOf" srcId="{258E02F5-8534-924C-B946-B5ADC36E4E46}" destId="{4498139E-C5DD-FA46-AC44-39129EC7A15F}" srcOrd="0" destOrd="0" presId="urn:microsoft.com/office/officeart/2005/8/layout/hProcess10"/>
    <dgm:cxn modelId="{ADA6AE91-F4FB-F24F-A2B9-F68F4FBCEBBF}" type="presParOf" srcId="{539B1A76-0EEA-0649-97AB-4438331F7DDF}" destId="{41BB2684-6D54-5448-9DA3-E23EC7868835}" srcOrd="2" destOrd="0" presId="urn:microsoft.com/office/officeart/2005/8/layout/hProcess10"/>
    <dgm:cxn modelId="{5F80C487-73C4-B049-8BA8-871A397F6BB4}" type="presParOf" srcId="{41BB2684-6D54-5448-9DA3-E23EC7868835}" destId="{FAF4852D-E851-EA42-8B83-735D12AD494A}" srcOrd="0" destOrd="0" presId="urn:microsoft.com/office/officeart/2005/8/layout/hProcess10"/>
    <dgm:cxn modelId="{8D62F552-EA2D-AF4F-B7DD-1BAE947263FC}" type="presParOf" srcId="{41BB2684-6D54-5448-9DA3-E23EC7868835}" destId="{42DD55C1-59C8-FF4F-B377-6997FE526115}" srcOrd="1" destOrd="0" presId="urn:microsoft.com/office/officeart/2005/8/layout/hProcess10"/>
    <dgm:cxn modelId="{E256EC28-CEEA-FB44-9F80-CCFD9EB42003}" type="presParOf" srcId="{539B1A76-0EEA-0649-97AB-4438331F7DDF}" destId="{5C173A09-8335-C142-9E2F-7BF124DCDA61}" srcOrd="3" destOrd="0" presId="urn:microsoft.com/office/officeart/2005/8/layout/hProcess10"/>
    <dgm:cxn modelId="{60407648-57C1-8348-AC24-5E1FE81751FB}" type="presParOf" srcId="{5C173A09-8335-C142-9E2F-7BF124DCDA61}" destId="{D2E582F3-B917-FD42-ADFF-277C9DF390C7}" srcOrd="0" destOrd="0" presId="urn:microsoft.com/office/officeart/2005/8/layout/hProcess10"/>
    <dgm:cxn modelId="{42CF3F6D-41E3-B14B-A6F5-D60C15DFAB64}" type="presParOf" srcId="{539B1A76-0EEA-0649-97AB-4438331F7DDF}" destId="{C5EF31ED-A4C9-9D40-88E8-AEDEBCD274A3}" srcOrd="4" destOrd="0" presId="urn:microsoft.com/office/officeart/2005/8/layout/hProcess10"/>
    <dgm:cxn modelId="{98D8F3C5-60C2-7343-8AD7-11F71B9C30AE}" type="presParOf" srcId="{C5EF31ED-A4C9-9D40-88E8-AEDEBCD274A3}" destId="{2DF05F1A-1942-7147-BBE9-D246615EFE1A}" srcOrd="0" destOrd="0" presId="urn:microsoft.com/office/officeart/2005/8/layout/hProcess10"/>
    <dgm:cxn modelId="{9FDC60D4-B1F4-F641-9E59-941F770FB4E2}" type="presParOf" srcId="{C5EF31ED-A4C9-9D40-88E8-AEDEBCD274A3}" destId="{01823702-C601-3641-B5FF-DF463C31A560}" srcOrd="1" destOrd="0" presId="urn:microsoft.com/office/officeart/2005/8/layout/hProcess1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75A6A3-EF49-A04B-860C-E2FA475D0094}">
      <dsp:nvSpPr>
        <dsp:cNvPr id="0" name=""/>
        <dsp:cNvSpPr/>
      </dsp:nvSpPr>
      <dsp:spPr>
        <a:xfrm>
          <a:off x="0" y="530534"/>
          <a:ext cx="14630400" cy="166005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5482" tIns="708152" rIns="1135482" bIns="199136" numCol="1" spcCol="1270" anchor="t" anchorCtr="0">
          <a:noAutofit/>
        </a:bodyPr>
        <a:lstStyle/>
        <a:p>
          <a:pPr marL="285750" lvl="1" indent="-285750" algn="l" defTabSz="1244600" rtl="0">
            <a:lnSpc>
              <a:spcPct val="90000"/>
            </a:lnSpc>
            <a:spcBef>
              <a:spcPct val="0"/>
            </a:spcBef>
            <a:spcAft>
              <a:spcPct val="15000"/>
            </a:spcAft>
            <a:buChar char="•"/>
          </a:pPr>
          <a:r>
            <a:rPr lang="en-US" sz="2800" kern="1200" dirty="0"/>
            <a:t>Can continue their publishing practices, but, if needed they have support for deposition of any artefact</a:t>
          </a:r>
        </a:p>
      </dsp:txBody>
      <dsp:txXfrm>
        <a:off x="0" y="530534"/>
        <a:ext cx="14630400" cy="1660050"/>
      </dsp:txXfrm>
    </dsp:sp>
    <dsp:sp modelId="{CFA60137-C045-7C4D-A262-3774509B2074}">
      <dsp:nvSpPr>
        <dsp:cNvPr id="0" name=""/>
        <dsp:cNvSpPr/>
      </dsp:nvSpPr>
      <dsp:spPr>
        <a:xfrm>
          <a:off x="731520" y="28694"/>
          <a:ext cx="10241280" cy="1003680"/>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7096" tIns="0" rIns="387096" bIns="0" numCol="1" spcCol="1270" anchor="ctr" anchorCtr="0">
          <a:noAutofit/>
        </a:bodyPr>
        <a:lstStyle/>
        <a:p>
          <a:pPr marL="0" lvl="0" indent="0" algn="l" defTabSz="1244600" rtl="0">
            <a:lnSpc>
              <a:spcPct val="90000"/>
            </a:lnSpc>
            <a:spcBef>
              <a:spcPct val="0"/>
            </a:spcBef>
            <a:spcAft>
              <a:spcPct val="35000"/>
            </a:spcAft>
            <a:buNone/>
          </a:pPr>
          <a:r>
            <a:rPr lang="en-US" sz="2800" b="1" kern="1200" dirty="0"/>
            <a:t>Common repository for publishing (deposition) of datasets, methods, and packages</a:t>
          </a:r>
          <a:endParaRPr lang="en-US" sz="2800" kern="1200" dirty="0"/>
        </a:p>
      </dsp:txBody>
      <dsp:txXfrm>
        <a:off x="780516" y="77690"/>
        <a:ext cx="10143288" cy="905688"/>
      </dsp:txXfrm>
    </dsp:sp>
    <dsp:sp modelId="{3504530B-68B3-FB4E-A5F9-CAF130A6FE58}">
      <dsp:nvSpPr>
        <dsp:cNvPr id="0" name=""/>
        <dsp:cNvSpPr/>
      </dsp:nvSpPr>
      <dsp:spPr>
        <a:xfrm>
          <a:off x="0" y="2876024"/>
          <a:ext cx="14630400" cy="1660050"/>
        </a:xfrm>
        <a:prstGeom prst="rect">
          <a:avLst/>
        </a:prstGeom>
        <a:solidFill>
          <a:schemeClr val="lt1">
            <a:alpha val="90000"/>
            <a:hueOff val="0"/>
            <a:satOff val="0"/>
            <a:lumOff val="0"/>
            <a:alphaOff val="0"/>
          </a:schemeClr>
        </a:solidFill>
        <a:ln w="25400" cap="flat" cmpd="sng" algn="ctr">
          <a:solidFill>
            <a:schemeClr val="accent5">
              <a:hueOff val="-6844048"/>
              <a:satOff val="28085"/>
              <a:lumOff val="-196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5482" tIns="708152" rIns="1135482" bIns="199136" numCol="1" spcCol="1270" anchor="t" anchorCtr="0">
          <a:noAutofit/>
        </a:bodyPr>
        <a:lstStyle/>
        <a:p>
          <a:pPr marL="285750" lvl="1" indent="-285750" algn="l" defTabSz="1244600" rtl="0">
            <a:lnSpc>
              <a:spcPct val="90000"/>
            </a:lnSpc>
            <a:spcBef>
              <a:spcPct val="0"/>
            </a:spcBef>
            <a:spcAft>
              <a:spcPct val="15000"/>
            </a:spcAft>
            <a:buChar char="•"/>
          </a:pPr>
          <a:r>
            <a:rPr lang="en-US" sz="2800" kern="1200" dirty="0"/>
            <a:t>Community information space to share, discovery, and reuse (reproduce) scientific results</a:t>
          </a:r>
        </a:p>
      </dsp:txBody>
      <dsp:txXfrm>
        <a:off x="0" y="2876024"/>
        <a:ext cx="14630400" cy="1660050"/>
      </dsp:txXfrm>
    </dsp:sp>
    <dsp:sp modelId="{88A49392-D19B-B849-A9A9-16A96B1980BD}">
      <dsp:nvSpPr>
        <dsp:cNvPr id="0" name=""/>
        <dsp:cNvSpPr/>
      </dsp:nvSpPr>
      <dsp:spPr>
        <a:xfrm>
          <a:off x="731520" y="2374184"/>
          <a:ext cx="10241280" cy="1003680"/>
        </a:xfrm>
        <a:prstGeom prst="roundRect">
          <a:avLst/>
        </a:prstGeom>
        <a:solidFill>
          <a:schemeClr val="accent5">
            <a:hueOff val="-6844048"/>
            <a:satOff val="28085"/>
            <a:lumOff val="-196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7096" tIns="0" rIns="387096" bIns="0" numCol="1" spcCol="1270" anchor="ctr" anchorCtr="0">
          <a:noAutofit/>
        </a:bodyPr>
        <a:lstStyle/>
        <a:p>
          <a:pPr marL="0" lvl="0" indent="0" algn="l" defTabSz="1244600" rtl="0">
            <a:lnSpc>
              <a:spcPct val="90000"/>
            </a:lnSpc>
            <a:spcBef>
              <a:spcPct val="0"/>
            </a:spcBef>
            <a:spcAft>
              <a:spcPct val="35000"/>
            </a:spcAft>
            <a:buNone/>
          </a:pPr>
          <a:r>
            <a:rPr lang="en-US" sz="2800" b="1" kern="1200" dirty="0"/>
            <a:t>Collaborative curation of a community-specific research communication domain</a:t>
          </a:r>
        </a:p>
      </dsp:txBody>
      <dsp:txXfrm>
        <a:off x="780516" y="2423180"/>
        <a:ext cx="10143288" cy="905688"/>
      </dsp:txXfrm>
    </dsp:sp>
    <dsp:sp modelId="{E1B83F34-B558-7749-8A18-A3DBD1F0F380}">
      <dsp:nvSpPr>
        <dsp:cNvPr id="0" name=""/>
        <dsp:cNvSpPr/>
      </dsp:nvSpPr>
      <dsp:spPr>
        <a:xfrm>
          <a:off x="0" y="5221514"/>
          <a:ext cx="14630400" cy="1285200"/>
        </a:xfrm>
        <a:prstGeom prst="rect">
          <a:avLst/>
        </a:prstGeom>
        <a:solidFill>
          <a:schemeClr val="lt1">
            <a:alpha val="90000"/>
            <a:hueOff val="0"/>
            <a:satOff val="0"/>
            <a:lumOff val="0"/>
            <a:alphaOff val="0"/>
          </a:schemeClr>
        </a:solidFill>
        <a:ln w="25400" cap="flat" cmpd="sng" algn="ctr">
          <a:solidFill>
            <a:schemeClr val="accent5">
              <a:hueOff val="-13688096"/>
              <a:satOff val="56170"/>
              <a:lumOff val="-392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5482" tIns="708152" rIns="1135482" bIns="199136" numCol="1" spcCol="1270" anchor="t" anchorCtr="0">
          <a:noAutofit/>
        </a:bodyPr>
        <a:lstStyle/>
        <a:p>
          <a:pPr marL="285750" lvl="1" indent="-285750" algn="l" defTabSz="1244600" rtl="0">
            <a:lnSpc>
              <a:spcPct val="90000"/>
            </a:lnSpc>
            <a:spcBef>
              <a:spcPct val="0"/>
            </a:spcBef>
            <a:spcAft>
              <a:spcPct val="15000"/>
            </a:spcAft>
            <a:buChar char="•"/>
          </a:pPr>
          <a:r>
            <a:rPr lang="en-US" sz="2800" kern="1200" dirty="0"/>
            <a:t>Scientific reward strategies can be developed</a:t>
          </a:r>
        </a:p>
      </dsp:txBody>
      <dsp:txXfrm>
        <a:off x="0" y="5221514"/>
        <a:ext cx="14630400" cy="1285200"/>
      </dsp:txXfrm>
    </dsp:sp>
    <dsp:sp modelId="{A965B0F9-124D-294B-A0BE-7F85ED16233E}">
      <dsp:nvSpPr>
        <dsp:cNvPr id="0" name=""/>
        <dsp:cNvSpPr/>
      </dsp:nvSpPr>
      <dsp:spPr>
        <a:xfrm>
          <a:off x="731520" y="4719674"/>
          <a:ext cx="10241280" cy="1003680"/>
        </a:xfrm>
        <a:prstGeom prst="roundRect">
          <a:avLst/>
        </a:prstGeom>
        <a:solidFill>
          <a:schemeClr val="accent5">
            <a:hueOff val="-13688096"/>
            <a:satOff val="56170"/>
            <a:lumOff val="-392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7096" tIns="0" rIns="387096" bIns="0" numCol="1" spcCol="1270" anchor="ctr" anchorCtr="0">
          <a:noAutofit/>
        </a:bodyPr>
        <a:lstStyle/>
        <a:p>
          <a:pPr marL="0" lvl="0" indent="0" algn="l" defTabSz="1244600" rtl="0">
            <a:lnSpc>
              <a:spcPct val="90000"/>
            </a:lnSpc>
            <a:spcBef>
              <a:spcPct val="0"/>
            </a:spcBef>
            <a:spcAft>
              <a:spcPct val="35000"/>
            </a:spcAft>
            <a:buNone/>
          </a:pPr>
          <a:r>
            <a:rPr lang="en-US" sz="2800" b="1" kern="1200" dirty="0"/>
            <a:t>Research impact and statistics</a:t>
          </a:r>
          <a:endParaRPr lang="en-US" sz="2800" kern="1200" dirty="0"/>
        </a:p>
      </dsp:txBody>
      <dsp:txXfrm>
        <a:off x="780516" y="4768670"/>
        <a:ext cx="10143288" cy="9056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FFBA00-19A5-664B-AB49-0885453E8C18}">
      <dsp:nvSpPr>
        <dsp:cNvPr id="0" name=""/>
        <dsp:cNvSpPr/>
      </dsp:nvSpPr>
      <dsp:spPr>
        <a:xfrm>
          <a:off x="6817" y="0"/>
          <a:ext cx="3211610" cy="2584738"/>
        </a:xfrm>
        <a:prstGeom prst="roundRect">
          <a:avLst>
            <a:gd name="adj" fmla="val 10000"/>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6BDB92C-2D81-F44C-95D5-1F75701CEB23}">
      <dsp:nvSpPr>
        <dsp:cNvPr id="0" name=""/>
        <dsp:cNvSpPr/>
      </dsp:nvSpPr>
      <dsp:spPr>
        <a:xfrm>
          <a:off x="529637" y="1550843"/>
          <a:ext cx="3211610" cy="258473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pt-PT" sz="3200" kern="1200" dirty="0">
              <a:latin typeface="Calibri" panose="020F0502020204030204" pitchFamily="34" charset="0"/>
            </a:rPr>
            <a:t>HELPDESK</a:t>
          </a:r>
          <a:endParaRPr lang="en-US" sz="3200" kern="1200" dirty="0">
            <a:latin typeface="Calibri" panose="020F0502020204030204" pitchFamily="34" charset="0"/>
          </a:endParaRPr>
        </a:p>
        <a:p>
          <a:pPr marL="285750" lvl="1" indent="-285750" algn="l" defTabSz="1422400">
            <a:lnSpc>
              <a:spcPct val="90000"/>
            </a:lnSpc>
            <a:spcBef>
              <a:spcPct val="0"/>
            </a:spcBef>
            <a:spcAft>
              <a:spcPct val="15000"/>
            </a:spcAft>
            <a:buChar char="•"/>
          </a:pPr>
          <a:r>
            <a:rPr lang="pt-PT" sz="3200" kern="1200" dirty="0" err="1">
              <a:latin typeface="Calibri" panose="020F0502020204030204" pitchFamily="34" charset="0"/>
            </a:rPr>
            <a:t>Ask</a:t>
          </a:r>
          <a:r>
            <a:rPr lang="pt-PT" sz="3200" kern="1200" dirty="0">
              <a:latin typeface="Calibri" panose="020F0502020204030204" pitchFamily="34" charset="0"/>
            </a:rPr>
            <a:t> a </a:t>
          </a:r>
          <a:r>
            <a:rPr lang="pt-PT" sz="3200" kern="1200" dirty="0" err="1">
              <a:latin typeface="Calibri" panose="020F0502020204030204" pitchFamily="34" charset="0"/>
            </a:rPr>
            <a:t>question</a:t>
          </a:r>
          <a:endParaRPr lang="en-US" sz="3200" kern="1200" dirty="0">
            <a:latin typeface="Calibri" panose="020F0502020204030204" pitchFamily="34" charset="0"/>
          </a:endParaRPr>
        </a:p>
        <a:p>
          <a:pPr marL="285750" lvl="1" indent="-285750" algn="l" defTabSz="1422400">
            <a:lnSpc>
              <a:spcPct val="90000"/>
            </a:lnSpc>
            <a:spcBef>
              <a:spcPct val="0"/>
            </a:spcBef>
            <a:spcAft>
              <a:spcPct val="15000"/>
            </a:spcAft>
            <a:buChar char="•"/>
          </a:pPr>
          <a:r>
            <a:rPr lang="pt-PT" sz="3200" kern="1200" dirty="0" err="1">
              <a:latin typeface="Calibri" panose="020F0502020204030204" pitchFamily="34" charset="0"/>
            </a:rPr>
            <a:t>FAQs</a:t>
          </a:r>
          <a:endParaRPr lang="pt-PT" sz="3200" kern="1200" dirty="0">
            <a:latin typeface="Calibri" panose="020F0502020204030204" pitchFamily="34" charset="0"/>
          </a:endParaRPr>
        </a:p>
      </dsp:txBody>
      <dsp:txXfrm>
        <a:off x="605341" y="1626547"/>
        <a:ext cx="3060202" cy="2433330"/>
      </dsp:txXfrm>
    </dsp:sp>
    <dsp:sp modelId="{258E02F5-8534-924C-B946-B5ADC36E4E46}">
      <dsp:nvSpPr>
        <dsp:cNvPr id="0" name=""/>
        <dsp:cNvSpPr/>
      </dsp:nvSpPr>
      <dsp:spPr>
        <a:xfrm>
          <a:off x="3837054" y="906516"/>
          <a:ext cx="618627" cy="771705"/>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3837054" y="1060857"/>
        <a:ext cx="433039" cy="463023"/>
      </dsp:txXfrm>
    </dsp:sp>
    <dsp:sp modelId="{FAF4852D-E851-EA42-8B83-735D12AD494A}">
      <dsp:nvSpPr>
        <dsp:cNvPr id="0" name=""/>
        <dsp:cNvSpPr/>
      </dsp:nvSpPr>
      <dsp:spPr>
        <a:xfrm>
          <a:off x="4985933" y="0"/>
          <a:ext cx="3211610" cy="2584738"/>
        </a:xfrm>
        <a:prstGeom prst="roundRect">
          <a:avLst>
            <a:gd name="adj" fmla="val 10000"/>
          </a:avLst>
        </a:prstGeom>
        <a:blipFill>
          <a:blip xmlns:r="http://schemas.openxmlformats.org/officeDocument/2006/relationships" r:embed="rId2" cstate="screen">
            <a:duotone>
              <a:schemeClr val="accent2">
                <a:shade val="45000"/>
                <a:satMod val="135000"/>
              </a:schemeClr>
              <a:prstClr val="white"/>
            </a:duotone>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DD55C1-59C8-FF4F-B377-6997FE526115}">
      <dsp:nvSpPr>
        <dsp:cNvPr id="0" name=""/>
        <dsp:cNvSpPr/>
      </dsp:nvSpPr>
      <dsp:spPr>
        <a:xfrm>
          <a:off x="5508753" y="1550843"/>
          <a:ext cx="3211610" cy="2584738"/>
        </a:xfrm>
        <a:prstGeom prst="roundRect">
          <a:avLst>
            <a:gd name="adj" fmla="val 10000"/>
          </a:avLst>
        </a:prstGeom>
        <a:solidFill>
          <a:schemeClr val="accent3">
            <a:hueOff val="1226082"/>
            <a:satOff val="-16456"/>
            <a:lumOff val="-137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t-PT" sz="2800" b="1" kern="1200" dirty="0"/>
            <a:t>RESOURCES</a:t>
          </a:r>
          <a:endParaRPr lang="pt-PT" sz="2800" b="0" kern="1200" dirty="0">
            <a:latin typeface="Calibri" panose="020F0502020204030204" pitchFamily="34" charset="0"/>
          </a:endParaRPr>
        </a:p>
        <a:p>
          <a:pPr marL="285750" lvl="1" indent="-285750" algn="l" defTabSz="1244600">
            <a:lnSpc>
              <a:spcPct val="90000"/>
            </a:lnSpc>
            <a:spcBef>
              <a:spcPct val="0"/>
            </a:spcBef>
            <a:spcAft>
              <a:spcPct val="15000"/>
            </a:spcAft>
            <a:buChar char="•"/>
          </a:pPr>
          <a:r>
            <a:rPr lang="pt-PT" sz="2800" b="0" kern="1200" dirty="0">
              <a:latin typeface="Calibri" panose="020F0502020204030204" pitchFamily="34" charset="0"/>
            </a:rPr>
            <a:t>OA </a:t>
          </a:r>
          <a:r>
            <a:rPr lang="pt-PT" sz="2800" b="0" kern="1200" dirty="0" err="1">
              <a:latin typeface="Calibri" panose="020F0502020204030204" pitchFamily="34" charset="0"/>
            </a:rPr>
            <a:t>guides</a:t>
          </a:r>
          <a:endParaRPr lang="pt-PT" sz="2800" b="0" kern="1200" dirty="0">
            <a:latin typeface="Calibri" panose="020F0502020204030204" pitchFamily="34" charset="0"/>
          </a:endParaRPr>
        </a:p>
        <a:p>
          <a:pPr marL="285750" lvl="1" indent="-285750" algn="l" defTabSz="1244600">
            <a:lnSpc>
              <a:spcPct val="90000"/>
            </a:lnSpc>
            <a:spcBef>
              <a:spcPct val="0"/>
            </a:spcBef>
            <a:spcAft>
              <a:spcPct val="15000"/>
            </a:spcAft>
            <a:buChar char="•"/>
          </a:pPr>
          <a:r>
            <a:rPr lang="en-US" sz="2800" b="0" kern="1200" dirty="0">
              <a:latin typeface="Calibri" panose="020F0502020204030204" pitchFamily="34" charset="0"/>
            </a:rPr>
            <a:t>Copyright issues</a:t>
          </a:r>
          <a:endParaRPr lang="pt-PT" sz="2800" b="0" kern="1200" dirty="0">
            <a:latin typeface="Calibri" panose="020F0502020204030204" pitchFamily="34" charset="0"/>
          </a:endParaRPr>
        </a:p>
        <a:p>
          <a:pPr marL="285750" lvl="1" indent="-285750" algn="l" defTabSz="1244600">
            <a:lnSpc>
              <a:spcPct val="90000"/>
            </a:lnSpc>
            <a:spcBef>
              <a:spcPct val="0"/>
            </a:spcBef>
            <a:spcAft>
              <a:spcPct val="15000"/>
            </a:spcAft>
            <a:buChar char="•"/>
          </a:pPr>
          <a:r>
            <a:rPr lang="pt-PT" sz="2800" b="0" kern="1200" dirty="0" err="1">
              <a:latin typeface="Calibri" panose="020F0502020204030204" pitchFamily="34" charset="0"/>
            </a:rPr>
            <a:t>Factsheets</a:t>
          </a:r>
          <a:endParaRPr lang="pt-PT" sz="2800" b="0" kern="1200" dirty="0">
            <a:latin typeface="Calibri" panose="020F0502020204030204" pitchFamily="34" charset="0"/>
          </a:endParaRPr>
        </a:p>
      </dsp:txBody>
      <dsp:txXfrm>
        <a:off x="5584457" y="1626547"/>
        <a:ext cx="3060202" cy="2433330"/>
      </dsp:txXfrm>
    </dsp:sp>
    <dsp:sp modelId="{5C173A09-8335-C142-9E2F-7BF124DCDA61}">
      <dsp:nvSpPr>
        <dsp:cNvPr id="0" name=""/>
        <dsp:cNvSpPr/>
      </dsp:nvSpPr>
      <dsp:spPr>
        <a:xfrm>
          <a:off x="8816171" y="906516"/>
          <a:ext cx="618627" cy="771705"/>
        </a:xfrm>
        <a:prstGeom prst="rightArrow">
          <a:avLst>
            <a:gd name="adj1" fmla="val 60000"/>
            <a:gd name="adj2" fmla="val 50000"/>
          </a:avLst>
        </a:prstGeom>
        <a:solidFill>
          <a:schemeClr val="accent3">
            <a:hueOff val="2452165"/>
            <a:satOff val="-32912"/>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8816171" y="1060857"/>
        <a:ext cx="433039" cy="463023"/>
      </dsp:txXfrm>
    </dsp:sp>
    <dsp:sp modelId="{2DF05F1A-1942-7147-BBE9-D246615EFE1A}">
      <dsp:nvSpPr>
        <dsp:cNvPr id="0" name=""/>
        <dsp:cNvSpPr/>
      </dsp:nvSpPr>
      <dsp:spPr>
        <a:xfrm>
          <a:off x="9965050" y="0"/>
          <a:ext cx="3211610" cy="2584738"/>
        </a:xfrm>
        <a:prstGeom prst="roundRect">
          <a:avLst>
            <a:gd name="adj" fmla="val 10000"/>
          </a:avLst>
        </a:prstGeom>
        <a:blipFill>
          <a:blip xmlns:r="http://schemas.openxmlformats.org/officeDocument/2006/relationships"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1823702-C601-3641-B5FF-DF463C31A560}">
      <dsp:nvSpPr>
        <dsp:cNvPr id="0" name=""/>
        <dsp:cNvSpPr/>
      </dsp:nvSpPr>
      <dsp:spPr>
        <a:xfrm>
          <a:off x="10487870" y="1550843"/>
          <a:ext cx="3211610" cy="2584738"/>
        </a:xfrm>
        <a:prstGeom prst="roundRect">
          <a:avLst>
            <a:gd name="adj" fmla="val 10000"/>
          </a:avLst>
        </a:prstGeom>
        <a:solidFill>
          <a:schemeClr val="accent3">
            <a:hueOff val="2452165"/>
            <a:satOff val="-32912"/>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pt-PT" sz="3200" b="1" kern="1200" dirty="0"/>
            <a:t>TRAINING</a:t>
          </a:r>
          <a:endParaRPr lang="en-US" sz="3200" b="0" kern="1200" dirty="0">
            <a:latin typeface="Calibri" panose="020F0502020204030204" pitchFamily="34" charset="0"/>
          </a:endParaRPr>
        </a:p>
        <a:p>
          <a:pPr marL="285750" lvl="1" indent="-285750" algn="l" defTabSz="1422400">
            <a:lnSpc>
              <a:spcPct val="90000"/>
            </a:lnSpc>
            <a:spcBef>
              <a:spcPct val="0"/>
            </a:spcBef>
            <a:spcAft>
              <a:spcPct val="15000"/>
            </a:spcAft>
            <a:buChar char="•"/>
          </a:pPr>
          <a:r>
            <a:rPr lang="pt-PT" sz="3200" b="0" kern="1200" dirty="0" err="1">
              <a:latin typeface="Calibri" panose="020F0502020204030204" pitchFamily="34" charset="0"/>
            </a:rPr>
            <a:t>Webinars</a:t>
          </a:r>
          <a:endParaRPr lang="en-US" sz="3200" b="0" kern="1200" dirty="0">
            <a:latin typeface="Calibri" panose="020F0502020204030204" pitchFamily="34" charset="0"/>
          </a:endParaRPr>
        </a:p>
        <a:p>
          <a:pPr marL="285750" lvl="1" indent="-285750" algn="l" defTabSz="1422400">
            <a:lnSpc>
              <a:spcPct val="90000"/>
            </a:lnSpc>
            <a:spcBef>
              <a:spcPct val="0"/>
            </a:spcBef>
            <a:spcAft>
              <a:spcPct val="15000"/>
            </a:spcAft>
            <a:buChar char="•"/>
          </a:pPr>
          <a:r>
            <a:rPr lang="pt-PT" sz="3200" b="0" kern="1200" dirty="0">
              <a:latin typeface="Calibri" panose="020F0502020204030204" pitchFamily="34" charset="0"/>
            </a:rPr>
            <a:t>Workshops</a:t>
          </a:r>
        </a:p>
        <a:p>
          <a:pPr marL="285750" lvl="1" indent="-285750" algn="l" defTabSz="1422400">
            <a:lnSpc>
              <a:spcPct val="90000"/>
            </a:lnSpc>
            <a:spcBef>
              <a:spcPct val="0"/>
            </a:spcBef>
            <a:spcAft>
              <a:spcPct val="15000"/>
            </a:spcAft>
            <a:buChar char="•"/>
          </a:pPr>
          <a:endParaRPr lang="en-US" sz="3200" b="0" kern="1200" dirty="0">
            <a:latin typeface="Calibri" panose="020F0502020204030204" pitchFamily="34" charset="0"/>
          </a:endParaRPr>
        </a:p>
      </dsp:txBody>
      <dsp:txXfrm>
        <a:off x="10563574" y="1626547"/>
        <a:ext cx="3060202" cy="243333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3F239F5-19E1-724A-8F0B-922E848C9F3F}" type="datetimeFigureOut">
              <a:rPr lang="en-US" smtClean="0"/>
              <a:t>9/19/2019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04F47F3-A4D4-424B-B094-079746893914}" type="slidenum">
              <a:rPr lang="en-US" smtClean="0"/>
              <a:t>‹Nr.›</a:t>
            </a:fld>
            <a:endParaRPr lang="en-US"/>
          </a:p>
        </p:txBody>
      </p:sp>
    </p:spTree>
    <p:extLst>
      <p:ext uri="{BB962C8B-B14F-4D97-AF65-F5344CB8AC3E}">
        <p14:creationId xmlns:p14="http://schemas.microsoft.com/office/powerpoint/2010/main" val="17618666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381000" y="685800"/>
            <a:ext cx="6096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836997680"/>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37618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FBA09CC1-DBA2-45A1-BC35-E504F2210EFA}" type="slidenum">
              <a:rPr lang="el-GR" smtClean="0"/>
              <a:pPr>
                <a:defRPr/>
              </a:pPr>
              <a:t>2</a:t>
            </a:fld>
            <a:endParaRPr lang="el-GR"/>
          </a:p>
        </p:txBody>
      </p:sp>
    </p:spTree>
    <p:extLst>
      <p:ext uri="{BB962C8B-B14F-4D97-AF65-F5344CB8AC3E}">
        <p14:creationId xmlns:p14="http://schemas.microsoft.com/office/powerpoint/2010/main" val="2885441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WHY: open and reproducible science</a:t>
            </a: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HOW: scientific / scholarly communication. To reach researchers as the main users of EOSC, a </a:t>
            </a:r>
            <a:r>
              <a:rPr lang="en-US" sz="2200" b="1" dirty="0">
                <a:effectLst/>
                <a:latin typeface="Helvetica Neue"/>
                <a:ea typeface="Helvetica Neue"/>
                <a:cs typeface="Helvetica Neue"/>
                <a:sym typeface="Helvetica Neue"/>
              </a:rPr>
              <a:t>language of scientific / scholarly communication</a:t>
            </a:r>
            <a:r>
              <a:rPr lang="en-US" sz="2200" dirty="0">
                <a:effectLst/>
                <a:latin typeface="Helvetica Neue"/>
                <a:ea typeface="Helvetica Neue"/>
                <a:cs typeface="Helvetica Neue"/>
                <a:sym typeface="Helvetica Neue"/>
              </a:rPr>
              <a:t> should be spoken. Excellent researchers do not have time to design infrastructure or temper technology but are eventually targeted towards communicating with peers through publishing any forms of research results, which contribute to their career development. </a:t>
            </a:r>
          </a:p>
          <a:p>
            <a:endParaRPr lang="en-GB" dirty="0"/>
          </a:p>
          <a:p>
            <a:r>
              <a:rPr lang="en-GB" dirty="0"/>
              <a:t>WHAT: a data infrastructure, establishing social and technical links, and offering interoperable services and data</a:t>
            </a:r>
          </a:p>
        </p:txBody>
      </p:sp>
    </p:spTree>
    <p:extLst>
      <p:ext uri="{BB962C8B-B14F-4D97-AF65-F5344CB8AC3E}">
        <p14:creationId xmlns:p14="http://schemas.microsoft.com/office/powerpoint/2010/main" val="36756168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pPr marL="0" marR="0" lvl="0" indent="0" algn="r" defTabSz="547687" rtl="0" eaLnBrk="1" fontAlgn="auto" latinLnBrk="0" hangingPunct="1">
              <a:lnSpc>
                <a:spcPct val="100000"/>
              </a:lnSpc>
              <a:spcBef>
                <a:spcPts val="0"/>
              </a:spcBef>
              <a:spcAft>
                <a:spcPts val="0"/>
              </a:spcAft>
              <a:buClrTx/>
              <a:buSzTx/>
              <a:buFontTx/>
              <a:buNone/>
              <a:tabLst/>
              <a:defRPr/>
            </a:pPr>
            <a:fld id="{EECB501B-9145-384C-860E-E18BA7581B70}" type="slidenum">
              <a:rPr kumimoji="0" lang="el-GR" sz="1200" b="0" i="0" u="none" strike="noStrike" kern="0" cap="none" spc="0" normalizeH="0" baseline="0" noProof="0" smtClean="0">
                <a:ln>
                  <a:noFill/>
                </a:ln>
                <a:solidFill>
                  <a:srgbClr val="000000"/>
                </a:solidFill>
                <a:effectLst/>
                <a:uLnTx/>
                <a:uFillTx/>
                <a:latin typeface="Calibri" panose="020F0502020204030204"/>
                <a:ea typeface="+mn-ea"/>
                <a:cs typeface="+mn-cs"/>
                <a:sym typeface="Helvetica Light"/>
              </a:rPr>
              <a:pPr marL="0" marR="0" lvl="0" indent="0" algn="r" defTabSz="547687" rtl="0" eaLnBrk="1" fontAlgn="auto" latinLnBrk="0" hangingPunct="1">
                <a:lnSpc>
                  <a:spcPct val="100000"/>
                </a:lnSpc>
                <a:spcBef>
                  <a:spcPts val="0"/>
                </a:spcBef>
                <a:spcAft>
                  <a:spcPts val="0"/>
                </a:spcAft>
                <a:buClrTx/>
                <a:buSzTx/>
                <a:buFontTx/>
                <a:buNone/>
                <a:tabLst/>
                <a:defRPr/>
              </a:pPr>
              <a:t>10</a:t>
            </a:fld>
            <a:endParaRPr kumimoji="0" lang="el-GR" sz="1200" b="0" i="0" u="none" strike="noStrike" kern="0" cap="none" spc="0" normalizeH="0" baseline="0" noProof="0">
              <a:ln>
                <a:noFill/>
              </a:ln>
              <a:solidFill>
                <a:srgbClr val="000000"/>
              </a:solidFill>
              <a:effectLst/>
              <a:uLnTx/>
              <a:uFillTx/>
              <a:latin typeface="Calibri" panose="020F0502020204030204"/>
              <a:ea typeface="+mn-ea"/>
              <a:cs typeface="+mn-cs"/>
              <a:sym typeface="Helvetica Light"/>
            </a:endParaRPr>
          </a:p>
        </p:txBody>
      </p:sp>
      <p:sp>
        <p:nvSpPr>
          <p:cNvPr id="5" name="Tijdelijke aanduiding voor voettekst 4"/>
          <p:cNvSpPr>
            <a:spLocks noGrp="1"/>
          </p:cNvSpPr>
          <p:nvPr>
            <p:ph type="ftr" sz="quarter" idx="11"/>
          </p:nvPr>
        </p:nvSpPr>
        <p:spPr/>
        <p:txBody>
          <a:bodyPr/>
          <a:lstStyle/>
          <a:p>
            <a:pPr marL="0" marR="0" lvl="0" indent="0" algn="l" defTabSz="547687"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000000"/>
                </a:solidFill>
                <a:effectLst/>
                <a:uLnTx/>
                <a:uFillTx/>
                <a:latin typeface="Calibri" panose="020F0502020204030204"/>
                <a:ea typeface="+mn-ea"/>
                <a:cs typeface="+mn-cs"/>
                <a:sym typeface="Helvetica Light"/>
              </a:rPr>
              <a:t>Open Science in H2020</a:t>
            </a:r>
            <a:endParaRPr kumimoji="0" lang="el-GR" sz="1200" b="0" i="0" u="none" strike="noStrike" kern="0" cap="none" spc="0" normalizeH="0" baseline="0" noProof="0">
              <a:ln>
                <a:noFill/>
              </a:ln>
              <a:solidFill>
                <a:srgbClr val="000000"/>
              </a:solidFill>
              <a:effectLst/>
              <a:uLnTx/>
              <a:uFillTx/>
              <a:latin typeface="Calibri" panose="020F0502020204030204"/>
              <a:ea typeface="+mn-ea"/>
              <a:cs typeface="+mn-cs"/>
              <a:sym typeface="Helvetica Light"/>
            </a:endParaRPr>
          </a:p>
        </p:txBody>
      </p:sp>
    </p:spTree>
    <p:extLst>
      <p:ext uri="{BB962C8B-B14F-4D97-AF65-F5344CB8AC3E}">
        <p14:creationId xmlns:p14="http://schemas.microsoft.com/office/powerpoint/2010/main" val="658795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data: sit at one end of data sharing spectrum</a:t>
            </a:r>
          </a:p>
          <a:p>
            <a:r>
              <a:rPr lang="en-US" dirty="0"/>
              <a:t>Open =&gt; data can be freely used…</a:t>
            </a:r>
          </a:p>
          <a:p>
            <a:r>
              <a:rPr lang="en-US" dirty="0"/>
              <a:t>Opposite of that: closed data (temporarily/permanently)</a:t>
            </a:r>
          </a:p>
          <a:p>
            <a:r>
              <a:rPr lang="en-US" dirty="0"/>
              <a:t>BUT: doesn’t have to be all or nothing </a:t>
            </a:r>
          </a:p>
          <a:p>
            <a:r>
              <a:rPr lang="en-US" dirty="0"/>
              <a:t>	=&gt; possible to share under more </a:t>
            </a:r>
            <a:r>
              <a:rPr lang="en-US" u="sng" dirty="0"/>
              <a:t>restricted conditions</a:t>
            </a:r>
          </a:p>
          <a:p>
            <a:r>
              <a:rPr lang="en-US" u="none" dirty="0"/>
              <a:t>Ideal here: as open as possible…</a:t>
            </a:r>
          </a:p>
          <a:p>
            <a:endParaRPr lang="en-US" dirty="0"/>
          </a:p>
        </p:txBody>
      </p:sp>
      <p:sp>
        <p:nvSpPr>
          <p:cNvPr id="4" name="Slide Number Placeholder 3"/>
          <p:cNvSpPr>
            <a:spLocks noGrp="1"/>
          </p:cNvSpPr>
          <p:nvPr>
            <p:ph type="sldNum" sz="quarter" idx="5"/>
          </p:nvPr>
        </p:nvSpPr>
        <p:spPr/>
        <p:txBody>
          <a:bodyPr/>
          <a:lstStyle/>
          <a:p>
            <a:fld id="{539A0A48-EDB1-4AFE-B1B7-10CE2A416496}" type="slidenum">
              <a:rPr lang="en-GB" smtClean="0"/>
              <a:t>12</a:t>
            </a:fld>
            <a:endParaRPr lang="en-GB"/>
          </a:p>
        </p:txBody>
      </p:sp>
    </p:spTree>
    <p:extLst>
      <p:ext uri="{BB962C8B-B14F-4D97-AF65-F5344CB8AC3E}">
        <p14:creationId xmlns:p14="http://schemas.microsoft.com/office/powerpoint/2010/main" val="2146565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EC wants you to </a:t>
            </a:r>
          </a:p>
        </p:txBody>
      </p:sp>
      <p:sp>
        <p:nvSpPr>
          <p:cNvPr id="4" name="Slide Number Placeholder 3"/>
          <p:cNvSpPr>
            <a:spLocks noGrp="1"/>
          </p:cNvSpPr>
          <p:nvPr>
            <p:ph type="sldNum" sz="quarter" idx="5"/>
          </p:nvPr>
        </p:nvSpPr>
        <p:spPr/>
        <p:txBody>
          <a:bodyPr/>
          <a:lstStyle/>
          <a:p>
            <a:fld id="{539A0A48-EDB1-4AFE-B1B7-10CE2A416496}" type="slidenum">
              <a:rPr lang="en-GB" smtClean="0"/>
              <a:t>13</a:t>
            </a:fld>
            <a:endParaRPr lang="en-GB"/>
          </a:p>
        </p:txBody>
      </p:sp>
    </p:spTree>
    <p:extLst>
      <p:ext uri="{BB962C8B-B14F-4D97-AF65-F5344CB8AC3E}">
        <p14:creationId xmlns:p14="http://schemas.microsoft.com/office/powerpoint/2010/main" val="30168934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If a researcher</a:t>
            </a:r>
            <a:r>
              <a:rPr lang="nl-BE" baseline="0" dirty="0"/>
              <a:t> isn’t sure where to deposit , OPenAIRE can help. </a:t>
            </a:r>
          </a:p>
          <a:p>
            <a:pPr marL="171450" indent="-171450">
              <a:buFontTx/>
              <a:buChar char="-"/>
            </a:pPr>
            <a:endParaRPr lang="nl-BE"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ECB501B-9145-384C-860E-E18BA7581B70}" type="slidenum">
              <a:rPr kumimoji="0" lang="el-GR" sz="1200" b="0" i="0" u="none" strike="noStrike" kern="1200" cap="none" spc="0" normalizeH="0" baseline="0" noProof="0" smtClean="0">
                <a:ln>
                  <a:noFill/>
                </a:ln>
                <a:solidFill>
                  <a:srgbClr val="000000"/>
                </a:solidFill>
                <a:effectLst/>
                <a:uLnTx/>
                <a:uFillTx/>
                <a:sym typeface="Gill Sans"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l-GR" sz="1200" b="0" i="0" u="none" strike="noStrike" kern="1200" cap="none" spc="0" normalizeH="0" baseline="0" noProof="0">
              <a:ln>
                <a:noFill/>
              </a:ln>
              <a:solidFill>
                <a:srgbClr val="000000"/>
              </a:solidFill>
              <a:effectLst/>
              <a:uLnTx/>
              <a:uFillTx/>
              <a:sym typeface="Gill Sans" charset="0"/>
            </a:endParaRPr>
          </a:p>
        </p:txBody>
      </p:sp>
    </p:spTree>
    <p:extLst>
      <p:ext uri="{BB962C8B-B14F-4D97-AF65-F5344CB8AC3E}">
        <p14:creationId xmlns:p14="http://schemas.microsoft.com/office/powerpoint/2010/main" val="33625978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err="1"/>
              <a:t>OpenAIRE</a:t>
            </a:r>
            <a:r>
              <a:rPr lang="en-US" dirty="0"/>
              <a:t> supports the various Open Access policies in the European Research Area. </a:t>
            </a:r>
            <a:r>
              <a:rPr lang="en-US" dirty="0" err="1"/>
              <a:t>OpenAIRE</a:t>
            </a:r>
            <a:r>
              <a:rPr lang="en-US" dirty="0"/>
              <a:t> offers a variety of resources and support info materials,</a:t>
            </a:r>
            <a:r>
              <a:rPr lang="en-US" baseline="0" dirty="0"/>
              <a:t> and if you still have questions – helpdesk.</a:t>
            </a:r>
            <a:endParaRPr lang="en-US" dirty="0"/>
          </a:p>
        </p:txBody>
      </p:sp>
      <p:sp>
        <p:nvSpPr>
          <p:cNvPr id="4" name="Marcador de Posição do Número do Diapositivo 3"/>
          <p:cNvSpPr>
            <a:spLocks noGrp="1"/>
          </p:cNvSpPr>
          <p:nvPr>
            <p:ph type="sldNum" sz="quarter" idx="10"/>
          </p:nvPr>
        </p:nvSpPr>
        <p:spPr/>
        <p:txBody>
          <a:bodyPr/>
          <a:lstStyle/>
          <a:p>
            <a:pPr>
              <a:defRPr/>
            </a:pPr>
            <a:fld id="{EECB501B-9145-384C-860E-E18BA7581B70}" type="slidenum">
              <a:rPr lang="el-GR" smtClean="0"/>
              <a:pPr>
                <a:defRPr/>
              </a:pPr>
              <a:t>23</a:t>
            </a:fld>
            <a:endParaRPr lang="el-GR"/>
          </a:p>
        </p:txBody>
      </p:sp>
    </p:spTree>
    <p:extLst>
      <p:ext uri="{BB962C8B-B14F-4D97-AF65-F5344CB8AC3E}">
        <p14:creationId xmlns:p14="http://schemas.microsoft.com/office/powerpoint/2010/main" val="18191168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8.png"/><Relationship Id="rId7" Type="http://schemas.openxmlformats.org/officeDocument/2006/relationships/image" Target="../media/image13.emf"/><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13.emf"/><Relationship Id="rId5" Type="http://schemas.openxmlformats.org/officeDocument/2006/relationships/image" Target="../media/image12.emf"/><Relationship Id="rId4" Type="http://schemas.openxmlformats.org/officeDocument/2006/relationships/image" Target="../media/image11.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2.png"/><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11.emf"/><Relationship Id="rId4"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3.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11.emf"/></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1.emf"/><Relationship Id="rId4" Type="http://schemas.openxmlformats.org/officeDocument/2006/relationships/image" Target="../media/image1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4.png"/><Relationship Id="rId1" Type="http://schemas.openxmlformats.org/officeDocument/2006/relationships/slideMaster" Target="../slideMasters/slideMaster1.xml"/><Relationship Id="rId5" Type="http://schemas.openxmlformats.org/officeDocument/2006/relationships/image" Target="../media/image11.emf"/><Relationship Id="rId4" Type="http://schemas.openxmlformats.org/officeDocument/2006/relationships/image" Target="../media/image10.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5.jpg"/><Relationship Id="rId1" Type="http://schemas.openxmlformats.org/officeDocument/2006/relationships/slideMaster" Target="../slideMasters/slideMaster1.xml"/><Relationship Id="rId5" Type="http://schemas.openxmlformats.org/officeDocument/2006/relationships/image" Target="../media/image11.emf"/><Relationship Id="rId4" Type="http://schemas.openxmlformats.org/officeDocument/2006/relationships/image" Target="../media/image10.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1.emf"/><Relationship Id="rId4" Type="http://schemas.openxmlformats.org/officeDocument/2006/relationships/image" Target="../media/image10.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1.emf"/><Relationship Id="rId4" Type="http://schemas.openxmlformats.org/officeDocument/2006/relationships/image" Target="../media/image10.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emf"/><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1.emf"/><Relationship Id="rId4" Type="http://schemas.openxmlformats.org/officeDocument/2006/relationships/image" Target="../media/image10.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6.png"/><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6.png"/><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6.png"/><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6.png"/><Relationship Id="rId1" Type="http://schemas.openxmlformats.org/officeDocument/2006/relationships/slideMaster" Target="../slideMasters/slideMaster1.xml"/><Relationship Id="rId5" Type="http://schemas.openxmlformats.org/officeDocument/2006/relationships/image" Target="../media/image11.emf"/><Relationship Id="rId4" Type="http://schemas.openxmlformats.org/officeDocument/2006/relationships/image" Target="../media/image10.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1.emf"/><Relationship Id="rId4" Type="http://schemas.openxmlformats.org/officeDocument/2006/relationships/image" Target="../media/image10.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1.emf"/><Relationship Id="rId4" Type="http://schemas.openxmlformats.org/officeDocument/2006/relationships/image" Target="../media/image10.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13.emf"/><Relationship Id="rId5" Type="http://schemas.openxmlformats.org/officeDocument/2006/relationships/image" Target="../media/image12.emf"/><Relationship Id="rId4" Type="http://schemas.openxmlformats.org/officeDocument/2006/relationships/image" Target="../media/image11.emf"/></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1.emf"/><Relationship Id="rId1" Type="http://schemas.openxmlformats.org/officeDocument/2006/relationships/slideMaster" Target="../slideMasters/slideMaster1.xml"/><Relationship Id="rId4" Type="http://schemas.openxmlformats.org/officeDocument/2006/relationships/image" Target="../media/image45.jpe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50.jpeg"/><Relationship Id="rId2" Type="http://schemas.openxmlformats.org/officeDocument/2006/relationships/image" Target="../media/image46.png"/><Relationship Id="rId1" Type="http://schemas.openxmlformats.org/officeDocument/2006/relationships/slideMaster" Target="../slideMasters/slideMaster1.xml"/><Relationship Id="rId6" Type="http://schemas.openxmlformats.org/officeDocument/2006/relationships/image" Target="../media/image49.png"/><Relationship Id="rId5" Type="http://schemas.openxmlformats.org/officeDocument/2006/relationships/image" Target="../media/image48.svg"/><Relationship Id="rId4" Type="http://schemas.openxmlformats.org/officeDocument/2006/relationships/image" Target="../media/image47.png"/></Relationships>
</file>

<file path=ppt/slideLayouts/_rels/slideLayout55.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50.jpeg"/><Relationship Id="rId2" Type="http://schemas.openxmlformats.org/officeDocument/2006/relationships/image" Target="../media/image46.png"/><Relationship Id="rId1" Type="http://schemas.openxmlformats.org/officeDocument/2006/relationships/slideMaster" Target="../slideMasters/slideMaster1.xml"/><Relationship Id="rId6" Type="http://schemas.openxmlformats.org/officeDocument/2006/relationships/image" Target="../media/image49.png"/><Relationship Id="rId5" Type="http://schemas.openxmlformats.org/officeDocument/2006/relationships/image" Target="../media/image48.svg"/><Relationship Id="rId4" Type="http://schemas.openxmlformats.org/officeDocument/2006/relationships/image" Target="../media/image47.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emf"/><Relationship Id="rId7" Type="http://schemas.openxmlformats.org/officeDocument/2006/relationships/image" Target="../media/image11.emf"/><Relationship Id="rId2" Type="http://schemas.openxmlformats.org/officeDocument/2006/relationships/image" Target="../media/image15.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14.png"/><Relationship Id="rId4" Type="http://schemas.openxmlformats.org/officeDocument/2006/relationships/image" Target="../media/image1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emf"/><Relationship Id="rId7" Type="http://schemas.openxmlformats.org/officeDocument/2006/relationships/image" Target="../media/image11.emf"/><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3.emf"/></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image" Target="../media/image17.png"/><Relationship Id="rId7" Type="http://schemas.openxmlformats.org/officeDocument/2006/relationships/image" Target="../media/image12.emf"/><Relationship Id="rId2" Type="http://schemas.openxmlformats.org/officeDocument/2006/relationships/image" Target="../media/image15.jpeg"/><Relationship Id="rId1" Type="http://schemas.openxmlformats.org/officeDocument/2006/relationships/slideMaster" Target="../slideMasters/slideMaster1.xml"/><Relationship Id="rId6" Type="http://schemas.openxmlformats.org/officeDocument/2006/relationships/image" Target="../media/image11.emf"/><Relationship Id="rId5" Type="http://schemas.openxmlformats.org/officeDocument/2006/relationships/image" Target="../media/image10.png"/><Relationship Id="rId4" Type="http://schemas.openxmlformats.org/officeDocument/2006/relationships/image" Target="../media/image18.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image" Target="../media/image17.png"/><Relationship Id="rId7" Type="http://schemas.openxmlformats.org/officeDocument/2006/relationships/image" Target="../media/image12.emf"/><Relationship Id="rId2" Type="http://schemas.openxmlformats.org/officeDocument/2006/relationships/image" Target="../media/image19.jpeg"/><Relationship Id="rId1" Type="http://schemas.openxmlformats.org/officeDocument/2006/relationships/slideMaster" Target="../slideMasters/slideMaster1.xml"/><Relationship Id="rId6" Type="http://schemas.openxmlformats.org/officeDocument/2006/relationships/image" Target="../media/image11.emf"/><Relationship Id="rId5" Type="http://schemas.openxmlformats.org/officeDocument/2006/relationships/image" Target="../media/image10.png"/><Relationship Id="rId4" Type="http://schemas.openxmlformats.org/officeDocument/2006/relationships/image" Target="../media/image18.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1">
    <p:bg>
      <p:bgPr>
        <a:solidFill>
          <a:schemeClr val="bg1"/>
        </a:solidFill>
        <a:effectLst/>
      </p:bgPr>
    </p:bg>
    <p:spTree>
      <p:nvGrpSpPr>
        <p:cNvPr id="1" name=""/>
        <p:cNvGrpSpPr/>
        <p:nvPr/>
      </p:nvGrpSpPr>
      <p:grpSpPr>
        <a:xfrm>
          <a:off x="0" y="0"/>
          <a:ext cx="0" cy="0"/>
          <a:chOff x="0" y="0"/>
          <a:chExt cx="0" cy="0"/>
        </a:xfrm>
      </p:grpSpPr>
      <p:pic>
        <p:nvPicPr>
          <p:cNvPr id="12" name="Picture 11"/>
          <p:cNvPicPr>
            <a:picLocks/>
          </p:cNvPicPr>
          <p:nvPr userDrawn="1"/>
        </p:nvPicPr>
        <p:blipFill>
          <a:blip r:embed="rId2">
            <a:extLst>
              <a:ext uri="{28A0092B-C50C-407E-A947-70E740481C1C}">
                <a14:useLocalDpi xmlns:a14="http://schemas.microsoft.com/office/drawing/2010/main"/>
              </a:ext>
            </a:extLst>
          </a:blip>
          <a:stretch>
            <a:fillRect/>
          </a:stretch>
        </p:blipFill>
        <p:spPr>
          <a:xfrm>
            <a:off x="-5662" y="-1"/>
            <a:ext cx="16272000" cy="9144001"/>
          </a:xfrm>
          <a:prstGeom prst="rect">
            <a:avLst/>
          </a:prstGeom>
        </p:spPr>
      </p:pic>
    </p:spTree>
    <p:extLst>
      <p:ext uri="{BB962C8B-B14F-4D97-AF65-F5344CB8AC3E}">
        <p14:creationId xmlns:p14="http://schemas.microsoft.com/office/powerpoint/2010/main" val="1408936051"/>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4">
    <p:spTree>
      <p:nvGrpSpPr>
        <p:cNvPr id="1" name=""/>
        <p:cNvGrpSpPr/>
        <p:nvPr/>
      </p:nvGrpSpPr>
      <p:grpSpPr>
        <a:xfrm>
          <a:off x="0" y="0"/>
          <a:ext cx="0" cy="0"/>
          <a:chOff x="0" y="0"/>
          <a:chExt cx="0" cy="0"/>
        </a:xfrm>
      </p:grpSpPr>
      <p:sp>
        <p:nvSpPr>
          <p:cNvPr id="18" name="Rectangle 17"/>
          <p:cNvSpPr/>
          <p:nvPr userDrawn="1"/>
        </p:nvSpPr>
        <p:spPr>
          <a:xfrm>
            <a:off x="0" y="8065033"/>
            <a:ext cx="16256000" cy="1117600"/>
          </a:xfrm>
          <a:prstGeom prst="rect">
            <a:avLst/>
          </a:prstGeom>
          <a:solidFill>
            <a:schemeClr val="bg1"/>
          </a:solidFill>
          <a:ln w="3175" cap="flat">
            <a:noFill/>
            <a:miter lim="400000"/>
          </a:ln>
          <a:effectLst>
            <a:outerShdw blurRad="25400" dist="12700" dir="5400000" rotWithShape="0">
              <a:schemeClr val="bg1">
                <a:alpha val="50000"/>
              </a:scheme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22" name="Footer Placeholder 9"/>
          <p:cNvSpPr>
            <a:spLocks noGrp="1"/>
          </p:cNvSpPr>
          <p:nvPr>
            <p:ph type="ftr" sz="quarter" idx="18"/>
          </p:nvPr>
        </p:nvSpPr>
        <p:spPr>
          <a:xfrm>
            <a:off x="4831589" y="8483763"/>
            <a:ext cx="6593411" cy="376237"/>
          </a:xfrm>
        </p:spPr>
        <p:txBody>
          <a:bodyPr>
            <a:normAutofit/>
          </a:bodyPr>
          <a:lstStyle>
            <a:lvl1pPr algn="ctr">
              <a:defRPr sz="1400" b="0" i="0" spc="0">
                <a:solidFill>
                  <a:schemeClr val="bg2">
                    <a:lumMod val="50000"/>
                  </a:schemeClr>
                </a:solidFill>
                <a:latin typeface="+mn-lt"/>
                <a:ea typeface="Helvetica" charset="0"/>
                <a:cs typeface="Helvetica" charset="0"/>
              </a:defRPr>
            </a:lvl1pPr>
          </a:lstStyle>
          <a:p>
            <a:r>
              <a:rPr lang="en-US"/>
              <a:t>OpenAIRE Q-Sort 2 July 2019</a:t>
            </a:r>
            <a:endParaRPr lang="en-US" dirty="0"/>
          </a:p>
        </p:txBody>
      </p:sp>
      <p:sp>
        <p:nvSpPr>
          <p:cNvPr id="4" name="Text Placeholder 25"/>
          <p:cNvSpPr>
            <a:spLocks noGrp="1"/>
          </p:cNvSpPr>
          <p:nvPr>
            <p:ph type="body" sz="quarter" idx="10" hasCustomPrompt="1"/>
          </p:nvPr>
        </p:nvSpPr>
        <p:spPr>
          <a:xfrm>
            <a:off x="697519" y="2146730"/>
            <a:ext cx="14671442" cy="2425269"/>
          </a:xfrm>
          <a:prstGeom prst="rect">
            <a:avLst/>
          </a:prstGeom>
        </p:spPr>
        <p:txBody>
          <a:bodyPr wrap="square" lIns="0" tIns="0" rIns="0" bIns="72000" anchor="b" anchorCtr="0">
            <a:normAutofit/>
          </a:bodyPr>
          <a:lstStyle>
            <a:lvl1pPr marL="0" indent="0" algn="l">
              <a:lnSpc>
                <a:spcPct val="100000"/>
              </a:lnSpc>
              <a:spcBef>
                <a:spcPts val="0"/>
              </a:spcBef>
              <a:buNone/>
              <a:defRPr sz="8800" b="1" i="0" spc="-300"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THIS IS THE PRESENTATION TITLE</a:t>
            </a:r>
          </a:p>
        </p:txBody>
      </p:sp>
      <p:sp>
        <p:nvSpPr>
          <p:cNvPr id="5" name="Text Placeholder 25"/>
          <p:cNvSpPr>
            <a:spLocks noGrp="1"/>
          </p:cNvSpPr>
          <p:nvPr>
            <p:ph type="body" sz="quarter" idx="11" hasCustomPrompt="1"/>
          </p:nvPr>
        </p:nvSpPr>
        <p:spPr>
          <a:xfrm>
            <a:off x="670441" y="4572000"/>
            <a:ext cx="14698519" cy="2844800"/>
          </a:xfrm>
          <a:prstGeom prst="rect">
            <a:avLst/>
          </a:prstGeom>
        </p:spPr>
        <p:txBody>
          <a:bodyPr wrap="square" lIns="0" tIns="72000" rIns="0" bIns="0" anchor="t" anchorCtr="0">
            <a:normAutofit/>
          </a:bodyPr>
          <a:lstStyle>
            <a:lvl1pPr marL="0" indent="0" algn="l">
              <a:spcBef>
                <a:spcPts val="300"/>
              </a:spcBef>
              <a:buNone/>
              <a:defRPr sz="4200" b="0" i="0" spc="-151">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THIS IS THE SUBTITLE</a:t>
            </a:r>
          </a:p>
        </p:txBody>
      </p:sp>
      <p:pic>
        <p:nvPicPr>
          <p:cNvPr id="2" name="Picture 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7900" y="660384"/>
            <a:ext cx="986503" cy="983226"/>
          </a:xfrm>
          <a:prstGeom prst="rect">
            <a:avLst/>
          </a:prstGeom>
        </p:spPr>
      </p:pic>
      <p:sp>
        <p:nvSpPr>
          <p:cNvPr id="25" name="Text Placeholder 39"/>
          <p:cNvSpPr>
            <a:spLocks noGrp="1"/>
          </p:cNvSpPr>
          <p:nvPr userDrawn="1">
            <p:ph type="body" sz="quarter" idx="16" hasCustomPrompt="1"/>
          </p:nvPr>
        </p:nvSpPr>
        <p:spPr>
          <a:xfrm>
            <a:off x="9127458" y="856565"/>
            <a:ext cx="6241503" cy="382019"/>
          </a:xfrm>
          <a:prstGeom prst="rect">
            <a:avLst/>
          </a:prstGeom>
          <a:noFill/>
          <a:ln>
            <a:noFill/>
          </a:ln>
        </p:spPr>
        <p:txBody>
          <a:bodyPr vert="horz" wrap="square" lIns="0" tIns="0" rIns="0" bIns="0" anchor="b" anchorCtr="0">
            <a:noAutofit/>
          </a:bodyPr>
          <a:lstStyle>
            <a:lvl1pPr marL="0" indent="0" algn="r">
              <a:buNone/>
              <a:defRPr sz="2800" b="1" i="0" spc="-151">
                <a:solidFill>
                  <a:schemeClr val="bg1"/>
                </a:solidFill>
                <a:latin typeface="Helvetica" charset="0"/>
                <a:ea typeface="Helvetica" charset="0"/>
                <a:cs typeface="Helvetica"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Name Surname</a:t>
            </a:r>
          </a:p>
        </p:txBody>
      </p:sp>
      <p:sp>
        <p:nvSpPr>
          <p:cNvPr id="26" name="Text Placeholder 39"/>
          <p:cNvSpPr>
            <a:spLocks noGrp="1"/>
          </p:cNvSpPr>
          <p:nvPr userDrawn="1">
            <p:ph type="body" sz="quarter" idx="17" hasCustomPrompt="1"/>
          </p:nvPr>
        </p:nvSpPr>
        <p:spPr>
          <a:xfrm>
            <a:off x="9127458" y="1237927"/>
            <a:ext cx="6241504" cy="405683"/>
          </a:xfrm>
          <a:prstGeom prst="rect">
            <a:avLst/>
          </a:prstGeom>
          <a:noFill/>
          <a:ln>
            <a:noFill/>
          </a:ln>
        </p:spPr>
        <p:txBody>
          <a:bodyPr vert="horz" wrap="square" lIns="0" tIns="36000" rIns="0" bIns="0" anchor="t" anchorCtr="0">
            <a:normAutofit/>
          </a:bodyPr>
          <a:lstStyle>
            <a:lvl1pPr marL="0" indent="0" algn="r">
              <a:buNone/>
              <a:defRPr sz="2000" b="0" i="0" spc="-150">
                <a:solidFill>
                  <a:schemeClr val="bg1"/>
                </a:solidFill>
                <a:latin typeface="Helvetica" charset="0"/>
                <a:ea typeface="Helvetica" charset="0"/>
                <a:cs typeface="Helvetica"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University or </a:t>
            </a:r>
            <a:r>
              <a:rPr lang="en-US" dirty="0" err="1"/>
              <a:t>Organisation</a:t>
            </a:r>
            <a:endParaRPr lang="en-US" dirty="0"/>
          </a:p>
        </p:txBody>
      </p:sp>
      <p:pic>
        <p:nvPicPr>
          <p:cNvPr id="29" name="Picture 28"/>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flipV="1">
            <a:off x="500297" y="5636944"/>
            <a:ext cx="1933731" cy="2934324"/>
          </a:xfrm>
          <a:prstGeom prst="rect">
            <a:avLst/>
          </a:prstGeom>
        </p:spPr>
      </p:pic>
      <p:pic>
        <p:nvPicPr>
          <p:cNvPr id="17" name="Picture 16"/>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11200" y="8203662"/>
            <a:ext cx="2076544" cy="741219"/>
          </a:xfrm>
          <a:prstGeom prst="rect">
            <a:avLst/>
          </a:prstGeom>
        </p:spPr>
      </p:pic>
      <p:pic>
        <p:nvPicPr>
          <p:cNvPr id="19" name="Picture 18"/>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238757" y="8328801"/>
            <a:ext cx="829564" cy="576000"/>
          </a:xfrm>
          <a:prstGeom prst="rect">
            <a:avLst/>
          </a:prstGeom>
        </p:spPr>
      </p:pic>
      <p:pic>
        <p:nvPicPr>
          <p:cNvPr id="23" name="Picture 22"/>
          <p:cNvPicPr>
            <a:picLocks noChangeAspect="1"/>
          </p:cNvPicPr>
          <p:nvPr userDrawn="1"/>
        </p:nvPicPr>
        <p:blipFill>
          <a:blip r:embed="rId6"/>
          <a:stretch>
            <a:fillRect/>
          </a:stretch>
        </p:blipFill>
        <p:spPr>
          <a:xfrm>
            <a:off x="14724879" y="8496329"/>
            <a:ext cx="703862" cy="252000"/>
          </a:xfrm>
          <a:prstGeom prst="rect">
            <a:avLst/>
          </a:prstGeom>
        </p:spPr>
      </p:pic>
      <p:pic>
        <p:nvPicPr>
          <p:cNvPr id="24" name="Picture 23"/>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2332936" y="8459262"/>
            <a:ext cx="432001" cy="360000"/>
          </a:xfrm>
          <a:prstGeom prst="rect">
            <a:avLst/>
          </a:prstGeom>
          <a:noFill/>
        </p:spPr>
      </p:pic>
      <p:sp>
        <p:nvSpPr>
          <p:cNvPr id="27" name="Title 1"/>
          <p:cNvSpPr txBox="1">
            <a:spLocks/>
          </p:cNvSpPr>
          <p:nvPr userDrawn="1"/>
        </p:nvSpPr>
        <p:spPr>
          <a:xfrm>
            <a:off x="12548937" y="8457361"/>
            <a:ext cx="1959941" cy="276999"/>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ctr"/>
            <a:r>
              <a:rPr lang="en-US" sz="1800" b="1" i="0" dirty="0">
                <a:solidFill>
                  <a:srgbClr val="2D3293"/>
                </a:solidFill>
                <a:latin typeface="Open Sans" charset="0"/>
                <a:ea typeface="Open Sans" charset="0"/>
                <a:cs typeface="Open Sans" charset="0"/>
              </a:rPr>
              <a:t>@</a:t>
            </a:r>
            <a:r>
              <a:rPr lang="en-US" sz="1800" b="1" i="0" dirty="0" err="1">
                <a:solidFill>
                  <a:srgbClr val="2D3293"/>
                </a:solidFill>
                <a:latin typeface="Open Sans" charset="0"/>
                <a:ea typeface="Open Sans" charset="0"/>
                <a:cs typeface="Open Sans" charset="0"/>
              </a:rPr>
              <a:t>openaire_eu</a:t>
            </a:r>
            <a:endParaRPr lang="en-US" sz="1800" b="1" i="0" dirty="0">
              <a:solidFill>
                <a:srgbClr val="2D3293"/>
              </a:solidFill>
              <a:latin typeface="Open Sans" charset="0"/>
              <a:ea typeface="Open Sans" charset="0"/>
              <a:cs typeface="Open Sans" charset="0"/>
            </a:endParaRPr>
          </a:p>
        </p:txBody>
      </p:sp>
      <p:pic>
        <p:nvPicPr>
          <p:cNvPr id="7" name="Picture 6">
            <a:extLst>
              <a:ext uri="{FF2B5EF4-FFF2-40B4-BE49-F238E27FC236}">
                <a16:creationId xmlns:a16="http://schemas.microsoft.com/office/drawing/2014/main" id="{5C5F49C5-4727-AF4F-9291-29A8D46F155C}"/>
              </a:ext>
            </a:extLst>
          </p:cNvPr>
          <p:cNvPicPr>
            <a:picLocks noChangeAspect="1"/>
          </p:cNvPicPr>
          <p:nvPr userDrawn="1"/>
        </p:nvPicPr>
        <p:blipFill rotWithShape="1">
          <a:blip r:embed="rId8" cstate="screen">
            <a:extLst>
              <a:ext uri="{28A0092B-C50C-407E-A947-70E740481C1C}">
                <a14:useLocalDpi xmlns:a14="http://schemas.microsoft.com/office/drawing/2010/main"/>
              </a:ext>
            </a:extLst>
          </a:blip>
          <a:srcRect/>
          <a:stretch/>
        </p:blipFill>
        <p:spPr>
          <a:xfrm>
            <a:off x="-31439" y="-34819"/>
            <a:ext cx="16318877" cy="8139600"/>
          </a:xfrm>
          <a:prstGeom prst="rect">
            <a:avLst/>
          </a:prstGeom>
        </p:spPr>
      </p:pic>
      <p:sp>
        <p:nvSpPr>
          <p:cNvPr id="20" name="Rectangle 19"/>
          <p:cNvSpPr/>
          <p:nvPr userDrawn="1"/>
        </p:nvSpPr>
        <p:spPr>
          <a:xfrm>
            <a:off x="15438" y="-38769"/>
            <a:ext cx="16272000" cy="8136000"/>
          </a:xfrm>
          <a:prstGeom prst="rect">
            <a:avLst/>
          </a:prstGeom>
          <a:gradFill flip="none" rotWithShape="1">
            <a:gsLst>
              <a:gs pos="0">
                <a:schemeClr val="accent4">
                  <a:lumMod val="75000"/>
                </a:schemeClr>
              </a:gs>
              <a:gs pos="94000">
                <a:schemeClr val="accent3">
                  <a:lumMod val="75000"/>
                  <a:alpha val="0"/>
                </a:schemeClr>
              </a:gs>
            </a:gsLst>
            <a:lin ang="5400000" scaled="1"/>
            <a:tileRect/>
          </a:gradFill>
          <a:ln w="3175" cap="flat">
            <a:noFill/>
            <a:miter lim="400000"/>
          </a:ln>
          <a:effectLst>
            <a:outerShdw blurRad="25400" dist="12700" dir="5400000" rotWithShape="0">
              <a:schemeClr val="accent1">
                <a:alpha val="50000"/>
              </a:scheme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dirty="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3702363423"/>
      </p:ext>
    </p:extLst>
  </p:cSld>
  <p:clrMapOvr>
    <a:masterClrMapping/>
  </p:clrMapOvr>
  <p:transition spd="med"/>
  <p:extLst>
    <p:ext uri="{DCECCB84-F9BA-43D5-87BE-67443E8EF086}">
      <p15:sldGuideLst xmlns:p15="http://schemas.microsoft.com/office/powerpoint/2012/main">
        <p15:guide id="1" orient="horz" pos="2880">
          <p15:clr>
            <a:srgbClr val="FBAE40"/>
          </p15:clr>
        </p15:guide>
        <p15:guide id="2" pos="512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5">
    <p:bg>
      <p:bgPr>
        <a:gradFill>
          <a:gsLst>
            <a:gs pos="0">
              <a:schemeClr val="accent2"/>
            </a:gs>
            <a:gs pos="100000">
              <a:schemeClr val="bg1">
                <a:alpha val="0"/>
                <a:lumMod val="0"/>
                <a:lumOff val="100000"/>
              </a:schemeClr>
            </a:gs>
          </a:gsLst>
          <a:lin ang="5400000" scaled="1"/>
        </a:gradFill>
        <a:effectLst/>
      </p:bgPr>
    </p:bg>
    <p:spTree>
      <p:nvGrpSpPr>
        <p:cNvPr id="1" name=""/>
        <p:cNvGrpSpPr/>
        <p:nvPr/>
      </p:nvGrpSpPr>
      <p:grpSpPr>
        <a:xfrm>
          <a:off x="0" y="0"/>
          <a:ext cx="0" cy="0"/>
          <a:chOff x="0" y="0"/>
          <a:chExt cx="0" cy="0"/>
        </a:xfrm>
      </p:grpSpPr>
      <p:sp>
        <p:nvSpPr>
          <p:cNvPr id="28" name="Rectangle 27"/>
          <p:cNvSpPr/>
          <p:nvPr userDrawn="1"/>
        </p:nvSpPr>
        <p:spPr>
          <a:xfrm>
            <a:off x="0" y="0"/>
            <a:ext cx="16256000" cy="7561913"/>
          </a:xfrm>
          <a:prstGeom prst="rect">
            <a:avLst/>
          </a:prstGeom>
          <a:gradFill>
            <a:gsLst>
              <a:gs pos="0">
                <a:schemeClr val="accent2">
                  <a:lumMod val="100000"/>
                </a:schemeClr>
              </a:gs>
              <a:gs pos="100000">
                <a:schemeClr val="bg1">
                  <a:alpha val="0"/>
                  <a:lumMod val="0"/>
                  <a:lumOff val="100000"/>
                </a:schemeClr>
              </a:gs>
            </a:gsLst>
            <a:lin ang="5400000" scaled="1"/>
          </a:gradFill>
          <a:ln w="3175" cap="flat">
            <a:noFill/>
            <a:miter lim="400000"/>
          </a:ln>
          <a:effectLst>
            <a:outerShdw blurRad="25400" dist="12700" dir="5400000" rotWithShape="0">
              <a:schemeClr val="accent2">
                <a:alpha val="50000"/>
              </a:scheme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no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0800000">
            <a:off x="0" y="0"/>
            <a:ext cx="14249366" cy="8026401"/>
          </a:xfrm>
          <a:prstGeom prst="rect">
            <a:avLst/>
          </a:prstGeom>
        </p:spPr>
      </p:pic>
      <p:sp>
        <p:nvSpPr>
          <p:cNvPr id="4" name="Text Placeholder 25"/>
          <p:cNvSpPr>
            <a:spLocks noGrp="1"/>
          </p:cNvSpPr>
          <p:nvPr>
            <p:ph type="body" sz="quarter" idx="10" hasCustomPrompt="1"/>
          </p:nvPr>
        </p:nvSpPr>
        <p:spPr>
          <a:xfrm>
            <a:off x="1502599" y="434716"/>
            <a:ext cx="13959887" cy="3576102"/>
          </a:xfrm>
          <a:prstGeom prst="rect">
            <a:avLst/>
          </a:prstGeom>
        </p:spPr>
        <p:txBody>
          <a:bodyPr wrap="square" lIns="0" tIns="0" rIns="0" bIns="72000" anchor="b" anchorCtr="0">
            <a:normAutofit/>
          </a:bodyPr>
          <a:lstStyle>
            <a:lvl1pPr marL="0" indent="0" algn="r">
              <a:lnSpc>
                <a:spcPts val="9600"/>
              </a:lnSpc>
              <a:spcBef>
                <a:spcPts val="0"/>
              </a:spcBef>
              <a:buNone/>
              <a:defRPr sz="8800" b="1" i="0" spc="-300" baseline="0">
                <a:solidFill>
                  <a:srgbClr val="2D3293"/>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THIS IS THE PRESENTATION TITLE</a:t>
            </a:r>
          </a:p>
        </p:txBody>
      </p:sp>
      <p:sp>
        <p:nvSpPr>
          <p:cNvPr id="5" name="Text Placeholder 25"/>
          <p:cNvSpPr>
            <a:spLocks noGrp="1"/>
          </p:cNvSpPr>
          <p:nvPr>
            <p:ph type="body" sz="quarter" idx="11" hasCustomPrompt="1"/>
          </p:nvPr>
        </p:nvSpPr>
        <p:spPr>
          <a:xfrm>
            <a:off x="2012266" y="4010818"/>
            <a:ext cx="13450220" cy="1345739"/>
          </a:xfrm>
          <a:prstGeom prst="rect">
            <a:avLst/>
          </a:prstGeom>
        </p:spPr>
        <p:txBody>
          <a:bodyPr wrap="square" lIns="0" tIns="72000" rIns="0" bIns="0" anchor="t" anchorCtr="0">
            <a:normAutofit/>
          </a:bodyPr>
          <a:lstStyle>
            <a:lvl1pPr marL="0" indent="0" algn="r">
              <a:spcBef>
                <a:spcPts val="300"/>
              </a:spcBef>
              <a:buNone/>
              <a:defRPr sz="4200" b="0" i="0" spc="-151">
                <a:solidFill>
                  <a:schemeClr val="accent6"/>
                </a:solidFill>
                <a:latin typeface="+mn-lt"/>
                <a:ea typeface="Open Sans" charset="0"/>
                <a:cs typeface="Open Sans"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THIS IS THE SUBTITLE</a:t>
            </a:r>
          </a:p>
        </p:txBody>
      </p:sp>
      <p:sp>
        <p:nvSpPr>
          <p:cNvPr id="25" name="Text Placeholder 39"/>
          <p:cNvSpPr>
            <a:spLocks noGrp="1"/>
          </p:cNvSpPr>
          <p:nvPr>
            <p:ph type="body" sz="quarter" idx="16" hasCustomPrompt="1"/>
          </p:nvPr>
        </p:nvSpPr>
        <p:spPr>
          <a:xfrm>
            <a:off x="9220983" y="5919029"/>
            <a:ext cx="6241503" cy="382019"/>
          </a:xfrm>
          <a:prstGeom prst="rect">
            <a:avLst/>
          </a:prstGeom>
          <a:noFill/>
          <a:ln>
            <a:noFill/>
          </a:ln>
        </p:spPr>
        <p:txBody>
          <a:bodyPr vert="horz" wrap="square" lIns="0" tIns="0" rIns="0" bIns="0" anchor="b" anchorCtr="0">
            <a:normAutofit/>
          </a:bodyPr>
          <a:lstStyle>
            <a:lvl1pPr marL="0" indent="0" algn="r">
              <a:buNone/>
              <a:defRPr sz="3000" b="1" i="0" spc="-151">
                <a:solidFill>
                  <a:srgbClr val="2D3293"/>
                </a:solidFill>
                <a:latin typeface="Helvetica" charset="0"/>
                <a:ea typeface="Helvetica" charset="0"/>
                <a:cs typeface="Helvetica"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Name Surname</a:t>
            </a:r>
          </a:p>
        </p:txBody>
      </p:sp>
      <p:sp>
        <p:nvSpPr>
          <p:cNvPr id="26" name="Text Placeholder 39"/>
          <p:cNvSpPr>
            <a:spLocks noGrp="1"/>
          </p:cNvSpPr>
          <p:nvPr>
            <p:ph type="body" sz="quarter" idx="17" hasCustomPrompt="1"/>
          </p:nvPr>
        </p:nvSpPr>
        <p:spPr>
          <a:xfrm>
            <a:off x="9220983" y="6300391"/>
            <a:ext cx="6241504" cy="405683"/>
          </a:xfrm>
          <a:prstGeom prst="rect">
            <a:avLst/>
          </a:prstGeom>
          <a:noFill/>
          <a:ln>
            <a:noFill/>
          </a:ln>
        </p:spPr>
        <p:txBody>
          <a:bodyPr vert="horz" wrap="square" lIns="0" tIns="36000" rIns="0" bIns="0" anchor="t" anchorCtr="0">
            <a:normAutofit/>
          </a:bodyPr>
          <a:lstStyle>
            <a:lvl1pPr marL="0" indent="0" algn="r">
              <a:buNone/>
              <a:defRPr sz="2400" b="0" i="0" spc="-150">
                <a:solidFill>
                  <a:srgbClr val="4687E6"/>
                </a:solidFill>
                <a:latin typeface="+mn-lt"/>
                <a:ea typeface="Open Sans" charset="0"/>
                <a:cs typeface="Open Sans"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University or </a:t>
            </a:r>
            <a:r>
              <a:rPr lang="en-US" dirty="0" err="1"/>
              <a:t>Organisation</a:t>
            </a:r>
            <a:endParaRPr lang="en-US" dirty="0"/>
          </a:p>
        </p:txBody>
      </p:sp>
      <p:sp>
        <p:nvSpPr>
          <p:cNvPr id="31" name="Footer Placeholder 9"/>
          <p:cNvSpPr>
            <a:spLocks noGrp="1"/>
          </p:cNvSpPr>
          <p:nvPr>
            <p:ph type="ftr" sz="quarter" idx="18"/>
          </p:nvPr>
        </p:nvSpPr>
        <p:spPr>
          <a:xfrm>
            <a:off x="4831589" y="8449897"/>
            <a:ext cx="6593411" cy="376237"/>
          </a:xfrm>
        </p:spPr>
        <p:txBody>
          <a:bodyPr>
            <a:normAutofit/>
          </a:bodyPr>
          <a:lstStyle>
            <a:lvl1pPr algn="ctr">
              <a:defRPr sz="1400" b="0" i="0" spc="0">
                <a:solidFill>
                  <a:schemeClr val="bg2">
                    <a:lumMod val="50000"/>
                  </a:schemeClr>
                </a:solidFill>
                <a:latin typeface="+mn-lt"/>
                <a:ea typeface="Open Sans Light" charset="0"/>
                <a:cs typeface="Open Sans Light" charset="0"/>
              </a:defRPr>
            </a:lvl1pPr>
          </a:lstStyle>
          <a:p>
            <a:r>
              <a:rPr lang="en-US"/>
              <a:t>OpenAIRE Q-Sort 2 July 2019</a:t>
            </a:r>
            <a:endParaRPr lang="en-US" dirty="0"/>
          </a:p>
        </p:txBody>
      </p:sp>
      <p:pic>
        <p:nvPicPr>
          <p:cNvPr id="16" name="Picture 1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11200" y="8203662"/>
            <a:ext cx="2076544" cy="741219"/>
          </a:xfrm>
          <a:prstGeom prst="rect">
            <a:avLst/>
          </a:prstGeom>
        </p:spPr>
      </p:pic>
      <p:pic>
        <p:nvPicPr>
          <p:cNvPr id="19" name="Picture 18"/>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238757" y="8328801"/>
            <a:ext cx="829564" cy="576000"/>
          </a:xfrm>
          <a:prstGeom prst="rect">
            <a:avLst/>
          </a:prstGeom>
        </p:spPr>
      </p:pic>
      <p:pic>
        <p:nvPicPr>
          <p:cNvPr id="20" name="Picture 19"/>
          <p:cNvPicPr>
            <a:picLocks noChangeAspect="1"/>
          </p:cNvPicPr>
          <p:nvPr userDrawn="1"/>
        </p:nvPicPr>
        <p:blipFill>
          <a:blip r:embed="rId5"/>
          <a:stretch>
            <a:fillRect/>
          </a:stretch>
        </p:blipFill>
        <p:spPr>
          <a:xfrm>
            <a:off x="14724879" y="8496329"/>
            <a:ext cx="703862" cy="252000"/>
          </a:xfrm>
          <a:prstGeom prst="rect">
            <a:avLst/>
          </a:prstGeom>
        </p:spPr>
      </p:pic>
      <p:pic>
        <p:nvPicPr>
          <p:cNvPr id="21" name="Picture 20"/>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2332936" y="8459262"/>
            <a:ext cx="432001" cy="360000"/>
          </a:xfrm>
          <a:prstGeom prst="rect">
            <a:avLst/>
          </a:prstGeom>
          <a:noFill/>
        </p:spPr>
      </p:pic>
      <p:sp>
        <p:nvSpPr>
          <p:cNvPr id="22" name="Title 1"/>
          <p:cNvSpPr txBox="1">
            <a:spLocks/>
          </p:cNvSpPr>
          <p:nvPr userDrawn="1"/>
        </p:nvSpPr>
        <p:spPr>
          <a:xfrm>
            <a:off x="12548937" y="8457361"/>
            <a:ext cx="1959941" cy="276999"/>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ctr"/>
            <a:r>
              <a:rPr lang="en-US" sz="1800" b="1" i="0" dirty="0">
                <a:solidFill>
                  <a:srgbClr val="2D3293"/>
                </a:solidFill>
                <a:latin typeface="Open Sans" charset="0"/>
                <a:ea typeface="Open Sans" charset="0"/>
                <a:cs typeface="Open Sans" charset="0"/>
              </a:rPr>
              <a:t>@</a:t>
            </a:r>
            <a:r>
              <a:rPr lang="en-US" sz="1800" b="1" i="0" dirty="0" err="1">
                <a:solidFill>
                  <a:srgbClr val="2D3293"/>
                </a:solidFill>
                <a:latin typeface="Open Sans" charset="0"/>
                <a:ea typeface="Open Sans" charset="0"/>
                <a:cs typeface="Open Sans" charset="0"/>
              </a:rPr>
              <a:t>openaire_eu</a:t>
            </a:r>
            <a:endParaRPr lang="en-US" sz="1800" b="1" i="0" dirty="0">
              <a:solidFill>
                <a:srgbClr val="2D3293"/>
              </a:solidFill>
              <a:latin typeface="Open Sans" charset="0"/>
              <a:ea typeface="Open Sans" charset="0"/>
              <a:cs typeface="Open Sans" charset="0"/>
            </a:endParaRPr>
          </a:p>
        </p:txBody>
      </p:sp>
    </p:spTree>
    <p:extLst>
      <p:ext uri="{BB962C8B-B14F-4D97-AF65-F5344CB8AC3E}">
        <p14:creationId xmlns:p14="http://schemas.microsoft.com/office/powerpoint/2010/main" val="62644239"/>
      </p:ext>
    </p:extLst>
  </p:cSld>
  <p:clrMapOvr>
    <a:masterClrMapping/>
  </p:clrMapOvr>
  <p:transition spd="med"/>
  <p:extLst>
    <p:ext uri="{DCECCB84-F9BA-43D5-87BE-67443E8EF086}">
      <p15:sldGuideLst xmlns:p15="http://schemas.microsoft.com/office/powerpoint/2012/main">
        <p15:guide id="1" orient="horz" pos="2880">
          <p15:clr>
            <a:srgbClr val="FBAE40"/>
          </p15:clr>
        </p15:guide>
        <p15:guide id="2" pos="512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alphaModFix amt="50000"/>
            <a:extLst>
              <a:ext uri="{28A0092B-C50C-407E-A947-70E740481C1C}">
                <a14:useLocalDpi xmlns:a14="http://schemas.microsoft.com/office/drawing/2010/main"/>
              </a:ext>
            </a:extLst>
          </a:blip>
          <a:stretch>
            <a:fillRect/>
          </a:stretch>
        </p:blipFill>
        <p:spPr>
          <a:xfrm>
            <a:off x="-4834" y="0"/>
            <a:ext cx="14210569" cy="8004547"/>
          </a:xfrm>
          <a:prstGeom prst="rect">
            <a:avLst/>
          </a:prstGeom>
          <a:effectLst>
            <a:outerShdw blurRad="50800" dist="50800" dir="5400000" algn="ctr" rotWithShape="0">
              <a:schemeClr val="bg1"/>
            </a:outerShdw>
          </a:effectLst>
        </p:spPr>
      </p:pic>
      <p:sp>
        <p:nvSpPr>
          <p:cNvPr id="17" name="Text Placeholder 25"/>
          <p:cNvSpPr>
            <a:spLocks noGrp="1"/>
          </p:cNvSpPr>
          <p:nvPr>
            <p:ph type="body" sz="quarter" idx="10" hasCustomPrompt="1"/>
          </p:nvPr>
        </p:nvSpPr>
        <p:spPr>
          <a:xfrm>
            <a:off x="2667001" y="792163"/>
            <a:ext cx="12795486" cy="850641"/>
          </a:xfrm>
          <a:prstGeom prst="rect">
            <a:avLst/>
          </a:prstGeom>
        </p:spPr>
        <p:txBody>
          <a:bodyPr wrap="square" lIns="0" tIns="0" rIns="0" bIns="0" anchor="ctr" anchorCtr="0">
            <a:normAutofit/>
          </a:bodyPr>
          <a:lstStyle>
            <a:lvl1pPr marL="0" indent="0" algn="r">
              <a:lnSpc>
                <a:spcPts val="6640"/>
              </a:lnSpc>
              <a:spcBef>
                <a:spcPts val="0"/>
              </a:spcBef>
              <a:buNone/>
              <a:defRPr sz="6000" b="1" i="0" spc="-300" baseline="0">
                <a:solidFill>
                  <a:schemeClr val="accent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CONTENTS</a:t>
            </a:r>
          </a:p>
        </p:txBody>
      </p:sp>
      <p:sp>
        <p:nvSpPr>
          <p:cNvPr id="20" name="Text Placeholder 19"/>
          <p:cNvSpPr>
            <a:spLocks noGrp="1"/>
          </p:cNvSpPr>
          <p:nvPr>
            <p:ph type="body" sz="quarter" idx="19" hasCustomPrompt="1"/>
          </p:nvPr>
        </p:nvSpPr>
        <p:spPr>
          <a:xfrm>
            <a:off x="2667001" y="2032435"/>
            <a:ext cx="12795486" cy="5384365"/>
          </a:xfrm>
          <a:prstGeom prst="rect">
            <a:avLst/>
          </a:prstGeom>
        </p:spPr>
        <p:txBody>
          <a:bodyPr lIns="0" tIns="0" rIns="0" bIns="0">
            <a:normAutofit/>
          </a:bodyPr>
          <a:lstStyle>
            <a:lvl1pPr marL="0" marR="0" indent="0" algn="r" defTabSz="547673" rtl="0" eaLnBrk="1" fontAlgn="auto" latinLnBrk="0" hangingPunct="1">
              <a:lnSpc>
                <a:spcPct val="100000"/>
              </a:lnSpc>
              <a:spcBef>
                <a:spcPts val="300"/>
              </a:spcBef>
              <a:spcAft>
                <a:spcPts val="0"/>
              </a:spcAft>
              <a:buClrTx/>
              <a:buSzPct val="75000"/>
              <a:buFontTx/>
              <a:buNone/>
              <a:tabLst/>
              <a:defRPr sz="4000" b="0" i="0" spc="-151" baseline="0">
                <a:solidFill>
                  <a:srgbClr val="4687E6"/>
                </a:solidFill>
                <a:latin typeface="Helvetica" charset="0"/>
                <a:ea typeface="Helvetica" charset="0"/>
                <a:cs typeface="Helvetica" charset="0"/>
              </a:defRPr>
            </a:lvl1pPr>
            <a:lvl2pPr marL="444489" indent="0" algn="r">
              <a:spcBef>
                <a:spcPts val="300"/>
              </a:spcBef>
              <a:buNone/>
              <a:defRPr sz="4800" b="1" spc="-151">
                <a:latin typeface="Open Sans" charset="0"/>
                <a:ea typeface="Open Sans" charset="0"/>
                <a:cs typeface="Open Sans" charset="0"/>
              </a:defRPr>
            </a:lvl2pPr>
            <a:lvl3pPr marL="888978" indent="0" algn="r">
              <a:spcBef>
                <a:spcPts val="300"/>
              </a:spcBef>
              <a:buNone/>
              <a:defRPr sz="4800" b="1" spc="-151">
                <a:latin typeface="Open Sans" charset="0"/>
                <a:ea typeface="Open Sans" charset="0"/>
                <a:cs typeface="Open Sans" charset="0"/>
              </a:defRPr>
            </a:lvl3pPr>
            <a:lvl4pPr marL="1333467" indent="0" algn="r">
              <a:spcBef>
                <a:spcPts val="300"/>
              </a:spcBef>
              <a:buNone/>
              <a:defRPr sz="4800" b="1" spc="-151">
                <a:latin typeface="Open Sans" charset="0"/>
                <a:ea typeface="Open Sans" charset="0"/>
                <a:cs typeface="Open Sans" charset="0"/>
              </a:defRPr>
            </a:lvl4pPr>
            <a:lvl5pPr marL="1777956" indent="0" algn="r">
              <a:spcBef>
                <a:spcPts val="300"/>
              </a:spcBef>
              <a:buNone/>
              <a:defRPr sz="4800" b="1" spc="-151">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a:t>
            </a:r>
          </a:p>
          <a:p>
            <a:pPr lvl="0"/>
            <a:r>
              <a:rPr lang="en-US" dirty="0" err="1"/>
              <a:t>Lorem</a:t>
            </a:r>
            <a:r>
              <a:rPr lang="en-US" dirty="0"/>
              <a:t> </a:t>
            </a:r>
            <a:r>
              <a:rPr lang="en-US" dirty="0" err="1"/>
              <a:t>ipsum</a:t>
            </a:r>
            <a:r>
              <a:rPr lang="en-US" dirty="0"/>
              <a:t> dolor sit </a:t>
            </a:r>
            <a:r>
              <a:rPr lang="en-US" dirty="0" err="1"/>
              <a:t>amet</a:t>
            </a:r>
            <a:r>
              <a:rPr lang="en-US" dirty="0"/>
              <a:t> -</a:t>
            </a:r>
          </a:p>
          <a:p>
            <a:pPr lvl="0"/>
            <a:r>
              <a:rPr lang="en-US" dirty="0" err="1"/>
              <a:t>Consectetuer</a:t>
            </a:r>
            <a:r>
              <a:rPr lang="en-US" dirty="0"/>
              <a:t> </a:t>
            </a:r>
            <a:r>
              <a:rPr lang="en-US" dirty="0" err="1"/>
              <a:t>elit</a:t>
            </a:r>
            <a:r>
              <a:rPr lang="en-US" dirty="0"/>
              <a:t> - </a:t>
            </a:r>
          </a:p>
          <a:p>
            <a:pPr lvl="0"/>
            <a:r>
              <a:rPr lang="en-US" dirty="0" err="1"/>
              <a:t>Neque</a:t>
            </a:r>
            <a:r>
              <a:rPr lang="en-US" dirty="0"/>
              <a:t> </a:t>
            </a:r>
            <a:r>
              <a:rPr lang="en-US" dirty="0" err="1"/>
              <a:t>porro</a:t>
            </a:r>
            <a:r>
              <a:rPr lang="en-US" dirty="0"/>
              <a:t> </a:t>
            </a:r>
            <a:r>
              <a:rPr lang="en-US" dirty="0" err="1"/>
              <a:t>quisquam</a:t>
            </a:r>
            <a:r>
              <a:rPr lang="en-US" dirty="0"/>
              <a:t> </a:t>
            </a:r>
            <a:r>
              <a:rPr lang="en-US" dirty="0" err="1"/>
              <a:t>est</a:t>
            </a:r>
            <a:r>
              <a:rPr lang="en-US" dirty="0"/>
              <a:t>, qui </a:t>
            </a:r>
            <a:r>
              <a:rPr lang="en-US" dirty="0" err="1"/>
              <a:t>dolorem</a:t>
            </a:r>
            <a:r>
              <a:rPr lang="en-US" dirty="0"/>
              <a:t> </a:t>
            </a:r>
            <a:r>
              <a:rPr lang="en-US" dirty="0" err="1"/>
              <a:t>ipsum</a:t>
            </a:r>
            <a:r>
              <a:rPr lang="en-US" dirty="0"/>
              <a:t> -</a:t>
            </a:r>
          </a:p>
          <a:p>
            <a:pPr lvl="0"/>
            <a:r>
              <a:rPr lang="en-US" dirty="0" err="1"/>
              <a:t>Ut</a:t>
            </a:r>
            <a:r>
              <a:rPr lang="en-US" dirty="0"/>
              <a:t> </a:t>
            </a:r>
            <a:r>
              <a:rPr lang="en-US" dirty="0" err="1"/>
              <a:t>enim</a:t>
            </a:r>
            <a:r>
              <a:rPr lang="en-US" dirty="0"/>
              <a:t> ad minima </a:t>
            </a:r>
            <a:r>
              <a:rPr lang="en-US" dirty="0" err="1"/>
              <a:t>veniam</a:t>
            </a:r>
            <a:r>
              <a:rPr lang="en-US" dirty="0"/>
              <a:t>, </a:t>
            </a:r>
            <a:r>
              <a:rPr lang="en-US" dirty="0" err="1"/>
              <a:t>quis</a:t>
            </a:r>
            <a:r>
              <a:rPr lang="en-US" dirty="0"/>
              <a:t> nostrum -</a:t>
            </a:r>
          </a:p>
          <a:p>
            <a:pPr marL="0" marR="0" lvl="0" indent="0" algn="r" defTabSz="547673" rtl="0" eaLnBrk="1" fontAlgn="auto" latinLnBrk="0" hangingPunct="1">
              <a:lnSpc>
                <a:spcPct val="100000"/>
              </a:lnSpc>
              <a:spcBef>
                <a:spcPts val="300"/>
              </a:spcBef>
              <a:spcAft>
                <a:spcPts val="0"/>
              </a:spcAft>
              <a:buClrTx/>
              <a:buSzPct val="75000"/>
              <a:buFontTx/>
              <a:buNone/>
              <a:tabLst/>
              <a:defRPr/>
            </a:pPr>
            <a:r>
              <a:rPr lang="en-US" dirty="0" err="1"/>
              <a:t>Lorem</a:t>
            </a:r>
            <a:r>
              <a:rPr lang="en-US" dirty="0"/>
              <a:t> </a:t>
            </a:r>
            <a:r>
              <a:rPr lang="en-US" dirty="0" err="1"/>
              <a:t>ipsum</a:t>
            </a:r>
            <a:r>
              <a:rPr lang="en-US" dirty="0"/>
              <a:t> dolor sit </a:t>
            </a:r>
            <a:r>
              <a:rPr lang="en-US" dirty="0" err="1"/>
              <a:t>amet</a:t>
            </a:r>
            <a:r>
              <a:rPr lang="en-US" dirty="0"/>
              <a:t> -</a:t>
            </a:r>
            <a:endParaRPr lang="el-GR" dirty="0"/>
          </a:p>
          <a:p>
            <a:pPr marL="0" marR="0" lvl="0" indent="0" algn="r" defTabSz="547673" rtl="0" eaLnBrk="1" fontAlgn="auto" latinLnBrk="0" hangingPunct="1">
              <a:lnSpc>
                <a:spcPct val="100000"/>
              </a:lnSpc>
              <a:spcBef>
                <a:spcPts val="300"/>
              </a:spcBef>
              <a:spcAft>
                <a:spcPts val="0"/>
              </a:spcAft>
              <a:buClrTx/>
              <a:buSzPct val="75000"/>
              <a:buFontTx/>
              <a:buNone/>
              <a:tabLst/>
              <a:defRPr/>
            </a:pPr>
            <a:r>
              <a:rPr lang="en-US" dirty="0" err="1"/>
              <a:t>Quisquam</a:t>
            </a:r>
            <a:r>
              <a:rPr lang="en-US" dirty="0"/>
              <a:t> </a:t>
            </a:r>
            <a:r>
              <a:rPr lang="en-US" dirty="0" err="1"/>
              <a:t>est</a:t>
            </a:r>
            <a:r>
              <a:rPr lang="en-US" dirty="0"/>
              <a:t>, qui </a:t>
            </a:r>
            <a:r>
              <a:rPr lang="en-US" dirty="0" err="1"/>
              <a:t>dolorem</a:t>
            </a:r>
            <a:r>
              <a:rPr lang="en-US" dirty="0"/>
              <a:t> </a:t>
            </a:r>
            <a:r>
              <a:rPr lang="en-US" dirty="0" err="1"/>
              <a:t>ipsum</a:t>
            </a:r>
            <a:r>
              <a:rPr lang="en-US" dirty="0"/>
              <a:t> -</a:t>
            </a:r>
          </a:p>
          <a:p>
            <a:pPr marL="0" marR="0" lvl="0" indent="0" algn="r" defTabSz="547673" rtl="0" eaLnBrk="1" fontAlgn="auto" latinLnBrk="0" hangingPunct="1">
              <a:lnSpc>
                <a:spcPct val="100000"/>
              </a:lnSpc>
              <a:spcBef>
                <a:spcPts val="300"/>
              </a:spcBef>
              <a:spcAft>
                <a:spcPts val="0"/>
              </a:spcAft>
              <a:buClrTx/>
              <a:buSzPct val="75000"/>
              <a:buFontTx/>
              <a:buNone/>
              <a:tabLst/>
              <a:defRPr/>
            </a:pPr>
            <a:r>
              <a:rPr lang="en-US" dirty="0" err="1"/>
              <a:t>Neque</a:t>
            </a:r>
            <a:r>
              <a:rPr lang="en-US" dirty="0"/>
              <a:t> </a:t>
            </a:r>
            <a:r>
              <a:rPr lang="en-US" dirty="0" err="1"/>
              <a:t>veniam</a:t>
            </a:r>
            <a:r>
              <a:rPr lang="en-US" dirty="0"/>
              <a:t>, </a:t>
            </a:r>
            <a:r>
              <a:rPr lang="en-US" dirty="0" err="1"/>
              <a:t>porro</a:t>
            </a:r>
            <a:r>
              <a:rPr lang="en-US" dirty="0"/>
              <a:t> </a:t>
            </a:r>
            <a:r>
              <a:rPr lang="en-US" dirty="0" err="1"/>
              <a:t>est</a:t>
            </a:r>
            <a:r>
              <a:rPr lang="en-US" dirty="0"/>
              <a:t> sit -</a:t>
            </a:r>
          </a:p>
        </p:txBody>
      </p:sp>
      <p:sp>
        <p:nvSpPr>
          <p:cNvPr id="11" name="Footer Placeholder 9"/>
          <p:cNvSpPr>
            <a:spLocks noGrp="1"/>
          </p:cNvSpPr>
          <p:nvPr>
            <p:ph type="ftr" sz="quarter" idx="18"/>
          </p:nvPr>
        </p:nvSpPr>
        <p:spPr>
          <a:xfrm>
            <a:off x="7246916" y="8416031"/>
            <a:ext cx="8290521" cy="376237"/>
          </a:xfrm>
        </p:spPr>
        <p:txBody>
          <a:bodyPr>
            <a:normAutofit/>
          </a:bodyPr>
          <a:lstStyle>
            <a:lvl1pPr algn="r">
              <a:defRPr sz="1400" b="0" i="0" spc="0">
                <a:solidFill>
                  <a:schemeClr val="bg2">
                    <a:lumMod val="50000"/>
                  </a:schemeClr>
                </a:solidFill>
                <a:latin typeface="+mn-lt"/>
                <a:ea typeface="Open Sans Light" charset="0"/>
                <a:cs typeface="Open Sans Light" charset="0"/>
              </a:defRPr>
            </a:lvl1pPr>
          </a:lstStyle>
          <a:p>
            <a:r>
              <a:rPr lang="en-US"/>
              <a:t>OpenAIRE Q-Sort 2 July 2019</a:t>
            </a:r>
            <a:endParaRPr lang="en-US" dirty="0"/>
          </a:p>
        </p:txBody>
      </p:sp>
      <p:sp>
        <p:nvSpPr>
          <p:cNvPr id="10" name="Slide Number Placeholder 2"/>
          <p:cNvSpPr>
            <a:spLocks noGrp="1"/>
          </p:cNvSpPr>
          <p:nvPr>
            <p:ph type="sldNum" sz="quarter" idx="4"/>
          </p:nvPr>
        </p:nvSpPr>
        <p:spPr>
          <a:xfrm>
            <a:off x="15571303" y="8416030"/>
            <a:ext cx="508000" cy="376237"/>
          </a:xfrm>
          <a:prstGeom prst="rect">
            <a:avLst/>
          </a:prstGeom>
        </p:spPr>
        <p:txBody>
          <a:bodyPr vert="horz" lIns="91440" tIns="45720" rIns="91440" bIns="45720" rtlCol="0" anchor="ctr"/>
          <a:lstStyle>
            <a:lvl1pPr algn="r">
              <a:defRPr sz="1400">
                <a:solidFill>
                  <a:schemeClr val="tx1">
                    <a:tint val="75000"/>
                  </a:schemeClr>
                </a:solidFill>
                <a:latin typeface="+mn-lt"/>
                <a:ea typeface="Calibri" charset="0"/>
                <a:cs typeface="Calibri" charset="0"/>
              </a:defRPr>
            </a:lvl1pPr>
          </a:lstStyle>
          <a:p>
            <a:fld id="{CA77D4BE-F539-D04A-8CB9-4B543B2D7FFD}" type="slidenum">
              <a:rPr lang="en-GB" smtClean="0"/>
              <a:pPr/>
              <a:t>‹Nr.›</a:t>
            </a:fld>
            <a:endParaRPr lang="en-GB"/>
          </a:p>
        </p:txBody>
      </p:sp>
      <p:pic>
        <p:nvPicPr>
          <p:cNvPr id="16" name="Picture 1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11200" y="8203662"/>
            <a:ext cx="2076544" cy="741219"/>
          </a:xfrm>
          <a:prstGeom prst="rect">
            <a:avLst/>
          </a:prstGeom>
        </p:spPr>
      </p:pic>
      <p:pic>
        <p:nvPicPr>
          <p:cNvPr id="18" name="Picture 17"/>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1827306834"/>
      </p:ext>
    </p:extLst>
  </p:cSld>
  <p:clrMapOvr>
    <a:masterClrMapping/>
  </p:clrMapOvr>
  <p:transition spd="med"/>
  <p:extLst>
    <p:ext uri="{DCECCB84-F9BA-43D5-87BE-67443E8EF086}">
      <p15:sldGuideLst xmlns:p15="http://schemas.microsoft.com/office/powerpoint/2012/main">
        <p15:guide id="1" orient="horz" pos="2880" userDrawn="1">
          <p15:clr>
            <a:srgbClr val="FBAE40"/>
          </p15:clr>
        </p15:guide>
        <p15:guide id="2" pos="512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p:spTree>
      <p:nvGrpSpPr>
        <p:cNvPr id="1" name=""/>
        <p:cNvGrpSpPr/>
        <p:nvPr/>
      </p:nvGrpSpPr>
      <p:grpSpPr>
        <a:xfrm>
          <a:off x="0" y="0"/>
          <a:ext cx="0" cy="0"/>
          <a:chOff x="0" y="0"/>
          <a:chExt cx="0" cy="0"/>
        </a:xfrm>
      </p:grpSpPr>
      <p:sp>
        <p:nvSpPr>
          <p:cNvPr id="7" name="Rectangle 6"/>
          <p:cNvSpPr/>
          <p:nvPr userDrawn="1"/>
        </p:nvSpPr>
        <p:spPr>
          <a:xfrm>
            <a:off x="-1123" y="0"/>
            <a:ext cx="16256000" cy="9144000"/>
          </a:xfrm>
          <a:prstGeom prst="rect">
            <a:avLst/>
          </a:prstGeom>
          <a:gradFill flip="none" rotWithShape="1">
            <a:gsLst>
              <a:gs pos="1000">
                <a:schemeClr val="accent1"/>
              </a:gs>
              <a:gs pos="100000">
                <a:schemeClr val="accent3"/>
              </a:gs>
            </a:gsLst>
            <a:lin ang="3600000" scaled="0"/>
            <a:tileRect/>
          </a:gradFill>
          <a:ln w="3175" cap="flat">
            <a:noFill/>
            <a:miter lim="400000"/>
          </a:ln>
          <a:effectLst>
            <a:outerShdw blurRad="25400" dist="12700" dir="5400000" rotWithShape="0">
              <a:schemeClr val="bg1">
                <a:alpha val="50000"/>
              </a:scheme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norm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1" i="0" u="none" strike="noStrike" cap="none" spc="0" normalizeH="0" baseline="0">
              <a:ln>
                <a:noFill/>
              </a:ln>
              <a:solidFill>
                <a:srgbClr val="FFFFFF"/>
              </a:solidFill>
              <a:effectLst/>
              <a:uFillTx/>
              <a:latin typeface="Helvetica" charset="0"/>
              <a:ea typeface="Helvetica" charset="0"/>
              <a:cs typeface="Helvetica" charset="0"/>
              <a:sym typeface="Helvetica Light"/>
            </a:endParaRPr>
          </a:p>
        </p:txBody>
      </p:sp>
      <p:sp>
        <p:nvSpPr>
          <p:cNvPr id="23" name="Text Placeholder 25"/>
          <p:cNvSpPr>
            <a:spLocks noGrp="1"/>
          </p:cNvSpPr>
          <p:nvPr>
            <p:ph type="body" sz="quarter" idx="10" hasCustomPrompt="1"/>
          </p:nvPr>
        </p:nvSpPr>
        <p:spPr>
          <a:xfrm>
            <a:off x="1354655" y="1783830"/>
            <a:ext cx="13545568" cy="5576340"/>
          </a:xfrm>
          <a:prstGeom prst="rect">
            <a:avLst/>
          </a:prstGeom>
        </p:spPr>
        <p:txBody>
          <a:bodyPr wrap="square" lIns="0" tIns="0" rIns="0" bIns="0" anchor="ctr" anchorCtr="1">
            <a:normAutofit/>
          </a:bodyPr>
          <a:lstStyle>
            <a:lvl1pPr marL="0" indent="0" algn="ctr">
              <a:lnSpc>
                <a:spcPct val="100000"/>
              </a:lnSpc>
              <a:spcBef>
                <a:spcPts val="0"/>
              </a:spcBef>
              <a:buNone/>
              <a:defRPr sz="11500" b="1" i="0" spc="-300"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LOREM IPSUM CHAPTER</a:t>
            </a:r>
          </a:p>
        </p:txBody>
      </p:sp>
      <p:pic>
        <p:nvPicPr>
          <p:cNvPr id="3" name="Picture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6200000">
            <a:off x="13044484" y="4825316"/>
            <a:ext cx="2568314" cy="3852472"/>
          </a:xfrm>
          <a:prstGeom prst="rect">
            <a:avLst/>
          </a:prstGeom>
        </p:spPr>
      </p:pic>
      <p:pic>
        <p:nvPicPr>
          <p:cNvPr id="9" name="Picture 8"/>
          <p:cNvPicPr>
            <a:picLocks noChangeAspect="1"/>
          </p:cNvPicPr>
          <p:nvPr userDrawn="1"/>
        </p:nvPicPr>
        <p:blipFill>
          <a:blip r:embed="rId2">
            <a:alphaModFix/>
            <a:extLst>
              <a:ext uri="{28A0092B-C50C-407E-A947-70E740481C1C}">
                <a14:useLocalDpi xmlns:a14="http://schemas.microsoft.com/office/drawing/2010/main"/>
              </a:ext>
            </a:extLst>
          </a:blip>
          <a:stretch>
            <a:fillRect/>
          </a:stretch>
        </p:blipFill>
        <p:spPr>
          <a:xfrm rot="5400000">
            <a:off x="642079" y="-642079"/>
            <a:ext cx="2568314" cy="3852472"/>
          </a:xfrm>
          <a:prstGeom prst="rect">
            <a:avLst/>
          </a:prstGeom>
        </p:spPr>
      </p:pic>
      <p:sp>
        <p:nvSpPr>
          <p:cNvPr id="25" name="Rectangle 24"/>
          <p:cNvSpPr/>
          <p:nvPr userDrawn="1"/>
        </p:nvSpPr>
        <p:spPr>
          <a:xfrm>
            <a:off x="0" y="8026400"/>
            <a:ext cx="16256000" cy="1117600"/>
          </a:xfrm>
          <a:prstGeom prst="rect">
            <a:avLst/>
          </a:prstGeom>
          <a:solidFill>
            <a:schemeClr val="bg1"/>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12" name="Footer Placeholder 9"/>
          <p:cNvSpPr>
            <a:spLocks noGrp="1"/>
          </p:cNvSpPr>
          <p:nvPr>
            <p:ph type="ftr" sz="quarter" idx="18"/>
          </p:nvPr>
        </p:nvSpPr>
        <p:spPr>
          <a:xfrm>
            <a:off x="7246916" y="8416031"/>
            <a:ext cx="8290521" cy="376237"/>
          </a:xfrm>
        </p:spPr>
        <p:txBody>
          <a:bodyPr>
            <a:normAutofit/>
          </a:bodyPr>
          <a:lstStyle>
            <a:lvl1pPr algn="r">
              <a:defRPr sz="1600" b="0" i="0" spc="0">
                <a:solidFill>
                  <a:schemeClr val="bg2">
                    <a:lumMod val="50000"/>
                  </a:schemeClr>
                </a:solidFill>
                <a:latin typeface="Open Sans Light" charset="0"/>
                <a:ea typeface="Open Sans Light" charset="0"/>
                <a:cs typeface="Open Sans Light" charset="0"/>
              </a:defRPr>
            </a:lvl1pPr>
          </a:lstStyle>
          <a:p>
            <a:r>
              <a:rPr lang="en-US"/>
              <a:t>OpenAIRE Q-Sort 2 July 2019</a:t>
            </a:r>
            <a:endParaRPr lang="en-US" dirty="0"/>
          </a:p>
        </p:txBody>
      </p:sp>
      <p:pic>
        <p:nvPicPr>
          <p:cNvPr id="14" name="Picture 1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52964" y="8213185"/>
            <a:ext cx="2076544" cy="741219"/>
          </a:xfrm>
          <a:prstGeom prst="rect">
            <a:avLst/>
          </a:prstGeom>
        </p:spPr>
      </p:pic>
      <p:sp>
        <p:nvSpPr>
          <p:cNvPr id="15" name="Slide Number Placeholder 2"/>
          <p:cNvSpPr>
            <a:spLocks noGrp="1"/>
          </p:cNvSpPr>
          <p:nvPr>
            <p:ph type="sldNum" sz="quarter" idx="4"/>
          </p:nvPr>
        </p:nvSpPr>
        <p:spPr>
          <a:xfrm>
            <a:off x="15571303" y="8416030"/>
            <a:ext cx="508000" cy="376237"/>
          </a:xfrm>
          <a:prstGeom prst="rect">
            <a:avLst/>
          </a:prstGeom>
        </p:spPr>
        <p:txBody>
          <a:bodyPr vert="horz" lIns="91440" tIns="45720" rIns="91440" bIns="45720" rtlCol="0" anchor="ctr"/>
          <a:lstStyle>
            <a:lvl1pPr algn="r">
              <a:defRPr sz="1400">
                <a:solidFill>
                  <a:schemeClr val="tx1">
                    <a:tint val="75000"/>
                  </a:schemeClr>
                </a:solidFill>
                <a:latin typeface="Calibri" charset="0"/>
                <a:ea typeface="Calibri" charset="0"/>
                <a:cs typeface="Calibri" charset="0"/>
              </a:defRPr>
            </a:lvl1pPr>
          </a:lstStyle>
          <a:p>
            <a:fld id="{CA77D4BE-F539-D04A-8CB9-4B543B2D7FFD}" type="slidenum">
              <a:rPr lang="en-GB" smtClean="0"/>
              <a:pPr/>
              <a:t>‹Nr.›</a:t>
            </a:fld>
            <a:endParaRPr lang="en-GB"/>
          </a:p>
        </p:txBody>
      </p:sp>
      <p:pic>
        <p:nvPicPr>
          <p:cNvPr id="16" name="Picture 15"/>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1841618104"/>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s + Tex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alphaModFix amt="50000"/>
            <a:extLst>
              <a:ext uri="{28A0092B-C50C-407E-A947-70E740481C1C}">
                <a14:useLocalDpi xmlns:a14="http://schemas.microsoft.com/office/drawing/2010/main"/>
              </a:ext>
            </a:extLst>
          </a:blip>
          <a:stretch>
            <a:fillRect/>
          </a:stretch>
        </p:blipFill>
        <p:spPr>
          <a:xfrm>
            <a:off x="22543" y="0"/>
            <a:ext cx="16233457" cy="9144000"/>
          </a:xfrm>
          <a:prstGeom prst="rect">
            <a:avLst/>
          </a:prstGeom>
        </p:spPr>
      </p:pic>
      <p:sp>
        <p:nvSpPr>
          <p:cNvPr id="30" name="Text Placeholder 15"/>
          <p:cNvSpPr>
            <a:spLocks noGrp="1"/>
          </p:cNvSpPr>
          <p:nvPr>
            <p:ph type="body" sz="quarter" idx="21" hasCustomPrompt="1"/>
          </p:nvPr>
        </p:nvSpPr>
        <p:spPr>
          <a:xfrm>
            <a:off x="723900" y="792163"/>
            <a:ext cx="12872179" cy="609600"/>
          </a:xfrm>
          <a:prstGeom prst="rect">
            <a:avLst/>
          </a:prstGeom>
        </p:spPr>
        <p:txBody>
          <a:bodyPr lIns="0" tIns="0" rIns="0" bIns="0" anchor="ctr" anchorCtr="0">
            <a:normAutofit/>
          </a:bodyPr>
          <a:lstStyle>
            <a:lvl1pPr marL="0" indent="0">
              <a:buNone/>
              <a:defRPr sz="4800" b="1" i="0" spc="-151" baseline="0">
                <a:solidFill>
                  <a:schemeClr val="accent2"/>
                </a:solidFill>
                <a:latin typeface="Open Sans" charset="0"/>
                <a:ea typeface="Open Sans" charset="0"/>
                <a:cs typeface="Open Sans"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Light Blue Title.</a:t>
            </a:r>
          </a:p>
        </p:txBody>
      </p:sp>
      <p:sp>
        <p:nvSpPr>
          <p:cNvPr id="31" name="Text Placeholder 15"/>
          <p:cNvSpPr>
            <a:spLocks noGrp="1"/>
          </p:cNvSpPr>
          <p:nvPr>
            <p:ph type="body" sz="quarter" idx="22" hasCustomPrompt="1"/>
          </p:nvPr>
        </p:nvSpPr>
        <p:spPr>
          <a:xfrm>
            <a:off x="723900" y="1412763"/>
            <a:ext cx="12872179" cy="883201"/>
          </a:xfrm>
          <a:prstGeom prst="rect">
            <a:avLst/>
          </a:prstGeom>
        </p:spPr>
        <p:txBody>
          <a:bodyPr lIns="0" tIns="180000" rIns="0" bIns="180000" numCol="1" spcCol="450000" anchor="t" anchorCtr="0">
            <a:normAutofit/>
          </a:bodyPr>
          <a:lstStyle>
            <a:lvl1pPr marL="0" indent="0" algn="l">
              <a:buNone/>
              <a:defRPr sz="2800" b="0" i="0" spc="-150" baseline="0">
                <a:solidFill>
                  <a:schemeClr val="bg2">
                    <a:lumMod val="25000"/>
                  </a:schemeClr>
                </a:solidFill>
                <a:latin typeface="Open Sans" charset="0"/>
                <a:ea typeface="Open Sans" charset="0"/>
                <a:cs typeface="Open Sans"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p:txBody>
      </p:sp>
      <p:sp>
        <p:nvSpPr>
          <p:cNvPr id="19" name="Text Placeholder 15"/>
          <p:cNvSpPr>
            <a:spLocks noGrp="1"/>
          </p:cNvSpPr>
          <p:nvPr>
            <p:ph type="body" sz="quarter" idx="25" hasCustomPrompt="1"/>
          </p:nvPr>
        </p:nvSpPr>
        <p:spPr>
          <a:xfrm>
            <a:off x="723900" y="2306964"/>
            <a:ext cx="12872179" cy="609600"/>
          </a:xfrm>
          <a:prstGeom prst="rect">
            <a:avLst/>
          </a:prstGeom>
        </p:spPr>
        <p:txBody>
          <a:bodyPr lIns="0" tIns="0" rIns="0" bIns="0" anchor="ctr" anchorCtr="0">
            <a:normAutofit/>
          </a:bodyPr>
          <a:lstStyle>
            <a:lvl1pPr marL="0" indent="0">
              <a:buNone/>
              <a:defRPr sz="4800" b="1" i="0" spc="-151" baseline="0">
                <a:solidFill>
                  <a:schemeClr val="accent1"/>
                </a:solidFill>
                <a:latin typeface="Open Sans" charset="0"/>
                <a:ea typeface="Open Sans" charset="0"/>
                <a:cs typeface="Open Sans"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Dark Blue Title.</a:t>
            </a:r>
          </a:p>
        </p:txBody>
      </p:sp>
      <p:sp>
        <p:nvSpPr>
          <p:cNvPr id="20" name="Text Placeholder 15"/>
          <p:cNvSpPr>
            <a:spLocks noGrp="1"/>
          </p:cNvSpPr>
          <p:nvPr>
            <p:ph type="body" sz="quarter" idx="26" hasCustomPrompt="1"/>
          </p:nvPr>
        </p:nvSpPr>
        <p:spPr>
          <a:xfrm>
            <a:off x="723900" y="3799765"/>
            <a:ext cx="12872179" cy="609600"/>
          </a:xfrm>
          <a:prstGeom prst="rect">
            <a:avLst/>
          </a:prstGeom>
        </p:spPr>
        <p:txBody>
          <a:bodyPr lIns="0" tIns="0" rIns="0" bIns="0" anchor="ctr" anchorCtr="0">
            <a:noAutofit/>
          </a:bodyPr>
          <a:lstStyle>
            <a:lvl1pPr marL="0" indent="0">
              <a:buNone/>
              <a:defRPr sz="4800" b="1" i="0" spc="-151" baseline="0">
                <a:solidFill>
                  <a:schemeClr val="accent6"/>
                </a:solidFill>
                <a:latin typeface="Open Sans" charset="0"/>
                <a:ea typeface="Open Sans" charset="0"/>
                <a:cs typeface="Open Sans"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Red Title.</a:t>
            </a:r>
          </a:p>
        </p:txBody>
      </p:sp>
      <p:sp>
        <p:nvSpPr>
          <p:cNvPr id="40" name="Text Placeholder 15"/>
          <p:cNvSpPr>
            <a:spLocks noGrp="1"/>
          </p:cNvSpPr>
          <p:nvPr>
            <p:ph type="body" sz="quarter" idx="27" hasCustomPrompt="1"/>
          </p:nvPr>
        </p:nvSpPr>
        <p:spPr>
          <a:xfrm>
            <a:off x="723900" y="2916564"/>
            <a:ext cx="12872179" cy="883201"/>
          </a:xfrm>
          <a:prstGeom prst="rect">
            <a:avLst/>
          </a:prstGeom>
        </p:spPr>
        <p:txBody>
          <a:bodyPr lIns="0" tIns="180000" rIns="0" bIns="180000" numCol="1" spcCol="450000" anchor="t" anchorCtr="0">
            <a:normAutofit/>
          </a:bodyPr>
          <a:lstStyle>
            <a:lvl1pPr marL="0" indent="0" algn="l">
              <a:buNone/>
              <a:defRPr sz="2800" b="0" i="0" spc="-150" baseline="0">
                <a:solidFill>
                  <a:schemeClr val="bg2">
                    <a:lumMod val="25000"/>
                  </a:schemeClr>
                </a:solidFill>
                <a:latin typeface="Open Sans" charset="0"/>
                <a:ea typeface="Open Sans" charset="0"/>
                <a:cs typeface="Open Sans"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p:txBody>
      </p:sp>
      <p:sp>
        <p:nvSpPr>
          <p:cNvPr id="42" name="Text Placeholder 15"/>
          <p:cNvSpPr>
            <a:spLocks noGrp="1"/>
          </p:cNvSpPr>
          <p:nvPr>
            <p:ph type="body" sz="quarter" idx="28" hasCustomPrompt="1"/>
          </p:nvPr>
        </p:nvSpPr>
        <p:spPr>
          <a:xfrm>
            <a:off x="723900" y="4414127"/>
            <a:ext cx="12872179" cy="883201"/>
          </a:xfrm>
          <a:prstGeom prst="rect">
            <a:avLst/>
          </a:prstGeom>
        </p:spPr>
        <p:txBody>
          <a:bodyPr lIns="0" tIns="180000" rIns="0" bIns="180000" numCol="1" spcCol="450000" anchor="t" anchorCtr="0">
            <a:normAutofit/>
          </a:bodyPr>
          <a:lstStyle>
            <a:lvl1pPr marL="0" indent="0" algn="l">
              <a:buNone/>
              <a:defRPr sz="2800" b="0" i="0" spc="-150" baseline="0">
                <a:solidFill>
                  <a:schemeClr val="bg2">
                    <a:lumMod val="25000"/>
                  </a:schemeClr>
                </a:solidFill>
                <a:latin typeface="Open Sans" charset="0"/>
                <a:ea typeface="Open Sans" charset="0"/>
                <a:cs typeface="Open Sans"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p:txBody>
      </p:sp>
      <p:sp>
        <p:nvSpPr>
          <p:cNvPr id="21" name="Footer Placeholder 9"/>
          <p:cNvSpPr>
            <a:spLocks noGrp="1"/>
          </p:cNvSpPr>
          <p:nvPr>
            <p:ph type="ftr" sz="quarter" idx="18"/>
          </p:nvPr>
        </p:nvSpPr>
        <p:spPr>
          <a:xfrm>
            <a:off x="7246916" y="8551495"/>
            <a:ext cx="8290521" cy="376237"/>
          </a:xfrm>
        </p:spPr>
        <p:txBody>
          <a:bodyPr>
            <a:normAutofit/>
          </a:bodyPr>
          <a:lstStyle>
            <a:lvl1pPr algn="r">
              <a:defRPr sz="1400" b="0" i="0" spc="0">
                <a:solidFill>
                  <a:schemeClr val="bg2">
                    <a:lumMod val="50000"/>
                  </a:schemeClr>
                </a:solidFill>
                <a:latin typeface="Open Sans Light" charset="0"/>
                <a:ea typeface="Open Sans Light" charset="0"/>
                <a:cs typeface="Open Sans Light" charset="0"/>
              </a:defRPr>
            </a:lvl1pPr>
          </a:lstStyle>
          <a:p>
            <a:r>
              <a:rPr lang="en-US"/>
              <a:t>OpenAIRE Q-Sort 2 July 2019</a:t>
            </a:r>
            <a:endParaRPr lang="en-US" dirty="0"/>
          </a:p>
        </p:txBody>
      </p:sp>
      <p:sp>
        <p:nvSpPr>
          <p:cNvPr id="22"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400" b="0" i="0">
                <a:solidFill>
                  <a:schemeClr val="tx1">
                    <a:tint val="75000"/>
                  </a:schemeClr>
                </a:solidFill>
                <a:latin typeface="Open Sans Light" charset="0"/>
                <a:ea typeface="Open Sans Light" charset="0"/>
                <a:cs typeface="Open Sans Light" charset="0"/>
              </a:defRPr>
            </a:lvl1pPr>
          </a:lstStyle>
          <a:p>
            <a:fld id="{CA77D4BE-F539-D04A-8CB9-4B543B2D7FFD}" type="slidenum">
              <a:rPr lang="en-GB" smtClean="0"/>
              <a:pPr/>
              <a:t>‹Nr.›</a:t>
            </a:fld>
            <a:endParaRPr lang="en-GB"/>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11200" y="8203662"/>
            <a:ext cx="2076544" cy="741219"/>
          </a:xfrm>
          <a:prstGeom prst="rect">
            <a:avLst/>
          </a:prstGeom>
        </p:spPr>
      </p:pic>
      <p:pic>
        <p:nvPicPr>
          <p:cNvPr id="15" name="Picture 14"/>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2077712634"/>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28" name="Text Placeholder 27"/>
          <p:cNvSpPr>
            <a:spLocks noGrp="1"/>
          </p:cNvSpPr>
          <p:nvPr>
            <p:ph type="body" sz="quarter" idx="11" hasCustomPrompt="1"/>
          </p:nvPr>
        </p:nvSpPr>
        <p:spPr>
          <a:xfrm>
            <a:off x="723899" y="1484025"/>
            <a:ext cx="13517717" cy="6112925"/>
          </a:xfrm>
          <a:prstGeom prst="rect">
            <a:avLst/>
          </a:prstGeom>
        </p:spPr>
        <p:txBody>
          <a:bodyPr lIns="0" tIns="180000" rIns="0" bIns="0">
            <a:normAutofit/>
          </a:bodyPr>
          <a:lstStyle>
            <a:lvl1pPr marL="395101" indent="-395101">
              <a:lnSpc>
                <a:spcPct val="100000"/>
              </a:lnSpc>
              <a:spcBef>
                <a:spcPts val="1200"/>
              </a:spcBef>
              <a:buClr>
                <a:schemeClr val="tx2"/>
              </a:buClr>
              <a:buSzPct val="85000"/>
              <a:buFont typeface="Arial" charset="0"/>
              <a:buChar char="•"/>
              <a:defRPr sz="4400" b="1" i="0" spc="-151">
                <a:solidFill>
                  <a:schemeClr val="tx2"/>
                </a:solidFill>
                <a:latin typeface="Helvetica" charset="0"/>
                <a:ea typeface="Helvetica" charset="0"/>
                <a:cs typeface="Helvetica" charset="0"/>
              </a:defRPr>
            </a:lvl1pPr>
            <a:lvl2pPr>
              <a:lnSpc>
                <a:spcPct val="100000"/>
              </a:lnSpc>
              <a:spcBef>
                <a:spcPts val="0"/>
              </a:spcBef>
              <a:buClr>
                <a:srgbClr val="4687E6"/>
              </a:buClr>
              <a:buSzPct val="85000"/>
              <a:defRPr sz="3200" b="0" i="0" spc="-151">
                <a:solidFill>
                  <a:schemeClr val="tx1">
                    <a:lumMod val="75000"/>
                    <a:lumOff val="25000"/>
                  </a:schemeClr>
                </a:solidFill>
                <a:latin typeface="Helvetica" charset="0"/>
                <a:ea typeface="Helvetica" charset="0"/>
                <a:cs typeface="Helvetica" charset="0"/>
              </a:defRPr>
            </a:lvl2pPr>
            <a:lvl3pPr>
              <a:lnSpc>
                <a:spcPct val="100000"/>
              </a:lnSpc>
              <a:spcBef>
                <a:spcPts val="600"/>
              </a:spcBef>
              <a:buClr>
                <a:schemeClr val="accent6"/>
              </a:buClr>
              <a:buSzPct val="85000"/>
              <a:defRPr sz="3000" b="0" i="0" spc="-51" baseline="0">
                <a:solidFill>
                  <a:srgbClr val="0070C0"/>
                </a:solidFill>
                <a:latin typeface="Helvetica" charset="0"/>
                <a:ea typeface="Helvetica" charset="0"/>
                <a:cs typeface="Helvetica" charset="0"/>
              </a:defRPr>
            </a:lvl3pPr>
          </a:lstStyle>
          <a:p>
            <a:pPr lvl="0"/>
            <a:r>
              <a:rPr lang="en-US" dirty="0"/>
              <a:t>Bullet</a:t>
            </a:r>
          </a:p>
          <a:p>
            <a:pPr lvl="1"/>
            <a:r>
              <a:rPr lang="en-US" dirty="0"/>
              <a:t>Bullet Second Level</a:t>
            </a:r>
          </a:p>
          <a:p>
            <a:pPr lvl="2"/>
            <a:r>
              <a:rPr lang="en-US" dirty="0"/>
              <a:t>Bullet Third Level</a:t>
            </a:r>
          </a:p>
        </p:txBody>
      </p:sp>
      <p:sp>
        <p:nvSpPr>
          <p:cNvPr id="11" name="Text Placeholder 15"/>
          <p:cNvSpPr>
            <a:spLocks noGrp="1"/>
          </p:cNvSpPr>
          <p:nvPr>
            <p:ph type="body" sz="quarter" idx="21" hasCustomPrompt="1"/>
          </p:nvPr>
        </p:nvSpPr>
        <p:spPr>
          <a:xfrm>
            <a:off x="711200" y="338668"/>
            <a:ext cx="13530416" cy="1145358"/>
          </a:xfrm>
          <a:prstGeom prst="rect">
            <a:avLst/>
          </a:prstGeom>
        </p:spPr>
        <p:txBody>
          <a:bodyPr lIns="0" tIns="0" rIns="0" bIns="0" anchor="ctr" anchorCtr="0">
            <a:normAutofit/>
          </a:bodyPr>
          <a:lstStyle>
            <a:lvl1pPr marL="0" indent="0">
              <a:buNone/>
              <a:defRPr sz="5400" b="1" i="0" spc="-151" baseline="0">
                <a:solidFill>
                  <a:schemeClr val="accent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Bullet points</a:t>
            </a:r>
          </a:p>
        </p:txBody>
      </p:sp>
      <p:sp>
        <p:nvSpPr>
          <p:cNvPr id="9" name="Footer Placeholder 9"/>
          <p:cNvSpPr>
            <a:spLocks noGrp="1"/>
          </p:cNvSpPr>
          <p:nvPr>
            <p:ph type="ftr" sz="quarter" idx="18"/>
          </p:nvPr>
        </p:nvSpPr>
        <p:spPr>
          <a:xfrm>
            <a:off x="7246916" y="8551495"/>
            <a:ext cx="8290521" cy="376237"/>
          </a:xfrm>
        </p:spPr>
        <p:txBody>
          <a:bodyPr>
            <a:normAutofit/>
          </a:bodyPr>
          <a:lstStyle>
            <a:lvl1pPr algn="r">
              <a:defRPr sz="1400" b="0" i="0" spc="0">
                <a:solidFill>
                  <a:schemeClr val="bg2">
                    <a:lumMod val="50000"/>
                  </a:schemeClr>
                </a:solidFill>
                <a:latin typeface="Open Sans Light" charset="0"/>
                <a:ea typeface="Open Sans Light" charset="0"/>
                <a:cs typeface="Open Sans Light" charset="0"/>
              </a:defRPr>
            </a:lvl1pPr>
          </a:lstStyle>
          <a:p>
            <a:r>
              <a:rPr lang="en-US"/>
              <a:t>OpenAIRE Q-Sort 2 July 2019</a:t>
            </a:r>
            <a:endParaRPr lang="en-US" dirty="0"/>
          </a:p>
        </p:txBody>
      </p:sp>
      <p:sp>
        <p:nvSpPr>
          <p:cNvPr id="10"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Open Sans Light" charset="0"/>
                <a:ea typeface="Open Sans Light" charset="0"/>
                <a:cs typeface="Open Sans Light" charset="0"/>
              </a:defRPr>
            </a:lvl1pPr>
          </a:lstStyle>
          <a:p>
            <a:fld id="{CA77D4BE-F539-D04A-8CB9-4B543B2D7FFD}" type="slidenum">
              <a:rPr lang="en-GB" smtClean="0"/>
              <a:pPr/>
              <a:t>‹Nr.›</a:t>
            </a:fld>
            <a:endParaRPr lang="en-GB"/>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11200" y="8203662"/>
            <a:ext cx="2076544" cy="741219"/>
          </a:xfrm>
          <a:prstGeom prst="rect">
            <a:avLst/>
          </a:prstGeom>
        </p:spPr>
      </p:pic>
      <p:pic>
        <p:nvPicPr>
          <p:cNvPr id="13" name="Picture 1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238757" y="8328801"/>
            <a:ext cx="829564" cy="576000"/>
          </a:xfrm>
          <a:prstGeom prst="rect">
            <a:avLst/>
          </a:prstGeom>
        </p:spPr>
      </p:pic>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apter 2">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alphaModFix amt="50000"/>
            <a:extLst>
              <a:ext uri="{28A0092B-C50C-407E-A947-70E740481C1C}">
                <a14:useLocalDpi xmlns:a14="http://schemas.microsoft.com/office/drawing/2010/main"/>
              </a:ext>
            </a:extLst>
          </a:blip>
          <a:stretch>
            <a:fillRect/>
          </a:stretch>
        </p:blipFill>
        <p:spPr>
          <a:xfrm>
            <a:off x="0" y="0"/>
            <a:ext cx="16256000" cy="9156698"/>
          </a:xfrm>
          <a:prstGeom prst="rect">
            <a:avLst/>
          </a:prstGeom>
        </p:spPr>
      </p:pic>
      <p:sp>
        <p:nvSpPr>
          <p:cNvPr id="8" name="Text Placeholder 25"/>
          <p:cNvSpPr>
            <a:spLocks noGrp="1"/>
          </p:cNvSpPr>
          <p:nvPr>
            <p:ph type="body" sz="quarter" idx="11" hasCustomPrompt="1"/>
          </p:nvPr>
        </p:nvSpPr>
        <p:spPr>
          <a:xfrm>
            <a:off x="2269067" y="792163"/>
            <a:ext cx="11751733" cy="7502312"/>
          </a:xfrm>
          <a:prstGeom prst="rect">
            <a:avLst/>
          </a:prstGeom>
        </p:spPr>
        <p:txBody>
          <a:bodyPr wrap="square" lIns="0" tIns="0" rIns="0" bIns="0" anchor="ctr" anchorCtr="1">
            <a:normAutofit/>
          </a:bodyPr>
          <a:lstStyle>
            <a:lvl1pPr marL="0" indent="0" algn="ctr">
              <a:lnSpc>
                <a:spcPct val="85000"/>
              </a:lnSpc>
              <a:spcBef>
                <a:spcPts val="0"/>
              </a:spcBef>
              <a:buNone/>
              <a:defRPr sz="11500" b="1" i="0" spc="-300" baseline="0">
                <a:solidFill>
                  <a:schemeClr val="accent2"/>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2. LOREM IPSUM CHAPTER </a:t>
            </a:r>
          </a:p>
        </p:txBody>
      </p:sp>
    </p:spTree>
    <p:extLst>
      <p:ext uri="{BB962C8B-B14F-4D97-AF65-F5344CB8AC3E}">
        <p14:creationId xmlns:p14="http://schemas.microsoft.com/office/powerpoint/2010/main" val="539264525"/>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Focus">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alphaModFix amt="50000"/>
            <a:extLst>
              <a:ext uri="{28A0092B-C50C-407E-A947-70E740481C1C}">
                <a14:useLocalDpi xmlns:a14="http://schemas.microsoft.com/office/drawing/2010/main"/>
              </a:ext>
            </a:extLst>
          </a:blip>
          <a:stretch>
            <a:fillRect/>
          </a:stretch>
        </p:blipFill>
        <p:spPr>
          <a:xfrm>
            <a:off x="-1" y="0"/>
            <a:ext cx="16233457" cy="9144000"/>
          </a:xfrm>
          <a:prstGeom prst="rect">
            <a:avLst/>
          </a:prstGeom>
        </p:spPr>
      </p:pic>
      <p:sp>
        <p:nvSpPr>
          <p:cNvPr id="30" name="Text Placeholder 15"/>
          <p:cNvSpPr>
            <a:spLocks noGrp="1"/>
          </p:cNvSpPr>
          <p:nvPr>
            <p:ph type="body" sz="quarter" idx="21" hasCustomPrompt="1"/>
          </p:nvPr>
        </p:nvSpPr>
        <p:spPr>
          <a:xfrm>
            <a:off x="723900" y="508000"/>
            <a:ext cx="12872179" cy="1244437"/>
          </a:xfrm>
          <a:prstGeom prst="rect">
            <a:avLst/>
          </a:prstGeom>
        </p:spPr>
        <p:txBody>
          <a:bodyPr lIns="0" tIns="0" rIns="0" bIns="0" anchor="ctr" anchorCtr="0">
            <a:normAutofit/>
          </a:bodyPr>
          <a:lstStyle>
            <a:lvl1pPr marL="0" indent="0">
              <a:buNone/>
              <a:defRPr sz="4800" b="1" i="0" spc="-151" baseline="0">
                <a:solidFill>
                  <a:schemeClr val="accent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Text Block with Columns and Focus Point</a:t>
            </a:r>
          </a:p>
        </p:txBody>
      </p:sp>
      <p:sp>
        <p:nvSpPr>
          <p:cNvPr id="31" name="Text Placeholder 15"/>
          <p:cNvSpPr>
            <a:spLocks noGrp="1"/>
          </p:cNvSpPr>
          <p:nvPr>
            <p:ph type="body" sz="quarter" idx="22" hasCustomPrompt="1"/>
          </p:nvPr>
        </p:nvSpPr>
        <p:spPr>
          <a:xfrm>
            <a:off x="723900" y="1752437"/>
            <a:ext cx="13381038" cy="5650996"/>
          </a:xfrm>
          <a:prstGeom prst="rect">
            <a:avLst/>
          </a:prstGeom>
        </p:spPr>
        <p:txBody>
          <a:bodyPr lIns="0" tIns="180000" rIns="0" bIns="180000" numCol="2" spcCol="720000" anchor="t" anchorCtr="0">
            <a:normAutofit/>
          </a:bodyPr>
          <a:lstStyle>
            <a:lvl1pPr marL="0" indent="0" algn="l">
              <a:buNone/>
              <a:defRPr sz="2600" b="0" i="0" spc="-150" baseline="0">
                <a:solidFill>
                  <a:schemeClr val="bg2">
                    <a:lumMod val="25000"/>
                  </a:schemeClr>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Cum </a:t>
            </a:r>
            <a:r>
              <a:rPr lang="en-US" dirty="0" err="1"/>
              <a:t>sociis</a:t>
            </a:r>
            <a:r>
              <a:rPr lang="en-US" dirty="0"/>
              <a:t> </a:t>
            </a:r>
            <a:r>
              <a:rPr lang="en-US" dirty="0" err="1"/>
              <a:t>natoque</a:t>
            </a:r>
            <a:r>
              <a:rPr lang="en-US" dirty="0"/>
              <a:t> </a:t>
            </a:r>
            <a:r>
              <a:rPr lang="en-US" dirty="0" err="1"/>
              <a:t>penatibus</a:t>
            </a:r>
            <a:r>
              <a:rPr lang="en-US" dirty="0"/>
              <a:t> et </a:t>
            </a:r>
            <a:r>
              <a:rPr lang="en-US" dirty="0" err="1"/>
              <a:t>magnis</a:t>
            </a:r>
            <a:r>
              <a:rPr lang="en-US" dirty="0"/>
              <a:t> dis parturient </a:t>
            </a:r>
            <a:r>
              <a:rPr lang="en-US" dirty="0" err="1"/>
              <a:t>montes</a:t>
            </a:r>
            <a:r>
              <a:rPr lang="en-US" dirty="0"/>
              <a:t>, </a:t>
            </a:r>
            <a:r>
              <a:rPr lang="en-US" dirty="0" err="1"/>
              <a:t>nascetur</a:t>
            </a:r>
            <a:r>
              <a:rPr lang="en-US" dirty="0"/>
              <a:t> </a:t>
            </a:r>
            <a:r>
              <a:rPr lang="en-US" dirty="0" err="1"/>
              <a:t>ridiculus</a:t>
            </a:r>
            <a:r>
              <a:rPr lang="en-US" dirty="0"/>
              <a:t> mus. </a:t>
            </a:r>
            <a:r>
              <a:rPr lang="en-US" dirty="0" err="1"/>
              <a:t>Donec</a:t>
            </a:r>
            <a:r>
              <a:rPr lang="en-US" dirty="0"/>
              <a:t> quam </a:t>
            </a:r>
            <a:r>
              <a:rPr lang="en-US" dirty="0" err="1"/>
              <a:t>felis</a:t>
            </a:r>
            <a:r>
              <a:rPr lang="en-US" dirty="0"/>
              <a:t>, </a:t>
            </a:r>
            <a:r>
              <a:rPr lang="en-US" dirty="0" err="1"/>
              <a:t>ultricies</a:t>
            </a:r>
            <a:r>
              <a:rPr lang="en-US" dirty="0"/>
              <a:t> </a:t>
            </a:r>
            <a:r>
              <a:rPr lang="en-US" dirty="0" err="1"/>
              <a:t>nec</a:t>
            </a:r>
            <a:r>
              <a:rPr lang="en-US" dirty="0"/>
              <a:t>, </a:t>
            </a:r>
            <a:r>
              <a:rPr lang="en-US" dirty="0" err="1"/>
              <a:t>pellentesque</a:t>
            </a:r>
            <a:r>
              <a:rPr lang="en-US" dirty="0"/>
              <a:t> </a:t>
            </a:r>
            <a:r>
              <a:rPr lang="en-US" dirty="0" err="1"/>
              <a:t>eu</a:t>
            </a:r>
            <a:r>
              <a:rPr lang="en-US" dirty="0"/>
              <a:t>, </a:t>
            </a:r>
            <a:r>
              <a:rPr lang="en-US" dirty="0" err="1"/>
              <a:t>pretium</a:t>
            </a:r>
            <a:r>
              <a:rPr lang="en-US" dirty="0"/>
              <a:t> </a:t>
            </a:r>
            <a:r>
              <a:rPr lang="en-US" dirty="0" err="1"/>
              <a:t>quis</a:t>
            </a:r>
            <a:r>
              <a:rPr lang="en-US" dirty="0"/>
              <a:t>, sem. </a:t>
            </a:r>
            <a:r>
              <a:rPr lang="en-US" dirty="0" err="1"/>
              <a:t>Nulla</a:t>
            </a:r>
            <a:r>
              <a:rPr lang="en-US" dirty="0"/>
              <a:t> </a:t>
            </a:r>
            <a:r>
              <a:rPr lang="en-US" dirty="0" err="1"/>
              <a:t>consequat</a:t>
            </a:r>
            <a:r>
              <a:rPr lang="en-US" dirty="0"/>
              <a:t> </a:t>
            </a:r>
            <a:r>
              <a:rPr lang="en-US" dirty="0" err="1"/>
              <a:t>massa</a:t>
            </a:r>
            <a:r>
              <a:rPr lang="en-US" dirty="0"/>
              <a:t> </a:t>
            </a:r>
            <a:r>
              <a:rPr lang="en-US" dirty="0" err="1"/>
              <a:t>quis</a:t>
            </a:r>
            <a:r>
              <a:rPr lang="en-US" dirty="0"/>
              <a:t> </a:t>
            </a:r>
            <a:r>
              <a:rPr lang="en-US" dirty="0" err="1"/>
              <a:t>enim</a:t>
            </a:r>
            <a:r>
              <a:rPr lang="en-US" dirty="0"/>
              <a:t>. </a:t>
            </a:r>
            <a:r>
              <a:rPr lang="en-US" dirty="0" err="1"/>
              <a:t>Donec</a:t>
            </a:r>
            <a:r>
              <a:rPr lang="en-US" dirty="0"/>
              <a:t> </a:t>
            </a:r>
            <a:r>
              <a:rPr lang="en-US" dirty="0" err="1"/>
              <a:t>pede</a:t>
            </a:r>
            <a:r>
              <a:rPr lang="en-US" dirty="0"/>
              <a:t> </a:t>
            </a:r>
            <a:r>
              <a:rPr lang="en-US" dirty="0" err="1"/>
              <a:t>justo</a:t>
            </a:r>
            <a:r>
              <a:rPr lang="en-US" dirty="0"/>
              <a:t>, </a:t>
            </a:r>
            <a:r>
              <a:rPr lang="en-US" dirty="0" err="1"/>
              <a:t>fringilla</a:t>
            </a:r>
            <a:r>
              <a:rPr lang="en-US" dirty="0"/>
              <a:t> </a:t>
            </a:r>
            <a:r>
              <a:rPr lang="en-US" dirty="0" err="1"/>
              <a:t>vel</a:t>
            </a:r>
            <a:r>
              <a:rPr lang="en-US" dirty="0"/>
              <a:t>, </a:t>
            </a:r>
            <a:r>
              <a:rPr lang="en-US" dirty="0" err="1"/>
              <a:t>aliquet</a:t>
            </a:r>
            <a:r>
              <a:rPr lang="en-US" dirty="0"/>
              <a:t> </a:t>
            </a:r>
            <a:r>
              <a:rPr lang="en-US" dirty="0" err="1"/>
              <a:t>nec</a:t>
            </a:r>
            <a:r>
              <a:rPr lang="en-US" dirty="0"/>
              <a:t>, </a:t>
            </a:r>
            <a:r>
              <a:rPr lang="en-US" dirty="0" err="1"/>
              <a:t>vulputate</a:t>
            </a:r>
            <a:r>
              <a:rPr lang="en-US" dirty="0"/>
              <a:t> </a:t>
            </a:r>
            <a:r>
              <a:rPr lang="en-US" dirty="0" err="1"/>
              <a:t>eget</a:t>
            </a:r>
            <a:r>
              <a:rPr lang="en-US" dirty="0"/>
              <a:t>, </a:t>
            </a:r>
            <a:r>
              <a:rPr lang="en-US" dirty="0" err="1"/>
              <a:t>arcu</a:t>
            </a:r>
            <a:r>
              <a:rPr lang="en-US" dirty="0"/>
              <a:t>. In </a:t>
            </a:r>
            <a:r>
              <a:rPr lang="en-US" dirty="0" err="1"/>
              <a:t>enim</a:t>
            </a:r>
            <a:r>
              <a:rPr lang="en-US" dirty="0"/>
              <a:t> </a:t>
            </a:r>
            <a:r>
              <a:rPr lang="en-US" dirty="0" err="1"/>
              <a:t>justo</a:t>
            </a:r>
            <a:r>
              <a:rPr lang="en-US" dirty="0"/>
              <a:t>, </a:t>
            </a:r>
            <a:r>
              <a:rPr lang="en-US" dirty="0" err="1"/>
              <a:t>rhoncus</a:t>
            </a:r>
            <a:r>
              <a:rPr lang="en-US" dirty="0"/>
              <a:t> </a:t>
            </a:r>
            <a:r>
              <a:rPr lang="en-US" dirty="0" err="1"/>
              <a:t>ut</a:t>
            </a:r>
            <a:r>
              <a:rPr lang="en-US" dirty="0"/>
              <a:t>, </a:t>
            </a:r>
            <a:r>
              <a:rPr lang="en-US" dirty="0" err="1"/>
              <a:t>imperdiet</a:t>
            </a:r>
            <a:r>
              <a:rPr lang="en-US" dirty="0"/>
              <a:t> a, </a:t>
            </a:r>
            <a:r>
              <a:rPr lang="en-US" dirty="0" err="1"/>
              <a:t>venenatis</a:t>
            </a:r>
            <a:r>
              <a:rPr lang="en-US" dirty="0"/>
              <a:t> vitae, </a:t>
            </a:r>
            <a:r>
              <a:rPr lang="en-US" dirty="0" err="1"/>
              <a:t>justo</a:t>
            </a:r>
            <a:r>
              <a:rPr lang="en-US" dirty="0"/>
              <a:t>. </a:t>
            </a:r>
            <a:r>
              <a:rPr lang="en-US" dirty="0" err="1"/>
              <a:t>Nullam</a:t>
            </a:r>
            <a:r>
              <a:rPr lang="en-US" dirty="0"/>
              <a:t> dictum </a:t>
            </a:r>
            <a:r>
              <a:rPr lang="en-US" dirty="0" err="1"/>
              <a:t>felis</a:t>
            </a:r>
            <a:r>
              <a:rPr lang="en-US" dirty="0"/>
              <a:t> </a:t>
            </a:r>
            <a:r>
              <a:rPr lang="en-US" dirty="0" err="1"/>
              <a:t>eu</a:t>
            </a:r>
            <a:r>
              <a:rPr lang="en-US" dirty="0"/>
              <a:t> </a:t>
            </a:r>
            <a:r>
              <a:rPr lang="en-US" dirty="0" err="1"/>
              <a:t>pede</a:t>
            </a:r>
            <a:r>
              <a:rPr lang="en-US" dirty="0"/>
              <a:t> </a:t>
            </a:r>
            <a:r>
              <a:rPr lang="en-US" dirty="0" err="1"/>
              <a:t>mollis</a:t>
            </a:r>
            <a:r>
              <a:rPr lang="en-US" dirty="0"/>
              <a:t> </a:t>
            </a:r>
            <a:r>
              <a:rPr lang="en-US" dirty="0" err="1"/>
              <a:t>pretium</a:t>
            </a:r>
            <a:r>
              <a:rPr lang="en-US" dirty="0"/>
              <a:t>. Integer </a:t>
            </a:r>
            <a:r>
              <a:rPr lang="en-US" dirty="0" err="1"/>
              <a:t>tincidunt</a:t>
            </a:r>
            <a:r>
              <a:rPr lang="en-US" dirty="0"/>
              <a:t>. </a:t>
            </a:r>
            <a:r>
              <a:rPr lang="en-US" dirty="0" err="1"/>
              <a:t>Cras</a:t>
            </a:r>
            <a:r>
              <a:rPr lang="en-US" dirty="0"/>
              <a:t> </a:t>
            </a:r>
            <a:r>
              <a:rPr lang="en-US" dirty="0" err="1"/>
              <a:t>dapibus</a:t>
            </a:r>
            <a:r>
              <a:rPr lang="en-US" dirty="0"/>
              <a:t>. </a:t>
            </a:r>
            <a:r>
              <a:rPr lang="en-US" dirty="0" err="1"/>
              <a:t>Vivamus</a:t>
            </a:r>
            <a:r>
              <a:rPr lang="en-US" dirty="0"/>
              <a:t> </a:t>
            </a:r>
            <a:r>
              <a:rPr lang="en-US" dirty="0" err="1"/>
              <a:t>elementum</a:t>
            </a:r>
            <a:r>
              <a:rPr lang="en-US" dirty="0"/>
              <a:t> semper nisi. </a:t>
            </a:r>
            <a:r>
              <a:rPr lang="en-US" dirty="0" err="1"/>
              <a:t>Aenean</a:t>
            </a:r>
            <a:r>
              <a:rPr lang="en-US" dirty="0"/>
              <a:t> </a:t>
            </a:r>
            <a:r>
              <a:rPr lang="en-US" dirty="0" err="1"/>
              <a:t>vulputate</a:t>
            </a:r>
            <a:r>
              <a:rPr lang="en-US" dirty="0"/>
              <a:t> </a:t>
            </a:r>
            <a:r>
              <a:rPr lang="en-US" dirty="0" err="1"/>
              <a:t>eleifend</a:t>
            </a:r>
            <a:r>
              <a:rPr lang="en-US" dirty="0"/>
              <a:t> </a:t>
            </a:r>
            <a:r>
              <a:rPr lang="en-US" dirty="0" err="1"/>
              <a:t>tellus</a:t>
            </a:r>
            <a:r>
              <a:rPr lang="en-US" dirty="0"/>
              <a:t>. </a:t>
            </a:r>
            <a:r>
              <a:rPr lang="en-US" dirty="0" err="1"/>
              <a:t>Aenean</a:t>
            </a:r>
            <a:r>
              <a:rPr lang="en-US" dirty="0"/>
              <a:t> </a:t>
            </a:r>
            <a:r>
              <a:rPr lang="en-US" dirty="0" err="1"/>
              <a:t>leo</a:t>
            </a:r>
            <a:r>
              <a:rPr lang="en-US" dirty="0"/>
              <a:t> ligula, </a:t>
            </a:r>
            <a:r>
              <a:rPr lang="en-US" dirty="0" err="1"/>
              <a:t>porttitor</a:t>
            </a:r>
            <a:r>
              <a:rPr lang="en-US" dirty="0"/>
              <a:t> </a:t>
            </a:r>
            <a:r>
              <a:rPr lang="en-US" dirty="0" err="1"/>
              <a:t>eu</a:t>
            </a:r>
            <a:r>
              <a:rPr lang="en-US" dirty="0"/>
              <a:t>, </a:t>
            </a:r>
            <a:r>
              <a:rPr lang="en-US" dirty="0" err="1"/>
              <a:t>consequat</a:t>
            </a:r>
            <a:r>
              <a:rPr lang="en-US" dirty="0"/>
              <a:t> vitae, </a:t>
            </a:r>
            <a:r>
              <a:rPr lang="en-US" dirty="0" err="1"/>
              <a:t>eleifend</a:t>
            </a:r>
            <a:r>
              <a:rPr lang="en-US" dirty="0"/>
              <a:t> ac, </a:t>
            </a:r>
            <a:r>
              <a:rPr lang="en-US" dirty="0" err="1"/>
              <a:t>enim</a:t>
            </a:r>
            <a:r>
              <a:rPr lang="en-US" dirty="0"/>
              <a:t>. </a:t>
            </a:r>
            <a:r>
              <a:rPr lang="en-US" dirty="0" err="1"/>
              <a:t>Aliquam</a:t>
            </a:r>
            <a:r>
              <a:rPr lang="en-US" dirty="0"/>
              <a:t> </a:t>
            </a:r>
            <a:r>
              <a:rPr lang="en-US" dirty="0" err="1"/>
              <a:t>lorem</a:t>
            </a:r>
            <a:r>
              <a:rPr lang="en-US" dirty="0"/>
              <a:t> ante, </a:t>
            </a:r>
            <a:r>
              <a:rPr lang="en-US" dirty="0" err="1"/>
              <a:t>dapibus</a:t>
            </a:r>
            <a:r>
              <a:rPr lang="en-US" dirty="0"/>
              <a:t> in, </a:t>
            </a:r>
            <a:r>
              <a:rPr lang="en-US" dirty="0" err="1"/>
              <a:t>viverra</a:t>
            </a:r>
            <a:r>
              <a:rPr lang="en-US" dirty="0"/>
              <a:t> </a:t>
            </a:r>
            <a:r>
              <a:rPr lang="en-US" dirty="0" err="1"/>
              <a:t>quis</a:t>
            </a:r>
            <a:r>
              <a:rPr lang="en-US" dirty="0"/>
              <a:t>, </a:t>
            </a:r>
            <a:r>
              <a:rPr lang="en-US" dirty="0" err="1"/>
              <a:t>feugiat</a:t>
            </a:r>
            <a:r>
              <a:rPr lang="en-US" dirty="0"/>
              <a:t> a, </a:t>
            </a:r>
            <a:r>
              <a:rPr lang="en-US" dirty="0" err="1"/>
              <a:t>tellus</a:t>
            </a:r>
            <a:r>
              <a:rPr lang="en-US" dirty="0"/>
              <a:t>. </a:t>
            </a:r>
            <a:r>
              <a:rPr lang="en-US" dirty="0" err="1"/>
              <a:t>Phasellus</a:t>
            </a:r>
            <a:r>
              <a:rPr lang="en-US" dirty="0"/>
              <a:t> </a:t>
            </a:r>
            <a:r>
              <a:rPr lang="en-US" dirty="0" err="1"/>
              <a:t>viverra</a:t>
            </a:r>
            <a:r>
              <a:rPr lang="en-US" dirty="0"/>
              <a:t> </a:t>
            </a:r>
            <a:r>
              <a:rPr lang="en-US" dirty="0" err="1"/>
              <a:t>nulla</a:t>
            </a:r>
            <a:r>
              <a:rPr lang="en-US" dirty="0"/>
              <a:t> </a:t>
            </a:r>
            <a:r>
              <a:rPr lang="en-US" dirty="0" err="1"/>
              <a:t>ut</a:t>
            </a:r>
            <a:r>
              <a:rPr lang="en-US" dirty="0"/>
              <a:t> </a:t>
            </a:r>
            <a:r>
              <a:rPr lang="en-US" dirty="0" err="1"/>
              <a:t>metus</a:t>
            </a:r>
            <a:r>
              <a:rPr lang="en-US" dirty="0"/>
              <a:t> </a:t>
            </a:r>
            <a:r>
              <a:rPr lang="en-US" dirty="0" err="1"/>
              <a:t>varius</a:t>
            </a:r>
            <a:r>
              <a:rPr lang="en-US" dirty="0"/>
              <a:t> </a:t>
            </a:r>
            <a:r>
              <a:rPr lang="en-US" dirty="0" err="1"/>
              <a:t>laoreet</a:t>
            </a:r>
            <a:r>
              <a:rPr lang="en-US" dirty="0"/>
              <a:t>. </a:t>
            </a:r>
            <a:r>
              <a:rPr lang="en-US" dirty="0" err="1"/>
              <a:t>Quisque</a:t>
            </a:r>
            <a:r>
              <a:rPr lang="en-US" dirty="0"/>
              <a:t> </a:t>
            </a:r>
            <a:r>
              <a:rPr lang="en-US" dirty="0" err="1"/>
              <a:t>rutrum</a:t>
            </a:r>
            <a:r>
              <a:rPr lang="en-US" dirty="0"/>
              <a:t>. </a:t>
            </a:r>
            <a:r>
              <a:rPr lang="en-US" dirty="0" err="1"/>
              <a:t>Aenean</a:t>
            </a:r>
            <a:r>
              <a:rPr lang="en-US" dirty="0"/>
              <a:t> </a:t>
            </a:r>
            <a:r>
              <a:rPr lang="en-US" dirty="0" err="1"/>
              <a:t>imperdiet</a:t>
            </a:r>
            <a:r>
              <a:rPr lang="en-US" dirty="0"/>
              <a:t>. </a:t>
            </a:r>
            <a:r>
              <a:rPr lang="en-US" dirty="0" err="1"/>
              <a:t>Etiam</a:t>
            </a:r>
            <a:r>
              <a:rPr lang="en-US" dirty="0"/>
              <a:t> </a:t>
            </a:r>
            <a:r>
              <a:rPr lang="en-US" dirty="0" err="1"/>
              <a:t>ultricies</a:t>
            </a:r>
            <a:r>
              <a:rPr lang="en-US" dirty="0"/>
              <a:t> nisi </a:t>
            </a:r>
            <a:r>
              <a:rPr lang="en-US" dirty="0" err="1"/>
              <a:t>vel</a:t>
            </a:r>
            <a:r>
              <a:rPr lang="en-US" dirty="0"/>
              <a:t> </a:t>
            </a:r>
            <a:r>
              <a:rPr lang="en-US" dirty="0" err="1"/>
              <a:t>augue</a:t>
            </a:r>
            <a:r>
              <a:rPr lang="en-US" dirty="0"/>
              <a:t>. </a:t>
            </a:r>
          </a:p>
        </p:txBody>
      </p:sp>
      <p:sp>
        <p:nvSpPr>
          <p:cNvPr id="3" name="Rounded Rectangle 2"/>
          <p:cNvSpPr/>
          <p:nvPr userDrawn="1"/>
        </p:nvSpPr>
        <p:spPr>
          <a:xfrm>
            <a:off x="7373823" y="4233946"/>
            <a:ext cx="10269600" cy="2398426"/>
          </a:xfrm>
          <a:prstGeom prst="roundRect">
            <a:avLst>
              <a:gd name="adj" fmla="val 50000"/>
            </a:avLst>
          </a:prstGeom>
          <a:solidFill>
            <a:schemeClr val="accent6"/>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14" name="Text Placeholder 15"/>
          <p:cNvSpPr>
            <a:spLocks noGrp="1"/>
          </p:cNvSpPr>
          <p:nvPr>
            <p:ph type="body" sz="quarter" idx="23" hasCustomPrompt="1"/>
          </p:nvPr>
        </p:nvSpPr>
        <p:spPr>
          <a:xfrm>
            <a:off x="8097097" y="4523343"/>
            <a:ext cx="7327781" cy="1854195"/>
          </a:xfrm>
          <a:prstGeom prst="rect">
            <a:avLst/>
          </a:prstGeom>
        </p:spPr>
        <p:txBody>
          <a:bodyPr lIns="0" tIns="0" rIns="0" bIns="0" anchor="ctr" anchorCtr="0">
            <a:noAutofit/>
          </a:bodyPr>
          <a:lstStyle>
            <a:lvl1pPr marL="0" indent="0">
              <a:lnSpc>
                <a:spcPct val="100000"/>
              </a:lnSpc>
              <a:buNone/>
              <a:defRPr sz="4400" b="1" i="1" spc="-300" baseline="0">
                <a:solidFill>
                  <a:schemeClr val="bg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a:t>
            </a:r>
            <a:r>
              <a:rPr lang="mr-IN" dirty="0"/>
              <a:t>…</a:t>
            </a:r>
            <a:endParaRPr lang="en-US" dirty="0"/>
          </a:p>
        </p:txBody>
      </p:sp>
      <p:sp>
        <p:nvSpPr>
          <p:cNvPr id="17" name="Footer Placeholder 9"/>
          <p:cNvSpPr>
            <a:spLocks noGrp="1"/>
          </p:cNvSpPr>
          <p:nvPr>
            <p:ph type="ftr" sz="quarter" idx="18"/>
          </p:nvPr>
        </p:nvSpPr>
        <p:spPr>
          <a:xfrm>
            <a:off x="7246916" y="8551495"/>
            <a:ext cx="8290521" cy="376237"/>
          </a:xfrm>
        </p:spPr>
        <p:txBody>
          <a:bodyPr>
            <a:normAutofit/>
          </a:bodyPr>
          <a:lstStyle>
            <a:lvl1pPr algn="r">
              <a:defRPr sz="1400" b="0" i="0" spc="0">
                <a:solidFill>
                  <a:schemeClr val="bg2">
                    <a:lumMod val="50000"/>
                  </a:schemeClr>
                </a:solidFill>
                <a:latin typeface="Open Sans Light" charset="0"/>
                <a:ea typeface="Open Sans Light" charset="0"/>
                <a:cs typeface="Open Sans Light" charset="0"/>
              </a:defRPr>
            </a:lvl1pPr>
          </a:lstStyle>
          <a:p>
            <a:r>
              <a:rPr lang="en-US"/>
              <a:t>OpenAIRE Q-Sort 2 July 2019</a:t>
            </a:r>
            <a:endParaRPr lang="en-US" dirty="0"/>
          </a:p>
        </p:txBody>
      </p:sp>
      <p:sp>
        <p:nvSpPr>
          <p:cNvPr id="18"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Open Sans Light" charset="0"/>
                <a:ea typeface="Open Sans Light" charset="0"/>
                <a:cs typeface="Open Sans Light" charset="0"/>
              </a:defRPr>
            </a:lvl1pPr>
          </a:lstStyle>
          <a:p>
            <a:fld id="{CA77D4BE-F539-D04A-8CB9-4B543B2D7FFD}" type="slidenum">
              <a:rPr lang="en-GB" smtClean="0"/>
              <a:pPr/>
              <a:t>‹Nr.›</a:t>
            </a:fld>
            <a:endParaRPr lang="en-GB"/>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11200" y="8203662"/>
            <a:ext cx="2076544" cy="741219"/>
          </a:xfrm>
          <a:prstGeom prst="rect">
            <a:avLst/>
          </a:prstGeom>
        </p:spPr>
      </p:pic>
      <p:pic>
        <p:nvPicPr>
          <p:cNvPr id="15" name="Picture 14"/>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262893262"/>
      </p:ext>
    </p:extLst>
  </p:cSld>
  <p:clrMapOvr>
    <a:masterClrMapping/>
  </p:clrMapOvr>
  <p:transition spd="med"/>
  <p:extLst>
    <p:ext uri="{DCECCB84-F9BA-43D5-87BE-67443E8EF086}">
      <p15:sldGuideLst xmlns:p15="http://schemas.microsoft.com/office/powerpoint/2012/main">
        <p15:guide id="1" orient="horz" pos="2880" userDrawn="1">
          <p15:clr>
            <a:srgbClr val="FBAE40"/>
          </p15:clr>
        </p15:guide>
        <p15:guide id="2" pos="5120" userDrawn="1">
          <p15:clr>
            <a:srgbClr val="FBAE40"/>
          </p15:clr>
        </p15:guide>
        <p15:guide id="3" orient="horz" pos="499" userDrawn="1">
          <p15:clr>
            <a:srgbClr val="FBAE40"/>
          </p15:clr>
        </p15:guide>
        <p15:guide id="4" orient="horz" pos="1111" userDrawn="1">
          <p15:clr>
            <a:srgbClr val="FBAE40"/>
          </p15:clr>
        </p15:guide>
        <p15:guide id="5" orient="horz" pos="4672" userDrawn="1">
          <p15:clr>
            <a:srgbClr val="FBAE40"/>
          </p15:clr>
        </p15:guide>
        <p15:guide id="6" pos="8885"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 Focus">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alphaModFix amt="50000"/>
            <a:extLst>
              <a:ext uri="{28A0092B-C50C-407E-A947-70E740481C1C}">
                <a14:useLocalDpi xmlns:a14="http://schemas.microsoft.com/office/drawing/2010/main"/>
              </a:ext>
            </a:extLst>
          </a:blip>
          <a:stretch>
            <a:fillRect/>
          </a:stretch>
        </p:blipFill>
        <p:spPr>
          <a:xfrm>
            <a:off x="-1" y="0"/>
            <a:ext cx="16233457" cy="9144000"/>
          </a:xfrm>
          <a:prstGeom prst="rect">
            <a:avLst/>
          </a:prstGeom>
        </p:spPr>
      </p:pic>
      <p:sp>
        <p:nvSpPr>
          <p:cNvPr id="30" name="Text Placeholder 15"/>
          <p:cNvSpPr>
            <a:spLocks noGrp="1"/>
          </p:cNvSpPr>
          <p:nvPr>
            <p:ph type="body" sz="quarter" idx="21" hasCustomPrompt="1"/>
          </p:nvPr>
        </p:nvSpPr>
        <p:spPr>
          <a:xfrm>
            <a:off x="723900" y="508000"/>
            <a:ext cx="12872179" cy="1244437"/>
          </a:xfrm>
          <a:prstGeom prst="rect">
            <a:avLst/>
          </a:prstGeom>
        </p:spPr>
        <p:txBody>
          <a:bodyPr lIns="0" tIns="0" rIns="0" bIns="0" anchor="ctr" anchorCtr="0">
            <a:normAutofit/>
          </a:bodyPr>
          <a:lstStyle>
            <a:lvl1pPr marL="0" indent="0">
              <a:buNone/>
              <a:defRPr sz="4800" b="1" i="0" spc="-151" baseline="0">
                <a:solidFill>
                  <a:schemeClr val="accent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Text Block with Columns and Focus Point</a:t>
            </a:r>
          </a:p>
        </p:txBody>
      </p:sp>
      <p:sp>
        <p:nvSpPr>
          <p:cNvPr id="31" name="Text Placeholder 15"/>
          <p:cNvSpPr>
            <a:spLocks noGrp="1"/>
          </p:cNvSpPr>
          <p:nvPr>
            <p:ph type="body" sz="quarter" idx="22" hasCustomPrompt="1"/>
          </p:nvPr>
        </p:nvSpPr>
        <p:spPr>
          <a:xfrm>
            <a:off x="723900" y="1752437"/>
            <a:ext cx="13381038" cy="5650996"/>
          </a:xfrm>
          <a:prstGeom prst="rect">
            <a:avLst/>
          </a:prstGeom>
        </p:spPr>
        <p:txBody>
          <a:bodyPr lIns="0" tIns="180000" rIns="0" bIns="180000" numCol="2" spcCol="720000" anchor="t" anchorCtr="0">
            <a:normAutofit/>
          </a:bodyPr>
          <a:lstStyle>
            <a:lvl1pPr marL="0" indent="0" algn="l">
              <a:buNone/>
              <a:defRPr sz="2600" b="0" i="0" spc="-150" baseline="0">
                <a:solidFill>
                  <a:schemeClr val="bg2">
                    <a:lumMod val="25000"/>
                  </a:schemeClr>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Cum </a:t>
            </a:r>
            <a:r>
              <a:rPr lang="en-US" dirty="0" err="1"/>
              <a:t>sociis</a:t>
            </a:r>
            <a:r>
              <a:rPr lang="en-US" dirty="0"/>
              <a:t> </a:t>
            </a:r>
            <a:r>
              <a:rPr lang="en-US" dirty="0" err="1"/>
              <a:t>natoque</a:t>
            </a:r>
            <a:r>
              <a:rPr lang="en-US" dirty="0"/>
              <a:t> </a:t>
            </a:r>
            <a:r>
              <a:rPr lang="en-US" dirty="0" err="1"/>
              <a:t>penatibus</a:t>
            </a:r>
            <a:r>
              <a:rPr lang="en-US" dirty="0"/>
              <a:t> et </a:t>
            </a:r>
            <a:r>
              <a:rPr lang="en-US" dirty="0" err="1"/>
              <a:t>magnis</a:t>
            </a:r>
            <a:r>
              <a:rPr lang="en-US" dirty="0"/>
              <a:t> dis parturient </a:t>
            </a:r>
            <a:r>
              <a:rPr lang="en-US" dirty="0" err="1"/>
              <a:t>montes</a:t>
            </a:r>
            <a:r>
              <a:rPr lang="en-US" dirty="0"/>
              <a:t>, </a:t>
            </a:r>
            <a:r>
              <a:rPr lang="en-US" dirty="0" err="1"/>
              <a:t>nascetur</a:t>
            </a:r>
            <a:r>
              <a:rPr lang="en-US" dirty="0"/>
              <a:t> </a:t>
            </a:r>
            <a:r>
              <a:rPr lang="en-US" dirty="0" err="1"/>
              <a:t>ridiculus</a:t>
            </a:r>
            <a:r>
              <a:rPr lang="en-US" dirty="0"/>
              <a:t> mus. </a:t>
            </a:r>
            <a:r>
              <a:rPr lang="en-US" dirty="0" err="1"/>
              <a:t>Donec</a:t>
            </a:r>
            <a:r>
              <a:rPr lang="en-US" dirty="0"/>
              <a:t> quam </a:t>
            </a:r>
            <a:r>
              <a:rPr lang="en-US" dirty="0" err="1"/>
              <a:t>felis</a:t>
            </a:r>
            <a:r>
              <a:rPr lang="en-US" dirty="0"/>
              <a:t>, </a:t>
            </a:r>
            <a:r>
              <a:rPr lang="en-US" dirty="0" err="1"/>
              <a:t>ultricies</a:t>
            </a:r>
            <a:r>
              <a:rPr lang="en-US" dirty="0"/>
              <a:t> </a:t>
            </a:r>
            <a:r>
              <a:rPr lang="en-US" dirty="0" err="1"/>
              <a:t>nec</a:t>
            </a:r>
            <a:r>
              <a:rPr lang="en-US" dirty="0"/>
              <a:t>, </a:t>
            </a:r>
            <a:r>
              <a:rPr lang="en-US" dirty="0" err="1"/>
              <a:t>pellentesque</a:t>
            </a:r>
            <a:r>
              <a:rPr lang="en-US" dirty="0"/>
              <a:t> </a:t>
            </a:r>
            <a:r>
              <a:rPr lang="en-US" dirty="0" err="1"/>
              <a:t>eu</a:t>
            </a:r>
            <a:r>
              <a:rPr lang="en-US" dirty="0"/>
              <a:t>, </a:t>
            </a:r>
            <a:r>
              <a:rPr lang="en-US" dirty="0" err="1"/>
              <a:t>pretium</a:t>
            </a:r>
            <a:r>
              <a:rPr lang="en-US" dirty="0"/>
              <a:t> </a:t>
            </a:r>
            <a:r>
              <a:rPr lang="en-US" dirty="0" err="1"/>
              <a:t>quis</a:t>
            </a:r>
            <a:r>
              <a:rPr lang="en-US" dirty="0"/>
              <a:t>, sem. </a:t>
            </a:r>
            <a:r>
              <a:rPr lang="en-US" dirty="0" err="1"/>
              <a:t>Nulla</a:t>
            </a:r>
            <a:r>
              <a:rPr lang="en-US" dirty="0"/>
              <a:t> </a:t>
            </a:r>
            <a:r>
              <a:rPr lang="en-US" dirty="0" err="1"/>
              <a:t>consequat</a:t>
            </a:r>
            <a:r>
              <a:rPr lang="en-US" dirty="0"/>
              <a:t> </a:t>
            </a:r>
            <a:r>
              <a:rPr lang="en-US" dirty="0" err="1"/>
              <a:t>massa</a:t>
            </a:r>
            <a:r>
              <a:rPr lang="en-US" dirty="0"/>
              <a:t> </a:t>
            </a:r>
            <a:r>
              <a:rPr lang="en-US" dirty="0" err="1"/>
              <a:t>quis</a:t>
            </a:r>
            <a:r>
              <a:rPr lang="en-US" dirty="0"/>
              <a:t> </a:t>
            </a:r>
            <a:r>
              <a:rPr lang="en-US" dirty="0" err="1"/>
              <a:t>enim</a:t>
            </a:r>
            <a:r>
              <a:rPr lang="en-US" dirty="0"/>
              <a:t>. </a:t>
            </a:r>
            <a:r>
              <a:rPr lang="en-US" dirty="0" err="1"/>
              <a:t>Donec</a:t>
            </a:r>
            <a:r>
              <a:rPr lang="en-US" dirty="0"/>
              <a:t> </a:t>
            </a:r>
            <a:r>
              <a:rPr lang="en-US" dirty="0" err="1"/>
              <a:t>pede</a:t>
            </a:r>
            <a:r>
              <a:rPr lang="en-US" dirty="0"/>
              <a:t> </a:t>
            </a:r>
            <a:r>
              <a:rPr lang="en-US" dirty="0" err="1"/>
              <a:t>justo</a:t>
            </a:r>
            <a:r>
              <a:rPr lang="en-US" dirty="0"/>
              <a:t>, </a:t>
            </a:r>
            <a:r>
              <a:rPr lang="en-US" dirty="0" err="1"/>
              <a:t>fringilla</a:t>
            </a:r>
            <a:r>
              <a:rPr lang="en-US" dirty="0"/>
              <a:t> </a:t>
            </a:r>
            <a:r>
              <a:rPr lang="en-US" dirty="0" err="1"/>
              <a:t>vel</a:t>
            </a:r>
            <a:r>
              <a:rPr lang="en-US" dirty="0"/>
              <a:t>, </a:t>
            </a:r>
            <a:r>
              <a:rPr lang="en-US" dirty="0" err="1"/>
              <a:t>aliquet</a:t>
            </a:r>
            <a:r>
              <a:rPr lang="en-US" dirty="0"/>
              <a:t> </a:t>
            </a:r>
            <a:r>
              <a:rPr lang="en-US" dirty="0" err="1"/>
              <a:t>nec</a:t>
            </a:r>
            <a:r>
              <a:rPr lang="en-US" dirty="0"/>
              <a:t>, </a:t>
            </a:r>
            <a:r>
              <a:rPr lang="en-US" dirty="0" err="1"/>
              <a:t>vulputate</a:t>
            </a:r>
            <a:r>
              <a:rPr lang="en-US" dirty="0"/>
              <a:t> </a:t>
            </a:r>
            <a:r>
              <a:rPr lang="en-US" dirty="0" err="1"/>
              <a:t>eget</a:t>
            </a:r>
            <a:r>
              <a:rPr lang="en-US" dirty="0"/>
              <a:t>, </a:t>
            </a:r>
            <a:r>
              <a:rPr lang="en-US" dirty="0" err="1"/>
              <a:t>arcu</a:t>
            </a:r>
            <a:r>
              <a:rPr lang="en-US" dirty="0"/>
              <a:t>. In </a:t>
            </a:r>
            <a:r>
              <a:rPr lang="en-US" dirty="0" err="1"/>
              <a:t>enim</a:t>
            </a:r>
            <a:r>
              <a:rPr lang="en-US" dirty="0"/>
              <a:t> </a:t>
            </a:r>
            <a:r>
              <a:rPr lang="en-US" dirty="0" err="1"/>
              <a:t>justo</a:t>
            </a:r>
            <a:r>
              <a:rPr lang="en-US" dirty="0"/>
              <a:t>, </a:t>
            </a:r>
            <a:r>
              <a:rPr lang="en-US" dirty="0" err="1"/>
              <a:t>rhoncus</a:t>
            </a:r>
            <a:r>
              <a:rPr lang="en-US" dirty="0"/>
              <a:t> </a:t>
            </a:r>
            <a:r>
              <a:rPr lang="en-US" dirty="0" err="1"/>
              <a:t>ut</a:t>
            </a:r>
            <a:r>
              <a:rPr lang="en-US" dirty="0"/>
              <a:t>, </a:t>
            </a:r>
            <a:r>
              <a:rPr lang="en-US" dirty="0" err="1"/>
              <a:t>imperdiet</a:t>
            </a:r>
            <a:r>
              <a:rPr lang="en-US" dirty="0"/>
              <a:t> a, </a:t>
            </a:r>
            <a:r>
              <a:rPr lang="en-US" dirty="0" err="1"/>
              <a:t>venenatis</a:t>
            </a:r>
            <a:r>
              <a:rPr lang="en-US" dirty="0"/>
              <a:t> vitae, </a:t>
            </a:r>
            <a:r>
              <a:rPr lang="en-US" dirty="0" err="1"/>
              <a:t>justo</a:t>
            </a:r>
            <a:r>
              <a:rPr lang="en-US" dirty="0"/>
              <a:t>. </a:t>
            </a:r>
            <a:r>
              <a:rPr lang="en-US" dirty="0" err="1"/>
              <a:t>Nullam</a:t>
            </a:r>
            <a:r>
              <a:rPr lang="en-US" dirty="0"/>
              <a:t> dictum </a:t>
            </a:r>
            <a:r>
              <a:rPr lang="en-US" dirty="0" err="1"/>
              <a:t>felis</a:t>
            </a:r>
            <a:r>
              <a:rPr lang="en-US" dirty="0"/>
              <a:t> </a:t>
            </a:r>
            <a:r>
              <a:rPr lang="en-US" dirty="0" err="1"/>
              <a:t>eu</a:t>
            </a:r>
            <a:r>
              <a:rPr lang="en-US" dirty="0"/>
              <a:t> </a:t>
            </a:r>
            <a:r>
              <a:rPr lang="en-US" dirty="0" err="1"/>
              <a:t>pede</a:t>
            </a:r>
            <a:r>
              <a:rPr lang="en-US" dirty="0"/>
              <a:t> </a:t>
            </a:r>
            <a:r>
              <a:rPr lang="en-US" dirty="0" err="1"/>
              <a:t>mollis</a:t>
            </a:r>
            <a:r>
              <a:rPr lang="en-US" dirty="0"/>
              <a:t> </a:t>
            </a:r>
            <a:r>
              <a:rPr lang="en-US" dirty="0" err="1"/>
              <a:t>pretium</a:t>
            </a:r>
            <a:r>
              <a:rPr lang="en-US" dirty="0"/>
              <a:t>. Integer </a:t>
            </a:r>
            <a:r>
              <a:rPr lang="en-US" dirty="0" err="1"/>
              <a:t>tincidunt</a:t>
            </a:r>
            <a:r>
              <a:rPr lang="en-US" dirty="0"/>
              <a:t>. </a:t>
            </a:r>
            <a:r>
              <a:rPr lang="en-US" dirty="0" err="1"/>
              <a:t>Cras</a:t>
            </a:r>
            <a:r>
              <a:rPr lang="en-US" dirty="0"/>
              <a:t> </a:t>
            </a:r>
            <a:r>
              <a:rPr lang="en-US" dirty="0" err="1"/>
              <a:t>dapibus</a:t>
            </a:r>
            <a:r>
              <a:rPr lang="en-US" dirty="0"/>
              <a:t>. </a:t>
            </a:r>
            <a:r>
              <a:rPr lang="en-US" dirty="0" err="1"/>
              <a:t>Vivamus</a:t>
            </a:r>
            <a:r>
              <a:rPr lang="en-US" dirty="0"/>
              <a:t> </a:t>
            </a:r>
            <a:r>
              <a:rPr lang="en-US" dirty="0" err="1"/>
              <a:t>elementum</a:t>
            </a:r>
            <a:r>
              <a:rPr lang="en-US" dirty="0"/>
              <a:t> semper nisi. </a:t>
            </a:r>
            <a:r>
              <a:rPr lang="en-US" dirty="0" err="1"/>
              <a:t>Aenean</a:t>
            </a:r>
            <a:r>
              <a:rPr lang="en-US" dirty="0"/>
              <a:t> </a:t>
            </a:r>
            <a:r>
              <a:rPr lang="en-US" dirty="0" err="1"/>
              <a:t>vulputate</a:t>
            </a:r>
            <a:r>
              <a:rPr lang="en-US" dirty="0"/>
              <a:t> </a:t>
            </a:r>
            <a:r>
              <a:rPr lang="en-US" dirty="0" err="1"/>
              <a:t>eleifend</a:t>
            </a:r>
            <a:r>
              <a:rPr lang="en-US" dirty="0"/>
              <a:t> </a:t>
            </a:r>
            <a:r>
              <a:rPr lang="en-US" dirty="0" err="1"/>
              <a:t>tellus</a:t>
            </a:r>
            <a:r>
              <a:rPr lang="en-US" dirty="0"/>
              <a:t>. </a:t>
            </a:r>
            <a:r>
              <a:rPr lang="en-US" dirty="0" err="1"/>
              <a:t>Aenean</a:t>
            </a:r>
            <a:r>
              <a:rPr lang="en-US" dirty="0"/>
              <a:t> </a:t>
            </a:r>
            <a:r>
              <a:rPr lang="en-US" dirty="0" err="1"/>
              <a:t>leo</a:t>
            </a:r>
            <a:r>
              <a:rPr lang="en-US" dirty="0"/>
              <a:t> ligula, </a:t>
            </a:r>
            <a:r>
              <a:rPr lang="en-US" dirty="0" err="1"/>
              <a:t>porttitor</a:t>
            </a:r>
            <a:r>
              <a:rPr lang="en-US" dirty="0"/>
              <a:t> </a:t>
            </a:r>
            <a:r>
              <a:rPr lang="en-US" dirty="0" err="1"/>
              <a:t>eu</a:t>
            </a:r>
            <a:r>
              <a:rPr lang="en-US" dirty="0"/>
              <a:t>, </a:t>
            </a:r>
            <a:r>
              <a:rPr lang="en-US" dirty="0" err="1"/>
              <a:t>consequat</a:t>
            </a:r>
            <a:r>
              <a:rPr lang="en-US" dirty="0"/>
              <a:t> vitae, </a:t>
            </a:r>
            <a:r>
              <a:rPr lang="en-US" dirty="0" err="1"/>
              <a:t>eleifend</a:t>
            </a:r>
            <a:r>
              <a:rPr lang="en-US" dirty="0"/>
              <a:t> ac, </a:t>
            </a:r>
            <a:r>
              <a:rPr lang="en-US" dirty="0" err="1"/>
              <a:t>enim</a:t>
            </a:r>
            <a:r>
              <a:rPr lang="en-US" dirty="0"/>
              <a:t>. </a:t>
            </a:r>
            <a:r>
              <a:rPr lang="en-US" dirty="0" err="1"/>
              <a:t>Aliquam</a:t>
            </a:r>
            <a:r>
              <a:rPr lang="en-US" dirty="0"/>
              <a:t> </a:t>
            </a:r>
            <a:r>
              <a:rPr lang="en-US" dirty="0" err="1"/>
              <a:t>lorem</a:t>
            </a:r>
            <a:r>
              <a:rPr lang="en-US" dirty="0"/>
              <a:t> ante, </a:t>
            </a:r>
            <a:r>
              <a:rPr lang="en-US" dirty="0" err="1"/>
              <a:t>dapibus</a:t>
            </a:r>
            <a:r>
              <a:rPr lang="en-US" dirty="0"/>
              <a:t> in, </a:t>
            </a:r>
            <a:r>
              <a:rPr lang="en-US" dirty="0" err="1"/>
              <a:t>viverra</a:t>
            </a:r>
            <a:r>
              <a:rPr lang="en-US" dirty="0"/>
              <a:t> </a:t>
            </a:r>
            <a:r>
              <a:rPr lang="en-US" dirty="0" err="1"/>
              <a:t>quis</a:t>
            </a:r>
            <a:r>
              <a:rPr lang="en-US" dirty="0"/>
              <a:t>, </a:t>
            </a:r>
            <a:r>
              <a:rPr lang="en-US" dirty="0" err="1"/>
              <a:t>feugiat</a:t>
            </a:r>
            <a:r>
              <a:rPr lang="en-US" dirty="0"/>
              <a:t> a, </a:t>
            </a:r>
            <a:r>
              <a:rPr lang="en-US" dirty="0" err="1"/>
              <a:t>tellus</a:t>
            </a:r>
            <a:r>
              <a:rPr lang="en-US" dirty="0"/>
              <a:t>. </a:t>
            </a:r>
            <a:r>
              <a:rPr lang="en-US" dirty="0" err="1"/>
              <a:t>Phasellus</a:t>
            </a:r>
            <a:r>
              <a:rPr lang="en-US" dirty="0"/>
              <a:t> </a:t>
            </a:r>
            <a:r>
              <a:rPr lang="en-US" dirty="0" err="1"/>
              <a:t>viverra</a:t>
            </a:r>
            <a:r>
              <a:rPr lang="en-US" dirty="0"/>
              <a:t> </a:t>
            </a:r>
            <a:r>
              <a:rPr lang="en-US" dirty="0" err="1"/>
              <a:t>nulla</a:t>
            </a:r>
            <a:r>
              <a:rPr lang="en-US" dirty="0"/>
              <a:t> </a:t>
            </a:r>
            <a:r>
              <a:rPr lang="en-US" dirty="0" err="1"/>
              <a:t>ut</a:t>
            </a:r>
            <a:r>
              <a:rPr lang="en-US" dirty="0"/>
              <a:t> </a:t>
            </a:r>
            <a:r>
              <a:rPr lang="en-US" dirty="0" err="1"/>
              <a:t>metus</a:t>
            </a:r>
            <a:r>
              <a:rPr lang="en-US" dirty="0"/>
              <a:t> </a:t>
            </a:r>
            <a:r>
              <a:rPr lang="en-US" dirty="0" err="1"/>
              <a:t>varius</a:t>
            </a:r>
            <a:r>
              <a:rPr lang="en-US" dirty="0"/>
              <a:t> </a:t>
            </a:r>
            <a:r>
              <a:rPr lang="en-US" dirty="0" err="1"/>
              <a:t>laoreet</a:t>
            </a:r>
            <a:r>
              <a:rPr lang="en-US" dirty="0"/>
              <a:t>. </a:t>
            </a:r>
            <a:r>
              <a:rPr lang="en-US" dirty="0" err="1"/>
              <a:t>Quisque</a:t>
            </a:r>
            <a:r>
              <a:rPr lang="en-US" dirty="0"/>
              <a:t> </a:t>
            </a:r>
            <a:r>
              <a:rPr lang="en-US" dirty="0" err="1"/>
              <a:t>rutrum</a:t>
            </a:r>
            <a:r>
              <a:rPr lang="en-US" dirty="0"/>
              <a:t>. </a:t>
            </a:r>
            <a:r>
              <a:rPr lang="en-US" dirty="0" err="1"/>
              <a:t>Aenean</a:t>
            </a:r>
            <a:r>
              <a:rPr lang="en-US" dirty="0"/>
              <a:t> </a:t>
            </a:r>
            <a:r>
              <a:rPr lang="en-US" dirty="0" err="1"/>
              <a:t>imperdiet</a:t>
            </a:r>
            <a:r>
              <a:rPr lang="en-US" dirty="0"/>
              <a:t>. </a:t>
            </a:r>
            <a:r>
              <a:rPr lang="en-US" dirty="0" err="1"/>
              <a:t>Etiam</a:t>
            </a:r>
            <a:r>
              <a:rPr lang="en-US" dirty="0"/>
              <a:t> </a:t>
            </a:r>
            <a:r>
              <a:rPr lang="en-US" dirty="0" err="1"/>
              <a:t>ultricies</a:t>
            </a:r>
            <a:r>
              <a:rPr lang="en-US" dirty="0"/>
              <a:t> nisi </a:t>
            </a:r>
            <a:r>
              <a:rPr lang="en-US" dirty="0" err="1"/>
              <a:t>vel</a:t>
            </a:r>
            <a:r>
              <a:rPr lang="en-US" dirty="0"/>
              <a:t> </a:t>
            </a:r>
            <a:r>
              <a:rPr lang="en-US" dirty="0" err="1"/>
              <a:t>augue</a:t>
            </a:r>
            <a:r>
              <a:rPr lang="en-US" dirty="0"/>
              <a:t>. </a:t>
            </a:r>
          </a:p>
        </p:txBody>
      </p:sp>
      <p:sp>
        <p:nvSpPr>
          <p:cNvPr id="3" name="Rounded Rectangle 2"/>
          <p:cNvSpPr/>
          <p:nvPr userDrawn="1"/>
        </p:nvSpPr>
        <p:spPr>
          <a:xfrm>
            <a:off x="10252468" y="4415439"/>
            <a:ext cx="10269600" cy="2016000"/>
          </a:xfrm>
          <a:prstGeom prst="roundRect">
            <a:avLst>
              <a:gd name="adj" fmla="val 50000"/>
            </a:avLst>
          </a:prstGeom>
          <a:solidFill>
            <a:schemeClr val="accent6"/>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14" name="Text Placeholder 15"/>
          <p:cNvSpPr>
            <a:spLocks noGrp="1"/>
          </p:cNvSpPr>
          <p:nvPr>
            <p:ph type="body" sz="quarter" idx="23" hasCustomPrompt="1"/>
          </p:nvPr>
        </p:nvSpPr>
        <p:spPr>
          <a:xfrm>
            <a:off x="11397343" y="4492300"/>
            <a:ext cx="4681960" cy="1854195"/>
          </a:xfrm>
          <a:prstGeom prst="rect">
            <a:avLst/>
          </a:prstGeom>
        </p:spPr>
        <p:txBody>
          <a:bodyPr lIns="0" tIns="0" rIns="0" bIns="0" anchor="ctr" anchorCtr="0">
            <a:normAutofit/>
          </a:bodyPr>
          <a:lstStyle>
            <a:lvl1pPr marL="0" indent="0">
              <a:lnSpc>
                <a:spcPct val="100000"/>
              </a:lnSpc>
              <a:buNone/>
              <a:defRPr sz="4000" b="1" i="1" spc="-300" baseline="0">
                <a:solidFill>
                  <a:schemeClr val="bg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a:t>
            </a:r>
            <a:r>
              <a:rPr lang="mr-IN" dirty="0"/>
              <a:t>…</a:t>
            </a:r>
            <a:endParaRPr lang="en-US" dirty="0"/>
          </a:p>
        </p:txBody>
      </p:sp>
      <p:sp>
        <p:nvSpPr>
          <p:cNvPr id="17" name="Footer Placeholder 9"/>
          <p:cNvSpPr>
            <a:spLocks noGrp="1"/>
          </p:cNvSpPr>
          <p:nvPr>
            <p:ph type="ftr" sz="quarter" idx="18"/>
          </p:nvPr>
        </p:nvSpPr>
        <p:spPr>
          <a:xfrm>
            <a:off x="7246916" y="8551495"/>
            <a:ext cx="8290521" cy="376237"/>
          </a:xfrm>
        </p:spPr>
        <p:txBody>
          <a:bodyPr>
            <a:normAutofit/>
          </a:bodyPr>
          <a:lstStyle>
            <a:lvl1pPr algn="r">
              <a:defRPr sz="1400" b="0" i="0" spc="0">
                <a:solidFill>
                  <a:schemeClr val="bg2">
                    <a:lumMod val="50000"/>
                  </a:schemeClr>
                </a:solidFill>
                <a:latin typeface="Open Sans Light" charset="0"/>
                <a:ea typeface="Open Sans Light" charset="0"/>
                <a:cs typeface="Open Sans Light" charset="0"/>
              </a:defRPr>
            </a:lvl1pPr>
          </a:lstStyle>
          <a:p>
            <a:r>
              <a:rPr lang="en-US"/>
              <a:t>OpenAIRE Q-Sort 2 July 2019</a:t>
            </a:r>
            <a:endParaRPr lang="en-US" dirty="0"/>
          </a:p>
        </p:txBody>
      </p:sp>
      <p:sp>
        <p:nvSpPr>
          <p:cNvPr id="18"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Open Sans Light" charset="0"/>
                <a:ea typeface="Open Sans Light" charset="0"/>
                <a:cs typeface="Open Sans Light" charset="0"/>
              </a:defRPr>
            </a:lvl1pPr>
          </a:lstStyle>
          <a:p>
            <a:fld id="{CA77D4BE-F539-D04A-8CB9-4B543B2D7FFD}" type="slidenum">
              <a:rPr lang="en-GB" smtClean="0"/>
              <a:pPr/>
              <a:t>‹Nr.›</a:t>
            </a:fld>
            <a:endParaRPr lang="en-GB"/>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11200" y="8203662"/>
            <a:ext cx="2076544" cy="741219"/>
          </a:xfrm>
          <a:prstGeom prst="rect">
            <a:avLst/>
          </a:prstGeom>
        </p:spPr>
      </p:pic>
      <p:pic>
        <p:nvPicPr>
          <p:cNvPr id="15" name="Picture 14"/>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2497169020"/>
      </p:ext>
    </p:extLst>
  </p:cSld>
  <p:clrMapOvr>
    <a:masterClrMapping/>
  </p:clrMapOvr>
  <p:transition spd="med"/>
  <p:extLst>
    <p:ext uri="{DCECCB84-F9BA-43D5-87BE-67443E8EF086}">
      <p15:sldGuideLst xmlns:p15="http://schemas.microsoft.com/office/powerpoint/2012/main">
        <p15:guide id="1" orient="horz" pos="2880">
          <p15:clr>
            <a:srgbClr val="FBAE40"/>
          </p15:clr>
        </p15:guide>
        <p15:guide id="2" pos="5120">
          <p15:clr>
            <a:srgbClr val="FBAE40"/>
          </p15:clr>
        </p15:guide>
        <p15:guide id="3" orient="horz" pos="499">
          <p15:clr>
            <a:srgbClr val="FBAE40"/>
          </p15:clr>
        </p15:guide>
        <p15:guide id="4" orient="horz" pos="1111">
          <p15:clr>
            <a:srgbClr val="FBAE40"/>
          </p15:clr>
        </p15:guide>
        <p15:guide id="5" orient="horz" pos="4672">
          <p15:clr>
            <a:srgbClr val="FBAE40"/>
          </p15:clr>
        </p15:guide>
        <p15:guide id="6" pos="8885">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g Numb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alphaModFix amt="50000"/>
            <a:extLst>
              <a:ext uri="{28A0092B-C50C-407E-A947-70E740481C1C}">
                <a14:useLocalDpi xmlns:a14="http://schemas.microsoft.com/office/drawing/2010/main"/>
              </a:ext>
            </a:extLst>
          </a:blip>
          <a:stretch>
            <a:fillRect/>
          </a:stretch>
        </p:blipFill>
        <p:spPr>
          <a:xfrm rot="10800000">
            <a:off x="1984089" y="0"/>
            <a:ext cx="14271911" cy="8039100"/>
          </a:xfrm>
          <a:prstGeom prst="rect">
            <a:avLst/>
          </a:prstGeom>
          <a:effectLst/>
        </p:spPr>
      </p:pic>
      <p:sp>
        <p:nvSpPr>
          <p:cNvPr id="14" name="Text Placeholder 25"/>
          <p:cNvSpPr>
            <a:spLocks noGrp="1"/>
          </p:cNvSpPr>
          <p:nvPr>
            <p:ph type="body" sz="quarter" idx="11" hasCustomPrompt="1"/>
          </p:nvPr>
        </p:nvSpPr>
        <p:spPr>
          <a:xfrm>
            <a:off x="711200" y="4584702"/>
            <a:ext cx="12888913" cy="2832098"/>
          </a:xfrm>
          <a:prstGeom prst="rect">
            <a:avLst/>
          </a:prstGeom>
        </p:spPr>
        <p:txBody>
          <a:bodyPr wrap="square" lIns="0" tIns="180000" rIns="0" bIns="0" anchor="t" anchorCtr="0">
            <a:normAutofit/>
          </a:bodyPr>
          <a:lstStyle>
            <a:lvl1pPr marL="0" indent="0" algn="l">
              <a:spcBef>
                <a:spcPts val="300"/>
              </a:spcBef>
              <a:buNone/>
              <a:defRPr sz="4400" b="0" i="0" spc="-151" baseline="0">
                <a:solidFill>
                  <a:schemeClr val="accent6"/>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Maecenas tempus, </a:t>
            </a:r>
            <a:r>
              <a:rPr lang="en-US" dirty="0" err="1"/>
              <a:t>tellus</a:t>
            </a:r>
            <a:r>
              <a:rPr lang="en-US" dirty="0"/>
              <a:t> </a:t>
            </a:r>
            <a:r>
              <a:rPr lang="en-US" dirty="0" err="1"/>
              <a:t>eget</a:t>
            </a:r>
            <a:r>
              <a:rPr lang="en-US" dirty="0"/>
              <a:t> </a:t>
            </a:r>
            <a:r>
              <a:rPr lang="en-US" dirty="0" err="1"/>
              <a:t>condimentum</a:t>
            </a:r>
            <a:r>
              <a:rPr lang="en-US" dirty="0"/>
              <a:t> </a:t>
            </a:r>
            <a:r>
              <a:rPr lang="en-US" dirty="0" err="1"/>
              <a:t>rhoncus</a:t>
            </a:r>
            <a:r>
              <a:rPr lang="en-US" dirty="0"/>
              <a:t>, </a:t>
            </a:r>
            <a:r>
              <a:rPr lang="en-US" dirty="0" err="1"/>
              <a:t>sem</a:t>
            </a:r>
            <a:r>
              <a:rPr lang="en-US" dirty="0"/>
              <a:t> quam semper libero, sit </a:t>
            </a:r>
            <a:r>
              <a:rPr lang="en-US" dirty="0" err="1"/>
              <a:t>amet</a:t>
            </a:r>
            <a:r>
              <a:rPr lang="en-US" dirty="0"/>
              <a:t> </a:t>
            </a:r>
            <a:r>
              <a:rPr lang="en-US" dirty="0" err="1"/>
              <a:t>adipiscing</a:t>
            </a:r>
            <a:r>
              <a:rPr lang="en-US" dirty="0"/>
              <a:t> </a:t>
            </a:r>
            <a:r>
              <a:rPr lang="en-US" dirty="0" err="1"/>
              <a:t>sem</a:t>
            </a:r>
            <a:r>
              <a:rPr lang="en-US" dirty="0"/>
              <a:t> </a:t>
            </a:r>
            <a:r>
              <a:rPr lang="en-US" dirty="0" err="1"/>
              <a:t>neque</a:t>
            </a:r>
            <a:r>
              <a:rPr lang="en-US" dirty="0"/>
              <a:t> </a:t>
            </a:r>
            <a:r>
              <a:rPr lang="en-US" dirty="0" err="1"/>
              <a:t>sed</a:t>
            </a:r>
            <a:r>
              <a:rPr lang="en-US" dirty="0"/>
              <a:t> </a:t>
            </a:r>
            <a:r>
              <a:rPr lang="en-US" dirty="0" err="1"/>
              <a:t>ipsum</a:t>
            </a:r>
            <a:r>
              <a:rPr lang="en-US" dirty="0"/>
              <a:t>.</a:t>
            </a:r>
          </a:p>
        </p:txBody>
      </p:sp>
      <p:sp>
        <p:nvSpPr>
          <p:cNvPr id="15" name="Text Placeholder 25"/>
          <p:cNvSpPr>
            <a:spLocks noGrp="1"/>
          </p:cNvSpPr>
          <p:nvPr>
            <p:ph type="body" sz="quarter" idx="19" hasCustomPrompt="1"/>
          </p:nvPr>
        </p:nvSpPr>
        <p:spPr>
          <a:xfrm>
            <a:off x="711198" y="2045544"/>
            <a:ext cx="12888915" cy="2539157"/>
          </a:xfrm>
          <a:prstGeom prst="rect">
            <a:avLst/>
          </a:prstGeom>
        </p:spPr>
        <p:txBody>
          <a:bodyPr wrap="square" lIns="0" tIns="0" rIns="0" bIns="0" anchor="b" anchorCtr="0">
            <a:normAutofit/>
          </a:bodyPr>
          <a:lstStyle>
            <a:lvl1pPr marL="0" indent="0" algn="l">
              <a:lnSpc>
                <a:spcPct val="75000"/>
              </a:lnSpc>
              <a:spcBef>
                <a:spcPts val="0"/>
              </a:spcBef>
              <a:buNone/>
              <a:defRPr sz="19000" b="1" i="0" spc="-300" baseline="0">
                <a:solidFill>
                  <a:schemeClr val="accent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l-GR" dirty="0"/>
              <a:t>52</a:t>
            </a:r>
            <a:r>
              <a:rPr lang="en-US" dirty="0"/>
              <a:t>.7Mbps</a:t>
            </a:r>
          </a:p>
        </p:txBody>
      </p:sp>
      <p:pic>
        <p:nvPicPr>
          <p:cNvPr id="17" name="Picture 1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2737242" y="1653863"/>
            <a:ext cx="1193305" cy="1193305"/>
          </a:xfrm>
          <a:prstGeom prst="rect">
            <a:avLst/>
          </a:prstGeom>
        </p:spPr>
      </p:pic>
      <p:sp>
        <p:nvSpPr>
          <p:cNvPr id="13" name="Footer Placeholder 9"/>
          <p:cNvSpPr>
            <a:spLocks noGrp="1"/>
          </p:cNvSpPr>
          <p:nvPr>
            <p:ph type="ftr" sz="quarter" idx="18"/>
          </p:nvPr>
        </p:nvSpPr>
        <p:spPr>
          <a:xfrm>
            <a:off x="7246916" y="8551495"/>
            <a:ext cx="8290521" cy="376237"/>
          </a:xfrm>
        </p:spPr>
        <p:txBody>
          <a:bodyPr>
            <a:normAutofit/>
          </a:bodyPr>
          <a:lstStyle>
            <a:lvl1pPr algn="r">
              <a:defRPr sz="1400" b="0" i="0" spc="0">
                <a:solidFill>
                  <a:schemeClr val="bg2">
                    <a:lumMod val="50000"/>
                  </a:schemeClr>
                </a:solidFill>
                <a:latin typeface="Open Sans Light" charset="0"/>
                <a:ea typeface="Open Sans Light" charset="0"/>
                <a:cs typeface="Open Sans Light" charset="0"/>
              </a:defRPr>
            </a:lvl1pPr>
          </a:lstStyle>
          <a:p>
            <a:r>
              <a:rPr lang="en-US"/>
              <a:t>OpenAIRE Q-Sort 2 July 2019</a:t>
            </a:r>
            <a:endParaRPr lang="en-US" dirty="0"/>
          </a:p>
        </p:txBody>
      </p:sp>
      <p:sp>
        <p:nvSpPr>
          <p:cNvPr id="16"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Open Sans Light" charset="0"/>
                <a:ea typeface="Open Sans Light" charset="0"/>
                <a:cs typeface="Open Sans Light" charset="0"/>
              </a:defRPr>
            </a:lvl1pPr>
          </a:lstStyle>
          <a:p>
            <a:fld id="{CA77D4BE-F539-D04A-8CB9-4B543B2D7FFD}" type="slidenum">
              <a:rPr lang="en-GB" smtClean="0"/>
              <a:pPr/>
              <a:t>‹Nr.›</a:t>
            </a:fld>
            <a:endParaRPr lang="en-GB"/>
          </a:p>
        </p:txBody>
      </p:sp>
      <p:pic>
        <p:nvPicPr>
          <p:cNvPr id="11" name="Picture 10"/>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11200" y="8203662"/>
            <a:ext cx="2076544" cy="741219"/>
          </a:xfrm>
          <a:prstGeom prst="rect">
            <a:avLst/>
          </a:prstGeom>
        </p:spPr>
      </p:pic>
      <p:pic>
        <p:nvPicPr>
          <p:cNvPr id="12" name="Picture 11"/>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82436188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2">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271" y="-1"/>
            <a:ext cx="16272000" cy="9165712"/>
          </a:xfrm>
          <a:prstGeom prst="rect">
            <a:avLst/>
          </a:prstGeom>
        </p:spPr>
      </p:pic>
    </p:spTree>
    <p:extLst>
      <p:ext uri="{BB962C8B-B14F-4D97-AF65-F5344CB8AC3E}">
        <p14:creationId xmlns:p14="http://schemas.microsoft.com/office/powerpoint/2010/main" val="1241665371"/>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28" name="Text Placeholder 27"/>
          <p:cNvSpPr>
            <a:spLocks noGrp="1"/>
          </p:cNvSpPr>
          <p:nvPr>
            <p:ph type="body" sz="quarter" idx="11" hasCustomPrompt="1"/>
          </p:nvPr>
        </p:nvSpPr>
        <p:spPr>
          <a:xfrm>
            <a:off x="723899" y="1484025"/>
            <a:ext cx="13517717" cy="6112925"/>
          </a:xfrm>
          <a:prstGeom prst="rect">
            <a:avLst/>
          </a:prstGeom>
        </p:spPr>
        <p:txBody>
          <a:bodyPr lIns="0" tIns="180000" rIns="0" bIns="0">
            <a:normAutofit/>
          </a:bodyPr>
          <a:lstStyle>
            <a:lvl1pPr marL="395101" indent="-395101">
              <a:lnSpc>
                <a:spcPct val="100000"/>
              </a:lnSpc>
              <a:spcBef>
                <a:spcPts val="1200"/>
              </a:spcBef>
              <a:buClr>
                <a:schemeClr val="tx2"/>
              </a:buClr>
              <a:buSzPct val="85000"/>
              <a:buFontTx/>
              <a:buBlip>
                <a:blip r:embed="rId2"/>
              </a:buBlip>
              <a:defRPr sz="4000" b="1" i="0" spc="-151">
                <a:solidFill>
                  <a:schemeClr val="tx1">
                    <a:lumMod val="65000"/>
                    <a:lumOff val="35000"/>
                  </a:schemeClr>
                </a:solidFill>
                <a:latin typeface="Helvetica" charset="0"/>
                <a:ea typeface="Helvetica" charset="0"/>
                <a:cs typeface="Helvetica" charset="0"/>
              </a:defRPr>
            </a:lvl1pPr>
            <a:lvl2pPr>
              <a:lnSpc>
                <a:spcPct val="100000"/>
              </a:lnSpc>
              <a:spcBef>
                <a:spcPts val="0"/>
              </a:spcBef>
              <a:buClr>
                <a:srgbClr val="4687E6"/>
              </a:buClr>
              <a:buSzPct val="85000"/>
              <a:defRPr sz="3600" b="0" i="0" spc="-151">
                <a:solidFill>
                  <a:srgbClr val="5B72D1"/>
                </a:solidFill>
                <a:latin typeface="Helvetica" charset="0"/>
                <a:ea typeface="Helvetica" charset="0"/>
                <a:cs typeface="Helvetica" charset="0"/>
              </a:defRPr>
            </a:lvl2pPr>
            <a:lvl3pPr>
              <a:lnSpc>
                <a:spcPct val="100000"/>
              </a:lnSpc>
              <a:spcBef>
                <a:spcPts val="600"/>
              </a:spcBef>
              <a:buClr>
                <a:schemeClr val="accent6"/>
              </a:buClr>
              <a:buSzPct val="85000"/>
              <a:defRPr sz="3200" b="0" i="0" spc="-51" baseline="0">
                <a:solidFill>
                  <a:schemeClr val="bg2">
                    <a:lumMod val="50000"/>
                  </a:schemeClr>
                </a:solidFill>
                <a:latin typeface="Helvetica" charset="0"/>
                <a:ea typeface="Helvetica" charset="0"/>
                <a:cs typeface="Helvetica" charset="0"/>
              </a:defRPr>
            </a:lvl3pPr>
          </a:lstStyle>
          <a:p>
            <a:pPr lvl="0"/>
            <a:r>
              <a:rPr lang="en-US" dirty="0"/>
              <a:t>Bullet</a:t>
            </a:r>
          </a:p>
          <a:p>
            <a:pPr lvl="1"/>
            <a:r>
              <a:rPr lang="en-US" dirty="0"/>
              <a:t>Bullet Second Level</a:t>
            </a:r>
          </a:p>
          <a:p>
            <a:pPr lvl="2"/>
            <a:r>
              <a:rPr lang="en-US" dirty="0"/>
              <a:t>Bullet Third Level</a:t>
            </a:r>
          </a:p>
        </p:txBody>
      </p:sp>
      <p:sp>
        <p:nvSpPr>
          <p:cNvPr id="11" name="Text Placeholder 15"/>
          <p:cNvSpPr>
            <a:spLocks noGrp="1"/>
          </p:cNvSpPr>
          <p:nvPr>
            <p:ph type="body" sz="quarter" idx="21" hasCustomPrompt="1"/>
          </p:nvPr>
        </p:nvSpPr>
        <p:spPr>
          <a:xfrm>
            <a:off x="711200" y="338668"/>
            <a:ext cx="13530416" cy="1145358"/>
          </a:xfrm>
          <a:prstGeom prst="rect">
            <a:avLst/>
          </a:prstGeom>
        </p:spPr>
        <p:txBody>
          <a:bodyPr lIns="0" tIns="0" rIns="0" bIns="0" anchor="ctr" anchorCtr="0">
            <a:normAutofit/>
          </a:bodyPr>
          <a:lstStyle>
            <a:lvl1pPr marL="0" indent="0">
              <a:buNone/>
              <a:defRPr sz="6000" b="1" i="0" spc="-151" baseline="0">
                <a:solidFill>
                  <a:schemeClr val="accent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Bullet points</a:t>
            </a:r>
          </a:p>
        </p:txBody>
      </p:sp>
      <p:sp>
        <p:nvSpPr>
          <p:cNvPr id="10" name="Footer Placeholder 9"/>
          <p:cNvSpPr>
            <a:spLocks noGrp="1"/>
          </p:cNvSpPr>
          <p:nvPr>
            <p:ph type="ftr" sz="quarter" idx="18"/>
          </p:nvPr>
        </p:nvSpPr>
        <p:spPr>
          <a:xfrm>
            <a:off x="7246916" y="8551495"/>
            <a:ext cx="8290521" cy="376237"/>
          </a:xfrm>
        </p:spPr>
        <p:txBody>
          <a:bodyPr>
            <a:normAutofit/>
          </a:bodyPr>
          <a:lstStyle>
            <a:lvl1pPr algn="r">
              <a:defRPr sz="1400" b="0" i="0" spc="0">
                <a:solidFill>
                  <a:schemeClr val="bg2">
                    <a:lumMod val="50000"/>
                  </a:schemeClr>
                </a:solidFill>
                <a:latin typeface="+mn-lt"/>
                <a:ea typeface="Open Sans Light" charset="0"/>
                <a:cs typeface="Open Sans Light" charset="0"/>
              </a:defRPr>
            </a:lvl1pPr>
          </a:lstStyle>
          <a:p>
            <a:r>
              <a:rPr lang="en-US"/>
              <a:t>OpenAIRE Q-Sort 2 July 2019</a:t>
            </a:r>
            <a:endParaRPr lang="en-US" dirty="0"/>
          </a:p>
        </p:txBody>
      </p:sp>
      <p:sp>
        <p:nvSpPr>
          <p:cNvPr id="12"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mn-lt"/>
                <a:ea typeface="Open Sans Light" charset="0"/>
                <a:cs typeface="Open Sans Light" charset="0"/>
              </a:defRPr>
            </a:lvl1pPr>
          </a:lstStyle>
          <a:p>
            <a:fld id="{CA77D4BE-F539-D04A-8CB9-4B543B2D7FFD}" type="slidenum">
              <a:rPr lang="en-GB" smtClean="0"/>
              <a:pPr/>
              <a:t>‹Nr.›</a:t>
            </a:fld>
            <a:endParaRPr lang="en-GB"/>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11200" y="8203662"/>
            <a:ext cx="2076544" cy="741219"/>
          </a:xfrm>
          <a:prstGeom prst="rect">
            <a:avLst/>
          </a:prstGeom>
        </p:spPr>
      </p:pic>
      <p:pic>
        <p:nvPicPr>
          <p:cNvPr id="13" name="Picture 12"/>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1670194194"/>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Bullets_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alphaModFix amt="50000"/>
            <a:extLst>
              <a:ext uri="{28A0092B-C50C-407E-A947-70E740481C1C}">
                <a14:useLocalDpi xmlns:a14="http://schemas.microsoft.com/office/drawing/2010/main"/>
              </a:ext>
            </a:extLst>
          </a:blip>
          <a:stretch>
            <a:fillRect/>
          </a:stretch>
        </p:blipFill>
        <p:spPr>
          <a:xfrm>
            <a:off x="-1" y="0"/>
            <a:ext cx="16233457" cy="9144000"/>
          </a:xfrm>
          <a:prstGeom prst="rect">
            <a:avLst/>
          </a:prstGeom>
        </p:spPr>
      </p:pic>
      <p:sp>
        <p:nvSpPr>
          <p:cNvPr id="28" name="Text Placeholder 27"/>
          <p:cNvSpPr>
            <a:spLocks noGrp="1"/>
          </p:cNvSpPr>
          <p:nvPr>
            <p:ph type="body" sz="quarter" idx="11" hasCustomPrompt="1"/>
          </p:nvPr>
        </p:nvSpPr>
        <p:spPr>
          <a:xfrm>
            <a:off x="723899" y="1484025"/>
            <a:ext cx="13517717" cy="6112925"/>
          </a:xfrm>
          <a:prstGeom prst="rect">
            <a:avLst/>
          </a:prstGeom>
        </p:spPr>
        <p:txBody>
          <a:bodyPr lIns="0" tIns="180000" rIns="0" bIns="0">
            <a:normAutofit/>
          </a:bodyPr>
          <a:lstStyle>
            <a:lvl1pPr marL="395101" indent="-395101">
              <a:lnSpc>
                <a:spcPct val="100000"/>
              </a:lnSpc>
              <a:spcBef>
                <a:spcPts val="1200"/>
              </a:spcBef>
              <a:buClr>
                <a:schemeClr val="bg2">
                  <a:lumMod val="50000"/>
                </a:schemeClr>
              </a:buClr>
              <a:buSzPct val="85000"/>
              <a:buFont typeface="Arial" charset="0"/>
              <a:buChar char="•"/>
              <a:defRPr sz="4400" b="1" i="0" spc="-151">
                <a:solidFill>
                  <a:schemeClr val="tx1">
                    <a:lumMod val="65000"/>
                    <a:lumOff val="35000"/>
                  </a:schemeClr>
                </a:solidFill>
                <a:latin typeface="Helvetica" charset="0"/>
                <a:ea typeface="Helvetica" charset="0"/>
                <a:cs typeface="Helvetica" charset="0"/>
              </a:defRPr>
            </a:lvl1pPr>
            <a:lvl2pPr>
              <a:lnSpc>
                <a:spcPct val="100000"/>
              </a:lnSpc>
              <a:spcBef>
                <a:spcPts val="1000"/>
              </a:spcBef>
              <a:spcAft>
                <a:spcPts val="0"/>
              </a:spcAft>
              <a:buClr>
                <a:srgbClr val="4687E6"/>
              </a:buClr>
              <a:buSzPct val="85000"/>
              <a:defRPr sz="4000" b="0" i="0" spc="-151">
                <a:solidFill>
                  <a:srgbClr val="4687E6"/>
                </a:solidFill>
                <a:latin typeface="Helvetica" charset="0"/>
                <a:ea typeface="Helvetica" charset="0"/>
                <a:cs typeface="Helvetica" charset="0"/>
              </a:defRPr>
            </a:lvl2pPr>
            <a:lvl3pPr>
              <a:lnSpc>
                <a:spcPct val="100000"/>
              </a:lnSpc>
              <a:spcBef>
                <a:spcPts val="600"/>
              </a:spcBef>
              <a:buClr>
                <a:schemeClr val="accent6"/>
              </a:buClr>
              <a:buSzPct val="85000"/>
              <a:defRPr sz="3200" b="0" i="0" spc="-51" baseline="0">
                <a:solidFill>
                  <a:schemeClr val="tx1">
                    <a:lumMod val="50000"/>
                    <a:lumOff val="50000"/>
                  </a:schemeClr>
                </a:solidFill>
                <a:latin typeface="Helvetica" charset="0"/>
                <a:ea typeface="Helvetica" charset="0"/>
                <a:cs typeface="Helvetica" charset="0"/>
              </a:defRPr>
            </a:lvl3pPr>
          </a:lstStyle>
          <a:p>
            <a:pPr lvl="0"/>
            <a:r>
              <a:rPr lang="en-US" dirty="0"/>
              <a:t>Bullet</a:t>
            </a:r>
          </a:p>
          <a:p>
            <a:pPr lvl="1"/>
            <a:r>
              <a:rPr lang="en-US" dirty="0"/>
              <a:t>Bullet Second Level</a:t>
            </a:r>
          </a:p>
          <a:p>
            <a:pPr lvl="2"/>
            <a:r>
              <a:rPr lang="en-US" dirty="0"/>
              <a:t>Bullet Third Level</a:t>
            </a:r>
          </a:p>
        </p:txBody>
      </p:sp>
      <p:sp>
        <p:nvSpPr>
          <p:cNvPr id="11" name="Text Placeholder 15"/>
          <p:cNvSpPr>
            <a:spLocks noGrp="1"/>
          </p:cNvSpPr>
          <p:nvPr>
            <p:ph type="body" sz="quarter" idx="21" hasCustomPrompt="1"/>
          </p:nvPr>
        </p:nvSpPr>
        <p:spPr>
          <a:xfrm>
            <a:off x="711200" y="338668"/>
            <a:ext cx="13530416" cy="1145358"/>
          </a:xfrm>
          <a:prstGeom prst="rect">
            <a:avLst/>
          </a:prstGeom>
        </p:spPr>
        <p:txBody>
          <a:bodyPr lIns="0" tIns="0" rIns="0" bIns="0" anchor="ctr" anchorCtr="0">
            <a:normAutofit/>
          </a:bodyPr>
          <a:lstStyle>
            <a:lvl1pPr marL="0" indent="0">
              <a:buNone/>
              <a:defRPr sz="6000" b="1" i="0" spc="-151" baseline="0">
                <a:solidFill>
                  <a:schemeClr val="accent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Bullet points</a:t>
            </a:r>
          </a:p>
        </p:txBody>
      </p:sp>
      <p:sp>
        <p:nvSpPr>
          <p:cNvPr id="10" name="Footer Placeholder 9"/>
          <p:cNvSpPr>
            <a:spLocks noGrp="1"/>
          </p:cNvSpPr>
          <p:nvPr>
            <p:ph type="ftr" sz="quarter" idx="18"/>
          </p:nvPr>
        </p:nvSpPr>
        <p:spPr>
          <a:xfrm>
            <a:off x="7246916" y="8551495"/>
            <a:ext cx="8290521" cy="376237"/>
          </a:xfrm>
        </p:spPr>
        <p:txBody>
          <a:bodyPr>
            <a:normAutofit/>
          </a:bodyPr>
          <a:lstStyle>
            <a:lvl1pPr algn="r">
              <a:defRPr sz="1400" b="0" i="0" spc="0">
                <a:solidFill>
                  <a:schemeClr val="bg2">
                    <a:lumMod val="50000"/>
                  </a:schemeClr>
                </a:solidFill>
                <a:latin typeface="+mn-lt"/>
                <a:ea typeface="Open Sans Light" charset="0"/>
                <a:cs typeface="Open Sans Light" charset="0"/>
              </a:defRPr>
            </a:lvl1pPr>
          </a:lstStyle>
          <a:p>
            <a:r>
              <a:rPr lang="en-US"/>
              <a:t>OpenAIRE Q-Sort 2 July 2019</a:t>
            </a:r>
            <a:endParaRPr lang="en-US" dirty="0"/>
          </a:p>
        </p:txBody>
      </p:sp>
      <p:sp>
        <p:nvSpPr>
          <p:cNvPr id="12"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mn-lt"/>
                <a:ea typeface="Open Sans Light" charset="0"/>
                <a:cs typeface="Open Sans Light" charset="0"/>
              </a:defRPr>
            </a:lvl1pPr>
          </a:lstStyle>
          <a:p>
            <a:fld id="{CA77D4BE-F539-D04A-8CB9-4B543B2D7FFD}" type="slidenum">
              <a:rPr lang="en-GB" smtClean="0"/>
              <a:pPr/>
              <a:t>‹Nr.›</a:t>
            </a:fld>
            <a:endParaRPr lang="en-GB"/>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11200" y="8203662"/>
            <a:ext cx="2076544" cy="741219"/>
          </a:xfrm>
          <a:prstGeom prst="rect">
            <a:avLst/>
          </a:prstGeom>
        </p:spPr>
      </p:pic>
      <p:pic>
        <p:nvPicPr>
          <p:cNvPr id="14" name="Picture 13"/>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238757" y="8328801"/>
            <a:ext cx="829564" cy="576000"/>
          </a:xfrm>
          <a:prstGeom prst="rect">
            <a:avLst/>
          </a:prstGeom>
        </p:spPr>
      </p:pic>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_diagrams_with_header">
    <p:spTree>
      <p:nvGrpSpPr>
        <p:cNvPr id="1" name=""/>
        <p:cNvGrpSpPr/>
        <p:nvPr/>
      </p:nvGrpSpPr>
      <p:grpSpPr>
        <a:xfrm>
          <a:off x="0" y="0"/>
          <a:ext cx="0" cy="0"/>
          <a:chOff x="0" y="0"/>
          <a:chExt cx="0" cy="0"/>
        </a:xfrm>
      </p:grpSpPr>
      <p:sp>
        <p:nvSpPr>
          <p:cNvPr id="11" name="Text Placeholder 15"/>
          <p:cNvSpPr>
            <a:spLocks noGrp="1"/>
          </p:cNvSpPr>
          <p:nvPr>
            <p:ph type="body" sz="quarter" idx="21" hasCustomPrompt="1"/>
          </p:nvPr>
        </p:nvSpPr>
        <p:spPr>
          <a:xfrm>
            <a:off x="1362792" y="338668"/>
            <a:ext cx="13530416" cy="1145358"/>
          </a:xfrm>
          <a:prstGeom prst="rect">
            <a:avLst/>
          </a:prstGeom>
        </p:spPr>
        <p:txBody>
          <a:bodyPr lIns="0" tIns="0" rIns="0" bIns="0" anchor="ctr" anchorCtr="0">
            <a:normAutofit/>
          </a:bodyPr>
          <a:lstStyle>
            <a:lvl1pPr marL="0" indent="0" algn="ctr">
              <a:buNone/>
              <a:defRPr sz="5400" b="1" i="0" spc="-151" baseline="0">
                <a:solidFill>
                  <a:schemeClr val="accent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My Diagram</a:t>
            </a:r>
          </a:p>
        </p:txBody>
      </p:sp>
      <p:pic>
        <p:nvPicPr>
          <p:cNvPr id="15" name="Picture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11200" y="8203662"/>
            <a:ext cx="2076544" cy="741219"/>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14404051" y="7292051"/>
            <a:ext cx="1481559" cy="2222339"/>
          </a:xfrm>
          <a:prstGeom prst="rect">
            <a:avLst/>
          </a:prstGeom>
        </p:spPr>
      </p:pic>
      <p:pic>
        <p:nvPicPr>
          <p:cNvPr id="10" name="Picture 9"/>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5400000">
            <a:off x="370390" y="-389238"/>
            <a:ext cx="1481559" cy="2222339"/>
          </a:xfrm>
          <a:prstGeom prst="rect">
            <a:avLst/>
          </a:prstGeom>
        </p:spPr>
      </p:pic>
      <p:sp>
        <p:nvSpPr>
          <p:cNvPr id="13" name="Footer Placeholder 9"/>
          <p:cNvSpPr>
            <a:spLocks noGrp="1"/>
          </p:cNvSpPr>
          <p:nvPr>
            <p:ph type="ftr" sz="quarter" idx="18"/>
          </p:nvPr>
        </p:nvSpPr>
        <p:spPr>
          <a:xfrm>
            <a:off x="7246916" y="8551495"/>
            <a:ext cx="8290521" cy="376237"/>
          </a:xfrm>
        </p:spPr>
        <p:txBody>
          <a:bodyPr>
            <a:normAutofit/>
          </a:bodyPr>
          <a:lstStyle>
            <a:lvl1pPr algn="r">
              <a:defRPr sz="1400" b="0" i="0" spc="0">
                <a:solidFill>
                  <a:schemeClr val="bg2">
                    <a:lumMod val="50000"/>
                  </a:schemeClr>
                </a:solidFill>
                <a:latin typeface="Open Sans Light" charset="0"/>
                <a:ea typeface="Open Sans Light" charset="0"/>
                <a:cs typeface="Open Sans Light" charset="0"/>
              </a:defRPr>
            </a:lvl1pPr>
          </a:lstStyle>
          <a:p>
            <a:r>
              <a:rPr lang="en-US"/>
              <a:t>OpenAIRE Q-Sort 2 July 2019</a:t>
            </a:r>
            <a:endParaRPr lang="en-US" dirty="0"/>
          </a:p>
        </p:txBody>
      </p:sp>
      <p:sp>
        <p:nvSpPr>
          <p:cNvPr id="14"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Open Sans Light" charset="0"/>
                <a:ea typeface="Open Sans Light" charset="0"/>
                <a:cs typeface="Open Sans Light" charset="0"/>
              </a:defRPr>
            </a:lvl1pPr>
          </a:lstStyle>
          <a:p>
            <a:fld id="{CA77D4BE-F539-D04A-8CB9-4B543B2D7FFD}" type="slidenum">
              <a:rPr lang="en-GB" smtClean="0"/>
              <a:pPr/>
              <a:t>‹Nr.›</a:t>
            </a:fld>
            <a:endParaRPr lang="en-GB"/>
          </a:p>
        </p:txBody>
      </p:sp>
      <p:pic>
        <p:nvPicPr>
          <p:cNvPr id="12" name="Picture 11"/>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238757" y="8328801"/>
            <a:ext cx="829564" cy="576000"/>
          </a:xfrm>
          <a:prstGeom prst="rect">
            <a:avLst/>
          </a:prstGeom>
        </p:spPr>
      </p:pic>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lank_diagrams">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6200000">
            <a:off x="14404051" y="7292051"/>
            <a:ext cx="1481559" cy="2222339"/>
          </a:xfrm>
          <a:prstGeom prst="rect">
            <a:avLst/>
          </a:prstGeom>
        </p:spPr>
      </p:pic>
      <p:pic>
        <p:nvPicPr>
          <p:cNvPr id="10" name="Picture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5400000">
            <a:off x="370390" y="-389238"/>
            <a:ext cx="1481559" cy="2222339"/>
          </a:xfrm>
          <a:prstGeom prst="rect">
            <a:avLst/>
          </a:prstGeom>
        </p:spPr>
      </p:pic>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 Full Photo">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screen">
            <a:extLst>
              <a:ext uri="{28A0092B-C50C-407E-A947-70E740481C1C}">
                <a14:useLocalDpi xmlns:a14="http://schemas.microsoft.com/office/drawing/2010/main"/>
              </a:ext>
            </a:extLst>
          </a:blip>
          <a:srcRect b="-18506"/>
          <a:stretch/>
        </p:blipFill>
        <p:spPr>
          <a:xfrm>
            <a:off x="0" y="0"/>
            <a:ext cx="16256000" cy="10837333"/>
          </a:xfrm>
          <a:prstGeom prst="rect">
            <a:avLst/>
          </a:prstGeom>
        </p:spPr>
      </p:pic>
      <p:sp>
        <p:nvSpPr>
          <p:cNvPr id="7" name="Rectangle 6"/>
          <p:cNvSpPr/>
          <p:nvPr userDrawn="1"/>
        </p:nvSpPr>
        <p:spPr>
          <a:xfrm>
            <a:off x="0" y="14024"/>
            <a:ext cx="16256000" cy="8064000"/>
          </a:xfrm>
          <a:prstGeom prst="rect">
            <a:avLst/>
          </a:prstGeom>
          <a:gradFill>
            <a:gsLst>
              <a:gs pos="8000">
                <a:srgbClr val="2D3293"/>
              </a:gs>
              <a:gs pos="100000">
                <a:srgbClr val="2D3293">
                  <a:alpha val="0"/>
                </a:srgbClr>
              </a:gs>
            </a:gsLst>
            <a:lin ang="5400000" scaled="1"/>
          </a:gradFill>
          <a:ln w="3175" cap="flat">
            <a:noFill/>
            <a:miter lim="400000"/>
          </a:ln>
          <a:effectLst>
            <a:outerShdw blurRad="25400" dist="12700" dir="5400000" rotWithShape="0">
              <a:schemeClr val="accent1">
                <a:alpha val="50000"/>
              </a:scheme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5" name="Text Placeholder 25"/>
          <p:cNvSpPr>
            <a:spLocks noGrp="1"/>
          </p:cNvSpPr>
          <p:nvPr>
            <p:ph type="body" sz="quarter" idx="10" hasCustomPrompt="1"/>
          </p:nvPr>
        </p:nvSpPr>
        <p:spPr>
          <a:xfrm>
            <a:off x="711200" y="792163"/>
            <a:ext cx="12888913" cy="4718837"/>
          </a:xfrm>
          <a:prstGeom prst="rect">
            <a:avLst/>
          </a:prstGeom>
        </p:spPr>
        <p:txBody>
          <a:bodyPr wrap="square" lIns="0" tIns="0" rIns="0" bIns="0" anchor="b" anchorCtr="0">
            <a:normAutofit/>
          </a:bodyPr>
          <a:lstStyle>
            <a:lvl1pPr marL="0" indent="0" algn="l">
              <a:lnSpc>
                <a:spcPct val="85000"/>
              </a:lnSpc>
              <a:spcBef>
                <a:spcPts val="0"/>
              </a:spcBef>
              <a:buNone/>
              <a:defRPr sz="14400" b="1" i="0" spc="-451"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a:t>
            </a:r>
            <a:r>
              <a:rPr lang="en-US" dirty="0" err="1"/>
              <a:t>DolorSit</a:t>
            </a:r>
            <a:r>
              <a:rPr lang="en-US" dirty="0"/>
              <a:t>.</a:t>
            </a:r>
          </a:p>
        </p:txBody>
      </p:sp>
      <p:sp>
        <p:nvSpPr>
          <p:cNvPr id="6" name="Text Placeholder 25"/>
          <p:cNvSpPr>
            <a:spLocks noGrp="1"/>
          </p:cNvSpPr>
          <p:nvPr>
            <p:ph type="body" sz="quarter" idx="11" hasCustomPrompt="1"/>
          </p:nvPr>
        </p:nvSpPr>
        <p:spPr>
          <a:xfrm>
            <a:off x="711201" y="5511000"/>
            <a:ext cx="7173626" cy="1905800"/>
          </a:xfrm>
          <a:prstGeom prst="rect">
            <a:avLst/>
          </a:prstGeom>
        </p:spPr>
        <p:txBody>
          <a:bodyPr wrap="square" lIns="0" tIns="180000" rIns="0" bIns="0" anchor="t" anchorCtr="0">
            <a:normAutofit/>
          </a:bodyPr>
          <a:lstStyle>
            <a:lvl1pPr marL="0" indent="0" algn="l">
              <a:lnSpc>
                <a:spcPct val="85000"/>
              </a:lnSpc>
              <a:spcBef>
                <a:spcPts val="0"/>
              </a:spcBef>
              <a:buNone/>
              <a:defRPr sz="4400" b="1" i="0" spc="-151"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a:t>
            </a:r>
          </a:p>
        </p:txBody>
      </p:sp>
      <p:sp>
        <p:nvSpPr>
          <p:cNvPr id="3" name="TextBox 2"/>
          <p:cNvSpPr txBox="1"/>
          <p:nvPr userDrawn="1"/>
        </p:nvSpPr>
        <p:spPr>
          <a:xfrm>
            <a:off x="18712067" y="3610626"/>
            <a:ext cx="96245" cy="588623"/>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3200" b="1" i="0" u="none" strike="noStrike" cap="none" spc="0" normalizeH="0" baseline="0" dirty="0">
              <a:ln>
                <a:noFill/>
              </a:ln>
              <a:solidFill>
                <a:srgbClr val="000000"/>
              </a:solidFill>
              <a:effectLst/>
              <a:uFillTx/>
              <a:latin typeface="Open Sans" charset="0"/>
              <a:ea typeface="Open Sans" charset="0"/>
              <a:cs typeface="Open Sans" charset="0"/>
              <a:sym typeface="Helvetica Light"/>
            </a:endParaRPr>
          </a:p>
        </p:txBody>
      </p:sp>
    </p:spTree>
    <p:extLst>
      <p:ext uri="{BB962C8B-B14F-4D97-AF65-F5344CB8AC3E}">
        <p14:creationId xmlns:p14="http://schemas.microsoft.com/office/powerpoint/2010/main" val="1118853900"/>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 Full Photo">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screen">
            <a:extLst>
              <a:ext uri="{28A0092B-C50C-407E-A947-70E740481C1C}">
                <a14:useLocalDpi xmlns:a14="http://schemas.microsoft.com/office/drawing/2010/main"/>
              </a:ext>
            </a:extLst>
          </a:blip>
          <a:srcRect b="-18506"/>
          <a:stretch/>
        </p:blipFill>
        <p:spPr>
          <a:xfrm>
            <a:off x="0" y="0"/>
            <a:ext cx="16256000" cy="10837333"/>
          </a:xfrm>
          <a:prstGeom prst="rect">
            <a:avLst/>
          </a:prstGeom>
        </p:spPr>
      </p:pic>
      <p:sp>
        <p:nvSpPr>
          <p:cNvPr id="9" name="Rectangle 8"/>
          <p:cNvSpPr/>
          <p:nvPr userDrawn="1"/>
        </p:nvSpPr>
        <p:spPr>
          <a:xfrm>
            <a:off x="0" y="14024"/>
            <a:ext cx="16256000" cy="8064000"/>
          </a:xfrm>
          <a:prstGeom prst="rect">
            <a:avLst/>
          </a:prstGeom>
          <a:gradFill>
            <a:gsLst>
              <a:gs pos="8000">
                <a:srgbClr val="2D3293"/>
              </a:gs>
              <a:gs pos="100000">
                <a:srgbClr val="2D3293">
                  <a:alpha val="0"/>
                </a:srgbClr>
              </a:gs>
            </a:gsLst>
            <a:lin ang="5400000" scaled="1"/>
          </a:gradFill>
          <a:ln w="3175" cap="flat">
            <a:noFill/>
            <a:miter lim="400000"/>
          </a:ln>
          <a:effectLst>
            <a:outerShdw blurRad="25400" dist="12700" dir="5400000" rotWithShape="0">
              <a:schemeClr val="accent1">
                <a:alpha val="50000"/>
              </a:scheme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5" name="Text Placeholder 25"/>
          <p:cNvSpPr>
            <a:spLocks noGrp="1"/>
          </p:cNvSpPr>
          <p:nvPr>
            <p:ph type="body" sz="quarter" idx="10" hasCustomPrompt="1"/>
          </p:nvPr>
        </p:nvSpPr>
        <p:spPr>
          <a:xfrm>
            <a:off x="711200" y="792163"/>
            <a:ext cx="12888913" cy="4718837"/>
          </a:xfrm>
          <a:prstGeom prst="rect">
            <a:avLst/>
          </a:prstGeom>
        </p:spPr>
        <p:txBody>
          <a:bodyPr wrap="square" lIns="0" tIns="0" rIns="0" bIns="0" anchor="b" anchorCtr="0">
            <a:normAutofit/>
          </a:bodyPr>
          <a:lstStyle>
            <a:lvl1pPr marL="0" indent="0" algn="l">
              <a:lnSpc>
                <a:spcPct val="85000"/>
              </a:lnSpc>
              <a:spcBef>
                <a:spcPts val="0"/>
              </a:spcBef>
              <a:buNone/>
              <a:defRPr sz="14400" b="1" i="0" spc="-451"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a:t>
            </a:r>
            <a:r>
              <a:rPr lang="en-US" dirty="0" err="1"/>
              <a:t>DolorSit</a:t>
            </a:r>
            <a:r>
              <a:rPr lang="en-US" dirty="0"/>
              <a:t>.</a:t>
            </a:r>
          </a:p>
        </p:txBody>
      </p:sp>
      <p:sp>
        <p:nvSpPr>
          <p:cNvPr id="6" name="Text Placeholder 25"/>
          <p:cNvSpPr>
            <a:spLocks noGrp="1"/>
          </p:cNvSpPr>
          <p:nvPr>
            <p:ph type="body" sz="quarter" idx="11" hasCustomPrompt="1"/>
          </p:nvPr>
        </p:nvSpPr>
        <p:spPr>
          <a:xfrm>
            <a:off x="711201" y="5511000"/>
            <a:ext cx="6603999" cy="1905800"/>
          </a:xfrm>
          <a:prstGeom prst="rect">
            <a:avLst/>
          </a:prstGeom>
        </p:spPr>
        <p:txBody>
          <a:bodyPr wrap="square" lIns="0" tIns="180000" rIns="0" bIns="0" anchor="t" anchorCtr="0">
            <a:normAutofit/>
          </a:bodyPr>
          <a:lstStyle>
            <a:lvl1pPr marL="0" indent="0" algn="l">
              <a:lnSpc>
                <a:spcPct val="85000"/>
              </a:lnSpc>
              <a:spcBef>
                <a:spcPts val="0"/>
              </a:spcBef>
              <a:buNone/>
              <a:defRPr sz="4400" b="1" i="0" spc="-151"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a:t>
            </a:r>
          </a:p>
        </p:txBody>
      </p:sp>
      <p:sp>
        <p:nvSpPr>
          <p:cNvPr id="3" name="TextBox 2"/>
          <p:cNvSpPr txBox="1"/>
          <p:nvPr userDrawn="1"/>
        </p:nvSpPr>
        <p:spPr>
          <a:xfrm>
            <a:off x="18712067" y="3610626"/>
            <a:ext cx="96245" cy="588623"/>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000000"/>
              </a:solidFill>
              <a:effectLst/>
              <a:uFillTx/>
              <a:latin typeface="+mn-lt"/>
              <a:ea typeface="+mn-ea"/>
              <a:cs typeface="+mn-cs"/>
              <a:sym typeface="Helvetica Light"/>
            </a:endParaRPr>
          </a:p>
        </p:txBody>
      </p:sp>
      <p:sp>
        <p:nvSpPr>
          <p:cNvPr id="7" name="Rounded Rectangle 6"/>
          <p:cNvSpPr/>
          <p:nvPr userDrawn="1"/>
        </p:nvSpPr>
        <p:spPr>
          <a:xfrm>
            <a:off x="7516100" y="6216919"/>
            <a:ext cx="10269600" cy="2398426"/>
          </a:xfrm>
          <a:prstGeom prst="roundRect">
            <a:avLst>
              <a:gd name="adj" fmla="val 50000"/>
            </a:avLst>
          </a:prstGeom>
          <a:solidFill>
            <a:schemeClr val="accent6"/>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8" name="Text Placeholder 15"/>
          <p:cNvSpPr>
            <a:spLocks noGrp="1"/>
          </p:cNvSpPr>
          <p:nvPr>
            <p:ph type="body" sz="quarter" idx="23" hasCustomPrompt="1"/>
          </p:nvPr>
        </p:nvSpPr>
        <p:spPr>
          <a:xfrm>
            <a:off x="8239374" y="6506316"/>
            <a:ext cx="7728759" cy="1854195"/>
          </a:xfrm>
          <a:prstGeom prst="rect">
            <a:avLst/>
          </a:prstGeom>
        </p:spPr>
        <p:txBody>
          <a:bodyPr lIns="0" tIns="0" rIns="0" bIns="0" anchor="ctr" anchorCtr="0">
            <a:noAutofit/>
          </a:bodyPr>
          <a:lstStyle>
            <a:lvl1pPr marL="0" indent="0">
              <a:lnSpc>
                <a:spcPct val="100000"/>
              </a:lnSpc>
              <a:buNone/>
              <a:defRPr sz="4400" b="1" i="1" spc="-300" baseline="0">
                <a:solidFill>
                  <a:schemeClr val="bg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If you are going to remember only one thing from this slide, remember this!</a:t>
            </a:r>
          </a:p>
        </p:txBody>
      </p:sp>
    </p:spTree>
    <p:extLst>
      <p:ext uri="{BB962C8B-B14F-4D97-AF65-F5344CB8AC3E}">
        <p14:creationId xmlns:p14="http://schemas.microsoft.com/office/powerpoint/2010/main" val="1210623697"/>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ocus point 2">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alphaModFix amt="50000"/>
            <a:extLst>
              <a:ext uri="{28A0092B-C50C-407E-A947-70E740481C1C}">
                <a14:useLocalDpi xmlns:a14="http://schemas.microsoft.com/office/drawing/2010/main"/>
              </a:ext>
            </a:extLst>
          </a:blip>
          <a:stretch>
            <a:fillRect/>
          </a:stretch>
        </p:blipFill>
        <p:spPr>
          <a:xfrm>
            <a:off x="0" y="21972"/>
            <a:ext cx="16233457" cy="9144000"/>
          </a:xfrm>
          <a:prstGeom prst="rect">
            <a:avLst/>
          </a:prstGeom>
        </p:spPr>
      </p:pic>
      <p:sp>
        <p:nvSpPr>
          <p:cNvPr id="31" name="Text Placeholder 15"/>
          <p:cNvSpPr>
            <a:spLocks noGrp="1"/>
          </p:cNvSpPr>
          <p:nvPr>
            <p:ph type="body" sz="quarter" idx="22" hasCustomPrompt="1"/>
          </p:nvPr>
        </p:nvSpPr>
        <p:spPr>
          <a:xfrm>
            <a:off x="9683645" y="1752438"/>
            <a:ext cx="5726243" cy="2420976"/>
          </a:xfrm>
          <a:prstGeom prst="rect">
            <a:avLst/>
          </a:prstGeom>
        </p:spPr>
        <p:txBody>
          <a:bodyPr lIns="0" tIns="180000" rIns="0" bIns="180000" numCol="1" spcCol="720000" anchor="ctr" anchorCtr="0">
            <a:normAutofit/>
          </a:bodyPr>
          <a:lstStyle>
            <a:lvl1pPr marL="0" indent="0" algn="l">
              <a:buNone/>
              <a:defRPr sz="3200" b="0" i="0" spc="-150" baseline="0">
                <a:solidFill>
                  <a:schemeClr val="bg2">
                    <a:lumMod val="25000"/>
                  </a:schemeClr>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a:t>
            </a:r>
          </a:p>
        </p:txBody>
      </p:sp>
      <p:sp>
        <p:nvSpPr>
          <p:cNvPr id="3" name="Rounded Rectangle 2"/>
          <p:cNvSpPr/>
          <p:nvPr userDrawn="1"/>
        </p:nvSpPr>
        <p:spPr>
          <a:xfrm>
            <a:off x="-1229193" y="1763713"/>
            <a:ext cx="10478124" cy="2398426"/>
          </a:xfrm>
          <a:prstGeom prst="roundRect">
            <a:avLst>
              <a:gd name="adj" fmla="val 50000"/>
            </a:avLst>
          </a:prstGeom>
          <a:solidFill>
            <a:schemeClr val="accent2"/>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14" name="Text Placeholder 15"/>
          <p:cNvSpPr>
            <a:spLocks noGrp="1"/>
          </p:cNvSpPr>
          <p:nvPr>
            <p:ph type="body" sz="quarter" idx="23" hasCustomPrompt="1"/>
          </p:nvPr>
        </p:nvSpPr>
        <p:spPr>
          <a:xfrm>
            <a:off x="711199" y="2018546"/>
            <a:ext cx="7417597" cy="1888760"/>
          </a:xfrm>
          <a:prstGeom prst="rect">
            <a:avLst/>
          </a:prstGeom>
        </p:spPr>
        <p:txBody>
          <a:bodyPr lIns="0" tIns="0" rIns="0" bIns="0" anchor="ctr" anchorCtr="0">
            <a:normAutofit/>
          </a:bodyPr>
          <a:lstStyle>
            <a:lvl1pPr marL="0" indent="0" algn="r">
              <a:lnSpc>
                <a:spcPct val="100000"/>
              </a:lnSpc>
              <a:buNone/>
              <a:defRPr sz="5400" b="1" i="1" spc="-300" baseline="0">
                <a:solidFill>
                  <a:schemeClr val="bg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a:t>
            </a:r>
          </a:p>
        </p:txBody>
      </p:sp>
      <p:sp>
        <p:nvSpPr>
          <p:cNvPr id="11" name="Rounded Rectangle 10"/>
          <p:cNvSpPr/>
          <p:nvPr userDrawn="1"/>
        </p:nvSpPr>
        <p:spPr>
          <a:xfrm>
            <a:off x="7120328" y="4593134"/>
            <a:ext cx="10343214" cy="2398426"/>
          </a:xfrm>
          <a:prstGeom prst="roundRect">
            <a:avLst>
              <a:gd name="adj" fmla="val 50000"/>
            </a:avLst>
          </a:prstGeom>
          <a:solidFill>
            <a:schemeClr val="accent1"/>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12" name="Text Placeholder 15"/>
          <p:cNvSpPr>
            <a:spLocks noGrp="1"/>
          </p:cNvSpPr>
          <p:nvPr>
            <p:ph type="body" sz="quarter" idx="24" hasCustomPrompt="1"/>
          </p:nvPr>
        </p:nvSpPr>
        <p:spPr>
          <a:xfrm>
            <a:off x="8128000" y="4847967"/>
            <a:ext cx="7281889" cy="1888760"/>
          </a:xfrm>
          <a:prstGeom prst="rect">
            <a:avLst/>
          </a:prstGeom>
        </p:spPr>
        <p:txBody>
          <a:bodyPr lIns="0" tIns="0" rIns="0" bIns="0" anchor="ctr" anchorCtr="0">
            <a:normAutofit/>
          </a:bodyPr>
          <a:lstStyle>
            <a:lvl1pPr marL="0" indent="0" algn="l">
              <a:lnSpc>
                <a:spcPct val="100000"/>
              </a:lnSpc>
              <a:buNone/>
              <a:defRPr sz="5400" b="1" i="1" spc="-300" baseline="0">
                <a:solidFill>
                  <a:schemeClr val="bg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Etiam</a:t>
            </a:r>
            <a:r>
              <a:rPr lang="en-US" dirty="0"/>
              <a:t> </a:t>
            </a:r>
            <a:r>
              <a:rPr lang="en-US" dirty="0" err="1"/>
              <a:t>ultricies</a:t>
            </a:r>
            <a:r>
              <a:rPr lang="en-US" dirty="0"/>
              <a:t> nisi </a:t>
            </a:r>
            <a:r>
              <a:rPr lang="en-US" dirty="0" err="1"/>
              <a:t>vel</a:t>
            </a:r>
            <a:r>
              <a:rPr lang="en-US" dirty="0"/>
              <a:t> </a:t>
            </a:r>
            <a:r>
              <a:rPr lang="en-US" dirty="0" err="1"/>
              <a:t>augue</a:t>
            </a:r>
            <a:r>
              <a:rPr lang="en-US" dirty="0"/>
              <a:t>.</a:t>
            </a:r>
          </a:p>
        </p:txBody>
      </p:sp>
      <p:sp>
        <p:nvSpPr>
          <p:cNvPr id="13" name="Text Placeholder 15"/>
          <p:cNvSpPr>
            <a:spLocks noGrp="1"/>
          </p:cNvSpPr>
          <p:nvPr>
            <p:ph type="body" sz="quarter" idx="25" hasCustomPrompt="1"/>
          </p:nvPr>
        </p:nvSpPr>
        <p:spPr>
          <a:xfrm>
            <a:off x="723899" y="4570584"/>
            <a:ext cx="5931733" cy="2420976"/>
          </a:xfrm>
          <a:prstGeom prst="rect">
            <a:avLst/>
          </a:prstGeom>
        </p:spPr>
        <p:txBody>
          <a:bodyPr lIns="0" tIns="180000" rIns="0" bIns="180000" numCol="1" spcCol="720000" anchor="ctr" anchorCtr="0">
            <a:normAutofit/>
          </a:bodyPr>
          <a:lstStyle>
            <a:lvl1pPr marL="0" indent="0" algn="r">
              <a:buNone/>
              <a:defRPr sz="3200" b="0" i="0" spc="-150" baseline="0">
                <a:solidFill>
                  <a:schemeClr val="bg2">
                    <a:lumMod val="25000"/>
                  </a:schemeClr>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p>
        </p:txBody>
      </p:sp>
      <p:sp>
        <p:nvSpPr>
          <p:cNvPr id="22" name="Footer Placeholder 9"/>
          <p:cNvSpPr>
            <a:spLocks noGrp="1"/>
          </p:cNvSpPr>
          <p:nvPr>
            <p:ph type="ftr" sz="quarter" idx="18"/>
          </p:nvPr>
        </p:nvSpPr>
        <p:spPr>
          <a:xfrm>
            <a:off x="7246916" y="8551495"/>
            <a:ext cx="8290521" cy="376237"/>
          </a:xfrm>
        </p:spPr>
        <p:txBody>
          <a:bodyPr>
            <a:normAutofit/>
          </a:bodyPr>
          <a:lstStyle>
            <a:lvl1pPr algn="r">
              <a:defRPr sz="1400" b="0" i="0" spc="0">
                <a:solidFill>
                  <a:schemeClr val="bg2">
                    <a:lumMod val="50000"/>
                  </a:schemeClr>
                </a:solidFill>
                <a:latin typeface="Open Sans Light" charset="0"/>
                <a:ea typeface="Open Sans Light" charset="0"/>
                <a:cs typeface="Open Sans Light" charset="0"/>
              </a:defRPr>
            </a:lvl1pPr>
          </a:lstStyle>
          <a:p>
            <a:r>
              <a:rPr lang="en-US"/>
              <a:t>OpenAIRE Q-Sort 2 July 2019</a:t>
            </a:r>
            <a:endParaRPr lang="en-US" dirty="0"/>
          </a:p>
        </p:txBody>
      </p:sp>
      <p:sp>
        <p:nvSpPr>
          <p:cNvPr id="23"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Open Sans Light" charset="0"/>
                <a:ea typeface="Open Sans Light" charset="0"/>
                <a:cs typeface="Open Sans Light" charset="0"/>
              </a:defRPr>
            </a:lvl1pPr>
          </a:lstStyle>
          <a:p>
            <a:fld id="{CA77D4BE-F539-D04A-8CB9-4B543B2D7FFD}" type="slidenum">
              <a:rPr lang="en-GB" smtClean="0"/>
              <a:pPr/>
              <a:t>‹Nr.›</a:t>
            </a:fld>
            <a:endParaRPr lang="en-GB"/>
          </a:p>
        </p:txBody>
      </p:sp>
      <p:pic>
        <p:nvPicPr>
          <p:cNvPr id="19" name="Picture 1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11200" y="8203662"/>
            <a:ext cx="2076544" cy="741219"/>
          </a:xfrm>
          <a:prstGeom prst="rect">
            <a:avLst/>
          </a:prstGeom>
        </p:spPr>
      </p:pic>
      <p:pic>
        <p:nvPicPr>
          <p:cNvPr id="20" name="Picture 19"/>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680034891"/>
      </p:ext>
    </p:extLst>
  </p:cSld>
  <p:clrMapOvr>
    <a:masterClrMapping/>
  </p:clrMapOvr>
  <p:transition spd="med"/>
  <p:extLst>
    <p:ext uri="{DCECCB84-F9BA-43D5-87BE-67443E8EF086}">
      <p15:sldGuideLst xmlns:p15="http://schemas.microsoft.com/office/powerpoint/2012/main">
        <p15:guide id="1" orient="horz" pos="2880">
          <p15:clr>
            <a:srgbClr val="FBAE40"/>
          </p15:clr>
        </p15:guide>
        <p15:guide id="2" pos="5120">
          <p15:clr>
            <a:srgbClr val="FBAE40"/>
          </p15:clr>
        </p15:guide>
        <p15:guide id="3" orient="horz" pos="499">
          <p15:clr>
            <a:srgbClr val="FBAE40"/>
          </p15:clr>
        </p15:guide>
        <p15:guide id="4" orient="horz" pos="1111">
          <p15:clr>
            <a:srgbClr val="FBAE40"/>
          </p15:clr>
        </p15:guide>
        <p15:guide id="5" orient="horz" pos="4672">
          <p15:clr>
            <a:srgbClr val="FBAE40"/>
          </p15:clr>
        </p15:guide>
        <p15:guide id="6" pos="8885">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1">
    <p:spTree>
      <p:nvGrpSpPr>
        <p:cNvPr id="1" name=""/>
        <p:cNvGrpSpPr/>
        <p:nvPr/>
      </p:nvGrpSpPr>
      <p:grpSpPr>
        <a:xfrm>
          <a:off x="0" y="0"/>
          <a:ext cx="0" cy="0"/>
          <a:chOff x="0" y="0"/>
          <a:chExt cx="0" cy="0"/>
        </a:xfrm>
      </p:grpSpPr>
      <p:sp>
        <p:nvSpPr>
          <p:cNvPr id="5" name="Rectangle 4"/>
          <p:cNvSpPr/>
          <p:nvPr userDrawn="1"/>
        </p:nvSpPr>
        <p:spPr>
          <a:xfrm>
            <a:off x="0" y="0"/>
            <a:ext cx="16256000" cy="9144000"/>
          </a:xfrm>
          <a:prstGeom prst="rect">
            <a:avLst/>
          </a:prstGeom>
          <a:gradFill>
            <a:gsLst>
              <a:gs pos="33000">
                <a:schemeClr val="accent2"/>
              </a:gs>
              <a:gs pos="100000">
                <a:schemeClr val="accent3"/>
              </a:gs>
            </a:gsLst>
            <a:lin ang="12600000" scaled="0"/>
          </a:gra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6200000">
            <a:off x="13338919" y="6237108"/>
            <a:ext cx="2333665" cy="3500498"/>
          </a:xfrm>
          <a:prstGeom prst="rect">
            <a:avLst/>
          </a:prstGeom>
        </p:spPr>
      </p:pic>
      <p:pic>
        <p:nvPicPr>
          <p:cNvPr id="4" name="Picture 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01436" y="872215"/>
            <a:ext cx="1806936" cy="1548000"/>
          </a:xfrm>
          <a:prstGeom prst="rect">
            <a:avLst/>
          </a:prstGeom>
          <a:effectLst/>
        </p:spPr>
      </p:pic>
      <p:sp>
        <p:nvSpPr>
          <p:cNvPr id="23" name="Text Placeholder 25"/>
          <p:cNvSpPr>
            <a:spLocks noGrp="1"/>
          </p:cNvSpPr>
          <p:nvPr>
            <p:ph type="body" sz="quarter" idx="10" hasCustomPrompt="1"/>
          </p:nvPr>
        </p:nvSpPr>
        <p:spPr>
          <a:xfrm>
            <a:off x="1444596" y="1587501"/>
            <a:ext cx="13365686" cy="5436228"/>
          </a:xfrm>
          <a:prstGeom prst="rect">
            <a:avLst/>
          </a:prstGeom>
        </p:spPr>
        <p:txBody>
          <a:bodyPr wrap="square" lIns="0" tIns="0" rIns="0" bIns="0" anchor="ctr" anchorCtr="0">
            <a:normAutofit/>
          </a:bodyPr>
          <a:lstStyle>
            <a:lvl1pPr marL="0" indent="0" algn="ctr">
              <a:lnSpc>
                <a:spcPct val="100000"/>
              </a:lnSpc>
              <a:spcBef>
                <a:spcPts val="0"/>
              </a:spcBef>
              <a:buNone/>
              <a:defRPr sz="8800" b="1" i="0" spc="-451"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p:txBody>
      </p:sp>
      <p:sp>
        <p:nvSpPr>
          <p:cNvPr id="24" name="Text Placeholder 25"/>
          <p:cNvSpPr>
            <a:spLocks noGrp="1"/>
          </p:cNvSpPr>
          <p:nvPr>
            <p:ph type="body" sz="quarter" idx="11" hasCustomPrompt="1"/>
          </p:nvPr>
        </p:nvSpPr>
        <p:spPr>
          <a:xfrm>
            <a:off x="4102725" y="7017692"/>
            <a:ext cx="8279150" cy="939800"/>
          </a:xfrm>
          <a:prstGeom prst="rect">
            <a:avLst/>
          </a:prstGeom>
        </p:spPr>
        <p:txBody>
          <a:bodyPr wrap="square" lIns="0" tIns="180000" rIns="0" bIns="0" anchor="t" anchorCtr="0">
            <a:normAutofit/>
          </a:bodyPr>
          <a:lstStyle>
            <a:lvl1pPr marL="0" indent="0" algn="ctr">
              <a:spcBef>
                <a:spcPts val="300"/>
              </a:spcBef>
              <a:buNone/>
              <a:defRPr sz="4600" b="0" i="0" spc="-300"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 Cicero, 45BC</a:t>
            </a:r>
          </a:p>
        </p:txBody>
      </p:sp>
    </p:spTree>
    <p:extLst>
      <p:ext uri="{BB962C8B-B14F-4D97-AF65-F5344CB8AC3E}">
        <p14:creationId xmlns:p14="http://schemas.microsoft.com/office/powerpoint/2010/main" val="442259062"/>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Blank_statement">
    <p:spTree>
      <p:nvGrpSpPr>
        <p:cNvPr id="1" name=""/>
        <p:cNvGrpSpPr/>
        <p:nvPr/>
      </p:nvGrpSpPr>
      <p:grpSpPr>
        <a:xfrm>
          <a:off x="0" y="0"/>
          <a:ext cx="0" cy="0"/>
          <a:chOff x="0" y="0"/>
          <a:chExt cx="0" cy="0"/>
        </a:xfrm>
      </p:grpSpPr>
      <p:sp>
        <p:nvSpPr>
          <p:cNvPr id="5" name="Rectangle 4"/>
          <p:cNvSpPr/>
          <p:nvPr userDrawn="1"/>
        </p:nvSpPr>
        <p:spPr>
          <a:xfrm>
            <a:off x="0" y="0"/>
            <a:ext cx="16256000" cy="9144000"/>
          </a:xfrm>
          <a:prstGeom prst="rect">
            <a:avLst/>
          </a:prstGeom>
          <a:gradFill>
            <a:gsLst>
              <a:gs pos="33000">
                <a:schemeClr val="accent2"/>
              </a:gs>
              <a:gs pos="100000">
                <a:schemeClr val="accent3"/>
              </a:gs>
            </a:gsLst>
            <a:lin ang="12600000" scaled="0"/>
          </a:gra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6200000">
            <a:off x="13338919" y="6237108"/>
            <a:ext cx="2333665" cy="3500498"/>
          </a:xfrm>
          <a:prstGeom prst="rect">
            <a:avLst/>
          </a:prstGeom>
        </p:spPr>
      </p:pic>
      <p:sp>
        <p:nvSpPr>
          <p:cNvPr id="23" name="Text Placeholder 25"/>
          <p:cNvSpPr>
            <a:spLocks noGrp="1"/>
          </p:cNvSpPr>
          <p:nvPr>
            <p:ph type="body" sz="quarter" idx="10" hasCustomPrompt="1"/>
          </p:nvPr>
        </p:nvSpPr>
        <p:spPr>
          <a:xfrm>
            <a:off x="541867" y="829734"/>
            <a:ext cx="14986000" cy="7653866"/>
          </a:xfrm>
          <a:prstGeom prst="rect">
            <a:avLst/>
          </a:prstGeom>
        </p:spPr>
        <p:txBody>
          <a:bodyPr wrap="square" lIns="0" tIns="0" rIns="0" bIns="0" anchor="ctr" anchorCtr="0">
            <a:normAutofit/>
          </a:bodyPr>
          <a:lstStyle>
            <a:lvl1pPr marL="0" indent="0" algn="ctr">
              <a:lnSpc>
                <a:spcPct val="100000"/>
              </a:lnSpc>
              <a:spcBef>
                <a:spcPts val="0"/>
              </a:spcBef>
              <a:buNone/>
              <a:defRPr sz="8800" b="0" i="0" spc="-451"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Blank_statement">
    <p:spTree>
      <p:nvGrpSpPr>
        <p:cNvPr id="1" name=""/>
        <p:cNvGrpSpPr/>
        <p:nvPr/>
      </p:nvGrpSpPr>
      <p:grpSpPr>
        <a:xfrm>
          <a:off x="0" y="0"/>
          <a:ext cx="0" cy="0"/>
          <a:chOff x="0" y="0"/>
          <a:chExt cx="0" cy="0"/>
        </a:xfrm>
      </p:grpSpPr>
      <p:sp>
        <p:nvSpPr>
          <p:cNvPr id="3" name="Rectangle 2"/>
          <p:cNvSpPr/>
          <p:nvPr userDrawn="1"/>
        </p:nvSpPr>
        <p:spPr>
          <a:xfrm>
            <a:off x="0" y="15868"/>
            <a:ext cx="16297200" cy="9180000"/>
          </a:xfrm>
          <a:prstGeom prst="rect">
            <a:avLst/>
          </a:prstGeom>
          <a:solidFill>
            <a:schemeClr val="accent2"/>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GB" sz="2200" b="0" i="0" u="none" strike="noStrike" cap="none" spc="0" normalizeH="0" baseline="0">
              <a:ln>
                <a:noFill/>
              </a:ln>
              <a:solidFill>
                <a:srgbClr val="FFFFFF"/>
              </a:solidFill>
              <a:effectLst/>
              <a:uFillTx/>
              <a:latin typeface="+mn-lt"/>
              <a:ea typeface="+mn-ea"/>
              <a:cs typeface="+mn-cs"/>
              <a:sym typeface="Helvetica Light"/>
            </a:endParaRPr>
          </a:p>
        </p:txBody>
      </p:sp>
      <p:pic>
        <p:nvPicPr>
          <p:cNvPr id="2" name="Picture 1"/>
          <p:cNvPicPr>
            <a:picLocks noChangeAspect="1"/>
          </p:cNvPicPr>
          <p:nvPr userDrawn="1"/>
        </p:nvPicPr>
        <p:blipFill>
          <a:blip r:embed="rId2">
            <a:alphaModFix amt="22000"/>
            <a:extLst>
              <a:ext uri="{28A0092B-C50C-407E-A947-70E740481C1C}">
                <a14:useLocalDpi xmlns:a14="http://schemas.microsoft.com/office/drawing/2010/main"/>
              </a:ext>
            </a:extLst>
          </a:blip>
          <a:stretch>
            <a:fillRect/>
          </a:stretch>
        </p:blipFill>
        <p:spPr>
          <a:xfrm>
            <a:off x="1" y="15868"/>
            <a:ext cx="16297200" cy="9180000"/>
          </a:xfrm>
          <a:prstGeom prst="rect">
            <a:avLst/>
          </a:prstGeom>
          <a:noFill/>
        </p:spPr>
      </p:pic>
      <p:sp>
        <p:nvSpPr>
          <p:cNvPr id="23" name="Text Placeholder 25"/>
          <p:cNvSpPr>
            <a:spLocks noGrp="1"/>
          </p:cNvSpPr>
          <p:nvPr>
            <p:ph type="body" sz="quarter" idx="10" hasCustomPrompt="1"/>
          </p:nvPr>
        </p:nvSpPr>
        <p:spPr>
          <a:xfrm>
            <a:off x="541867" y="829734"/>
            <a:ext cx="14986000" cy="7653866"/>
          </a:xfrm>
          <a:prstGeom prst="rect">
            <a:avLst/>
          </a:prstGeom>
        </p:spPr>
        <p:txBody>
          <a:bodyPr wrap="square" lIns="0" tIns="0" rIns="0" bIns="0" anchor="ctr" anchorCtr="0">
            <a:normAutofit/>
          </a:bodyPr>
          <a:lstStyle>
            <a:lvl1pPr marL="0" indent="0" algn="ctr">
              <a:lnSpc>
                <a:spcPct val="100000"/>
              </a:lnSpc>
              <a:spcBef>
                <a:spcPts val="0"/>
              </a:spcBef>
              <a:buNone/>
              <a:defRPr sz="8800" b="0" i="0" spc="-451"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Cover 1">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6256000" cy="9144000"/>
          </a:xfrm>
          <a:prstGeom prst="rect">
            <a:avLst/>
          </a:prstGeom>
        </p:spPr>
      </p:pic>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Blank_statement">
    <p:spTree>
      <p:nvGrpSpPr>
        <p:cNvPr id="1" name=""/>
        <p:cNvGrpSpPr/>
        <p:nvPr/>
      </p:nvGrpSpPr>
      <p:grpSpPr>
        <a:xfrm>
          <a:off x="0" y="0"/>
          <a:ext cx="0" cy="0"/>
          <a:chOff x="0" y="0"/>
          <a:chExt cx="0" cy="0"/>
        </a:xfrm>
      </p:grpSpPr>
      <p:sp>
        <p:nvSpPr>
          <p:cNvPr id="5" name="Rectangle 4"/>
          <p:cNvSpPr/>
          <p:nvPr userDrawn="1"/>
        </p:nvSpPr>
        <p:spPr>
          <a:xfrm>
            <a:off x="0" y="0"/>
            <a:ext cx="16256000" cy="9144000"/>
          </a:xfrm>
          <a:prstGeom prst="rect">
            <a:avLst/>
          </a:prstGeom>
          <a:gradFill>
            <a:gsLst>
              <a:gs pos="33000">
                <a:srgbClr val="2D3293"/>
              </a:gs>
              <a:gs pos="100000">
                <a:schemeClr val="accent2">
                  <a:lumMod val="75000"/>
                </a:schemeClr>
              </a:gs>
            </a:gsLst>
            <a:lin ang="12600000" scaled="0"/>
          </a:gra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6200000">
            <a:off x="13353933" y="6241933"/>
            <a:ext cx="2335200" cy="3502800"/>
          </a:xfrm>
          <a:prstGeom prst="rect">
            <a:avLst/>
          </a:prstGeom>
        </p:spPr>
      </p:pic>
      <p:sp>
        <p:nvSpPr>
          <p:cNvPr id="23" name="Text Placeholder 25"/>
          <p:cNvSpPr>
            <a:spLocks noGrp="1"/>
          </p:cNvSpPr>
          <p:nvPr>
            <p:ph type="body" sz="quarter" idx="10" hasCustomPrompt="1"/>
          </p:nvPr>
        </p:nvSpPr>
        <p:spPr>
          <a:xfrm>
            <a:off x="541867" y="829734"/>
            <a:ext cx="14986000" cy="7653866"/>
          </a:xfrm>
          <a:prstGeom prst="rect">
            <a:avLst/>
          </a:prstGeom>
        </p:spPr>
        <p:txBody>
          <a:bodyPr wrap="square" lIns="0" tIns="0" rIns="0" bIns="0" anchor="ctr" anchorCtr="0">
            <a:normAutofit/>
          </a:bodyPr>
          <a:lstStyle>
            <a:lvl1pPr marL="0" indent="0" algn="ctr">
              <a:lnSpc>
                <a:spcPct val="100000"/>
              </a:lnSpc>
              <a:spcBef>
                <a:spcPts val="0"/>
              </a:spcBef>
              <a:buNone/>
              <a:defRPr sz="8800" b="0" i="0" spc="-451"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Blank_statement">
    <p:spTree>
      <p:nvGrpSpPr>
        <p:cNvPr id="1" name=""/>
        <p:cNvGrpSpPr/>
        <p:nvPr/>
      </p:nvGrpSpPr>
      <p:grpSpPr>
        <a:xfrm>
          <a:off x="0" y="0"/>
          <a:ext cx="0" cy="0"/>
          <a:chOff x="0" y="0"/>
          <a:chExt cx="0" cy="0"/>
        </a:xfrm>
      </p:grpSpPr>
      <p:sp>
        <p:nvSpPr>
          <p:cNvPr id="5" name="Rectangle 4"/>
          <p:cNvSpPr/>
          <p:nvPr userDrawn="1"/>
        </p:nvSpPr>
        <p:spPr>
          <a:xfrm>
            <a:off x="0" y="0"/>
            <a:ext cx="16256000" cy="9144000"/>
          </a:xfrm>
          <a:prstGeom prst="rect">
            <a:avLst/>
          </a:prstGeom>
          <a:solidFill>
            <a:schemeClr val="accent2"/>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940" y="0"/>
            <a:ext cx="16246121" cy="9144000"/>
          </a:xfrm>
          <a:prstGeom prst="rect">
            <a:avLst/>
          </a:prstGeom>
        </p:spPr>
      </p:pic>
      <p:sp>
        <p:nvSpPr>
          <p:cNvPr id="23" name="Text Placeholder 25"/>
          <p:cNvSpPr>
            <a:spLocks noGrp="1"/>
          </p:cNvSpPr>
          <p:nvPr>
            <p:ph type="body" sz="quarter" idx="10" hasCustomPrompt="1"/>
          </p:nvPr>
        </p:nvSpPr>
        <p:spPr>
          <a:xfrm>
            <a:off x="3945467" y="745067"/>
            <a:ext cx="8365067" cy="7653866"/>
          </a:xfrm>
          <a:prstGeom prst="rect">
            <a:avLst/>
          </a:prstGeom>
        </p:spPr>
        <p:txBody>
          <a:bodyPr wrap="square" lIns="0" tIns="0" rIns="0" bIns="0" anchor="ctr" anchorCtr="0">
            <a:normAutofit/>
          </a:bodyPr>
          <a:lstStyle>
            <a:lvl1pPr marL="0" indent="0" algn="ctr">
              <a:lnSpc>
                <a:spcPct val="100000"/>
              </a:lnSpc>
              <a:spcBef>
                <a:spcPts val="0"/>
              </a:spcBef>
              <a:buNone/>
              <a:defRPr sz="8800" b="0" i="0" spc="-451"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Blank_statemen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932" y="0"/>
            <a:ext cx="16246137" cy="9144000"/>
          </a:xfrm>
          <a:prstGeom prst="rect">
            <a:avLst/>
          </a:prstGeom>
        </p:spPr>
      </p:pic>
      <p:sp>
        <p:nvSpPr>
          <p:cNvPr id="23" name="Text Placeholder 25"/>
          <p:cNvSpPr>
            <a:spLocks noGrp="1"/>
          </p:cNvSpPr>
          <p:nvPr>
            <p:ph type="body" sz="quarter" idx="10" hasCustomPrompt="1"/>
          </p:nvPr>
        </p:nvSpPr>
        <p:spPr>
          <a:xfrm>
            <a:off x="3810000" y="745067"/>
            <a:ext cx="8636001" cy="7653866"/>
          </a:xfrm>
          <a:prstGeom prst="rect">
            <a:avLst/>
          </a:prstGeom>
        </p:spPr>
        <p:txBody>
          <a:bodyPr wrap="square" lIns="0" tIns="0" rIns="0" bIns="0" anchor="ctr" anchorCtr="0">
            <a:normAutofit/>
          </a:bodyPr>
          <a:lstStyle>
            <a:lvl1pPr marL="0" indent="0" algn="ctr">
              <a:lnSpc>
                <a:spcPct val="100000"/>
              </a:lnSpc>
              <a:spcBef>
                <a:spcPts val="0"/>
              </a:spcBef>
              <a:buNone/>
              <a:defRPr sz="8800" b="0" i="0" spc="-451" baseline="0">
                <a:solidFill>
                  <a:schemeClr val="accent2"/>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Blank_statement">
    <p:spTree>
      <p:nvGrpSpPr>
        <p:cNvPr id="1" name=""/>
        <p:cNvGrpSpPr/>
        <p:nvPr/>
      </p:nvGrpSpPr>
      <p:grpSpPr>
        <a:xfrm>
          <a:off x="0" y="0"/>
          <a:ext cx="0" cy="0"/>
          <a:chOff x="0" y="0"/>
          <a:chExt cx="0" cy="0"/>
        </a:xfrm>
      </p:grpSpPr>
      <p:sp>
        <p:nvSpPr>
          <p:cNvPr id="5" name="Rectangle 4"/>
          <p:cNvSpPr/>
          <p:nvPr userDrawn="1"/>
        </p:nvSpPr>
        <p:spPr>
          <a:xfrm>
            <a:off x="0" y="0"/>
            <a:ext cx="16256000" cy="9144000"/>
          </a:xfrm>
          <a:prstGeom prst="rect">
            <a:avLst/>
          </a:prstGeom>
          <a:gradFill>
            <a:gsLst>
              <a:gs pos="33000">
                <a:srgbClr val="2D3293"/>
              </a:gs>
              <a:gs pos="99000">
                <a:schemeClr val="accent2"/>
              </a:gs>
            </a:gsLst>
            <a:lin ang="12600000" scaled="0"/>
          </a:gra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933" y="0"/>
            <a:ext cx="16246135" cy="9144000"/>
          </a:xfrm>
          <a:prstGeom prst="rect">
            <a:avLst/>
          </a:prstGeom>
        </p:spPr>
      </p:pic>
      <p:sp>
        <p:nvSpPr>
          <p:cNvPr id="23" name="Text Placeholder 25"/>
          <p:cNvSpPr>
            <a:spLocks noGrp="1"/>
          </p:cNvSpPr>
          <p:nvPr>
            <p:ph type="body" sz="quarter" idx="10" hasCustomPrompt="1"/>
          </p:nvPr>
        </p:nvSpPr>
        <p:spPr>
          <a:xfrm>
            <a:off x="3547534" y="1278467"/>
            <a:ext cx="9160933" cy="6587067"/>
          </a:xfrm>
          <a:prstGeom prst="rect">
            <a:avLst/>
          </a:prstGeom>
        </p:spPr>
        <p:txBody>
          <a:bodyPr wrap="square" lIns="0" tIns="0" rIns="0" bIns="0" anchor="ctr" anchorCtr="0">
            <a:normAutofit/>
          </a:bodyPr>
          <a:lstStyle>
            <a:lvl1pPr marL="0" indent="0" algn="ctr">
              <a:lnSpc>
                <a:spcPct val="100000"/>
              </a:lnSpc>
              <a:spcBef>
                <a:spcPts val="0"/>
              </a:spcBef>
              <a:buNone/>
              <a:defRPr sz="7200" b="0" i="0" spc="-451"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12" name="Rectangle 11"/>
          <p:cNvSpPr/>
          <p:nvPr userDrawn="1"/>
        </p:nvSpPr>
        <p:spPr>
          <a:xfrm>
            <a:off x="0" y="0"/>
            <a:ext cx="16256000" cy="9144000"/>
          </a:xfrm>
          <a:prstGeom prst="rect">
            <a:avLst/>
          </a:prstGeom>
          <a:gradFill>
            <a:gsLst>
              <a:gs pos="33000">
                <a:schemeClr val="accent5"/>
              </a:gs>
              <a:gs pos="100000">
                <a:schemeClr val="accent3"/>
              </a:gs>
            </a:gsLst>
            <a:lin ang="3600000" scaled="0"/>
          </a:gra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36085" y="815901"/>
            <a:ext cx="1012668" cy="867551"/>
          </a:xfrm>
          <a:prstGeom prst="rect">
            <a:avLst/>
          </a:prstGeom>
          <a:noFill/>
          <a:effectLst/>
        </p:spPr>
      </p:pic>
      <p:sp>
        <p:nvSpPr>
          <p:cNvPr id="4" name="Text Placeholder 25"/>
          <p:cNvSpPr>
            <a:spLocks noGrp="1"/>
          </p:cNvSpPr>
          <p:nvPr>
            <p:ph type="body" sz="quarter" idx="10" hasCustomPrompt="1"/>
          </p:nvPr>
        </p:nvSpPr>
        <p:spPr>
          <a:xfrm>
            <a:off x="999060" y="956202"/>
            <a:ext cx="10487597" cy="5436228"/>
          </a:xfrm>
          <a:prstGeom prst="rect">
            <a:avLst/>
          </a:prstGeom>
        </p:spPr>
        <p:txBody>
          <a:bodyPr wrap="square" lIns="0" tIns="0" rIns="0" bIns="0" anchor="ctr" anchorCtr="0">
            <a:normAutofit/>
          </a:bodyPr>
          <a:lstStyle>
            <a:lvl1pPr marL="0" indent="0" algn="r">
              <a:lnSpc>
                <a:spcPct val="85000"/>
              </a:lnSpc>
              <a:spcBef>
                <a:spcPts val="0"/>
              </a:spcBef>
              <a:buNone/>
              <a:defRPr sz="8000" b="1" i="0" spc="-451"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p:txBody>
      </p:sp>
      <p:sp>
        <p:nvSpPr>
          <p:cNvPr id="5" name="Text Placeholder 25"/>
          <p:cNvSpPr>
            <a:spLocks noGrp="1"/>
          </p:cNvSpPr>
          <p:nvPr>
            <p:ph type="body" sz="quarter" idx="11" hasCustomPrompt="1"/>
          </p:nvPr>
        </p:nvSpPr>
        <p:spPr>
          <a:xfrm>
            <a:off x="11991084" y="4572000"/>
            <a:ext cx="3851149" cy="872281"/>
          </a:xfrm>
          <a:prstGeom prst="rect">
            <a:avLst/>
          </a:prstGeom>
        </p:spPr>
        <p:txBody>
          <a:bodyPr wrap="square" lIns="0" tIns="0" rIns="0" bIns="0" anchor="b" anchorCtr="0">
            <a:normAutofit/>
          </a:bodyPr>
          <a:lstStyle>
            <a:lvl1pPr marL="0" indent="0" algn="l">
              <a:spcBef>
                <a:spcPts val="0"/>
              </a:spcBef>
              <a:buNone/>
              <a:defRPr sz="4800" b="0" i="1" spc="-300" baseline="0">
                <a:solidFill>
                  <a:srgbClr val="2D3293"/>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Cicero, 45 BC</a:t>
            </a:r>
          </a:p>
        </p:txBody>
      </p:sp>
      <p:pic>
        <p:nvPicPr>
          <p:cNvPr id="2" name="Picture 1"/>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5400000" flipV="1">
            <a:off x="14230671" y="-414216"/>
            <a:ext cx="1615589" cy="2423383"/>
          </a:xfrm>
          <a:prstGeom prst="rect">
            <a:avLst/>
          </a:prstGeom>
        </p:spPr>
      </p:pic>
      <p:pic>
        <p:nvPicPr>
          <p:cNvPr id="14" name="Picture 1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flipV="1">
            <a:off x="409739" y="6025863"/>
            <a:ext cx="1615589" cy="2423383"/>
          </a:xfrm>
          <a:prstGeom prst="rect">
            <a:avLst/>
          </a:prstGeom>
        </p:spPr>
      </p:pic>
      <p:sp>
        <p:nvSpPr>
          <p:cNvPr id="20" name="Rectangle 19"/>
          <p:cNvSpPr/>
          <p:nvPr userDrawn="1"/>
        </p:nvSpPr>
        <p:spPr>
          <a:xfrm>
            <a:off x="0" y="8026400"/>
            <a:ext cx="16256000" cy="1117600"/>
          </a:xfrm>
          <a:prstGeom prst="rect">
            <a:avLst/>
          </a:prstGeom>
          <a:solidFill>
            <a:schemeClr val="bg1"/>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pic>
        <p:nvPicPr>
          <p:cNvPr id="13" name="Picture 12"/>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492499" y="8197313"/>
            <a:ext cx="1171863" cy="813671"/>
          </a:xfrm>
          <a:prstGeom prst="rect">
            <a:avLst/>
          </a:prstGeom>
        </p:spPr>
      </p:pic>
      <p:pic>
        <p:nvPicPr>
          <p:cNvPr id="15" name="Picture 14"/>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11200" y="8203662"/>
            <a:ext cx="2076544" cy="741219"/>
          </a:xfrm>
          <a:prstGeom prst="rect">
            <a:avLst/>
          </a:prstGeom>
        </p:spPr>
      </p:pic>
      <p:sp>
        <p:nvSpPr>
          <p:cNvPr id="16" name="Footer Placeholder 9"/>
          <p:cNvSpPr>
            <a:spLocks noGrp="1"/>
          </p:cNvSpPr>
          <p:nvPr>
            <p:ph type="ftr" sz="quarter" idx="18"/>
          </p:nvPr>
        </p:nvSpPr>
        <p:spPr>
          <a:xfrm>
            <a:off x="7246916" y="8416031"/>
            <a:ext cx="8290521" cy="376237"/>
          </a:xfrm>
        </p:spPr>
        <p:txBody>
          <a:bodyPr>
            <a:normAutofit/>
          </a:bodyPr>
          <a:lstStyle>
            <a:lvl1pPr algn="r">
              <a:defRPr sz="1600" b="0" i="0" spc="0">
                <a:solidFill>
                  <a:schemeClr val="bg2">
                    <a:lumMod val="50000"/>
                  </a:schemeClr>
                </a:solidFill>
                <a:latin typeface="Open Sans Light" charset="0"/>
                <a:ea typeface="Open Sans Light" charset="0"/>
                <a:cs typeface="Open Sans Light" charset="0"/>
              </a:defRPr>
            </a:lvl1pPr>
          </a:lstStyle>
          <a:p>
            <a:r>
              <a:rPr lang="en-US"/>
              <a:t>OpenAIRE Q-Sort 2 July 2019</a:t>
            </a:r>
            <a:endParaRPr lang="en-US" dirty="0"/>
          </a:p>
        </p:txBody>
      </p:sp>
      <p:sp>
        <p:nvSpPr>
          <p:cNvPr id="17" name="Slide Number Placeholder 2"/>
          <p:cNvSpPr>
            <a:spLocks noGrp="1"/>
          </p:cNvSpPr>
          <p:nvPr>
            <p:ph type="sldNum" sz="quarter" idx="4"/>
          </p:nvPr>
        </p:nvSpPr>
        <p:spPr>
          <a:xfrm>
            <a:off x="15571303" y="8416030"/>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Open Sans Light" charset="0"/>
                <a:ea typeface="Open Sans Light" charset="0"/>
                <a:cs typeface="Open Sans Light" charset="0"/>
              </a:defRPr>
            </a:lvl1pPr>
          </a:lstStyle>
          <a:p>
            <a:fld id="{CA77D4BE-F539-D04A-8CB9-4B543B2D7FFD}" type="slidenum">
              <a:rPr lang="en-GB" smtClean="0"/>
              <a:pPr/>
              <a:t>‹Nr.›</a:t>
            </a:fld>
            <a:endParaRPr lang="en-GB"/>
          </a:p>
        </p:txBody>
      </p:sp>
    </p:spTree>
    <p:extLst>
      <p:ext uri="{BB962C8B-B14F-4D97-AF65-F5344CB8AC3E}">
        <p14:creationId xmlns:p14="http://schemas.microsoft.com/office/powerpoint/2010/main" val="1492086713"/>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Quotes">
    <p:spTree>
      <p:nvGrpSpPr>
        <p:cNvPr id="1" name=""/>
        <p:cNvGrpSpPr/>
        <p:nvPr/>
      </p:nvGrpSpPr>
      <p:grpSpPr>
        <a:xfrm>
          <a:off x="0" y="0"/>
          <a:ext cx="0" cy="0"/>
          <a:chOff x="0" y="0"/>
          <a:chExt cx="0" cy="0"/>
        </a:xfrm>
      </p:grpSpPr>
      <p:sp>
        <p:nvSpPr>
          <p:cNvPr id="12" name="Rectangle 11"/>
          <p:cNvSpPr/>
          <p:nvPr userDrawn="1"/>
        </p:nvSpPr>
        <p:spPr>
          <a:xfrm>
            <a:off x="0" y="0"/>
            <a:ext cx="16256000" cy="9144000"/>
          </a:xfrm>
          <a:prstGeom prst="rect">
            <a:avLst/>
          </a:prstGeom>
          <a:gradFill>
            <a:gsLst>
              <a:gs pos="33000">
                <a:schemeClr val="accent5"/>
              </a:gs>
              <a:gs pos="100000">
                <a:schemeClr val="accent3"/>
              </a:gs>
            </a:gsLst>
            <a:lin ang="3600000" scaled="0"/>
          </a:gra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pic>
        <p:nvPicPr>
          <p:cNvPr id="14" name="Picture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6200000" flipV="1">
            <a:off x="409739" y="6025863"/>
            <a:ext cx="1615589" cy="2423383"/>
          </a:xfrm>
          <a:prstGeom prst="rect">
            <a:avLst/>
          </a:prstGeom>
        </p:spPr>
      </p:pic>
      <p:sp>
        <p:nvSpPr>
          <p:cNvPr id="20" name="Rectangle 19"/>
          <p:cNvSpPr/>
          <p:nvPr userDrawn="1"/>
        </p:nvSpPr>
        <p:spPr>
          <a:xfrm>
            <a:off x="0" y="8026400"/>
            <a:ext cx="16256000" cy="1117600"/>
          </a:xfrm>
          <a:prstGeom prst="rect">
            <a:avLst/>
          </a:prstGeom>
          <a:solidFill>
            <a:schemeClr val="bg1"/>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pic>
        <p:nvPicPr>
          <p:cNvPr id="32" name="Picture 3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5400000" flipV="1">
            <a:off x="14236514" y="-419529"/>
            <a:ext cx="1615589" cy="2423383"/>
          </a:xfrm>
          <a:prstGeom prst="rect">
            <a:avLst/>
          </a:prstGeom>
        </p:spPr>
      </p:pic>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74898" y="1067627"/>
            <a:ext cx="1554806" cy="1332000"/>
          </a:xfrm>
          <a:prstGeom prst="rect">
            <a:avLst/>
          </a:prstGeom>
        </p:spPr>
      </p:pic>
      <p:pic>
        <p:nvPicPr>
          <p:cNvPr id="38" name="Picture 3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8210592" y="1248225"/>
            <a:ext cx="1061902" cy="909729"/>
          </a:xfrm>
          <a:prstGeom prst="rect">
            <a:avLst/>
          </a:prstGeom>
        </p:spPr>
      </p:pic>
      <p:sp>
        <p:nvSpPr>
          <p:cNvPr id="4" name="Text Placeholder 25"/>
          <p:cNvSpPr>
            <a:spLocks noGrp="1"/>
          </p:cNvSpPr>
          <p:nvPr>
            <p:ph type="body" sz="quarter" idx="10" hasCustomPrompt="1"/>
          </p:nvPr>
        </p:nvSpPr>
        <p:spPr>
          <a:xfrm>
            <a:off x="1715400" y="1599957"/>
            <a:ext cx="5554689" cy="3925164"/>
          </a:xfrm>
          <a:prstGeom prst="rect">
            <a:avLst/>
          </a:prstGeom>
        </p:spPr>
        <p:txBody>
          <a:bodyPr wrap="square" lIns="0" tIns="0" rIns="0" bIns="0" anchor="ctr" anchorCtr="0">
            <a:normAutofit/>
          </a:bodyPr>
          <a:lstStyle>
            <a:lvl1pPr marL="0" indent="0" algn="r">
              <a:lnSpc>
                <a:spcPct val="85000"/>
              </a:lnSpc>
              <a:spcBef>
                <a:spcPts val="0"/>
              </a:spcBef>
              <a:buNone/>
              <a:defRPr sz="3600" b="1" i="0" spc="-300"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p:txBody>
      </p:sp>
      <p:sp>
        <p:nvSpPr>
          <p:cNvPr id="34" name="Text Placeholder 25"/>
          <p:cNvSpPr>
            <a:spLocks noGrp="1"/>
          </p:cNvSpPr>
          <p:nvPr>
            <p:ph type="body" sz="quarter" idx="19" hasCustomPrompt="1"/>
          </p:nvPr>
        </p:nvSpPr>
        <p:spPr>
          <a:xfrm>
            <a:off x="8940659" y="1599957"/>
            <a:ext cx="5554689" cy="3925164"/>
          </a:xfrm>
          <a:prstGeom prst="rect">
            <a:avLst/>
          </a:prstGeom>
        </p:spPr>
        <p:txBody>
          <a:bodyPr wrap="square" lIns="0" tIns="0" rIns="0" bIns="0" anchor="ctr" anchorCtr="0">
            <a:normAutofit/>
          </a:bodyPr>
          <a:lstStyle>
            <a:lvl1pPr marL="0" indent="0" algn="l">
              <a:lnSpc>
                <a:spcPct val="85000"/>
              </a:lnSpc>
              <a:spcBef>
                <a:spcPts val="0"/>
              </a:spcBef>
              <a:buNone/>
              <a:defRPr sz="3600" b="1" i="0" spc="-300"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err="1"/>
              <a:t>Donec</a:t>
            </a:r>
            <a:r>
              <a:rPr lang="en-US" dirty="0"/>
              <a:t> </a:t>
            </a:r>
            <a:r>
              <a:rPr lang="en-US" dirty="0" err="1"/>
              <a:t>pede</a:t>
            </a:r>
            <a:r>
              <a:rPr lang="en-US" dirty="0"/>
              <a:t> </a:t>
            </a:r>
            <a:r>
              <a:rPr lang="en-US" dirty="0" err="1"/>
              <a:t>justo</a:t>
            </a:r>
            <a:r>
              <a:rPr lang="en-US" dirty="0"/>
              <a:t>, </a:t>
            </a:r>
            <a:r>
              <a:rPr lang="en-US" dirty="0" err="1"/>
              <a:t>fringilla</a:t>
            </a:r>
            <a:r>
              <a:rPr lang="en-US" dirty="0"/>
              <a:t> </a:t>
            </a:r>
            <a:r>
              <a:rPr lang="en-US" dirty="0" err="1"/>
              <a:t>vel</a:t>
            </a:r>
            <a:r>
              <a:rPr lang="en-US" dirty="0"/>
              <a:t>, </a:t>
            </a:r>
            <a:r>
              <a:rPr lang="en-US" dirty="0" err="1"/>
              <a:t>aliquet</a:t>
            </a:r>
            <a:r>
              <a:rPr lang="en-US" dirty="0"/>
              <a:t> </a:t>
            </a:r>
            <a:r>
              <a:rPr lang="en-US" dirty="0" err="1"/>
              <a:t>nec</a:t>
            </a:r>
            <a:r>
              <a:rPr lang="en-US" dirty="0"/>
              <a:t>, </a:t>
            </a:r>
            <a:r>
              <a:rPr lang="en-US" dirty="0" err="1"/>
              <a:t>vulputate</a:t>
            </a:r>
            <a:r>
              <a:rPr lang="en-US" dirty="0"/>
              <a:t> </a:t>
            </a:r>
            <a:r>
              <a:rPr lang="en-US" dirty="0" err="1"/>
              <a:t>eget</a:t>
            </a:r>
            <a:r>
              <a:rPr lang="en-US" dirty="0"/>
              <a:t>, </a:t>
            </a:r>
            <a:r>
              <a:rPr lang="en-US" dirty="0" err="1"/>
              <a:t>arcu</a:t>
            </a:r>
            <a:r>
              <a:rPr lang="en-US" dirty="0"/>
              <a:t>. </a:t>
            </a:r>
            <a:r>
              <a:rPr lang="en-US" dirty="0" err="1"/>
              <a:t>Nullam</a:t>
            </a:r>
            <a:r>
              <a:rPr lang="en-US" dirty="0"/>
              <a:t> dictum </a:t>
            </a:r>
            <a:r>
              <a:rPr lang="en-US" dirty="0" err="1"/>
              <a:t>felis</a:t>
            </a:r>
            <a:r>
              <a:rPr lang="en-US" dirty="0"/>
              <a:t> </a:t>
            </a:r>
            <a:r>
              <a:rPr lang="en-US" dirty="0" err="1"/>
              <a:t>eu</a:t>
            </a:r>
            <a:r>
              <a:rPr lang="en-US" dirty="0"/>
              <a:t> </a:t>
            </a:r>
            <a:r>
              <a:rPr lang="en-US" dirty="0" err="1"/>
              <a:t>pede</a:t>
            </a:r>
            <a:r>
              <a:rPr lang="en-US" dirty="0"/>
              <a:t> </a:t>
            </a:r>
            <a:r>
              <a:rPr lang="en-US" dirty="0" err="1"/>
              <a:t>mollis</a:t>
            </a:r>
            <a:r>
              <a:rPr lang="en-US" dirty="0"/>
              <a:t> </a:t>
            </a:r>
            <a:r>
              <a:rPr lang="en-US" dirty="0" err="1"/>
              <a:t>pretium</a:t>
            </a:r>
            <a:r>
              <a:rPr lang="en-US" dirty="0"/>
              <a:t>.</a:t>
            </a:r>
          </a:p>
        </p:txBody>
      </p:sp>
      <p:sp>
        <p:nvSpPr>
          <p:cNvPr id="35" name="Text Placeholder 25"/>
          <p:cNvSpPr>
            <a:spLocks noGrp="1"/>
          </p:cNvSpPr>
          <p:nvPr>
            <p:ph type="body" sz="quarter" idx="20" hasCustomPrompt="1"/>
          </p:nvPr>
        </p:nvSpPr>
        <p:spPr>
          <a:xfrm>
            <a:off x="9461046" y="5525120"/>
            <a:ext cx="3720780" cy="609601"/>
          </a:xfrm>
          <a:prstGeom prst="rect">
            <a:avLst/>
          </a:prstGeom>
        </p:spPr>
        <p:txBody>
          <a:bodyPr wrap="square" lIns="0" tIns="180000" rIns="0" bIns="0" anchor="t" anchorCtr="0">
            <a:normAutofit/>
          </a:bodyPr>
          <a:lstStyle>
            <a:lvl1pPr marL="0" indent="0" algn="ctr">
              <a:spcBef>
                <a:spcPts val="0"/>
              </a:spcBef>
              <a:buNone/>
              <a:defRPr sz="3200" b="0" i="1" spc="-150"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Cicero, 45BC</a:t>
            </a:r>
          </a:p>
        </p:txBody>
      </p:sp>
      <p:sp>
        <p:nvSpPr>
          <p:cNvPr id="5" name="Text Placeholder 25"/>
          <p:cNvSpPr>
            <a:spLocks noGrp="1"/>
          </p:cNvSpPr>
          <p:nvPr>
            <p:ph type="body" sz="quarter" idx="11" hasCustomPrompt="1"/>
          </p:nvPr>
        </p:nvSpPr>
        <p:spPr>
          <a:xfrm>
            <a:off x="3250819" y="5525120"/>
            <a:ext cx="3690914" cy="609601"/>
          </a:xfrm>
          <a:prstGeom prst="rect">
            <a:avLst/>
          </a:prstGeom>
        </p:spPr>
        <p:txBody>
          <a:bodyPr wrap="square" lIns="0" tIns="180000" rIns="0" bIns="0" anchor="t" anchorCtr="0">
            <a:normAutofit/>
          </a:bodyPr>
          <a:lstStyle>
            <a:lvl1pPr marL="0" indent="0" algn="ctr">
              <a:spcBef>
                <a:spcPts val="0"/>
              </a:spcBef>
              <a:buNone/>
              <a:defRPr sz="3200" b="0" i="1" spc="-150"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Cicero, 45BC</a:t>
            </a:r>
          </a:p>
        </p:txBody>
      </p:sp>
      <p:sp>
        <p:nvSpPr>
          <p:cNvPr id="42" name="Footer Placeholder 9"/>
          <p:cNvSpPr>
            <a:spLocks noGrp="1"/>
          </p:cNvSpPr>
          <p:nvPr>
            <p:ph type="ftr" sz="quarter" idx="18"/>
          </p:nvPr>
        </p:nvSpPr>
        <p:spPr>
          <a:xfrm>
            <a:off x="7246916" y="8416031"/>
            <a:ext cx="8290521" cy="376237"/>
          </a:xfrm>
        </p:spPr>
        <p:txBody>
          <a:bodyPr>
            <a:normAutofit/>
          </a:bodyPr>
          <a:lstStyle>
            <a:lvl1pPr algn="r">
              <a:defRPr sz="1600" b="0" i="0" spc="0">
                <a:solidFill>
                  <a:schemeClr val="bg2">
                    <a:lumMod val="50000"/>
                  </a:schemeClr>
                </a:solidFill>
                <a:latin typeface="Calibri" charset="0"/>
                <a:ea typeface="Calibri" charset="0"/>
                <a:cs typeface="Calibri" charset="0"/>
              </a:defRPr>
            </a:lvl1pPr>
          </a:lstStyle>
          <a:p>
            <a:r>
              <a:rPr lang="en-US"/>
              <a:t>OpenAIRE Q-Sort 2 July 2019</a:t>
            </a:r>
            <a:endParaRPr lang="en-US" dirty="0"/>
          </a:p>
        </p:txBody>
      </p:sp>
      <p:pic>
        <p:nvPicPr>
          <p:cNvPr id="15" name="Picture 14"/>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11200" y="8203662"/>
            <a:ext cx="2076544" cy="741219"/>
          </a:xfrm>
          <a:prstGeom prst="rect">
            <a:avLst/>
          </a:prstGeom>
        </p:spPr>
      </p:pic>
      <p:pic>
        <p:nvPicPr>
          <p:cNvPr id="16" name="Picture 15"/>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2050061142"/>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nalyze">
    <p:spTree>
      <p:nvGrpSpPr>
        <p:cNvPr id="1" name=""/>
        <p:cNvGrpSpPr/>
        <p:nvPr/>
      </p:nvGrpSpPr>
      <p:grpSpPr>
        <a:xfrm>
          <a:off x="0" y="0"/>
          <a:ext cx="0" cy="0"/>
          <a:chOff x="0" y="0"/>
          <a:chExt cx="0" cy="0"/>
        </a:xfrm>
      </p:grpSpPr>
      <p:grpSp>
        <p:nvGrpSpPr>
          <p:cNvPr id="35" name="Group 34"/>
          <p:cNvGrpSpPr/>
          <p:nvPr userDrawn="1"/>
        </p:nvGrpSpPr>
        <p:grpSpPr>
          <a:xfrm>
            <a:off x="4977114" y="3355141"/>
            <a:ext cx="1461541" cy="255212"/>
            <a:chOff x="4977114" y="3355141"/>
            <a:chExt cx="1461541" cy="255212"/>
          </a:xfrm>
        </p:grpSpPr>
        <p:cxnSp>
          <p:nvCxnSpPr>
            <p:cNvPr id="10" name="Straight Connector 9"/>
            <p:cNvCxnSpPr/>
            <p:nvPr userDrawn="1"/>
          </p:nvCxnSpPr>
          <p:spPr>
            <a:xfrm>
              <a:off x="4977114" y="3355141"/>
              <a:ext cx="1206329" cy="0"/>
            </a:xfrm>
            <a:prstGeom prst="line">
              <a:avLst/>
            </a:prstGeom>
            <a:noFill/>
            <a:ln w="127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12" name="Straight Connector 11"/>
            <p:cNvCxnSpPr/>
            <p:nvPr userDrawn="1"/>
          </p:nvCxnSpPr>
          <p:spPr>
            <a:xfrm>
              <a:off x="6183443" y="3355141"/>
              <a:ext cx="255212" cy="255212"/>
            </a:xfrm>
            <a:prstGeom prst="line">
              <a:avLst/>
            </a:prstGeom>
            <a:noFill/>
            <a:ln w="127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grpSp>
      <p:grpSp>
        <p:nvGrpSpPr>
          <p:cNvPr id="36" name="Group 35"/>
          <p:cNvGrpSpPr/>
          <p:nvPr userDrawn="1"/>
        </p:nvGrpSpPr>
        <p:grpSpPr>
          <a:xfrm rot="10800000" flipH="1">
            <a:off x="4963180" y="5245881"/>
            <a:ext cx="1866955" cy="657494"/>
            <a:chOff x="5150967" y="3355141"/>
            <a:chExt cx="1488828" cy="157687"/>
          </a:xfrm>
        </p:grpSpPr>
        <p:cxnSp>
          <p:nvCxnSpPr>
            <p:cNvPr id="37" name="Straight Connector 36"/>
            <p:cNvCxnSpPr/>
            <p:nvPr userDrawn="1"/>
          </p:nvCxnSpPr>
          <p:spPr>
            <a:xfrm rot="10800000" flipH="1">
              <a:off x="5150967" y="3355141"/>
              <a:ext cx="1032476" cy="0"/>
            </a:xfrm>
            <a:prstGeom prst="line">
              <a:avLst/>
            </a:prstGeom>
            <a:noFill/>
            <a:ln w="127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38" name="Straight Connector 37"/>
            <p:cNvCxnSpPr/>
            <p:nvPr userDrawn="1"/>
          </p:nvCxnSpPr>
          <p:spPr>
            <a:xfrm rot="10800000" flipH="1" flipV="1">
              <a:off x="6183443" y="3355141"/>
              <a:ext cx="456352" cy="157687"/>
            </a:xfrm>
            <a:prstGeom prst="line">
              <a:avLst/>
            </a:prstGeom>
            <a:noFill/>
            <a:ln w="127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grpSp>
      <p:sp>
        <p:nvSpPr>
          <p:cNvPr id="41" name="Text Placeholder 15"/>
          <p:cNvSpPr>
            <a:spLocks noGrp="1"/>
          </p:cNvSpPr>
          <p:nvPr>
            <p:ph type="body" sz="quarter" idx="27" hasCustomPrompt="1"/>
          </p:nvPr>
        </p:nvSpPr>
        <p:spPr>
          <a:xfrm>
            <a:off x="711200" y="5452946"/>
            <a:ext cx="4010702" cy="1963854"/>
          </a:xfrm>
          <a:prstGeom prst="rect">
            <a:avLst/>
          </a:prstGeom>
        </p:spPr>
        <p:txBody>
          <a:bodyPr lIns="0" tIns="72000" rIns="0" bIns="0" numCol="1" spcCol="720000" anchor="t" anchorCtr="0">
            <a:normAutofit/>
          </a:bodyPr>
          <a:lstStyle>
            <a:lvl1pPr marL="0" indent="0" algn="r">
              <a:buNone/>
              <a:defRPr sz="2800" b="0" i="0" spc="-150" baseline="0">
                <a:solidFill>
                  <a:schemeClr val="bg2">
                    <a:lumMod val="25000"/>
                  </a:schemeClr>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Cum </a:t>
            </a:r>
            <a:r>
              <a:rPr lang="en-US" dirty="0" err="1"/>
              <a:t>sociis</a:t>
            </a:r>
            <a:r>
              <a:rPr lang="en-US" dirty="0"/>
              <a:t> </a:t>
            </a:r>
            <a:r>
              <a:rPr lang="en-US" dirty="0" err="1"/>
              <a:t>natoque</a:t>
            </a:r>
            <a:r>
              <a:rPr lang="en-US" dirty="0"/>
              <a:t> </a:t>
            </a:r>
            <a:r>
              <a:rPr lang="en-US" dirty="0" err="1"/>
              <a:t>penatibus</a:t>
            </a:r>
            <a:r>
              <a:rPr lang="en-US" dirty="0"/>
              <a:t> et </a:t>
            </a:r>
            <a:r>
              <a:rPr lang="en-US" dirty="0" err="1"/>
              <a:t>magnis</a:t>
            </a:r>
            <a:r>
              <a:rPr lang="en-US" dirty="0"/>
              <a:t> dis parturient.,</a:t>
            </a:r>
          </a:p>
        </p:txBody>
      </p:sp>
      <p:sp>
        <p:nvSpPr>
          <p:cNvPr id="42" name="Text Placeholder 15"/>
          <p:cNvSpPr>
            <a:spLocks noGrp="1"/>
          </p:cNvSpPr>
          <p:nvPr>
            <p:ph type="body" sz="quarter" idx="28" hasCustomPrompt="1"/>
          </p:nvPr>
        </p:nvSpPr>
        <p:spPr>
          <a:xfrm>
            <a:off x="11399735" y="5185718"/>
            <a:ext cx="4010702" cy="2031862"/>
          </a:xfrm>
          <a:prstGeom prst="rect">
            <a:avLst/>
          </a:prstGeom>
        </p:spPr>
        <p:txBody>
          <a:bodyPr lIns="0" tIns="72000" rIns="0" bIns="0" numCol="1" spcCol="720000" anchor="t" anchorCtr="0">
            <a:normAutofit/>
          </a:bodyPr>
          <a:lstStyle>
            <a:lvl1pPr marL="0" indent="0" algn="l">
              <a:buNone/>
              <a:defRPr sz="2600" b="0" i="0" spc="-150" baseline="0">
                <a:solidFill>
                  <a:schemeClr val="bg2">
                    <a:lumMod val="25000"/>
                  </a:schemeClr>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Cum </a:t>
            </a:r>
            <a:r>
              <a:rPr lang="en-US" dirty="0" err="1"/>
              <a:t>sociis</a:t>
            </a:r>
            <a:r>
              <a:rPr lang="en-US" dirty="0"/>
              <a:t> </a:t>
            </a:r>
            <a:r>
              <a:rPr lang="en-US" dirty="0" err="1"/>
              <a:t>natoque</a:t>
            </a:r>
            <a:r>
              <a:rPr lang="en-US" dirty="0"/>
              <a:t> </a:t>
            </a:r>
            <a:r>
              <a:rPr lang="en-US" dirty="0" err="1"/>
              <a:t>penatibus</a:t>
            </a:r>
            <a:r>
              <a:rPr lang="en-US" dirty="0"/>
              <a:t> et </a:t>
            </a:r>
            <a:r>
              <a:rPr lang="en-US" dirty="0" err="1"/>
              <a:t>magnis</a:t>
            </a:r>
            <a:r>
              <a:rPr lang="en-US" dirty="0"/>
              <a:t> dis parturient </a:t>
            </a:r>
            <a:r>
              <a:rPr lang="en-US" dirty="0" err="1"/>
              <a:t>montes</a:t>
            </a:r>
            <a:r>
              <a:rPr lang="en-US" dirty="0"/>
              <a:t>, </a:t>
            </a:r>
            <a:r>
              <a:rPr lang="en-US" dirty="0" err="1"/>
              <a:t>nascetur</a:t>
            </a:r>
            <a:r>
              <a:rPr lang="en-US" dirty="0"/>
              <a:t> </a:t>
            </a:r>
            <a:r>
              <a:rPr lang="en-US" dirty="0" err="1"/>
              <a:t>ridiculus</a:t>
            </a:r>
            <a:r>
              <a:rPr lang="en-US" dirty="0"/>
              <a:t> mus.  </a:t>
            </a:r>
          </a:p>
        </p:txBody>
      </p:sp>
      <p:sp>
        <p:nvSpPr>
          <p:cNvPr id="43" name="Text Placeholder 15"/>
          <p:cNvSpPr>
            <a:spLocks noGrp="1"/>
          </p:cNvSpPr>
          <p:nvPr>
            <p:ph type="body" sz="quarter" idx="29" hasCustomPrompt="1"/>
          </p:nvPr>
        </p:nvSpPr>
        <p:spPr>
          <a:xfrm>
            <a:off x="11399735" y="2188518"/>
            <a:ext cx="4010702" cy="1892663"/>
          </a:xfrm>
          <a:prstGeom prst="rect">
            <a:avLst/>
          </a:prstGeom>
        </p:spPr>
        <p:txBody>
          <a:bodyPr lIns="0" tIns="72000" rIns="0" bIns="0" numCol="1" spcCol="720000" anchor="t" anchorCtr="0">
            <a:normAutofit/>
          </a:bodyPr>
          <a:lstStyle>
            <a:lvl1pPr marL="0" indent="0" algn="l">
              <a:buNone/>
              <a:defRPr sz="2800" b="0" i="0" spc="-150" baseline="0">
                <a:solidFill>
                  <a:schemeClr val="bg2">
                    <a:lumMod val="25000"/>
                  </a:schemeClr>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Cum </a:t>
            </a:r>
            <a:r>
              <a:rPr lang="en-US" dirty="0" err="1"/>
              <a:t>sociis</a:t>
            </a:r>
            <a:r>
              <a:rPr lang="en-US" dirty="0"/>
              <a:t> </a:t>
            </a:r>
            <a:r>
              <a:rPr lang="en-US" dirty="0" err="1"/>
              <a:t>natoque</a:t>
            </a:r>
            <a:r>
              <a:rPr lang="en-US" dirty="0"/>
              <a:t>. </a:t>
            </a:r>
          </a:p>
        </p:txBody>
      </p:sp>
      <p:grpSp>
        <p:nvGrpSpPr>
          <p:cNvPr id="44" name="Group 43"/>
          <p:cNvGrpSpPr/>
          <p:nvPr userDrawn="1"/>
        </p:nvGrpSpPr>
        <p:grpSpPr>
          <a:xfrm flipH="1">
            <a:off x="9317513" y="3011918"/>
            <a:ext cx="1756889" cy="941658"/>
            <a:chOff x="5435972" y="3355141"/>
            <a:chExt cx="1401055" cy="225838"/>
          </a:xfrm>
        </p:grpSpPr>
        <p:cxnSp>
          <p:nvCxnSpPr>
            <p:cNvPr id="45" name="Straight Connector 44"/>
            <p:cNvCxnSpPr/>
            <p:nvPr userDrawn="1"/>
          </p:nvCxnSpPr>
          <p:spPr>
            <a:xfrm>
              <a:off x="5435972" y="3355141"/>
              <a:ext cx="747470" cy="0"/>
            </a:xfrm>
            <a:prstGeom prst="line">
              <a:avLst/>
            </a:prstGeom>
            <a:noFill/>
            <a:ln w="127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46" name="Straight Connector 45"/>
            <p:cNvCxnSpPr/>
            <p:nvPr userDrawn="1"/>
          </p:nvCxnSpPr>
          <p:spPr>
            <a:xfrm rot="10800000" flipH="1" flipV="1">
              <a:off x="6183443" y="3355141"/>
              <a:ext cx="653584" cy="225838"/>
            </a:xfrm>
            <a:prstGeom prst="line">
              <a:avLst/>
            </a:prstGeom>
            <a:noFill/>
            <a:ln w="127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grpSp>
      <p:sp>
        <p:nvSpPr>
          <p:cNvPr id="48" name="Text Placeholder 15"/>
          <p:cNvSpPr>
            <a:spLocks noGrp="1"/>
          </p:cNvSpPr>
          <p:nvPr>
            <p:ph type="body" sz="quarter" idx="30" hasCustomPrompt="1"/>
          </p:nvPr>
        </p:nvSpPr>
        <p:spPr>
          <a:xfrm>
            <a:off x="720000" y="1578919"/>
            <a:ext cx="4010703" cy="609600"/>
          </a:xfrm>
          <a:prstGeom prst="rect">
            <a:avLst/>
          </a:prstGeom>
        </p:spPr>
        <p:txBody>
          <a:bodyPr lIns="0" tIns="0" rIns="0" bIns="0" anchor="b" anchorCtr="0">
            <a:normAutofit/>
          </a:bodyPr>
          <a:lstStyle>
            <a:lvl1pPr marL="0" indent="0" algn="r">
              <a:buNone/>
              <a:defRPr sz="2800" b="1" i="0" spc="-151" baseline="0">
                <a:solidFill>
                  <a:schemeClr val="accent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Science. Set Free. </a:t>
            </a:r>
          </a:p>
        </p:txBody>
      </p:sp>
      <p:sp>
        <p:nvSpPr>
          <p:cNvPr id="49" name="Text Placeholder 15"/>
          <p:cNvSpPr>
            <a:spLocks noGrp="1"/>
          </p:cNvSpPr>
          <p:nvPr>
            <p:ph type="body" sz="quarter" idx="31" hasCustomPrompt="1"/>
          </p:nvPr>
        </p:nvSpPr>
        <p:spPr>
          <a:xfrm>
            <a:off x="711200" y="2188519"/>
            <a:ext cx="4010702" cy="1892662"/>
          </a:xfrm>
          <a:prstGeom prst="rect">
            <a:avLst/>
          </a:prstGeom>
        </p:spPr>
        <p:txBody>
          <a:bodyPr lIns="0" tIns="72000" rIns="0" bIns="0" numCol="1" spcCol="720000" anchor="t" anchorCtr="0">
            <a:normAutofit/>
          </a:bodyPr>
          <a:lstStyle>
            <a:lvl1pPr marL="0" indent="0" algn="r">
              <a:buNone/>
              <a:defRPr sz="2800" b="0" i="0" spc="-150" baseline="0">
                <a:solidFill>
                  <a:schemeClr val="bg2">
                    <a:lumMod val="25000"/>
                  </a:schemeClr>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Cum </a:t>
            </a:r>
            <a:r>
              <a:rPr lang="en-US" dirty="0" err="1"/>
              <a:t>sociis</a:t>
            </a:r>
            <a:r>
              <a:rPr lang="en-US" dirty="0"/>
              <a:t> </a:t>
            </a:r>
            <a:r>
              <a:rPr lang="en-US" dirty="0" err="1"/>
              <a:t>natoque</a:t>
            </a:r>
            <a:r>
              <a:rPr lang="en-US" dirty="0"/>
              <a:t>. </a:t>
            </a:r>
          </a:p>
        </p:txBody>
      </p:sp>
      <p:sp>
        <p:nvSpPr>
          <p:cNvPr id="50" name="Text Placeholder 15"/>
          <p:cNvSpPr>
            <a:spLocks noGrp="1"/>
          </p:cNvSpPr>
          <p:nvPr>
            <p:ph type="body" sz="quarter" idx="32" hasCustomPrompt="1"/>
          </p:nvPr>
        </p:nvSpPr>
        <p:spPr>
          <a:xfrm>
            <a:off x="720000" y="4843346"/>
            <a:ext cx="4010703" cy="609600"/>
          </a:xfrm>
          <a:prstGeom prst="rect">
            <a:avLst/>
          </a:prstGeom>
        </p:spPr>
        <p:txBody>
          <a:bodyPr lIns="0" tIns="0" rIns="0" bIns="0" anchor="b" anchorCtr="0">
            <a:normAutofit/>
          </a:bodyPr>
          <a:lstStyle>
            <a:lvl1pPr marL="0" indent="0" algn="r">
              <a:buNone/>
              <a:defRPr sz="2800" b="1" i="0" spc="-151" baseline="0">
                <a:solidFill>
                  <a:schemeClr val="accent2"/>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Science. Set Free. </a:t>
            </a:r>
          </a:p>
        </p:txBody>
      </p:sp>
      <p:sp>
        <p:nvSpPr>
          <p:cNvPr id="51" name="Text Placeholder 15"/>
          <p:cNvSpPr>
            <a:spLocks noGrp="1"/>
          </p:cNvSpPr>
          <p:nvPr>
            <p:ph type="body" sz="quarter" idx="33" hasCustomPrompt="1"/>
          </p:nvPr>
        </p:nvSpPr>
        <p:spPr>
          <a:xfrm>
            <a:off x="11399734" y="1578919"/>
            <a:ext cx="4010703" cy="609600"/>
          </a:xfrm>
          <a:prstGeom prst="rect">
            <a:avLst/>
          </a:prstGeom>
        </p:spPr>
        <p:txBody>
          <a:bodyPr lIns="0" tIns="0" rIns="0" bIns="0" anchor="b" anchorCtr="0">
            <a:normAutofit/>
          </a:bodyPr>
          <a:lstStyle>
            <a:lvl1pPr marL="0" indent="0" algn="l">
              <a:buNone/>
              <a:defRPr sz="2800" b="1" i="0" spc="-151" baseline="0">
                <a:solidFill>
                  <a:schemeClr val="accent2"/>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Science. Set Free. </a:t>
            </a:r>
          </a:p>
        </p:txBody>
      </p:sp>
      <p:grpSp>
        <p:nvGrpSpPr>
          <p:cNvPr id="52" name="Group 51"/>
          <p:cNvGrpSpPr/>
          <p:nvPr userDrawn="1"/>
        </p:nvGrpSpPr>
        <p:grpSpPr>
          <a:xfrm flipH="1" flipV="1">
            <a:off x="9814139" y="5741248"/>
            <a:ext cx="1260263" cy="405551"/>
            <a:chOff x="5533392" y="3355141"/>
            <a:chExt cx="905263" cy="255212"/>
          </a:xfrm>
        </p:grpSpPr>
        <p:cxnSp>
          <p:nvCxnSpPr>
            <p:cNvPr id="53" name="Straight Connector 52"/>
            <p:cNvCxnSpPr/>
            <p:nvPr userDrawn="1"/>
          </p:nvCxnSpPr>
          <p:spPr>
            <a:xfrm flipV="1">
              <a:off x="5533392" y="3355141"/>
              <a:ext cx="650050" cy="0"/>
            </a:xfrm>
            <a:prstGeom prst="line">
              <a:avLst/>
            </a:prstGeom>
            <a:noFill/>
            <a:ln w="127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54" name="Straight Connector 53"/>
            <p:cNvCxnSpPr/>
            <p:nvPr userDrawn="1"/>
          </p:nvCxnSpPr>
          <p:spPr>
            <a:xfrm>
              <a:off x="6183443" y="3355141"/>
              <a:ext cx="255212" cy="255212"/>
            </a:xfrm>
            <a:prstGeom prst="line">
              <a:avLst/>
            </a:prstGeom>
            <a:noFill/>
            <a:ln w="127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grpSp>
      <p:sp>
        <p:nvSpPr>
          <p:cNvPr id="57" name="Text Placeholder 15"/>
          <p:cNvSpPr>
            <a:spLocks noGrp="1"/>
          </p:cNvSpPr>
          <p:nvPr>
            <p:ph type="body" sz="quarter" idx="34" hasCustomPrompt="1"/>
          </p:nvPr>
        </p:nvSpPr>
        <p:spPr>
          <a:xfrm>
            <a:off x="11399734" y="4576118"/>
            <a:ext cx="4010703" cy="609600"/>
          </a:xfrm>
          <a:prstGeom prst="rect">
            <a:avLst/>
          </a:prstGeom>
        </p:spPr>
        <p:txBody>
          <a:bodyPr lIns="0" tIns="0" rIns="0" bIns="0" anchor="b" anchorCtr="0">
            <a:normAutofit/>
          </a:bodyPr>
          <a:lstStyle>
            <a:lvl1pPr marL="0" indent="0" algn="l">
              <a:buNone/>
              <a:defRPr sz="2800" b="1" i="0" spc="-151" baseline="0">
                <a:solidFill>
                  <a:schemeClr val="accent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Science. Set Free. </a:t>
            </a:r>
          </a:p>
        </p:txBody>
      </p:sp>
      <p:pic>
        <p:nvPicPr>
          <p:cNvPr id="61" name="Picture 60"/>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547872" y="2701698"/>
            <a:ext cx="3258477" cy="3715808"/>
          </a:xfrm>
          <a:prstGeom prst="rect">
            <a:avLst/>
          </a:prstGeom>
        </p:spPr>
      </p:pic>
      <p:sp>
        <p:nvSpPr>
          <p:cNvPr id="28" name="Text Placeholder 25"/>
          <p:cNvSpPr>
            <a:spLocks noGrp="1"/>
          </p:cNvSpPr>
          <p:nvPr>
            <p:ph type="body" sz="quarter" idx="10" hasCustomPrompt="1"/>
          </p:nvPr>
        </p:nvSpPr>
        <p:spPr>
          <a:xfrm>
            <a:off x="711199" y="408676"/>
            <a:ext cx="14699237" cy="1051824"/>
          </a:xfrm>
          <a:prstGeom prst="rect">
            <a:avLst/>
          </a:prstGeom>
        </p:spPr>
        <p:txBody>
          <a:bodyPr wrap="square" lIns="0" tIns="0" rIns="0" bIns="0" anchor="b" anchorCtr="0">
            <a:normAutofit/>
          </a:bodyPr>
          <a:lstStyle>
            <a:lvl1pPr marL="0" indent="0" algn="ctr">
              <a:lnSpc>
                <a:spcPct val="85000"/>
              </a:lnSpc>
              <a:spcBef>
                <a:spcPts val="0"/>
              </a:spcBef>
              <a:buNone/>
              <a:defRPr sz="5400" b="1" i="0" spc="-300" baseline="0">
                <a:solidFill>
                  <a:srgbClr val="2D3293"/>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LOREM IPSUM DOLOR SIT</a:t>
            </a:r>
          </a:p>
        </p:txBody>
      </p:sp>
      <p:pic>
        <p:nvPicPr>
          <p:cNvPr id="30" name="Picture 29"/>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5400000">
            <a:off x="370390" y="-389238"/>
            <a:ext cx="1481559" cy="2222339"/>
          </a:xfrm>
          <a:prstGeom prst="rect">
            <a:avLst/>
          </a:prstGeom>
        </p:spPr>
      </p:pic>
      <p:pic>
        <p:nvPicPr>
          <p:cNvPr id="31" name="Picture 3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14404051" y="7292051"/>
            <a:ext cx="1481559" cy="2222339"/>
          </a:xfrm>
          <a:prstGeom prst="rect">
            <a:avLst/>
          </a:prstGeom>
        </p:spPr>
      </p:pic>
      <p:sp>
        <p:nvSpPr>
          <p:cNvPr id="33" name="Footer Placeholder 9"/>
          <p:cNvSpPr>
            <a:spLocks noGrp="1"/>
          </p:cNvSpPr>
          <p:nvPr>
            <p:ph type="ftr" sz="quarter" idx="18"/>
          </p:nvPr>
        </p:nvSpPr>
        <p:spPr>
          <a:xfrm>
            <a:off x="7246916" y="8551495"/>
            <a:ext cx="8290521" cy="376237"/>
          </a:xfrm>
        </p:spPr>
        <p:txBody>
          <a:bodyPr>
            <a:normAutofit/>
          </a:bodyPr>
          <a:lstStyle>
            <a:lvl1pPr algn="r">
              <a:defRPr sz="1400" b="0" i="0" spc="0">
                <a:solidFill>
                  <a:schemeClr val="bg2">
                    <a:lumMod val="50000"/>
                  </a:schemeClr>
                </a:solidFill>
                <a:latin typeface="Helvetica" charset="0"/>
                <a:ea typeface="Helvetica" charset="0"/>
                <a:cs typeface="Helvetica" charset="0"/>
              </a:defRPr>
            </a:lvl1pPr>
          </a:lstStyle>
          <a:p>
            <a:r>
              <a:rPr lang="en-US"/>
              <a:t>OpenAIRE Q-Sort 2 July 2019</a:t>
            </a:r>
            <a:endParaRPr lang="en-US" dirty="0"/>
          </a:p>
        </p:txBody>
      </p:sp>
      <p:sp>
        <p:nvSpPr>
          <p:cNvPr id="34"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Helvetica" charset="0"/>
                <a:ea typeface="Helvetica" charset="0"/>
                <a:cs typeface="Helvetica" charset="0"/>
              </a:defRPr>
            </a:lvl1pPr>
          </a:lstStyle>
          <a:p>
            <a:fld id="{CA77D4BE-F539-D04A-8CB9-4B543B2D7FFD}" type="slidenum">
              <a:rPr lang="en-GB" smtClean="0"/>
              <a:pPr/>
              <a:t>‹Nr.›</a:t>
            </a:fld>
            <a:endParaRPr lang="en-GB"/>
          </a:p>
        </p:txBody>
      </p:sp>
      <p:pic>
        <p:nvPicPr>
          <p:cNvPr id="39" name="Picture 38"/>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11200" y="8203662"/>
            <a:ext cx="2076544" cy="741219"/>
          </a:xfrm>
          <a:prstGeom prst="rect">
            <a:avLst/>
          </a:prstGeom>
        </p:spPr>
      </p:pic>
      <p:pic>
        <p:nvPicPr>
          <p:cNvPr id="40" name="Picture 3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1167527539"/>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 Blocks - Photo">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627583" y="0"/>
            <a:ext cx="4628417" cy="9155111"/>
          </a:xfrm>
          <a:prstGeom prst="rect">
            <a:avLst/>
          </a:prstGeom>
        </p:spPr>
      </p:pic>
      <p:sp>
        <p:nvSpPr>
          <p:cNvPr id="5" name="Text Placeholder 25"/>
          <p:cNvSpPr>
            <a:spLocks noGrp="1"/>
          </p:cNvSpPr>
          <p:nvPr>
            <p:ph type="body" sz="quarter" idx="10" hasCustomPrompt="1"/>
          </p:nvPr>
        </p:nvSpPr>
        <p:spPr>
          <a:xfrm>
            <a:off x="711200" y="552085"/>
            <a:ext cx="10210800" cy="908415"/>
          </a:xfrm>
          <a:prstGeom prst="rect">
            <a:avLst/>
          </a:prstGeom>
        </p:spPr>
        <p:txBody>
          <a:bodyPr wrap="square" lIns="0" tIns="0" rIns="0" bIns="0" anchor="b" anchorCtr="0">
            <a:noAutofit/>
          </a:bodyPr>
          <a:lstStyle>
            <a:lvl1pPr marL="0" indent="0" algn="l">
              <a:lnSpc>
                <a:spcPct val="85000"/>
              </a:lnSpc>
              <a:spcBef>
                <a:spcPts val="0"/>
              </a:spcBef>
              <a:buNone/>
              <a:defRPr sz="5400" b="1" i="0" spc="-300" baseline="0">
                <a:solidFill>
                  <a:srgbClr val="2D3293"/>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LOREM IPSUM DOLOR SIT</a:t>
            </a:r>
          </a:p>
        </p:txBody>
      </p:sp>
      <p:sp>
        <p:nvSpPr>
          <p:cNvPr id="3" name="TextBox 2"/>
          <p:cNvSpPr txBox="1"/>
          <p:nvPr userDrawn="1"/>
        </p:nvSpPr>
        <p:spPr>
          <a:xfrm>
            <a:off x="18712067" y="3610626"/>
            <a:ext cx="96245" cy="588623"/>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000000"/>
              </a:solidFill>
              <a:effectLst/>
              <a:uFillTx/>
              <a:latin typeface="+mn-lt"/>
              <a:ea typeface="+mn-ea"/>
              <a:cs typeface="+mn-cs"/>
              <a:sym typeface="Helvetica Light"/>
            </a:endParaRPr>
          </a:p>
        </p:txBody>
      </p:sp>
      <p:sp>
        <p:nvSpPr>
          <p:cNvPr id="19" name="Rectangle 18"/>
          <p:cNvSpPr/>
          <p:nvPr userDrawn="1"/>
        </p:nvSpPr>
        <p:spPr>
          <a:xfrm>
            <a:off x="11627582" y="-1"/>
            <a:ext cx="4689798" cy="9144000"/>
          </a:xfrm>
          <a:prstGeom prst="rect">
            <a:avLst/>
          </a:prstGeom>
          <a:gradFill>
            <a:gsLst>
              <a:gs pos="8000">
                <a:srgbClr val="2D3293"/>
              </a:gs>
              <a:gs pos="100000">
                <a:srgbClr val="2D3293">
                  <a:alpha val="0"/>
                </a:srgbClr>
              </a:gs>
            </a:gsLst>
            <a:lin ang="5400000" scaled="1"/>
          </a:gradFill>
          <a:ln w="3175" cap="flat">
            <a:noFill/>
            <a:miter lim="400000"/>
          </a:ln>
          <a:effectLst>
            <a:outerShdw blurRad="25400" dist="12700" dir="5400000" rotWithShape="0">
              <a:schemeClr val="accent1">
                <a:alpha val="50000"/>
              </a:scheme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dirty="0">
              <a:ln>
                <a:noFill/>
              </a:ln>
              <a:solidFill>
                <a:srgbClr val="FFFFFF"/>
              </a:solidFill>
              <a:effectLst/>
              <a:uFillTx/>
              <a:latin typeface="+mn-lt"/>
              <a:ea typeface="+mn-ea"/>
              <a:cs typeface="+mn-cs"/>
              <a:sym typeface="Helvetica Light"/>
            </a:endParaRPr>
          </a:p>
        </p:txBody>
      </p:sp>
      <p:pic>
        <p:nvPicPr>
          <p:cNvPr id="13" name="Picture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5400000" flipV="1">
            <a:off x="13821973" y="-500296"/>
            <a:ext cx="1933731" cy="2934324"/>
          </a:xfrm>
          <a:prstGeom prst="rect">
            <a:avLst/>
          </a:prstGeom>
        </p:spPr>
      </p:pic>
      <p:sp>
        <p:nvSpPr>
          <p:cNvPr id="17" name="Text Placeholder 15"/>
          <p:cNvSpPr>
            <a:spLocks noGrp="1"/>
          </p:cNvSpPr>
          <p:nvPr>
            <p:ph type="body" sz="quarter" idx="27" hasCustomPrompt="1"/>
          </p:nvPr>
        </p:nvSpPr>
        <p:spPr>
          <a:xfrm>
            <a:off x="711201" y="2167249"/>
            <a:ext cx="4851400" cy="2032000"/>
          </a:xfrm>
          <a:prstGeom prst="rect">
            <a:avLst/>
          </a:prstGeom>
        </p:spPr>
        <p:txBody>
          <a:bodyPr lIns="108000" tIns="108000" rIns="108000" bIns="108000" numCol="1" spcCol="720000" anchor="t" anchorCtr="0">
            <a:normAutofit/>
          </a:bodyPr>
          <a:lstStyle>
            <a:lvl1pPr marL="0" indent="0" algn="l">
              <a:buNone/>
              <a:defRPr sz="2800" b="0" i="0" spc="-150" baseline="0">
                <a:solidFill>
                  <a:schemeClr val="tx2"/>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p>
        </p:txBody>
      </p:sp>
      <p:sp>
        <p:nvSpPr>
          <p:cNvPr id="33" name="Text Placeholder 15"/>
          <p:cNvSpPr>
            <a:spLocks noGrp="1"/>
          </p:cNvSpPr>
          <p:nvPr>
            <p:ph type="body" sz="quarter" idx="28" hasCustomPrompt="1"/>
          </p:nvPr>
        </p:nvSpPr>
        <p:spPr>
          <a:xfrm>
            <a:off x="6070600" y="2167249"/>
            <a:ext cx="4851400" cy="2032000"/>
          </a:xfrm>
          <a:prstGeom prst="rect">
            <a:avLst/>
          </a:prstGeom>
        </p:spPr>
        <p:txBody>
          <a:bodyPr lIns="108000" tIns="108000" rIns="108000" bIns="108000" numCol="1" spcCol="720000" anchor="t" anchorCtr="0">
            <a:normAutofit/>
          </a:bodyPr>
          <a:lstStyle>
            <a:lvl1pPr marL="0" indent="0" algn="l">
              <a:buNone/>
              <a:defRPr sz="2800" b="0" i="0" spc="-150" baseline="0">
                <a:solidFill>
                  <a:schemeClr val="tx2"/>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a:t>
            </a:r>
          </a:p>
        </p:txBody>
      </p:sp>
      <p:sp>
        <p:nvSpPr>
          <p:cNvPr id="9" name="Rectangle 8"/>
          <p:cNvSpPr/>
          <p:nvPr userDrawn="1"/>
        </p:nvSpPr>
        <p:spPr>
          <a:xfrm>
            <a:off x="711200" y="2082800"/>
            <a:ext cx="4851401" cy="84449"/>
          </a:xfrm>
          <a:prstGeom prst="rect">
            <a:avLst/>
          </a:prstGeom>
          <a:solidFill>
            <a:schemeClr val="accent1"/>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38" name="Rectangle 37"/>
          <p:cNvSpPr/>
          <p:nvPr userDrawn="1"/>
        </p:nvSpPr>
        <p:spPr>
          <a:xfrm>
            <a:off x="6070599" y="2082800"/>
            <a:ext cx="4851401" cy="84449"/>
          </a:xfrm>
          <a:prstGeom prst="rect">
            <a:avLst/>
          </a:prstGeom>
          <a:solidFill>
            <a:schemeClr val="accent2"/>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39" name="Rectangle 38"/>
          <p:cNvSpPr/>
          <p:nvPr userDrawn="1"/>
        </p:nvSpPr>
        <p:spPr>
          <a:xfrm>
            <a:off x="711200" y="4578991"/>
            <a:ext cx="4851401" cy="84449"/>
          </a:xfrm>
          <a:prstGeom prst="rect">
            <a:avLst/>
          </a:prstGeom>
          <a:solidFill>
            <a:schemeClr val="accent1">
              <a:lumMod val="60000"/>
              <a:lumOff val="40000"/>
            </a:schemeClr>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40" name="Rectangle 39"/>
          <p:cNvSpPr/>
          <p:nvPr userDrawn="1"/>
        </p:nvSpPr>
        <p:spPr>
          <a:xfrm>
            <a:off x="6070599" y="4578991"/>
            <a:ext cx="4851401" cy="84449"/>
          </a:xfrm>
          <a:prstGeom prst="rect">
            <a:avLst/>
          </a:prstGeom>
          <a:solidFill>
            <a:schemeClr val="accent6"/>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41" name="Text Placeholder 15"/>
          <p:cNvSpPr>
            <a:spLocks noGrp="1"/>
          </p:cNvSpPr>
          <p:nvPr>
            <p:ph type="body" sz="quarter" idx="29" hasCustomPrompt="1"/>
          </p:nvPr>
        </p:nvSpPr>
        <p:spPr>
          <a:xfrm>
            <a:off x="711201" y="4661079"/>
            <a:ext cx="4851400" cy="2032000"/>
          </a:xfrm>
          <a:prstGeom prst="rect">
            <a:avLst/>
          </a:prstGeom>
        </p:spPr>
        <p:txBody>
          <a:bodyPr lIns="108000" tIns="108000" rIns="108000" bIns="108000" numCol="1" spcCol="720000" anchor="t" anchorCtr="0">
            <a:normAutofit/>
          </a:bodyPr>
          <a:lstStyle>
            <a:lvl1pPr marL="0" indent="0" algn="l">
              <a:buNone/>
              <a:defRPr sz="2800" b="0" i="0" spc="-150" baseline="0">
                <a:solidFill>
                  <a:schemeClr val="tx2"/>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l-GR" dirty="0"/>
              <a:t>Ι</a:t>
            </a:r>
            <a:r>
              <a:rPr lang="en-US" dirty="0" err="1"/>
              <a:t>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ligula </a:t>
            </a:r>
            <a:r>
              <a:rPr lang="en-US" dirty="0" err="1"/>
              <a:t>eget</a:t>
            </a:r>
            <a:r>
              <a:rPr lang="en-US" dirty="0"/>
              <a:t> dolor. </a:t>
            </a:r>
          </a:p>
        </p:txBody>
      </p:sp>
      <p:sp>
        <p:nvSpPr>
          <p:cNvPr id="42" name="Text Placeholder 15"/>
          <p:cNvSpPr>
            <a:spLocks noGrp="1"/>
          </p:cNvSpPr>
          <p:nvPr>
            <p:ph type="body" sz="quarter" idx="30" hasCustomPrompt="1"/>
          </p:nvPr>
        </p:nvSpPr>
        <p:spPr>
          <a:xfrm>
            <a:off x="6070600" y="4661079"/>
            <a:ext cx="4851400" cy="2032000"/>
          </a:xfrm>
          <a:prstGeom prst="rect">
            <a:avLst/>
          </a:prstGeom>
        </p:spPr>
        <p:txBody>
          <a:bodyPr lIns="108000" tIns="108000" rIns="108000" bIns="108000" numCol="1" spcCol="720000" anchor="t" anchorCtr="0">
            <a:normAutofit/>
          </a:bodyPr>
          <a:lstStyle>
            <a:lvl1pPr marL="0" indent="0" algn="l">
              <a:buNone/>
              <a:defRPr sz="2800" b="0" i="0" spc="-150" baseline="0">
                <a:solidFill>
                  <a:schemeClr val="tx2"/>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dolor.</a:t>
            </a:r>
            <a:r>
              <a:rPr lang="el-GR" dirty="0"/>
              <a:t> </a:t>
            </a:r>
            <a:r>
              <a:rPr lang="en-US" dirty="0" err="1"/>
              <a:t>ipsum</a:t>
            </a:r>
            <a:r>
              <a:rPr lang="en-US" dirty="0"/>
              <a:t> </a:t>
            </a:r>
          </a:p>
        </p:txBody>
      </p:sp>
      <p:sp>
        <p:nvSpPr>
          <p:cNvPr id="45" name="Footer Placeholder 9"/>
          <p:cNvSpPr>
            <a:spLocks noGrp="1"/>
          </p:cNvSpPr>
          <p:nvPr>
            <p:ph type="ftr" sz="quarter" idx="18"/>
          </p:nvPr>
        </p:nvSpPr>
        <p:spPr>
          <a:xfrm>
            <a:off x="7246916" y="8602294"/>
            <a:ext cx="8290521" cy="376237"/>
          </a:xfrm>
        </p:spPr>
        <p:txBody>
          <a:bodyPr>
            <a:normAutofit/>
          </a:bodyPr>
          <a:lstStyle>
            <a:lvl1pPr algn="r">
              <a:defRPr sz="1400" b="0" i="0" spc="0">
                <a:solidFill>
                  <a:schemeClr val="bg1"/>
                </a:solidFill>
                <a:latin typeface="Helvetica" charset="0"/>
                <a:ea typeface="Helvetica" charset="0"/>
                <a:cs typeface="Helvetica" charset="0"/>
              </a:defRPr>
            </a:lvl1pPr>
          </a:lstStyle>
          <a:p>
            <a:r>
              <a:rPr lang="en-US"/>
              <a:t>OpenAIRE Q-Sort 2 July 2019</a:t>
            </a:r>
            <a:endParaRPr lang="en-US" dirty="0"/>
          </a:p>
        </p:txBody>
      </p:sp>
      <p:sp>
        <p:nvSpPr>
          <p:cNvPr id="20" name="Slide Number Placeholder 2"/>
          <p:cNvSpPr>
            <a:spLocks noGrp="1"/>
          </p:cNvSpPr>
          <p:nvPr>
            <p:ph type="sldNum" sz="quarter" idx="4"/>
          </p:nvPr>
        </p:nvSpPr>
        <p:spPr>
          <a:xfrm>
            <a:off x="15571303" y="8602293"/>
            <a:ext cx="508000" cy="376237"/>
          </a:xfrm>
          <a:prstGeom prst="rect">
            <a:avLst/>
          </a:prstGeom>
        </p:spPr>
        <p:txBody>
          <a:bodyPr vert="horz" lIns="91440" tIns="45720" rIns="91440" bIns="45720" rtlCol="0" anchor="ctr"/>
          <a:lstStyle>
            <a:lvl1pPr algn="r">
              <a:defRPr sz="1600" b="0" i="0">
                <a:solidFill>
                  <a:schemeClr val="bg1"/>
                </a:solidFill>
                <a:latin typeface="Helvetica" charset="0"/>
                <a:ea typeface="Helvetica" charset="0"/>
                <a:cs typeface="Helvetica" charset="0"/>
              </a:defRPr>
            </a:lvl1pPr>
          </a:lstStyle>
          <a:p>
            <a:fld id="{CA77D4BE-F539-D04A-8CB9-4B543B2D7FFD}" type="slidenum">
              <a:rPr lang="en-GB" smtClean="0"/>
              <a:pPr/>
              <a:t>‹Nr.›</a:t>
            </a:fld>
            <a:endParaRPr lang="en-GB"/>
          </a:p>
        </p:txBody>
      </p:sp>
      <p:pic>
        <p:nvPicPr>
          <p:cNvPr id="18" name="Picture 17"/>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11200" y="8203662"/>
            <a:ext cx="2076544" cy="741219"/>
          </a:xfrm>
          <a:prstGeom prst="rect">
            <a:avLst/>
          </a:prstGeom>
        </p:spPr>
      </p:pic>
      <p:pic>
        <p:nvPicPr>
          <p:cNvPr id="21" name="Picture 20"/>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621002971"/>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 Blocks">
    <p:spTree>
      <p:nvGrpSpPr>
        <p:cNvPr id="1" name=""/>
        <p:cNvGrpSpPr/>
        <p:nvPr/>
      </p:nvGrpSpPr>
      <p:grpSpPr>
        <a:xfrm>
          <a:off x="0" y="0"/>
          <a:ext cx="0" cy="0"/>
          <a:chOff x="0" y="0"/>
          <a:chExt cx="0" cy="0"/>
        </a:xfrm>
      </p:grpSpPr>
      <p:sp>
        <p:nvSpPr>
          <p:cNvPr id="5" name="Text Placeholder 25"/>
          <p:cNvSpPr>
            <a:spLocks noGrp="1"/>
          </p:cNvSpPr>
          <p:nvPr>
            <p:ph type="body" sz="quarter" idx="10" hasCustomPrompt="1"/>
          </p:nvPr>
        </p:nvSpPr>
        <p:spPr>
          <a:xfrm>
            <a:off x="711199" y="355600"/>
            <a:ext cx="14826237" cy="1104900"/>
          </a:xfrm>
          <a:prstGeom prst="rect">
            <a:avLst/>
          </a:prstGeom>
        </p:spPr>
        <p:txBody>
          <a:bodyPr wrap="square" lIns="0" tIns="0" rIns="0" bIns="0" anchor="b" anchorCtr="0">
            <a:normAutofit/>
          </a:bodyPr>
          <a:lstStyle>
            <a:lvl1pPr marL="0" indent="0" algn="ctr">
              <a:lnSpc>
                <a:spcPct val="85000"/>
              </a:lnSpc>
              <a:spcBef>
                <a:spcPts val="0"/>
              </a:spcBef>
              <a:buNone/>
              <a:defRPr sz="5400" b="1" i="0" spc="-300" baseline="0">
                <a:solidFill>
                  <a:schemeClr val="accent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LOREM IPSUM </a:t>
            </a:r>
            <a:r>
              <a:rPr lang="el-GR" dirty="0"/>
              <a:t>- 3</a:t>
            </a:r>
            <a:r>
              <a:rPr lang="en-US" dirty="0"/>
              <a:t> Boxes</a:t>
            </a:r>
          </a:p>
        </p:txBody>
      </p:sp>
      <p:sp>
        <p:nvSpPr>
          <p:cNvPr id="3" name="TextBox 2"/>
          <p:cNvSpPr txBox="1"/>
          <p:nvPr userDrawn="1"/>
        </p:nvSpPr>
        <p:spPr>
          <a:xfrm>
            <a:off x="18712067" y="3610626"/>
            <a:ext cx="96245" cy="588623"/>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000000"/>
              </a:solidFill>
              <a:effectLst/>
              <a:uFillTx/>
              <a:latin typeface="+mn-lt"/>
              <a:ea typeface="+mn-ea"/>
              <a:cs typeface="+mn-cs"/>
              <a:sym typeface="Helvetica Light"/>
            </a:endParaRPr>
          </a:p>
        </p:txBody>
      </p:sp>
      <p:pic>
        <p:nvPicPr>
          <p:cNvPr id="13" name="Picture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5400000" flipV="1">
            <a:off x="13821973" y="-500296"/>
            <a:ext cx="1933731" cy="2934324"/>
          </a:xfrm>
          <a:prstGeom prst="rect">
            <a:avLst/>
          </a:prstGeom>
        </p:spPr>
      </p:pic>
      <p:sp>
        <p:nvSpPr>
          <p:cNvPr id="31" name="Rectangle 30"/>
          <p:cNvSpPr/>
          <p:nvPr userDrawn="1"/>
        </p:nvSpPr>
        <p:spPr>
          <a:xfrm>
            <a:off x="711200" y="1933732"/>
            <a:ext cx="4532131" cy="180000"/>
          </a:xfrm>
          <a:prstGeom prst="rect">
            <a:avLst/>
          </a:prstGeom>
          <a:solidFill>
            <a:schemeClr val="accent1"/>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36" name="Rectangle 35"/>
          <p:cNvSpPr/>
          <p:nvPr userDrawn="1"/>
        </p:nvSpPr>
        <p:spPr>
          <a:xfrm>
            <a:off x="5861934" y="1933732"/>
            <a:ext cx="4532131" cy="180000"/>
          </a:xfrm>
          <a:prstGeom prst="rect">
            <a:avLst/>
          </a:prstGeom>
          <a:solidFill>
            <a:schemeClr val="accent2"/>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41" name="Rectangle 40"/>
          <p:cNvSpPr/>
          <p:nvPr userDrawn="1"/>
        </p:nvSpPr>
        <p:spPr>
          <a:xfrm>
            <a:off x="11012668" y="1933732"/>
            <a:ext cx="4532131" cy="180000"/>
          </a:xfrm>
          <a:prstGeom prst="rect">
            <a:avLst/>
          </a:prstGeom>
          <a:solidFill>
            <a:schemeClr val="accent4"/>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42" name="Rectangle 41"/>
          <p:cNvSpPr/>
          <p:nvPr userDrawn="1"/>
        </p:nvSpPr>
        <p:spPr>
          <a:xfrm>
            <a:off x="711200" y="7000354"/>
            <a:ext cx="4532131" cy="84449"/>
          </a:xfrm>
          <a:prstGeom prst="rect">
            <a:avLst/>
          </a:prstGeom>
          <a:solidFill>
            <a:schemeClr val="accent1"/>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43" name="Rectangle 42"/>
          <p:cNvSpPr/>
          <p:nvPr userDrawn="1"/>
        </p:nvSpPr>
        <p:spPr>
          <a:xfrm>
            <a:off x="5861934" y="6999710"/>
            <a:ext cx="4532131" cy="84449"/>
          </a:xfrm>
          <a:prstGeom prst="rect">
            <a:avLst/>
          </a:prstGeom>
          <a:solidFill>
            <a:schemeClr val="accent2"/>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44" name="Rectangle 43"/>
          <p:cNvSpPr/>
          <p:nvPr userDrawn="1"/>
        </p:nvSpPr>
        <p:spPr>
          <a:xfrm>
            <a:off x="11012668" y="6999709"/>
            <a:ext cx="4532131" cy="84449"/>
          </a:xfrm>
          <a:prstGeom prst="rect">
            <a:avLst/>
          </a:prstGeom>
          <a:solidFill>
            <a:schemeClr val="accent4"/>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48" name="Text Placeholder 15"/>
          <p:cNvSpPr>
            <a:spLocks noGrp="1"/>
          </p:cNvSpPr>
          <p:nvPr>
            <p:ph type="body" sz="quarter" idx="27" hasCustomPrompt="1"/>
          </p:nvPr>
        </p:nvSpPr>
        <p:spPr>
          <a:xfrm>
            <a:off x="711201" y="3229338"/>
            <a:ext cx="4532130" cy="3538870"/>
          </a:xfrm>
          <a:prstGeom prst="rect">
            <a:avLst/>
          </a:prstGeom>
        </p:spPr>
        <p:txBody>
          <a:bodyPr lIns="108000" tIns="108000" rIns="108000" bIns="108000" numCol="1" spcCol="720000" anchor="t" anchorCtr="0">
            <a:normAutofit/>
          </a:bodyPr>
          <a:lstStyle>
            <a:lvl1pPr marL="0" indent="0" algn="ctr">
              <a:buNone/>
              <a:defRPr sz="2400" b="0" i="0" spc="-150" baseline="0">
                <a:solidFill>
                  <a:schemeClr val="tx2"/>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Donec</a:t>
            </a:r>
            <a:r>
              <a:rPr lang="en-US" dirty="0"/>
              <a:t> vitae </a:t>
            </a:r>
            <a:r>
              <a:rPr lang="en-US" dirty="0" err="1"/>
              <a:t>sapien</a:t>
            </a:r>
            <a:r>
              <a:rPr lang="en-US" dirty="0"/>
              <a:t> </a:t>
            </a:r>
            <a:r>
              <a:rPr lang="en-US" dirty="0" err="1"/>
              <a:t>ut</a:t>
            </a:r>
            <a:r>
              <a:rPr lang="en-US" dirty="0"/>
              <a:t> libero </a:t>
            </a:r>
            <a:r>
              <a:rPr lang="en-US" dirty="0" err="1"/>
              <a:t>venenatis</a:t>
            </a:r>
            <a:r>
              <a:rPr lang="en-US" dirty="0"/>
              <a:t> </a:t>
            </a:r>
            <a:r>
              <a:rPr lang="en-US" dirty="0" err="1"/>
              <a:t>faucibus</a:t>
            </a:r>
            <a:r>
              <a:rPr lang="en-US" dirty="0"/>
              <a:t>. </a:t>
            </a:r>
            <a:r>
              <a:rPr lang="en-US" dirty="0" err="1"/>
              <a:t>Nullam</a:t>
            </a:r>
            <a:r>
              <a:rPr lang="en-US" dirty="0"/>
              <a:t> </a:t>
            </a:r>
            <a:r>
              <a:rPr lang="en-US" dirty="0" err="1"/>
              <a:t>quis</a:t>
            </a:r>
            <a:r>
              <a:rPr lang="en-US" dirty="0"/>
              <a:t> ante. </a:t>
            </a:r>
            <a:r>
              <a:rPr lang="en-US" dirty="0" err="1"/>
              <a:t>Etiam</a:t>
            </a:r>
            <a:r>
              <a:rPr lang="en-US" dirty="0"/>
              <a:t> sit </a:t>
            </a:r>
            <a:r>
              <a:rPr lang="en-US" dirty="0" err="1"/>
              <a:t>amet</a:t>
            </a:r>
            <a:r>
              <a:rPr lang="en-US" dirty="0"/>
              <a:t> </a:t>
            </a:r>
            <a:r>
              <a:rPr lang="en-US" dirty="0" err="1"/>
              <a:t>orci</a:t>
            </a:r>
            <a:r>
              <a:rPr lang="en-US" dirty="0"/>
              <a:t> </a:t>
            </a:r>
            <a:r>
              <a:rPr lang="en-US" dirty="0" err="1"/>
              <a:t>eget</a:t>
            </a:r>
            <a:r>
              <a:rPr lang="en-US" dirty="0"/>
              <a:t> </a:t>
            </a:r>
            <a:r>
              <a:rPr lang="en-US" dirty="0" err="1"/>
              <a:t>eros</a:t>
            </a:r>
            <a:r>
              <a:rPr lang="en-US" dirty="0"/>
              <a:t> </a:t>
            </a:r>
            <a:r>
              <a:rPr lang="en-US" dirty="0" err="1"/>
              <a:t>faucibus</a:t>
            </a:r>
            <a:r>
              <a:rPr lang="en-US" dirty="0"/>
              <a:t> </a:t>
            </a:r>
            <a:r>
              <a:rPr lang="en-US" dirty="0" err="1"/>
              <a:t>tincidunt</a:t>
            </a:r>
            <a:r>
              <a:rPr lang="en-US" dirty="0"/>
              <a:t>. </a:t>
            </a:r>
            <a:r>
              <a:rPr lang="en-US" dirty="0" err="1"/>
              <a:t>Duis</a:t>
            </a:r>
            <a:r>
              <a:rPr lang="en-US" dirty="0"/>
              <a:t> </a:t>
            </a:r>
            <a:r>
              <a:rPr lang="en-US" dirty="0" err="1"/>
              <a:t>leo</a:t>
            </a:r>
            <a:r>
              <a:rPr lang="en-US" dirty="0"/>
              <a:t>. </a:t>
            </a:r>
            <a:r>
              <a:rPr lang="en-US" dirty="0" err="1"/>
              <a:t>Sed</a:t>
            </a:r>
            <a:r>
              <a:rPr lang="en-US" dirty="0"/>
              <a:t> </a:t>
            </a:r>
            <a:r>
              <a:rPr lang="en-US" dirty="0" err="1"/>
              <a:t>fringilla</a:t>
            </a:r>
            <a:r>
              <a:rPr lang="en-US" dirty="0"/>
              <a:t> </a:t>
            </a:r>
            <a:r>
              <a:rPr lang="en-US" dirty="0" err="1"/>
              <a:t>mauris</a:t>
            </a:r>
            <a:r>
              <a:rPr lang="en-US" dirty="0"/>
              <a:t> sit </a:t>
            </a:r>
            <a:r>
              <a:rPr lang="en-US" dirty="0" err="1"/>
              <a:t>amet</a:t>
            </a:r>
            <a:r>
              <a:rPr lang="en-US" dirty="0"/>
              <a:t> </a:t>
            </a:r>
            <a:r>
              <a:rPr lang="en-US" dirty="0" err="1"/>
              <a:t>nibh</a:t>
            </a:r>
            <a:r>
              <a:rPr lang="en-US" dirty="0"/>
              <a:t>. </a:t>
            </a:r>
            <a:r>
              <a:rPr lang="en-US" dirty="0" err="1"/>
              <a:t>Donec</a:t>
            </a:r>
            <a:r>
              <a:rPr lang="en-US" dirty="0"/>
              <a:t> </a:t>
            </a:r>
            <a:r>
              <a:rPr lang="en-US" dirty="0" err="1"/>
              <a:t>sodales</a:t>
            </a:r>
            <a:r>
              <a:rPr lang="en-US" dirty="0"/>
              <a:t> </a:t>
            </a:r>
            <a:r>
              <a:rPr lang="en-US" dirty="0" err="1"/>
              <a:t>sagittis</a:t>
            </a:r>
            <a:r>
              <a:rPr lang="en-US" dirty="0"/>
              <a:t> magna.</a:t>
            </a:r>
            <a:r>
              <a:rPr lang="el-GR" dirty="0"/>
              <a:t> </a:t>
            </a:r>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Donec</a:t>
            </a:r>
            <a:r>
              <a:rPr lang="en-US" dirty="0"/>
              <a:t> vitae </a:t>
            </a:r>
            <a:r>
              <a:rPr lang="en-US" dirty="0" err="1"/>
              <a:t>sapien</a:t>
            </a:r>
            <a:r>
              <a:rPr lang="en-US" dirty="0"/>
              <a:t> </a:t>
            </a:r>
            <a:r>
              <a:rPr lang="en-US" dirty="0" err="1"/>
              <a:t>ut</a:t>
            </a:r>
            <a:r>
              <a:rPr lang="en-US" dirty="0"/>
              <a:t> libero </a:t>
            </a:r>
            <a:r>
              <a:rPr lang="en-US" dirty="0" err="1"/>
              <a:t>venenatis</a:t>
            </a:r>
            <a:r>
              <a:rPr lang="en-US" dirty="0"/>
              <a:t> </a:t>
            </a:r>
            <a:r>
              <a:rPr lang="en-US" dirty="0" err="1"/>
              <a:t>faucibus</a:t>
            </a:r>
            <a:r>
              <a:rPr lang="en-US" dirty="0"/>
              <a:t>. </a:t>
            </a:r>
          </a:p>
        </p:txBody>
      </p:sp>
      <p:sp>
        <p:nvSpPr>
          <p:cNvPr id="49" name="Text Placeholder 25"/>
          <p:cNvSpPr>
            <a:spLocks noGrp="1"/>
          </p:cNvSpPr>
          <p:nvPr>
            <p:ph type="body" sz="quarter" idx="28" hasCustomPrompt="1"/>
          </p:nvPr>
        </p:nvSpPr>
        <p:spPr>
          <a:xfrm>
            <a:off x="711200" y="2430866"/>
            <a:ext cx="4532132" cy="668336"/>
          </a:xfrm>
          <a:prstGeom prst="rect">
            <a:avLst/>
          </a:prstGeom>
        </p:spPr>
        <p:txBody>
          <a:bodyPr wrap="square" lIns="0" tIns="0" rIns="0" bIns="0" anchor="b" anchorCtr="0">
            <a:noAutofit/>
          </a:bodyPr>
          <a:lstStyle>
            <a:lvl1pPr marL="0" indent="0" algn="ctr">
              <a:lnSpc>
                <a:spcPct val="85000"/>
              </a:lnSpc>
              <a:spcBef>
                <a:spcPts val="0"/>
              </a:spcBef>
              <a:buNone/>
              <a:defRPr sz="4800" b="1" i="0" spc="-150" baseline="0">
                <a:solidFill>
                  <a:schemeClr val="tx2"/>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Option 1</a:t>
            </a:r>
          </a:p>
        </p:txBody>
      </p:sp>
      <p:sp>
        <p:nvSpPr>
          <p:cNvPr id="50" name="Text Placeholder 15"/>
          <p:cNvSpPr>
            <a:spLocks noGrp="1"/>
          </p:cNvSpPr>
          <p:nvPr>
            <p:ph type="body" sz="quarter" idx="29" hasCustomPrompt="1"/>
          </p:nvPr>
        </p:nvSpPr>
        <p:spPr>
          <a:xfrm>
            <a:off x="5861934" y="3229338"/>
            <a:ext cx="4532130" cy="3538870"/>
          </a:xfrm>
          <a:prstGeom prst="rect">
            <a:avLst/>
          </a:prstGeom>
        </p:spPr>
        <p:txBody>
          <a:bodyPr lIns="108000" tIns="108000" rIns="108000" bIns="108000" numCol="1" spcCol="720000" anchor="t" anchorCtr="0">
            <a:normAutofit/>
          </a:bodyPr>
          <a:lstStyle>
            <a:lvl1pPr marL="0" indent="0" algn="ctr">
              <a:buNone/>
              <a:defRPr sz="2400" b="0" i="0" spc="-150" baseline="0">
                <a:solidFill>
                  <a:schemeClr val="tx2"/>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Donec</a:t>
            </a:r>
            <a:r>
              <a:rPr lang="en-US" dirty="0"/>
              <a:t> vitae </a:t>
            </a:r>
            <a:r>
              <a:rPr lang="en-US" dirty="0" err="1"/>
              <a:t>sapien</a:t>
            </a:r>
            <a:r>
              <a:rPr lang="en-US" dirty="0"/>
              <a:t> </a:t>
            </a:r>
            <a:r>
              <a:rPr lang="en-US" dirty="0" err="1"/>
              <a:t>ut</a:t>
            </a:r>
            <a:r>
              <a:rPr lang="en-US" dirty="0"/>
              <a:t> libero </a:t>
            </a:r>
            <a:r>
              <a:rPr lang="en-US" dirty="0" err="1"/>
              <a:t>venenatis</a:t>
            </a:r>
            <a:r>
              <a:rPr lang="en-US" dirty="0"/>
              <a:t> </a:t>
            </a:r>
            <a:r>
              <a:rPr lang="en-US" dirty="0" err="1"/>
              <a:t>faucibus</a:t>
            </a:r>
            <a:r>
              <a:rPr lang="en-US" dirty="0"/>
              <a:t>. </a:t>
            </a:r>
            <a:r>
              <a:rPr lang="en-US" dirty="0" err="1"/>
              <a:t>Nullam</a:t>
            </a:r>
            <a:r>
              <a:rPr lang="en-US" dirty="0"/>
              <a:t> </a:t>
            </a:r>
            <a:r>
              <a:rPr lang="en-US" dirty="0" err="1"/>
              <a:t>quis</a:t>
            </a:r>
            <a:r>
              <a:rPr lang="en-US" dirty="0"/>
              <a:t> ante. </a:t>
            </a:r>
            <a:r>
              <a:rPr lang="en-US" dirty="0" err="1"/>
              <a:t>Etiam</a:t>
            </a:r>
            <a:r>
              <a:rPr lang="en-US" dirty="0"/>
              <a:t> sit </a:t>
            </a:r>
            <a:r>
              <a:rPr lang="en-US" dirty="0" err="1"/>
              <a:t>amet</a:t>
            </a:r>
            <a:r>
              <a:rPr lang="en-US" dirty="0"/>
              <a:t> </a:t>
            </a:r>
            <a:r>
              <a:rPr lang="en-US" dirty="0" err="1"/>
              <a:t>orci</a:t>
            </a:r>
            <a:r>
              <a:rPr lang="en-US" dirty="0"/>
              <a:t> </a:t>
            </a:r>
            <a:r>
              <a:rPr lang="en-US" dirty="0" err="1"/>
              <a:t>eget</a:t>
            </a:r>
            <a:r>
              <a:rPr lang="en-US" dirty="0"/>
              <a:t> </a:t>
            </a:r>
            <a:r>
              <a:rPr lang="en-US" dirty="0" err="1"/>
              <a:t>eros</a:t>
            </a:r>
            <a:r>
              <a:rPr lang="en-US" dirty="0"/>
              <a:t> </a:t>
            </a:r>
            <a:r>
              <a:rPr lang="en-US" dirty="0" err="1"/>
              <a:t>faucibus</a:t>
            </a:r>
            <a:r>
              <a:rPr lang="en-US" dirty="0"/>
              <a:t> </a:t>
            </a:r>
            <a:r>
              <a:rPr lang="en-US" dirty="0" err="1"/>
              <a:t>tincidunt</a:t>
            </a:r>
            <a:r>
              <a:rPr lang="en-US" dirty="0"/>
              <a:t>. </a:t>
            </a:r>
            <a:r>
              <a:rPr lang="en-US" dirty="0" err="1"/>
              <a:t>Duis</a:t>
            </a:r>
            <a:r>
              <a:rPr lang="en-US" dirty="0"/>
              <a:t> </a:t>
            </a:r>
            <a:r>
              <a:rPr lang="en-US" dirty="0" err="1"/>
              <a:t>leo</a:t>
            </a:r>
            <a:r>
              <a:rPr lang="en-US" dirty="0"/>
              <a:t>. </a:t>
            </a:r>
            <a:r>
              <a:rPr lang="en-US" dirty="0" err="1"/>
              <a:t>Sed</a:t>
            </a:r>
            <a:r>
              <a:rPr lang="en-US" dirty="0"/>
              <a:t> </a:t>
            </a:r>
            <a:r>
              <a:rPr lang="en-US" dirty="0" err="1"/>
              <a:t>fringilla</a:t>
            </a:r>
            <a:r>
              <a:rPr lang="en-US" dirty="0"/>
              <a:t> </a:t>
            </a:r>
            <a:r>
              <a:rPr lang="en-US" dirty="0" err="1"/>
              <a:t>mauris</a:t>
            </a:r>
            <a:r>
              <a:rPr lang="en-US" dirty="0"/>
              <a:t> sit </a:t>
            </a:r>
            <a:r>
              <a:rPr lang="en-US" dirty="0" err="1"/>
              <a:t>amet</a:t>
            </a:r>
            <a:r>
              <a:rPr lang="en-US" dirty="0"/>
              <a:t> </a:t>
            </a:r>
            <a:r>
              <a:rPr lang="en-US" dirty="0" err="1"/>
              <a:t>nibh</a:t>
            </a:r>
            <a:r>
              <a:rPr lang="en-US" dirty="0"/>
              <a:t>. </a:t>
            </a:r>
            <a:r>
              <a:rPr lang="en-US" dirty="0" err="1"/>
              <a:t>Donec</a:t>
            </a:r>
            <a:r>
              <a:rPr lang="en-US" dirty="0"/>
              <a:t> </a:t>
            </a:r>
            <a:r>
              <a:rPr lang="en-US" dirty="0" err="1"/>
              <a:t>sodales</a:t>
            </a:r>
            <a:r>
              <a:rPr lang="en-US" dirty="0"/>
              <a:t> </a:t>
            </a:r>
            <a:r>
              <a:rPr lang="en-US" dirty="0" err="1"/>
              <a:t>sagittis</a:t>
            </a:r>
            <a:r>
              <a:rPr lang="en-US" dirty="0"/>
              <a:t> magna.</a:t>
            </a:r>
            <a:r>
              <a:rPr lang="el-GR" dirty="0"/>
              <a:t> </a:t>
            </a:r>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Donec</a:t>
            </a:r>
            <a:r>
              <a:rPr lang="en-US" dirty="0"/>
              <a:t> vitae </a:t>
            </a:r>
            <a:r>
              <a:rPr lang="en-US" dirty="0" err="1"/>
              <a:t>sapien</a:t>
            </a:r>
            <a:r>
              <a:rPr lang="en-US" dirty="0"/>
              <a:t> </a:t>
            </a:r>
            <a:r>
              <a:rPr lang="en-US" dirty="0" err="1"/>
              <a:t>ut</a:t>
            </a:r>
            <a:r>
              <a:rPr lang="en-US" dirty="0"/>
              <a:t> libero </a:t>
            </a:r>
            <a:r>
              <a:rPr lang="en-US" dirty="0" err="1"/>
              <a:t>venenatis</a:t>
            </a:r>
            <a:r>
              <a:rPr lang="en-US" dirty="0"/>
              <a:t> </a:t>
            </a:r>
            <a:r>
              <a:rPr lang="en-US" dirty="0" err="1"/>
              <a:t>faucibus</a:t>
            </a:r>
            <a:r>
              <a:rPr lang="en-US" dirty="0"/>
              <a:t>. </a:t>
            </a:r>
          </a:p>
        </p:txBody>
      </p:sp>
      <p:sp>
        <p:nvSpPr>
          <p:cNvPr id="51" name="Text Placeholder 25"/>
          <p:cNvSpPr>
            <a:spLocks noGrp="1"/>
          </p:cNvSpPr>
          <p:nvPr>
            <p:ph type="body" sz="quarter" idx="30" hasCustomPrompt="1"/>
          </p:nvPr>
        </p:nvSpPr>
        <p:spPr>
          <a:xfrm>
            <a:off x="5861933" y="2430866"/>
            <a:ext cx="4532132" cy="668336"/>
          </a:xfrm>
          <a:prstGeom prst="rect">
            <a:avLst/>
          </a:prstGeom>
        </p:spPr>
        <p:txBody>
          <a:bodyPr wrap="square" lIns="0" tIns="0" rIns="0" bIns="0" anchor="b" anchorCtr="0">
            <a:noAutofit/>
          </a:bodyPr>
          <a:lstStyle>
            <a:lvl1pPr marL="0" indent="0" algn="ctr">
              <a:lnSpc>
                <a:spcPct val="85000"/>
              </a:lnSpc>
              <a:spcBef>
                <a:spcPts val="0"/>
              </a:spcBef>
              <a:buNone/>
              <a:defRPr sz="4800" b="1" i="0" spc="-150" baseline="0">
                <a:solidFill>
                  <a:schemeClr val="tx2"/>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Option 2</a:t>
            </a:r>
          </a:p>
        </p:txBody>
      </p:sp>
      <p:sp>
        <p:nvSpPr>
          <p:cNvPr id="52" name="Text Placeholder 15"/>
          <p:cNvSpPr>
            <a:spLocks noGrp="1"/>
          </p:cNvSpPr>
          <p:nvPr>
            <p:ph type="body" sz="quarter" idx="31" hasCustomPrompt="1"/>
          </p:nvPr>
        </p:nvSpPr>
        <p:spPr>
          <a:xfrm>
            <a:off x="11012669" y="3229338"/>
            <a:ext cx="4532130" cy="3538870"/>
          </a:xfrm>
          <a:prstGeom prst="rect">
            <a:avLst/>
          </a:prstGeom>
        </p:spPr>
        <p:txBody>
          <a:bodyPr lIns="108000" tIns="108000" rIns="108000" bIns="108000" numCol="1" spcCol="720000" anchor="t" anchorCtr="0">
            <a:normAutofit/>
          </a:bodyPr>
          <a:lstStyle>
            <a:lvl1pPr marL="0" indent="0" algn="ctr">
              <a:buNone/>
              <a:defRPr sz="2400" b="0" i="0" spc="-150" baseline="0">
                <a:solidFill>
                  <a:schemeClr val="tx2"/>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Donec</a:t>
            </a:r>
            <a:r>
              <a:rPr lang="en-US" dirty="0"/>
              <a:t> vitae </a:t>
            </a:r>
            <a:r>
              <a:rPr lang="en-US" dirty="0" err="1"/>
              <a:t>sapien</a:t>
            </a:r>
            <a:r>
              <a:rPr lang="en-US" dirty="0"/>
              <a:t> </a:t>
            </a:r>
            <a:r>
              <a:rPr lang="en-US" dirty="0" err="1"/>
              <a:t>ut</a:t>
            </a:r>
            <a:r>
              <a:rPr lang="en-US" dirty="0"/>
              <a:t> libero </a:t>
            </a:r>
            <a:r>
              <a:rPr lang="en-US" dirty="0" err="1"/>
              <a:t>venenatis</a:t>
            </a:r>
            <a:r>
              <a:rPr lang="en-US" dirty="0"/>
              <a:t> </a:t>
            </a:r>
            <a:r>
              <a:rPr lang="en-US" dirty="0" err="1"/>
              <a:t>faucibus</a:t>
            </a:r>
            <a:r>
              <a:rPr lang="en-US" dirty="0"/>
              <a:t>. </a:t>
            </a:r>
            <a:r>
              <a:rPr lang="en-US" dirty="0" err="1"/>
              <a:t>Nullam</a:t>
            </a:r>
            <a:r>
              <a:rPr lang="en-US" dirty="0"/>
              <a:t> </a:t>
            </a:r>
            <a:r>
              <a:rPr lang="en-US" dirty="0" err="1"/>
              <a:t>quis</a:t>
            </a:r>
            <a:r>
              <a:rPr lang="en-US" dirty="0"/>
              <a:t> ante. </a:t>
            </a:r>
            <a:r>
              <a:rPr lang="en-US" dirty="0" err="1"/>
              <a:t>Etiam</a:t>
            </a:r>
            <a:r>
              <a:rPr lang="en-US" dirty="0"/>
              <a:t> sit </a:t>
            </a:r>
            <a:r>
              <a:rPr lang="en-US" dirty="0" err="1"/>
              <a:t>amet</a:t>
            </a:r>
            <a:r>
              <a:rPr lang="en-US" dirty="0"/>
              <a:t> </a:t>
            </a:r>
            <a:r>
              <a:rPr lang="en-US" dirty="0" err="1"/>
              <a:t>orci</a:t>
            </a:r>
            <a:r>
              <a:rPr lang="en-US" dirty="0"/>
              <a:t> </a:t>
            </a:r>
            <a:r>
              <a:rPr lang="en-US" dirty="0" err="1"/>
              <a:t>eget</a:t>
            </a:r>
            <a:r>
              <a:rPr lang="en-US" dirty="0"/>
              <a:t> </a:t>
            </a:r>
            <a:r>
              <a:rPr lang="en-US" dirty="0" err="1"/>
              <a:t>eros</a:t>
            </a:r>
            <a:r>
              <a:rPr lang="en-US" dirty="0"/>
              <a:t> </a:t>
            </a:r>
            <a:r>
              <a:rPr lang="en-US" dirty="0" err="1"/>
              <a:t>faucibus</a:t>
            </a:r>
            <a:r>
              <a:rPr lang="en-US" dirty="0"/>
              <a:t> </a:t>
            </a:r>
            <a:r>
              <a:rPr lang="en-US" dirty="0" err="1"/>
              <a:t>tincidunt</a:t>
            </a:r>
            <a:r>
              <a:rPr lang="en-US" dirty="0"/>
              <a:t>. </a:t>
            </a:r>
            <a:r>
              <a:rPr lang="en-US" dirty="0" err="1"/>
              <a:t>Duis</a:t>
            </a:r>
            <a:r>
              <a:rPr lang="en-US" dirty="0"/>
              <a:t> </a:t>
            </a:r>
            <a:r>
              <a:rPr lang="en-US" dirty="0" err="1"/>
              <a:t>leo</a:t>
            </a:r>
            <a:r>
              <a:rPr lang="en-US" dirty="0"/>
              <a:t>. </a:t>
            </a:r>
            <a:r>
              <a:rPr lang="en-US" dirty="0" err="1"/>
              <a:t>Sed</a:t>
            </a:r>
            <a:r>
              <a:rPr lang="en-US" dirty="0"/>
              <a:t> </a:t>
            </a:r>
            <a:r>
              <a:rPr lang="en-US" dirty="0" err="1"/>
              <a:t>fringilla</a:t>
            </a:r>
            <a:r>
              <a:rPr lang="en-US" dirty="0"/>
              <a:t> </a:t>
            </a:r>
            <a:r>
              <a:rPr lang="en-US" dirty="0" err="1"/>
              <a:t>mauris</a:t>
            </a:r>
            <a:r>
              <a:rPr lang="en-US" dirty="0"/>
              <a:t> sit </a:t>
            </a:r>
            <a:r>
              <a:rPr lang="en-US" dirty="0" err="1"/>
              <a:t>amet</a:t>
            </a:r>
            <a:r>
              <a:rPr lang="en-US" dirty="0"/>
              <a:t> </a:t>
            </a:r>
            <a:r>
              <a:rPr lang="en-US" dirty="0" err="1"/>
              <a:t>nibh</a:t>
            </a:r>
            <a:r>
              <a:rPr lang="en-US" dirty="0"/>
              <a:t>. </a:t>
            </a:r>
            <a:r>
              <a:rPr lang="en-US" dirty="0" err="1"/>
              <a:t>Donec</a:t>
            </a:r>
            <a:r>
              <a:rPr lang="en-US" dirty="0"/>
              <a:t> </a:t>
            </a:r>
            <a:r>
              <a:rPr lang="en-US" dirty="0" err="1"/>
              <a:t>sodales</a:t>
            </a:r>
            <a:r>
              <a:rPr lang="en-US" dirty="0"/>
              <a:t> </a:t>
            </a:r>
            <a:r>
              <a:rPr lang="en-US" dirty="0" err="1"/>
              <a:t>sagittis</a:t>
            </a:r>
            <a:r>
              <a:rPr lang="en-US" dirty="0"/>
              <a:t> magna.</a:t>
            </a:r>
            <a:r>
              <a:rPr lang="el-GR" dirty="0"/>
              <a:t> </a:t>
            </a:r>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Donec</a:t>
            </a:r>
            <a:r>
              <a:rPr lang="en-US" dirty="0"/>
              <a:t> vitae </a:t>
            </a:r>
            <a:r>
              <a:rPr lang="en-US" dirty="0" err="1"/>
              <a:t>sapien</a:t>
            </a:r>
            <a:r>
              <a:rPr lang="en-US" dirty="0"/>
              <a:t> </a:t>
            </a:r>
            <a:r>
              <a:rPr lang="en-US" dirty="0" err="1"/>
              <a:t>ut</a:t>
            </a:r>
            <a:r>
              <a:rPr lang="en-US" dirty="0"/>
              <a:t> libero </a:t>
            </a:r>
            <a:r>
              <a:rPr lang="en-US" dirty="0" err="1"/>
              <a:t>venenatis</a:t>
            </a:r>
            <a:r>
              <a:rPr lang="en-US" dirty="0"/>
              <a:t> </a:t>
            </a:r>
            <a:r>
              <a:rPr lang="en-US" dirty="0" err="1"/>
              <a:t>faucibus</a:t>
            </a:r>
            <a:r>
              <a:rPr lang="en-US" dirty="0"/>
              <a:t>. </a:t>
            </a:r>
          </a:p>
        </p:txBody>
      </p:sp>
      <p:sp>
        <p:nvSpPr>
          <p:cNvPr id="53" name="Text Placeholder 25"/>
          <p:cNvSpPr>
            <a:spLocks noGrp="1"/>
          </p:cNvSpPr>
          <p:nvPr>
            <p:ph type="body" sz="quarter" idx="32" hasCustomPrompt="1"/>
          </p:nvPr>
        </p:nvSpPr>
        <p:spPr>
          <a:xfrm>
            <a:off x="11012668" y="2430866"/>
            <a:ext cx="4532132" cy="668336"/>
          </a:xfrm>
          <a:prstGeom prst="rect">
            <a:avLst/>
          </a:prstGeom>
        </p:spPr>
        <p:txBody>
          <a:bodyPr wrap="square" lIns="0" tIns="0" rIns="0" bIns="0" anchor="b" anchorCtr="0">
            <a:noAutofit/>
          </a:bodyPr>
          <a:lstStyle>
            <a:lvl1pPr marL="0" indent="0" algn="ctr">
              <a:lnSpc>
                <a:spcPct val="85000"/>
              </a:lnSpc>
              <a:spcBef>
                <a:spcPts val="0"/>
              </a:spcBef>
              <a:buNone/>
              <a:defRPr sz="4800" b="1" i="0" spc="-150" baseline="0">
                <a:solidFill>
                  <a:schemeClr val="tx2"/>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Option 3</a:t>
            </a:r>
          </a:p>
        </p:txBody>
      </p:sp>
      <p:pic>
        <p:nvPicPr>
          <p:cNvPr id="23" name="Picture 2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5400000">
            <a:off x="370390" y="-389238"/>
            <a:ext cx="1481559" cy="2222339"/>
          </a:xfrm>
          <a:prstGeom prst="rect">
            <a:avLst/>
          </a:prstGeom>
        </p:spPr>
      </p:pic>
      <p:pic>
        <p:nvPicPr>
          <p:cNvPr id="24" name="Picture 2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14404051" y="7292051"/>
            <a:ext cx="1481559" cy="2222339"/>
          </a:xfrm>
          <a:prstGeom prst="rect">
            <a:avLst/>
          </a:prstGeom>
        </p:spPr>
      </p:pic>
      <p:sp>
        <p:nvSpPr>
          <p:cNvPr id="26" name="Footer Placeholder 9"/>
          <p:cNvSpPr>
            <a:spLocks noGrp="1"/>
          </p:cNvSpPr>
          <p:nvPr>
            <p:ph type="ftr" sz="quarter" idx="18"/>
          </p:nvPr>
        </p:nvSpPr>
        <p:spPr>
          <a:xfrm>
            <a:off x="7246916" y="8551495"/>
            <a:ext cx="8290521" cy="376237"/>
          </a:xfrm>
        </p:spPr>
        <p:txBody>
          <a:bodyPr>
            <a:normAutofit/>
          </a:bodyPr>
          <a:lstStyle>
            <a:lvl1pPr algn="r">
              <a:defRPr sz="1400" b="0" i="0" spc="0">
                <a:solidFill>
                  <a:schemeClr val="bg2">
                    <a:lumMod val="50000"/>
                  </a:schemeClr>
                </a:solidFill>
                <a:latin typeface="Helvetica" charset="0"/>
                <a:ea typeface="Helvetica" charset="0"/>
                <a:cs typeface="Helvetica" charset="0"/>
              </a:defRPr>
            </a:lvl1pPr>
          </a:lstStyle>
          <a:p>
            <a:r>
              <a:rPr lang="en-US"/>
              <a:t>OpenAIRE Q-Sort 2 July 2019</a:t>
            </a:r>
            <a:endParaRPr lang="en-US" dirty="0"/>
          </a:p>
        </p:txBody>
      </p:sp>
      <p:sp>
        <p:nvSpPr>
          <p:cNvPr id="27"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Helvetica" charset="0"/>
                <a:ea typeface="Helvetica" charset="0"/>
                <a:cs typeface="Helvetica" charset="0"/>
              </a:defRPr>
            </a:lvl1pPr>
          </a:lstStyle>
          <a:p>
            <a:fld id="{CA77D4BE-F539-D04A-8CB9-4B543B2D7FFD}" type="slidenum">
              <a:rPr lang="en-GB" smtClean="0"/>
              <a:pPr/>
              <a:t>‹Nr.›</a:t>
            </a:fld>
            <a:endParaRPr lang="en-GB"/>
          </a:p>
        </p:txBody>
      </p:sp>
      <p:pic>
        <p:nvPicPr>
          <p:cNvPr id="28" name="Picture 27"/>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11200" y="8203662"/>
            <a:ext cx="2076544" cy="741219"/>
          </a:xfrm>
          <a:prstGeom prst="rect">
            <a:avLst/>
          </a:prstGeom>
        </p:spPr>
      </p:pic>
      <p:pic>
        <p:nvPicPr>
          <p:cNvPr id="29" name="Picture 28"/>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957436715"/>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3 Blocks">
    <p:spTree>
      <p:nvGrpSpPr>
        <p:cNvPr id="1" name=""/>
        <p:cNvGrpSpPr/>
        <p:nvPr/>
      </p:nvGrpSpPr>
      <p:grpSpPr>
        <a:xfrm>
          <a:off x="0" y="0"/>
          <a:ext cx="0" cy="0"/>
          <a:chOff x="0" y="0"/>
          <a:chExt cx="0" cy="0"/>
        </a:xfrm>
      </p:grpSpPr>
      <p:sp>
        <p:nvSpPr>
          <p:cNvPr id="5" name="Text Placeholder 25"/>
          <p:cNvSpPr>
            <a:spLocks noGrp="1"/>
          </p:cNvSpPr>
          <p:nvPr>
            <p:ph type="body" sz="quarter" idx="10" hasCustomPrompt="1"/>
          </p:nvPr>
        </p:nvSpPr>
        <p:spPr>
          <a:xfrm>
            <a:off x="711199" y="355600"/>
            <a:ext cx="14826237" cy="1104900"/>
          </a:xfrm>
          <a:prstGeom prst="rect">
            <a:avLst/>
          </a:prstGeom>
        </p:spPr>
        <p:txBody>
          <a:bodyPr wrap="square" lIns="0" tIns="0" rIns="0" bIns="0" anchor="b" anchorCtr="0">
            <a:normAutofit/>
          </a:bodyPr>
          <a:lstStyle>
            <a:lvl1pPr marL="0" indent="0" algn="ctr">
              <a:lnSpc>
                <a:spcPct val="85000"/>
              </a:lnSpc>
              <a:spcBef>
                <a:spcPts val="0"/>
              </a:spcBef>
              <a:buNone/>
              <a:defRPr sz="5400" b="1" i="0" spc="-300" baseline="0">
                <a:solidFill>
                  <a:schemeClr val="accent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LOREM IPSUM </a:t>
            </a:r>
            <a:r>
              <a:rPr lang="el-GR" dirty="0"/>
              <a:t>- </a:t>
            </a:r>
            <a:r>
              <a:rPr lang="en-US" dirty="0"/>
              <a:t>2 Boxes</a:t>
            </a:r>
          </a:p>
        </p:txBody>
      </p:sp>
      <p:sp>
        <p:nvSpPr>
          <p:cNvPr id="3" name="TextBox 2"/>
          <p:cNvSpPr txBox="1"/>
          <p:nvPr userDrawn="1"/>
        </p:nvSpPr>
        <p:spPr>
          <a:xfrm>
            <a:off x="18712067" y="3610626"/>
            <a:ext cx="96245" cy="588623"/>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000000"/>
              </a:solidFill>
              <a:effectLst/>
              <a:uFillTx/>
              <a:latin typeface="+mn-lt"/>
              <a:ea typeface="+mn-ea"/>
              <a:cs typeface="+mn-cs"/>
              <a:sym typeface="Helvetica Light"/>
            </a:endParaRPr>
          </a:p>
        </p:txBody>
      </p:sp>
      <p:pic>
        <p:nvPicPr>
          <p:cNvPr id="13" name="Picture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5400000" flipV="1">
            <a:off x="13821973" y="-500296"/>
            <a:ext cx="1933731" cy="2934324"/>
          </a:xfrm>
          <a:prstGeom prst="rect">
            <a:avLst/>
          </a:prstGeom>
        </p:spPr>
      </p:pic>
      <p:sp>
        <p:nvSpPr>
          <p:cNvPr id="36" name="Rectangle 35"/>
          <p:cNvSpPr/>
          <p:nvPr userDrawn="1"/>
        </p:nvSpPr>
        <p:spPr>
          <a:xfrm>
            <a:off x="711200" y="1933731"/>
            <a:ext cx="7200000" cy="180000"/>
          </a:xfrm>
          <a:prstGeom prst="rect">
            <a:avLst/>
          </a:prstGeom>
          <a:solidFill>
            <a:schemeClr val="accent2"/>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41" name="Rectangle 40"/>
          <p:cNvSpPr/>
          <p:nvPr userDrawn="1"/>
        </p:nvSpPr>
        <p:spPr>
          <a:xfrm>
            <a:off x="8354543" y="1933732"/>
            <a:ext cx="7200000" cy="180000"/>
          </a:xfrm>
          <a:prstGeom prst="rect">
            <a:avLst/>
          </a:prstGeom>
          <a:solidFill>
            <a:schemeClr val="accent4"/>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43" name="Rectangle 42"/>
          <p:cNvSpPr/>
          <p:nvPr userDrawn="1"/>
        </p:nvSpPr>
        <p:spPr>
          <a:xfrm>
            <a:off x="711200" y="6999709"/>
            <a:ext cx="7200000" cy="84449"/>
          </a:xfrm>
          <a:prstGeom prst="rect">
            <a:avLst/>
          </a:prstGeom>
          <a:solidFill>
            <a:schemeClr val="accent2"/>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44" name="Rectangle 43"/>
          <p:cNvSpPr/>
          <p:nvPr userDrawn="1"/>
        </p:nvSpPr>
        <p:spPr>
          <a:xfrm>
            <a:off x="8354543" y="6999709"/>
            <a:ext cx="7200000" cy="84449"/>
          </a:xfrm>
          <a:prstGeom prst="rect">
            <a:avLst/>
          </a:prstGeom>
          <a:solidFill>
            <a:schemeClr val="accent4"/>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50" name="Text Placeholder 15"/>
          <p:cNvSpPr>
            <a:spLocks noGrp="1"/>
          </p:cNvSpPr>
          <p:nvPr>
            <p:ph type="body" sz="quarter" idx="29" hasCustomPrompt="1"/>
          </p:nvPr>
        </p:nvSpPr>
        <p:spPr>
          <a:xfrm>
            <a:off x="711200" y="3229337"/>
            <a:ext cx="7200000" cy="3538870"/>
          </a:xfrm>
          <a:prstGeom prst="rect">
            <a:avLst/>
          </a:prstGeom>
        </p:spPr>
        <p:txBody>
          <a:bodyPr lIns="108000" tIns="108000" rIns="108000" bIns="108000" numCol="1" spcCol="720000" anchor="t" anchorCtr="0">
            <a:normAutofit/>
          </a:bodyPr>
          <a:lstStyle>
            <a:lvl1pPr marL="0" indent="0" algn="ctr">
              <a:buNone/>
              <a:defRPr sz="2400" b="0" i="0" spc="-150" baseline="0">
                <a:solidFill>
                  <a:schemeClr val="tx2"/>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Donec</a:t>
            </a:r>
            <a:r>
              <a:rPr lang="en-US" dirty="0"/>
              <a:t> vitae </a:t>
            </a:r>
            <a:r>
              <a:rPr lang="en-US" dirty="0" err="1"/>
              <a:t>sapien</a:t>
            </a:r>
            <a:r>
              <a:rPr lang="en-US" dirty="0"/>
              <a:t> </a:t>
            </a:r>
            <a:r>
              <a:rPr lang="en-US" dirty="0" err="1"/>
              <a:t>ut</a:t>
            </a:r>
            <a:r>
              <a:rPr lang="en-US" dirty="0"/>
              <a:t> libero </a:t>
            </a:r>
            <a:r>
              <a:rPr lang="en-US" dirty="0" err="1"/>
              <a:t>venenatis</a:t>
            </a:r>
            <a:r>
              <a:rPr lang="en-US" dirty="0"/>
              <a:t> </a:t>
            </a:r>
            <a:r>
              <a:rPr lang="en-US" dirty="0" err="1"/>
              <a:t>faucibus</a:t>
            </a:r>
            <a:r>
              <a:rPr lang="en-US" dirty="0"/>
              <a:t>. </a:t>
            </a:r>
            <a:r>
              <a:rPr lang="en-US" dirty="0" err="1"/>
              <a:t>Nullam</a:t>
            </a:r>
            <a:r>
              <a:rPr lang="en-US" dirty="0"/>
              <a:t> </a:t>
            </a:r>
            <a:r>
              <a:rPr lang="en-US" dirty="0" err="1"/>
              <a:t>quis</a:t>
            </a:r>
            <a:r>
              <a:rPr lang="en-US" dirty="0"/>
              <a:t> ante. </a:t>
            </a:r>
            <a:r>
              <a:rPr lang="en-US" dirty="0" err="1"/>
              <a:t>Etiam</a:t>
            </a:r>
            <a:r>
              <a:rPr lang="en-US" dirty="0"/>
              <a:t> sit </a:t>
            </a:r>
            <a:r>
              <a:rPr lang="en-US" dirty="0" err="1"/>
              <a:t>amet</a:t>
            </a:r>
            <a:r>
              <a:rPr lang="en-US" dirty="0"/>
              <a:t> </a:t>
            </a:r>
            <a:r>
              <a:rPr lang="en-US" dirty="0" err="1"/>
              <a:t>orci</a:t>
            </a:r>
            <a:r>
              <a:rPr lang="en-US" dirty="0"/>
              <a:t> </a:t>
            </a:r>
            <a:r>
              <a:rPr lang="en-US" dirty="0" err="1"/>
              <a:t>eget</a:t>
            </a:r>
            <a:r>
              <a:rPr lang="en-US" dirty="0"/>
              <a:t> </a:t>
            </a:r>
            <a:r>
              <a:rPr lang="en-US" dirty="0" err="1"/>
              <a:t>eros</a:t>
            </a:r>
            <a:r>
              <a:rPr lang="en-US" dirty="0"/>
              <a:t> </a:t>
            </a:r>
            <a:r>
              <a:rPr lang="en-US" dirty="0" err="1"/>
              <a:t>faucibus</a:t>
            </a:r>
            <a:r>
              <a:rPr lang="en-US" dirty="0"/>
              <a:t> </a:t>
            </a:r>
            <a:r>
              <a:rPr lang="en-US" dirty="0" err="1"/>
              <a:t>tincidunt</a:t>
            </a:r>
            <a:r>
              <a:rPr lang="en-US" dirty="0"/>
              <a:t>. </a:t>
            </a:r>
            <a:r>
              <a:rPr lang="en-US" dirty="0" err="1"/>
              <a:t>Duis</a:t>
            </a:r>
            <a:r>
              <a:rPr lang="en-US" dirty="0"/>
              <a:t> </a:t>
            </a:r>
            <a:r>
              <a:rPr lang="en-US" dirty="0" err="1"/>
              <a:t>leo</a:t>
            </a:r>
            <a:r>
              <a:rPr lang="en-US" dirty="0"/>
              <a:t>. </a:t>
            </a:r>
            <a:r>
              <a:rPr lang="en-US" dirty="0" err="1"/>
              <a:t>Sed</a:t>
            </a:r>
            <a:r>
              <a:rPr lang="en-US" dirty="0"/>
              <a:t> </a:t>
            </a:r>
            <a:r>
              <a:rPr lang="en-US" dirty="0" err="1"/>
              <a:t>fringilla</a:t>
            </a:r>
            <a:r>
              <a:rPr lang="en-US" dirty="0"/>
              <a:t> </a:t>
            </a:r>
            <a:r>
              <a:rPr lang="en-US" dirty="0" err="1"/>
              <a:t>mauris</a:t>
            </a:r>
            <a:r>
              <a:rPr lang="en-US" dirty="0"/>
              <a:t> sit </a:t>
            </a:r>
            <a:r>
              <a:rPr lang="en-US" dirty="0" err="1"/>
              <a:t>amet</a:t>
            </a:r>
            <a:r>
              <a:rPr lang="en-US" dirty="0"/>
              <a:t> </a:t>
            </a:r>
            <a:r>
              <a:rPr lang="en-US" dirty="0" err="1"/>
              <a:t>nibh</a:t>
            </a:r>
            <a:r>
              <a:rPr lang="en-US" dirty="0"/>
              <a:t>. </a:t>
            </a:r>
            <a:r>
              <a:rPr lang="en-US" dirty="0" err="1"/>
              <a:t>Donec</a:t>
            </a:r>
            <a:r>
              <a:rPr lang="en-US" dirty="0"/>
              <a:t> </a:t>
            </a:r>
            <a:r>
              <a:rPr lang="en-US" dirty="0" err="1"/>
              <a:t>sodales</a:t>
            </a:r>
            <a:r>
              <a:rPr lang="en-US" dirty="0"/>
              <a:t> </a:t>
            </a:r>
            <a:r>
              <a:rPr lang="en-US" dirty="0" err="1"/>
              <a:t>sagittis</a:t>
            </a:r>
            <a:r>
              <a:rPr lang="en-US" dirty="0"/>
              <a:t> magna.</a:t>
            </a:r>
            <a:r>
              <a:rPr lang="el-GR" dirty="0"/>
              <a:t> </a:t>
            </a:r>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Donec</a:t>
            </a:r>
            <a:r>
              <a:rPr lang="en-US" dirty="0"/>
              <a:t> vitae </a:t>
            </a:r>
            <a:r>
              <a:rPr lang="en-US" dirty="0" err="1"/>
              <a:t>sapien</a:t>
            </a:r>
            <a:r>
              <a:rPr lang="en-US" dirty="0"/>
              <a:t> </a:t>
            </a:r>
            <a:r>
              <a:rPr lang="en-US" dirty="0" err="1"/>
              <a:t>ut</a:t>
            </a:r>
            <a:r>
              <a:rPr lang="en-US" dirty="0"/>
              <a:t> libero </a:t>
            </a:r>
            <a:r>
              <a:rPr lang="en-US" dirty="0" err="1"/>
              <a:t>venenatis</a:t>
            </a:r>
            <a:r>
              <a:rPr lang="en-US" dirty="0"/>
              <a:t> </a:t>
            </a:r>
            <a:r>
              <a:rPr lang="en-US" dirty="0" err="1"/>
              <a:t>faucibus</a:t>
            </a:r>
            <a:r>
              <a:rPr lang="en-US" dirty="0"/>
              <a:t>. </a:t>
            </a:r>
          </a:p>
        </p:txBody>
      </p:sp>
      <p:sp>
        <p:nvSpPr>
          <p:cNvPr id="51" name="Text Placeholder 25"/>
          <p:cNvSpPr>
            <a:spLocks noGrp="1"/>
          </p:cNvSpPr>
          <p:nvPr>
            <p:ph type="body" sz="quarter" idx="30" hasCustomPrompt="1"/>
          </p:nvPr>
        </p:nvSpPr>
        <p:spPr>
          <a:xfrm>
            <a:off x="711199" y="2430865"/>
            <a:ext cx="7200000" cy="668336"/>
          </a:xfrm>
          <a:prstGeom prst="rect">
            <a:avLst/>
          </a:prstGeom>
        </p:spPr>
        <p:txBody>
          <a:bodyPr wrap="square" lIns="0" tIns="0" rIns="0" bIns="0" anchor="b" anchorCtr="0">
            <a:noAutofit/>
          </a:bodyPr>
          <a:lstStyle>
            <a:lvl1pPr marL="0" indent="0" algn="ctr">
              <a:lnSpc>
                <a:spcPct val="85000"/>
              </a:lnSpc>
              <a:spcBef>
                <a:spcPts val="0"/>
              </a:spcBef>
              <a:buNone/>
              <a:defRPr sz="4800" b="1" i="0" spc="-150" baseline="0">
                <a:solidFill>
                  <a:schemeClr val="tx2"/>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Option 1</a:t>
            </a:r>
          </a:p>
        </p:txBody>
      </p:sp>
      <p:sp>
        <p:nvSpPr>
          <p:cNvPr id="52" name="Text Placeholder 15"/>
          <p:cNvSpPr>
            <a:spLocks noGrp="1"/>
          </p:cNvSpPr>
          <p:nvPr>
            <p:ph type="body" sz="quarter" idx="31" hasCustomPrompt="1"/>
          </p:nvPr>
        </p:nvSpPr>
        <p:spPr>
          <a:xfrm>
            <a:off x="8354544" y="3229338"/>
            <a:ext cx="7200000" cy="3538870"/>
          </a:xfrm>
          <a:prstGeom prst="rect">
            <a:avLst/>
          </a:prstGeom>
        </p:spPr>
        <p:txBody>
          <a:bodyPr lIns="108000" tIns="108000" rIns="108000" bIns="108000" numCol="1" spcCol="720000" anchor="t" anchorCtr="0">
            <a:normAutofit/>
          </a:bodyPr>
          <a:lstStyle>
            <a:lvl1pPr marL="0" indent="0" algn="ctr">
              <a:buNone/>
              <a:defRPr sz="2400" b="0" i="0" spc="-150" baseline="0">
                <a:solidFill>
                  <a:schemeClr val="tx2"/>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Donec</a:t>
            </a:r>
            <a:r>
              <a:rPr lang="en-US" dirty="0"/>
              <a:t> vitae </a:t>
            </a:r>
            <a:r>
              <a:rPr lang="en-US" dirty="0" err="1"/>
              <a:t>sapien</a:t>
            </a:r>
            <a:r>
              <a:rPr lang="en-US" dirty="0"/>
              <a:t> </a:t>
            </a:r>
            <a:r>
              <a:rPr lang="en-US" dirty="0" err="1"/>
              <a:t>ut</a:t>
            </a:r>
            <a:r>
              <a:rPr lang="en-US" dirty="0"/>
              <a:t> libero </a:t>
            </a:r>
            <a:r>
              <a:rPr lang="en-US" dirty="0" err="1"/>
              <a:t>venenatis</a:t>
            </a:r>
            <a:r>
              <a:rPr lang="en-US" dirty="0"/>
              <a:t> </a:t>
            </a:r>
            <a:r>
              <a:rPr lang="en-US" dirty="0" err="1"/>
              <a:t>faucibus</a:t>
            </a:r>
            <a:r>
              <a:rPr lang="en-US" dirty="0"/>
              <a:t>. </a:t>
            </a:r>
            <a:r>
              <a:rPr lang="en-US" dirty="0" err="1"/>
              <a:t>Nullam</a:t>
            </a:r>
            <a:r>
              <a:rPr lang="en-US" dirty="0"/>
              <a:t> </a:t>
            </a:r>
            <a:r>
              <a:rPr lang="en-US" dirty="0" err="1"/>
              <a:t>quis</a:t>
            </a:r>
            <a:r>
              <a:rPr lang="en-US" dirty="0"/>
              <a:t> ante. </a:t>
            </a:r>
            <a:r>
              <a:rPr lang="en-US" dirty="0" err="1"/>
              <a:t>Etiam</a:t>
            </a:r>
            <a:r>
              <a:rPr lang="en-US" dirty="0"/>
              <a:t> sit </a:t>
            </a:r>
            <a:r>
              <a:rPr lang="en-US" dirty="0" err="1"/>
              <a:t>amet</a:t>
            </a:r>
            <a:r>
              <a:rPr lang="en-US" dirty="0"/>
              <a:t> </a:t>
            </a:r>
            <a:r>
              <a:rPr lang="en-US" dirty="0" err="1"/>
              <a:t>orci</a:t>
            </a:r>
            <a:r>
              <a:rPr lang="en-US" dirty="0"/>
              <a:t> </a:t>
            </a:r>
            <a:r>
              <a:rPr lang="en-US" dirty="0" err="1"/>
              <a:t>eget</a:t>
            </a:r>
            <a:r>
              <a:rPr lang="en-US" dirty="0"/>
              <a:t> </a:t>
            </a:r>
            <a:r>
              <a:rPr lang="en-US" dirty="0" err="1"/>
              <a:t>eros</a:t>
            </a:r>
            <a:r>
              <a:rPr lang="en-US" dirty="0"/>
              <a:t> </a:t>
            </a:r>
            <a:r>
              <a:rPr lang="en-US" dirty="0" err="1"/>
              <a:t>faucibus</a:t>
            </a:r>
            <a:r>
              <a:rPr lang="en-US" dirty="0"/>
              <a:t> </a:t>
            </a:r>
            <a:r>
              <a:rPr lang="en-US" dirty="0" err="1"/>
              <a:t>tincidunt</a:t>
            </a:r>
            <a:r>
              <a:rPr lang="en-US" dirty="0"/>
              <a:t>. </a:t>
            </a:r>
            <a:r>
              <a:rPr lang="en-US" dirty="0" err="1"/>
              <a:t>Duis</a:t>
            </a:r>
            <a:r>
              <a:rPr lang="en-US" dirty="0"/>
              <a:t> </a:t>
            </a:r>
            <a:r>
              <a:rPr lang="en-US" dirty="0" err="1"/>
              <a:t>leo</a:t>
            </a:r>
            <a:r>
              <a:rPr lang="en-US" dirty="0"/>
              <a:t>. </a:t>
            </a:r>
            <a:r>
              <a:rPr lang="en-US" dirty="0" err="1"/>
              <a:t>Sed</a:t>
            </a:r>
            <a:r>
              <a:rPr lang="en-US" dirty="0"/>
              <a:t> </a:t>
            </a:r>
            <a:r>
              <a:rPr lang="en-US" dirty="0" err="1"/>
              <a:t>fringilla</a:t>
            </a:r>
            <a:r>
              <a:rPr lang="en-US" dirty="0"/>
              <a:t> </a:t>
            </a:r>
            <a:r>
              <a:rPr lang="en-US" dirty="0" err="1"/>
              <a:t>mauris</a:t>
            </a:r>
            <a:r>
              <a:rPr lang="en-US" dirty="0"/>
              <a:t> sit </a:t>
            </a:r>
            <a:r>
              <a:rPr lang="en-US" dirty="0" err="1"/>
              <a:t>amet</a:t>
            </a:r>
            <a:r>
              <a:rPr lang="en-US" dirty="0"/>
              <a:t> </a:t>
            </a:r>
            <a:r>
              <a:rPr lang="en-US" dirty="0" err="1"/>
              <a:t>nibh</a:t>
            </a:r>
            <a:r>
              <a:rPr lang="en-US" dirty="0"/>
              <a:t>. </a:t>
            </a:r>
            <a:r>
              <a:rPr lang="en-US" dirty="0" err="1"/>
              <a:t>Donec</a:t>
            </a:r>
            <a:r>
              <a:rPr lang="en-US" dirty="0"/>
              <a:t> </a:t>
            </a:r>
            <a:r>
              <a:rPr lang="en-US" dirty="0" err="1"/>
              <a:t>sodales</a:t>
            </a:r>
            <a:r>
              <a:rPr lang="en-US" dirty="0"/>
              <a:t> </a:t>
            </a:r>
            <a:r>
              <a:rPr lang="en-US" dirty="0" err="1"/>
              <a:t>sagittis</a:t>
            </a:r>
            <a:r>
              <a:rPr lang="en-US" dirty="0"/>
              <a:t> magna.</a:t>
            </a:r>
            <a:r>
              <a:rPr lang="el-GR" dirty="0"/>
              <a:t> </a:t>
            </a:r>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Donec</a:t>
            </a:r>
            <a:r>
              <a:rPr lang="en-US" dirty="0"/>
              <a:t> vitae </a:t>
            </a:r>
            <a:r>
              <a:rPr lang="en-US" dirty="0" err="1"/>
              <a:t>sapien</a:t>
            </a:r>
            <a:r>
              <a:rPr lang="en-US" dirty="0"/>
              <a:t> </a:t>
            </a:r>
            <a:r>
              <a:rPr lang="en-US" dirty="0" err="1"/>
              <a:t>ut</a:t>
            </a:r>
            <a:r>
              <a:rPr lang="en-US" dirty="0"/>
              <a:t> libero </a:t>
            </a:r>
            <a:r>
              <a:rPr lang="en-US" dirty="0" err="1"/>
              <a:t>venenatis</a:t>
            </a:r>
            <a:r>
              <a:rPr lang="en-US" dirty="0"/>
              <a:t> </a:t>
            </a:r>
            <a:r>
              <a:rPr lang="en-US" dirty="0" err="1"/>
              <a:t>faucibus</a:t>
            </a:r>
            <a:r>
              <a:rPr lang="en-US" dirty="0"/>
              <a:t>. </a:t>
            </a:r>
          </a:p>
        </p:txBody>
      </p:sp>
      <p:sp>
        <p:nvSpPr>
          <p:cNvPr id="53" name="Text Placeholder 25"/>
          <p:cNvSpPr>
            <a:spLocks noGrp="1"/>
          </p:cNvSpPr>
          <p:nvPr>
            <p:ph type="body" sz="quarter" idx="32" hasCustomPrompt="1"/>
          </p:nvPr>
        </p:nvSpPr>
        <p:spPr>
          <a:xfrm>
            <a:off x="8354543" y="2430866"/>
            <a:ext cx="7200000" cy="668336"/>
          </a:xfrm>
          <a:prstGeom prst="rect">
            <a:avLst/>
          </a:prstGeom>
        </p:spPr>
        <p:txBody>
          <a:bodyPr wrap="square" lIns="0" tIns="0" rIns="0" bIns="0" anchor="b" anchorCtr="0">
            <a:noAutofit/>
          </a:bodyPr>
          <a:lstStyle>
            <a:lvl1pPr marL="0" indent="0" algn="ctr">
              <a:lnSpc>
                <a:spcPct val="85000"/>
              </a:lnSpc>
              <a:spcBef>
                <a:spcPts val="0"/>
              </a:spcBef>
              <a:buNone/>
              <a:defRPr sz="4800" b="1" i="0" spc="-150" baseline="0">
                <a:solidFill>
                  <a:schemeClr val="tx2"/>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Option 2</a:t>
            </a:r>
          </a:p>
        </p:txBody>
      </p:sp>
      <p:pic>
        <p:nvPicPr>
          <p:cNvPr id="23" name="Picture 2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5400000">
            <a:off x="370390" y="-389238"/>
            <a:ext cx="1481559" cy="2222339"/>
          </a:xfrm>
          <a:prstGeom prst="rect">
            <a:avLst/>
          </a:prstGeom>
        </p:spPr>
      </p:pic>
      <p:pic>
        <p:nvPicPr>
          <p:cNvPr id="24" name="Picture 2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14404051" y="7292051"/>
            <a:ext cx="1481559" cy="2222339"/>
          </a:xfrm>
          <a:prstGeom prst="rect">
            <a:avLst/>
          </a:prstGeom>
        </p:spPr>
      </p:pic>
      <p:sp>
        <p:nvSpPr>
          <p:cNvPr id="26" name="Footer Placeholder 9"/>
          <p:cNvSpPr>
            <a:spLocks noGrp="1"/>
          </p:cNvSpPr>
          <p:nvPr>
            <p:ph type="ftr" sz="quarter" idx="18"/>
          </p:nvPr>
        </p:nvSpPr>
        <p:spPr>
          <a:xfrm>
            <a:off x="7246916" y="8551495"/>
            <a:ext cx="8290521" cy="376237"/>
          </a:xfrm>
        </p:spPr>
        <p:txBody>
          <a:bodyPr>
            <a:normAutofit/>
          </a:bodyPr>
          <a:lstStyle>
            <a:lvl1pPr algn="r">
              <a:defRPr sz="1400" b="0" i="0" spc="0">
                <a:solidFill>
                  <a:schemeClr val="bg2">
                    <a:lumMod val="50000"/>
                  </a:schemeClr>
                </a:solidFill>
                <a:latin typeface="Helvetica" charset="0"/>
                <a:ea typeface="Helvetica" charset="0"/>
                <a:cs typeface="Helvetica" charset="0"/>
              </a:defRPr>
            </a:lvl1pPr>
          </a:lstStyle>
          <a:p>
            <a:r>
              <a:rPr lang="en-US"/>
              <a:t>OpenAIRE Q-Sort 2 July 2019</a:t>
            </a:r>
            <a:endParaRPr lang="en-US" dirty="0"/>
          </a:p>
        </p:txBody>
      </p:sp>
      <p:sp>
        <p:nvSpPr>
          <p:cNvPr id="27"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Helvetica" charset="0"/>
                <a:ea typeface="Helvetica" charset="0"/>
                <a:cs typeface="Helvetica" charset="0"/>
              </a:defRPr>
            </a:lvl1pPr>
          </a:lstStyle>
          <a:p>
            <a:fld id="{CA77D4BE-F539-D04A-8CB9-4B543B2D7FFD}" type="slidenum">
              <a:rPr lang="en-GB" smtClean="0"/>
              <a:pPr/>
              <a:t>‹Nr.›</a:t>
            </a:fld>
            <a:endParaRPr lang="en-GB"/>
          </a:p>
        </p:txBody>
      </p:sp>
      <p:pic>
        <p:nvPicPr>
          <p:cNvPr id="28" name="Picture 27"/>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11200" y="8203662"/>
            <a:ext cx="2076544" cy="741219"/>
          </a:xfrm>
          <a:prstGeom prst="rect">
            <a:avLst/>
          </a:prstGeom>
        </p:spPr>
      </p:pic>
      <p:pic>
        <p:nvPicPr>
          <p:cNvPr id="29" name="Picture 28"/>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238757" y="8328801"/>
            <a:ext cx="829564" cy="576000"/>
          </a:xfrm>
          <a:prstGeom prst="rect">
            <a:avLst/>
          </a:prstGeom>
        </p:spPr>
      </p:pic>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1">
    <p:spTree>
      <p:nvGrpSpPr>
        <p:cNvPr id="1" name=""/>
        <p:cNvGrpSpPr/>
        <p:nvPr/>
      </p:nvGrpSpPr>
      <p:grpSpPr>
        <a:xfrm>
          <a:off x="0" y="0"/>
          <a:ext cx="0" cy="0"/>
          <a:chOff x="0" y="0"/>
          <a:chExt cx="0" cy="0"/>
        </a:xfrm>
      </p:grpSpPr>
      <p:pic>
        <p:nvPicPr>
          <p:cNvPr id="21" name="Picture 20"/>
          <p:cNvPicPr>
            <a:picLocks noChangeAspect="1"/>
          </p:cNvPicPr>
          <p:nvPr userDrawn="1"/>
        </p:nvPicPr>
        <p:blipFill>
          <a:blip r:embed="rId2">
            <a:alphaModFix amt="50000"/>
            <a:extLst>
              <a:ext uri="{28A0092B-C50C-407E-A947-70E740481C1C}">
                <a14:useLocalDpi xmlns:a14="http://schemas.microsoft.com/office/drawing/2010/main"/>
              </a:ext>
            </a:extLst>
          </a:blip>
          <a:stretch>
            <a:fillRect/>
          </a:stretch>
        </p:blipFill>
        <p:spPr>
          <a:xfrm>
            <a:off x="21427" y="0"/>
            <a:ext cx="16234573" cy="9145935"/>
          </a:xfrm>
          <a:prstGeom prst="rect">
            <a:avLst/>
          </a:prstGeom>
        </p:spPr>
      </p:pic>
      <p:sp>
        <p:nvSpPr>
          <p:cNvPr id="26" name="Text Placeholder 25"/>
          <p:cNvSpPr>
            <a:spLocks noGrp="1"/>
          </p:cNvSpPr>
          <p:nvPr>
            <p:ph type="body" sz="quarter" idx="10" hasCustomPrompt="1"/>
          </p:nvPr>
        </p:nvSpPr>
        <p:spPr>
          <a:xfrm>
            <a:off x="2476500" y="2590647"/>
            <a:ext cx="11303000" cy="2765234"/>
          </a:xfrm>
          <a:prstGeom prst="rect">
            <a:avLst/>
          </a:prstGeom>
        </p:spPr>
        <p:txBody>
          <a:bodyPr wrap="square" lIns="0" tIns="0" rIns="0" bIns="72000" anchor="b" anchorCtr="1">
            <a:normAutofit/>
          </a:bodyPr>
          <a:lstStyle>
            <a:lvl1pPr marL="0" indent="0" algn="ctr">
              <a:lnSpc>
                <a:spcPts val="9600"/>
              </a:lnSpc>
              <a:spcBef>
                <a:spcPts val="0"/>
              </a:spcBef>
              <a:buNone/>
              <a:defRPr sz="8000" b="1" i="0" spc="-300" baseline="0">
                <a:solidFill>
                  <a:srgbClr val="2D3293"/>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THIS IS THE PRESENTATION TITLE</a:t>
            </a:r>
          </a:p>
        </p:txBody>
      </p:sp>
      <p:sp>
        <p:nvSpPr>
          <p:cNvPr id="29" name="Text Placeholder 25"/>
          <p:cNvSpPr>
            <a:spLocks noGrp="1"/>
          </p:cNvSpPr>
          <p:nvPr>
            <p:ph type="body" sz="quarter" idx="11" hasCustomPrompt="1"/>
          </p:nvPr>
        </p:nvSpPr>
        <p:spPr>
          <a:xfrm>
            <a:off x="2476500" y="5355881"/>
            <a:ext cx="11303000" cy="1561771"/>
          </a:xfrm>
          <a:prstGeom prst="rect">
            <a:avLst/>
          </a:prstGeom>
        </p:spPr>
        <p:txBody>
          <a:bodyPr wrap="square" lIns="0" tIns="72000" rIns="0" bIns="0" anchor="t" anchorCtr="0">
            <a:normAutofit/>
          </a:bodyPr>
          <a:lstStyle>
            <a:lvl1pPr marL="0" indent="0" algn="ctr">
              <a:spcBef>
                <a:spcPts val="300"/>
              </a:spcBef>
              <a:buNone/>
              <a:defRPr sz="4200" b="0" i="0" spc="-151">
                <a:solidFill>
                  <a:srgbClr val="4687E6"/>
                </a:solidFill>
                <a:latin typeface="+mn-lt"/>
                <a:ea typeface="Open Sans" charset="0"/>
                <a:cs typeface="Open Sans"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THIS IS THE SUBTITLE</a:t>
            </a:r>
          </a:p>
        </p:txBody>
      </p:sp>
      <p:sp>
        <p:nvSpPr>
          <p:cNvPr id="40" name="Text Placeholder 39"/>
          <p:cNvSpPr>
            <a:spLocks noGrp="1"/>
          </p:cNvSpPr>
          <p:nvPr>
            <p:ph type="body" sz="quarter" idx="16" hasCustomPrompt="1"/>
          </p:nvPr>
        </p:nvSpPr>
        <p:spPr>
          <a:xfrm>
            <a:off x="4176060" y="1387791"/>
            <a:ext cx="7901640" cy="492443"/>
          </a:xfrm>
          <a:prstGeom prst="rect">
            <a:avLst/>
          </a:prstGeom>
          <a:noFill/>
          <a:ln>
            <a:noFill/>
          </a:ln>
        </p:spPr>
        <p:txBody>
          <a:bodyPr vert="horz" wrap="square" lIns="0" tIns="0" rIns="0" bIns="0" anchor="b" anchorCtr="1">
            <a:spAutoFit/>
          </a:bodyPr>
          <a:lstStyle>
            <a:lvl1pPr marL="0" indent="0" algn="r">
              <a:buNone/>
              <a:defRPr sz="3200" b="1" i="0" spc="-151">
                <a:solidFill>
                  <a:srgbClr val="2D3293"/>
                </a:solidFill>
                <a:latin typeface="Helvetica" charset="0"/>
                <a:ea typeface="Helvetica" charset="0"/>
                <a:cs typeface="Helvetica"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Name Surname</a:t>
            </a:r>
          </a:p>
        </p:txBody>
      </p:sp>
      <p:sp>
        <p:nvSpPr>
          <p:cNvPr id="42" name="Text Placeholder 39"/>
          <p:cNvSpPr>
            <a:spLocks noGrp="1"/>
          </p:cNvSpPr>
          <p:nvPr>
            <p:ph type="body" sz="quarter" idx="17" hasCustomPrompt="1"/>
          </p:nvPr>
        </p:nvSpPr>
        <p:spPr>
          <a:xfrm>
            <a:off x="4176060" y="1880235"/>
            <a:ext cx="7901640" cy="528794"/>
          </a:xfrm>
          <a:prstGeom prst="rect">
            <a:avLst/>
          </a:prstGeom>
          <a:noFill/>
          <a:ln>
            <a:noFill/>
          </a:ln>
        </p:spPr>
        <p:txBody>
          <a:bodyPr vert="horz" wrap="square" lIns="0" tIns="36000" rIns="0" bIns="0" anchor="t" anchorCtr="1">
            <a:spAutoFit/>
          </a:bodyPr>
          <a:lstStyle>
            <a:lvl1pPr marL="0" indent="0" algn="ctr">
              <a:buNone/>
              <a:defRPr sz="3200" b="0" i="0" spc="-150">
                <a:solidFill>
                  <a:schemeClr val="accent2"/>
                </a:solidFill>
                <a:latin typeface="+mn-lt"/>
                <a:ea typeface="Open Sans" charset="0"/>
                <a:cs typeface="Open Sans"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University or </a:t>
            </a:r>
            <a:r>
              <a:rPr lang="en-US" dirty="0" err="1"/>
              <a:t>Organisation</a:t>
            </a:r>
            <a:endParaRPr lang="en-US" dirty="0"/>
          </a:p>
        </p:txBody>
      </p:sp>
      <p:pic>
        <p:nvPicPr>
          <p:cNvPr id="6" name="Picture 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643160" y="374218"/>
            <a:ext cx="967440" cy="967440"/>
          </a:xfrm>
          <a:prstGeom prst="rect">
            <a:avLst/>
          </a:prstGeom>
        </p:spPr>
      </p:pic>
      <p:sp>
        <p:nvSpPr>
          <p:cNvPr id="51" name="Footer Placeholder 9"/>
          <p:cNvSpPr>
            <a:spLocks noGrp="1"/>
          </p:cNvSpPr>
          <p:nvPr>
            <p:ph type="ftr" sz="quarter" idx="18"/>
          </p:nvPr>
        </p:nvSpPr>
        <p:spPr>
          <a:xfrm>
            <a:off x="4831589" y="8416031"/>
            <a:ext cx="6593411" cy="376237"/>
          </a:xfrm>
        </p:spPr>
        <p:txBody>
          <a:bodyPr>
            <a:normAutofit/>
          </a:bodyPr>
          <a:lstStyle>
            <a:lvl1pPr algn="ctr">
              <a:defRPr sz="1400" b="0" i="0" spc="0">
                <a:solidFill>
                  <a:schemeClr val="bg2">
                    <a:lumMod val="50000"/>
                  </a:schemeClr>
                </a:solidFill>
                <a:latin typeface="+mn-lt"/>
                <a:ea typeface="Open Sans Light" charset="0"/>
                <a:cs typeface="Open Sans Light" charset="0"/>
              </a:defRPr>
            </a:lvl1pPr>
          </a:lstStyle>
          <a:p>
            <a:r>
              <a:rPr lang="en-US"/>
              <a:t>OpenAIRE Q-Sort 2 July 2019</a:t>
            </a:r>
            <a:endParaRPr lang="en-US" dirty="0"/>
          </a:p>
        </p:txBody>
      </p:sp>
      <p:pic>
        <p:nvPicPr>
          <p:cNvPr id="15" name="Picture 14"/>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11200" y="8203662"/>
            <a:ext cx="2076544" cy="741219"/>
          </a:xfrm>
          <a:prstGeom prst="rect">
            <a:avLst/>
          </a:prstGeom>
        </p:spPr>
      </p:pic>
      <p:pic>
        <p:nvPicPr>
          <p:cNvPr id="18" name="Picture 17"/>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238757" y="8328801"/>
            <a:ext cx="829564" cy="576000"/>
          </a:xfrm>
          <a:prstGeom prst="rect">
            <a:avLst/>
          </a:prstGeom>
        </p:spPr>
      </p:pic>
      <p:pic>
        <p:nvPicPr>
          <p:cNvPr id="19" name="Picture 18"/>
          <p:cNvPicPr>
            <a:picLocks noChangeAspect="1"/>
          </p:cNvPicPr>
          <p:nvPr userDrawn="1"/>
        </p:nvPicPr>
        <p:blipFill>
          <a:blip r:embed="rId6"/>
          <a:stretch>
            <a:fillRect/>
          </a:stretch>
        </p:blipFill>
        <p:spPr>
          <a:xfrm>
            <a:off x="14724879" y="8496329"/>
            <a:ext cx="703862" cy="252000"/>
          </a:xfrm>
          <a:prstGeom prst="rect">
            <a:avLst/>
          </a:prstGeom>
        </p:spPr>
      </p:pic>
      <p:pic>
        <p:nvPicPr>
          <p:cNvPr id="20" name="Picture 19"/>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2332936" y="8459262"/>
            <a:ext cx="432001" cy="360000"/>
          </a:xfrm>
          <a:prstGeom prst="rect">
            <a:avLst/>
          </a:prstGeom>
          <a:noFill/>
        </p:spPr>
      </p:pic>
      <p:sp>
        <p:nvSpPr>
          <p:cNvPr id="22" name="Title 1"/>
          <p:cNvSpPr txBox="1">
            <a:spLocks/>
          </p:cNvSpPr>
          <p:nvPr userDrawn="1"/>
        </p:nvSpPr>
        <p:spPr>
          <a:xfrm>
            <a:off x="12548937" y="8457361"/>
            <a:ext cx="1959941" cy="276999"/>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ctr"/>
            <a:r>
              <a:rPr lang="en-US" sz="1800" b="1" i="0" dirty="0">
                <a:solidFill>
                  <a:srgbClr val="2D3293"/>
                </a:solidFill>
                <a:latin typeface="Open Sans" charset="0"/>
                <a:ea typeface="Open Sans" charset="0"/>
                <a:cs typeface="Open Sans" charset="0"/>
              </a:rPr>
              <a:t>@</a:t>
            </a:r>
            <a:r>
              <a:rPr lang="en-US" sz="1800" b="1" i="0" dirty="0" err="1">
                <a:solidFill>
                  <a:srgbClr val="2D3293"/>
                </a:solidFill>
                <a:latin typeface="Open Sans" charset="0"/>
                <a:ea typeface="Open Sans" charset="0"/>
                <a:cs typeface="Open Sans" charset="0"/>
              </a:rPr>
              <a:t>openaire_eu</a:t>
            </a:r>
            <a:endParaRPr lang="en-US" sz="1800" b="1" i="0" dirty="0">
              <a:solidFill>
                <a:srgbClr val="2D3293"/>
              </a:solidFill>
              <a:latin typeface="Open Sans" charset="0"/>
              <a:ea typeface="Open Sans" charset="0"/>
              <a:cs typeface="Open Sans" charset="0"/>
            </a:endParaRPr>
          </a:p>
        </p:txBody>
      </p:sp>
    </p:spTree>
    <p:extLst>
      <p:ext uri="{BB962C8B-B14F-4D97-AF65-F5344CB8AC3E}">
        <p14:creationId xmlns:p14="http://schemas.microsoft.com/office/powerpoint/2010/main" val="790399975"/>
      </p:ext>
    </p:extLst>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6 Blocks">
    <p:spTree>
      <p:nvGrpSpPr>
        <p:cNvPr id="1" name=""/>
        <p:cNvGrpSpPr/>
        <p:nvPr/>
      </p:nvGrpSpPr>
      <p:grpSpPr>
        <a:xfrm>
          <a:off x="0" y="0"/>
          <a:ext cx="0" cy="0"/>
          <a:chOff x="0" y="0"/>
          <a:chExt cx="0" cy="0"/>
        </a:xfrm>
      </p:grpSpPr>
      <p:sp>
        <p:nvSpPr>
          <p:cNvPr id="5" name="Text Placeholder 25"/>
          <p:cNvSpPr>
            <a:spLocks noGrp="1"/>
          </p:cNvSpPr>
          <p:nvPr>
            <p:ph type="body" sz="quarter" idx="10" hasCustomPrompt="1"/>
          </p:nvPr>
        </p:nvSpPr>
        <p:spPr>
          <a:xfrm>
            <a:off x="722774" y="355600"/>
            <a:ext cx="14826237" cy="1104900"/>
          </a:xfrm>
          <a:prstGeom prst="rect">
            <a:avLst/>
          </a:prstGeom>
        </p:spPr>
        <p:txBody>
          <a:bodyPr wrap="square" lIns="0" tIns="0" rIns="0" bIns="0" anchor="b" anchorCtr="0">
            <a:normAutofit/>
          </a:bodyPr>
          <a:lstStyle>
            <a:lvl1pPr marL="0" indent="0" algn="ctr">
              <a:lnSpc>
                <a:spcPct val="85000"/>
              </a:lnSpc>
              <a:spcBef>
                <a:spcPts val="0"/>
              </a:spcBef>
              <a:buNone/>
              <a:defRPr sz="5400" b="1" i="0" spc="-300" baseline="0">
                <a:solidFill>
                  <a:schemeClr val="accent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LOREM IPSUM </a:t>
            </a:r>
            <a:r>
              <a:rPr lang="el-GR" dirty="0"/>
              <a:t>- 6</a:t>
            </a:r>
            <a:r>
              <a:rPr lang="en-US" dirty="0"/>
              <a:t> Boxes</a:t>
            </a:r>
          </a:p>
        </p:txBody>
      </p:sp>
      <p:sp>
        <p:nvSpPr>
          <p:cNvPr id="3" name="TextBox 2"/>
          <p:cNvSpPr txBox="1"/>
          <p:nvPr userDrawn="1"/>
        </p:nvSpPr>
        <p:spPr>
          <a:xfrm>
            <a:off x="18712067" y="3610626"/>
            <a:ext cx="96245" cy="588623"/>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000000"/>
              </a:solidFill>
              <a:effectLst/>
              <a:uFillTx/>
              <a:latin typeface="+mn-lt"/>
              <a:ea typeface="+mn-ea"/>
              <a:cs typeface="+mn-cs"/>
              <a:sym typeface="Helvetica Light"/>
            </a:endParaRPr>
          </a:p>
        </p:txBody>
      </p:sp>
      <p:pic>
        <p:nvPicPr>
          <p:cNvPr id="13" name="Picture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5400000" flipV="1">
            <a:off x="13821973" y="-500296"/>
            <a:ext cx="1933731" cy="2934324"/>
          </a:xfrm>
          <a:prstGeom prst="rect">
            <a:avLst/>
          </a:prstGeom>
        </p:spPr>
      </p:pic>
      <p:sp>
        <p:nvSpPr>
          <p:cNvPr id="31" name="Rectangle 30"/>
          <p:cNvSpPr/>
          <p:nvPr userDrawn="1"/>
        </p:nvSpPr>
        <p:spPr>
          <a:xfrm>
            <a:off x="711200" y="1760109"/>
            <a:ext cx="4532131" cy="180000"/>
          </a:xfrm>
          <a:prstGeom prst="rect">
            <a:avLst/>
          </a:prstGeom>
          <a:solidFill>
            <a:schemeClr val="accent1"/>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36" name="Rectangle 35"/>
          <p:cNvSpPr/>
          <p:nvPr userDrawn="1"/>
        </p:nvSpPr>
        <p:spPr>
          <a:xfrm>
            <a:off x="5861934" y="1760109"/>
            <a:ext cx="4532131" cy="180000"/>
          </a:xfrm>
          <a:prstGeom prst="rect">
            <a:avLst/>
          </a:prstGeom>
          <a:solidFill>
            <a:schemeClr val="accent2"/>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41" name="Rectangle 40"/>
          <p:cNvSpPr/>
          <p:nvPr userDrawn="1"/>
        </p:nvSpPr>
        <p:spPr>
          <a:xfrm>
            <a:off x="11012668" y="1760109"/>
            <a:ext cx="4532131" cy="180000"/>
          </a:xfrm>
          <a:prstGeom prst="rect">
            <a:avLst/>
          </a:prstGeom>
          <a:solidFill>
            <a:schemeClr val="accent4"/>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21" name="Footer Placeholder 9"/>
          <p:cNvSpPr>
            <a:spLocks noGrp="1"/>
          </p:cNvSpPr>
          <p:nvPr>
            <p:ph type="ftr" sz="quarter" idx="18"/>
          </p:nvPr>
        </p:nvSpPr>
        <p:spPr>
          <a:xfrm>
            <a:off x="7246916" y="8551495"/>
            <a:ext cx="8290521" cy="376237"/>
          </a:xfrm>
        </p:spPr>
        <p:txBody>
          <a:bodyPr>
            <a:normAutofit/>
          </a:bodyPr>
          <a:lstStyle>
            <a:lvl1pPr algn="r">
              <a:defRPr sz="1400" b="0" i="0" spc="0">
                <a:solidFill>
                  <a:schemeClr val="bg2">
                    <a:lumMod val="50000"/>
                  </a:schemeClr>
                </a:solidFill>
                <a:latin typeface="Helvetica" charset="0"/>
                <a:ea typeface="Helvetica" charset="0"/>
                <a:cs typeface="Helvetica" charset="0"/>
              </a:defRPr>
            </a:lvl1pPr>
          </a:lstStyle>
          <a:p>
            <a:r>
              <a:rPr lang="en-US"/>
              <a:t>OpenAIRE Q-Sort 2 July 2019</a:t>
            </a:r>
            <a:endParaRPr lang="en-US" dirty="0"/>
          </a:p>
        </p:txBody>
      </p:sp>
      <p:sp>
        <p:nvSpPr>
          <p:cNvPr id="48" name="Text Placeholder 15"/>
          <p:cNvSpPr>
            <a:spLocks noGrp="1"/>
          </p:cNvSpPr>
          <p:nvPr>
            <p:ph type="body" sz="quarter" idx="27" hasCustomPrompt="1"/>
          </p:nvPr>
        </p:nvSpPr>
        <p:spPr>
          <a:xfrm>
            <a:off x="711201" y="2591412"/>
            <a:ext cx="4532130" cy="1746790"/>
          </a:xfrm>
          <a:prstGeom prst="rect">
            <a:avLst/>
          </a:prstGeom>
        </p:spPr>
        <p:txBody>
          <a:bodyPr lIns="108000" tIns="108000" rIns="108000" bIns="36000" numCol="1" spcCol="720000" anchor="t" anchorCtr="0">
            <a:normAutofit/>
          </a:bodyPr>
          <a:lstStyle>
            <a:lvl1pPr marL="0" indent="0" algn="ctr">
              <a:buNone/>
              <a:defRPr sz="2200" b="0" i="0" spc="-150" baseline="0">
                <a:solidFill>
                  <a:schemeClr val="tx2"/>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Donec</a:t>
            </a:r>
            <a:r>
              <a:rPr lang="en-US" dirty="0"/>
              <a:t> vitae </a:t>
            </a:r>
            <a:r>
              <a:rPr lang="en-US" dirty="0" err="1"/>
              <a:t>sapien</a:t>
            </a:r>
            <a:r>
              <a:rPr lang="en-US" dirty="0"/>
              <a:t> </a:t>
            </a:r>
            <a:r>
              <a:rPr lang="en-US" dirty="0" err="1"/>
              <a:t>ut</a:t>
            </a:r>
            <a:r>
              <a:rPr lang="en-US" dirty="0"/>
              <a:t> libero </a:t>
            </a:r>
            <a:r>
              <a:rPr lang="en-US" dirty="0" err="1"/>
              <a:t>venenatis</a:t>
            </a:r>
            <a:r>
              <a:rPr lang="en-US" dirty="0"/>
              <a:t> </a:t>
            </a:r>
            <a:r>
              <a:rPr lang="en-US" dirty="0" err="1"/>
              <a:t>faucibus</a:t>
            </a:r>
            <a:r>
              <a:rPr lang="en-US" dirty="0"/>
              <a:t>. </a:t>
            </a:r>
            <a:r>
              <a:rPr lang="en-US" dirty="0" err="1"/>
              <a:t>Nullam</a:t>
            </a:r>
            <a:r>
              <a:rPr lang="en-US" dirty="0"/>
              <a:t> </a:t>
            </a:r>
            <a:r>
              <a:rPr lang="en-US" dirty="0" err="1"/>
              <a:t>quis</a:t>
            </a:r>
            <a:r>
              <a:rPr lang="en-US" dirty="0"/>
              <a:t> ante. </a:t>
            </a:r>
            <a:r>
              <a:rPr lang="en-US" dirty="0" err="1"/>
              <a:t>Etiam</a:t>
            </a:r>
            <a:r>
              <a:rPr lang="en-US" dirty="0"/>
              <a:t> sit </a:t>
            </a:r>
            <a:r>
              <a:rPr lang="en-US" dirty="0" err="1"/>
              <a:t>amet</a:t>
            </a:r>
            <a:r>
              <a:rPr lang="en-US" dirty="0"/>
              <a:t> </a:t>
            </a:r>
            <a:r>
              <a:rPr lang="en-US" dirty="0" err="1"/>
              <a:t>orci</a:t>
            </a:r>
            <a:r>
              <a:rPr lang="en-US" dirty="0"/>
              <a:t> </a:t>
            </a:r>
            <a:r>
              <a:rPr lang="en-US" dirty="0" err="1"/>
              <a:t>eget</a:t>
            </a:r>
            <a:r>
              <a:rPr lang="en-US" dirty="0"/>
              <a:t> </a:t>
            </a:r>
            <a:r>
              <a:rPr lang="en-US" dirty="0" err="1"/>
              <a:t>eros</a:t>
            </a:r>
            <a:r>
              <a:rPr lang="en-US" dirty="0"/>
              <a:t> </a:t>
            </a:r>
            <a:r>
              <a:rPr lang="en-US" dirty="0" err="1"/>
              <a:t>faucibus</a:t>
            </a:r>
            <a:r>
              <a:rPr lang="en-US" dirty="0"/>
              <a:t> </a:t>
            </a:r>
            <a:r>
              <a:rPr lang="en-US" dirty="0" err="1"/>
              <a:t>tincidunt</a:t>
            </a:r>
            <a:r>
              <a:rPr lang="en-US" dirty="0"/>
              <a:t>. </a:t>
            </a:r>
            <a:r>
              <a:rPr lang="en-US" dirty="0" err="1"/>
              <a:t>Duis</a:t>
            </a:r>
            <a:r>
              <a:rPr lang="en-US" dirty="0"/>
              <a:t> </a:t>
            </a:r>
            <a:r>
              <a:rPr lang="en-US" dirty="0" err="1"/>
              <a:t>leo</a:t>
            </a:r>
            <a:r>
              <a:rPr lang="en-US" dirty="0"/>
              <a:t>.</a:t>
            </a:r>
          </a:p>
        </p:txBody>
      </p:sp>
      <p:sp>
        <p:nvSpPr>
          <p:cNvPr id="49" name="Text Placeholder 25"/>
          <p:cNvSpPr>
            <a:spLocks noGrp="1"/>
          </p:cNvSpPr>
          <p:nvPr>
            <p:ph type="body" sz="quarter" idx="28" hasCustomPrompt="1"/>
          </p:nvPr>
        </p:nvSpPr>
        <p:spPr>
          <a:xfrm>
            <a:off x="711200" y="1940109"/>
            <a:ext cx="4532132" cy="668336"/>
          </a:xfrm>
          <a:prstGeom prst="rect">
            <a:avLst/>
          </a:prstGeom>
        </p:spPr>
        <p:txBody>
          <a:bodyPr wrap="square" lIns="0" tIns="0" rIns="0" bIns="0" anchor="b" anchorCtr="0">
            <a:normAutofit/>
          </a:bodyPr>
          <a:lstStyle>
            <a:lvl1pPr marL="0" indent="0" algn="ctr">
              <a:lnSpc>
                <a:spcPct val="85000"/>
              </a:lnSpc>
              <a:spcBef>
                <a:spcPts val="0"/>
              </a:spcBef>
              <a:buNone/>
              <a:defRPr sz="4000" b="1" i="0" spc="-150" baseline="0">
                <a:solidFill>
                  <a:schemeClr val="tx2"/>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Option 1</a:t>
            </a:r>
          </a:p>
        </p:txBody>
      </p:sp>
      <p:sp>
        <p:nvSpPr>
          <p:cNvPr id="23" name="Text Placeholder 15"/>
          <p:cNvSpPr>
            <a:spLocks noGrp="1"/>
          </p:cNvSpPr>
          <p:nvPr>
            <p:ph type="body" sz="quarter" idx="29" hasCustomPrompt="1"/>
          </p:nvPr>
        </p:nvSpPr>
        <p:spPr>
          <a:xfrm>
            <a:off x="5861935" y="2591412"/>
            <a:ext cx="4532130" cy="1746790"/>
          </a:xfrm>
          <a:prstGeom prst="rect">
            <a:avLst/>
          </a:prstGeom>
        </p:spPr>
        <p:txBody>
          <a:bodyPr lIns="108000" tIns="108000" rIns="108000" bIns="36000" numCol="1" spcCol="720000" anchor="t" anchorCtr="0">
            <a:normAutofit/>
          </a:bodyPr>
          <a:lstStyle>
            <a:lvl1pPr marL="0" indent="0" algn="ctr">
              <a:buNone/>
              <a:defRPr sz="2200" b="0" i="0" spc="-150" baseline="0">
                <a:solidFill>
                  <a:schemeClr val="tx2"/>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Donec</a:t>
            </a:r>
            <a:r>
              <a:rPr lang="en-US" dirty="0"/>
              <a:t> vitae </a:t>
            </a:r>
            <a:r>
              <a:rPr lang="en-US" dirty="0" err="1"/>
              <a:t>sapien</a:t>
            </a:r>
            <a:r>
              <a:rPr lang="en-US" dirty="0"/>
              <a:t> </a:t>
            </a:r>
            <a:r>
              <a:rPr lang="en-US" dirty="0" err="1"/>
              <a:t>ut</a:t>
            </a:r>
            <a:r>
              <a:rPr lang="en-US" dirty="0"/>
              <a:t> libero </a:t>
            </a:r>
            <a:r>
              <a:rPr lang="en-US" dirty="0" err="1"/>
              <a:t>venenatis</a:t>
            </a:r>
            <a:r>
              <a:rPr lang="en-US" dirty="0"/>
              <a:t> </a:t>
            </a:r>
            <a:r>
              <a:rPr lang="en-US" dirty="0" err="1"/>
              <a:t>faucibus</a:t>
            </a:r>
            <a:r>
              <a:rPr lang="en-US" dirty="0"/>
              <a:t>. </a:t>
            </a:r>
            <a:r>
              <a:rPr lang="en-US" dirty="0" err="1"/>
              <a:t>Nullam</a:t>
            </a:r>
            <a:r>
              <a:rPr lang="en-US" dirty="0"/>
              <a:t> </a:t>
            </a:r>
            <a:r>
              <a:rPr lang="en-US" dirty="0" err="1"/>
              <a:t>quis</a:t>
            </a:r>
            <a:r>
              <a:rPr lang="en-US" dirty="0"/>
              <a:t> ante. </a:t>
            </a:r>
            <a:r>
              <a:rPr lang="en-US" dirty="0" err="1"/>
              <a:t>Etiam</a:t>
            </a:r>
            <a:r>
              <a:rPr lang="en-US" dirty="0"/>
              <a:t> sit </a:t>
            </a:r>
            <a:r>
              <a:rPr lang="en-US" dirty="0" err="1"/>
              <a:t>amet</a:t>
            </a:r>
            <a:r>
              <a:rPr lang="en-US" dirty="0"/>
              <a:t> </a:t>
            </a:r>
            <a:r>
              <a:rPr lang="en-US" dirty="0" err="1"/>
              <a:t>orci</a:t>
            </a:r>
            <a:r>
              <a:rPr lang="en-US" dirty="0"/>
              <a:t> </a:t>
            </a:r>
            <a:r>
              <a:rPr lang="en-US" dirty="0" err="1"/>
              <a:t>eget</a:t>
            </a:r>
            <a:r>
              <a:rPr lang="en-US" dirty="0"/>
              <a:t> </a:t>
            </a:r>
            <a:r>
              <a:rPr lang="en-US" dirty="0" err="1"/>
              <a:t>eros</a:t>
            </a:r>
            <a:r>
              <a:rPr lang="en-US" dirty="0"/>
              <a:t> </a:t>
            </a:r>
            <a:r>
              <a:rPr lang="en-US" dirty="0" err="1"/>
              <a:t>faucibus</a:t>
            </a:r>
            <a:r>
              <a:rPr lang="en-US" dirty="0"/>
              <a:t> </a:t>
            </a:r>
            <a:r>
              <a:rPr lang="en-US" dirty="0" err="1"/>
              <a:t>tincidunt</a:t>
            </a:r>
            <a:r>
              <a:rPr lang="en-US" dirty="0"/>
              <a:t>. </a:t>
            </a:r>
            <a:r>
              <a:rPr lang="en-US" dirty="0" err="1"/>
              <a:t>Duis</a:t>
            </a:r>
            <a:r>
              <a:rPr lang="en-US" dirty="0"/>
              <a:t> </a:t>
            </a:r>
            <a:r>
              <a:rPr lang="en-US" dirty="0" err="1"/>
              <a:t>leo</a:t>
            </a:r>
            <a:r>
              <a:rPr lang="en-US" dirty="0"/>
              <a:t>.</a:t>
            </a:r>
          </a:p>
        </p:txBody>
      </p:sp>
      <p:sp>
        <p:nvSpPr>
          <p:cNvPr id="24" name="Text Placeholder 25"/>
          <p:cNvSpPr>
            <a:spLocks noGrp="1"/>
          </p:cNvSpPr>
          <p:nvPr>
            <p:ph type="body" sz="quarter" idx="30" hasCustomPrompt="1"/>
          </p:nvPr>
        </p:nvSpPr>
        <p:spPr>
          <a:xfrm>
            <a:off x="5861934" y="1940109"/>
            <a:ext cx="4532132" cy="668336"/>
          </a:xfrm>
          <a:prstGeom prst="rect">
            <a:avLst/>
          </a:prstGeom>
        </p:spPr>
        <p:txBody>
          <a:bodyPr wrap="square" lIns="0" tIns="0" rIns="0" bIns="0" anchor="b" anchorCtr="0">
            <a:normAutofit/>
          </a:bodyPr>
          <a:lstStyle>
            <a:lvl1pPr marL="0" indent="0" algn="ctr">
              <a:lnSpc>
                <a:spcPct val="85000"/>
              </a:lnSpc>
              <a:spcBef>
                <a:spcPts val="0"/>
              </a:spcBef>
              <a:buNone/>
              <a:defRPr sz="4000" b="1" i="0" spc="-150" baseline="0">
                <a:solidFill>
                  <a:schemeClr val="tx2"/>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Option </a:t>
            </a:r>
            <a:r>
              <a:rPr lang="el-GR" dirty="0"/>
              <a:t>2</a:t>
            </a:r>
            <a:endParaRPr lang="en-US" dirty="0"/>
          </a:p>
        </p:txBody>
      </p:sp>
      <p:sp>
        <p:nvSpPr>
          <p:cNvPr id="25" name="Text Placeholder 15"/>
          <p:cNvSpPr>
            <a:spLocks noGrp="1"/>
          </p:cNvSpPr>
          <p:nvPr>
            <p:ph type="body" sz="quarter" idx="31" hasCustomPrompt="1"/>
          </p:nvPr>
        </p:nvSpPr>
        <p:spPr>
          <a:xfrm>
            <a:off x="11005306" y="2591412"/>
            <a:ext cx="4532130" cy="1746790"/>
          </a:xfrm>
          <a:prstGeom prst="rect">
            <a:avLst/>
          </a:prstGeom>
        </p:spPr>
        <p:txBody>
          <a:bodyPr lIns="108000" tIns="108000" rIns="108000" bIns="36000" numCol="1" spcCol="720000" anchor="t" anchorCtr="0">
            <a:normAutofit/>
          </a:bodyPr>
          <a:lstStyle>
            <a:lvl1pPr marL="0" indent="0" algn="ctr">
              <a:buNone/>
              <a:defRPr sz="2200" b="0" i="0" spc="-150" baseline="0">
                <a:solidFill>
                  <a:schemeClr val="tx2"/>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Donec</a:t>
            </a:r>
            <a:r>
              <a:rPr lang="en-US" dirty="0"/>
              <a:t> vitae </a:t>
            </a:r>
            <a:r>
              <a:rPr lang="en-US" dirty="0" err="1"/>
              <a:t>sapien</a:t>
            </a:r>
            <a:r>
              <a:rPr lang="en-US" dirty="0"/>
              <a:t> </a:t>
            </a:r>
            <a:r>
              <a:rPr lang="en-US" dirty="0" err="1"/>
              <a:t>ut</a:t>
            </a:r>
            <a:r>
              <a:rPr lang="en-US" dirty="0"/>
              <a:t> libero </a:t>
            </a:r>
            <a:r>
              <a:rPr lang="en-US" dirty="0" err="1"/>
              <a:t>venenatis</a:t>
            </a:r>
            <a:r>
              <a:rPr lang="en-US" dirty="0"/>
              <a:t> </a:t>
            </a:r>
            <a:r>
              <a:rPr lang="en-US" dirty="0" err="1"/>
              <a:t>faucibus</a:t>
            </a:r>
            <a:r>
              <a:rPr lang="en-US" dirty="0"/>
              <a:t>. </a:t>
            </a:r>
            <a:r>
              <a:rPr lang="en-US" dirty="0" err="1"/>
              <a:t>Nullam</a:t>
            </a:r>
            <a:r>
              <a:rPr lang="en-US" dirty="0"/>
              <a:t> </a:t>
            </a:r>
            <a:r>
              <a:rPr lang="en-US" dirty="0" err="1"/>
              <a:t>quis</a:t>
            </a:r>
            <a:r>
              <a:rPr lang="en-US" dirty="0"/>
              <a:t> ante. </a:t>
            </a:r>
            <a:r>
              <a:rPr lang="en-US" dirty="0" err="1"/>
              <a:t>Etiam</a:t>
            </a:r>
            <a:r>
              <a:rPr lang="en-US" dirty="0"/>
              <a:t> sit </a:t>
            </a:r>
            <a:r>
              <a:rPr lang="en-US" dirty="0" err="1"/>
              <a:t>amet</a:t>
            </a:r>
            <a:r>
              <a:rPr lang="en-US" dirty="0"/>
              <a:t> </a:t>
            </a:r>
            <a:r>
              <a:rPr lang="en-US" dirty="0" err="1"/>
              <a:t>orci</a:t>
            </a:r>
            <a:r>
              <a:rPr lang="en-US" dirty="0"/>
              <a:t> </a:t>
            </a:r>
            <a:r>
              <a:rPr lang="en-US" dirty="0" err="1"/>
              <a:t>eget</a:t>
            </a:r>
            <a:r>
              <a:rPr lang="en-US" dirty="0"/>
              <a:t> </a:t>
            </a:r>
            <a:r>
              <a:rPr lang="en-US" dirty="0" err="1"/>
              <a:t>eros</a:t>
            </a:r>
            <a:r>
              <a:rPr lang="en-US" dirty="0"/>
              <a:t> </a:t>
            </a:r>
            <a:r>
              <a:rPr lang="en-US" dirty="0" err="1"/>
              <a:t>faucibus</a:t>
            </a:r>
            <a:r>
              <a:rPr lang="en-US" dirty="0"/>
              <a:t> </a:t>
            </a:r>
            <a:r>
              <a:rPr lang="en-US" dirty="0" err="1"/>
              <a:t>tincidunt</a:t>
            </a:r>
            <a:r>
              <a:rPr lang="en-US" dirty="0"/>
              <a:t>. </a:t>
            </a:r>
            <a:r>
              <a:rPr lang="en-US" dirty="0" err="1"/>
              <a:t>Duis</a:t>
            </a:r>
            <a:r>
              <a:rPr lang="en-US" dirty="0"/>
              <a:t> </a:t>
            </a:r>
            <a:r>
              <a:rPr lang="en-US" dirty="0" err="1"/>
              <a:t>leo</a:t>
            </a:r>
            <a:r>
              <a:rPr lang="en-US" dirty="0"/>
              <a:t>.</a:t>
            </a:r>
          </a:p>
        </p:txBody>
      </p:sp>
      <p:sp>
        <p:nvSpPr>
          <p:cNvPr id="26" name="Text Placeholder 25"/>
          <p:cNvSpPr>
            <a:spLocks noGrp="1"/>
          </p:cNvSpPr>
          <p:nvPr>
            <p:ph type="body" sz="quarter" idx="32" hasCustomPrompt="1"/>
          </p:nvPr>
        </p:nvSpPr>
        <p:spPr>
          <a:xfrm>
            <a:off x="11005305" y="1940109"/>
            <a:ext cx="4532132" cy="668336"/>
          </a:xfrm>
          <a:prstGeom prst="rect">
            <a:avLst/>
          </a:prstGeom>
        </p:spPr>
        <p:txBody>
          <a:bodyPr wrap="square" lIns="0" tIns="0" rIns="0" bIns="0" anchor="b" anchorCtr="0">
            <a:normAutofit/>
          </a:bodyPr>
          <a:lstStyle>
            <a:lvl1pPr marL="0" indent="0" algn="ctr">
              <a:lnSpc>
                <a:spcPct val="85000"/>
              </a:lnSpc>
              <a:spcBef>
                <a:spcPts val="0"/>
              </a:spcBef>
              <a:buNone/>
              <a:defRPr sz="4000" b="1" i="0" spc="-150" baseline="0">
                <a:solidFill>
                  <a:schemeClr val="tx2"/>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Option </a:t>
            </a:r>
            <a:r>
              <a:rPr lang="el-GR" dirty="0"/>
              <a:t>3</a:t>
            </a:r>
            <a:endParaRPr lang="en-US" dirty="0"/>
          </a:p>
        </p:txBody>
      </p:sp>
      <p:sp>
        <p:nvSpPr>
          <p:cNvPr id="45" name="Rectangle 44"/>
          <p:cNvSpPr/>
          <p:nvPr userDrawn="1"/>
        </p:nvSpPr>
        <p:spPr>
          <a:xfrm>
            <a:off x="711200" y="4841820"/>
            <a:ext cx="4532131" cy="180000"/>
          </a:xfrm>
          <a:prstGeom prst="rect">
            <a:avLst/>
          </a:prstGeom>
          <a:solidFill>
            <a:schemeClr val="accent1"/>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46" name="Rectangle 45"/>
          <p:cNvSpPr/>
          <p:nvPr userDrawn="1"/>
        </p:nvSpPr>
        <p:spPr>
          <a:xfrm>
            <a:off x="5861934" y="4841820"/>
            <a:ext cx="4532131" cy="180000"/>
          </a:xfrm>
          <a:prstGeom prst="rect">
            <a:avLst/>
          </a:prstGeom>
          <a:solidFill>
            <a:schemeClr val="accent2"/>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47" name="Rectangle 46"/>
          <p:cNvSpPr/>
          <p:nvPr userDrawn="1"/>
        </p:nvSpPr>
        <p:spPr>
          <a:xfrm>
            <a:off x="11012668" y="4714453"/>
            <a:ext cx="4532131" cy="434734"/>
          </a:xfrm>
          <a:prstGeom prst="rect">
            <a:avLst/>
          </a:prstGeom>
          <a:solidFill>
            <a:schemeClr val="accent4"/>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Helvetica" charset="0"/>
              <a:ea typeface="Helvetica" charset="0"/>
              <a:cs typeface="Helvetica" charset="0"/>
              <a:sym typeface="Helvetica Light"/>
            </a:endParaRPr>
          </a:p>
        </p:txBody>
      </p:sp>
      <p:sp>
        <p:nvSpPr>
          <p:cNvPr id="57" name="Text Placeholder 15"/>
          <p:cNvSpPr>
            <a:spLocks noGrp="1"/>
          </p:cNvSpPr>
          <p:nvPr>
            <p:ph type="body" sz="quarter" idx="33" hasCustomPrompt="1"/>
          </p:nvPr>
        </p:nvSpPr>
        <p:spPr>
          <a:xfrm>
            <a:off x="711201" y="5673123"/>
            <a:ext cx="4532130" cy="1746790"/>
          </a:xfrm>
          <a:prstGeom prst="rect">
            <a:avLst/>
          </a:prstGeom>
        </p:spPr>
        <p:txBody>
          <a:bodyPr lIns="108000" tIns="108000" rIns="108000" bIns="36000" numCol="1" spcCol="720000" anchor="t" anchorCtr="0">
            <a:normAutofit/>
          </a:bodyPr>
          <a:lstStyle>
            <a:lvl1pPr marL="0" indent="0" algn="ctr">
              <a:buNone/>
              <a:defRPr sz="2200" b="0" i="0" spc="-150" baseline="0">
                <a:solidFill>
                  <a:schemeClr val="tx2"/>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Donec</a:t>
            </a:r>
            <a:r>
              <a:rPr lang="en-US" dirty="0"/>
              <a:t> vitae </a:t>
            </a:r>
            <a:r>
              <a:rPr lang="en-US" dirty="0" err="1"/>
              <a:t>sapien</a:t>
            </a:r>
            <a:r>
              <a:rPr lang="en-US" dirty="0"/>
              <a:t> </a:t>
            </a:r>
            <a:r>
              <a:rPr lang="en-US" dirty="0" err="1"/>
              <a:t>ut</a:t>
            </a:r>
            <a:r>
              <a:rPr lang="en-US" dirty="0"/>
              <a:t> libero </a:t>
            </a:r>
            <a:r>
              <a:rPr lang="en-US" dirty="0" err="1"/>
              <a:t>venenatis</a:t>
            </a:r>
            <a:r>
              <a:rPr lang="en-US" dirty="0"/>
              <a:t> </a:t>
            </a:r>
            <a:r>
              <a:rPr lang="en-US" dirty="0" err="1"/>
              <a:t>faucibus</a:t>
            </a:r>
            <a:r>
              <a:rPr lang="en-US" dirty="0"/>
              <a:t>. </a:t>
            </a:r>
            <a:r>
              <a:rPr lang="en-US" dirty="0" err="1"/>
              <a:t>Nullam</a:t>
            </a:r>
            <a:r>
              <a:rPr lang="en-US" dirty="0"/>
              <a:t> </a:t>
            </a:r>
            <a:r>
              <a:rPr lang="en-US" dirty="0" err="1"/>
              <a:t>quis</a:t>
            </a:r>
            <a:r>
              <a:rPr lang="en-US" dirty="0"/>
              <a:t> ante. </a:t>
            </a:r>
            <a:r>
              <a:rPr lang="en-US" dirty="0" err="1"/>
              <a:t>Etiam</a:t>
            </a:r>
            <a:r>
              <a:rPr lang="en-US" dirty="0"/>
              <a:t> sit </a:t>
            </a:r>
            <a:r>
              <a:rPr lang="en-US" dirty="0" err="1"/>
              <a:t>amet</a:t>
            </a:r>
            <a:r>
              <a:rPr lang="en-US" dirty="0"/>
              <a:t> </a:t>
            </a:r>
            <a:r>
              <a:rPr lang="en-US" dirty="0" err="1"/>
              <a:t>orci</a:t>
            </a:r>
            <a:r>
              <a:rPr lang="en-US" dirty="0"/>
              <a:t> </a:t>
            </a:r>
            <a:r>
              <a:rPr lang="en-US" dirty="0" err="1"/>
              <a:t>eget</a:t>
            </a:r>
            <a:r>
              <a:rPr lang="en-US" dirty="0"/>
              <a:t> </a:t>
            </a:r>
            <a:r>
              <a:rPr lang="en-US" dirty="0" err="1"/>
              <a:t>eros</a:t>
            </a:r>
            <a:r>
              <a:rPr lang="en-US" dirty="0"/>
              <a:t> </a:t>
            </a:r>
            <a:r>
              <a:rPr lang="en-US" dirty="0" err="1"/>
              <a:t>faucibus</a:t>
            </a:r>
            <a:r>
              <a:rPr lang="en-US" dirty="0"/>
              <a:t> </a:t>
            </a:r>
            <a:r>
              <a:rPr lang="en-US" dirty="0" err="1"/>
              <a:t>tincidunt</a:t>
            </a:r>
            <a:r>
              <a:rPr lang="en-US" dirty="0"/>
              <a:t>. </a:t>
            </a:r>
            <a:r>
              <a:rPr lang="en-US" dirty="0" err="1"/>
              <a:t>Duis</a:t>
            </a:r>
            <a:r>
              <a:rPr lang="en-US" dirty="0"/>
              <a:t> </a:t>
            </a:r>
            <a:r>
              <a:rPr lang="en-US" dirty="0" err="1"/>
              <a:t>leo</a:t>
            </a:r>
            <a:r>
              <a:rPr lang="en-US" dirty="0"/>
              <a:t>.</a:t>
            </a:r>
          </a:p>
        </p:txBody>
      </p:sp>
      <p:sp>
        <p:nvSpPr>
          <p:cNvPr id="58" name="Text Placeholder 25"/>
          <p:cNvSpPr>
            <a:spLocks noGrp="1"/>
          </p:cNvSpPr>
          <p:nvPr>
            <p:ph type="body" sz="quarter" idx="34" hasCustomPrompt="1"/>
          </p:nvPr>
        </p:nvSpPr>
        <p:spPr>
          <a:xfrm>
            <a:off x="711200" y="5021820"/>
            <a:ext cx="4532132" cy="668336"/>
          </a:xfrm>
          <a:prstGeom prst="rect">
            <a:avLst/>
          </a:prstGeom>
        </p:spPr>
        <p:txBody>
          <a:bodyPr wrap="square" lIns="0" tIns="0" rIns="0" bIns="0" anchor="b" anchorCtr="0">
            <a:normAutofit/>
          </a:bodyPr>
          <a:lstStyle>
            <a:lvl1pPr marL="0" indent="0" algn="ctr">
              <a:lnSpc>
                <a:spcPct val="85000"/>
              </a:lnSpc>
              <a:spcBef>
                <a:spcPts val="0"/>
              </a:spcBef>
              <a:buNone/>
              <a:defRPr sz="4000" b="1" i="0" spc="-150" baseline="0">
                <a:solidFill>
                  <a:schemeClr val="tx2"/>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Option </a:t>
            </a:r>
            <a:r>
              <a:rPr lang="el-GR" dirty="0"/>
              <a:t>4</a:t>
            </a:r>
            <a:endParaRPr lang="en-US" dirty="0"/>
          </a:p>
        </p:txBody>
      </p:sp>
      <p:sp>
        <p:nvSpPr>
          <p:cNvPr id="59" name="Text Placeholder 15"/>
          <p:cNvSpPr>
            <a:spLocks noGrp="1"/>
          </p:cNvSpPr>
          <p:nvPr>
            <p:ph type="body" sz="quarter" idx="35" hasCustomPrompt="1"/>
          </p:nvPr>
        </p:nvSpPr>
        <p:spPr>
          <a:xfrm>
            <a:off x="5861935" y="5673123"/>
            <a:ext cx="4532130" cy="1746790"/>
          </a:xfrm>
          <a:prstGeom prst="rect">
            <a:avLst/>
          </a:prstGeom>
        </p:spPr>
        <p:txBody>
          <a:bodyPr lIns="108000" tIns="108000" rIns="108000" bIns="36000" numCol="1" spcCol="720000" anchor="t" anchorCtr="0">
            <a:normAutofit/>
          </a:bodyPr>
          <a:lstStyle>
            <a:lvl1pPr marL="0" indent="0" algn="ctr">
              <a:buNone/>
              <a:defRPr sz="2200" b="0" i="0" spc="-150" baseline="0">
                <a:solidFill>
                  <a:schemeClr val="tx2"/>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Donec</a:t>
            </a:r>
            <a:r>
              <a:rPr lang="en-US" dirty="0"/>
              <a:t> vitae </a:t>
            </a:r>
            <a:r>
              <a:rPr lang="en-US" dirty="0" err="1"/>
              <a:t>sapien</a:t>
            </a:r>
            <a:r>
              <a:rPr lang="en-US" dirty="0"/>
              <a:t> </a:t>
            </a:r>
            <a:r>
              <a:rPr lang="en-US" dirty="0" err="1"/>
              <a:t>ut</a:t>
            </a:r>
            <a:r>
              <a:rPr lang="en-US" dirty="0"/>
              <a:t> libero </a:t>
            </a:r>
            <a:r>
              <a:rPr lang="en-US" dirty="0" err="1"/>
              <a:t>venenatis</a:t>
            </a:r>
            <a:r>
              <a:rPr lang="en-US" dirty="0"/>
              <a:t> </a:t>
            </a:r>
            <a:r>
              <a:rPr lang="en-US" dirty="0" err="1"/>
              <a:t>faucibus</a:t>
            </a:r>
            <a:r>
              <a:rPr lang="en-US" dirty="0"/>
              <a:t>. </a:t>
            </a:r>
            <a:r>
              <a:rPr lang="en-US" dirty="0" err="1"/>
              <a:t>Nullam</a:t>
            </a:r>
            <a:r>
              <a:rPr lang="en-US" dirty="0"/>
              <a:t> </a:t>
            </a:r>
            <a:r>
              <a:rPr lang="en-US" dirty="0" err="1"/>
              <a:t>quis</a:t>
            </a:r>
            <a:r>
              <a:rPr lang="en-US" dirty="0"/>
              <a:t> ante. </a:t>
            </a:r>
            <a:r>
              <a:rPr lang="en-US" dirty="0" err="1"/>
              <a:t>Etiam</a:t>
            </a:r>
            <a:r>
              <a:rPr lang="en-US" dirty="0"/>
              <a:t> sit </a:t>
            </a:r>
            <a:r>
              <a:rPr lang="en-US" dirty="0" err="1"/>
              <a:t>amet</a:t>
            </a:r>
            <a:r>
              <a:rPr lang="en-US" dirty="0"/>
              <a:t> </a:t>
            </a:r>
            <a:r>
              <a:rPr lang="en-US" dirty="0" err="1"/>
              <a:t>orci</a:t>
            </a:r>
            <a:r>
              <a:rPr lang="en-US" dirty="0"/>
              <a:t> </a:t>
            </a:r>
            <a:r>
              <a:rPr lang="en-US" dirty="0" err="1"/>
              <a:t>eget</a:t>
            </a:r>
            <a:r>
              <a:rPr lang="en-US" dirty="0"/>
              <a:t> </a:t>
            </a:r>
            <a:r>
              <a:rPr lang="en-US" dirty="0" err="1"/>
              <a:t>eros</a:t>
            </a:r>
            <a:r>
              <a:rPr lang="en-US" dirty="0"/>
              <a:t> </a:t>
            </a:r>
            <a:r>
              <a:rPr lang="en-US" dirty="0" err="1"/>
              <a:t>faucibus</a:t>
            </a:r>
            <a:r>
              <a:rPr lang="en-US" dirty="0"/>
              <a:t> </a:t>
            </a:r>
            <a:r>
              <a:rPr lang="en-US" dirty="0" err="1"/>
              <a:t>tincidunt</a:t>
            </a:r>
            <a:r>
              <a:rPr lang="en-US" dirty="0"/>
              <a:t>. </a:t>
            </a:r>
            <a:r>
              <a:rPr lang="en-US" dirty="0" err="1"/>
              <a:t>Duis</a:t>
            </a:r>
            <a:r>
              <a:rPr lang="en-US" dirty="0"/>
              <a:t> </a:t>
            </a:r>
            <a:r>
              <a:rPr lang="en-US" dirty="0" err="1"/>
              <a:t>leo</a:t>
            </a:r>
            <a:r>
              <a:rPr lang="en-US" dirty="0"/>
              <a:t>.</a:t>
            </a:r>
          </a:p>
        </p:txBody>
      </p:sp>
      <p:sp>
        <p:nvSpPr>
          <p:cNvPr id="60" name="Text Placeholder 25"/>
          <p:cNvSpPr>
            <a:spLocks noGrp="1"/>
          </p:cNvSpPr>
          <p:nvPr>
            <p:ph type="body" sz="quarter" idx="36" hasCustomPrompt="1"/>
          </p:nvPr>
        </p:nvSpPr>
        <p:spPr>
          <a:xfrm>
            <a:off x="5861934" y="5021820"/>
            <a:ext cx="4532132" cy="668336"/>
          </a:xfrm>
          <a:prstGeom prst="rect">
            <a:avLst/>
          </a:prstGeom>
        </p:spPr>
        <p:txBody>
          <a:bodyPr wrap="square" lIns="0" tIns="0" rIns="0" bIns="0" anchor="b" anchorCtr="0">
            <a:normAutofit/>
          </a:bodyPr>
          <a:lstStyle>
            <a:lvl1pPr marL="0" indent="0" algn="ctr">
              <a:lnSpc>
                <a:spcPct val="85000"/>
              </a:lnSpc>
              <a:spcBef>
                <a:spcPts val="0"/>
              </a:spcBef>
              <a:buNone/>
              <a:defRPr sz="4000" b="1" i="0" spc="-150" baseline="0">
                <a:solidFill>
                  <a:schemeClr val="tx2"/>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Option </a:t>
            </a:r>
            <a:r>
              <a:rPr lang="el-GR" dirty="0"/>
              <a:t>5</a:t>
            </a:r>
            <a:endParaRPr lang="en-US" dirty="0"/>
          </a:p>
        </p:txBody>
      </p:sp>
      <p:sp>
        <p:nvSpPr>
          <p:cNvPr id="61" name="Text Placeholder 15"/>
          <p:cNvSpPr>
            <a:spLocks noGrp="1"/>
          </p:cNvSpPr>
          <p:nvPr>
            <p:ph type="body" sz="quarter" idx="37" hasCustomPrompt="1"/>
          </p:nvPr>
        </p:nvSpPr>
        <p:spPr>
          <a:xfrm>
            <a:off x="11005306" y="5673123"/>
            <a:ext cx="4532130" cy="1746790"/>
          </a:xfrm>
          <a:prstGeom prst="rect">
            <a:avLst/>
          </a:prstGeom>
        </p:spPr>
        <p:txBody>
          <a:bodyPr lIns="108000" tIns="108000" rIns="108000" bIns="36000" numCol="1" spcCol="720000" anchor="t" anchorCtr="0">
            <a:normAutofit/>
          </a:bodyPr>
          <a:lstStyle>
            <a:lvl1pPr marL="0" indent="0" algn="ctr">
              <a:buNone/>
              <a:defRPr sz="2200" b="0" i="0" spc="-150" baseline="0">
                <a:solidFill>
                  <a:schemeClr val="tx2"/>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Donec</a:t>
            </a:r>
            <a:r>
              <a:rPr lang="en-US" dirty="0"/>
              <a:t> vitae </a:t>
            </a:r>
            <a:r>
              <a:rPr lang="en-US" dirty="0" err="1"/>
              <a:t>sapien</a:t>
            </a:r>
            <a:r>
              <a:rPr lang="en-US" dirty="0"/>
              <a:t> </a:t>
            </a:r>
            <a:r>
              <a:rPr lang="en-US" dirty="0" err="1"/>
              <a:t>ut</a:t>
            </a:r>
            <a:r>
              <a:rPr lang="en-US" dirty="0"/>
              <a:t> libero </a:t>
            </a:r>
            <a:r>
              <a:rPr lang="en-US" dirty="0" err="1"/>
              <a:t>venenatis</a:t>
            </a:r>
            <a:r>
              <a:rPr lang="en-US" dirty="0"/>
              <a:t> </a:t>
            </a:r>
            <a:r>
              <a:rPr lang="en-US" dirty="0" err="1"/>
              <a:t>faucibus</a:t>
            </a:r>
            <a:r>
              <a:rPr lang="en-US" dirty="0"/>
              <a:t>. </a:t>
            </a:r>
            <a:r>
              <a:rPr lang="en-US" dirty="0" err="1"/>
              <a:t>Nullam</a:t>
            </a:r>
            <a:r>
              <a:rPr lang="en-US" dirty="0"/>
              <a:t> </a:t>
            </a:r>
            <a:r>
              <a:rPr lang="en-US" dirty="0" err="1"/>
              <a:t>quis</a:t>
            </a:r>
            <a:r>
              <a:rPr lang="en-US" dirty="0"/>
              <a:t> ante. </a:t>
            </a:r>
            <a:r>
              <a:rPr lang="en-US" dirty="0" err="1"/>
              <a:t>Etiam</a:t>
            </a:r>
            <a:r>
              <a:rPr lang="en-US" dirty="0"/>
              <a:t> sit </a:t>
            </a:r>
            <a:r>
              <a:rPr lang="en-US" dirty="0" err="1"/>
              <a:t>amet</a:t>
            </a:r>
            <a:r>
              <a:rPr lang="en-US" dirty="0"/>
              <a:t> </a:t>
            </a:r>
            <a:r>
              <a:rPr lang="en-US" dirty="0" err="1"/>
              <a:t>orci</a:t>
            </a:r>
            <a:r>
              <a:rPr lang="en-US" dirty="0"/>
              <a:t> </a:t>
            </a:r>
            <a:r>
              <a:rPr lang="en-US" dirty="0" err="1"/>
              <a:t>eget</a:t>
            </a:r>
            <a:r>
              <a:rPr lang="en-US" dirty="0"/>
              <a:t> </a:t>
            </a:r>
            <a:r>
              <a:rPr lang="en-US" dirty="0" err="1"/>
              <a:t>eros</a:t>
            </a:r>
            <a:r>
              <a:rPr lang="en-US" dirty="0"/>
              <a:t> </a:t>
            </a:r>
            <a:r>
              <a:rPr lang="en-US" dirty="0" err="1"/>
              <a:t>faucibus</a:t>
            </a:r>
            <a:r>
              <a:rPr lang="en-US" dirty="0"/>
              <a:t> </a:t>
            </a:r>
            <a:r>
              <a:rPr lang="en-US" dirty="0" err="1"/>
              <a:t>tincidunt</a:t>
            </a:r>
            <a:r>
              <a:rPr lang="en-US" dirty="0"/>
              <a:t>. </a:t>
            </a:r>
            <a:r>
              <a:rPr lang="en-US" dirty="0" err="1"/>
              <a:t>Duis</a:t>
            </a:r>
            <a:r>
              <a:rPr lang="en-US" dirty="0"/>
              <a:t> </a:t>
            </a:r>
            <a:r>
              <a:rPr lang="en-US" dirty="0" err="1"/>
              <a:t>leo</a:t>
            </a:r>
            <a:r>
              <a:rPr lang="en-US" dirty="0"/>
              <a:t>.</a:t>
            </a:r>
          </a:p>
        </p:txBody>
      </p:sp>
      <p:sp>
        <p:nvSpPr>
          <p:cNvPr id="62" name="Text Placeholder 25"/>
          <p:cNvSpPr>
            <a:spLocks noGrp="1"/>
          </p:cNvSpPr>
          <p:nvPr>
            <p:ph type="body" sz="quarter" idx="38" hasCustomPrompt="1"/>
          </p:nvPr>
        </p:nvSpPr>
        <p:spPr>
          <a:xfrm>
            <a:off x="11005305" y="5021820"/>
            <a:ext cx="4532132" cy="668336"/>
          </a:xfrm>
          <a:prstGeom prst="rect">
            <a:avLst/>
          </a:prstGeom>
        </p:spPr>
        <p:txBody>
          <a:bodyPr wrap="square" lIns="0" tIns="0" rIns="0" bIns="0" anchor="b" anchorCtr="0">
            <a:normAutofit/>
          </a:bodyPr>
          <a:lstStyle>
            <a:lvl1pPr marL="0" indent="0" algn="ctr">
              <a:lnSpc>
                <a:spcPct val="85000"/>
              </a:lnSpc>
              <a:spcBef>
                <a:spcPts val="0"/>
              </a:spcBef>
              <a:buNone/>
              <a:defRPr sz="4000" b="1" i="0" spc="-150" baseline="0">
                <a:solidFill>
                  <a:schemeClr val="tx2"/>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Option </a:t>
            </a:r>
            <a:r>
              <a:rPr lang="el-GR" dirty="0"/>
              <a:t>6</a:t>
            </a:r>
            <a:endParaRPr lang="en-US" dirty="0"/>
          </a:p>
        </p:txBody>
      </p:sp>
      <p:pic>
        <p:nvPicPr>
          <p:cNvPr id="28" name="Picture 2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14404051" y="7292051"/>
            <a:ext cx="1481559" cy="2222339"/>
          </a:xfrm>
          <a:prstGeom prst="rect">
            <a:avLst/>
          </a:prstGeom>
        </p:spPr>
      </p:pic>
      <p:pic>
        <p:nvPicPr>
          <p:cNvPr id="29" name="Picture 28"/>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5400000">
            <a:off x="370390" y="-389238"/>
            <a:ext cx="1481559" cy="2222339"/>
          </a:xfrm>
          <a:prstGeom prst="rect">
            <a:avLst/>
          </a:prstGeom>
        </p:spPr>
      </p:pic>
      <p:sp>
        <p:nvSpPr>
          <p:cNvPr id="30"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Helvetica" charset="0"/>
                <a:ea typeface="Helvetica" charset="0"/>
                <a:cs typeface="Helvetica" charset="0"/>
              </a:defRPr>
            </a:lvl1pPr>
          </a:lstStyle>
          <a:p>
            <a:fld id="{CA77D4BE-F539-D04A-8CB9-4B543B2D7FFD}" type="slidenum">
              <a:rPr lang="en-GB" smtClean="0"/>
              <a:pPr/>
              <a:t>‹Nr.›</a:t>
            </a:fld>
            <a:endParaRPr lang="en-GB"/>
          </a:p>
        </p:txBody>
      </p:sp>
      <p:pic>
        <p:nvPicPr>
          <p:cNvPr id="33" name="Picture 32"/>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11200" y="8203662"/>
            <a:ext cx="2076544" cy="741219"/>
          </a:xfrm>
          <a:prstGeom prst="rect">
            <a:avLst/>
          </a:prstGeom>
        </p:spPr>
      </p:pic>
      <p:pic>
        <p:nvPicPr>
          <p:cNvPr id="34" name="Picture 33"/>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2119016289"/>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Photos - Texts">
    <p:spTree>
      <p:nvGrpSpPr>
        <p:cNvPr id="1" name=""/>
        <p:cNvGrpSpPr/>
        <p:nvPr/>
      </p:nvGrpSpPr>
      <p:grpSpPr>
        <a:xfrm>
          <a:off x="0" y="0"/>
          <a:ext cx="0" cy="0"/>
          <a:chOff x="0" y="0"/>
          <a:chExt cx="0" cy="0"/>
        </a:xfrm>
      </p:grpSpPr>
      <p:sp>
        <p:nvSpPr>
          <p:cNvPr id="8" name="Picture Placeholder 34"/>
          <p:cNvSpPr>
            <a:spLocks noGrp="1" noChangeAspect="1"/>
          </p:cNvSpPr>
          <p:nvPr>
            <p:ph type="pic" sz="quarter" idx="15" hasCustomPrompt="1"/>
          </p:nvPr>
        </p:nvSpPr>
        <p:spPr>
          <a:xfrm>
            <a:off x="1615152" y="1680446"/>
            <a:ext cx="2369671" cy="2373159"/>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endParaRPr lang="en-US" dirty="0"/>
          </a:p>
        </p:txBody>
      </p:sp>
      <p:sp>
        <p:nvSpPr>
          <p:cNvPr id="13" name="Text Placeholder 15"/>
          <p:cNvSpPr>
            <a:spLocks noGrp="1"/>
          </p:cNvSpPr>
          <p:nvPr>
            <p:ph type="body" sz="quarter" idx="24" hasCustomPrompt="1"/>
          </p:nvPr>
        </p:nvSpPr>
        <p:spPr>
          <a:xfrm>
            <a:off x="1240407" y="4309135"/>
            <a:ext cx="3119156" cy="509701"/>
          </a:xfrm>
          <a:prstGeom prst="rect">
            <a:avLst/>
          </a:prstGeom>
        </p:spPr>
        <p:txBody>
          <a:bodyPr lIns="0" tIns="0" rIns="0" bIns="0" anchor="t" anchorCtr="0">
            <a:normAutofit/>
          </a:bodyPr>
          <a:lstStyle>
            <a:lvl1pPr marL="0" indent="0" algn="ctr">
              <a:buNone/>
              <a:defRPr sz="3200" b="1" i="0" spc="-151" baseline="0">
                <a:solidFill>
                  <a:schemeClr val="accent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IMAGE 1</a:t>
            </a:r>
          </a:p>
        </p:txBody>
      </p:sp>
      <p:sp>
        <p:nvSpPr>
          <p:cNvPr id="14" name="Text Placeholder 15"/>
          <p:cNvSpPr>
            <a:spLocks noGrp="1"/>
          </p:cNvSpPr>
          <p:nvPr>
            <p:ph type="body" sz="quarter" idx="25" hasCustomPrompt="1"/>
          </p:nvPr>
        </p:nvSpPr>
        <p:spPr>
          <a:xfrm>
            <a:off x="1224440" y="4818836"/>
            <a:ext cx="3159310" cy="2597964"/>
          </a:xfrm>
          <a:prstGeom prst="rect">
            <a:avLst/>
          </a:prstGeom>
        </p:spPr>
        <p:txBody>
          <a:bodyPr lIns="0" tIns="72000" rIns="0" bIns="0" numCol="1" spcCol="450000" anchor="t" anchorCtr="0">
            <a:normAutofit/>
          </a:bodyPr>
          <a:lstStyle>
            <a:lvl1pPr marL="0" indent="0" algn="ctr">
              <a:buNone/>
              <a:defRPr sz="2400" b="0" i="0" spc="-51" baseline="0">
                <a:solidFill>
                  <a:schemeClr val="bg2">
                    <a:lumMod val="25000"/>
                  </a:schemeClr>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a:t>
            </a:r>
          </a:p>
        </p:txBody>
      </p:sp>
      <p:sp>
        <p:nvSpPr>
          <p:cNvPr id="18" name="Text Placeholder 15"/>
          <p:cNvSpPr>
            <a:spLocks noGrp="1"/>
          </p:cNvSpPr>
          <p:nvPr>
            <p:ph type="body" sz="quarter" idx="26" hasCustomPrompt="1"/>
          </p:nvPr>
        </p:nvSpPr>
        <p:spPr>
          <a:xfrm>
            <a:off x="4759520" y="4309135"/>
            <a:ext cx="3167530" cy="509701"/>
          </a:xfrm>
          <a:prstGeom prst="rect">
            <a:avLst/>
          </a:prstGeom>
        </p:spPr>
        <p:txBody>
          <a:bodyPr lIns="0" tIns="0" rIns="0" bIns="0" anchor="t" anchorCtr="0">
            <a:normAutofit/>
          </a:bodyPr>
          <a:lstStyle>
            <a:lvl1pPr marL="0" indent="0" algn="ctr">
              <a:buNone/>
              <a:defRPr sz="3200" b="1" i="0" spc="-151" baseline="0">
                <a:solidFill>
                  <a:schemeClr val="accent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IMAGE 2</a:t>
            </a:r>
          </a:p>
        </p:txBody>
      </p:sp>
      <p:sp>
        <p:nvSpPr>
          <p:cNvPr id="19" name="Text Placeholder 15"/>
          <p:cNvSpPr>
            <a:spLocks noGrp="1"/>
          </p:cNvSpPr>
          <p:nvPr>
            <p:ph type="body" sz="quarter" idx="27" hasCustomPrompt="1"/>
          </p:nvPr>
        </p:nvSpPr>
        <p:spPr>
          <a:xfrm>
            <a:off x="4767740" y="4818836"/>
            <a:ext cx="3159310" cy="2597964"/>
          </a:xfrm>
          <a:prstGeom prst="rect">
            <a:avLst/>
          </a:prstGeom>
        </p:spPr>
        <p:txBody>
          <a:bodyPr lIns="0" tIns="72000" rIns="0" bIns="0" numCol="1" spcCol="450000" anchor="t" anchorCtr="0">
            <a:normAutofit/>
          </a:bodyPr>
          <a:lstStyle>
            <a:lvl1pPr marL="0" indent="0" algn="ctr">
              <a:buNone/>
              <a:defRPr sz="2400" b="0" i="0" spc="-51" baseline="0">
                <a:solidFill>
                  <a:schemeClr val="bg2">
                    <a:lumMod val="25000"/>
                  </a:schemeClr>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l-GR" dirty="0"/>
              <a:t>.</a:t>
            </a:r>
            <a:endParaRPr lang="en-US" dirty="0"/>
          </a:p>
        </p:txBody>
      </p:sp>
      <p:sp>
        <p:nvSpPr>
          <p:cNvPr id="20" name="Text Placeholder 15"/>
          <p:cNvSpPr>
            <a:spLocks noGrp="1"/>
          </p:cNvSpPr>
          <p:nvPr>
            <p:ph type="body" sz="quarter" idx="28" hasCustomPrompt="1"/>
          </p:nvPr>
        </p:nvSpPr>
        <p:spPr>
          <a:xfrm>
            <a:off x="8331081" y="4309135"/>
            <a:ext cx="3167530" cy="509701"/>
          </a:xfrm>
          <a:prstGeom prst="rect">
            <a:avLst/>
          </a:prstGeom>
        </p:spPr>
        <p:txBody>
          <a:bodyPr lIns="0" tIns="0" rIns="0" bIns="0" anchor="t" anchorCtr="0">
            <a:normAutofit/>
          </a:bodyPr>
          <a:lstStyle>
            <a:lvl1pPr marL="0" indent="0" algn="ctr">
              <a:buNone/>
              <a:defRPr sz="3200" b="1" i="0" spc="-151" baseline="0">
                <a:solidFill>
                  <a:schemeClr val="accent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IMAGE 3</a:t>
            </a:r>
          </a:p>
        </p:txBody>
      </p:sp>
      <p:sp>
        <p:nvSpPr>
          <p:cNvPr id="21" name="Text Placeholder 15"/>
          <p:cNvSpPr>
            <a:spLocks noGrp="1"/>
          </p:cNvSpPr>
          <p:nvPr>
            <p:ph type="body" sz="quarter" idx="29" hasCustomPrompt="1"/>
          </p:nvPr>
        </p:nvSpPr>
        <p:spPr>
          <a:xfrm>
            <a:off x="8339301" y="4818836"/>
            <a:ext cx="3159310" cy="2597964"/>
          </a:xfrm>
          <a:prstGeom prst="rect">
            <a:avLst/>
          </a:prstGeom>
        </p:spPr>
        <p:txBody>
          <a:bodyPr lIns="0" tIns="72000" rIns="0" bIns="0" numCol="1" spcCol="450000" anchor="t" anchorCtr="0">
            <a:normAutofit/>
          </a:bodyPr>
          <a:lstStyle>
            <a:lvl1pPr marL="0" indent="0" algn="ctr">
              <a:buNone/>
              <a:defRPr sz="2400" b="0" i="0" spc="-51" baseline="0">
                <a:solidFill>
                  <a:schemeClr val="bg2">
                    <a:lumMod val="25000"/>
                  </a:schemeClr>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l-GR" dirty="0"/>
              <a:t>.</a:t>
            </a:r>
            <a:endParaRPr lang="en-US" dirty="0"/>
          </a:p>
        </p:txBody>
      </p:sp>
      <p:sp>
        <p:nvSpPr>
          <p:cNvPr id="22" name="Text Placeholder 15"/>
          <p:cNvSpPr>
            <a:spLocks noGrp="1"/>
          </p:cNvSpPr>
          <p:nvPr>
            <p:ph type="body" sz="quarter" idx="30" hasCustomPrompt="1"/>
          </p:nvPr>
        </p:nvSpPr>
        <p:spPr>
          <a:xfrm>
            <a:off x="11842940" y="4309135"/>
            <a:ext cx="3167530" cy="509701"/>
          </a:xfrm>
          <a:prstGeom prst="rect">
            <a:avLst/>
          </a:prstGeom>
        </p:spPr>
        <p:txBody>
          <a:bodyPr lIns="0" tIns="0" rIns="0" bIns="0" anchor="t" anchorCtr="0">
            <a:normAutofit/>
          </a:bodyPr>
          <a:lstStyle>
            <a:lvl1pPr marL="0" indent="0" algn="ctr">
              <a:buNone/>
              <a:defRPr sz="3200" b="1" i="0" spc="-151" baseline="0">
                <a:solidFill>
                  <a:schemeClr val="accent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IMAGE 4</a:t>
            </a:r>
          </a:p>
        </p:txBody>
      </p:sp>
      <p:sp>
        <p:nvSpPr>
          <p:cNvPr id="23" name="Text Placeholder 15"/>
          <p:cNvSpPr>
            <a:spLocks noGrp="1"/>
          </p:cNvSpPr>
          <p:nvPr>
            <p:ph type="body" sz="quarter" idx="31" hasCustomPrompt="1"/>
          </p:nvPr>
        </p:nvSpPr>
        <p:spPr>
          <a:xfrm>
            <a:off x="11851160" y="4818836"/>
            <a:ext cx="3159310" cy="2597964"/>
          </a:xfrm>
          <a:prstGeom prst="rect">
            <a:avLst/>
          </a:prstGeom>
        </p:spPr>
        <p:txBody>
          <a:bodyPr lIns="0" tIns="72000" rIns="0" bIns="0" numCol="1" spcCol="450000" anchor="t" anchorCtr="0">
            <a:normAutofit/>
          </a:bodyPr>
          <a:lstStyle>
            <a:lvl1pPr marL="0" indent="0" algn="ctr">
              <a:buNone/>
              <a:defRPr sz="2400" b="0" i="0" spc="-51" baseline="0">
                <a:solidFill>
                  <a:schemeClr val="bg2">
                    <a:lumMod val="25000"/>
                  </a:schemeClr>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l-GR" dirty="0"/>
              <a:t>Ε</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a:t>
            </a:r>
          </a:p>
        </p:txBody>
      </p:sp>
      <p:sp>
        <p:nvSpPr>
          <p:cNvPr id="24" name="Picture Placeholder 34"/>
          <p:cNvSpPr>
            <a:spLocks noGrp="1" noChangeAspect="1"/>
          </p:cNvSpPr>
          <p:nvPr>
            <p:ph type="pic" sz="quarter" idx="32" hasCustomPrompt="1"/>
          </p:nvPr>
        </p:nvSpPr>
        <p:spPr>
          <a:xfrm>
            <a:off x="5158451" y="1680446"/>
            <a:ext cx="2369671" cy="2373159"/>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endParaRPr lang="en-US" dirty="0"/>
          </a:p>
        </p:txBody>
      </p:sp>
      <p:sp>
        <p:nvSpPr>
          <p:cNvPr id="25" name="Picture Placeholder 34"/>
          <p:cNvSpPr>
            <a:spLocks noGrp="1" noChangeAspect="1"/>
          </p:cNvSpPr>
          <p:nvPr>
            <p:ph type="pic" sz="quarter" idx="33" hasCustomPrompt="1"/>
          </p:nvPr>
        </p:nvSpPr>
        <p:spPr>
          <a:xfrm>
            <a:off x="8730012" y="1680446"/>
            <a:ext cx="2369671" cy="2373159"/>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endParaRPr lang="en-US" dirty="0"/>
          </a:p>
        </p:txBody>
      </p:sp>
      <p:sp>
        <p:nvSpPr>
          <p:cNvPr id="26" name="Picture Placeholder 34"/>
          <p:cNvSpPr>
            <a:spLocks noGrp="1" noChangeAspect="1"/>
          </p:cNvSpPr>
          <p:nvPr>
            <p:ph type="pic" sz="quarter" idx="34" hasCustomPrompt="1"/>
          </p:nvPr>
        </p:nvSpPr>
        <p:spPr>
          <a:xfrm>
            <a:off x="12241871" y="1680446"/>
            <a:ext cx="2369671" cy="2373159"/>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endParaRPr lang="en-US" dirty="0"/>
          </a:p>
        </p:txBody>
      </p:sp>
      <p:sp>
        <p:nvSpPr>
          <p:cNvPr id="27" name="Text Placeholder 25"/>
          <p:cNvSpPr>
            <a:spLocks noGrp="1"/>
          </p:cNvSpPr>
          <p:nvPr>
            <p:ph type="body" sz="quarter" idx="10" hasCustomPrompt="1"/>
          </p:nvPr>
        </p:nvSpPr>
        <p:spPr>
          <a:xfrm>
            <a:off x="711199" y="575733"/>
            <a:ext cx="14752577" cy="884767"/>
          </a:xfrm>
          <a:prstGeom prst="rect">
            <a:avLst/>
          </a:prstGeom>
        </p:spPr>
        <p:txBody>
          <a:bodyPr wrap="square" lIns="0" tIns="0" rIns="0" bIns="0" anchor="b" anchorCtr="0">
            <a:normAutofit/>
          </a:bodyPr>
          <a:lstStyle>
            <a:lvl1pPr marL="0" indent="0" algn="ctr">
              <a:lnSpc>
                <a:spcPct val="85000"/>
              </a:lnSpc>
              <a:spcBef>
                <a:spcPts val="0"/>
              </a:spcBef>
              <a:buNone/>
              <a:defRPr sz="4400" b="1" i="0" spc="-150" baseline="0">
                <a:solidFill>
                  <a:srgbClr val="2D3293"/>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LOREM IPSUM DOLOR SIT</a:t>
            </a:r>
            <a:r>
              <a:rPr lang="el-GR" dirty="0"/>
              <a:t> </a:t>
            </a:r>
            <a:r>
              <a:rPr lang="mr-IN" dirty="0"/>
              <a:t>–</a:t>
            </a:r>
            <a:r>
              <a:rPr lang="el-GR" dirty="0"/>
              <a:t> 4 </a:t>
            </a:r>
            <a:r>
              <a:rPr lang="en-US" dirty="0"/>
              <a:t>Images</a:t>
            </a:r>
          </a:p>
        </p:txBody>
      </p:sp>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6200000">
            <a:off x="14404051" y="7292051"/>
            <a:ext cx="1481559" cy="2222339"/>
          </a:xfrm>
          <a:prstGeom prst="rect">
            <a:avLst/>
          </a:prstGeom>
        </p:spPr>
      </p:pic>
      <p:pic>
        <p:nvPicPr>
          <p:cNvPr id="33" name="Picture 3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5400000">
            <a:off x="370390" y="-389238"/>
            <a:ext cx="1481559" cy="2222339"/>
          </a:xfrm>
          <a:prstGeom prst="rect">
            <a:avLst/>
          </a:prstGeom>
        </p:spPr>
      </p:pic>
      <p:sp>
        <p:nvSpPr>
          <p:cNvPr id="36" name="Footer Placeholder 9"/>
          <p:cNvSpPr>
            <a:spLocks noGrp="1"/>
          </p:cNvSpPr>
          <p:nvPr>
            <p:ph type="ftr" sz="quarter" idx="18"/>
          </p:nvPr>
        </p:nvSpPr>
        <p:spPr>
          <a:xfrm>
            <a:off x="7246916" y="8416031"/>
            <a:ext cx="8290521" cy="376237"/>
          </a:xfrm>
        </p:spPr>
        <p:txBody>
          <a:bodyPr>
            <a:normAutofit/>
          </a:bodyPr>
          <a:lstStyle>
            <a:lvl1pPr algn="r">
              <a:defRPr sz="1400" b="0" i="0" spc="0">
                <a:solidFill>
                  <a:schemeClr val="bg2">
                    <a:lumMod val="50000"/>
                  </a:schemeClr>
                </a:solidFill>
                <a:latin typeface="Helvetica" charset="0"/>
                <a:ea typeface="Helvetica" charset="0"/>
                <a:cs typeface="Helvetica" charset="0"/>
              </a:defRPr>
            </a:lvl1pPr>
          </a:lstStyle>
          <a:p>
            <a:r>
              <a:rPr lang="en-US"/>
              <a:t>OpenAIRE Q-Sort 2 July 2019</a:t>
            </a:r>
            <a:endParaRPr lang="en-US" dirty="0"/>
          </a:p>
        </p:txBody>
      </p:sp>
      <p:sp>
        <p:nvSpPr>
          <p:cNvPr id="32" name="Slide Number Placeholder 2"/>
          <p:cNvSpPr>
            <a:spLocks noGrp="1"/>
          </p:cNvSpPr>
          <p:nvPr>
            <p:ph type="sldNum" sz="quarter" idx="4"/>
          </p:nvPr>
        </p:nvSpPr>
        <p:spPr>
          <a:xfrm>
            <a:off x="15571303" y="8416030"/>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Helvetica" charset="0"/>
                <a:ea typeface="Helvetica" charset="0"/>
                <a:cs typeface="Helvetica" charset="0"/>
              </a:defRPr>
            </a:lvl1pPr>
          </a:lstStyle>
          <a:p>
            <a:fld id="{CA77D4BE-F539-D04A-8CB9-4B543B2D7FFD}" type="slidenum">
              <a:rPr lang="en-GB" smtClean="0"/>
              <a:pPr/>
              <a:t>‹Nr.›</a:t>
            </a:fld>
            <a:endParaRPr lang="en-GB"/>
          </a:p>
        </p:txBody>
      </p:sp>
      <p:pic>
        <p:nvPicPr>
          <p:cNvPr id="29" name="Picture 2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11200" y="8203662"/>
            <a:ext cx="2076544" cy="741219"/>
          </a:xfrm>
          <a:prstGeom prst="rect">
            <a:avLst/>
          </a:prstGeom>
        </p:spPr>
      </p:pic>
      <p:pic>
        <p:nvPicPr>
          <p:cNvPr id="31" name="Picture 30"/>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393634573"/>
      </p:ext>
    </p:extLst>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3 Photos - Texts">
    <p:spTree>
      <p:nvGrpSpPr>
        <p:cNvPr id="1" name=""/>
        <p:cNvGrpSpPr/>
        <p:nvPr/>
      </p:nvGrpSpPr>
      <p:grpSpPr>
        <a:xfrm>
          <a:off x="0" y="0"/>
          <a:ext cx="0" cy="0"/>
          <a:chOff x="0" y="0"/>
          <a:chExt cx="0" cy="0"/>
        </a:xfrm>
      </p:grpSpPr>
      <p:sp>
        <p:nvSpPr>
          <p:cNvPr id="8" name="Picture Placeholder 34"/>
          <p:cNvSpPr>
            <a:spLocks noGrp="1" noChangeAspect="1"/>
          </p:cNvSpPr>
          <p:nvPr>
            <p:ph type="pic" sz="quarter" idx="15" hasCustomPrompt="1"/>
          </p:nvPr>
        </p:nvSpPr>
        <p:spPr>
          <a:xfrm>
            <a:off x="1752148" y="1929475"/>
            <a:ext cx="2552243" cy="2556000"/>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dirty="0"/>
              <a:t>Insert Photo</a:t>
            </a:r>
          </a:p>
        </p:txBody>
      </p:sp>
      <p:sp>
        <p:nvSpPr>
          <p:cNvPr id="13" name="Text Placeholder 15"/>
          <p:cNvSpPr>
            <a:spLocks noGrp="1"/>
          </p:cNvSpPr>
          <p:nvPr>
            <p:ph type="body" sz="quarter" idx="24" hasCustomPrompt="1"/>
          </p:nvPr>
        </p:nvSpPr>
        <p:spPr>
          <a:xfrm>
            <a:off x="833301" y="4637371"/>
            <a:ext cx="4392000" cy="507490"/>
          </a:xfrm>
          <a:prstGeom prst="rect">
            <a:avLst/>
          </a:prstGeom>
        </p:spPr>
        <p:txBody>
          <a:bodyPr lIns="0" tIns="0" rIns="0" bIns="0" anchor="t" anchorCtr="0">
            <a:normAutofit/>
          </a:bodyPr>
          <a:lstStyle>
            <a:lvl1pPr marL="0" indent="0" algn="ctr">
              <a:buNone/>
              <a:defRPr sz="3200" b="1" i="0" spc="-151" baseline="0">
                <a:solidFill>
                  <a:schemeClr val="accent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IMAGE 1</a:t>
            </a:r>
          </a:p>
        </p:txBody>
      </p:sp>
      <p:sp>
        <p:nvSpPr>
          <p:cNvPr id="14" name="Text Placeholder 15"/>
          <p:cNvSpPr>
            <a:spLocks noGrp="1"/>
          </p:cNvSpPr>
          <p:nvPr>
            <p:ph type="body" sz="quarter" idx="25" hasCustomPrompt="1"/>
          </p:nvPr>
        </p:nvSpPr>
        <p:spPr>
          <a:xfrm>
            <a:off x="825319" y="5147071"/>
            <a:ext cx="4392000" cy="2597964"/>
          </a:xfrm>
          <a:prstGeom prst="rect">
            <a:avLst/>
          </a:prstGeom>
        </p:spPr>
        <p:txBody>
          <a:bodyPr lIns="0" tIns="72000" rIns="0" bIns="0" numCol="1" spcCol="450000" anchor="t" anchorCtr="0">
            <a:normAutofit/>
          </a:bodyPr>
          <a:lstStyle>
            <a:lvl1pPr marL="0" indent="0" algn="ctr">
              <a:buNone/>
              <a:defRPr sz="2800" b="0" i="0" spc="-51" baseline="0">
                <a:solidFill>
                  <a:schemeClr val="bg2">
                    <a:lumMod val="25000"/>
                  </a:schemeClr>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a:t>
            </a:r>
          </a:p>
        </p:txBody>
      </p:sp>
      <p:sp>
        <p:nvSpPr>
          <p:cNvPr id="18" name="Text Placeholder 15"/>
          <p:cNvSpPr>
            <a:spLocks noGrp="1"/>
          </p:cNvSpPr>
          <p:nvPr>
            <p:ph type="body" sz="quarter" idx="26" hasCustomPrompt="1"/>
          </p:nvPr>
        </p:nvSpPr>
        <p:spPr>
          <a:xfrm>
            <a:off x="6018490" y="4637371"/>
            <a:ext cx="4392000" cy="509701"/>
          </a:xfrm>
          <a:prstGeom prst="rect">
            <a:avLst/>
          </a:prstGeom>
        </p:spPr>
        <p:txBody>
          <a:bodyPr lIns="0" tIns="0" rIns="0" bIns="0" anchor="t" anchorCtr="0">
            <a:normAutofit/>
          </a:bodyPr>
          <a:lstStyle>
            <a:lvl1pPr marL="0" indent="0" algn="ctr">
              <a:buNone/>
              <a:defRPr sz="3200" b="1" i="0" spc="-151" baseline="0">
                <a:solidFill>
                  <a:schemeClr val="accent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IMAGE 2</a:t>
            </a:r>
          </a:p>
        </p:txBody>
      </p:sp>
      <p:sp>
        <p:nvSpPr>
          <p:cNvPr id="19" name="Text Placeholder 15"/>
          <p:cNvSpPr>
            <a:spLocks noGrp="1"/>
          </p:cNvSpPr>
          <p:nvPr>
            <p:ph type="body" sz="quarter" idx="27" hasCustomPrompt="1"/>
          </p:nvPr>
        </p:nvSpPr>
        <p:spPr>
          <a:xfrm>
            <a:off x="6018490" y="5147071"/>
            <a:ext cx="4392000" cy="2597964"/>
          </a:xfrm>
          <a:prstGeom prst="rect">
            <a:avLst/>
          </a:prstGeom>
        </p:spPr>
        <p:txBody>
          <a:bodyPr lIns="0" tIns="72000" rIns="0" bIns="0" numCol="1" spcCol="450000" anchor="t" anchorCtr="0">
            <a:normAutofit/>
          </a:bodyPr>
          <a:lstStyle>
            <a:lvl1pPr marL="0" indent="0" algn="ctr">
              <a:buNone/>
              <a:defRPr sz="2400" b="0" i="0" spc="-51" baseline="0">
                <a:solidFill>
                  <a:schemeClr val="bg2">
                    <a:lumMod val="25000"/>
                  </a:schemeClr>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l-GR" dirty="0"/>
              <a:t>.</a:t>
            </a:r>
            <a:endParaRPr lang="en-US" dirty="0"/>
          </a:p>
        </p:txBody>
      </p:sp>
      <p:sp>
        <p:nvSpPr>
          <p:cNvPr id="20" name="Text Placeholder 15"/>
          <p:cNvSpPr>
            <a:spLocks noGrp="1"/>
          </p:cNvSpPr>
          <p:nvPr>
            <p:ph type="body" sz="quarter" idx="28" hasCustomPrompt="1"/>
          </p:nvPr>
        </p:nvSpPr>
        <p:spPr>
          <a:xfrm>
            <a:off x="11124998" y="4637371"/>
            <a:ext cx="4392000" cy="509701"/>
          </a:xfrm>
          <a:prstGeom prst="rect">
            <a:avLst/>
          </a:prstGeom>
        </p:spPr>
        <p:txBody>
          <a:bodyPr lIns="0" tIns="0" rIns="0" bIns="0" anchor="t" anchorCtr="0">
            <a:normAutofit/>
          </a:bodyPr>
          <a:lstStyle>
            <a:lvl1pPr marL="0" indent="0" algn="ctr">
              <a:buNone/>
              <a:defRPr sz="3200" b="1" i="0" spc="-151" baseline="0">
                <a:solidFill>
                  <a:schemeClr val="accent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IMAGE 3</a:t>
            </a:r>
          </a:p>
        </p:txBody>
      </p:sp>
      <p:sp>
        <p:nvSpPr>
          <p:cNvPr id="21" name="Text Placeholder 15"/>
          <p:cNvSpPr>
            <a:spLocks noGrp="1"/>
          </p:cNvSpPr>
          <p:nvPr>
            <p:ph type="body" sz="quarter" idx="29" hasCustomPrompt="1"/>
          </p:nvPr>
        </p:nvSpPr>
        <p:spPr>
          <a:xfrm>
            <a:off x="11124998" y="5147071"/>
            <a:ext cx="4392000" cy="2597964"/>
          </a:xfrm>
          <a:prstGeom prst="rect">
            <a:avLst/>
          </a:prstGeom>
        </p:spPr>
        <p:txBody>
          <a:bodyPr lIns="0" tIns="72000" rIns="0" bIns="0" numCol="1" spcCol="450000" anchor="t" anchorCtr="0">
            <a:normAutofit/>
          </a:bodyPr>
          <a:lstStyle>
            <a:lvl1pPr marL="0" indent="0" algn="ctr">
              <a:buNone/>
              <a:defRPr sz="2400" b="0" i="0" spc="-51" baseline="0">
                <a:solidFill>
                  <a:schemeClr val="bg2">
                    <a:lumMod val="25000"/>
                  </a:schemeClr>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l-GR" dirty="0"/>
              <a:t>.</a:t>
            </a:r>
            <a:endParaRPr lang="en-US" dirty="0"/>
          </a:p>
        </p:txBody>
      </p:sp>
      <p:sp>
        <p:nvSpPr>
          <p:cNvPr id="24" name="Picture Placeholder 34"/>
          <p:cNvSpPr>
            <a:spLocks noGrp="1" noChangeAspect="1"/>
          </p:cNvSpPr>
          <p:nvPr>
            <p:ph type="pic" sz="quarter" idx="32" hasCustomPrompt="1"/>
          </p:nvPr>
        </p:nvSpPr>
        <p:spPr>
          <a:xfrm>
            <a:off x="6938369" y="1929475"/>
            <a:ext cx="2552243" cy="2556000"/>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endParaRPr lang="en-US" dirty="0"/>
          </a:p>
        </p:txBody>
      </p:sp>
      <p:sp>
        <p:nvSpPr>
          <p:cNvPr id="25" name="Picture Placeholder 34"/>
          <p:cNvSpPr>
            <a:spLocks noGrp="1" noChangeAspect="1"/>
          </p:cNvSpPr>
          <p:nvPr>
            <p:ph type="pic" sz="quarter" idx="33" hasCustomPrompt="1"/>
          </p:nvPr>
        </p:nvSpPr>
        <p:spPr>
          <a:xfrm>
            <a:off x="12044877" y="1929475"/>
            <a:ext cx="2552243" cy="2556000"/>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endParaRPr lang="en-US" dirty="0"/>
          </a:p>
        </p:txBody>
      </p:sp>
      <p:sp>
        <p:nvSpPr>
          <p:cNvPr id="27" name="Text Placeholder 25"/>
          <p:cNvSpPr>
            <a:spLocks noGrp="1"/>
          </p:cNvSpPr>
          <p:nvPr>
            <p:ph type="body" sz="quarter" idx="10" hasCustomPrompt="1"/>
          </p:nvPr>
        </p:nvSpPr>
        <p:spPr>
          <a:xfrm>
            <a:off x="711199" y="575733"/>
            <a:ext cx="14752577" cy="884767"/>
          </a:xfrm>
          <a:prstGeom prst="rect">
            <a:avLst/>
          </a:prstGeom>
        </p:spPr>
        <p:txBody>
          <a:bodyPr wrap="square" lIns="0" tIns="0" rIns="0" bIns="0" anchor="b" anchorCtr="0">
            <a:normAutofit/>
          </a:bodyPr>
          <a:lstStyle>
            <a:lvl1pPr marL="0" indent="0" algn="ctr">
              <a:lnSpc>
                <a:spcPct val="85000"/>
              </a:lnSpc>
              <a:spcBef>
                <a:spcPts val="0"/>
              </a:spcBef>
              <a:buNone/>
              <a:defRPr sz="4400" b="1" i="0" spc="-150" baseline="0">
                <a:solidFill>
                  <a:srgbClr val="2D3293"/>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LOREM IPSUM DOLOR SIT</a:t>
            </a:r>
            <a:r>
              <a:rPr lang="el-GR" dirty="0"/>
              <a:t> </a:t>
            </a:r>
            <a:r>
              <a:rPr lang="mr-IN" dirty="0"/>
              <a:t>–</a:t>
            </a:r>
            <a:r>
              <a:rPr lang="el-GR" dirty="0"/>
              <a:t> </a:t>
            </a:r>
            <a:r>
              <a:rPr lang="en-US" dirty="0"/>
              <a:t>3</a:t>
            </a:r>
            <a:r>
              <a:rPr lang="el-GR" dirty="0"/>
              <a:t> </a:t>
            </a:r>
            <a:r>
              <a:rPr lang="en-US" dirty="0"/>
              <a:t>Images</a:t>
            </a:r>
          </a:p>
        </p:txBody>
      </p:sp>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6200000">
            <a:off x="14404051" y="7292051"/>
            <a:ext cx="1481559" cy="2222339"/>
          </a:xfrm>
          <a:prstGeom prst="rect">
            <a:avLst/>
          </a:prstGeom>
        </p:spPr>
      </p:pic>
      <p:pic>
        <p:nvPicPr>
          <p:cNvPr id="33" name="Picture 3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5400000">
            <a:off x="370390" y="-389238"/>
            <a:ext cx="1481559" cy="2222339"/>
          </a:xfrm>
          <a:prstGeom prst="rect">
            <a:avLst/>
          </a:prstGeom>
        </p:spPr>
      </p:pic>
      <p:sp>
        <p:nvSpPr>
          <p:cNvPr id="36" name="Footer Placeholder 9"/>
          <p:cNvSpPr>
            <a:spLocks noGrp="1"/>
          </p:cNvSpPr>
          <p:nvPr>
            <p:ph type="ftr" sz="quarter" idx="18"/>
          </p:nvPr>
        </p:nvSpPr>
        <p:spPr>
          <a:xfrm>
            <a:off x="7246916" y="8416031"/>
            <a:ext cx="8290521" cy="376237"/>
          </a:xfrm>
        </p:spPr>
        <p:txBody>
          <a:bodyPr>
            <a:normAutofit/>
          </a:bodyPr>
          <a:lstStyle>
            <a:lvl1pPr algn="r">
              <a:defRPr sz="1400" b="0" i="0" spc="0">
                <a:solidFill>
                  <a:schemeClr val="bg2">
                    <a:lumMod val="50000"/>
                  </a:schemeClr>
                </a:solidFill>
                <a:latin typeface="Helvetica" charset="0"/>
                <a:ea typeface="Helvetica" charset="0"/>
                <a:cs typeface="Helvetica" charset="0"/>
              </a:defRPr>
            </a:lvl1pPr>
          </a:lstStyle>
          <a:p>
            <a:r>
              <a:rPr lang="en-US"/>
              <a:t>OpenAIRE Q-Sort 2 July 2019</a:t>
            </a:r>
            <a:endParaRPr lang="en-US" dirty="0"/>
          </a:p>
        </p:txBody>
      </p:sp>
      <p:sp>
        <p:nvSpPr>
          <p:cNvPr id="32" name="Slide Number Placeholder 2"/>
          <p:cNvSpPr>
            <a:spLocks noGrp="1"/>
          </p:cNvSpPr>
          <p:nvPr>
            <p:ph type="sldNum" sz="quarter" idx="4"/>
          </p:nvPr>
        </p:nvSpPr>
        <p:spPr>
          <a:xfrm>
            <a:off x="15571303" y="8416030"/>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Helvetica" charset="0"/>
                <a:ea typeface="Helvetica" charset="0"/>
                <a:cs typeface="Helvetica" charset="0"/>
              </a:defRPr>
            </a:lvl1pPr>
          </a:lstStyle>
          <a:p>
            <a:fld id="{CA77D4BE-F539-D04A-8CB9-4B543B2D7FFD}" type="slidenum">
              <a:rPr lang="en-GB" smtClean="0"/>
              <a:pPr/>
              <a:t>‹Nr.›</a:t>
            </a:fld>
            <a:endParaRPr lang="en-GB"/>
          </a:p>
        </p:txBody>
      </p:sp>
      <p:pic>
        <p:nvPicPr>
          <p:cNvPr id="29" name="Picture 2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11200" y="8203662"/>
            <a:ext cx="2076544" cy="741219"/>
          </a:xfrm>
          <a:prstGeom prst="rect">
            <a:avLst/>
          </a:prstGeom>
        </p:spPr>
      </p:pic>
      <p:pic>
        <p:nvPicPr>
          <p:cNvPr id="31" name="Picture 30"/>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238757" y="8328801"/>
            <a:ext cx="829564" cy="576000"/>
          </a:xfrm>
          <a:prstGeom prst="rect">
            <a:avLst/>
          </a:prstGeom>
        </p:spPr>
      </p:pic>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 Photos - List">
    <p:spTree>
      <p:nvGrpSpPr>
        <p:cNvPr id="1" name=""/>
        <p:cNvGrpSpPr/>
        <p:nvPr/>
      </p:nvGrpSpPr>
      <p:grpSpPr>
        <a:xfrm>
          <a:off x="0" y="0"/>
          <a:ext cx="0" cy="0"/>
          <a:chOff x="0" y="0"/>
          <a:chExt cx="0" cy="0"/>
        </a:xfrm>
      </p:grpSpPr>
      <p:sp>
        <p:nvSpPr>
          <p:cNvPr id="8" name="Picture Placeholder 34"/>
          <p:cNvSpPr>
            <a:spLocks noGrp="1" noChangeAspect="1"/>
          </p:cNvSpPr>
          <p:nvPr>
            <p:ph type="pic" sz="quarter" idx="15" hasCustomPrompt="1"/>
          </p:nvPr>
        </p:nvSpPr>
        <p:spPr>
          <a:xfrm>
            <a:off x="939881" y="1869051"/>
            <a:ext cx="1993018" cy="1995950"/>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endParaRPr lang="en-US" dirty="0"/>
          </a:p>
        </p:txBody>
      </p:sp>
      <p:sp>
        <p:nvSpPr>
          <p:cNvPr id="14" name="Text Placeholder 15"/>
          <p:cNvSpPr>
            <a:spLocks noGrp="1"/>
          </p:cNvSpPr>
          <p:nvPr>
            <p:ph type="body" sz="quarter" idx="25" hasCustomPrompt="1"/>
          </p:nvPr>
        </p:nvSpPr>
        <p:spPr>
          <a:xfrm>
            <a:off x="685080" y="4109013"/>
            <a:ext cx="2502620" cy="2844800"/>
          </a:xfrm>
          <a:prstGeom prst="rect">
            <a:avLst/>
          </a:prstGeom>
        </p:spPr>
        <p:txBody>
          <a:bodyPr lIns="0" tIns="0" rIns="0" bIns="0" numCol="1" spcCol="450000" anchor="t" anchorCtr="0">
            <a:noAutofit/>
          </a:bodyPr>
          <a:lstStyle>
            <a:lvl1pPr marL="0" indent="0" algn="ctr">
              <a:lnSpc>
                <a:spcPct val="150000"/>
              </a:lnSpc>
              <a:spcBef>
                <a:spcPts val="900"/>
              </a:spcBef>
              <a:buNone/>
              <a:defRPr sz="2800" b="0" i="0" spc="-51" baseline="0">
                <a:solidFill>
                  <a:schemeClr val="bg2">
                    <a:lumMod val="25000"/>
                  </a:schemeClr>
                </a:solidFill>
                <a:latin typeface="Open Sans Light" charset="0"/>
                <a:ea typeface="Open Sans Light" charset="0"/>
                <a:cs typeface="Open Sans Light"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endParaRPr lang="en-US" dirty="0"/>
          </a:p>
          <a:p>
            <a:pPr lvl="0"/>
            <a:r>
              <a:rPr lang="en-US" dirty="0" err="1"/>
              <a:t>Ipsum</a:t>
            </a:r>
            <a:endParaRPr lang="en-US" dirty="0"/>
          </a:p>
          <a:p>
            <a:pPr lvl="0"/>
            <a:r>
              <a:rPr lang="en-US" dirty="0"/>
              <a:t>Dolor</a:t>
            </a:r>
          </a:p>
        </p:txBody>
      </p:sp>
      <p:sp>
        <p:nvSpPr>
          <p:cNvPr id="27" name="Text Placeholder 25"/>
          <p:cNvSpPr>
            <a:spLocks noGrp="1"/>
          </p:cNvSpPr>
          <p:nvPr>
            <p:ph type="body" sz="quarter" idx="10" hasCustomPrompt="1"/>
          </p:nvPr>
        </p:nvSpPr>
        <p:spPr>
          <a:xfrm>
            <a:off x="711199" y="453133"/>
            <a:ext cx="14752577" cy="1007367"/>
          </a:xfrm>
          <a:prstGeom prst="rect">
            <a:avLst/>
          </a:prstGeom>
        </p:spPr>
        <p:txBody>
          <a:bodyPr wrap="square" lIns="0" tIns="0" rIns="0" bIns="0" anchor="b" anchorCtr="0">
            <a:normAutofit/>
          </a:bodyPr>
          <a:lstStyle>
            <a:lvl1pPr marL="0" indent="0" algn="ctr">
              <a:lnSpc>
                <a:spcPct val="85000"/>
              </a:lnSpc>
              <a:spcBef>
                <a:spcPts val="0"/>
              </a:spcBef>
              <a:buNone/>
              <a:defRPr sz="4400" b="1" i="0" spc="-150" baseline="0">
                <a:solidFill>
                  <a:srgbClr val="2D3293"/>
                </a:solidFill>
                <a:latin typeface="Open Sans Semibold" charset="0"/>
                <a:ea typeface="Open Sans Semibold" charset="0"/>
                <a:cs typeface="Open Sans Semibold"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LOREM IPSUM DOLOR SIT</a:t>
            </a:r>
            <a:r>
              <a:rPr lang="el-GR" dirty="0"/>
              <a:t> </a:t>
            </a:r>
            <a:r>
              <a:rPr lang="mr-IN" dirty="0"/>
              <a:t>–</a:t>
            </a:r>
            <a:r>
              <a:rPr lang="el-GR" dirty="0"/>
              <a:t> 5 </a:t>
            </a:r>
            <a:r>
              <a:rPr lang="en-US" dirty="0"/>
              <a:t>Images</a:t>
            </a:r>
          </a:p>
        </p:txBody>
      </p:sp>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6200000">
            <a:off x="14404051" y="7292051"/>
            <a:ext cx="1481559" cy="2222339"/>
          </a:xfrm>
          <a:prstGeom prst="rect">
            <a:avLst/>
          </a:prstGeom>
        </p:spPr>
      </p:pic>
      <p:pic>
        <p:nvPicPr>
          <p:cNvPr id="33" name="Picture 3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5400000">
            <a:off x="370390" y="-389238"/>
            <a:ext cx="1481559" cy="2222339"/>
          </a:xfrm>
          <a:prstGeom prst="rect">
            <a:avLst/>
          </a:prstGeom>
        </p:spPr>
      </p:pic>
      <p:sp>
        <p:nvSpPr>
          <p:cNvPr id="32" name="Picture Placeholder 34"/>
          <p:cNvSpPr>
            <a:spLocks noGrp="1" noChangeAspect="1"/>
          </p:cNvSpPr>
          <p:nvPr>
            <p:ph type="pic" sz="quarter" idx="32" hasCustomPrompt="1"/>
          </p:nvPr>
        </p:nvSpPr>
        <p:spPr>
          <a:xfrm>
            <a:off x="4030321" y="1869051"/>
            <a:ext cx="1993018" cy="1995950"/>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endParaRPr lang="en-US" dirty="0"/>
          </a:p>
        </p:txBody>
      </p:sp>
      <p:sp>
        <p:nvSpPr>
          <p:cNvPr id="34" name="Picture Placeholder 34"/>
          <p:cNvSpPr>
            <a:spLocks noGrp="1" noChangeAspect="1"/>
          </p:cNvSpPr>
          <p:nvPr>
            <p:ph type="pic" sz="quarter" idx="33" hasCustomPrompt="1"/>
          </p:nvPr>
        </p:nvSpPr>
        <p:spPr>
          <a:xfrm>
            <a:off x="7120613" y="1869051"/>
            <a:ext cx="1993018" cy="1995950"/>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endParaRPr lang="en-US" dirty="0"/>
          </a:p>
        </p:txBody>
      </p:sp>
      <p:sp>
        <p:nvSpPr>
          <p:cNvPr id="35" name="Picture Placeholder 34"/>
          <p:cNvSpPr>
            <a:spLocks noGrp="1" noChangeAspect="1"/>
          </p:cNvSpPr>
          <p:nvPr>
            <p:ph type="pic" sz="quarter" idx="34" hasCustomPrompt="1"/>
          </p:nvPr>
        </p:nvSpPr>
        <p:spPr>
          <a:xfrm>
            <a:off x="10216766" y="1869051"/>
            <a:ext cx="1993018" cy="1995950"/>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endParaRPr lang="en-US" dirty="0"/>
          </a:p>
        </p:txBody>
      </p:sp>
      <p:sp>
        <p:nvSpPr>
          <p:cNvPr id="36" name="Picture Placeholder 34"/>
          <p:cNvSpPr>
            <a:spLocks noGrp="1" noChangeAspect="1"/>
          </p:cNvSpPr>
          <p:nvPr>
            <p:ph type="pic" sz="quarter" idx="35" hasCustomPrompt="1"/>
          </p:nvPr>
        </p:nvSpPr>
        <p:spPr>
          <a:xfrm>
            <a:off x="13301345" y="1869051"/>
            <a:ext cx="1919357" cy="1995950"/>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endParaRPr lang="en-US" dirty="0"/>
          </a:p>
        </p:txBody>
      </p:sp>
      <p:sp>
        <p:nvSpPr>
          <p:cNvPr id="38" name="Text Placeholder 15"/>
          <p:cNvSpPr>
            <a:spLocks noGrp="1"/>
          </p:cNvSpPr>
          <p:nvPr>
            <p:ph type="body" sz="quarter" idx="36" hasCustomPrompt="1"/>
          </p:nvPr>
        </p:nvSpPr>
        <p:spPr>
          <a:xfrm>
            <a:off x="3775520" y="4109013"/>
            <a:ext cx="2502620" cy="2844800"/>
          </a:xfrm>
          <a:prstGeom prst="rect">
            <a:avLst/>
          </a:prstGeom>
        </p:spPr>
        <p:txBody>
          <a:bodyPr lIns="0" tIns="0" rIns="0" bIns="0" numCol="1" spcCol="450000" anchor="t" anchorCtr="0">
            <a:noAutofit/>
          </a:bodyPr>
          <a:lstStyle>
            <a:lvl1pPr marL="0" indent="0" algn="ctr">
              <a:lnSpc>
                <a:spcPct val="150000"/>
              </a:lnSpc>
              <a:spcBef>
                <a:spcPts val="900"/>
              </a:spcBef>
              <a:buNone/>
              <a:defRPr sz="2800" b="0" i="0" spc="-51" baseline="0">
                <a:solidFill>
                  <a:schemeClr val="bg2">
                    <a:lumMod val="25000"/>
                  </a:schemeClr>
                </a:solidFill>
                <a:latin typeface="Open Sans Light" charset="0"/>
                <a:ea typeface="Open Sans Light" charset="0"/>
                <a:cs typeface="Open Sans Light"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endParaRPr lang="en-US" dirty="0"/>
          </a:p>
          <a:p>
            <a:pPr lvl="0"/>
            <a:r>
              <a:rPr lang="en-US" dirty="0" err="1"/>
              <a:t>Ipsum</a:t>
            </a:r>
            <a:endParaRPr lang="en-US" dirty="0"/>
          </a:p>
          <a:p>
            <a:pPr lvl="0"/>
            <a:r>
              <a:rPr lang="en-US" dirty="0"/>
              <a:t>Dolor</a:t>
            </a:r>
          </a:p>
        </p:txBody>
      </p:sp>
      <p:sp>
        <p:nvSpPr>
          <p:cNvPr id="39" name="Text Placeholder 15"/>
          <p:cNvSpPr>
            <a:spLocks noGrp="1"/>
          </p:cNvSpPr>
          <p:nvPr>
            <p:ph type="body" sz="quarter" idx="37" hasCustomPrompt="1"/>
          </p:nvPr>
        </p:nvSpPr>
        <p:spPr>
          <a:xfrm>
            <a:off x="6877536" y="4109013"/>
            <a:ext cx="2502620" cy="2844800"/>
          </a:xfrm>
          <a:prstGeom prst="rect">
            <a:avLst/>
          </a:prstGeom>
        </p:spPr>
        <p:txBody>
          <a:bodyPr lIns="0" tIns="0" rIns="0" bIns="0" numCol="1" spcCol="450000" anchor="t" anchorCtr="0">
            <a:noAutofit/>
          </a:bodyPr>
          <a:lstStyle>
            <a:lvl1pPr marL="0" indent="0" algn="ctr">
              <a:lnSpc>
                <a:spcPct val="150000"/>
              </a:lnSpc>
              <a:spcBef>
                <a:spcPts val="900"/>
              </a:spcBef>
              <a:buNone/>
              <a:defRPr sz="2800" b="0" i="0" spc="-51" baseline="0">
                <a:solidFill>
                  <a:schemeClr val="bg2">
                    <a:lumMod val="25000"/>
                  </a:schemeClr>
                </a:solidFill>
                <a:latin typeface="Open Sans Light" charset="0"/>
                <a:ea typeface="Open Sans Light" charset="0"/>
                <a:cs typeface="Open Sans Light"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endParaRPr lang="en-US" dirty="0"/>
          </a:p>
          <a:p>
            <a:pPr lvl="0"/>
            <a:r>
              <a:rPr lang="en-US" dirty="0" err="1"/>
              <a:t>Ipsum</a:t>
            </a:r>
            <a:endParaRPr lang="en-US" dirty="0"/>
          </a:p>
          <a:p>
            <a:pPr lvl="0"/>
            <a:r>
              <a:rPr lang="en-US" dirty="0"/>
              <a:t>Dolor</a:t>
            </a:r>
          </a:p>
        </p:txBody>
      </p:sp>
      <p:sp>
        <p:nvSpPr>
          <p:cNvPr id="40" name="Text Placeholder 15"/>
          <p:cNvSpPr>
            <a:spLocks noGrp="1"/>
          </p:cNvSpPr>
          <p:nvPr>
            <p:ph type="body" sz="quarter" idx="38" hasCustomPrompt="1"/>
          </p:nvPr>
        </p:nvSpPr>
        <p:spPr>
          <a:xfrm>
            <a:off x="9967976" y="4109013"/>
            <a:ext cx="2502620" cy="2844800"/>
          </a:xfrm>
          <a:prstGeom prst="rect">
            <a:avLst/>
          </a:prstGeom>
        </p:spPr>
        <p:txBody>
          <a:bodyPr lIns="0" tIns="0" rIns="0" bIns="0" numCol="1" spcCol="450000" anchor="t" anchorCtr="0">
            <a:noAutofit/>
          </a:bodyPr>
          <a:lstStyle>
            <a:lvl1pPr marL="0" indent="0" algn="ctr">
              <a:lnSpc>
                <a:spcPct val="150000"/>
              </a:lnSpc>
              <a:spcBef>
                <a:spcPts val="900"/>
              </a:spcBef>
              <a:buNone/>
              <a:defRPr sz="2800" b="0" i="0" spc="-51" baseline="0">
                <a:solidFill>
                  <a:schemeClr val="bg2">
                    <a:lumMod val="25000"/>
                  </a:schemeClr>
                </a:solidFill>
                <a:latin typeface="Open Sans Light" charset="0"/>
                <a:ea typeface="Open Sans Light" charset="0"/>
                <a:cs typeface="Open Sans Light"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endParaRPr lang="en-US" dirty="0"/>
          </a:p>
          <a:p>
            <a:pPr lvl="0"/>
            <a:r>
              <a:rPr lang="en-US" dirty="0" err="1"/>
              <a:t>Ipsum</a:t>
            </a:r>
            <a:endParaRPr lang="en-US" dirty="0"/>
          </a:p>
          <a:p>
            <a:pPr lvl="0"/>
            <a:r>
              <a:rPr lang="en-US" dirty="0"/>
              <a:t>Dolor</a:t>
            </a:r>
          </a:p>
        </p:txBody>
      </p:sp>
      <p:sp>
        <p:nvSpPr>
          <p:cNvPr id="41" name="Text Placeholder 15"/>
          <p:cNvSpPr>
            <a:spLocks noGrp="1"/>
          </p:cNvSpPr>
          <p:nvPr>
            <p:ph type="body" sz="quarter" idx="39" hasCustomPrompt="1"/>
          </p:nvPr>
        </p:nvSpPr>
        <p:spPr>
          <a:xfrm>
            <a:off x="13058416" y="4109013"/>
            <a:ext cx="2502620" cy="2844800"/>
          </a:xfrm>
          <a:prstGeom prst="rect">
            <a:avLst/>
          </a:prstGeom>
        </p:spPr>
        <p:txBody>
          <a:bodyPr lIns="0" tIns="0" rIns="0" bIns="0" numCol="1" spcCol="450000" anchor="t" anchorCtr="0">
            <a:noAutofit/>
          </a:bodyPr>
          <a:lstStyle>
            <a:lvl1pPr marL="0" indent="0" algn="ctr">
              <a:lnSpc>
                <a:spcPct val="150000"/>
              </a:lnSpc>
              <a:spcBef>
                <a:spcPts val="900"/>
              </a:spcBef>
              <a:buNone/>
              <a:defRPr sz="2800" b="0" i="0" spc="-51" baseline="0">
                <a:solidFill>
                  <a:schemeClr val="bg2">
                    <a:lumMod val="25000"/>
                  </a:schemeClr>
                </a:solidFill>
                <a:latin typeface="Open Sans Light" charset="0"/>
                <a:ea typeface="Open Sans Light" charset="0"/>
                <a:cs typeface="Open Sans Light"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endParaRPr lang="en-US" dirty="0"/>
          </a:p>
          <a:p>
            <a:pPr lvl="0"/>
            <a:r>
              <a:rPr lang="en-US" dirty="0" err="1"/>
              <a:t>Ipsum</a:t>
            </a:r>
            <a:endParaRPr lang="en-US" dirty="0"/>
          </a:p>
          <a:p>
            <a:pPr lvl="0"/>
            <a:r>
              <a:rPr lang="en-US" dirty="0"/>
              <a:t>Dolor</a:t>
            </a:r>
          </a:p>
        </p:txBody>
      </p:sp>
      <p:cxnSp>
        <p:nvCxnSpPr>
          <p:cNvPr id="6" name="Straight Connector 5"/>
          <p:cNvCxnSpPr/>
          <p:nvPr userDrawn="1"/>
        </p:nvCxnSpPr>
        <p:spPr>
          <a:xfrm>
            <a:off x="3483980" y="4004842"/>
            <a:ext cx="0" cy="2995271"/>
          </a:xfrm>
          <a:prstGeom prst="line">
            <a:avLst/>
          </a:prstGeom>
          <a:noFill/>
          <a:ln w="25400" cap="flat">
            <a:solidFill>
              <a:srgbClr val="D6D6D6"/>
            </a:solidFill>
            <a:prstDash val="solid"/>
            <a:miter lim="400000"/>
          </a:ln>
          <a:effectLst/>
          <a:sp3d/>
        </p:spPr>
        <p:style>
          <a:lnRef idx="0">
            <a:scrgbClr r="0" g="0" b="0"/>
          </a:lnRef>
          <a:fillRef idx="0">
            <a:scrgbClr r="0" g="0" b="0"/>
          </a:fillRef>
          <a:effectRef idx="0">
            <a:scrgbClr r="0" g="0" b="0"/>
          </a:effectRef>
          <a:fontRef idx="none"/>
        </p:style>
      </p:cxnSp>
      <p:cxnSp>
        <p:nvCxnSpPr>
          <p:cNvPr id="42" name="Straight Connector 41"/>
          <p:cNvCxnSpPr/>
          <p:nvPr userDrawn="1"/>
        </p:nvCxnSpPr>
        <p:spPr>
          <a:xfrm>
            <a:off x="6574421" y="4004842"/>
            <a:ext cx="0" cy="2995271"/>
          </a:xfrm>
          <a:prstGeom prst="line">
            <a:avLst/>
          </a:prstGeom>
          <a:noFill/>
          <a:ln w="25400" cap="flat">
            <a:solidFill>
              <a:srgbClr val="D6D6D6"/>
            </a:solidFill>
            <a:prstDash val="solid"/>
            <a:miter lim="400000"/>
          </a:ln>
          <a:effectLst/>
          <a:sp3d/>
        </p:spPr>
        <p:style>
          <a:lnRef idx="0">
            <a:scrgbClr r="0" g="0" b="0"/>
          </a:lnRef>
          <a:fillRef idx="0">
            <a:scrgbClr r="0" g="0" b="0"/>
          </a:fillRef>
          <a:effectRef idx="0">
            <a:scrgbClr r="0" g="0" b="0"/>
          </a:effectRef>
          <a:fontRef idx="none"/>
        </p:style>
      </p:cxnSp>
      <p:cxnSp>
        <p:nvCxnSpPr>
          <p:cNvPr id="43" name="Straight Connector 42"/>
          <p:cNvCxnSpPr/>
          <p:nvPr userDrawn="1"/>
        </p:nvCxnSpPr>
        <p:spPr>
          <a:xfrm>
            <a:off x="9664861" y="4004842"/>
            <a:ext cx="0" cy="2995271"/>
          </a:xfrm>
          <a:prstGeom prst="line">
            <a:avLst/>
          </a:prstGeom>
          <a:noFill/>
          <a:ln w="25400" cap="flat">
            <a:solidFill>
              <a:srgbClr val="D6D6D6"/>
            </a:solidFill>
            <a:prstDash val="solid"/>
            <a:miter lim="400000"/>
          </a:ln>
          <a:effectLst/>
          <a:sp3d/>
        </p:spPr>
        <p:style>
          <a:lnRef idx="0">
            <a:scrgbClr r="0" g="0" b="0"/>
          </a:lnRef>
          <a:fillRef idx="0">
            <a:scrgbClr r="0" g="0" b="0"/>
          </a:fillRef>
          <a:effectRef idx="0">
            <a:scrgbClr r="0" g="0" b="0"/>
          </a:effectRef>
          <a:fontRef idx="none"/>
        </p:style>
      </p:cxnSp>
      <p:cxnSp>
        <p:nvCxnSpPr>
          <p:cNvPr id="44" name="Straight Connector 43"/>
          <p:cNvCxnSpPr/>
          <p:nvPr userDrawn="1"/>
        </p:nvCxnSpPr>
        <p:spPr>
          <a:xfrm>
            <a:off x="12778451" y="4004842"/>
            <a:ext cx="0" cy="2995271"/>
          </a:xfrm>
          <a:prstGeom prst="line">
            <a:avLst/>
          </a:prstGeom>
          <a:noFill/>
          <a:ln w="25400" cap="flat">
            <a:solidFill>
              <a:srgbClr val="D6D6D6"/>
            </a:solidFill>
            <a:prstDash val="solid"/>
            <a:miter lim="400000"/>
          </a:ln>
          <a:effectLst/>
          <a:sp3d/>
        </p:spPr>
        <p:style>
          <a:lnRef idx="0">
            <a:scrgbClr r="0" g="0" b="0"/>
          </a:lnRef>
          <a:fillRef idx="0">
            <a:scrgbClr r="0" g="0" b="0"/>
          </a:fillRef>
          <a:effectRef idx="0">
            <a:scrgbClr r="0" g="0" b="0"/>
          </a:effectRef>
          <a:fontRef idx="none"/>
        </p:style>
      </p:cxnSp>
      <p:sp>
        <p:nvSpPr>
          <p:cNvPr id="49" name="Footer Placeholder 9"/>
          <p:cNvSpPr>
            <a:spLocks noGrp="1"/>
          </p:cNvSpPr>
          <p:nvPr>
            <p:ph type="ftr" sz="quarter" idx="18"/>
          </p:nvPr>
        </p:nvSpPr>
        <p:spPr>
          <a:xfrm>
            <a:off x="7246916" y="8551495"/>
            <a:ext cx="8290521" cy="376237"/>
          </a:xfrm>
        </p:spPr>
        <p:txBody>
          <a:bodyPr>
            <a:normAutofit/>
          </a:bodyPr>
          <a:lstStyle>
            <a:lvl1pPr algn="r">
              <a:defRPr sz="1400" b="0" i="0" spc="0">
                <a:solidFill>
                  <a:schemeClr val="bg2">
                    <a:lumMod val="50000"/>
                  </a:schemeClr>
                </a:solidFill>
                <a:latin typeface="Open Sans Light" charset="0"/>
                <a:ea typeface="Open Sans Light" charset="0"/>
                <a:cs typeface="Open Sans Light" charset="0"/>
              </a:defRPr>
            </a:lvl1pPr>
          </a:lstStyle>
          <a:p>
            <a:r>
              <a:rPr lang="en-US"/>
              <a:t>OpenAIRE Q-Sort 2 July 2019</a:t>
            </a:r>
            <a:endParaRPr lang="en-US" dirty="0"/>
          </a:p>
        </p:txBody>
      </p:sp>
      <p:sp>
        <p:nvSpPr>
          <p:cNvPr id="23"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Open Sans Light" charset="0"/>
                <a:ea typeface="Open Sans Light" charset="0"/>
                <a:cs typeface="Open Sans Light" charset="0"/>
              </a:defRPr>
            </a:lvl1pPr>
          </a:lstStyle>
          <a:p>
            <a:fld id="{CA77D4BE-F539-D04A-8CB9-4B543B2D7FFD}" type="slidenum">
              <a:rPr lang="en-GB" smtClean="0"/>
              <a:pPr/>
              <a:t>‹Nr.›</a:t>
            </a:fld>
            <a:endParaRPr lang="en-GB"/>
          </a:p>
        </p:txBody>
      </p:sp>
      <p:pic>
        <p:nvPicPr>
          <p:cNvPr id="25" name="Picture 2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11200" y="8203662"/>
            <a:ext cx="2076544" cy="741219"/>
          </a:xfrm>
          <a:prstGeom prst="rect">
            <a:avLst/>
          </a:prstGeom>
        </p:spPr>
      </p:pic>
      <p:pic>
        <p:nvPicPr>
          <p:cNvPr id="26" name="Picture 25"/>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1037446991"/>
      </p:ext>
    </p:extLst>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6 Photos - Text">
    <p:spTree>
      <p:nvGrpSpPr>
        <p:cNvPr id="1" name=""/>
        <p:cNvGrpSpPr/>
        <p:nvPr/>
      </p:nvGrpSpPr>
      <p:grpSpPr>
        <a:xfrm>
          <a:off x="0" y="0"/>
          <a:ext cx="0" cy="0"/>
          <a:chOff x="0" y="0"/>
          <a:chExt cx="0" cy="0"/>
        </a:xfrm>
      </p:grpSpPr>
      <p:sp>
        <p:nvSpPr>
          <p:cNvPr id="56" name="Rectangle 55"/>
          <p:cNvSpPr/>
          <p:nvPr userDrawn="1"/>
        </p:nvSpPr>
        <p:spPr>
          <a:xfrm>
            <a:off x="0" y="0"/>
            <a:ext cx="16256000" cy="9144000"/>
          </a:xfrm>
          <a:prstGeom prst="rect">
            <a:avLst/>
          </a:prstGeom>
          <a:gradFill>
            <a:gsLst>
              <a:gs pos="33000">
                <a:schemeClr val="accent2"/>
              </a:gs>
              <a:gs pos="100000">
                <a:schemeClr val="accent3"/>
              </a:gs>
            </a:gsLst>
            <a:lin ang="12600000" scaled="0"/>
          </a:gra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8" name="Picture Placeholder 34"/>
          <p:cNvSpPr>
            <a:spLocks noGrp="1" noChangeAspect="1"/>
          </p:cNvSpPr>
          <p:nvPr>
            <p:ph type="pic" sz="quarter" idx="15" hasCustomPrompt="1"/>
          </p:nvPr>
        </p:nvSpPr>
        <p:spPr>
          <a:xfrm>
            <a:off x="741412" y="1885741"/>
            <a:ext cx="1361691" cy="1363695"/>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endParaRPr lang="en-US" dirty="0"/>
          </a:p>
        </p:txBody>
      </p:sp>
      <p:sp>
        <p:nvSpPr>
          <p:cNvPr id="13" name="Text Placeholder 15"/>
          <p:cNvSpPr>
            <a:spLocks noGrp="1"/>
          </p:cNvSpPr>
          <p:nvPr>
            <p:ph type="body" sz="quarter" idx="24" hasCustomPrompt="1"/>
          </p:nvPr>
        </p:nvSpPr>
        <p:spPr>
          <a:xfrm>
            <a:off x="2314936" y="1912398"/>
            <a:ext cx="5312779" cy="415239"/>
          </a:xfrm>
          <a:prstGeom prst="rect">
            <a:avLst/>
          </a:prstGeom>
        </p:spPr>
        <p:txBody>
          <a:bodyPr lIns="0" tIns="0" rIns="0" bIns="0" anchor="t" anchorCtr="0">
            <a:noAutofit/>
          </a:bodyPr>
          <a:lstStyle>
            <a:lvl1pPr marL="0" indent="0" algn="l">
              <a:buNone/>
              <a:defRPr sz="3200" b="1" i="0" spc="-151" baseline="0">
                <a:solidFill>
                  <a:schemeClr val="tx1"/>
                </a:solidFill>
                <a:latin typeface="Open Sans Semibold" charset="0"/>
                <a:ea typeface="Open Sans Semibold" charset="0"/>
                <a:cs typeface="Open Sans Semibold"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IMAGE 1</a:t>
            </a:r>
          </a:p>
        </p:txBody>
      </p:sp>
      <p:sp>
        <p:nvSpPr>
          <p:cNvPr id="14" name="Text Placeholder 15"/>
          <p:cNvSpPr>
            <a:spLocks noGrp="1"/>
          </p:cNvSpPr>
          <p:nvPr>
            <p:ph type="body" sz="quarter" idx="25" hasCustomPrompt="1"/>
          </p:nvPr>
        </p:nvSpPr>
        <p:spPr>
          <a:xfrm>
            <a:off x="2314936" y="2327637"/>
            <a:ext cx="5312780" cy="1137274"/>
          </a:xfrm>
          <a:prstGeom prst="rect">
            <a:avLst/>
          </a:prstGeom>
        </p:spPr>
        <p:txBody>
          <a:bodyPr lIns="0" tIns="108000" rIns="0" bIns="0" numCol="1" spcCol="450000" anchor="t" anchorCtr="0">
            <a:normAutofit/>
          </a:bodyPr>
          <a:lstStyle>
            <a:lvl1pPr marL="0" indent="0" algn="l">
              <a:buNone/>
              <a:defRPr sz="2400" b="0" i="0" spc="-51" baseline="0">
                <a:solidFill>
                  <a:schemeClr val="bg1"/>
                </a:solidFill>
                <a:latin typeface="Open Sans" charset="0"/>
                <a:ea typeface="Open Sans" charset="0"/>
                <a:cs typeface="Open Sans"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a:t>
            </a:r>
          </a:p>
        </p:txBody>
      </p:sp>
      <p:sp>
        <p:nvSpPr>
          <p:cNvPr id="27" name="Text Placeholder 25"/>
          <p:cNvSpPr>
            <a:spLocks noGrp="1"/>
          </p:cNvSpPr>
          <p:nvPr>
            <p:ph type="body" sz="quarter" idx="10" hasCustomPrompt="1"/>
          </p:nvPr>
        </p:nvSpPr>
        <p:spPr>
          <a:xfrm>
            <a:off x="711199" y="524933"/>
            <a:ext cx="14303103" cy="935567"/>
          </a:xfrm>
          <a:prstGeom prst="rect">
            <a:avLst/>
          </a:prstGeom>
        </p:spPr>
        <p:txBody>
          <a:bodyPr wrap="square" lIns="0" tIns="0" rIns="0" bIns="0" anchor="ctr" anchorCtr="0">
            <a:normAutofit/>
          </a:bodyPr>
          <a:lstStyle>
            <a:lvl1pPr marL="0" indent="0" algn="l">
              <a:lnSpc>
                <a:spcPct val="85000"/>
              </a:lnSpc>
              <a:spcBef>
                <a:spcPts val="0"/>
              </a:spcBef>
              <a:buNone/>
              <a:defRPr sz="4400" b="1" i="0" spc="-150" baseline="0">
                <a:solidFill>
                  <a:schemeClr val="bg1"/>
                </a:solidFill>
                <a:latin typeface="Open Sans Semibold" charset="0"/>
                <a:ea typeface="Open Sans Semibold" charset="0"/>
                <a:cs typeface="Open Sans Semibold"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LOREM IPSUM DOLOR SIT</a:t>
            </a:r>
            <a:r>
              <a:rPr lang="el-GR" dirty="0"/>
              <a:t> </a:t>
            </a:r>
            <a:r>
              <a:rPr lang="mr-IN" dirty="0"/>
              <a:t>–</a:t>
            </a:r>
            <a:r>
              <a:rPr lang="el-GR" dirty="0"/>
              <a:t> 6 </a:t>
            </a:r>
            <a:r>
              <a:rPr lang="en-US" dirty="0"/>
              <a:t>Images,</a:t>
            </a:r>
            <a:r>
              <a:rPr lang="el-GR" dirty="0"/>
              <a:t> </a:t>
            </a:r>
            <a:r>
              <a:rPr lang="en-US" dirty="0"/>
              <a:t>2 Columns</a:t>
            </a:r>
          </a:p>
        </p:txBody>
      </p:sp>
      <p:sp>
        <p:nvSpPr>
          <p:cNvPr id="28" name="Rectangle 27"/>
          <p:cNvSpPr/>
          <p:nvPr userDrawn="1"/>
        </p:nvSpPr>
        <p:spPr>
          <a:xfrm>
            <a:off x="0" y="8026400"/>
            <a:ext cx="16256000" cy="1117600"/>
          </a:xfrm>
          <a:prstGeom prst="rect">
            <a:avLst/>
          </a:prstGeom>
          <a:solidFill>
            <a:schemeClr val="bg1"/>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41" name="Picture Placeholder 34"/>
          <p:cNvSpPr>
            <a:spLocks noGrp="1" noChangeAspect="1"/>
          </p:cNvSpPr>
          <p:nvPr>
            <p:ph type="pic" sz="quarter" idx="26" hasCustomPrompt="1"/>
          </p:nvPr>
        </p:nvSpPr>
        <p:spPr>
          <a:xfrm>
            <a:off x="741412" y="3890152"/>
            <a:ext cx="1361691" cy="1363695"/>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endParaRPr lang="en-US" dirty="0"/>
          </a:p>
        </p:txBody>
      </p:sp>
      <p:sp>
        <p:nvSpPr>
          <p:cNvPr id="42" name="Text Placeholder 15"/>
          <p:cNvSpPr>
            <a:spLocks noGrp="1"/>
          </p:cNvSpPr>
          <p:nvPr>
            <p:ph type="body" sz="quarter" idx="27" hasCustomPrompt="1"/>
          </p:nvPr>
        </p:nvSpPr>
        <p:spPr>
          <a:xfrm>
            <a:off x="2314936" y="3916809"/>
            <a:ext cx="5312779" cy="415239"/>
          </a:xfrm>
          <a:prstGeom prst="rect">
            <a:avLst/>
          </a:prstGeom>
        </p:spPr>
        <p:txBody>
          <a:bodyPr lIns="0" tIns="0" rIns="0" bIns="0" anchor="t" anchorCtr="0">
            <a:noAutofit/>
          </a:bodyPr>
          <a:lstStyle>
            <a:lvl1pPr marL="0" indent="0" algn="l">
              <a:buNone/>
              <a:defRPr sz="3200" b="1" i="0" spc="-151" baseline="0">
                <a:solidFill>
                  <a:schemeClr val="tx1"/>
                </a:solidFill>
                <a:latin typeface="Open Sans Semibold" charset="0"/>
                <a:ea typeface="Open Sans Semibold" charset="0"/>
                <a:cs typeface="Open Sans Semibold"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IMAGE 2</a:t>
            </a:r>
          </a:p>
        </p:txBody>
      </p:sp>
      <p:sp>
        <p:nvSpPr>
          <p:cNvPr id="43" name="Text Placeholder 15"/>
          <p:cNvSpPr>
            <a:spLocks noGrp="1"/>
          </p:cNvSpPr>
          <p:nvPr>
            <p:ph type="body" sz="quarter" idx="28" hasCustomPrompt="1"/>
          </p:nvPr>
        </p:nvSpPr>
        <p:spPr>
          <a:xfrm>
            <a:off x="2314936" y="4332048"/>
            <a:ext cx="5312780" cy="1098508"/>
          </a:xfrm>
          <a:prstGeom prst="rect">
            <a:avLst/>
          </a:prstGeom>
        </p:spPr>
        <p:txBody>
          <a:bodyPr lIns="0" tIns="108000" rIns="0" bIns="0" numCol="1" spcCol="450000" anchor="t" anchorCtr="0">
            <a:normAutofit/>
          </a:bodyPr>
          <a:lstStyle>
            <a:lvl1pPr marL="0" indent="0" algn="l">
              <a:buNone/>
              <a:defRPr sz="2400" b="0" i="0" spc="-51" baseline="0">
                <a:solidFill>
                  <a:schemeClr val="bg1"/>
                </a:solidFill>
                <a:latin typeface="Open Sans" charset="0"/>
                <a:ea typeface="Open Sans" charset="0"/>
                <a:cs typeface="Open Sans"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a:t>
            </a:r>
          </a:p>
        </p:txBody>
      </p:sp>
      <p:sp>
        <p:nvSpPr>
          <p:cNvPr id="44" name="Picture Placeholder 34"/>
          <p:cNvSpPr>
            <a:spLocks noGrp="1" noChangeAspect="1"/>
          </p:cNvSpPr>
          <p:nvPr>
            <p:ph type="pic" sz="quarter" idx="29" hasCustomPrompt="1"/>
          </p:nvPr>
        </p:nvSpPr>
        <p:spPr>
          <a:xfrm>
            <a:off x="741412" y="5867906"/>
            <a:ext cx="1361691" cy="1363695"/>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endParaRPr lang="en-US" dirty="0"/>
          </a:p>
        </p:txBody>
      </p:sp>
      <p:sp>
        <p:nvSpPr>
          <p:cNvPr id="45" name="Text Placeholder 15"/>
          <p:cNvSpPr>
            <a:spLocks noGrp="1"/>
          </p:cNvSpPr>
          <p:nvPr>
            <p:ph type="body" sz="quarter" idx="30" hasCustomPrompt="1"/>
          </p:nvPr>
        </p:nvSpPr>
        <p:spPr>
          <a:xfrm>
            <a:off x="2314936" y="5894563"/>
            <a:ext cx="5312779" cy="415239"/>
          </a:xfrm>
          <a:prstGeom prst="rect">
            <a:avLst/>
          </a:prstGeom>
        </p:spPr>
        <p:txBody>
          <a:bodyPr lIns="0" tIns="0" rIns="0" bIns="0" anchor="t" anchorCtr="0">
            <a:noAutofit/>
          </a:bodyPr>
          <a:lstStyle>
            <a:lvl1pPr marL="0" indent="0" algn="l">
              <a:buNone/>
              <a:defRPr sz="3200" b="1" i="0" spc="-151" baseline="0">
                <a:solidFill>
                  <a:schemeClr val="tx1"/>
                </a:solidFill>
                <a:latin typeface="Open Sans Semibold" charset="0"/>
                <a:ea typeface="Open Sans Semibold" charset="0"/>
                <a:cs typeface="Open Sans Semibold"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IMAGE 3</a:t>
            </a:r>
          </a:p>
        </p:txBody>
      </p:sp>
      <p:sp>
        <p:nvSpPr>
          <p:cNvPr id="46" name="Text Placeholder 15"/>
          <p:cNvSpPr>
            <a:spLocks noGrp="1"/>
          </p:cNvSpPr>
          <p:nvPr>
            <p:ph type="body" sz="quarter" idx="31" hasCustomPrompt="1"/>
          </p:nvPr>
        </p:nvSpPr>
        <p:spPr>
          <a:xfrm>
            <a:off x="2314936" y="6309802"/>
            <a:ext cx="5312780" cy="1106998"/>
          </a:xfrm>
          <a:prstGeom prst="rect">
            <a:avLst/>
          </a:prstGeom>
        </p:spPr>
        <p:txBody>
          <a:bodyPr lIns="0" tIns="108000" rIns="0" bIns="0" numCol="1" spcCol="450000" anchor="t" anchorCtr="0">
            <a:normAutofit/>
          </a:bodyPr>
          <a:lstStyle>
            <a:lvl1pPr marL="0" indent="0" algn="l">
              <a:buNone/>
              <a:defRPr sz="2400" b="0" i="0" spc="-51" baseline="0">
                <a:solidFill>
                  <a:schemeClr val="bg1"/>
                </a:solidFill>
                <a:latin typeface="Open Sans" charset="0"/>
                <a:ea typeface="Open Sans" charset="0"/>
                <a:cs typeface="Open Sans"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a:t>
            </a:r>
          </a:p>
        </p:txBody>
      </p:sp>
      <p:sp>
        <p:nvSpPr>
          <p:cNvPr id="47" name="Picture Placeholder 34"/>
          <p:cNvSpPr>
            <a:spLocks noGrp="1" noChangeAspect="1"/>
          </p:cNvSpPr>
          <p:nvPr>
            <p:ph type="pic" sz="quarter" idx="32" hasCustomPrompt="1"/>
          </p:nvPr>
        </p:nvSpPr>
        <p:spPr>
          <a:xfrm>
            <a:off x="8128000" y="1885741"/>
            <a:ext cx="1361691" cy="1363695"/>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endParaRPr lang="en-US" dirty="0"/>
          </a:p>
        </p:txBody>
      </p:sp>
      <p:sp>
        <p:nvSpPr>
          <p:cNvPr id="48" name="Text Placeholder 15"/>
          <p:cNvSpPr>
            <a:spLocks noGrp="1"/>
          </p:cNvSpPr>
          <p:nvPr>
            <p:ph type="body" sz="quarter" idx="33" hasCustomPrompt="1"/>
          </p:nvPr>
        </p:nvSpPr>
        <p:spPr>
          <a:xfrm>
            <a:off x="9701524" y="1912398"/>
            <a:ext cx="5312779" cy="415239"/>
          </a:xfrm>
          <a:prstGeom prst="rect">
            <a:avLst/>
          </a:prstGeom>
        </p:spPr>
        <p:txBody>
          <a:bodyPr lIns="0" tIns="0" rIns="0" bIns="0" anchor="t" anchorCtr="0">
            <a:normAutofit/>
          </a:bodyPr>
          <a:lstStyle>
            <a:lvl1pPr marL="0" indent="0" algn="l">
              <a:buNone/>
              <a:defRPr sz="2800" b="1" i="0" spc="-151" baseline="0">
                <a:solidFill>
                  <a:schemeClr val="tx1"/>
                </a:solidFill>
                <a:latin typeface="Open Sans Semibold" charset="0"/>
                <a:ea typeface="Open Sans Semibold" charset="0"/>
                <a:cs typeface="Open Sans Semibold"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IMAGE 4</a:t>
            </a:r>
          </a:p>
        </p:txBody>
      </p:sp>
      <p:sp>
        <p:nvSpPr>
          <p:cNvPr id="49" name="Text Placeholder 15"/>
          <p:cNvSpPr>
            <a:spLocks noGrp="1"/>
          </p:cNvSpPr>
          <p:nvPr>
            <p:ph type="body" sz="quarter" idx="34" hasCustomPrompt="1"/>
          </p:nvPr>
        </p:nvSpPr>
        <p:spPr>
          <a:xfrm>
            <a:off x="9701524" y="2327637"/>
            <a:ext cx="5312780" cy="1137274"/>
          </a:xfrm>
          <a:prstGeom prst="rect">
            <a:avLst/>
          </a:prstGeom>
        </p:spPr>
        <p:txBody>
          <a:bodyPr lIns="0" tIns="108000" rIns="0" bIns="0" numCol="1" spcCol="450000" anchor="t" anchorCtr="0">
            <a:normAutofit/>
          </a:bodyPr>
          <a:lstStyle>
            <a:lvl1pPr marL="0" indent="0" algn="l">
              <a:buNone/>
              <a:defRPr sz="2400" b="0" i="0" spc="-51" baseline="0">
                <a:solidFill>
                  <a:schemeClr val="bg1"/>
                </a:solidFill>
                <a:latin typeface="Open Sans" charset="0"/>
                <a:ea typeface="Open Sans" charset="0"/>
                <a:cs typeface="Open Sans"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a:t>
            </a:r>
          </a:p>
        </p:txBody>
      </p:sp>
      <p:sp>
        <p:nvSpPr>
          <p:cNvPr id="50" name="Picture Placeholder 34"/>
          <p:cNvSpPr>
            <a:spLocks noGrp="1" noChangeAspect="1"/>
          </p:cNvSpPr>
          <p:nvPr>
            <p:ph type="pic" sz="quarter" idx="35" hasCustomPrompt="1"/>
          </p:nvPr>
        </p:nvSpPr>
        <p:spPr>
          <a:xfrm>
            <a:off x="8128000" y="3890152"/>
            <a:ext cx="1361691" cy="1363695"/>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endParaRPr lang="en-US" dirty="0"/>
          </a:p>
        </p:txBody>
      </p:sp>
      <p:sp>
        <p:nvSpPr>
          <p:cNvPr id="51" name="Text Placeholder 15"/>
          <p:cNvSpPr>
            <a:spLocks noGrp="1"/>
          </p:cNvSpPr>
          <p:nvPr>
            <p:ph type="body" sz="quarter" idx="36" hasCustomPrompt="1"/>
          </p:nvPr>
        </p:nvSpPr>
        <p:spPr>
          <a:xfrm>
            <a:off x="9701524" y="3916809"/>
            <a:ext cx="5312779" cy="415239"/>
          </a:xfrm>
          <a:prstGeom prst="rect">
            <a:avLst/>
          </a:prstGeom>
        </p:spPr>
        <p:txBody>
          <a:bodyPr lIns="0" tIns="0" rIns="0" bIns="0" anchor="t" anchorCtr="0">
            <a:noAutofit/>
          </a:bodyPr>
          <a:lstStyle>
            <a:lvl1pPr marL="0" indent="0" algn="l">
              <a:buNone/>
              <a:defRPr sz="3200" b="1" i="0" spc="-151" baseline="0">
                <a:solidFill>
                  <a:schemeClr val="tx1"/>
                </a:solidFill>
                <a:latin typeface="Open Sans Semibold" charset="0"/>
                <a:ea typeface="Open Sans Semibold" charset="0"/>
                <a:cs typeface="Open Sans Semibold"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IMAGE 5</a:t>
            </a:r>
          </a:p>
        </p:txBody>
      </p:sp>
      <p:sp>
        <p:nvSpPr>
          <p:cNvPr id="52" name="Text Placeholder 15"/>
          <p:cNvSpPr>
            <a:spLocks noGrp="1"/>
          </p:cNvSpPr>
          <p:nvPr>
            <p:ph type="body" sz="quarter" idx="37" hasCustomPrompt="1"/>
          </p:nvPr>
        </p:nvSpPr>
        <p:spPr>
          <a:xfrm>
            <a:off x="9701524" y="4332048"/>
            <a:ext cx="5312780" cy="1098508"/>
          </a:xfrm>
          <a:prstGeom prst="rect">
            <a:avLst/>
          </a:prstGeom>
        </p:spPr>
        <p:txBody>
          <a:bodyPr lIns="0" tIns="108000" rIns="0" bIns="0" numCol="1" spcCol="450000" anchor="t" anchorCtr="0">
            <a:normAutofit/>
          </a:bodyPr>
          <a:lstStyle>
            <a:lvl1pPr marL="0" indent="0" algn="l">
              <a:buNone/>
              <a:defRPr sz="2400" b="0" i="0" spc="-51" baseline="0">
                <a:solidFill>
                  <a:schemeClr val="bg1"/>
                </a:solidFill>
                <a:latin typeface="Open Sans" charset="0"/>
                <a:ea typeface="Open Sans" charset="0"/>
                <a:cs typeface="Open Sans"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a:t>
            </a:r>
          </a:p>
        </p:txBody>
      </p:sp>
      <p:sp>
        <p:nvSpPr>
          <p:cNvPr id="53" name="Picture Placeholder 34"/>
          <p:cNvSpPr>
            <a:spLocks noGrp="1" noChangeAspect="1"/>
          </p:cNvSpPr>
          <p:nvPr>
            <p:ph type="pic" sz="quarter" idx="38" hasCustomPrompt="1"/>
          </p:nvPr>
        </p:nvSpPr>
        <p:spPr>
          <a:xfrm>
            <a:off x="8128000" y="5867906"/>
            <a:ext cx="1361691" cy="1363695"/>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endParaRPr lang="en-US" dirty="0"/>
          </a:p>
        </p:txBody>
      </p:sp>
      <p:sp>
        <p:nvSpPr>
          <p:cNvPr id="54" name="Text Placeholder 15"/>
          <p:cNvSpPr>
            <a:spLocks noGrp="1"/>
          </p:cNvSpPr>
          <p:nvPr>
            <p:ph type="body" sz="quarter" idx="39" hasCustomPrompt="1"/>
          </p:nvPr>
        </p:nvSpPr>
        <p:spPr>
          <a:xfrm>
            <a:off x="9701524" y="5894563"/>
            <a:ext cx="5312779" cy="415239"/>
          </a:xfrm>
          <a:prstGeom prst="rect">
            <a:avLst/>
          </a:prstGeom>
        </p:spPr>
        <p:txBody>
          <a:bodyPr lIns="0" tIns="0" rIns="0" bIns="0" anchor="t" anchorCtr="0">
            <a:noAutofit/>
          </a:bodyPr>
          <a:lstStyle>
            <a:lvl1pPr marL="0" indent="0" algn="l">
              <a:buNone/>
              <a:defRPr sz="3200" b="1" i="0" spc="-151" baseline="0">
                <a:solidFill>
                  <a:schemeClr val="tx1"/>
                </a:solidFill>
                <a:latin typeface="Open Sans Semibold" charset="0"/>
                <a:ea typeface="Open Sans Semibold" charset="0"/>
                <a:cs typeface="Open Sans Semibold"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IMAGE 6</a:t>
            </a:r>
          </a:p>
        </p:txBody>
      </p:sp>
      <p:sp>
        <p:nvSpPr>
          <p:cNvPr id="55" name="Text Placeholder 15"/>
          <p:cNvSpPr>
            <a:spLocks noGrp="1"/>
          </p:cNvSpPr>
          <p:nvPr>
            <p:ph type="body" sz="quarter" idx="40" hasCustomPrompt="1"/>
          </p:nvPr>
        </p:nvSpPr>
        <p:spPr>
          <a:xfrm>
            <a:off x="9701524" y="6309802"/>
            <a:ext cx="5312780" cy="1094854"/>
          </a:xfrm>
          <a:prstGeom prst="rect">
            <a:avLst/>
          </a:prstGeom>
        </p:spPr>
        <p:txBody>
          <a:bodyPr lIns="0" tIns="108000" rIns="0" bIns="0" numCol="1" spcCol="450000" anchor="t" anchorCtr="0">
            <a:normAutofit/>
          </a:bodyPr>
          <a:lstStyle>
            <a:lvl1pPr marL="0" indent="0" algn="l">
              <a:buNone/>
              <a:defRPr sz="2400" b="0" i="0" spc="-51" baseline="0">
                <a:solidFill>
                  <a:schemeClr val="bg1"/>
                </a:solidFill>
                <a:latin typeface="Open Sans" charset="0"/>
                <a:ea typeface="Open Sans" charset="0"/>
                <a:cs typeface="Open Sans"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a:t>
            </a:r>
          </a:p>
        </p:txBody>
      </p:sp>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5400000">
            <a:off x="434050" y="-434050"/>
            <a:ext cx="1736203" cy="2604304"/>
          </a:xfrm>
          <a:prstGeom prst="rect">
            <a:avLst/>
          </a:prstGeom>
        </p:spPr>
      </p:pic>
      <p:pic>
        <p:nvPicPr>
          <p:cNvPr id="6" name="Picture 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14042761" y="5824735"/>
            <a:ext cx="1770592" cy="2655888"/>
          </a:xfrm>
          <a:prstGeom prst="rect">
            <a:avLst/>
          </a:prstGeom>
        </p:spPr>
      </p:pic>
      <p:sp>
        <p:nvSpPr>
          <p:cNvPr id="30" name="Footer Placeholder 9"/>
          <p:cNvSpPr>
            <a:spLocks noGrp="1"/>
          </p:cNvSpPr>
          <p:nvPr>
            <p:ph type="ftr" sz="quarter" idx="18"/>
          </p:nvPr>
        </p:nvSpPr>
        <p:spPr>
          <a:xfrm>
            <a:off x="7246916" y="8551495"/>
            <a:ext cx="8290521" cy="376237"/>
          </a:xfrm>
        </p:spPr>
        <p:txBody>
          <a:bodyPr>
            <a:normAutofit/>
          </a:bodyPr>
          <a:lstStyle>
            <a:lvl1pPr algn="r">
              <a:defRPr sz="1400" b="0" i="0" spc="0">
                <a:solidFill>
                  <a:schemeClr val="bg2">
                    <a:lumMod val="50000"/>
                  </a:schemeClr>
                </a:solidFill>
                <a:latin typeface="Open Sans Light" charset="0"/>
                <a:ea typeface="Open Sans Light" charset="0"/>
                <a:cs typeface="Open Sans Light" charset="0"/>
              </a:defRPr>
            </a:lvl1pPr>
          </a:lstStyle>
          <a:p>
            <a:r>
              <a:rPr lang="en-US"/>
              <a:t>OpenAIRE Q-Sort 2 July 2019</a:t>
            </a:r>
            <a:endParaRPr lang="en-US" dirty="0"/>
          </a:p>
        </p:txBody>
      </p:sp>
      <p:sp>
        <p:nvSpPr>
          <p:cNvPr id="31"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Open Sans Light" charset="0"/>
                <a:ea typeface="Open Sans Light" charset="0"/>
                <a:cs typeface="Open Sans Light" charset="0"/>
              </a:defRPr>
            </a:lvl1pPr>
          </a:lstStyle>
          <a:p>
            <a:fld id="{CA77D4BE-F539-D04A-8CB9-4B543B2D7FFD}" type="slidenum">
              <a:rPr lang="en-GB" smtClean="0"/>
              <a:pPr/>
              <a:t>‹Nr.›</a:t>
            </a:fld>
            <a:endParaRPr lang="en-GB"/>
          </a:p>
        </p:txBody>
      </p:sp>
      <p:pic>
        <p:nvPicPr>
          <p:cNvPr id="29" name="Picture 28"/>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11200" y="8203662"/>
            <a:ext cx="2076544" cy="741219"/>
          </a:xfrm>
          <a:prstGeom prst="rect">
            <a:avLst/>
          </a:prstGeom>
        </p:spPr>
      </p:pic>
      <p:pic>
        <p:nvPicPr>
          <p:cNvPr id="33" name="Picture 32"/>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1143449243"/>
      </p:ext>
    </p:extLst>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Image Right - Text">
    <p:spTree>
      <p:nvGrpSpPr>
        <p:cNvPr id="1" name=""/>
        <p:cNvGrpSpPr/>
        <p:nvPr/>
      </p:nvGrpSpPr>
      <p:grpSpPr>
        <a:xfrm>
          <a:off x="0" y="0"/>
          <a:ext cx="0" cy="0"/>
          <a:chOff x="0" y="0"/>
          <a:chExt cx="0" cy="0"/>
        </a:xfrm>
      </p:grpSpPr>
      <p:sp>
        <p:nvSpPr>
          <p:cNvPr id="12" name="Text Placeholder 25"/>
          <p:cNvSpPr>
            <a:spLocks noGrp="1"/>
          </p:cNvSpPr>
          <p:nvPr>
            <p:ph type="body" sz="quarter" idx="10" hasCustomPrompt="1"/>
          </p:nvPr>
        </p:nvSpPr>
        <p:spPr>
          <a:xfrm>
            <a:off x="711201" y="792164"/>
            <a:ext cx="6535716" cy="2565634"/>
          </a:xfrm>
          <a:prstGeom prst="rect">
            <a:avLst/>
          </a:prstGeom>
        </p:spPr>
        <p:txBody>
          <a:bodyPr wrap="square" lIns="0" tIns="0" rIns="0" bIns="0" anchor="b" anchorCtr="0">
            <a:normAutofit/>
          </a:bodyPr>
          <a:lstStyle>
            <a:lvl1pPr marL="0" indent="0" algn="l">
              <a:lnSpc>
                <a:spcPct val="85000"/>
              </a:lnSpc>
              <a:spcBef>
                <a:spcPts val="0"/>
              </a:spcBef>
              <a:buNone/>
              <a:defRPr sz="6600" b="1" i="0" spc="-451" baseline="0">
                <a:solidFill>
                  <a:srgbClr val="2D3293"/>
                </a:solidFill>
                <a:latin typeface="Open Sans Semibold" charset="0"/>
                <a:ea typeface="Open Sans Semibold" charset="0"/>
                <a:cs typeface="Open Sans Semibold"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a:t>
            </a:r>
            <a:r>
              <a:rPr lang="en-US" dirty="0" err="1"/>
              <a:t>DolorSit</a:t>
            </a:r>
            <a:r>
              <a:rPr lang="en-US" dirty="0"/>
              <a:t> </a:t>
            </a:r>
            <a:r>
              <a:rPr lang="en-US" dirty="0" err="1"/>
              <a:t>Amet</a:t>
            </a:r>
            <a:r>
              <a:rPr lang="en-US" dirty="0"/>
              <a:t>.</a:t>
            </a:r>
          </a:p>
        </p:txBody>
      </p:sp>
      <p:sp>
        <p:nvSpPr>
          <p:cNvPr id="18" name="Text Placeholder 15"/>
          <p:cNvSpPr>
            <a:spLocks noGrp="1"/>
          </p:cNvSpPr>
          <p:nvPr>
            <p:ph type="body" sz="quarter" idx="25" hasCustomPrompt="1"/>
          </p:nvPr>
        </p:nvSpPr>
        <p:spPr>
          <a:xfrm>
            <a:off x="723899" y="3357798"/>
            <a:ext cx="6126605" cy="4059002"/>
          </a:xfrm>
          <a:prstGeom prst="rect">
            <a:avLst/>
          </a:prstGeom>
        </p:spPr>
        <p:txBody>
          <a:bodyPr lIns="0" tIns="180000" rIns="0" bIns="180000" numCol="1" spcCol="720000" anchor="t" anchorCtr="0">
            <a:normAutofit/>
          </a:bodyPr>
          <a:lstStyle>
            <a:lvl1pPr marL="0" indent="0" algn="l">
              <a:buNone/>
              <a:defRPr sz="3200" b="0" i="0" spc="-150" baseline="0">
                <a:solidFill>
                  <a:schemeClr val="tx2"/>
                </a:solidFill>
                <a:latin typeface="Open Sans Light" charset="0"/>
                <a:ea typeface="Open Sans Light" charset="0"/>
                <a:cs typeface="Open Sans Light"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p>
        </p:txBody>
      </p:sp>
      <p:pic>
        <p:nvPicPr>
          <p:cNvPr id="19" name="Picture 1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5400000" flipV="1">
            <a:off x="13821973" y="-500296"/>
            <a:ext cx="1933731" cy="2934324"/>
          </a:xfrm>
          <a:prstGeom prst="rect">
            <a:avLst/>
          </a:prstGeom>
        </p:spPr>
      </p:pic>
      <p:sp>
        <p:nvSpPr>
          <p:cNvPr id="3" name="Picture Placeholder 2"/>
          <p:cNvSpPr>
            <a:spLocks noGrp="1"/>
          </p:cNvSpPr>
          <p:nvPr>
            <p:ph type="pic" sz="quarter" idx="26"/>
          </p:nvPr>
        </p:nvSpPr>
        <p:spPr>
          <a:xfrm>
            <a:off x="8128000" y="792164"/>
            <a:ext cx="8128000" cy="7405150"/>
          </a:xfrm>
          <a:prstGeom prst="rect">
            <a:avLst/>
          </a:prstGeom>
        </p:spPr>
        <p:txBody>
          <a:bodyPr/>
          <a:lstStyle/>
          <a:p>
            <a:r>
              <a:rPr lang="en-US"/>
              <a:t>Drag picture to placeholder or click icon to add</a:t>
            </a:r>
            <a:endParaRPr lang="en-GB"/>
          </a:p>
        </p:txBody>
      </p:sp>
      <p:pic>
        <p:nvPicPr>
          <p:cNvPr id="21" name="Picture 2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14404051" y="7292051"/>
            <a:ext cx="1481559" cy="2222339"/>
          </a:xfrm>
          <a:prstGeom prst="rect">
            <a:avLst/>
          </a:prstGeom>
        </p:spPr>
      </p:pic>
      <p:pic>
        <p:nvPicPr>
          <p:cNvPr id="22" name="Picture 21"/>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5400000">
            <a:off x="370390" y="-389238"/>
            <a:ext cx="1481559" cy="2222339"/>
          </a:xfrm>
          <a:prstGeom prst="rect">
            <a:avLst/>
          </a:prstGeom>
        </p:spPr>
      </p:pic>
      <p:sp>
        <p:nvSpPr>
          <p:cNvPr id="25" name="Footer Placeholder 9"/>
          <p:cNvSpPr>
            <a:spLocks noGrp="1"/>
          </p:cNvSpPr>
          <p:nvPr>
            <p:ph type="ftr" sz="quarter" idx="18"/>
          </p:nvPr>
        </p:nvSpPr>
        <p:spPr>
          <a:xfrm>
            <a:off x="7246916" y="8551495"/>
            <a:ext cx="8290521" cy="376237"/>
          </a:xfrm>
        </p:spPr>
        <p:txBody>
          <a:bodyPr>
            <a:normAutofit/>
          </a:bodyPr>
          <a:lstStyle>
            <a:lvl1pPr algn="r">
              <a:defRPr sz="1400" b="0" i="0" spc="0">
                <a:solidFill>
                  <a:schemeClr val="bg2">
                    <a:lumMod val="50000"/>
                  </a:schemeClr>
                </a:solidFill>
                <a:latin typeface="Open Sans Light" charset="0"/>
                <a:ea typeface="Open Sans Light" charset="0"/>
                <a:cs typeface="Open Sans Light" charset="0"/>
              </a:defRPr>
            </a:lvl1pPr>
          </a:lstStyle>
          <a:p>
            <a:r>
              <a:rPr lang="en-US"/>
              <a:t>OpenAIRE Q-Sort 2 July 2019</a:t>
            </a:r>
            <a:endParaRPr lang="en-US" dirty="0"/>
          </a:p>
        </p:txBody>
      </p:sp>
      <p:sp>
        <p:nvSpPr>
          <p:cNvPr id="26"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Open Sans Light" charset="0"/>
                <a:ea typeface="Open Sans Light" charset="0"/>
                <a:cs typeface="Open Sans Light" charset="0"/>
              </a:defRPr>
            </a:lvl1pPr>
          </a:lstStyle>
          <a:p>
            <a:fld id="{CA77D4BE-F539-D04A-8CB9-4B543B2D7FFD}" type="slidenum">
              <a:rPr lang="en-GB" smtClean="0"/>
              <a:pPr/>
              <a:t>‹Nr.›</a:t>
            </a:fld>
            <a:endParaRPr lang="en-GB"/>
          </a:p>
        </p:txBody>
      </p:sp>
      <p:pic>
        <p:nvPicPr>
          <p:cNvPr id="13" name="Picture 12"/>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11200" y="8203662"/>
            <a:ext cx="2076544" cy="741219"/>
          </a:xfrm>
          <a:prstGeom prst="rect">
            <a:avLst/>
          </a:prstGeom>
        </p:spPr>
      </p:pic>
      <p:pic>
        <p:nvPicPr>
          <p:cNvPr id="15" name="Picture 14"/>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1836215461"/>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Image Right - Text">
    <p:spTree>
      <p:nvGrpSpPr>
        <p:cNvPr id="1" name=""/>
        <p:cNvGrpSpPr/>
        <p:nvPr/>
      </p:nvGrpSpPr>
      <p:grpSpPr>
        <a:xfrm>
          <a:off x="0" y="0"/>
          <a:ext cx="0" cy="0"/>
          <a:chOff x="0" y="0"/>
          <a:chExt cx="0" cy="0"/>
        </a:xfrm>
      </p:grpSpPr>
      <p:sp>
        <p:nvSpPr>
          <p:cNvPr id="13" name="Picture Placeholder 2"/>
          <p:cNvSpPr>
            <a:spLocks noGrp="1"/>
          </p:cNvSpPr>
          <p:nvPr>
            <p:ph type="pic" sz="quarter" idx="26"/>
          </p:nvPr>
        </p:nvSpPr>
        <p:spPr>
          <a:xfrm>
            <a:off x="8128000" y="792164"/>
            <a:ext cx="8128000" cy="7405150"/>
          </a:xfrm>
          <a:prstGeom prst="rect">
            <a:avLst/>
          </a:prstGeom>
        </p:spPr>
        <p:txBody>
          <a:bodyPr/>
          <a:lstStyle/>
          <a:p>
            <a:r>
              <a:rPr lang="en-US"/>
              <a:t>Drag picture to placeholder or click icon to add</a:t>
            </a:r>
            <a:endParaRPr lang="en-GB"/>
          </a:p>
        </p:txBody>
      </p:sp>
      <p:sp>
        <p:nvSpPr>
          <p:cNvPr id="12" name="Text Placeholder 25"/>
          <p:cNvSpPr>
            <a:spLocks noGrp="1"/>
          </p:cNvSpPr>
          <p:nvPr>
            <p:ph type="body" sz="quarter" idx="10" hasCustomPrompt="1"/>
          </p:nvPr>
        </p:nvSpPr>
        <p:spPr>
          <a:xfrm>
            <a:off x="711201" y="792164"/>
            <a:ext cx="6535716" cy="2565634"/>
          </a:xfrm>
          <a:prstGeom prst="rect">
            <a:avLst/>
          </a:prstGeom>
        </p:spPr>
        <p:txBody>
          <a:bodyPr wrap="square" lIns="0" tIns="0" rIns="0" bIns="0" anchor="b" anchorCtr="0">
            <a:normAutofit/>
          </a:bodyPr>
          <a:lstStyle>
            <a:lvl1pPr marL="0" indent="0" algn="l">
              <a:lnSpc>
                <a:spcPct val="85000"/>
              </a:lnSpc>
              <a:spcBef>
                <a:spcPts val="0"/>
              </a:spcBef>
              <a:buNone/>
              <a:defRPr sz="6600" b="1" i="0" spc="-451" baseline="0">
                <a:solidFill>
                  <a:srgbClr val="2D3293"/>
                </a:solidFill>
                <a:latin typeface="Open Sans Semibold" charset="0"/>
                <a:ea typeface="Open Sans Semibold" charset="0"/>
                <a:cs typeface="Open Sans Semibold"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a:t>
            </a:r>
            <a:r>
              <a:rPr lang="en-US" dirty="0" err="1"/>
              <a:t>DolorSit</a:t>
            </a:r>
            <a:r>
              <a:rPr lang="en-US" dirty="0"/>
              <a:t> </a:t>
            </a:r>
            <a:r>
              <a:rPr lang="en-US" dirty="0" err="1"/>
              <a:t>Amet</a:t>
            </a:r>
            <a:r>
              <a:rPr lang="en-US" dirty="0"/>
              <a:t>.</a:t>
            </a:r>
          </a:p>
        </p:txBody>
      </p:sp>
      <p:sp>
        <p:nvSpPr>
          <p:cNvPr id="18" name="Text Placeholder 15"/>
          <p:cNvSpPr>
            <a:spLocks noGrp="1"/>
          </p:cNvSpPr>
          <p:nvPr>
            <p:ph type="body" sz="quarter" idx="25" hasCustomPrompt="1"/>
          </p:nvPr>
        </p:nvSpPr>
        <p:spPr>
          <a:xfrm>
            <a:off x="723899" y="3357798"/>
            <a:ext cx="6126605" cy="4059002"/>
          </a:xfrm>
          <a:prstGeom prst="rect">
            <a:avLst/>
          </a:prstGeom>
        </p:spPr>
        <p:txBody>
          <a:bodyPr lIns="0" tIns="180000" rIns="0" bIns="180000" numCol="1" spcCol="720000" anchor="t" anchorCtr="0">
            <a:normAutofit/>
          </a:bodyPr>
          <a:lstStyle>
            <a:lvl1pPr marL="0" indent="0" algn="l">
              <a:buNone/>
              <a:defRPr sz="3200" b="0" i="0" spc="-150" baseline="0">
                <a:solidFill>
                  <a:schemeClr val="tx2"/>
                </a:solidFill>
                <a:latin typeface="Open Sans Light" charset="0"/>
                <a:ea typeface="Open Sans Light" charset="0"/>
                <a:cs typeface="Open Sans Light"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p>
        </p:txBody>
      </p:sp>
      <p:pic>
        <p:nvPicPr>
          <p:cNvPr id="19" name="Picture 1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5400000" flipV="1">
            <a:off x="13821973" y="-500296"/>
            <a:ext cx="1933731" cy="2934324"/>
          </a:xfrm>
          <a:prstGeom prst="rect">
            <a:avLst/>
          </a:prstGeom>
        </p:spPr>
      </p:pic>
      <p:sp>
        <p:nvSpPr>
          <p:cNvPr id="10" name="Rounded Rectangle 9"/>
          <p:cNvSpPr/>
          <p:nvPr userDrawn="1"/>
        </p:nvSpPr>
        <p:spPr>
          <a:xfrm>
            <a:off x="8921831" y="6031940"/>
            <a:ext cx="8968799" cy="1616977"/>
          </a:xfrm>
          <a:prstGeom prst="roundRect">
            <a:avLst>
              <a:gd name="adj" fmla="val 50000"/>
            </a:avLst>
          </a:prstGeom>
          <a:solidFill>
            <a:schemeClr val="accent3"/>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11" name="Text Placeholder 15"/>
          <p:cNvSpPr>
            <a:spLocks noGrp="1"/>
          </p:cNvSpPr>
          <p:nvPr>
            <p:ph type="body" sz="quarter" idx="23" hasCustomPrompt="1"/>
          </p:nvPr>
        </p:nvSpPr>
        <p:spPr>
          <a:xfrm>
            <a:off x="9593704" y="6162363"/>
            <a:ext cx="6355830" cy="1250066"/>
          </a:xfrm>
          <a:prstGeom prst="rect">
            <a:avLst/>
          </a:prstGeom>
        </p:spPr>
        <p:txBody>
          <a:bodyPr lIns="0" tIns="0" rIns="0" bIns="0" anchor="ctr" anchorCtr="0">
            <a:normAutofit/>
          </a:bodyPr>
          <a:lstStyle>
            <a:lvl1pPr marL="0" indent="0">
              <a:lnSpc>
                <a:spcPct val="100000"/>
              </a:lnSpc>
              <a:buNone/>
              <a:defRPr sz="4400" b="1" i="1" spc="-300" baseline="0">
                <a:solidFill>
                  <a:schemeClr val="accent1"/>
                </a:solidFill>
                <a:latin typeface="Open Sans Semibold" charset="0"/>
                <a:ea typeface="Open Sans Semibold" charset="0"/>
                <a:cs typeface="Open Sans Semibold"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aenean</a:t>
            </a:r>
            <a:r>
              <a:rPr lang="en-US" dirty="0"/>
              <a:t> </a:t>
            </a:r>
            <a:r>
              <a:rPr lang="en-US" dirty="0" err="1"/>
              <a:t>commodo</a:t>
            </a:r>
            <a:r>
              <a:rPr lang="en-US" dirty="0"/>
              <a:t>.</a:t>
            </a:r>
          </a:p>
        </p:txBody>
      </p:sp>
      <p:pic>
        <p:nvPicPr>
          <p:cNvPr id="22" name="Picture 21"/>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5400000">
            <a:off x="370390" y="-389238"/>
            <a:ext cx="1481559" cy="2222339"/>
          </a:xfrm>
          <a:prstGeom prst="rect">
            <a:avLst/>
          </a:prstGeom>
        </p:spPr>
      </p:pic>
      <p:pic>
        <p:nvPicPr>
          <p:cNvPr id="24" name="Picture 2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14404051" y="7292051"/>
            <a:ext cx="1481559" cy="2222339"/>
          </a:xfrm>
          <a:prstGeom prst="rect">
            <a:avLst/>
          </a:prstGeom>
        </p:spPr>
      </p:pic>
      <p:sp>
        <p:nvSpPr>
          <p:cNvPr id="26" name="Footer Placeholder 9"/>
          <p:cNvSpPr>
            <a:spLocks noGrp="1"/>
          </p:cNvSpPr>
          <p:nvPr>
            <p:ph type="ftr" sz="quarter" idx="18"/>
          </p:nvPr>
        </p:nvSpPr>
        <p:spPr>
          <a:xfrm>
            <a:off x="7246916" y="8551495"/>
            <a:ext cx="8290521" cy="376237"/>
          </a:xfrm>
        </p:spPr>
        <p:txBody>
          <a:bodyPr>
            <a:normAutofit/>
          </a:bodyPr>
          <a:lstStyle>
            <a:lvl1pPr algn="r">
              <a:defRPr sz="1400" b="0" i="0" spc="0">
                <a:solidFill>
                  <a:schemeClr val="bg2">
                    <a:lumMod val="50000"/>
                  </a:schemeClr>
                </a:solidFill>
                <a:latin typeface="Open Sans Light" charset="0"/>
                <a:ea typeface="Open Sans Light" charset="0"/>
                <a:cs typeface="Open Sans Light" charset="0"/>
              </a:defRPr>
            </a:lvl1pPr>
          </a:lstStyle>
          <a:p>
            <a:r>
              <a:rPr lang="en-US"/>
              <a:t>OpenAIRE Q-Sort 2 July 2019</a:t>
            </a:r>
            <a:endParaRPr lang="en-US" dirty="0"/>
          </a:p>
        </p:txBody>
      </p:sp>
      <p:sp>
        <p:nvSpPr>
          <p:cNvPr id="27"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Open Sans Light" charset="0"/>
                <a:ea typeface="Open Sans Light" charset="0"/>
                <a:cs typeface="Open Sans Light" charset="0"/>
              </a:defRPr>
            </a:lvl1pPr>
          </a:lstStyle>
          <a:p>
            <a:fld id="{CA77D4BE-F539-D04A-8CB9-4B543B2D7FFD}" type="slidenum">
              <a:rPr lang="en-GB" smtClean="0"/>
              <a:pPr/>
              <a:t>‹Nr.›</a:t>
            </a:fld>
            <a:endParaRPr lang="en-GB"/>
          </a:p>
        </p:txBody>
      </p:sp>
      <p:pic>
        <p:nvPicPr>
          <p:cNvPr id="15" name="Picture 14"/>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11200" y="8203662"/>
            <a:ext cx="2076544" cy="741219"/>
          </a:xfrm>
          <a:prstGeom prst="rect">
            <a:avLst/>
          </a:prstGeom>
        </p:spPr>
      </p:pic>
      <p:pic>
        <p:nvPicPr>
          <p:cNvPr id="17" name="Picture 16"/>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272357430"/>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6256000" cy="9149552"/>
          </a:xfrm>
          <a:prstGeom prst="rect">
            <a:avLst/>
          </a:prstGeom>
        </p:spPr>
      </p:pic>
      <p:sp>
        <p:nvSpPr>
          <p:cNvPr id="4" name="TextBox 3"/>
          <p:cNvSpPr txBox="1"/>
          <p:nvPr userDrawn="1"/>
        </p:nvSpPr>
        <p:spPr>
          <a:xfrm>
            <a:off x="3327400" y="2766348"/>
            <a:ext cx="9689458" cy="3503933"/>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normAutofit/>
          </a:bodyPr>
          <a:lstStyle/>
          <a:p>
            <a:pPr marL="0" marR="0" indent="0" algn="ctr" defTabSz="547673" rtl="0" fontAlgn="auto" latinLnBrk="0" hangingPunct="0">
              <a:lnSpc>
                <a:spcPct val="100000"/>
              </a:lnSpc>
              <a:spcBef>
                <a:spcPts val="0"/>
              </a:spcBef>
              <a:spcAft>
                <a:spcPts val="0"/>
              </a:spcAft>
              <a:buClrTx/>
              <a:buSzTx/>
              <a:buFontTx/>
              <a:buNone/>
              <a:tabLst/>
            </a:pPr>
            <a:r>
              <a:rPr kumimoji="0" lang="en-US" sz="13000" b="1" i="0" u="none" strike="noStrike" cap="none" spc="-300" normalizeH="0" baseline="0" dirty="0">
                <a:ln>
                  <a:noFill/>
                </a:ln>
                <a:solidFill>
                  <a:srgbClr val="5AC3F0"/>
                </a:solidFill>
                <a:effectLst/>
                <a:uFillTx/>
                <a:latin typeface="Open Sans Semibold" charset="0"/>
                <a:ea typeface="Open Sans Semibold" charset="0"/>
                <a:cs typeface="Open Sans Semibold" charset="0"/>
                <a:sym typeface="Helvetica Light"/>
              </a:rPr>
              <a:t>Thank </a:t>
            </a:r>
            <a:r>
              <a:rPr kumimoji="0" lang="en-US" sz="13000" b="1" i="0" u="none" strike="noStrike" cap="none" spc="-300" normalizeH="0" baseline="0">
                <a:ln>
                  <a:noFill/>
                </a:ln>
                <a:solidFill>
                  <a:srgbClr val="5AC3F0"/>
                </a:solidFill>
                <a:effectLst/>
                <a:uFillTx/>
                <a:latin typeface="Open Sans Semibold" charset="0"/>
                <a:ea typeface="Open Sans Semibold" charset="0"/>
                <a:cs typeface="Open Sans Semibold" charset="0"/>
                <a:sym typeface="Helvetica Light"/>
              </a:rPr>
              <a:t>you!</a:t>
            </a:r>
            <a:endParaRPr kumimoji="0" lang="en-US" sz="13000" b="1" i="0" u="none" strike="noStrike" cap="none" spc="-300" normalizeH="0" baseline="0" dirty="0">
              <a:ln>
                <a:noFill/>
              </a:ln>
              <a:solidFill>
                <a:srgbClr val="5AC3F0"/>
              </a:solidFill>
              <a:effectLst/>
              <a:uFillTx/>
              <a:latin typeface="Open Sans Semibold" charset="0"/>
              <a:ea typeface="Open Sans Semibold" charset="0"/>
              <a:cs typeface="Open Sans Semibold" charset="0"/>
              <a:sym typeface="Helvetica Light"/>
            </a:endParaRPr>
          </a:p>
        </p:txBody>
      </p:sp>
      <p:sp>
        <p:nvSpPr>
          <p:cNvPr id="10" name="Text Placeholder 39"/>
          <p:cNvSpPr>
            <a:spLocks noGrp="1"/>
          </p:cNvSpPr>
          <p:nvPr>
            <p:ph type="body" sz="quarter" idx="16" hasCustomPrompt="1"/>
          </p:nvPr>
        </p:nvSpPr>
        <p:spPr>
          <a:xfrm>
            <a:off x="4176060" y="6130977"/>
            <a:ext cx="7901640" cy="521325"/>
          </a:xfrm>
          <a:prstGeom prst="rect">
            <a:avLst/>
          </a:prstGeom>
          <a:noFill/>
          <a:ln>
            <a:noFill/>
          </a:ln>
        </p:spPr>
        <p:txBody>
          <a:bodyPr vert="horz" wrap="square" lIns="0" tIns="0" rIns="0" bIns="0" anchor="b" anchorCtr="1">
            <a:noAutofit/>
          </a:bodyPr>
          <a:lstStyle>
            <a:lvl1pPr marL="0" indent="0" algn="r">
              <a:buNone/>
              <a:defRPr sz="4000" b="1" i="0" spc="-151">
                <a:solidFill>
                  <a:srgbClr val="2D3293"/>
                </a:solidFill>
                <a:latin typeface="Open Sans" charset="0"/>
                <a:ea typeface="Open Sans" charset="0"/>
                <a:cs typeface="Open Sans"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Name Surname</a:t>
            </a:r>
          </a:p>
        </p:txBody>
      </p:sp>
      <p:sp>
        <p:nvSpPr>
          <p:cNvPr id="11" name="Text Placeholder 39"/>
          <p:cNvSpPr>
            <a:spLocks noGrp="1"/>
          </p:cNvSpPr>
          <p:nvPr>
            <p:ph type="body" sz="quarter" idx="17" hasCustomPrompt="1"/>
          </p:nvPr>
        </p:nvSpPr>
        <p:spPr>
          <a:xfrm>
            <a:off x="4176060" y="6652302"/>
            <a:ext cx="7901640" cy="1517337"/>
          </a:xfrm>
          <a:prstGeom prst="rect">
            <a:avLst/>
          </a:prstGeom>
          <a:noFill/>
          <a:ln>
            <a:noFill/>
          </a:ln>
        </p:spPr>
        <p:txBody>
          <a:bodyPr vert="horz" wrap="square" lIns="0" tIns="108000" rIns="0" bIns="0" anchor="t" anchorCtr="1">
            <a:normAutofit/>
          </a:bodyPr>
          <a:lstStyle>
            <a:lvl1pPr marL="0" indent="0" algn="ctr">
              <a:buNone/>
              <a:defRPr sz="3200" b="0" i="0" spc="-150">
                <a:solidFill>
                  <a:schemeClr val="accent2"/>
                </a:solidFill>
                <a:latin typeface="Open Sans" charset="0"/>
                <a:ea typeface="Open Sans" charset="0"/>
                <a:cs typeface="Open Sans"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Contact Information</a:t>
            </a:r>
          </a:p>
        </p:txBody>
      </p:sp>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12098" y="8371595"/>
            <a:ext cx="829564" cy="576000"/>
          </a:xfrm>
          <a:prstGeom prst="rect">
            <a:avLst/>
          </a:prstGeom>
        </p:spPr>
      </p:pic>
    </p:spTree>
    <p:extLst>
      <p:ext uri="{BB962C8B-B14F-4D97-AF65-F5344CB8AC3E}">
        <p14:creationId xmlns:p14="http://schemas.microsoft.com/office/powerpoint/2010/main" val="318323993"/>
      </p:ext>
    </p:extLst>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Make bold statement">
    <p:spTree>
      <p:nvGrpSpPr>
        <p:cNvPr id="1" name=""/>
        <p:cNvGrpSpPr/>
        <p:nvPr/>
      </p:nvGrpSpPr>
      <p:grpSpPr>
        <a:xfrm>
          <a:off x="0" y="0"/>
          <a:ext cx="0" cy="0"/>
          <a:chOff x="0" y="0"/>
          <a:chExt cx="0" cy="0"/>
        </a:xfrm>
      </p:grpSpPr>
      <p:sp>
        <p:nvSpPr>
          <p:cNvPr id="2" name="Title 1"/>
          <p:cNvSpPr>
            <a:spLocks noGrp="1"/>
          </p:cNvSpPr>
          <p:nvPr>
            <p:ph type="title"/>
          </p:nvPr>
        </p:nvSpPr>
        <p:spPr>
          <a:xfrm>
            <a:off x="1719290" y="3995937"/>
            <a:ext cx="12889433" cy="1668016"/>
          </a:xfrm>
          <a:prstGeom prst="rect">
            <a:avLst/>
          </a:prstGeom>
          <a:solidFill>
            <a:srgbClr val="28288C"/>
          </a:solidFill>
        </p:spPr>
        <p:txBody>
          <a:bodyPr vert="horz" lIns="81648" tIns="40825" rIns="81648" bIns="40825" anchor="ctr">
            <a:noAutofit/>
          </a:bodyPr>
          <a:lstStyle>
            <a:lvl1pPr algn="ctr">
              <a:defRPr sz="8099" cap="all" baseline="0">
                <a:solidFill>
                  <a:schemeClr val="bg1"/>
                </a:solidFill>
                <a:latin typeface="PF Paperback Black"/>
                <a:cs typeface="PF Paperback Black"/>
              </a:defRPr>
            </a:lvl1pPr>
          </a:lstStyle>
          <a:p>
            <a:r>
              <a:rPr lang="en-US"/>
              <a:t>Click to edit Master title style</a:t>
            </a:r>
            <a:endParaRPr lang="en-GB" dirty="0"/>
          </a:p>
        </p:txBody>
      </p:sp>
      <p:sp>
        <p:nvSpPr>
          <p:cNvPr id="6" name="Text Placeholder 5"/>
          <p:cNvSpPr>
            <a:spLocks noGrp="1"/>
          </p:cNvSpPr>
          <p:nvPr>
            <p:ph type="body" sz="quarter" idx="12"/>
          </p:nvPr>
        </p:nvSpPr>
        <p:spPr>
          <a:xfrm>
            <a:off x="1719290" y="1187624"/>
            <a:ext cx="12889433" cy="2808560"/>
          </a:xfrm>
        </p:spPr>
        <p:txBody>
          <a:bodyPr anchor="b"/>
          <a:lstStyle>
            <a:lvl1pPr marL="238116" indent="0" algn="ctr">
              <a:lnSpc>
                <a:spcPct val="100000"/>
              </a:lnSpc>
              <a:spcAft>
                <a:spcPts val="537"/>
              </a:spcAft>
              <a:buNone/>
              <a:defRPr sz="7099" baseline="0">
                <a:solidFill>
                  <a:srgbClr val="28288C"/>
                </a:solidFill>
                <a:latin typeface="PF Paperback Light"/>
                <a:cs typeface="PF Paperback Light"/>
              </a:defRPr>
            </a:lvl1pPr>
          </a:lstStyle>
          <a:p>
            <a:pPr lvl="0"/>
            <a:r>
              <a:rPr lang="en-US" dirty="0"/>
              <a:t>Click to edit Master text styles</a:t>
            </a:r>
          </a:p>
        </p:txBody>
      </p:sp>
      <p:sp>
        <p:nvSpPr>
          <p:cNvPr id="8" name="Text Placeholder 7"/>
          <p:cNvSpPr>
            <a:spLocks noGrp="1"/>
          </p:cNvSpPr>
          <p:nvPr>
            <p:ph type="body" sz="quarter" idx="13"/>
          </p:nvPr>
        </p:nvSpPr>
        <p:spPr>
          <a:xfrm>
            <a:off x="1719290" y="5652127"/>
            <a:ext cx="12889433" cy="2159001"/>
          </a:xfrm>
        </p:spPr>
        <p:txBody>
          <a:bodyPr/>
          <a:lstStyle>
            <a:lvl1pPr marL="238116" indent="0" algn="ctr">
              <a:lnSpc>
                <a:spcPct val="100000"/>
              </a:lnSpc>
              <a:spcAft>
                <a:spcPts val="537"/>
              </a:spcAft>
              <a:buNone/>
              <a:defRPr sz="7099">
                <a:solidFill>
                  <a:srgbClr val="28288C"/>
                </a:solidFill>
                <a:latin typeface="PF Paperback Light"/>
                <a:cs typeface="PF Paperback Light"/>
              </a:defRPr>
            </a:lvl1pPr>
          </a:lstStyle>
          <a:p>
            <a:pPr lvl="0"/>
            <a:r>
              <a:rPr lang="en-US" dirty="0"/>
              <a:t>Click to edit Master text styles</a:t>
            </a:r>
          </a:p>
        </p:txBody>
      </p:sp>
      <p:sp>
        <p:nvSpPr>
          <p:cNvPr id="5" name="Footer Placeholder 1"/>
          <p:cNvSpPr>
            <a:spLocks noGrp="1"/>
          </p:cNvSpPr>
          <p:nvPr>
            <p:ph type="ftr" sz="quarter" idx="14"/>
          </p:nvPr>
        </p:nvSpPr>
        <p:spPr/>
        <p:txBody>
          <a:bodyPr/>
          <a:lstStyle>
            <a:lvl1pPr>
              <a:defRPr/>
            </a:lvl1pPr>
          </a:lstStyle>
          <a:p>
            <a:pPr>
              <a:defRPr/>
            </a:pPr>
            <a:r>
              <a:rPr lang="en-US"/>
              <a:t>OpenAIRE Q-Sort 2 July 2019</a:t>
            </a:r>
            <a:endParaRPr lang="en-GB" dirty="0"/>
          </a:p>
        </p:txBody>
      </p:sp>
      <p:sp>
        <p:nvSpPr>
          <p:cNvPr id="7" name="Slide Number Placeholder 4"/>
          <p:cNvSpPr>
            <a:spLocks noGrp="1"/>
          </p:cNvSpPr>
          <p:nvPr>
            <p:ph type="sldNum" sz="quarter" idx="15"/>
          </p:nvPr>
        </p:nvSpPr>
        <p:spPr/>
        <p:txBody>
          <a:bodyPr/>
          <a:lstStyle>
            <a:lvl1pPr>
              <a:defRPr/>
            </a:lvl1pPr>
          </a:lstStyle>
          <a:p>
            <a:pPr>
              <a:defRPr/>
            </a:pPr>
            <a:fld id="{D19EEFAB-C34A-5C41-B153-92EACB97F409}" type="slidenum">
              <a:rPr lang="en-GB"/>
              <a:pPr>
                <a:defRPr/>
              </a:pPr>
              <a:t>‹Nr.›</a:t>
            </a:fld>
            <a:endParaRPr lang="en-GB" dirty="0"/>
          </a:p>
        </p:txBody>
      </p:sp>
    </p:spTree>
    <p:extLst>
      <p:ext uri="{BB962C8B-B14F-4D97-AF65-F5344CB8AC3E}">
        <p14:creationId xmlns:p14="http://schemas.microsoft.com/office/powerpoint/2010/main" val="590887405"/>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pic>
        <p:nvPicPr>
          <p:cNvPr id="3" name="Picture 2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bwMode="auto">
          <a:xfrm>
            <a:off x="1287909" y="8172401"/>
            <a:ext cx="1173774" cy="1187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5"/>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216027" y="755658"/>
            <a:ext cx="1584325" cy="123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15436" y="323537"/>
            <a:ext cx="11953328" cy="1766887"/>
          </a:xfrm>
          <a:prstGeom prst="rect">
            <a:avLst/>
          </a:prstGeom>
        </p:spPr>
        <p:txBody>
          <a:bodyPr lIns="81648" tIns="40825" rIns="81648" bIns="40825" anchor="b">
            <a:normAutofit/>
          </a:bodyPr>
          <a:lstStyle>
            <a:lvl1pPr algn="l">
              <a:defRPr sz="8099" b="0">
                <a:solidFill>
                  <a:srgbClr val="28288C"/>
                </a:solidFill>
                <a:latin typeface="Calibri" panose="020F0502020204030204" pitchFamily="34" charset="0"/>
                <a:cs typeface="Calibri" panose="020F0502020204030204" pitchFamily="34" charset="0"/>
              </a:defRPr>
            </a:lvl1pPr>
          </a:lstStyle>
          <a:p>
            <a:r>
              <a:rPr lang="en-US" dirty="0"/>
              <a:t>Click to edit Master title style</a:t>
            </a:r>
            <a:endParaRPr lang="el-GR" dirty="0"/>
          </a:p>
        </p:txBody>
      </p:sp>
      <p:sp>
        <p:nvSpPr>
          <p:cNvPr id="5" name="Footer Placeholder 4"/>
          <p:cNvSpPr>
            <a:spLocks noGrp="1"/>
          </p:cNvSpPr>
          <p:nvPr>
            <p:ph type="ftr" sz="quarter" idx="10"/>
          </p:nvPr>
        </p:nvSpPr>
        <p:spPr/>
        <p:txBody>
          <a:bodyPr/>
          <a:lstStyle>
            <a:lvl1pPr>
              <a:defRPr sz="1600"/>
            </a:lvl1pPr>
          </a:lstStyle>
          <a:p>
            <a:r>
              <a:rPr lang="en-US">
                <a:cs typeface="PF Paperback Light" charset="0"/>
              </a:rPr>
              <a:t>OpenAIRE Q-Sort 2 July 2019</a:t>
            </a:r>
            <a:endParaRPr lang="en-GB" dirty="0">
              <a:cs typeface="PF Paperback Light" charset="0"/>
            </a:endParaRPr>
          </a:p>
        </p:txBody>
      </p:sp>
      <p:sp>
        <p:nvSpPr>
          <p:cNvPr id="6" name="Slide Number Placeholder 5"/>
          <p:cNvSpPr>
            <a:spLocks noGrp="1"/>
          </p:cNvSpPr>
          <p:nvPr>
            <p:ph type="sldNum" sz="quarter" idx="11"/>
          </p:nvPr>
        </p:nvSpPr>
        <p:spPr/>
        <p:txBody>
          <a:bodyPr/>
          <a:lstStyle>
            <a:lvl1pPr>
              <a:defRPr/>
            </a:lvl1pPr>
          </a:lstStyle>
          <a:p>
            <a:pPr>
              <a:defRPr/>
            </a:pPr>
            <a:fld id="{848A24DD-5EB0-604F-AAB4-280A82317199}" type="slidenum">
              <a:rPr lang="en-GB"/>
              <a:pPr>
                <a:defRPr/>
              </a:pPr>
              <a:t>‹Nr.›</a:t>
            </a:fld>
            <a:endParaRPr lang="en-GB" dirty="0"/>
          </a:p>
        </p:txBody>
      </p:sp>
    </p:spTree>
    <p:extLst>
      <p:ext uri="{BB962C8B-B14F-4D97-AF65-F5344CB8AC3E}">
        <p14:creationId xmlns:p14="http://schemas.microsoft.com/office/powerpoint/2010/main" val="177967321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pic>
        <p:nvPicPr>
          <p:cNvPr id="34" name="Picture 3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6390" y="2732109"/>
            <a:ext cx="4272997" cy="6409496"/>
          </a:xfrm>
          <a:prstGeom prst="rect">
            <a:avLst/>
          </a:prstGeom>
        </p:spPr>
      </p:pic>
      <p:sp>
        <p:nvSpPr>
          <p:cNvPr id="18" name="Text Placeholder 25"/>
          <p:cNvSpPr>
            <a:spLocks noGrp="1"/>
          </p:cNvSpPr>
          <p:nvPr>
            <p:ph type="body" sz="quarter" idx="11" hasCustomPrompt="1"/>
          </p:nvPr>
        </p:nvSpPr>
        <p:spPr>
          <a:xfrm>
            <a:off x="2476500" y="5165381"/>
            <a:ext cx="11303000" cy="1561771"/>
          </a:xfrm>
          <a:prstGeom prst="rect">
            <a:avLst/>
          </a:prstGeom>
        </p:spPr>
        <p:txBody>
          <a:bodyPr wrap="square" lIns="0" tIns="72000" rIns="0" bIns="0" anchor="t" anchorCtr="0">
            <a:normAutofit/>
          </a:bodyPr>
          <a:lstStyle>
            <a:lvl1pPr marL="0" indent="0" algn="ctr">
              <a:spcBef>
                <a:spcPts val="300"/>
              </a:spcBef>
              <a:buNone/>
              <a:defRPr sz="4200" b="0" i="0" spc="-151">
                <a:solidFill>
                  <a:srgbClr val="4687E6"/>
                </a:solidFill>
                <a:latin typeface="+mn-lt"/>
                <a:ea typeface="Open Sans" charset="0"/>
                <a:cs typeface="Open Sans"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THIS IS THE SUBTITLE</a:t>
            </a:r>
          </a:p>
        </p:txBody>
      </p:sp>
      <p:sp>
        <p:nvSpPr>
          <p:cNvPr id="28" name="Text Placeholder 39"/>
          <p:cNvSpPr>
            <a:spLocks noGrp="1"/>
          </p:cNvSpPr>
          <p:nvPr>
            <p:ph type="body" sz="quarter" idx="16" hasCustomPrompt="1"/>
          </p:nvPr>
        </p:nvSpPr>
        <p:spPr>
          <a:xfrm>
            <a:off x="3483261" y="804674"/>
            <a:ext cx="4390737" cy="461981"/>
          </a:xfrm>
          <a:prstGeom prst="rect">
            <a:avLst/>
          </a:prstGeom>
          <a:noFill/>
          <a:ln>
            <a:noFill/>
          </a:ln>
        </p:spPr>
        <p:txBody>
          <a:bodyPr vert="horz" wrap="square" lIns="0" tIns="0" rIns="0" bIns="0" anchor="b" anchorCtr="0">
            <a:normAutofit/>
          </a:bodyPr>
          <a:lstStyle>
            <a:lvl1pPr marL="0" indent="0" algn="r">
              <a:buNone/>
              <a:defRPr sz="3000" b="1" i="0" spc="-151">
                <a:solidFill>
                  <a:srgbClr val="2D3293"/>
                </a:solidFill>
                <a:latin typeface="Helvetica" charset="0"/>
                <a:ea typeface="Helvetica" charset="0"/>
                <a:cs typeface="Helvetica"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1st Name Surname</a:t>
            </a:r>
          </a:p>
        </p:txBody>
      </p:sp>
      <p:sp>
        <p:nvSpPr>
          <p:cNvPr id="30" name="Text Placeholder 39"/>
          <p:cNvSpPr>
            <a:spLocks noGrp="1"/>
          </p:cNvSpPr>
          <p:nvPr>
            <p:ph type="body" sz="quarter" idx="17" hasCustomPrompt="1"/>
          </p:nvPr>
        </p:nvSpPr>
        <p:spPr>
          <a:xfrm>
            <a:off x="3483260" y="1266655"/>
            <a:ext cx="4390737" cy="405683"/>
          </a:xfrm>
          <a:prstGeom prst="rect">
            <a:avLst/>
          </a:prstGeom>
          <a:noFill/>
          <a:ln>
            <a:noFill/>
          </a:ln>
        </p:spPr>
        <p:txBody>
          <a:bodyPr vert="horz" wrap="square" lIns="0" tIns="36000" rIns="0" bIns="0" anchor="t" anchorCtr="0">
            <a:normAutofit/>
          </a:bodyPr>
          <a:lstStyle>
            <a:lvl1pPr marL="0" indent="0" algn="r">
              <a:buNone/>
              <a:defRPr sz="2400" b="0" i="0" spc="-150">
                <a:solidFill>
                  <a:schemeClr val="accent2"/>
                </a:solidFill>
                <a:latin typeface="+mn-lt"/>
                <a:ea typeface="Open Sans" charset="0"/>
                <a:cs typeface="Open Sans"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University or </a:t>
            </a:r>
            <a:r>
              <a:rPr lang="en-US" dirty="0" err="1"/>
              <a:t>Organisation</a:t>
            </a:r>
            <a:endParaRPr lang="en-US" dirty="0"/>
          </a:p>
        </p:txBody>
      </p:sp>
      <p:sp>
        <p:nvSpPr>
          <p:cNvPr id="31" name="Text Placeholder 39"/>
          <p:cNvSpPr>
            <a:spLocks noGrp="1"/>
          </p:cNvSpPr>
          <p:nvPr>
            <p:ph type="body" sz="quarter" idx="19" hasCustomPrompt="1"/>
          </p:nvPr>
        </p:nvSpPr>
        <p:spPr>
          <a:xfrm>
            <a:off x="8398161" y="804674"/>
            <a:ext cx="4390737" cy="461981"/>
          </a:xfrm>
          <a:prstGeom prst="rect">
            <a:avLst/>
          </a:prstGeom>
          <a:noFill/>
          <a:ln>
            <a:noFill/>
          </a:ln>
        </p:spPr>
        <p:txBody>
          <a:bodyPr vert="horz" wrap="square" lIns="0" tIns="0" rIns="0" bIns="0" anchor="b" anchorCtr="0">
            <a:normAutofit/>
          </a:bodyPr>
          <a:lstStyle>
            <a:lvl1pPr marL="0" indent="0" algn="l">
              <a:buNone/>
              <a:defRPr sz="3000" b="1" i="0" spc="-151">
                <a:solidFill>
                  <a:srgbClr val="2D3293"/>
                </a:solidFill>
                <a:latin typeface="Helvetica" charset="0"/>
                <a:ea typeface="Helvetica" charset="0"/>
                <a:cs typeface="Helvetica"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2nd Name Surname</a:t>
            </a:r>
          </a:p>
        </p:txBody>
      </p:sp>
      <p:sp>
        <p:nvSpPr>
          <p:cNvPr id="32" name="Text Placeholder 39"/>
          <p:cNvSpPr>
            <a:spLocks noGrp="1"/>
          </p:cNvSpPr>
          <p:nvPr>
            <p:ph type="body" sz="quarter" idx="20" hasCustomPrompt="1"/>
          </p:nvPr>
        </p:nvSpPr>
        <p:spPr>
          <a:xfrm>
            <a:off x="8398160" y="1266655"/>
            <a:ext cx="4390737" cy="405683"/>
          </a:xfrm>
          <a:prstGeom prst="rect">
            <a:avLst/>
          </a:prstGeom>
          <a:noFill/>
          <a:ln>
            <a:noFill/>
          </a:ln>
        </p:spPr>
        <p:txBody>
          <a:bodyPr vert="horz" wrap="square" lIns="0" tIns="36000" rIns="0" bIns="0" anchor="t" anchorCtr="0">
            <a:normAutofit/>
          </a:bodyPr>
          <a:lstStyle>
            <a:lvl1pPr marL="0" indent="0" algn="l">
              <a:buNone/>
              <a:defRPr sz="2400" b="0" i="0" spc="-150">
                <a:solidFill>
                  <a:schemeClr val="accent2"/>
                </a:solidFill>
                <a:latin typeface="+mn-lt"/>
                <a:ea typeface="Open Sans" charset="0"/>
                <a:cs typeface="Open Sans"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University or </a:t>
            </a:r>
            <a:r>
              <a:rPr lang="en-US" dirty="0" err="1"/>
              <a:t>Organisation</a:t>
            </a:r>
            <a:endParaRPr lang="en-US" dirty="0"/>
          </a:p>
        </p:txBody>
      </p:sp>
      <p:cxnSp>
        <p:nvCxnSpPr>
          <p:cNvPr id="19" name="Straight Connector 18"/>
          <p:cNvCxnSpPr/>
          <p:nvPr userDrawn="1"/>
        </p:nvCxnSpPr>
        <p:spPr>
          <a:xfrm>
            <a:off x="8140700" y="710160"/>
            <a:ext cx="0" cy="1079500"/>
          </a:xfrm>
          <a:prstGeom prst="line">
            <a:avLst/>
          </a:prstGeom>
          <a:noFill/>
          <a:ln w="12700" cap="flat">
            <a:solidFill>
              <a:srgbClr val="D6D6D6"/>
            </a:solidFill>
            <a:prstDash val="solid"/>
            <a:miter lim="400000"/>
          </a:ln>
          <a:effectLst/>
          <a:sp3d/>
        </p:spPr>
        <p:style>
          <a:lnRef idx="0">
            <a:scrgbClr r="0" g="0" b="0"/>
          </a:lnRef>
          <a:fillRef idx="0">
            <a:scrgbClr r="0" g="0" b="0"/>
          </a:fillRef>
          <a:effectRef idx="0">
            <a:scrgbClr r="0" g="0" b="0"/>
          </a:effectRef>
          <a:fontRef idx="none"/>
        </p:style>
      </p:cxnSp>
      <p:sp>
        <p:nvSpPr>
          <p:cNvPr id="37" name="Text Placeholder 25"/>
          <p:cNvSpPr>
            <a:spLocks noGrp="1"/>
          </p:cNvSpPr>
          <p:nvPr>
            <p:ph type="body" sz="quarter" idx="10" hasCustomPrompt="1"/>
          </p:nvPr>
        </p:nvSpPr>
        <p:spPr>
          <a:xfrm>
            <a:off x="2476500" y="2401376"/>
            <a:ext cx="11303000" cy="2765234"/>
          </a:xfrm>
          <a:prstGeom prst="rect">
            <a:avLst/>
          </a:prstGeom>
        </p:spPr>
        <p:txBody>
          <a:bodyPr wrap="square" lIns="0" tIns="0" rIns="0" bIns="72000" anchor="b" anchorCtr="1">
            <a:normAutofit/>
          </a:bodyPr>
          <a:lstStyle>
            <a:lvl1pPr marL="0" indent="0" algn="ctr">
              <a:lnSpc>
                <a:spcPts val="9600"/>
              </a:lnSpc>
              <a:spcBef>
                <a:spcPts val="0"/>
              </a:spcBef>
              <a:buNone/>
              <a:defRPr sz="8000" b="1" i="0" spc="-300" baseline="0">
                <a:solidFill>
                  <a:srgbClr val="2D3293"/>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THIS IS THE PRESENTATION TITLE</a:t>
            </a:r>
          </a:p>
        </p:txBody>
      </p:sp>
      <p:sp>
        <p:nvSpPr>
          <p:cNvPr id="41" name="Footer Placeholder 9"/>
          <p:cNvSpPr>
            <a:spLocks noGrp="1"/>
          </p:cNvSpPr>
          <p:nvPr>
            <p:ph type="ftr" sz="quarter" idx="18"/>
          </p:nvPr>
        </p:nvSpPr>
        <p:spPr>
          <a:xfrm>
            <a:off x="4831589" y="8416031"/>
            <a:ext cx="6593411" cy="376237"/>
          </a:xfrm>
        </p:spPr>
        <p:txBody>
          <a:bodyPr>
            <a:normAutofit/>
          </a:bodyPr>
          <a:lstStyle>
            <a:lvl1pPr algn="ctr">
              <a:defRPr sz="1400" b="0" i="0" spc="0">
                <a:solidFill>
                  <a:schemeClr val="bg2">
                    <a:lumMod val="50000"/>
                  </a:schemeClr>
                </a:solidFill>
                <a:latin typeface="+mn-lt"/>
                <a:ea typeface="Open Sans" charset="0"/>
                <a:cs typeface="Open Sans" charset="0"/>
              </a:defRPr>
            </a:lvl1pPr>
          </a:lstStyle>
          <a:p>
            <a:r>
              <a:rPr lang="en-US"/>
              <a:t>OpenAIRE Q-Sort 2 July 2019</a:t>
            </a:r>
            <a:endParaRPr lang="en-US" dirty="0"/>
          </a:p>
        </p:txBody>
      </p:sp>
      <p:pic>
        <p:nvPicPr>
          <p:cNvPr id="51" name="Picture 50"/>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0800000">
            <a:off x="12044383" y="-14990"/>
            <a:ext cx="4272997" cy="6409496"/>
          </a:xfrm>
          <a:prstGeom prst="rect">
            <a:avLst/>
          </a:prstGeom>
        </p:spPr>
      </p:pic>
      <p:pic>
        <p:nvPicPr>
          <p:cNvPr id="20" name="Picture 1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11200" y="8203662"/>
            <a:ext cx="2076544" cy="741219"/>
          </a:xfrm>
          <a:prstGeom prst="rect">
            <a:avLst/>
          </a:prstGeom>
        </p:spPr>
      </p:pic>
      <p:pic>
        <p:nvPicPr>
          <p:cNvPr id="23" name="Picture 22"/>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238757" y="8328801"/>
            <a:ext cx="829564" cy="576000"/>
          </a:xfrm>
          <a:prstGeom prst="rect">
            <a:avLst/>
          </a:prstGeom>
        </p:spPr>
      </p:pic>
      <p:pic>
        <p:nvPicPr>
          <p:cNvPr id="24" name="Picture 23"/>
          <p:cNvPicPr>
            <a:picLocks noChangeAspect="1"/>
          </p:cNvPicPr>
          <p:nvPr userDrawn="1"/>
        </p:nvPicPr>
        <p:blipFill>
          <a:blip r:embed="rId5"/>
          <a:stretch>
            <a:fillRect/>
          </a:stretch>
        </p:blipFill>
        <p:spPr>
          <a:xfrm>
            <a:off x="14724879" y="8496329"/>
            <a:ext cx="703862" cy="252000"/>
          </a:xfrm>
          <a:prstGeom prst="rect">
            <a:avLst/>
          </a:prstGeom>
        </p:spPr>
      </p:pic>
      <p:pic>
        <p:nvPicPr>
          <p:cNvPr id="25" name="Picture 24"/>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2332936" y="8459262"/>
            <a:ext cx="432001" cy="360000"/>
          </a:xfrm>
          <a:prstGeom prst="rect">
            <a:avLst/>
          </a:prstGeom>
          <a:noFill/>
        </p:spPr>
      </p:pic>
      <p:sp>
        <p:nvSpPr>
          <p:cNvPr id="26" name="Title 1"/>
          <p:cNvSpPr txBox="1">
            <a:spLocks/>
          </p:cNvSpPr>
          <p:nvPr userDrawn="1"/>
        </p:nvSpPr>
        <p:spPr>
          <a:xfrm>
            <a:off x="12548937" y="8457361"/>
            <a:ext cx="1959941" cy="276999"/>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ctr"/>
            <a:r>
              <a:rPr lang="en-US" sz="1800" b="1" i="0" dirty="0">
                <a:solidFill>
                  <a:srgbClr val="2D3293"/>
                </a:solidFill>
                <a:latin typeface="Open Sans" charset="0"/>
                <a:ea typeface="Open Sans" charset="0"/>
                <a:cs typeface="Open Sans" charset="0"/>
              </a:rPr>
              <a:t>@</a:t>
            </a:r>
            <a:r>
              <a:rPr lang="en-US" sz="1800" b="1" i="0" dirty="0" err="1">
                <a:solidFill>
                  <a:srgbClr val="2D3293"/>
                </a:solidFill>
                <a:latin typeface="Open Sans" charset="0"/>
                <a:ea typeface="Open Sans" charset="0"/>
                <a:cs typeface="Open Sans" charset="0"/>
              </a:rPr>
              <a:t>openaire_eu</a:t>
            </a:r>
            <a:endParaRPr lang="en-US" sz="1800" b="1" i="0" dirty="0">
              <a:solidFill>
                <a:srgbClr val="2D3293"/>
              </a:solidFill>
              <a:latin typeface="Open Sans" charset="0"/>
              <a:ea typeface="Open Sans" charset="0"/>
              <a:cs typeface="Open Sans" charset="0"/>
            </a:endParaRPr>
          </a:p>
        </p:txBody>
      </p:sp>
    </p:spTree>
    <p:extLst>
      <p:ext uri="{BB962C8B-B14F-4D97-AF65-F5344CB8AC3E}">
        <p14:creationId xmlns:p14="http://schemas.microsoft.com/office/powerpoint/2010/main" val="1441286705"/>
      </p:ext>
    </p:extLst>
  </p:cSld>
  <p:clrMapOvr>
    <a:masterClrMapping/>
  </p:clrMapOvr>
  <p:transition spd="med"/>
  <p:extLst>
    <p:ext uri="{DCECCB84-F9BA-43D5-87BE-67443E8EF086}">
      <p15:sldGuideLst xmlns:p15="http://schemas.microsoft.com/office/powerpoint/2012/main">
        <p15:guide id="1" orient="horz" pos="2880" userDrawn="1">
          <p15:clr>
            <a:srgbClr val="FBAE40"/>
          </p15:clr>
        </p15:guide>
        <p15:guide id="2" pos="512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Title and Content w/ subtitle">
    <p:spTree>
      <p:nvGrpSpPr>
        <p:cNvPr id="1" name=""/>
        <p:cNvGrpSpPr/>
        <p:nvPr/>
      </p:nvGrpSpPr>
      <p:grpSpPr>
        <a:xfrm>
          <a:off x="0" y="0"/>
          <a:ext cx="0" cy="0"/>
          <a:chOff x="0" y="0"/>
          <a:chExt cx="0" cy="0"/>
        </a:xfrm>
      </p:grpSpPr>
      <p:sp>
        <p:nvSpPr>
          <p:cNvPr id="5" name="Line 4"/>
          <p:cNvSpPr>
            <a:spLocks noChangeShapeType="1"/>
          </p:cNvSpPr>
          <p:nvPr userDrawn="1"/>
        </p:nvSpPr>
        <p:spPr bwMode="auto">
          <a:xfrm rot="10800000" flipH="1">
            <a:off x="1" y="3867150"/>
            <a:ext cx="2057400" cy="1760538"/>
          </a:xfrm>
          <a:prstGeom prst="line">
            <a:avLst/>
          </a:prstGeom>
          <a:noFill/>
          <a:ln w="12700">
            <a:solidFill>
              <a:srgbClr val="0ABEF0"/>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sz="3300"/>
          </a:p>
        </p:txBody>
      </p:sp>
      <p:sp>
        <p:nvSpPr>
          <p:cNvPr id="6" name="Line 5"/>
          <p:cNvSpPr>
            <a:spLocks noChangeShapeType="1"/>
          </p:cNvSpPr>
          <p:nvPr userDrawn="1"/>
        </p:nvSpPr>
        <p:spPr bwMode="auto">
          <a:xfrm rot="10800000" flipH="1">
            <a:off x="5824539" y="2"/>
            <a:ext cx="738187" cy="684213"/>
          </a:xfrm>
          <a:prstGeom prst="line">
            <a:avLst/>
          </a:prstGeom>
          <a:noFill/>
          <a:ln w="12700">
            <a:solidFill>
              <a:srgbClr val="0ABEF0"/>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sz="3300"/>
          </a:p>
        </p:txBody>
      </p:sp>
      <p:pic>
        <p:nvPicPr>
          <p:cNvPr id="7" name="Picture 21"/>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782639" y="7524750"/>
            <a:ext cx="210978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3"/>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071563" y="900113"/>
            <a:ext cx="1584325" cy="123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799408" y="323530"/>
            <a:ext cx="12097344" cy="1655985"/>
          </a:xfrm>
          <a:prstGeom prst="rect">
            <a:avLst/>
          </a:prstGeom>
        </p:spPr>
        <p:txBody>
          <a:bodyPr anchor="b">
            <a:normAutofit/>
          </a:bodyPr>
          <a:lstStyle>
            <a:lvl1pPr algn="l">
              <a:defRPr sz="8999" b="1" baseline="0">
                <a:solidFill>
                  <a:srgbClr val="28288C"/>
                </a:solidFill>
                <a:latin typeface="Calibri" panose="020F0502020204030204" pitchFamily="34" charset="0"/>
                <a:cs typeface="Calibri" panose="020F0502020204030204" pitchFamily="34" charset="0"/>
              </a:defRPr>
            </a:lvl1pPr>
          </a:lstStyle>
          <a:p>
            <a:r>
              <a:rPr lang="en-US" dirty="0"/>
              <a:t>Click to edit Master title style</a:t>
            </a:r>
            <a:endParaRPr lang="el-GR" dirty="0"/>
          </a:p>
        </p:txBody>
      </p:sp>
      <p:sp>
        <p:nvSpPr>
          <p:cNvPr id="3" name="Content Placeholder 2"/>
          <p:cNvSpPr>
            <a:spLocks noGrp="1"/>
          </p:cNvSpPr>
          <p:nvPr>
            <p:ph idx="1"/>
          </p:nvPr>
        </p:nvSpPr>
        <p:spPr>
          <a:xfrm>
            <a:off x="2799408" y="2699791"/>
            <a:ext cx="12169352" cy="6049020"/>
          </a:xfrm>
        </p:spPr>
        <p:txBody>
          <a:bodyPr/>
          <a:lstStyle>
            <a:lvl1pPr>
              <a:lnSpc>
                <a:spcPct val="150000"/>
              </a:lnSpc>
              <a:spcBef>
                <a:spcPts val="600"/>
              </a:spcBef>
              <a:spcAft>
                <a:spcPts val="0"/>
              </a:spcAft>
              <a:defRPr b="1">
                <a:latin typeface="Calibri" panose="020F0502020204030204" pitchFamily="34" charset="0"/>
              </a:defRPr>
            </a:lvl1pPr>
            <a:lvl2pPr>
              <a:lnSpc>
                <a:spcPct val="150000"/>
              </a:lnSpc>
              <a:defRPr sz="2800" b="1">
                <a:latin typeface="Calibri" panose="020F0502020204030204" pitchFamily="34" charset="0"/>
                <a:cs typeface="PF Paperback"/>
              </a:defRPr>
            </a:lvl2pPr>
            <a:lvl3pPr>
              <a:lnSpc>
                <a:spcPct val="150000"/>
              </a:lnSpc>
              <a:defRPr sz="2000" b="1">
                <a:latin typeface="Calibri" panose="020F0502020204030204" pitchFamily="34" charset="0"/>
                <a:cs typeface="PF Paperback"/>
              </a:defRPr>
            </a:lvl3pPr>
          </a:lstStyle>
          <a:p>
            <a:pPr lvl="0"/>
            <a:r>
              <a:rPr lang="en-US" dirty="0"/>
              <a:t>Click to edit Master text styles</a:t>
            </a:r>
          </a:p>
          <a:p>
            <a:pPr lvl="1"/>
            <a:r>
              <a:rPr lang="en-US" dirty="0"/>
              <a:t>Second level</a:t>
            </a:r>
          </a:p>
          <a:p>
            <a:pPr lvl="2"/>
            <a:r>
              <a:rPr lang="en-US" dirty="0"/>
              <a:t>Third level</a:t>
            </a:r>
          </a:p>
        </p:txBody>
      </p:sp>
      <p:sp>
        <p:nvSpPr>
          <p:cNvPr id="13" name="Text Placeholder 20"/>
          <p:cNvSpPr>
            <a:spLocks noGrp="1"/>
          </p:cNvSpPr>
          <p:nvPr>
            <p:ph type="body" sz="quarter" idx="16"/>
          </p:nvPr>
        </p:nvSpPr>
        <p:spPr>
          <a:xfrm>
            <a:off x="2798764" y="1978945"/>
            <a:ext cx="12097989" cy="648841"/>
          </a:xfrm>
        </p:spPr>
        <p:txBody>
          <a:bodyPr>
            <a:noAutofit/>
          </a:bodyPr>
          <a:lstStyle>
            <a:lvl1pPr marL="35996" indent="0">
              <a:buNone/>
              <a:defRPr sz="2400" baseline="0">
                <a:solidFill>
                  <a:srgbClr val="2D73D7"/>
                </a:solidFill>
                <a:latin typeface="Calibri" panose="020F0502020204030204" pitchFamily="34" charset="0"/>
                <a:cs typeface="Calibri" panose="020F0502020204030204" pitchFamily="34" charset="0"/>
              </a:defRPr>
            </a:lvl1pPr>
          </a:lstStyle>
          <a:p>
            <a:pPr lvl="0"/>
            <a:r>
              <a:rPr lang="en-US"/>
              <a:t>Click to edit Master text styles</a:t>
            </a:r>
          </a:p>
        </p:txBody>
      </p:sp>
      <p:sp>
        <p:nvSpPr>
          <p:cNvPr id="9" name="Footer Placeholder 3"/>
          <p:cNvSpPr>
            <a:spLocks noGrp="1"/>
          </p:cNvSpPr>
          <p:nvPr>
            <p:ph type="ftr" sz="quarter" idx="17"/>
          </p:nvPr>
        </p:nvSpPr>
        <p:spPr/>
        <p:txBody>
          <a:bodyPr/>
          <a:lstStyle>
            <a:lvl1pPr>
              <a:defRPr>
                <a:latin typeface="Calibri" panose="020F0502020204030204" pitchFamily="34" charset="0"/>
              </a:defRPr>
            </a:lvl1pPr>
          </a:lstStyle>
          <a:p>
            <a:pPr>
              <a:defRPr/>
            </a:pPr>
            <a:r>
              <a:rPr lang="en-US"/>
              <a:t>OpenAIRE Q-Sort 2 July 2019</a:t>
            </a:r>
            <a:endParaRPr lang="en-GB"/>
          </a:p>
        </p:txBody>
      </p:sp>
      <p:sp>
        <p:nvSpPr>
          <p:cNvPr id="10" name="Slide Number Placeholder 8"/>
          <p:cNvSpPr>
            <a:spLocks noGrp="1"/>
          </p:cNvSpPr>
          <p:nvPr>
            <p:ph type="sldNum" sz="quarter" idx="18"/>
          </p:nvPr>
        </p:nvSpPr>
        <p:spPr/>
        <p:txBody>
          <a:bodyPr/>
          <a:lstStyle>
            <a:lvl1pPr>
              <a:defRPr>
                <a:latin typeface="Calibri" panose="020F0502020204030204" pitchFamily="34" charset="0"/>
              </a:defRPr>
            </a:lvl1pPr>
          </a:lstStyle>
          <a:p>
            <a:pPr>
              <a:defRPr/>
            </a:pPr>
            <a:fld id="{A383020D-9724-438A-BDB4-609840D9C21E}" type="slidenum">
              <a:rPr lang="en-GB" altLang="de-DE"/>
              <a:pPr>
                <a:defRPr/>
              </a:pPr>
              <a:t>‹Nr.›</a:t>
            </a:fld>
            <a:endParaRPr lang="en-GB" altLang="de-DE"/>
          </a:p>
        </p:txBody>
      </p:sp>
    </p:spTree>
    <p:extLst>
      <p:ext uri="{BB962C8B-B14F-4D97-AF65-F5344CB8AC3E}">
        <p14:creationId xmlns:p14="http://schemas.microsoft.com/office/powerpoint/2010/main" val="199242535"/>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Title Slide #2">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bwMode="auto">
          <a:xfrm>
            <a:off x="14536087" y="7524750"/>
            <a:ext cx="1186521" cy="1187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Line 4"/>
          <p:cNvSpPr>
            <a:spLocks noChangeShapeType="1"/>
          </p:cNvSpPr>
          <p:nvPr userDrawn="1"/>
        </p:nvSpPr>
        <p:spPr bwMode="auto">
          <a:xfrm rot="10800000" flipH="1">
            <a:off x="153991" y="5748345"/>
            <a:ext cx="2057401" cy="1760537"/>
          </a:xfrm>
          <a:prstGeom prst="line">
            <a:avLst/>
          </a:prstGeom>
          <a:noFill/>
          <a:ln w="12700">
            <a:solidFill>
              <a:srgbClr val="0ABEF0"/>
            </a:solidFill>
            <a:miter lim="800000"/>
            <a:headEnd/>
            <a:tailEnd/>
          </a:ln>
          <a:extLst>
            <a:ext uri="{909E8E84-426E-40DD-AFC4-6F175D3DCCD1}">
              <a14:hiddenFill xmlns:a14="http://schemas.microsoft.com/office/drawing/2010/main">
                <a:noFill/>
              </a14:hiddenFill>
            </a:ext>
          </a:extLst>
        </p:spPr>
        <p:txBody>
          <a:bodyPr lIns="0" tIns="0" rIns="0" bIns="0"/>
          <a:lstStyle/>
          <a:p>
            <a:endParaRPr lang="en-GB" sz="3200" dirty="0"/>
          </a:p>
        </p:txBody>
      </p:sp>
      <p:sp>
        <p:nvSpPr>
          <p:cNvPr id="10" name="Line 5"/>
          <p:cNvSpPr>
            <a:spLocks noChangeShapeType="1"/>
          </p:cNvSpPr>
          <p:nvPr userDrawn="1"/>
        </p:nvSpPr>
        <p:spPr bwMode="auto">
          <a:xfrm rot="10800000" flipH="1">
            <a:off x="7812087" y="139700"/>
            <a:ext cx="1674812" cy="1487488"/>
          </a:xfrm>
          <a:prstGeom prst="line">
            <a:avLst/>
          </a:prstGeom>
          <a:noFill/>
          <a:ln w="12700">
            <a:solidFill>
              <a:srgbClr val="23C5F1"/>
            </a:solidFill>
            <a:miter lim="800000"/>
            <a:headEnd/>
            <a:tailEnd/>
          </a:ln>
          <a:extLst>
            <a:ext uri="{909E8E84-426E-40DD-AFC4-6F175D3DCCD1}">
              <a14:hiddenFill xmlns:a14="http://schemas.microsoft.com/office/drawing/2010/main">
                <a:noFill/>
              </a14:hiddenFill>
            </a:ext>
          </a:extLst>
        </p:spPr>
        <p:txBody>
          <a:bodyPr lIns="0" tIns="0" rIns="0" bIns="0"/>
          <a:lstStyle/>
          <a:p>
            <a:endParaRPr lang="en-GB" sz="3200" dirty="0"/>
          </a:p>
        </p:txBody>
      </p:sp>
      <p:pic>
        <p:nvPicPr>
          <p:cNvPr id="11" name="Picture 1"/>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563695" y="468323"/>
            <a:ext cx="3324226" cy="1873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7"/>
          <p:cNvSpPr>
            <a:spLocks noGrp="1"/>
          </p:cNvSpPr>
          <p:nvPr>
            <p:ph type="body" sz="quarter" idx="12"/>
          </p:nvPr>
        </p:nvSpPr>
        <p:spPr>
          <a:xfrm>
            <a:off x="2655396" y="6588232"/>
            <a:ext cx="9144000" cy="935163"/>
          </a:xfrm>
        </p:spPr>
        <p:txBody>
          <a:bodyPr anchor="b">
            <a:noAutofit/>
          </a:bodyPr>
          <a:lstStyle>
            <a:lvl1pPr marL="0" indent="0" algn="l">
              <a:spcBef>
                <a:spcPts val="0"/>
              </a:spcBef>
              <a:buNone/>
              <a:defRPr sz="2400" baseline="0">
                <a:solidFill>
                  <a:srgbClr val="595959"/>
                </a:solidFill>
                <a:latin typeface="Calibri" panose="020F0502020204030204" pitchFamily="34" charset="0"/>
                <a:cs typeface="Calibri" panose="020F0502020204030204" pitchFamily="34" charset="0"/>
              </a:defRPr>
            </a:lvl1pPr>
          </a:lstStyle>
          <a:p>
            <a:pPr lvl="0"/>
            <a:r>
              <a:rPr lang="en-US" dirty="0"/>
              <a:t>Click to edit Master text styles</a:t>
            </a:r>
          </a:p>
        </p:txBody>
      </p:sp>
      <p:sp>
        <p:nvSpPr>
          <p:cNvPr id="8" name="Text Placeholder 9"/>
          <p:cNvSpPr>
            <a:spLocks noGrp="1"/>
          </p:cNvSpPr>
          <p:nvPr>
            <p:ph type="body" sz="quarter" idx="13"/>
          </p:nvPr>
        </p:nvSpPr>
        <p:spPr>
          <a:xfrm>
            <a:off x="2655395" y="7523237"/>
            <a:ext cx="7488236" cy="865188"/>
          </a:xfrm>
        </p:spPr>
        <p:txBody>
          <a:bodyPr/>
          <a:lstStyle>
            <a:lvl1pPr marL="0" indent="0" algn="l">
              <a:spcBef>
                <a:spcPts val="0"/>
              </a:spcBef>
              <a:buNone/>
              <a:defRPr sz="1800" baseline="0">
                <a:solidFill>
                  <a:srgbClr val="595959"/>
                </a:solidFill>
                <a:latin typeface="Calibri" panose="020F0502020204030204" pitchFamily="34" charset="0"/>
                <a:cs typeface="Calibri" panose="020F0502020204030204" pitchFamily="34" charset="0"/>
              </a:defRPr>
            </a:lvl1pPr>
            <a:lvl2pPr marL="634975" indent="0">
              <a:buNone/>
              <a:defRPr/>
            </a:lvl2pPr>
          </a:lstStyle>
          <a:p>
            <a:pPr lvl="0"/>
            <a:r>
              <a:rPr lang="en-US" dirty="0"/>
              <a:t>Click to edit Master text styles</a:t>
            </a:r>
          </a:p>
        </p:txBody>
      </p:sp>
      <p:sp>
        <p:nvSpPr>
          <p:cNvPr id="17" name="Text Placeholder 16"/>
          <p:cNvSpPr>
            <a:spLocks noGrp="1"/>
          </p:cNvSpPr>
          <p:nvPr>
            <p:ph type="body" sz="quarter" idx="14"/>
          </p:nvPr>
        </p:nvSpPr>
        <p:spPr>
          <a:xfrm>
            <a:off x="2655400" y="2123735"/>
            <a:ext cx="12601399" cy="2376265"/>
          </a:xfrm>
        </p:spPr>
        <p:txBody>
          <a:bodyPr anchor="b">
            <a:noAutofit/>
          </a:bodyPr>
          <a:lstStyle>
            <a:lvl1pPr marL="0" indent="0">
              <a:lnSpc>
                <a:spcPct val="100000"/>
              </a:lnSpc>
              <a:buNone/>
              <a:defRPr sz="8799" b="1" i="0" baseline="0">
                <a:solidFill>
                  <a:srgbClr val="28288C"/>
                </a:solidFill>
                <a:latin typeface="Calibri" panose="020F0502020204030204" pitchFamily="34" charset="0"/>
                <a:cs typeface="Arial"/>
              </a:defRPr>
            </a:lvl1pPr>
          </a:lstStyle>
          <a:p>
            <a:pPr lvl="0"/>
            <a:r>
              <a:rPr lang="en-US" dirty="0"/>
              <a:t>Click to edit Master text styles</a:t>
            </a:r>
          </a:p>
        </p:txBody>
      </p:sp>
      <p:sp>
        <p:nvSpPr>
          <p:cNvPr id="19" name="Text Placeholder 18"/>
          <p:cNvSpPr>
            <a:spLocks noGrp="1"/>
          </p:cNvSpPr>
          <p:nvPr>
            <p:ph type="body" sz="quarter" idx="15"/>
          </p:nvPr>
        </p:nvSpPr>
        <p:spPr>
          <a:xfrm>
            <a:off x="2654653" y="4572573"/>
            <a:ext cx="12602565" cy="1079548"/>
          </a:xfrm>
        </p:spPr>
        <p:txBody>
          <a:bodyPr/>
          <a:lstStyle>
            <a:lvl1pPr marL="13660" indent="0">
              <a:spcBef>
                <a:spcPts val="0"/>
              </a:spcBef>
              <a:buNone/>
              <a:defRPr sz="3200" baseline="0">
                <a:solidFill>
                  <a:srgbClr val="2D73D7"/>
                </a:solidFill>
                <a:latin typeface="Calibri" panose="020F0502020204030204" pitchFamily="34" charset="0"/>
                <a:cs typeface="Calibri" panose="020F0502020204030204" pitchFamily="34" charset="0"/>
              </a:defRPr>
            </a:lvl1pPr>
          </a:lstStyle>
          <a:p>
            <a:pPr lvl="0"/>
            <a:r>
              <a:rPr lang="en-US"/>
              <a:t>Click to edit Master text styles</a:t>
            </a:r>
          </a:p>
        </p:txBody>
      </p:sp>
      <p:sp>
        <p:nvSpPr>
          <p:cNvPr id="12" name="Footer Placeholder 2"/>
          <p:cNvSpPr>
            <a:spLocks noGrp="1"/>
          </p:cNvSpPr>
          <p:nvPr>
            <p:ph type="ftr" sz="quarter" idx="16"/>
          </p:nvPr>
        </p:nvSpPr>
        <p:spPr>
          <a:xfrm>
            <a:off x="1790703" y="8675697"/>
            <a:ext cx="13177839" cy="485775"/>
          </a:xfrm>
        </p:spPr>
        <p:txBody>
          <a:bodyPr/>
          <a:lstStyle>
            <a:lvl1pPr>
              <a:defRPr sz="1600">
                <a:latin typeface="Calibri" panose="020F0502020204030204" pitchFamily="34" charset="0"/>
              </a:defRPr>
            </a:lvl1pPr>
          </a:lstStyle>
          <a:p>
            <a:r>
              <a:rPr lang="en-US">
                <a:cs typeface="PF Paperback Light" charset="0"/>
              </a:rPr>
              <a:t>OpenAIRE Q-Sort 2 July 2019</a:t>
            </a:r>
            <a:endParaRPr lang="en-GB" dirty="0">
              <a:cs typeface="PF Paperback Light" charset="0"/>
            </a:endParaRPr>
          </a:p>
        </p:txBody>
      </p:sp>
      <p:sp>
        <p:nvSpPr>
          <p:cNvPr id="13" name="Slide Number Placeholder 3"/>
          <p:cNvSpPr>
            <a:spLocks noGrp="1"/>
          </p:cNvSpPr>
          <p:nvPr>
            <p:ph type="sldNum" sz="quarter" idx="17"/>
          </p:nvPr>
        </p:nvSpPr>
        <p:spPr/>
        <p:txBody>
          <a:bodyPr/>
          <a:lstStyle>
            <a:lvl1pPr>
              <a:defRPr/>
            </a:lvl1pPr>
          </a:lstStyle>
          <a:p>
            <a:pPr>
              <a:defRPr/>
            </a:pPr>
            <a:fld id="{630A0E4E-93C7-974F-9CD6-534DEEE0329C}" type="slidenum">
              <a:rPr lang="en-GB"/>
              <a:pPr>
                <a:defRPr/>
              </a:pPr>
              <a:t>‹Nr.›</a:t>
            </a:fld>
            <a:endParaRPr lang="en-GB" dirty="0"/>
          </a:p>
        </p:txBody>
      </p:sp>
    </p:spTree>
    <p:extLst>
      <p:ext uri="{BB962C8B-B14F-4D97-AF65-F5344CB8AC3E}">
        <p14:creationId xmlns:p14="http://schemas.microsoft.com/office/powerpoint/2010/main" val="166724464"/>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4 Blocks - Photo">
    <p:spTree>
      <p:nvGrpSpPr>
        <p:cNvPr id="1" name=""/>
        <p:cNvGrpSpPr/>
        <p:nvPr/>
      </p:nvGrpSpPr>
      <p:grpSpPr>
        <a:xfrm>
          <a:off x="0" y="0"/>
          <a:ext cx="0" cy="0"/>
          <a:chOff x="0" y="0"/>
          <a:chExt cx="0" cy="0"/>
        </a:xfrm>
      </p:grpSpPr>
      <p:sp>
        <p:nvSpPr>
          <p:cNvPr id="5" name="Text Placeholder 25"/>
          <p:cNvSpPr>
            <a:spLocks noGrp="1"/>
          </p:cNvSpPr>
          <p:nvPr>
            <p:ph type="body" sz="quarter" idx="10" hasCustomPrompt="1"/>
          </p:nvPr>
        </p:nvSpPr>
        <p:spPr>
          <a:xfrm>
            <a:off x="711200" y="552085"/>
            <a:ext cx="10210800" cy="908415"/>
          </a:xfrm>
          <a:prstGeom prst="rect">
            <a:avLst/>
          </a:prstGeom>
        </p:spPr>
        <p:txBody>
          <a:bodyPr wrap="square" lIns="0" tIns="0" rIns="0" bIns="0" anchor="b" anchorCtr="0">
            <a:noAutofit/>
          </a:bodyPr>
          <a:lstStyle>
            <a:lvl1pPr marL="0" indent="0" algn="l">
              <a:lnSpc>
                <a:spcPct val="85000"/>
              </a:lnSpc>
              <a:spcBef>
                <a:spcPts val="0"/>
              </a:spcBef>
              <a:buNone/>
              <a:defRPr sz="6000" b="1" i="0" spc="-300" baseline="0">
                <a:solidFill>
                  <a:srgbClr val="2D3293"/>
                </a:solidFill>
                <a:latin typeface="Calibri" panose="020F0502020204030204" pitchFamily="34" charset="0"/>
                <a:ea typeface="Calibri" panose="020F0502020204030204" pitchFamily="34" charset="0"/>
                <a:cs typeface="Calibri" panose="020F0502020204030204" pitchFamily="34"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LOREM IPSUM DOLOR SIT</a:t>
            </a:r>
          </a:p>
        </p:txBody>
      </p:sp>
      <p:sp>
        <p:nvSpPr>
          <p:cNvPr id="3" name="TextBox 2"/>
          <p:cNvSpPr txBox="1"/>
          <p:nvPr userDrawn="1"/>
        </p:nvSpPr>
        <p:spPr>
          <a:xfrm>
            <a:off x="18712067" y="3610626"/>
            <a:ext cx="96245" cy="588623"/>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000000"/>
              </a:solidFill>
              <a:effectLst/>
              <a:uFillTx/>
              <a:latin typeface="+mn-lt"/>
              <a:ea typeface="+mn-ea"/>
              <a:cs typeface="+mn-cs"/>
              <a:sym typeface="Helvetica Light"/>
            </a:endParaRPr>
          </a:p>
        </p:txBody>
      </p:sp>
      <p:sp>
        <p:nvSpPr>
          <p:cNvPr id="17" name="Text Placeholder 15"/>
          <p:cNvSpPr>
            <a:spLocks noGrp="1"/>
          </p:cNvSpPr>
          <p:nvPr>
            <p:ph type="body" sz="quarter" idx="27" hasCustomPrompt="1"/>
          </p:nvPr>
        </p:nvSpPr>
        <p:spPr>
          <a:xfrm>
            <a:off x="711200" y="2167248"/>
            <a:ext cx="10210799" cy="2557871"/>
          </a:xfrm>
          <a:prstGeom prst="rect">
            <a:avLst/>
          </a:prstGeom>
        </p:spPr>
        <p:txBody>
          <a:bodyPr lIns="108000" tIns="108000" rIns="108000" bIns="108000" numCol="1" spcCol="720000" anchor="t" anchorCtr="0">
            <a:normAutofit/>
          </a:bodyPr>
          <a:lstStyle>
            <a:lvl1pPr marL="0" indent="0" algn="l">
              <a:spcBef>
                <a:spcPts val="0"/>
              </a:spcBef>
              <a:buNone/>
              <a:defRPr sz="3200" b="0" i="0" spc="-150" baseline="0">
                <a:solidFill>
                  <a:schemeClr val="tx2"/>
                </a:solidFill>
                <a:latin typeface="Calibri" panose="020F0502020204030204" pitchFamily="34" charset="0"/>
                <a:ea typeface="Calibri" panose="020F0502020204030204" pitchFamily="34" charset="0"/>
                <a:cs typeface="Calibri" panose="020F0502020204030204" pitchFamily="34"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p>
        </p:txBody>
      </p:sp>
      <p:sp>
        <p:nvSpPr>
          <p:cNvPr id="9" name="Rectangle 8"/>
          <p:cNvSpPr/>
          <p:nvPr userDrawn="1"/>
        </p:nvSpPr>
        <p:spPr>
          <a:xfrm>
            <a:off x="711200" y="2082800"/>
            <a:ext cx="10210801" cy="84449"/>
          </a:xfrm>
          <a:prstGeom prst="rect">
            <a:avLst/>
          </a:prstGeom>
          <a:solidFill>
            <a:schemeClr val="accent1"/>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40" name="Rectangle 39"/>
          <p:cNvSpPr/>
          <p:nvPr userDrawn="1"/>
        </p:nvSpPr>
        <p:spPr>
          <a:xfrm>
            <a:off x="750795" y="5012125"/>
            <a:ext cx="10171206" cy="84449"/>
          </a:xfrm>
          <a:prstGeom prst="rect">
            <a:avLst/>
          </a:prstGeom>
          <a:solidFill>
            <a:srgbClr val="FFC800"/>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42" name="Text Placeholder 15"/>
          <p:cNvSpPr>
            <a:spLocks noGrp="1"/>
          </p:cNvSpPr>
          <p:nvPr>
            <p:ph type="body" sz="quarter" idx="30" hasCustomPrompt="1"/>
          </p:nvPr>
        </p:nvSpPr>
        <p:spPr>
          <a:xfrm>
            <a:off x="750796" y="5094212"/>
            <a:ext cx="10171204" cy="2557871"/>
          </a:xfrm>
          <a:prstGeom prst="rect">
            <a:avLst/>
          </a:prstGeom>
        </p:spPr>
        <p:txBody>
          <a:bodyPr lIns="108000" tIns="108000" rIns="108000" bIns="108000" numCol="1" spcCol="720000" anchor="t" anchorCtr="0">
            <a:noAutofit/>
          </a:bodyPr>
          <a:lstStyle>
            <a:lvl1pPr marL="0" indent="0" algn="l">
              <a:spcBef>
                <a:spcPts val="0"/>
              </a:spcBef>
              <a:buNone/>
              <a:defRPr sz="3200" b="0" i="0" spc="-150" baseline="0">
                <a:solidFill>
                  <a:schemeClr val="tx2"/>
                </a:solidFill>
                <a:latin typeface="Calibri" panose="020F0502020204030204" pitchFamily="34" charset="0"/>
                <a:ea typeface="Calibri" panose="020F0502020204030204" pitchFamily="34" charset="0"/>
                <a:cs typeface="Calibri" panose="020F0502020204030204" pitchFamily="34"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dolor.</a:t>
            </a:r>
            <a:r>
              <a:rPr lang="el-GR" dirty="0"/>
              <a:t> </a:t>
            </a:r>
            <a:r>
              <a:rPr lang="en-US" dirty="0" err="1"/>
              <a:t>ipsum</a:t>
            </a:r>
            <a:r>
              <a:rPr lang="en-US" dirty="0"/>
              <a:t> </a:t>
            </a:r>
          </a:p>
        </p:txBody>
      </p:sp>
      <p:sp>
        <p:nvSpPr>
          <p:cNvPr id="20" name="Slide Number Placeholder 2"/>
          <p:cNvSpPr>
            <a:spLocks noGrp="1"/>
          </p:cNvSpPr>
          <p:nvPr>
            <p:ph type="sldNum" sz="quarter" idx="4"/>
          </p:nvPr>
        </p:nvSpPr>
        <p:spPr>
          <a:xfrm>
            <a:off x="15571303" y="8602293"/>
            <a:ext cx="508000" cy="376237"/>
          </a:xfrm>
          <a:prstGeom prst="rect">
            <a:avLst/>
          </a:prstGeom>
        </p:spPr>
        <p:txBody>
          <a:bodyPr vert="horz" lIns="91440" tIns="45720" rIns="91440" bIns="45720" rtlCol="0" anchor="ctr"/>
          <a:lstStyle>
            <a:lvl1pPr algn="r">
              <a:defRPr sz="1600" b="0" i="0">
                <a:solidFill>
                  <a:schemeClr val="bg1"/>
                </a:solidFill>
                <a:latin typeface="Helvetica" charset="0"/>
                <a:ea typeface="Helvetica" charset="0"/>
                <a:cs typeface="Helvetica" charset="0"/>
              </a:defRPr>
            </a:lvl1pPr>
          </a:lstStyle>
          <a:p>
            <a:fld id="{CA77D4BE-F539-D04A-8CB9-4B543B2D7FFD}" type="slidenum">
              <a:rPr lang="en-GB" smtClean="0"/>
              <a:pPr/>
              <a:t>‹Nr.›</a:t>
            </a:fld>
            <a:endParaRPr lang="en-GB"/>
          </a:p>
        </p:txBody>
      </p:sp>
      <p:pic>
        <p:nvPicPr>
          <p:cNvPr id="22" name="Picture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55579" y="8291780"/>
            <a:ext cx="754149" cy="523636"/>
          </a:xfrm>
          <a:prstGeom prst="rect">
            <a:avLst/>
          </a:prstGeom>
        </p:spPr>
      </p:pic>
      <p:pic>
        <p:nvPicPr>
          <p:cNvPr id="23" name="Imagem 2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0796" y="8113340"/>
            <a:ext cx="3599015" cy="794567"/>
          </a:xfrm>
          <a:prstGeom prst="rect">
            <a:avLst/>
          </a:prstGeom>
        </p:spPr>
      </p:pic>
      <p:pic>
        <p:nvPicPr>
          <p:cNvPr id="18" name="Imagem 17"/>
          <p:cNvPicPr>
            <a:picLocks noChangeAspect="1"/>
          </p:cNvPicPr>
          <p:nvPr userDrawn="1"/>
        </p:nvPicPr>
        <p:blipFill rotWithShape="1">
          <a:blip r:embed="rId4" cstate="print">
            <a:extLst>
              <a:ext uri="{28A0092B-C50C-407E-A947-70E740481C1C}">
                <a14:useLocalDpi xmlns:a14="http://schemas.microsoft.com/office/drawing/2010/main" val="0"/>
              </a:ext>
            </a:extLst>
          </a:blip>
          <a:srcRect l="48210" r="11755"/>
          <a:stretch/>
        </p:blipFill>
        <p:spPr>
          <a:xfrm>
            <a:off x="11371178" y="0"/>
            <a:ext cx="4884822" cy="915101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327953186"/>
      </p:ext>
    </p:extLst>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x-none"/>
              <a:t>Mastertitelformat bearbeiten</a:t>
            </a:r>
            <a:endParaRPr lang="de-DE"/>
          </a:p>
        </p:txBody>
      </p:sp>
      <p:sp>
        <p:nvSpPr>
          <p:cNvPr id="3" name="Inhaltsplatzhalter 2"/>
          <p:cNvSpPr>
            <a:spLocks noGrp="1"/>
          </p:cNvSpPr>
          <p:nvPr>
            <p:ph idx="1"/>
          </p:nvPr>
        </p:nvSpPr>
        <p:spPr/>
        <p:txBody>
          <a:bodyPr/>
          <a:lstStyle/>
          <a:p>
            <a:pPr lvl="0"/>
            <a:r>
              <a:rPr lang="x-none"/>
              <a:t>Mastertextformat bearbeiten</a:t>
            </a:r>
          </a:p>
          <a:p>
            <a:pPr lvl="1"/>
            <a:r>
              <a:rPr lang="x-none"/>
              <a:t>Zweite Ebene</a:t>
            </a:r>
          </a:p>
          <a:p>
            <a:pPr lvl="2"/>
            <a:r>
              <a:rPr lang="x-none"/>
              <a:t>Dritte Ebene</a:t>
            </a:r>
          </a:p>
          <a:p>
            <a:pPr lvl="3"/>
            <a:r>
              <a:rPr lang="x-none"/>
              <a:t>Vierte Ebene</a:t>
            </a:r>
          </a:p>
          <a:p>
            <a:pPr lvl="4"/>
            <a:r>
              <a:rPr lang="x-none"/>
              <a:t>Fünfte Ebene</a:t>
            </a:r>
            <a:endParaRPr lang="de-DE"/>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11"/>
          </p:nvPr>
        </p:nvSpPr>
        <p:spPr/>
        <p:txBody>
          <a:bodyPr/>
          <a:lstStyle/>
          <a:p>
            <a:r>
              <a:rPr lang="de-DE"/>
              <a:t>OpenAIRE Q-Sort 2 July 2019</a:t>
            </a:r>
          </a:p>
        </p:txBody>
      </p:sp>
      <p:sp>
        <p:nvSpPr>
          <p:cNvPr id="6" name="Foliennummernplatzhalter 5"/>
          <p:cNvSpPr>
            <a:spLocks noGrp="1"/>
          </p:cNvSpPr>
          <p:nvPr>
            <p:ph type="sldNum" sz="quarter" idx="12"/>
          </p:nvPr>
        </p:nvSpPr>
        <p:spPr/>
        <p:txBody>
          <a:bodyPr/>
          <a:lstStyle/>
          <a:p>
            <a:fld id="{33203767-F7FE-B845-986E-6BFA921AB873}" type="slidenum">
              <a:rPr lang="de-DE" smtClean="0"/>
              <a:t>‹Nr.›</a:t>
            </a:fld>
            <a:endParaRPr lang="de-DE"/>
          </a:p>
        </p:txBody>
      </p:sp>
    </p:spTree>
    <p:extLst>
      <p:ext uri="{BB962C8B-B14F-4D97-AF65-F5344CB8AC3E}">
        <p14:creationId xmlns:p14="http://schemas.microsoft.com/office/powerpoint/2010/main" val="376845363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Title_and_Content_2">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CA3853C1-4482-4EB1-AF19-FA0B4A18274A}"/>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254011" y="-216230"/>
            <a:ext cx="16773625" cy="9302724"/>
          </a:xfrm>
          <a:prstGeom prst="rect">
            <a:avLst/>
          </a:prstGeom>
        </p:spPr>
      </p:pic>
      <p:sp>
        <p:nvSpPr>
          <p:cNvPr id="2" name="Title 1">
            <a:extLst>
              <a:ext uri="{FF2B5EF4-FFF2-40B4-BE49-F238E27FC236}">
                <a16:creationId xmlns:a16="http://schemas.microsoft.com/office/drawing/2014/main" id="{BF9BD0CB-63A8-4EF7-BE58-EAC9DC8D1D73}"/>
              </a:ext>
            </a:extLst>
          </p:cNvPr>
          <p:cNvSpPr>
            <a:spLocks noGrp="1"/>
          </p:cNvSpPr>
          <p:nvPr>
            <p:ph type="title" hasCustomPrompt="1"/>
          </p:nvPr>
        </p:nvSpPr>
        <p:spPr>
          <a:xfrm>
            <a:off x="1117600" y="486834"/>
            <a:ext cx="14020800" cy="1195804"/>
          </a:xfrm>
        </p:spPr>
        <p:txBody>
          <a:bodyPr/>
          <a:lstStyle>
            <a:lvl1pPr>
              <a:defRPr>
                <a:solidFill>
                  <a:srgbClr val="0A6AAF"/>
                </a:solidFill>
                <a:latin typeface="Teko" panose="02000000000000000000" pitchFamily="2" charset="0"/>
                <a:cs typeface="Teko" panose="02000000000000000000" pitchFamily="2" charset="0"/>
              </a:defRPr>
            </a:lvl1pPr>
          </a:lstStyle>
          <a:p>
            <a:r>
              <a:rPr lang="en-US" dirty="0"/>
              <a:t>Click to add title</a:t>
            </a:r>
          </a:p>
        </p:txBody>
      </p:sp>
      <p:pic>
        <p:nvPicPr>
          <p:cNvPr id="10" name="Graphic 9">
            <a:extLst>
              <a:ext uri="{FF2B5EF4-FFF2-40B4-BE49-F238E27FC236}">
                <a16:creationId xmlns:a16="http://schemas.microsoft.com/office/drawing/2014/main" id="{D6E93DDA-A79F-4785-BF16-EF164813F38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 y="8420102"/>
            <a:ext cx="16330462" cy="723900"/>
          </a:xfrm>
          <a:prstGeom prst="rect">
            <a:avLst/>
          </a:prstGeom>
        </p:spPr>
      </p:pic>
      <p:pic>
        <p:nvPicPr>
          <p:cNvPr id="13" name="Picture 12">
            <a:extLst>
              <a:ext uri="{FF2B5EF4-FFF2-40B4-BE49-F238E27FC236}">
                <a16:creationId xmlns:a16="http://schemas.microsoft.com/office/drawing/2014/main" id="{482A391F-02CA-4495-A88F-0DB959BF3119}"/>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258772" y="8479778"/>
            <a:ext cx="1527865" cy="576000"/>
          </a:xfrm>
          <a:prstGeom prst="rect">
            <a:avLst/>
          </a:prstGeom>
        </p:spPr>
      </p:pic>
      <p:pic>
        <p:nvPicPr>
          <p:cNvPr id="15" name="Picture 14">
            <a:extLst>
              <a:ext uri="{FF2B5EF4-FFF2-40B4-BE49-F238E27FC236}">
                <a16:creationId xmlns:a16="http://schemas.microsoft.com/office/drawing/2014/main" id="{E6098141-98D7-49E7-9A50-731A2527234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56967" y="8563264"/>
            <a:ext cx="574564" cy="384000"/>
          </a:xfrm>
          <a:prstGeom prst="rect">
            <a:avLst/>
          </a:prstGeom>
        </p:spPr>
      </p:pic>
      <p:sp>
        <p:nvSpPr>
          <p:cNvPr id="17" name="Content Placeholder 2">
            <a:extLst>
              <a:ext uri="{FF2B5EF4-FFF2-40B4-BE49-F238E27FC236}">
                <a16:creationId xmlns:a16="http://schemas.microsoft.com/office/drawing/2014/main" id="{C54D63F9-D700-4905-9536-E52E9AD99F4F}"/>
              </a:ext>
            </a:extLst>
          </p:cNvPr>
          <p:cNvSpPr>
            <a:spLocks noGrp="1"/>
          </p:cNvSpPr>
          <p:nvPr>
            <p:ph idx="1" hasCustomPrompt="1"/>
          </p:nvPr>
        </p:nvSpPr>
        <p:spPr>
          <a:xfrm>
            <a:off x="1117599" y="2024870"/>
            <a:ext cx="14020798" cy="6230128"/>
          </a:xfrm>
          <a:prstGeom prst="rect">
            <a:avLst/>
          </a:prstGeom>
        </p:spPr>
        <p:txBody>
          <a:bodyPr/>
          <a:lstStyle>
            <a:lvl1pPr marL="304804" indent="-304804">
              <a:buClr>
                <a:srgbClr val="028ABF"/>
              </a:buClr>
              <a:buFont typeface="Arial" panose="020B0604020202020204" pitchFamily="34" charset="0"/>
              <a:buChar char="•"/>
              <a:defRPr>
                <a:solidFill>
                  <a:srgbClr val="066DB0"/>
                </a:solidFill>
                <a:latin typeface="Teko" panose="02000000000000000000" pitchFamily="2" charset="0"/>
                <a:cs typeface="Teko" panose="02000000000000000000" pitchFamily="2" charset="0"/>
              </a:defRPr>
            </a:lvl1pPr>
            <a:lvl2pPr marL="914411" indent="-304804">
              <a:buClr>
                <a:srgbClr val="028ABF"/>
              </a:buClr>
              <a:buSzPct val="80000"/>
              <a:buFont typeface="Courier New" panose="02070309020205020404" pitchFamily="49" charset="0"/>
              <a:buChar char="o"/>
              <a:defRPr>
                <a:solidFill>
                  <a:srgbClr val="028ABF"/>
                </a:solidFill>
                <a:latin typeface="Teko" panose="02000000000000000000" pitchFamily="2" charset="0"/>
                <a:cs typeface="Teko" panose="02000000000000000000" pitchFamily="2" charset="0"/>
              </a:defRPr>
            </a:lvl2pPr>
            <a:lvl3pPr marL="1524019" indent="-304804">
              <a:buClr>
                <a:srgbClr val="028ABF"/>
              </a:buClr>
              <a:buFont typeface="System Font Regular"/>
              <a:buChar char="–"/>
              <a:defRPr>
                <a:solidFill>
                  <a:srgbClr val="009CC6"/>
                </a:solidFill>
                <a:latin typeface="Teko" panose="02000000000000000000" pitchFamily="2" charset="0"/>
                <a:cs typeface="Teko" panose="02000000000000000000" pitchFamily="2" charset="0"/>
              </a:defRPr>
            </a:lvl3pPr>
            <a:lvl4pPr marL="1828823" indent="0">
              <a:buClr>
                <a:srgbClr val="028ABF"/>
              </a:buClr>
              <a:buFontTx/>
              <a:buNone/>
              <a:defRPr>
                <a:solidFill>
                  <a:srgbClr val="009CC6"/>
                </a:solidFill>
                <a:latin typeface="Teko" panose="02000000000000000000" pitchFamily="2" charset="0"/>
                <a:cs typeface="Teko" panose="02000000000000000000" pitchFamily="2" charset="0"/>
              </a:defRPr>
            </a:lvl4pPr>
            <a:lvl5pPr marL="2743234" indent="-304804">
              <a:buClr>
                <a:srgbClr val="028ABF"/>
              </a:buClr>
              <a:buFont typeface="Teko" panose="02000000000000000000" pitchFamily="2" charset="0"/>
              <a:buChar char=")"/>
              <a:defRPr>
                <a:solidFill>
                  <a:srgbClr val="0A6AAF"/>
                </a:solidFill>
                <a:latin typeface="Teko" panose="02000000000000000000" pitchFamily="2" charset="0"/>
                <a:cs typeface="Teko" panose="02000000000000000000" pitchFamily="2" charset="0"/>
              </a:defRPr>
            </a:lvl5pPr>
          </a:lstStyle>
          <a:p>
            <a:pPr lvl="0"/>
            <a:r>
              <a:rPr lang="en-US" dirty="0"/>
              <a:t>Click to add text </a:t>
            </a:r>
          </a:p>
          <a:p>
            <a:pPr lvl="1"/>
            <a:r>
              <a:rPr lang="en-US" dirty="0"/>
              <a:t>Second level</a:t>
            </a:r>
          </a:p>
          <a:p>
            <a:pPr lvl="2"/>
            <a:r>
              <a:rPr lang="en-US" dirty="0"/>
              <a:t>Third level</a:t>
            </a:r>
          </a:p>
          <a:p>
            <a:pPr lvl="3"/>
            <a:r>
              <a:rPr lang="en-US" dirty="0"/>
              <a:t>Fourth level</a:t>
            </a:r>
          </a:p>
        </p:txBody>
      </p:sp>
      <p:sp>
        <p:nvSpPr>
          <p:cNvPr id="6" name="Footer Placeholder 5">
            <a:extLst>
              <a:ext uri="{FF2B5EF4-FFF2-40B4-BE49-F238E27FC236}">
                <a16:creationId xmlns:a16="http://schemas.microsoft.com/office/drawing/2014/main" id="{C189C18B-D45D-0440-B358-9CA477198571}"/>
              </a:ext>
            </a:extLst>
          </p:cNvPr>
          <p:cNvSpPr>
            <a:spLocks noGrp="1"/>
          </p:cNvSpPr>
          <p:nvPr>
            <p:ph type="ftr" sz="quarter" idx="10"/>
          </p:nvPr>
        </p:nvSpPr>
        <p:spPr/>
        <p:txBody>
          <a:bodyPr/>
          <a:lstStyle/>
          <a:p>
            <a:r>
              <a:rPr lang="en-US"/>
              <a:t>OpenAIRE Q-Sort 2 July 2019</a:t>
            </a:r>
            <a:endParaRPr lang="en-US" dirty="0"/>
          </a:p>
        </p:txBody>
      </p:sp>
      <p:sp>
        <p:nvSpPr>
          <p:cNvPr id="7" name="Slide Number Placeholder 6">
            <a:extLst>
              <a:ext uri="{FF2B5EF4-FFF2-40B4-BE49-F238E27FC236}">
                <a16:creationId xmlns:a16="http://schemas.microsoft.com/office/drawing/2014/main" id="{360922FE-FA9C-8B4B-81D2-3494A7ED413E}"/>
              </a:ext>
            </a:extLst>
          </p:cNvPr>
          <p:cNvSpPr>
            <a:spLocks noGrp="1"/>
          </p:cNvSpPr>
          <p:nvPr>
            <p:ph type="sldNum" sz="quarter" idx="11"/>
          </p:nvPr>
        </p:nvSpPr>
        <p:spPr/>
        <p:txBody>
          <a:bodyPr/>
          <a:lstStyle/>
          <a:p>
            <a:fld id="{FDE9586D-7240-4C05-9CB3-FC102A35C045}" type="slidenum">
              <a:rPr lang="en-US" smtClean="0"/>
              <a:t>‹Nr.›</a:t>
            </a:fld>
            <a:endParaRPr lang="en-US"/>
          </a:p>
        </p:txBody>
      </p:sp>
    </p:spTree>
    <p:extLst>
      <p:ext uri="{BB962C8B-B14F-4D97-AF65-F5344CB8AC3E}">
        <p14:creationId xmlns:p14="http://schemas.microsoft.com/office/powerpoint/2010/main" val="189105900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_Title_and_Content_2">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CA3853C1-4482-4EB1-AF19-FA0B4A18274A}"/>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254011" y="-216230"/>
            <a:ext cx="16773625" cy="9302724"/>
          </a:xfrm>
          <a:prstGeom prst="rect">
            <a:avLst/>
          </a:prstGeom>
        </p:spPr>
      </p:pic>
      <p:sp>
        <p:nvSpPr>
          <p:cNvPr id="2" name="Title 1">
            <a:extLst>
              <a:ext uri="{FF2B5EF4-FFF2-40B4-BE49-F238E27FC236}">
                <a16:creationId xmlns:a16="http://schemas.microsoft.com/office/drawing/2014/main" id="{BF9BD0CB-63A8-4EF7-BE58-EAC9DC8D1D73}"/>
              </a:ext>
            </a:extLst>
          </p:cNvPr>
          <p:cNvSpPr>
            <a:spLocks noGrp="1"/>
          </p:cNvSpPr>
          <p:nvPr>
            <p:ph type="title" hasCustomPrompt="1"/>
          </p:nvPr>
        </p:nvSpPr>
        <p:spPr>
          <a:xfrm>
            <a:off x="1117600" y="486835"/>
            <a:ext cx="14020800" cy="1267102"/>
          </a:xfrm>
        </p:spPr>
        <p:txBody>
          <a:bodyPr/>
          <a:lstStyle>
            <a:lvl1pPr algn="ctr">
              <a:defRPr>
                <a:solidFill>
                  <a:srgbClr val="0A6AAF"/>
                </a:solidFill>
                <a:latin typeface="Teko" panose="02000000000000000000" pitchFamily="2" charset="0"/>
                <a:cs typeface="Teko" panose="02000000000000000000" pitchFamily="2" charset="0"/>
              </a:defRPr>
            </a:lvl1pPr>
          </a:lstStyle>
          <a:p>
            <a:r>
              <a:rPr lang="en-US" dirty="0"/>
              <a:t>Click to add title</a:t>
            </a:r>
          </a:p>
        </p:txBody>
      </p:sp>
      <p:pic>
        <p:nvPicPr>
          <p:cNvPr id="10" name="Graphic 9">
            <a:extLst>
              <a:ext uri="{FF2B5EF4-FFF2-40B4-BE49-F238E27FC236}">
                <a16:creationId xmlns:a16="http://schemas.microsoft.com/office/drawing/2014/main" id="{D6E93DDA-A79F-4785-BF16-EF164813F38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 y="8420102"/>
            <a:ext cx="16330462" cy="723900"/>
          </a:xfrm>
          <a:prstGeom prst="rect">
            <a:avLst/>
          </a:prstGeom>
        </p:spPr>
      </p:pic>
      <p:pic>
        <p:nvPicPr>
          <p:cNvPr id="12" name="Picture 11">
            <a:extLst>
              <a:ext uri="{FF2B5EF4-FFF2-40B4-BE49-F238E27FC236}">
                <a16:creationId xmlns:a16="http://schemas.microsoft.com/office/drawing/2014/main" id="{BDD58064-BD41-5D4E-B874-85B4F988A71A}"/>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258772" y="8479778"/>
            <a:ext cx="1527865" cy="576000"/>
          </a:xfrm>
          <a:prstGeom prst="rect">
            <a:avLst/>
          </a:prstGeom>
        </p:spPr>
      </p:pic>
      <p:pic>
        <p:nvPicPr>
          <p:cNvPr id="14" name="Picture 13">
            <a:extLst>
              <a:ext uri="{FF2B5EF4-FFF2-40B4-BE49-F238E27FC236}">
                <a16:creationId xmlns:a16="http://schemas.microsoft.com/office/drawing/2014/main" id="{4FF4428D-46E0-9242-95F4-7B1CF861129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56967" y="8563264"/>
            <a:ext cx="574564" cy="384000"/>
          </a:xfrm>
          <a:prstGeom prst="rect">
            <a:avLst/>
          </a:prstGeom>
        </p:spPr>
      </p:pic>
      <p:sp>
        <p:nvSpPr>
          <p:cNvPr id="6" name="Footer Placeholder 5">
            <a:extLst>
              <a:ext uri="{FF2B5EF4-FFF2-40B4-BE49-F238E27FC236}">
                <a16:creationId xmlns:a16="http://schemas.microsoft.com/office/drawing/2014/main" id="{480CEE59-B564-A343-B1A4-94A99DFDDEB1}"/>
              </a:ext>
            </a:extLst>
          </p:cNvPr>
          <p:cNvSpPr>
            <a:spLocks noGrp="1"/>
          </p:cNvSpPr>
          <p:nvPr>
            <p:ph type="ftr" sz="quarter" idx="10"/>
          </p:nvPr>
        </p:nvSpPr>
        <p:spPr/>
        <p:txBody>
          <a:bodyPr/>
          <a:lstStyle/>
          <a:p>
            <a:r>
              <a:rPr lang="en-US"/>
              <a:t>OpenAIRE Q-Sort 2 July 2019</a:t>
            </a:r>
            <a:endParaRPr lang="en-US" dirty="0"/>
          </a:p>
        </p:txBody>
      </p:sp>
      <p:sp>
        <p:nvSpPr>
          <p:cNvPr id="7" name="Slide Number Placeholder 6">
            <a:extLst>
              <a:ext uri="{FF2B5EF4-FFF2-40B4-BE49-F238E27FC236}">
                <a16:creationId xmlns:a16="http://schemas.microsoft.com/office/drawing/2014/main" id="{3CD6C80D-B968-1346-ACA8-16CF95F7DAA9}"/>
              </a:ext>
            </a:extLst>
          </p:cNvPr>
          <p:cNvSpPr>
            <a:spLocks noGrp="1"/>
          </p:cNvSpPr>
          <p:nvPr>
            <p:ph type="sldNum" sz="quarter" idx="11"/>
          </p:nvPr>
        </p:nvSpPr>
        <p:spPr/>
        <p:txBody>
          <a:bodyPr/>
          <a:lstStyle/>
          <a:p>
            <a:fld id="{FDE9586D-7240-4C05-9CB3-FC102A35C045}" type="slidenum">
              <a:rPr lang="en-US" smtClean="0"/>
              <a:t>‹Nr.›</a:t>
            </a:fld>
            <a:endParaRPr lang="en-US"/>
          </a:p>
        </p:txBody>
      </p:sp>
    </p:spTree>
    <p:extLst>
      <p:ext uri="{BB962C8B-B14F-4D97-AF65-F5344CB8AC3E}">
        <p14:creationId xmlns:p14="http://schemas.microsoft.com/office/powerpoint/2010/main" val="15286859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_Bullets_bold">
    <p:spTree>
      <p:nvGrpSpPr>
        <p:cNvPr id="1" name=""/>
        <p:cNvGrpSpPr/>
        <p:nvPr/>
      </p:nvGrpSpPr>
      <p:grpSpPr>
        <a:xfrm>
          <a:off x="0" y="0"/>
          <a:ext cx="0" cy="0"/>
          <a:chOff x="0" y="0"/>
          <a:chExt cx="0" cy="0"/>
        </a:xfrm>
      </p:grpSpPr>
      <p:sp>
        <p:nvSpPr>
          <p:cNvPr id="28" name="Text Placeholder 27"/>
          <p:cNvSpPr>
            <a:spLocks noGrp="1"/>
          </p:cNvSpPr>
          <p:nvPr>
            <p:ph type="body" sz="quarter" idx="11" hasCustomPrompt="1"/>
          </p:nvPr>
        </p:nvSpPr>
        <p:spPr>
          <a:xfrm>
            <a:off x="723899" y="1484025"/>
            <a:ext cx="13517717" cy="6112925"/>
          </a:xfrm>
          <a:prstGeom prst="rect">
            <a:avLst/>
          </a:prstGeom>
        </p:spPr>
        <p:txBody>
          <a:bodyPr lIns="0" tIns="180000" rIns="0" bIns="0">
            <a:normAutofit/>
          </a:bodyPr>
          <a:lstStyle>
            <a:lvl1pPr marL="395101" indent="-395101">
              <a:lnSpc>
                <a:spcPct val="100000"/>
              </a:lnSpc>
              <a:spcBef>
                <a:spcPts val="1200"/>
              </a:spcBef>
              <a:buClr>
                <a:schemeClr val="tx2"/>
              </a:buClr>
              <a:buSzPct val="85000"/>
              <a:buFont typeface="Arial" charset="0"/>
              <a:buChar char="•"/>
              <a:defRPr sz="4400" b="1" i="0" spc="-151">
                <a:solidFill>
                  <a:schemeClr val="tx1">
                    <a:lumMod val="65000"/>
                    <a:lumOff val="35000"/>
                  </a:schemeClr>
                </a:solidFill>
                <a:latin typeface="Helvetica" charset="0"/>
                <a:ea typeface="Helvetica" charset="0"/>
                <a:cs typeface="Helvetica" charset="0"/>
              </a:defRPr>
            </a:lvl1pPr>
            <a:lvl2pPr>
              <a:lnSpc>
                <a:spcPct val="100000"/>
              </a:lnSpc>
              <a:spcBef>
                <a:spcPts val="1200"/>
              </a:spcBef>
              <a:buClr>
                <a:srgbClr val="4687E6"/>
              </a:buClr>
              <a:buSzPct val="85000"/>
              <a:defRPr sz="3600" b="1" i="0" spc="-151">
                <a:solidFill>
                  <a:schemeClr val="accent2">
                    <a:lumMod val="75000"/>
                  </a:schemeClr>
                </a:solidFill>
                <a:latin typeface="Helvetica" charset="0"/>
                <a:ea typeface="Helvetica" charset="0"/>
                <a:cs typeface="Helvetica" charset="0"/>
              </a:defRPr>
            </a:lvl2pPr>
            <a:lvl3pPr>
              <a:lnSpc>
                <a:spcPct val="100000"/>
              </a:lnSpc>
              <a:spcBef>
                <a:spcPts val="1200"/>
              </a:spcBef>
              <a:buClr>
                <a:schemeClr val="accent6"/>
              </a:buClr>
              <a:buSzPct val="85000"/>
              <a:defRPr sz="3000" b="1" i="0" spc="-51" baseline="0">
                <a:solidFill>
                  <a:schemeClr val="tx1">
                    <a:lumMod val="65000"/>
                    <a:lumOff val="35000"/>
                  </a:schemeClr>
                </a:solidFill>
                <a:latin typeface="Helvetica" charset="0"/>
                <a:ea typeface="Helvetica" charset="0"/>
                <a:cs typeface="Helvetica" charset="0"/>
              </a:defRPr>
            </a:lvl3pPr>
          </a:lstStyle>
          <a:p>
            <a:pPr lvl="0"/>
            <a:r>
              <a:rPr lang="en-US" dirty="0"/>
              <a:t>Bullet</a:t>
            </a:r>
          </a:p>
          <a:p>
            <a:pPr lvl="1"/>
            <a:r>
              <a:rPr lang="en-US" dirty="0"/>
              <a:t>Bullet Second Level</a:t>
            </a:r>
          </a:p>
          <a:p>
            <a:pPr lvl="2"/>
            <a:r>
              <a:rPr lang="en-US" dirty="0"/>
              <a:t>Bullet Third Level</a:t>
            </a:r>
          </a:p>
        </p:txBody>
      </p:sp>
      <p:sp>
        <p:nvSpPr>
          <p:cNvPr id="11" name="Text Placeholder 15"/>
          <p:cNvSpPr>
            <a:spLocks noGrp="1"/>
          </p:cNvSpPr>
          <p:nvPr>
            <p:ph type="body" sz="quarter" idx="21" hasCustomPrompt="1"/>
          </p:nvPr>
        </p:nvSpPr>
        <p:spPr>
          <a:xfrm>
            <a:off x="711200" y="338668"/>
            <a:ext cx="13530416" cy="1145358"/>
          </a:xfrm>
          <a:prstGeom prst="rect">
            <a:avLst/>
          </a:prstGeom>
        </p:spPr>
        <p:txBody>
          <a:bodyPr lIns="0" tIns="0" rIns="0" bIns="0" anchor="ctr" anchorCtr="0">
            <a:normAutofit/>
          </a:bodyPr>
          <a:lstStyle>
            <a:lvl1pPr marL="0" indent="0">
              <a:spcBef>
                <a:spcPts val="0"/>
              </a:spcBef>
              <a:spcAft>
                <a:spcPts val="600"/>
              </a:spcAft>
              <a:buNone/>
              <a:defRPr sz="5400" b="1" i="0" spc="-151" baseline="0">
                <a:solidFill>
                  <a:schemeClr val="accent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Bullet points</a:t>
            </a:r>
          </a:p>
        </p:txBody>
      </p:sp>
      <p:sp>
        <p:nvSpPr>
          <p:cNvPr id="9" name="Footer Placeholder 9"/>
          <p:cNvSpPr>
            <a:spLocks noGrp="1"/>
          </p:cNvSpPr>
          <p:nvPr>
            <p:ph type="ftr" sz="quarter" idx="18"/>
          </p:nvPr>
        </p:nvSpPr>
        <p:spPr>
          <a:xfrm>
            <a:off x="7246916" y="8551495"/>
            <a:ext cx="8290521" cy="376237"/>
          </a:xfrm>
        </p:spPr>
        <p:txBody>
          <a:bodyPr>
            <a:normAutofit/>
          </a:bodyPr>
          <a:lstStyle>
            <a:lvl1pPr algn="r">
              <a:defRPr sz="1400" b="0" i="0" spc="0">
                <a:solidFill>
                  <a:schemeClr val="bg2">
                    <a:lumMod val="50000"/>
                  </a:schemeClr>
                </a:solidFill>
                <a:latin typeface="Open Sans Light" charset="0"/>
                <a:ea typeface="Open Sans Light" charset="0"/>
                <a:cs typeface="Open Sans Light" charset="0"/>
              </a:defRPr>
            </a:lvl1pPr>
          </a:lstStyle>
          <a:p>
            <a:r>
              <a:rPr lang="en-US"/>
              <a:t>OpenAIRE-Advance Kick off | Athens | 17-19 Jan 2018</a:t>
            </a:r>
            <a:endParaRPr lang="en-US" dirty="0"/>
          </a:p>
        </p:txBody>
      </p:sp>
      <p:sp>
        <p:nvSpPr>
          <p:cNvPr id="10"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Open Sans Light" charset="0"/>
                <a:ea typeface="Open Sans Light" charset="0"/>
                <a:cs typeface="Open Sans Light" charset="0"/>
              </a:defRPr>
            </a:lvl1pPr>
          </a:lstStyle>
          <a:p>
            <a:fld id="{CA77D4BE-F539-D04A-8CB9-4B543B2D7FFD}" type="slidenum">
              <a:rPr lang="en-GB" smtClean="0"/>
              <a:pPr/>
              <a:t>‹Nr.›</a:t>
            </a:fld>
            <a:endParaRPr lang="en-GB"/>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1200" y="8203662"/>
            <a:ext cx="2076544" cy="741219"/>
          </a:xfrm>
          <a:prstGeom prst="rect">
            <a:avLst/>
          </a:prstGeom>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1411725718"/>
      </p:ext>
    </p:extLst>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E7F17A32-0165-704F-AD16-80B8E99D2D7E}" type="datetime1">
              <a:rPr lang="en-US" smtClean="0"/>
              <a:t>9/19/2019</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33203767-F7FE-B845-986E-6BFA921AB873}" type="slidenum">
              <a:rPr lang="de-DE" smtClean="0"/>
              <a:t>‹Nr.›</a:t>
            </a:fld>
            <a:endParaRPr lang="de-DE"/>
          </a:p>
        </p:txBody>
      </p:sp>
    </p:spTree>
    <p:extLst>
      <p:ext uri="{BB962C8B-B14F-4D97-AF65-F5344CB8AC3E}">
        <p14:creationId xmlns:p14="http://schemas.microsoft.com/office/powerpoint/2010/main" val="17051632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2">
    <p:spTree>
      <p:nvGrpSpPr>
        <p:cNvPr id="1" name=""/>
        <p:cNvGrpSpPr/>
        <p:nvPr/>
      </p:nvGrpSpPr>
      <p:grpSpPr>
        <a:xfrm>
          <a:off x="0" y="0"/>
          <a:ext cx="0" cy="0"/>
          <a:chOff x="0" y="0"/>
          <a:chExt cx="0" cy="0"/>
        </a:xfrm>
      </p:grpSpPr>
      <p:pic>
        <p:nvPicPr>
          <p:cNvPr id="23" name="Picture 22"/>
          <p:cNvPicPr>
            <a:picLocks noChangeAspect="1"/>
          </p:cNvPicPr>
          <p:nvPr userDrawn="1"/>
        </p:nvPicPr>
        <p:blipFill rotWithShape="1">
          <a:blip r:embed="rId2" cstate="screen">
            <a:extLst>
              <a:ext uri="{28A0092B-C50C-407E-A947-70E740481C1C}">
                <a14:useLocalDpi xmlns:a14="http://schemas.microsoft.com/office/drawing/2010/main"/>
              </a:ext>
            </a:extLst>
          </a:blip>
          <a:srcRect b="-18506"/>
          <a:stretch/>
        </p:blipFill>
        <p:spPr>
          <a:xfrm>
            <a:off x="0" y="0"/>
            <a:ext cx="16256000" cy="10837333"/>
          </a:xfrm>
          <a:prstGeom prst="rect">
            <a:avLst/>
          </a:prstGeom>
        </p:spPr>
      </p:pic>
      <p:sp>
        <p:nvSpPr>
          <p:cNvPr id="20" name="Rectangle 19"/>
          <p:cNvSpPr/>
          <p:nvPr userDrawn="1"/>
        </p:nvSpPr>
        <p:spPr>
          <a:xfrm>
            <a:off x="61380" y="0"/>
            <a:ext cx="16256000" cy="7561913"/>
          </a:xfrm>
          <a:prstGeom prst="rect">
            <a:avLst/>
          </a:prstGeom>
          <a:gradFill>
            <a:gsLst>
              <a:gs pos="8000">
                <a:srgbClr val="2D3293"/>
              </a:gs>
              <a:gs pos="100000">
                <a:srgbClr val="2D3293">
                  <a:alpha val="0"/>
                </a:srgbClr>
              </a:gs>
            </a:gsLst>
            <a:lin ang="5400000" scaled="1"/>
          </a:gradFill>
          <a:ln w="3175" cap="flat">
            <a:noFill/>
            <a:miter lim="400000"/>
          </a:ln>
          <a:effectLst>
            <a:outerShdw blurRad="25400" dist="12700" dir="5400000" rotWithShape="0">
              <a:schemeClr val="accent1">
                <a:alpha val="50000"/>
              </a:scheme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18" name="Text Placeholder 25"/>
          <p:cNvSpPr>
            <a:spLocks noGrp="1"/>
          </p:cNvSpPr>
          <p:nvPr>
            <p:ph type="body" sz="quarter" idx="11" hasCustomPrompt="1"/>
          </p:nvPr>
        </p:nvSpPr>
        <p:spPr>
          <a:xfrm>
            <a:off x="2476500" y="5165381"/>
            <a:ext cx="11303000" cy="1561771"/>
          </a:xfrm>
          <a:prstGeom prst="rect">
            <a:avLst/>
          </a:prstGeom>
        </p:spPr>
        <p:txBody>
          <a:bodyPr wrap="square" lIns="0" tIns="72000" rIns="0" bIns="0" anchor="t" anchorCtr="0">
            <a:normAutofit/>
          </a:bodyPr>
          <a:lstStyle>
            <a:lvl1pPr marL="0" indent="0" algn="ctr">
              <a:spcBef>
                <a:spcPts val="300"/>
              </a:spcBef>
              <a:buNone/>
              <a:defRPr sz="4200" b="0" i="0" spc="-151">
                <a:solidFill>
                  <a:schemeClr val="bg1">
                    <a:lumMod val="90000"/>
                  </a:schemeClr>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THIS IS THE SUBTITLE</a:t>
            </a:r>
          </a:p>
        </p:txBody>
      </p:sp>
      <p:sp>
        <p:nvSpPr>
          <p:cNvPr id="28" name="Text Placeholder 39"/>
          <p:cNvSpPr>
            <a:spLocks noGrp="1"/>
          </p:cNvSpPr>
          <p:nvPr>
            <p:ph type="body" sz="quarter" idx="16" hasCustomPrompt="1"/>
          </p:nvPr>
        </p:nvSpPr>
        <p:spPr>
          <a:xfrm>
            <a:off x="3483261" y="804674"/>
            <a:ext cx="4390737" cy="461981"/>
          </a:xfrm>
          <a:prstGeom prst="rect">
            <a:avLst/>
          </a:prstGeom>
          <a:noFill/>
          <a:ln>
            <a:noFill/>
          </a:ln>
        </p:spPr>
        <p:txBody>
          <a:bodyPr vert="horz" wrap="square" lIns="0" tIns="0" rIns="0" bIns="0" anchor="b" anchorCtr="0">
            <a:normAutofit/>
          </a:bodyPr>
          <a:lstStyle>
            <a:lvl1pPr marL="0" indent="0" algn="r">
              <a:buNone/>
              <a:defRPr sz="2400" b="0" i="0" spc="-151">
                <a:solidFill>
                  <a:schemeClr val="bg1"/>
                </a:solidFill>
                <a:latin typeface="Helvetica" charset="0"/>
                <a:ea typeface="Helvetica" charset="0"/>
                <a:cs typeface="Helvetica"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1st Name Surname</a:t>
            </a:r>
          </a:p>
        </p:txBody>
      </p:sp>
      <p:sp>
        <p:nvSpPr>
          <p:cNvPr id="30" name="Text Placeholder 39"/>
          <p:cNvSpPr>
            <a:spLocks noGrp="1"/>
          </p:cNvSpPr>
          <p:nvPr>
            <p:ph type="body" sz="quarter" idx="17" hasCustomPrompt="1"/>
          </p:nvPr>
        </p:nvSpPr>
        <p:spPr>
          <a:xfrm>
            <a:off x="3483260" y="1266655"/>
            <a:ext cx="4390737" cy="405683"/>
          </a:xfrm>
          <a:prstGeom prst="rect">
            <a:avLst/>
          </a:prstGeom>
          <a:noFill/>
          <a:ln>
            <a:noFill/>
          </a:ln>
        </p:spPr>
        <p:txBody>
          <a:bodyPr vert="horz" wrap="square" lIns="0" tIns="36000" rIns="0" bIns="0" anchor="t" anchorCtr="0">
            <a:normAutofit/>
          </a:bodyPr>
          <a:lstStyle>
            <a:lvl1pPr marL="0" indent="0" algn="r">
              <a:buNone/>
              <a:defRPr sz="2000" b="0" i="0" spc="-150">
                <a:solidFill>
                  <a:schemeClr val="accent3">
                    <a:lumMod val="40000"/>
                    <a:lumOff val="60000"/>
                  </a:schemeClr>
                </a:solidFill>
                <a:latin typeface="Helvetica" charset="0"/>
                <a:ea typeface="Helvetica" charset="0"/>
                <a:cs typeface="Helvetica"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University or </a:t>
            </a:r>
            <a:r>
              <a:rPr lang="en-US" dirty="0" err="1"/>
              <a:t>Organisation</a:t>
            </a:r>
            <a:endParaRPr lang="en-US" dirty="0"/>
          </a:p>
        </p:txBody>
      </p:sp>
      <p:sp>
        <p:nvSpPr>
          <p:cNvPr id="31" name="Text Placeholder 39"/>
          <p:cNvSpPr>
            <a:spLocks noGrp="1"/>
          </p:cNvSpPr>
          <p:nvPr>
            <p:ph type="body" sz="quarter" idx="19" hasCustomPrompt="1"/>
          </p:nvPr>
        </p:nvSpPr>
        <p:spPr>
          <a:xfrm>
            <a:off x="8398161" y="804674"/>
            <a:ext cx="4390737" cy="461981"/>
          </a:xfrm>
          <a:prstGeom prst="rect">
            <a:avLst/>
          </a:prstGeom>
          <a:noFill/>
          <a:ln>
            <a:noFill/>
          </a:ln>
        </p:spPr>
        <p:txBody>
          <a:bodyPr vert="horz" wrap="square" lIns="0" tIns="0" rIns="0" bIns="0" anchor="b" anchorCtr="0">
            <a:normAutofit/>
          </a:bodyPr>
          <a:lstStyle>
            <a:lvl1pPr marL="0" indent="0" algn="l">
              <a:buNone/>
              <a:defRPr sz="2400" b="0" i="0" spc="-151">
                <a:solidFill>
                  <a:schemeClr val="bg1"/>
                </a:solidFill>
                <a:latin typeface="Helvetica" charset="0"/>
                <a:ea typeface="Helvetica" charset="0"/>
                <a:cs typeface="Helvetica"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2nd Name Surname</a:t>
            </a:r>
          </a:p>
        </p:txBody>
      </p:sp>
      <p:sp>
        <p:nvSpPr>
          <p:cNvPr id="32" name="Text Placeholder 39"/>
          <p:cNvSpPr>
            <a:spLocks noGrp="1"/>
          </p:cNvSpPr>
          <p:nvPr>
            <p:ph type="body" sz="quarter" idx="20" hasCustomPrompt="1"/>
          </p:nvPr>
        </p:nvSpPr>
        <p:spPr>
          <a:xfrm>
            <a:off x="8398160" y="1266655"/>
            <a:ext cx="4390737" cy="405683"/>
          </a:xfrm>
          <a:prstGeom prst="rect">
            <a:avLst/>
          </a:prstGeom>
          <a:noFill/>
          <a:ln>
            <a:noFill/>
          </a:ln>
        </p:spPr>
        <p:txBody>
          <a:bodyPr vert="horz" wrap="square" lIns="0" tIns="36000" rIns="0" bIns="0" anchor="t" anchorCtr="0">
            <a:normAutofit/>
          </a:bodyPr>
          <a:lstStyle>
            <a:lvl1pPr marL="0" indent="0" algn="l">
              <a:buNone/>
              <a:defRPr sz="2000" b="0" i="0" spc="-150">
                <a:solidFill>
                  <a:schemeClr val="accent3">
                    <a:lumMod val="40000"/>
                    <a:lumOff val="60000"/>
                  </a:schemeClr>
                </a:solidFill>
                <a:latin typeface="Helvetica" charset="0"/>
                <a:ea typeface="Helvetica" charset="0"/>
                <a:cs typeface="Helvetica"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University or </a:t>
            </a:r>
            <a:r>
              <a:rPr lang="en-US" dirty="0" err="1"/>
              <a:t>Organisation</a:t>
            </a:r>
            <a:endParaRPr lang="en-US" dirty="0"/>
          </a:p>
        </p:txBody>
      </p:sp>
      <p:cxnSp>
        <p:nvCxnSpPr>
          <p:cNvPr id="19" name="Straight Connector 18"/>
          <p:cNvCxnSpPr/>
          <p:nvPr userDrawn="1"/>
        </p:nvCxnSpPr>
        <p:spPr>
          <a:xfrm>
            <a:off x="8140700" y="710160"/>
            <a:ext cx="0" cy="1079500"/>
          </a:xfrm>
          <a:prstGeom prst="line">
            <a:avLst/>
          </a:prstGeom>
          <a:noFill/>
          <a:ln w="12700" cap="flat">
            <a:solidFill>
              <a:srgbClr val="D6D6D6"/>
            </a:solidFill>
            <a:prstDash val="solid"/>
            <a:miter lim="400000"/>
          </a:ln>
          <a:effectLst/>
          <a:sp3d/>
        </p:spPr>
        <p:style>
          <a:lnRef idx="0">
            <a:scrgbClr r="0" g="0" b="0"/>
          </a:lnRef>
          <a:fillRef idx="0">
            <a:scrgbClr r="0" g="0" b="0"/>
          </a:fillRef>
          <a:effectRef idx="0">
            <a:scrgbClr r="0" g="0" b="0"/>
          </a:effectRef>
          <a:fontRef idx="none"/>
        </p:style>
      </p:cxnSp>
      <p:sp>
        <p:nvSpPr>
          <p:cNvPr id="37" name="Text Placeholder 25"/>
          <p:cNvSpPr>
            <a:spLocks noGrp="1"/>
          </p:cNvSpPr>
          <p:nvPr>
            <p:ph type="body" sz="quarter" idx="10" hasCustomPrompt="1"/>
          </p:nvPr>
        </p:nvSpPr>
        <p:spPr>
          <a:xfrm>
            <a:off x="2476500" y="2401376"/>
            <a:ext cx="11303000" cy="2765234"/>
          </a:xfrm>
          <a:prstGeom prst="rect">
            <a:avLst/>
          </a:prstGeom>
        </p:spPr>
        <p:txBody>
          <a:bodyPr wrap="square" lIns="0" tIns="0" rIns="0" bIns="72000" anchor="b" anchorCtr="1">
            <a:normAutofit/>
          </a:bodyPr>
          <a:lstStyle>
            <a:lvl1pPr marL="0" indent="0" algn="ctr">
              <a:lnSpc>
                <a:spcPts val="9600"/>
              </a:lnSpc>
              <a:spcBef>
                <a:spcPts val="0"/>
              </a:spcBef>
              <a:buNone/>
              <a:defRPr sz="8000" b="0" i="0" spc="-300"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THIS IS THE PRESENTATION TITLE</a:t>
            </a:r>
          </a:p>
        </p:txBody>
      </p:sp>
      <p:sp>
        <p:nvSpPr>
          <p:cNvPr id="25" name="Rectangle 24"/>
          <p:cNvSpPr/>
          <p:nvPr userDrawn="1"/>
        </p:nvSpPr>
        <p:spPr>
          <a:xfrm>
            <a:off x="0" y="8065033"/>
            <a:ext cx="16256000" cy="1117600"/>
          </a:xfrm>
          <a:prstGeom prst="rect">
            <a:avLst/>
          </a:prstGeom>
          <a:solidFill>
            <a:schemeClr val="bg1"/>
          </a:solidFill>
          <a:ln w="3175" cap="flat">
            <a:noFill/>
            <a:miter lim="400000"/>
          </a:ln>
          <a:effectLst>
            <a:outerShdw blurRad="25400" dist="12700" dir="5400000" rotWithShape="0">
              <a:schemeClr val="bg1">
                <a:alpha val="50000"/>
              </a:scheme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41" name="Footer Placeholder 9"/>
          <p:cNvSpPr>
            <a:spLocks noGrp="1"/>
          </p:cNvSpPr>
          <p:nvPr>
            <p:ph type="ftr" sz="quarter" idx="18"/>
          </p:nvPr>
        </p:nvSpPr>
        <p:spPr>
          <a:xfrm>
            <a:off x="4831589" y="8416031"/>
            <a:ext cx="6593411" cy="376237"/>
          </a:xfrm>
        </p:spPr>
        <p:txBody>
          <a:bodyPr>
            <a:normAutofit/>
          </a:bodyPr>
          <a:lstStyle>
            <a:lvl1pPr algn="ctr">
              <a:defRPr sz="1400" b="0" i="0" spc="0">
                <a:solidFill>
                  <a:schemeClr val="tx1">
                    <a:lumMod val="50000"/>
                    <a:lumOff val="50000"/>
                  </a:schemeClr>
                </a:solidFill>
                <a:latin typeface="Helvetica" charset="0"/>
                <a:ea typeface="Helvetica" charset="0"/>
                <a:cs typeface="Helvetica" charset="0"/>
              </a:defRPr>
            </a:lvl1pPr>
          </a:lstStyle>
          <a:p>
            <a:r>
              <a:rPr lang="en-US"/>
              <a:t>OpenAIRE Q-Sort 2 July 2019</a:t>
            </a:r>
            <a:endParaRPr lang="en-US" dirty="0"/>
          </a:p>
        </p:txBody>
      </p:sp>
      <p:pic>
        <p:nvPicPr>
          <p:cNvPr id="43" name="Picture 42"/>
          <p:cNvPicPr>
            <a:picLocks noChangeAspect="1"/>
          </p:cNvPicPr>
          <p:nvPr userDrawn="1"/>
        </p:nvPicPr>
        <p:blipFill>
          <a:blip r:embed="rId3"/>
          <a:stretch>
            <a:fillRect/>
          </a:stretch>
        </p:blipFill>
        <p:spPr>
          <a:xfrm>
            <a:off x="14724879" y="8496329"/>
            <a:ext cx="703862" cy="252000"/>
          </a:xfrm>
          <a:prstGeom prst="rect">
            <a:avLst/>
          </a:prstGeom>
        </p:spPr>
      </p:pic>
      <p:pic>
        <p:nvPicPr>
          <p:cNvPr id="46" name="Picture 45"/>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2332936" y="8459262"/>
            <a:ext cx="432001" cy="360000"/>
          </a:xfrm>
          <a:prstGeom prst="rect">
            <a:avLst/>
          </a:prstGeom>
          <a:noFill/>
        </p:spPr>
      </p:pic>
      <p:sp>
        <p:nvSpPr>
          <p:cNvPr id="47" name="Title 1"/>
          <p:cNvSpPr txBox="1">
            <a:spLocks/>
          </p:cNvSpPr>
          <p:nvPr userDrawn="1"/>
        </p:nvSpPr>
        <p:spPr>
          <a:xfrm>
            <a:off x="12548937" y="8457361"/>
            <a:ext cx="1959941" cy="276999"/>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ctr"/>
            <a:r>
              <a:rPr lang="en-US" sz="1800" b="1" i="0" dirty="0">
                <a:solidFill>
                  <a:srgbClr val="2D3293"/>
                </a:solidFill>
                <a:latin typeface="Open Sans" charset="0"/>
                <a:ea typeface="Open Sans" charset="0"/>
                <a:cs typeface="Open Sans" charset="0"/>
              </a:rPr>
              <a:t>@</a:t>
            </a:r>
            <a:r>
              <a:rPr lang="en-US" sz="1800" b="1" i="0" dirty="0" err="1">
                <a:solidFill>
                  <a:srgbClr val="2D3293"/>
                </a:solidFill>
                <a:latin typeface="Open Sans" charset="0"/>
                <a:ea typeface="Open Sans" charset="0"/>
                <a:cs typeface="Open Sans" charset="0"/>
              </a:rPr>
              <a:t>openaire_eu</a:t>
            </a:r>
            <a:endParaRPr lang="en-US" sz="1800" b="1" i="0" dirty="0">
              <a:solidFill>
                <a:srgbClr val="2D3293"/>
              </a:solidFill>
              <a:latin typeface="Open Sans" charset="0"/>
              <a:ea typeface="Open Sans" charset="0"/>
              <a:cs typeface="Open Sans" charset="0"/>
            </a:endParaRPr>
          </a:p>
        </p:txBody>
      </p:sp>
      <p:pic>
        <p:nvPicPr>
          <p:cNvPr id="51" name="Picture 50"/>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10800000">
            <a:off x="12044383" y="-14990"/>
            <a:ext cx="4272997" cy="6409496"/>
          </a:xfrm>
          <a:prstGeom prst="rect">
            <a:avLst/>
          </a:prstGeom>
        </p:spPr>
      </p:pic>
      <p:pic>
        <p:nvPicPr>
          <p:cNvPr id="26" name="Picture 25"/>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11200" y="8203662"/>
            <a:ext cx="2076544" cy="741219"/>
          </a:xfrm>
          <a:prstGeom prst="rect">
            <a:avLst/>
          </a:prstGeom>
        </p:spPr>
      </p:pic>
      <p:pic>
        <p:nvPicPr>
          <p:cNvPr id="27" name="Picture 26"/>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3238757" y="8328801"/>
            <a:ext cx="829564" cy="576000"/>
          </a:xfrm>
          <a:prstGeom prst="rect">
            <a:avLst/>
          </a:prstGeom>
        </p:spPr>
      </p:pic>
    </p:spTree>
  </p:cSld>
  <p:clrMapOvr>
    <a:masterClrMapping/>
  </p:clrMapOvr>
  <p:transition spd="med"/>
  <p:extLst>
    <p:ext uri="{DCECCB84-F9BA-43D5-87BE-67443E8EF086}">
      <p15:sldGuideLst xmlns:p15="http://schemas.microsoft.com/office/powerpoint/2012/main">
        <p15:guide id="1" orient="horz" pos="2880">
          <p15:clr>
            <a:srgbClr val="FBAE40"/>
          </p15:clr>
        </p15:guide>
        <p15:guide id="2" pos="512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3">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alphaModFix amt="50000"/>
            <a:extLst>
              <a:ext uri="{28A0092B-C50C-407E-A947-70E740481C1C}">
                <a14:useLocalDpi xmlns:a14="http://schemas.microsoft.com/office/drawing/2010/main"/>
              </a:ext>
            </a:extLst>
          </a:blip>
          <a:stretch>
            <a:fillRect/>
          </a:stretch>
        </p:blipFill>
        <p:spPr>
          <a:xfrm>
            <a:off x="1993692" y="4779"/>
            <a:ext cx="14240879" cy="8021621"/>
          </a:xfrm>
          <a:prstGeom prst="rect">
            <a:avLst/>
          </a:prstGeom>
          <a:effectLst>
            <a:outerShdw blurRad="50800" dist="50800" dir="5400000" algn="ctr" rotWithShape="0">
              <a:schemeClr val="bg1"/>
            </a:outerShdw>
          </a:effectLst>
        </p:spPr>
      </p:pic>
      <p:sp>
        <p:nvSpPr>
          <p:cNvPr id="22" name="Footer Placeholder 9"/>
          <p:cNvSpPr>
            <a:spLocks noGrp="1"/>
          </p:cNvSpPr>
          <p:nvPr>
            <p:ph type="ftr" sz="quarter" idx="18"/>
          </p:nvPr>
        </p:nvSpPr>
        <p:spPr>
          <a:xfrm>
            <a:off x="6580682" y="8416031"/>
            <a:ext cx="7844209" cy="376237"/>
          </a:xfrm>
        </p:spPr>
        <p:txBody>
          <a:bodyPr>
            <a:normAutofit/>
          </a:bodyPr>
          <a:lstStyle>
            <a:lvl1pPr algn="r">
              <a:defRPr sz="1400" b="0" i="0" spc="0">
                <a:solidFill>
                  <a:schemeClr val="bg2">
                    <a:lumMod val="50000"/>
                  </a:schemeClr>
                </a:solidFill>
                <a:latin typeface="+mn-lt"/>
                <a:ea typeface="Open Sans Light" charset="0"/>
                <a:cs typeface="Open Sans Light" charset="0"/>
              </a:defRPr>
            </a:lvl1pPr>
          </a:lstStyle>
          <a:p>
            <a:r>
              <a:rPr lang="en-US"/>
              <a:t>OpenAIRE Q-Sort 2 July 2019</a:t>
            </a:r>
            <a:endParaRPr lang="en-US" dirty="0"/>
          </a:p>
        </p:txBody>
      </p:sp>
      <p:pic>
        <p:nvPicPr>
          <p:cNvPr id="23" name="Picture 22"/>
          <p:cNvPicPr>
            <a:picLocks noChangeAspect="1"/>
          </p:cNvPicPr>
          <p:nvPr userDrawn="1"/>
        </p:nvPicPr>
        <p:blipFill>
          <a:blip r:embed="rId3"/>
          <a:stretch>
            <a:fillRect/>
          </a:stretch>
        </p:blipFill>
        <p:spPr>
          <a:xfrm>
            <a:off x="14820956" y="8458973"/>
            <a:ext cx="860081" cy="307930"/>
          </a:xfrm>
          <a:prstGeom prst="rect">
            <a:avLst/>
          </a:prstGeom>
        </p:spPr>
      </p:pic>
      <p:sp>
        <p:nvSpPr>
          <p:cNvPr id="4" name="Text Placeholder 25"/>
          <p:cNvSpPr>
            <a:spLocks noGrp="1"/>
          </p:cNvSpPr>
          <p:nvPr>
            <p:ph type="body" sz="quarter" idx="10" hasCustomPrompt="1"/>
          </p:nvPr>
        </p:nvSpPr>
        <p:spPr>
          <a:xfrm>
            <a:off x="711199" y="558798"/>
            <a:ext cx="11708984" cy="2429131"/>
          </a:xfrm>
          <a:prstGeom prst="rect">
            <a:avLst/>
          </a:prstGeom>
        </p:spPr>
        <p:txBody>
          <a:bodyPr wrap="square" lIns="0" tIns="0" rIns="0" bIns="72000" anchor="b" anchorCtr="0">
            <a:normAutofit/>
          </a:bodyPr>
          <a:lstStyle>
            <a:lvl1pPr marL="0" indent="0" algn="l">
              <a:lnSpc>
                <a:spcPts val="8800"/>
              </a:lnSpc>
              <a:spcBef>
                <a:spcPts val="0"/>
              </a:spcBef>
              <a:buNone/>
              <a:defRPr sz="8800" b="1" i="0" spc="-300" baseline="0">
                <a:solidFill>
                  <a:schemeClr val="accent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THIS IS THE PRESENTATION TITLE</a:t>
            </a:r>
          </a:p>
        </p:txBody>
      </p:sp>
      <p:sp>
        <p:nvSpPr>
          <p:cNvPr id="5" name="Text Placeholder 25"/>
          <p:cNvSpPr>
            <a:spLocks noGrp="1"/>
          </p:cNvSpPr>
          <p:nvPr>
            <p:ph type="body" sz="quarter" idx="11" hasCustomPrompt="1"/>
          </p:nvPr>
        </p:nvSpPr>
        <p:spPr>
          <a:xfrm>
            <a:off x="711200" y="3004865"/>
            <a:ext cx="11019436" cy="1351070"/>
          </a:xfrm>
          <a:prstGeom prst="rect">
            <a:avLst/>
          </a:prstGeom>
        </p:spPr>
        <p:txBody>
          <a:bodyPr wrap="square" lIns="0" tIns="72000" rIns="0" bIns="0" anchor="t" anchorCtr="0">
            <a:normAutofit/>
          </a:bodyPr>
          <a:lstStyle>
            <a:lvl1pPr marL="0" indent="0" algn="l">
              <a:spcBef>
                <a:spcPts val="300"/>
              </a:spcBef>
              <a:buNone/>
              <a:defRPr sz="4200" b="0" i="0" spc="-151">
                <a:solidFill>
                  <a:srgbClr val="4687E6"/>
                </a:solidFill>
                <a:latin typeface="+mn-lt"/>
                <a:ea typeface="Open Sans" charset="0"/>
                <a:cs typeface="Open Sans"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THIS IS THE SUBTITLE</a:t>
            </a:r>
          </a:p>
        </p:txBody>
      </p:sp>
      <p:grpSp>
        <p:nvGrpSpPr>
          <p:cNvPr id="12" name="Group 11"/>
          <p:cNvGrpSpPr/>
          <p:nvPr userDrawn="1"/>
        </p:nvGrpSpPr>
        <p:grpSpPr>
          <a:xfrm>
            <a:off x="13347179" y="972084"/>
            <a:ext cx="2536288" cy="481060"/>
            <a:chOff x="11725043" y="8364911"/>
            <a:chExt cx="2536288" cy="481060"/>
          </a:xfrm>
        </p:grpSpPr>
        <p:pic>
          <p:nvPicPr>
            <p:cNvPr id="14" name="Picture 13"/>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725043" y="8364911"/>
              <a:ext cx="577273" cy="481060"/>
            </a:xfrm>
            <a:prstGeom prst="rect">
              <a:avLst/>
            </a:prstGeom>
          </p:spPr>
        </p:pic>
        <p:sp>
          <p:nvSpPr>
            <p:cNvPr id="15" name="Title 1"/>
            <p:cNvSpPr txBox="1">
              <a:spLocks/>
            </p:cNvSpPr>
            <p:nvPr userDrawn="1"/>
          </p:nvSpPr>
          <p:spPr>
            <a:xfrm>
              <a:off x="12340417" y="8446825"/>
              <a:ext cx="1920914" cy="338554"/>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ctr"/>
              <a:r>
                <a:rPr lang="en-US" sz="2200" b="0" i="0" dirty="0">
                  <a:latin typeface="Open Sans" charset="0"/>
                  <a:ea typeface="Open Sans" charset="0"/>
                  <a:cs typeface="Open Sans" charset="0"/>
                </a:rPr>
                <a:t>@</a:t>
              </a:r>
              <a:r>
                <a:rPr lang="en-US" sz="2200" b="1" i="0" dirty="0" err="1">
                  <a:latin typeface="Open Sans" charset="0"/>
                  <a:ea typeface="Open Sans" charset="0"/>
                  <a:cs typeface="Open Sans" charset="0"/>
                </a:rPr>
                <a:t>openaire_eu</a:t>
              </a:r>
              <a:endParaRPr lang="en-US" sz="2200" b="1" i="0" dirty="0">
                <a:latin typeface="Open Sans" charset="0"/>
                <a:ea typeface="Open Sans" charset="0"/>
                <a:cs typeface="Open Sans" charset="0"/>
              </a:endParaRPr>
            </a:p>
          </p:txBody>
        </p:sp>
      </p:grpSp>
      <p:pic>
        <p:nvPicPr>
          <p:cNvPr id="28" name="Picture 2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30200" y="4685283"/>
            <a:ext cx="730941" cy="730941"/>
          </a:xfrm>
          <a:prstGeom prst="rect">
            <a:avLst/>
          </a:prstGeom>
        </p:spPr>
      </p:pic>
      <p:sp>
        <p:nvSpPr>
          <p:cNvPr id="29" name="Text Placeholder 39"/>
          <p:cNvSpPr>
            <a:spLocks noGrp="1"/>
          </p:cNvSpPr>
          <p:nvPr>
            <p:ph type="body" sz="quarter" idx="16" hasCustomPrompt="1"/>
          </p:nvPr>
        </p:nvSpPr>
        <p:spPr>
          <a:xfrm>
            <a:off x="1691236" y="4676880"/>
            <a:ext cx="6865653" cy="382019"/>
          </a:xfrm>
          <a:prstGeom prst="rect">
            <a:avLst/>
          </a:prstGeom>
          <a:noFill/>
          <a:ln>
            <a:noFill/>
          </a:ln>
        </p:spPr>
        <p:txBody>
          <a:bodyPr vert="horz" wrap="square" lIns="0" tIns="0" rIns="0" bIns="0" anchor="b" anchorCtr="0">
            <a:normAutofit/>
          </a:bodyPr>
          <a:lstStyle>
            <a:lvl1pPr marL="0" indent="0" algn="l">
              <a:buNone/>
              <a:defRPr sz="3000" b="1" i="0" spc="-151">
                <a:solidFill>
                  <a:srgbClr val="2D3293"/>
                </a:solidFill>
                <a:latin typeface="Helvetica" charset="0"/>
                <a:ea typeface="Helvetica" charset="0"/>
                <a:cs typeface="Helvetica"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Name Surname</a:t>
            </a:r>
          </a:p>
        </p:txBody>
      </p:sp>
      <p:sp>
        <p:nvSpPr>
          <p:cNvPr id="30" name="Text Placeholder 39"/>
          <p:cNvSpPr>
            <a:spLocks noGrp="1"/>
          </p:cNvSpPr>
          <p:nvPr>
            <p:ph type="body" sz="quarter" idx="17" hasCustomPrompt="1"/>
          </p:nvPr>
        </p:nvSpPr>
        <p:spPr>
          <a:xfrm>
            <a:off x="1691236" y="5058900"/>
            <a:ext cx="6865654" cy="405683"/>
          </a:xfrm>
          <a:prstGeom prst="rect">
            <a:avLst/>
          </a:prstGeom>
          <a:noFill/>
          <a:ln>
            <a:noFill/>
          </a:ln>
        </p:spPr>
        <p:txBody>
          <a:bodyPr vert="horz" wrap="square" lIns="0" tIns="36000" rIns="0" bIns="0" anchor="t" anchorCtr="0">
            <a:normAutofit/>
          </a:bodyPr>
          <a:lstStyle>
            <a:lvl1pPr marL="0" indent="0" algn="l">
              <a:buNone/>
              <a:defRPr sz="2400" b="0" i="0" spc="-150">
                <a:solidFill>
                  <a:schemeClr val="accent2"/>
                </a:solidFill>
                <a:latin typeface="+mn-lt"/>
                <a:ea typeface="Open Sans" charset="0"/>
                <a:cs typeface="Open Sans"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University or </a:t>
            </a:r>
            <a:r>
              <a:rPr lang="en-US" dirty="0" err="1"/>
              <a:t>Organisation</a:t>
            </a:r>
            <a:endParaRPr lang="en-US" dirty="0"/>
          </a:p>
        </p:txBody>
      </p:sp>
      <p:pic>
        <p:nvPicPr>
          <p:cNvPr id="16" name="Picture 15"/>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11200" y="8203662"/>
            <a:ext cx="2076544" cy="741219"/>
          </a:xfrm>
          <a:prstGeom prst="rect">
            <a:avLst/>
          </a:prstGeom>
        </p:spPr>
      </p:pic>
      <p:pic>
        <p:nvPicPr>
          <p:cNvPr id="17" name="Picture 16"/>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1022268428"/>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4">
    <p:spTree>
      <p:nvGrpSpPr>
        <p:cNvPr id="1" name=""/>
        <p:cNvGrpSpPr/>
        <p:nvPr/>
      </p:nvGrpSpPr>
      <p:grpSpPr>
        <a:xfrm>
          <a:off x="0" y="0"/>
          <a:ext cx="0" cy="0"/>
          <a:chOff x="0" y="0"/>
          <a:chExt cx="0" cy="0"/>
        </a:xfrm>
      </p:grpSpPr>
      <p:pic>
        <p:nvPicPr>
          <p:cNvPr id="34" name="Picture 33"/>
          <p:cNvPicPr>
            <a:picLocks noChangeAspect="1"/>
          </p:cNvPicPr>
          <p:nvPr userDrawn="1"/>
        </p:nvPicPr>
        <p:blipFill rotWithShape="1">
          <a:blip r:embed="rId2" cstate="screen">
            <a:extLst>
              <a:ext uri="{28A0092B-C50C-407E-A947-70E740481C1C}">
                <a14:useLocalDpi xmlns:a14="http://schemas.microsoft.com/office/drawing/2010/main"/>
              </a:ext>
            </a:extLst>
          </a:blip>
          <a:srcRect b="-18506"/>
          <a:stretch/>
        </p:blipFill>
        <p:spPr>
          <a:xfrm>
            <a:off x="0" y="0"/>
            <a:ext cx="16256000" cy="10837333"/>
          </a:xfrm>
          <a:prstGeom prst="rect">
            <a:avLst/>
          </a:prstGeom>
        </p:spPr>
      </p:pic>
      <p:sp>
        <p:nvSpPr>
          <p:cNvPr id="10" name="Rectangle 9"/>
          <p:cNvSpPr/>
          <p:nvPr userDrawn="1"/>
        </p:nvSpPr>
        <p:spPr>
          <a:xfrm>
            <a:off x="0" y="14024"/>
            <a:ext cx="16256000" cy="8064000"/>
          </a:xfrm>
          <a:prstGeom prst="rect">
            <a:avLst/>
          </a:prstGeom>
          <a:gradFill>
            <a:gsLst>
              <a:gs pos="8000">
                <a:srgbClr val="2D3293"/>
              </a:gs>
              <a:gs pos="100000">
                <a:srgbClr val="2D3293">
                  <a:alpha val="0"/>
                </a:srgbClr>
              </a:gs>
            </a:gsLst>
            <a:lin ang="5400000" scaled="1"/>
          </a:gradFill>
          <a:ln w="3175" cap="flat">
            <a:noFill/>
            <a:miter lim="400000"/>
          </a:ln>
          <a:effectLst>
            <a:outerShdw blurRad="25400" dist="12700" dir="5400000" rotWithShape="0">
              <a:schemeClr val="accent1">
                <a:alpha val="50000"/>
              </a:scheme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18" name="Rectangle 17"/>
          <p:cNvSpPr/>
          <p:nvPr userDrawn="1"/>
        </p:nvSpPr>
        <p:spPr>
          <a:xfrm>
            <a:off x="0" y="8065033"/>
            <a:ext cx="16256000" cy="1117600"/>
          </a:xfrm>
          <a:prstGeom prst="rect">
            <a:avLst/>
          </a:prstGeom>
          <a:solidFill>
            <a:schemeClr val="bg1"/>
          </a:solidFill>
          <a:ln w="3175" cap="flat">
            <a:noFill/>
            <a:miter lim="400000"/>
          </a:ln>
          <a:effectLst>
            <a:outerShdw blurRad="25400" dist="12700" dir="5400000" rotWithShape="0">
              <a:schemeClr val="bg1">
                <a:alpha val="50000"/>
              </a:scheme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22" name="Footer Placeholder 9"/>
          <p:cNvSpPr>
            <a:spLocks noGrp="1"/>
          </p:cNvSpPr>
          <p:nvPr>
            <p:ph type="ftr" sz="quarter" idx="18"/>
          </p:nvPr>
        </p:nvSpPr>
        <p:spPr>
          <a:xfrm>
            <a:off x="4831589" y="8483763"/>
            <a:ext cx="6593411" cy="376237"/>
          </a:xfrm>
        </p:spPr>
        <p:txBody>
          <a:bodyPr>
            <a:normAutofit/>
          </a:bodyPr>
          <a:lstStyle>
            <a:lvl1pPr algn="ctr">
              <a:defRPr sz="1400" b="0" i="0" spc="0">
                <a:solidFill>
                  <a:schemeClr val="bg2">
                    <a:lumMod val="50000"/>
                  </a:schemeClr>
                </a:solidFill>
                <a:latin typeface="+mn-lt"/>
                <a:ea typeface="Helvetica" charset="0"/>
                <a:cs typeface="Helvetica" charset="0"/>
              </a:defRPr>
            </a:lvl1pPr>
          </a:lstStyle>
          <a:p>
            <a:r>
              <a:rPr lang="en-US"/>
              <a:t>OpenAIRE Q-Sort 2 July 2019</a:t>
            </a:r>
            <a:endParaRPr lang="en-US" dirty="0"/>
          </a:p>
        </p:txBody>
      </p:sp>
      <p:sp>
        <p:nvSpPr>
          <p:cNvPr id="4" name="Text Placeholder 25"/>
          <p:cNvSpPr>
            <a:spLocks noGrp="1"/>
          </p:cNvSpPr>
          <p:nvPr>
            <p:ph type="body" sz="quarter" idx="10" hasCustomPrompt="1"/>
          </p:nvPr>
        </p:nvSpPr>
        <p:spPr>
          <a:xfrm>
            <a:off x="697519" y="2146730"/>
            <a:ext cx="14671442" cy="2425269"/>
          </a:xfrm>
          <a:prstGeom prst="rect">
            <a:avLst/>
          </a:prstGeom>
        </p:spPr>
        <p:txBody>
          <a:bodyPr wrap="square" lIns="0" tIns="0" rIns="0" bIns="72000" anchor="b" anchorCtr="0">
            <a:normAutofit/>
          </a:bodyPr>
          <a:lstStyle>
            <a:lvl1pPr marL="0" indent="0" algn="l">
              <a:lnSpc>
                <a:spcPct val="100000"/>
              </a:lnSpc>
              <a:spcBef>
                <a:spcPts val="0"/>
              </a:spcBef>
              <a:buNone/>
              <a:defRPr sz="8800" b="1" i="0" spc="-300"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THIS IS THE PRESENTATION TITLE</a:t>
            </a:r>
          </a:p>
        </p:txBody>
      </p:sp>
      <p:sp>
        <p:nvSpPr>
          <p:cNvPr id="5" name="Text Placeholder 25"/>
          <p:cNvSpPr>
            <a:spLocks noGrp="1"/>
          </p:cNvSpPr>
          <p:nvPr>
            <p:ph type="body" sz="quarter" idx="11" hasCustomPrompt="1"/>
          </p:nvPr>
        </p:nvSpPr>
        <p:spPr>
          <a:xfrm>
            <a:off x="670441" y="4572000"/>
            <a:ext cx="14698519" cy="2844800"/>
          </a:xfrm>
          <a:prstGeom prst="rect">
            <a:avLst/>
          </a:prstGeom>
        </p:spPr>
        <p:txBody>
          <a:bodyPr wrap="square" lIns="0" tIns="72000" rIns="0" bIns="0" anchor="t" anchorCtr="0">
            <a:normAutofit/>
          </a:bodyPr>
          <a:lstStyle>
            <a:lvl1pPr marL="0" indent="0" algn="l">
              <a:spcBef>
                <a:spcPts val="300"/>
              </a:spcBef>
              <a:buNone/>
              <a:defRPr sz="4200" b="0" i="0" spc="-151">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THIS IS THE SUBTITLE</a:t>
            </a:r>
          </a:p>
        </p:txBody>
      </p:sp>
      <p:pic>
        <p:nvPicPr>
          <p:cNvPr id="2" name="Picture 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57900" y="660384"/>
            <a:ext cx="986503" cy="983226"/>
          </a:xfrm>
          <a:prstGeom prst="rect">
            <a:avLst/>
          </a:prstGeom>
        </p:spPr>
      </p:pic>
      <p:sp>
        <p:nvSpPr>
          <p:cNvPr id="25" name="Text Placeholder 39"/>
          <p:cNvSpPr>
            <a:spLocks noGrp="1"/>
          </p:cNvSpPr>
          <p:nvPr userDrawn="1">
            <p:ph type="body" sz="quarter" idx="16" hasCustomPrompt="1"/>
          </p:nvPr>
        </p:nvSpPr>
        <p:spPr>
          <a:xfrm>
            <a:off x="9127458" y="856565"/>
            <a:ext cx="6241503" cy="382019"/>
          </a:xfrm>
          <a:prstGeom prst="rect">
            <a:avLst/>
          </a:prstGeom>
          <a:noFill/>
          <a:ln>
            <a:noFill/>
          </a:ln>
        </p:spPr>
        <p:txBody>
          <a:bodyPr vert="horz" wrap="square" lIns="0" tIns="0" rIns="0" bIns="0" anchor="b" anchorCtr="0">
            <a:noAutofit/>
          </a:bodyPr>
          <a:lstStyle>
            <a:lvl1pPr marL="0" indent="0" algn="r">
              <a:buNone/>
              <a:defRPr sz="2800" b="1" i="0" spc="-151">
                <a:solidFill>
                  <a:schemeClr val="bg1"/>
                </a:solidFill>
                <a:latin typeface="Helvetica" charset="0"/>
                <a:ea typeface="Helvetica" charset="0"/>
                <a:cs typeface="Helvetica"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Name Surname</a:t>
            </a:r>
          </a:p>
        </p:txBody>
      </p:sp>
      <p:sp>
        <p:nvSpPr>
          <p:cNvPr id="26" name="Text Placeholder 39"/>
          <p:cNvSpPr>
            <a:spLocks noGrp="1"/>
          </p:cNvSpPr>
          <p:nvPr userDrawn="1">
            <p:ph type="body" sz="quarter" idx="17" hasCustomPrompt="1"/>
          </p:nvPr>
        </p:nvSpPr>
        <p:spPr>
          <a:xfrm>
            <a:off x="9127458" y="1237927"/>
            <a:ext cx="6241504" cy="405683"/>
          </a:xfrm>
          <a:prstGeom prst="rect">
            <a:avLst/>
          </a:prstGeom>
          <a:noFill/>
          <a:ln>
            <a:noFill/>
          </a:ln>
        </p:spPr>
        <p:txBody>
          <a:bodyPr vert="horz" wrap="square" lIns="0" tIns="36000" rIns="0" bIns="0" anchor="t" anchorCtr="0">
            <a:normAutofit/>
          </a:bodyPr>
          <a:lstStyle>
            <a:lvl1pPr marL="0" indent="0" algn="r">
              <a:buNone/>
              <a:defRPr sz="2000" b="0" i="0" spc="-150">
                <a:solidFill>
                  <a:schemeClr val="bg1"/>
                </a:solidFill>
                <a:latin typeface="Helvetica" charset="0"/>
                <a:ea typeface="Helvetica" charset="0"/>
                <a:cs typeface="Helvetica"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University or </a:t>
            </a:r>
            <a:r>
              <a:rPr lang="en-US" dirty="0" err="1"/>
              <a:t>Organisation</a:t>
            </a:r>
            <a:endParaRPr lang="en-US" dirty="0"/>
          </a:p>
        </p:txBody>
      </p:sp>
      <p:pic>
        <p:nvPicPr>
          <p:cNvPr id="29" name="Picture 28"/>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16200000" flipV="1">
            <a:off x="500297" y="5636944"/>
            <a:ext cx="1933731" cy="2934324"/>
          </a:xfrm>
          <a:prstGeom prst="rect">
            <a:avLst/>
          </a:prstGeom>
        </p:spPr>
      </p:pic>
      <p:pic>
        <p:nvPicPr>
          <p:cNvPr id="17" name="Picture 16"/>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11200" y="8203662"/>
            <a:ext cx="2076544" cy="741219"/>
          </a:xfrm>
          <a:prstGeom prst="rect">
            <a:avLst/>
          </a:prstGeom>
        </p:spPr>
      </p:pic>
      <p:pic>
        <p:nvPicPr>
          <p:cNvPr id="19" name="Picture 18"/>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3238757" y="8328801"/>
            <a:ext cx="829564" cy="576000"/>
          </a:xfrm>
          <a:prstGeom prst="rect">
            <a:avLst/>
          </a:prstGeom>
        </p:spPr>
      </p:pic>
      <p:pic>
        <p:nvPicPr>
          <p:cNvPr id="23" name="Picture 22"/>
          <p:cNvPicPr>
            <a:picLocks noChangeAspect="1"/>
          </p:cNvPicPr>
          <p:nvPr userDrawn="1"/>
        </p:nvPicPr>
        <p:blipFill>
          <a:blip r:embed="rId7"/>
          <a:stretch>
            <a:fillRect/>
          </a:stretch>
        </p:blipFill>
        <p:spPr>
          <a:xfrm>
            <a:off x="14724879" y="8496329"/>
            <a:ext cx="703862" cy="252000"/>
          </a:xfrm>
          <a:prstGeom prst="rect">
            <a:avLst/>
          </a:prstGeom>
        </p:spPr>
      </p:pic>
      <p:pic>
        <p:nvPicPr>
          <p:cNvPr id="24" name="Picture 23"/>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12332936" y="8459262"/>
            <a:ext cx="432001" cy="360000"/>
          </a:xfrm>
          <a:prstGeom prst="rect">
            <a:avLst/>
          </a:prstGeom>
          <a:noFill/>
        </p:spPr>
      </p:pic>
      <p:sp>
        <p:nvSpPr>
          <p:cNvPr id="27" name="Title 1"/>
          <p:cNvSpPr txBox="1">
            <a:spLocks/>
          </p:cNvSpPr>
          <p:nvPr userDrawn="1"/>
        </p:nvSpPr>
        <p:spPr>
          <a:xfrm>
            <a:off x="12548937" y="8457361"/>
            <a:ext cx="1959941" cy="276999"/>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ctr"/>
            <a:r>
              <a:rPr lang="en-US" sz="1800" b="1" i="0" dirty="0">
                <a:solidFill>
                  <a:srgbClr val="2D3293"/>
                </a:solidFill>
                <a:latin typeface="Open Sans" charset="0"/>
                <a:ea typeface="Open Sans" charset="0"/>
                <a:cs typeface="Open Sans" charset="0"/>
              </a:rPr>
              <a:t>@</a:t>
            </a:r>
            <a:r>
              <a:rPr lang="en-US" sz="1800" b="1" i="0" dirty="0" err="1">
                <a:solidFill>
                  <a:srgbClr val="2D3293"/>
                </a:solidFill>
                <a:latin typeface="Open Sans" charset="0"/>
                <a:ea typeface="Open Sans" charset="0"/>
                <a:cs typeface="Open Sans" charset="0"/>
              </a:rPr>
              <a:t>openaire_eu</a:t>
            </a:r>
            <a:endParaRPr lang="en-US" sz="1800" b="1" i="0" dirty="0">
              <a:solidFill>
                <a:srgbClr val="2D3293"/>
              </a:solidFill>
              <a:latin typeface="Open Sans" charset="0"/>
              <a:ea typeface="Open Sans" charset="0"/>
              <a:cs typeface="Open Sans" charset="0"/>
            </a:endParaRPr>
          </a:p>
        </p:txBody>
      </p:sp>
    </p:spTree>
    <p:extLst>
      <p:ext uri="{BB962C8B-B14F-4D97-AF65-F5344CB8AC3E}">
        <p14:creationId xmlns:p14="http://schemas.microsoft.com/office/powerpoint/2010/main" val="880434413"/>
      </p:ext>
    </p:extLst>
  </p:cSld>
  <p:clrMapOvr>
    <a:masterClrMapping/>
  </p:clrMapOvr>
  <p:transition spd="med"/>
  <p:extLst>
    <p:ext uri="{DCECCB84-F9BA-43D5-87BE-67443E8EF086}">
      <p15:sldGuideLst xmlns:p15="http://schemas.microsoft.com/office/powerpoint/2012/main">
        <p15:guide id="1" orient="horz" pos="2880" userDrawn="1">
          <p15:clr>
            <a:srgbClr val="FBAE40"/>
          </p15:clr>
        </p15:guide>
        <p15:guide id="2" pos="512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4">
    <p:spTree>
      <p:nvGrpSpPr>
        <p:cNvPr id="1" name=""/>
        <p:cNvGrpSpPr/>
        <p:nvPr/>
      </p:nvGrpSpPr>
      <p:grpSpPr>
        <a:xfrm>
          <a:off x="0" y="0"/>
          <a:ext cx="0" cy="0"/>
          <a:chOff x="0" y="0"/>
          <a:chExt cx="0" cy="0"/>
        </a:xfrm>
      </p:grpSpPr>
      <p:sp>
        <p:nvSpPr>
          <p:cNvPr id="18" name="Rectangle 17"/>
          <p:cNvSpPr/>
          <p:nvPr userDrawn="1"/>
        </p:nvSpPr>
        <p:spPr>
          <a:xfrm>
            <a:off x="0" y="8065033"/>
            <a:ext cx="16256000" cy="1117600"/>
          </a:xfrm>
          <a:prstGeom prst="rect">
            <a:avLst/>
          </a:prstGeom>
          <a:solidFill>
            <a:schemeClr val="bg1"/>
          </a:solidFill>
          <a:ln w="3175" cap="flat">
            <a:noFill/>
            <a:miter lim="400000"/>
          </a:ln>
          <a:effectLst>
            <a:outerShdw blurRad="25400" dist="12700" dir="5400000" rotWithShape="0">
              <a:schemeClr val="bg1">
                <a:alpha val="50000"/>
              </a:scheme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pic>
        <p:nvPicPr>
          <p:cNvPr id="3" name="Picture 2"/>
          <p:cNvPicPr>
            <a:picLocks/>
          </p:cNvPicPr>
          <p:nvPr userDrawn="1"/>
        </p:nvPicPr>
        <p:blipFill rotWithShape="1">
          <a:blip r:embed="rId2" cstate="screen">
            <a:extLst>
              <a:ext uri="{28A0092B-C50C-407E-A947-70E740481C1C}">
                <a14:useLocalDpi xmlns:a14="http://schemas.microsoft.com/office/drawing/2010/main"/>
              </a:ext>
            </a:extLst>
          </a:blip>
          <a:srcRect t="-133" r="-17079" b="-1410"/>
          <a:stretch/>
        </p:blipFill>
        <p:spPr>
          <a:xfrm>
            <a:off x="-42529" y="-215752"/>
            <a:ext cx="19080000" cy="8243846"/>
          </a:xfrm>
          <a:prstGeom prst="rect">
            <a:avLst/>
          </a:prstGeom>
        </p:spPr>
      </p:pic>
      <p:sp>
        <p:nvSpPr>
          <p:cNvPr id="22" name="Footer Placeholder 9"/>
          <p:cNvSpPr>
            <a:spLocks noGrp="1"/>
          </p:cNvSpPr>
          <p:nvPr>
            <p:ph type="ftr" sz="quarter" idx="18"/>
          </p:nvPr>
        </p:nvSpPr>
        <p:spPr>
          <a:xfrm>
            <a:off x="4831589" y="8483763"/>
            <a:ext cx="6593411" cy="376237"/>
          </a:xfrm>
        </p:spPr>
        <p:txBody>
          <a:bodyPr>
            <a:normAutofit/>
          </a:bodyPr>
          <a:lstStyle>
            <a:lvl1pPr algn="ctr">
              <a:defRPr sz="1400" b="0" i="0" spc="0">
                <a:solidFill>
                  <a:schemeClr val="bg2">
                    <a:lumMod val="50000"/>
                  </a:schemeClr>
                </a:solidFill>
                <a:latin typeface="+mn-lt"/>
                <a:ea typeface="Helvetica" charset="0"/>
                <a:cs typeface="Helvetica" charset="0"/>
              </a:defRPr>
            </a:lvl1pPr>
          </a:lstStyle>
          <a:p>
            <a:r>
              <a:rPr lang="en-US"/>
              <a:t>OpenAIRE Q-Sort 2 July 2019</a:t>
            </a:r>
            <a:endParaRPr lang="en-US" dirty="0"/>
          </a:p>
        </p:txBody>
      </p:sp>
      <p:sp>
        <p:nvSpPr>
          <p:cNvPr id="20" name="Rectangle 19"/>
          <p:cNvSpPr/>
          <p:nvPr userDrawn="1"/>
        </p:nvSpPr>
        <p:spPr>
          <a:xfrm>
            <a:off x="-42530" y="-194646"/>
            <a:ext cx="16272000" cy="8136000"/>
          </a:xfrm>
          <a:prstGeom prst="rect">
            <a:avLst/>
          </a:prstGeom>
          <a:gradFill flip="none" rotWithShape="1">
            <a:gsLst>
              <a:gs pos="0">
                <a:srgbClr val="4B54FF"/>
              </a:gs>
              <a:gs pos="54000">
                <a:schemeClr val="bg1">
                  <a:alpha val="0"/>
                  <a:lumMod val="47000"/>
                </a:schemeClr>
              </a:gs>
            </a:gsLst>
            <a:lin ang="5400000" scaled="1"/>
            <a:tileRect/>
          </a:gradFill>
          <a:ln w="3175" cap="flat">
            <a:noFill/>
            <a:miter lim="400000"/>
          </a:ln>
          <a:effectLst>
            <a:outerShdw blurRad="25400" dist="12700" dir="5400000" rotWithShape="0">
              <a:schemeClr val="accent1">
                <a:alpha val="50000"/>
              </a:scheme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4" name="Text Placeholder 25"/>
          <p:cNvSpPr>
            <a:spLocks noGrp="1"/>
          </p:cNvSpPr>
          <p:nvPr>
            <p:ph type="body" sz="quarter" idx="10" hasCustomPrompt="1"/>
          </p:nvPr>
        </p:nvSpPr>
        <p:spPr>
          <a:xfrm>
            <a:off x="697519" y="2146730"/>
            <a:ext cx="14671442" cy="2425269"/>
          </a:xfrm>
          <a:prstGeom prst="rect">
            <a:avLst/>
          </a:prstGeom>
        </p:spPr>
        <p:txBody>
          <a:bodyPr wrap="square" lIns="0" tIns="0" rIns="0" bIns="72000" anchor="b" anchorCtr="0">
            <a:normAutofit/>
          </a:bodyPr>
          <a:lstStyle>
            <a:lvl1pPr marL="0" indent="0" algn="l">
              <a:lnSpc>
                <a:spcPct val="100000"/>
              </a:lnSpc>
              <a:spcBef>
                <a:spcPts val="0"/>
              </a:spcBef>
              <a:buNone/>
              <a:defRPr sz="8800" b="1" i="0" spc="-300"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THIS IS THE PRESENTATION TITLE</a:t>
            </a:r>
          </a:p>
        </p:txBody>
      </p:sp>
      <p:sp>
        <p:nvSpPr>
          <p:cNvPr id="5" name="Text Placeholder 25"/>
          <p:cNvSpPr>
            <a:spLocks noGrp="1"/>
          </p:cNvSpPr>
          <p:nvPr>
            <p:ph type="body" sz="quarter" idx="11" hasCustomPrompt="1"/>
          </p:nvPr>
        </p:nvSpPr>
        <p:spPr>
          <a:xfrm>
            <a:off x="670441" y="4572000"/>
            <a:ext cx="14698519" cy="2844800"/>
          </a:xfrm>
          <a:prstGeom prst="rect">
            <a:avLst/>
          </a:prstGeom>
        </p:spPr>
        <p:txBody>
          <a:bodyPr wrap="square" lIns="0" tIns="72000" rIns="0" bIns="0" anchor="t" anchorCtr="0">
            <a:normAutofit/>
          </a:bodyPr>
          <a:lstStyle>
            <a:lvl1pPr marL="0" indent="0" algn="l">
              <a:spcBef>
                <a:spcPts val="300"/>
              </a:spcBef>
              <a:buNone/>
              <a:defRPr sz="4200" b="0" i="0" spc="-151">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THIS IS THE SUBTITLE</a:t>
            </a:r>
          </a:p>
        </p:txBody>
      </p:sp>
      <p:pic>
        <p:nvPicPr>
          <p:cNvPr id="2" name="Picture 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57900" y="660384"/>
            <a:ext cx="986503" cy="983226"/>
          </a:xfrm>
          <a:prstGeom prst="rect">
            <a:avLst/>
          </a:prstGeom>
        </p:spPr>
      </p:pic>
      <p:sp>
        <p:nvSpPr>
          <p:cNvPr id="25" name="Text Placeholder 39"/>
          <p:cNvSpPr>
            <a:spLocks noGrp="1"/>
          </p:cNvSpPr>
          <p:nvPr userDrawn="1">
            <p:ph type="body" sz="quarter" idx="16" hasCustomPrompt="1"/>
          </p:nvPr>
        </p:nvSpPr>
        <p:spPr>
          <a:xfrm>
            <a:off x="9127458" y="856565"/>
            <a:ext cx="6241503" cy="382019"/>
          </a:xfrm>
          <a:prstGeom prst="rect">
            <a:avLst/>
          </a:prstGeom>
          <a:noFill/>
          <a:ln>
            <a:noFill/>
          </a:ln>
        </p:spPr>
        <p:txBody>
          <a:bodyPr vert="horz" wrap="square" lIns="0" tIns="0" rIns="0" bIns="0" anchor="b" anchorCtr="0">
            <a:noAutofit/>
          </a:bodyPr>
          <a:lstStyle>
            <a:lvl1pPr marL="0" indent="0" algn="r">
              <a:buNone/>
              <a:defRPr sz="2800" b="1" i="0" spc="-151">
                <a:solidFill>
                  <a:schemeClr val="bg1"/>
                </a:solidFill>
                <a:latin typeface="Helvetica" charset="0"/>
                <a:ea typeface="Helvetica" charset="0"/>
                <a:cs typeface="Helvetica"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Name Surname</a:t>
            </a:r>
          </a:p>
        </p:txBody>
      </p:sp>
      <p:sp>
        <p:nvSpPr>
          <p:cNvPr id="26" name="Text Placeholder 39"/>
          <p:cNvSpPr>
            <a:spLocks noGrp="1"/>
          </p:cNvSpPr>
          <p:nvPr userDrawn="1">
            <p:ph type="body" sz="quarter" idx="17" hasCustomPrompt="1"/>
          </p:nvPr>
        </p:nvSpPr>
        <p:spPr>
          <a:xfrm>
            <a:off x="9127458" y="1237927"/>
            <a:ext cx="6241504" cy="405683"/>
          </a:xfrm>
          <a:prstGeom prst="rect">
            <a:avLst/>
          </a:prstGeom>
          <a:noFill/>
          <a:ln>
            <a:noFill/>
          </a:ln>
        </p:spPr>
        <p:txBody>
          <a:bodyPr vert="horz" wrap="square" lIns="0" tIns="36000" rIns="0" bIns="0" anchor="t" anchorCtr="0">
            <a:normAutofit/>
          </a:bodyPr>
          <a:lstStyle>
            <a:lvl1pPr marL="0" indent="0" algn="r">
              <a:buNone/>
              <a:defRPr sz="2000" b="0" i="0" spc="-150">
                <a:solidFill>
                  <a:schemeClr val="bg1"/>
                </a:solidFill>
                <a:latin typeface="Helvetica" charset="0"/>
                <a:ea typeface="Helvetica" charset="0"/>
                <a:cs typeface="Helvetica"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University or </a:t>
            </a:r>
            <a:r>
              <a:rPr lang="en-US" dirty="0" err="1"/>
              <a:t>Organisation</a:t>
            </a:r>
            <a:endParaRPr lang="en-US" dirty="0"/>
          </a:p>
        </p:txBody>
      </p:sp>
      <p:pic>
        <p:nvPicPr>
          <p:cNvPr id="29" name="Picture 28"/>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16200000" flipV="1">
            <a:off x="500297" y="5636944"/>
            <a:ext cx="1933731" cy="2934324"/>
          </a:xfrm>
          <a:prstGeom prst="rect">
            <a:avLst/>
          </a:prstGeom>
        </p:spPr>
      </p:pic>
      <p:pic>
        <p:nvPicPr>
          <p:cNvPr id="17" name="Picture 16"/>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11200" y="8203662"/>
            <a:ext cx="2076544" cy="741219"/>
          </a:xfrm>
          <a:prstGeom prst="rect">
            <a:avLst/>
          </a:prstGeom>
        </p:spPr>
      </p:pic>
      <p:pic>
        <p:nvPicPr>
          <p:cNvPr id="19" name="Picture 18"/>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3238757" y="8328801"/>
            <a:ext cx="829564" cy="576000"/>
          </a:xfrm>
          <a:prstGeom prst="rect">
            <a:avLst/>
          </a:prstGeom>
        </p:spPr>
      </p:pic>
      <p:pic>
        <p:nvPicPr>
          <p:cNvPr id="23" name="Picture 22"/>
          <p:cNvPicPr>
            <a:picLocks noChangeAspect="1"/>
          </p:cNvPicPr>
          <p:nvPr userDrawn="1"/>
        </p:nvPicPr>
        <p:blipFill>
          <a:blip r:embed="rId7"/>
          <a:stretch>
            <a:fillRect/>
          </a:stretch>
        </p:blipFill>
        <p:spPr>
          <a:xfrm>
            <a:off x="14724879" y="8496329"/>
            <a:ext cx="703862" cy="252000"/>
          </a:xfrm>
          <a:prstGeom prst="rect">
            <a:avLst/>
          </a:prstGeom>
        </p:spPr>
      </p:pic>
      <p:pic>
        <p:nvPicPr>
          <p:cNvPr id="24" name="Picture 23"/>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12332936" y="8459262"/>
            <a:ext cx="432001" cy="360000"/>
          </a:xfrm>
          <a:prstGeom prst="rect">
            <a:avLst/>
          </a:prstGeom>
          <a:noFill/>
        </p:spPr>
      </p:pic>
      <p:sp>
        <p:nvSpPr>
          <p:cNvPr id="27" name="Title 1"/>
          <p:cNvSpPr txBox="1">
            <a:spLocks/>
          </p:cNvSpPr>
          <p:nvPr userDrawn="1"/>
        </p:nvSpPr>
        <p:spPr>
          <a:xfrm>
            <a:off x="12548937" y="8457361"/>
            <a:ext cx="1959941" cy="276999"/>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ctr"/>
            <a:r>
              <a:rPr lang="en-US" sz="1800" b="1" i="0" dirty="0">
                <a:solidFill>
                  <a:srgbClr val="2D3293"/>
                </a:solidFill>
                <a:latin typeface="Open Sans" charset="0"/>
                <a:ea typeface="Open Sans" charset="0"/>
                <a:cs typeface="Open Sans" charset="0"/>
              </a:rPr>
              <a:t>@</a:t>
            </a:r>
            <a:r>
              <a:rPr lang="en-US" sz="1800" b="1" i="0" dirty="0" err="1">
                <a:solidFill>
                  <a:srgbClr val="2D3293"/>
                </a:solidFill>
                <a:latin typeface="Open Sans" charset="0"/>
                <a:ea typeface="Open Sans" charset="0"/>
                <a:cs typeface="Open Sans" charset="0"/>
              </a:rPr>
              <a:t>openaire_eu</a:t>
            </a:r>
            <a:endParaRPr lang="en-US" sz="1800" b="1" i="0" dirty="0">
              <a:solidFill>
                <a:srgbClr val="2D3293"/>
              </a:solidFill>
              <a:latin typeface="Open Sans" charset="0"/>
              <a:ea typeface="Open Sans" charset="0"/>
              <a:cs typeface="Open Sans" charset="0"/>
            </a:endParaRPr>
          </a:p>
        </p:txBody>
      </p:sp>
    </p:spTree>
  </p:cSld>
  <p:clrMapOvr>
    <a:masterClrMapping/>
  </p:clrMapOvr>
  <p:transition spd="med"/>
  <p:extLst>
    <p:ext uri="{DCECCB84-F9BA-43D5-87BE-67443E8EF086}">
      <p15:sldGuideLst xmlns:p15="http://schemas.microsoft.com/office/powerpoint/2012/main">
        <p15:guide id="1" orient="horz" pos="2880">
          <p15:clr>
            <a:srgbClr val="FBAE40"/>
          </p15:clr>
        </p15:guide>
        <p15:guide id="2" pos="512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image" Target="../media/image4.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Footer Placeholder 6"/>
          <p:cNvSpPr>
            <a:spLocks noGrp="1"/>
          </p:cNvSpPr>
          <p:nvPr>
            <p:ph type="ftr" sz="quarter" idx="3"/>
          </p:nvPr>
        </p:nvSpPr>
        <p:spPr>
          <a:xfrm>
            <a:off x="5029200" y="8386764"/>
            <a:ext cx="6197600" cy="376237"/>
          </a:xfrm>
          <a:prstGeom prst="rect">
            <a:avLst/>
          </a:prstGeom>
        </p:spPr>
        <p:txBody>
          <a:bodyPr vert="horz" lIns="0" tIns="0" rIns="0" bIns="0" rtlCol="0" anchor="ctr">
            <a:normAutofit/>
          </a:bodyPr>
          <a:lstStyle>
            <a:lvl1pPr algn="ctr">
              <a:defRPr sz="1400" b="0" i="0" spc="-80" baseline="0">
                <a:solidFill>
                  <a:schemeClr val="bg2">
                    <a:lumMod val="50000"/>
                  </a:schemeClr>
                </a:solidFill>
                <a:latin typeface="Helvetica" charset="0"/>
                <a:ea typeface="Helvetica" charset="0"/>
                <a:cs typeface="Helvetica" charset="0"/>
              </a:defRPr>
            </a:lvl1pPr>
          </a:lstStyle>
          <a:p>
            <a:r>
              <a:rPr lang="en-US"/>
              <a:t>OpenAIRE Q-Sort 2 July 2019</a:t>
            </a:r>
            <a:endParaRPr lang="en-US" dirty="0"/>
          </a:p>
        </p:txBody>
      </p:sp>
      <p:sp>
        <p:nvSpPr>
          <p:cNvPr id="3" name="Slide Number Placeholder 2"/>
          <p:cNvSpPr>
            <a:spLocks noGrp="1"/>
          </p:cNvSpPr>
          <p:nvPr>
            <p:ph type="sldNum" sz="quarter" idx="4"/>
          </p:nvPr>
        </p:nvSpPr>
        <p:spPr>
          <a:xfrm>
            <a:off x="14630400" y="8386764"/>
            <a:ext cx="508000" cy="376237"/>
          </a:xfrm>
          <a:prstGeom prst="rect">
            <a:avLst/>
          </a:prstGeom>
        </p:spPr>
        <p:txBody>
          <a:bodyPr vert="horz" lIns="91440" tIns="45720" rIns="91440" bIns="45720" rtlCol="0" anchor="ctr"/>
          <a:lstStyle>
            <a:lvl1pPr algn="r">
              <a:defRPr sz="1400">
                <a:solidFill>
                  <a:schemeClr val="tx1">
                    <a:tint val="75000"/>
                  </a:schemeClr>
                </a:solidFill>
                <a:latin typeface="Helvetica" charset="0"/>
                <a:ea typeface="Helvetica" charset="0"/>
                <a:cs typeface="Helvetica" charset="0"/>
              </a:defRPr>
            </a:lvl1pPr>
          </a:lstStyle>
          <a:p>
            <a:fld id="{CA77D4BE-F539-D04A-8CB9-4B543B2D7FFD}" type="slidenum">
              <a:rPr lang="en-GB" smtClean="0"/>
              <a:pPr/>
              <a:t>‹Nr.›</a:t>
            </a:fld>
            <a:endParaRPr lang="en-GB" dirty="0"/>
          </a:p>
        </p:txBody>
      </p:sp>
      <p:sp>
        <p:nvSpPr>
          <p:cNvPr id="4" name="Title Placeholder 3"/>
          <p:cNvSpPr>
            <a:spLocks noGrp="1"/>
          </p:cNvSpPr>
          <p:nvPr>
            <p:ph type="title"/>
          </p:nvPr>
        </p:nvSpPr>
        <p:spPr>
          <a:xfrm>
            <a:off x="1117600" y="487363"/>
            <a:ext cx="14020800" cy="1766887"/>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5" name="Text Placeholder 4"/>
          <p:cNvSpPr>
            <a:spLocks noGrp="1"/>
          </p:cNvSpPr>
          <p:nvPr>
            <p:ph type="body" idx="1"/>
          </p:nvPr>
        </p:nvSpPr>
        <p:spPr>
          <a:xfrm>
            <a:off x="1117600" y="2433638"/>
            <a:ext cx="14020800" cy="5802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cSld>
  <p:clrMap bg1="lt1" tx1="dk1" bg2="lt2" tx2="dk2" accent1="accent1" accent2="accent2" accent3="accent3" accent4="accent4" accent5="accent5" accent6="accent6" hlink="hlink" folHlink="folHlink"/>
  <p:sldLayoutIdLst>
    <p:sldLayoutId id="2147483655" r:id="rId1"/>
    <p:sldLayoutId id="2147483680" r:id="rId2"/>
    <p:sldLayoutId id="2147483730" r:id="rId3"/>
    <p:sldLayoutId id="2147483659" r:id="rId4"/>
    <p:sldLayoutId id="2147483693" r:id="rId5"/>
    <p:sldLayoutId id="2147483720" r:id="rId6"/>
    <p:sldLayoutId id="2147483670" r:id="rId7"/>
    <p:sldLayoutId id="2147483694" r:id="rId8"/>
    <p:sldLayoutId id="2147483731" r:id="rId9"/>
    <p:sldLayoutId id="2147483737" r:id="rId10"/>
    <p:sldLayoutId id="2147483695" r:id="rId11"/>
    <p:sldLayoutId id="2147483669" r:id="rId12"/>
    <p:sldLayoutId id="2147483696" r:id="rId13"/>
    <p:sldLayoutId id="2147483671" r:id="rId14"/>
    <p:sldLayoutId id="2147483711" r:id="rId15"/>
    <p:sldLayoutId id="2147483699" r:id="rId16"/>
    <p:sldLayoutId id="2147483697" r:id="rId17"/>
    <p:sldLayoutId id="2147483736" r:id="rId18"/>
    <p:sldLayoutId id="2147483700" r:id="rId19"/>
    <p:sldLayoutId id="2147483663" r:id="rId20"/>
    <p:sldLayoutId id="2147483710" r:id="rId21"/>
    <p:sldLayoutId id="2147483712" r:id="rId22"/>
    <p:sldLayoutId id="2147483713" r:id="rId23"/>
    <p:sldLayoutId id="2147483673" r:id="rId24"/>
    <p:sldLayoutId id="2147483708" r:id="rId25"/>
    <p:sldLayoutId id="2147483698" r:id="rId26"/>
    <p:sldLayoutId id="2147483666" r:id="rId27"/>
    <p:sldLayoutId id="2147483714" r:id="rId28"/>
    <p:sldLayoutId id="2147483719" r:id="rId29"/>
    <p:sldLayoutId id="2147483716" r:id="rId30"/>
    <p:sldLayoutId id="2147483717" r:id="rId31"/>
    <p:sldLayoutId id="2147483718" r:id="rId32"/>
    <p:sldLayoutId id="2147483715" r:id="rId33"/>
    <p:sldLayoutId id="2147483677" r:id="rId34"/>
    <p:sldLayoutId id="2147483702" r:id="rId35"/>
    <p:sldLayoutId id="2147483703" r:id="rId36"/>
    <p:sldLayoutId id="2147483701" r:id="rId37"/>
    <p:sldLayoutId id="2147483704" r:id="rId38"/>
    <p:sldLayoutId id="2147483733" r:id="rId39"/>
    <p:sldLayoutId id="2147483705" r:id="rId40"/>
    <p:sldLayoutId id="2147483679" r:id="rId41"/>
    <p:sldLayoutId id="2147483732" r:id="rId42"/>
    <p:sldLayoutId id="2147483706" r:id="rId43"/>
    <p:sldLayoutId id="2147483707" r:id="rId44"/>
    <p:sldLayoutId id="2147483664" r:id="rId45"/>
    <p:sldLayoutId id="2147483709" r:id="rId46"/>
    <p:sldLayoutId id="2147483667" r:id="rId47"/>
    <p:sldLayoutId id="2147483723" r:id="rId48"/>
    <p:sldLayoutId id="2147483725" r:id="rId49"/>
    <p:sldLayoutId id="2147483734" r:id="rId50"/>
    <p:sldLayoutId id="2147483735" r:id="rId51"/>
    <p:sldLayoutId id="2147483739" r:id="rId52"/>
    <p:sldLayoutId id="2147483740" r:id="rId53"/>
    <p:sldLayoutId id="2147483741" r:id="rId54"/>
    <p:sldLayoutId id="2147483742" r:id="rId55"/>
    <p:sldLayoutId id="2147483743" r:id="rId56"/>
    <p:sldLayoutId id="2147483744" r:id="rId57"/>
  </p:sldLayoutIdLst>
  <p:transition spd="med"/>
  <p:hf sldNum="0" hdr="0" dt="0"/>
  <p:txStyles>
    <p:titleStyle>
      <a:lvl1pPr marL="0" marR="0" indent="0" algn="ctr" defTabSz="547673" rtl="0" eaLnBrk="1" latinLnBrk="0" hangingPunct="1">
        <a:lnSpc>
          <a:spcPct val="100000"/>
        </a:lnSpc>
        <a:spcBef>
          <a:spcPts val="0"/>
        </a:spcBef>
        <a:spcAft>
          <a:spcPts val="0"/>
        </a:spcAft>
        <a:buClrTx/>
        <a:buSzTx/>
        <a:buFontTx/>
        <a:buNone/>
        <a:tabLst/>
        <a:defRPr sz="7400" b="0" i="0" u="none" strike="noStrike" cap="none" spc="0" baseline="0">
          <a:ln>
            <a:noFill/>
          </a:ln>
          <a:solidFill>
            <a:srgbClr val="000000"/>
          </a:solidFill>
          <a:uFillTx/>
          <a:latin typeface="Helvetica" charset="0"/>
          <a:ea typeface="Helvetica" charset="0"/>
          <a:cs typeface="Helvetica" charset="0"/>
          <a:sym typeface="Helvetica Light"/>
        </a:defRPr>
      </a:lvl1pPr>
      <a:lvl2pPr marL="0" marR="0" indent="228594" algn="ctr" defTabSz="547673" rtl="0" eaLnBrk="1" latinLnBrk="0" hangingPunct="1">
        <a:lnSpc>
          <a:spcPct val="100000"/>
        </a:lnSpc>
        <a:spcBef>
          <a:spcPts val="0"/>
        </a:spcBef>
        <a:spcAft>
          <a:spcPts val="0"/>
        </a:spcAft>
        <a:buClrTx/>
        <a:buSzTx/>
        <a:buFontTx/>
        <a:buNone/>
        <a:tabLst/>
        <a:defRPr sz="7400" b="0" i="0" u="none" strike="noStrike" cap="none" spc="0" baseline="0">
          <a:ln>
            <a:noFill/>
          </a:ln>
          <a:solidFill>
            <a:srgbClr val="000000"/>
          </a:solidFill>
          <a:uFillTx/>
          <a:latin typeface="+mn-lt"/>
          <a:ea typeface="+mn-ea"/>
          <a:cs typeface="+mn-cs"/>
          <a:sym typeface="Helvetica Light"/>
        </a:defRPr>
      </a:lvl2pPr>
      <a:lvl3pPr marL="0" marR="0" indent="457189" algn="ctr" defTabSz="547673" rtl="0" eaLnBrk="1" latinLnBrk="0" hangingPunct="1">
        <a:lnSpc>
          <a:spcPct val="100000"/>
        </a:lnSpc>
        <a:spcBef>
          <a:spcPts val="0"/>
        </a:spcBef>
        <a:spcAft>
          <a:spcPts val="0"/>
        </a:spcAft>
        <a:buClrTx/>
        <a:buSzTx/>
        <a:buFontTx/>
        <a:buNone/>
        <a:tabLst/>
        <a:defRPr sz="7400" b="0" i="0" u="none" strike="noStrike" cap="none" spc="0" baseline="0">
          <a:ln>
            <a:noFill/>
          </a:ln>
          <a:solidFill>
            <a:srgbClr val="000000"/>
          </a:solidFill>
          <a:uFillTx/>
          <a:latin typeface="+mn-lt"/>
          <a:ea typeface="+mn-ea"/>
          <a:cs typeface="+mn-cs"/>
          <a:sym typeface="Helvetica Light"/>
        </a:defRPr>
      </a:lvl3pPr>
      <a:lvl4pPr marL="0" marR="0" indent="685783" algn="ctr" defTabSz="547673" rtl="0" eaLnBrk="1" latinLnBrk="0" hangingPunct="1">
        <a:lnSpc>
          <a:spcPct val="100000"/>
        </a:lnSpc>
        <a:spcBef>
          <a:spcPts val="0"/>
        </a:spcBef>
        <a:spcAft>
          <a:spcPts val="0"/>
        </a:spcAft>
        <a:buClrTx/>
        <a:buSzTx/>
        <a:buFontTx/>
        <a:buNone/>
        <a:tabLst/>
        <a:defRPr sz="7400" b="0" i="0" u="none" strike="noStrike" cap="none" spc="0" baseline="0">
          <a:ln>
            <a:noFill/>
          </a:ln>
          <a:solidFill>
            <a:srgbClr val="000000"/>
          </a:solidFill>
          <a:uFillTx/>
          <a:latin typeface="+mn-lt"/>
          <a:ea typeface="+mn-ea"/>
          <a:cs typeface="+mn-cs"/>
          <a:sym typeface="Helvetica Light"/>
        </a:defRPr>
      </a:lvl4pPr>
      <a:lvl5pPr marL="0" marR="0" indent="914377" algn="ctr" defTabSz="547673" rtl="0" eaLnBrk="1" latinLnBrk="0" hangingPunct="1">
        <a:lnSpc>
          <a:spcPct val="100000"/>
        </a:lnSpc>
        <a:spcBef>
          <a:spcPts val="0"/>
        </a:spcBef>
        <a:spcAft>
          <a:spcPts val="0"/>
        </a:spcAft>
        <a:buClrTx/>
        <a:buSzTx/>
        <a:buFontTx/>
        <a:buNone/>
        <a:tabLst/>
        <a:defRPr sz="7400" b="0" i="0" u="none" strike="noStrike" cap="none" spc="0" baseline="0">
          <a:ln>
            <a:noFill/>
          </a:ln>
          <a:solidFill>
            <a:srgbClr val="000000"/>
          </a:solidFill>
          <a:uFillTx/>
          <a:latin typeface="+mn-lt"/>
          <a:ea typeface="+mn-ea"/>
          <a:cs typeface="+mn-cs"/>
          <a:sym typeface="Helvetica Light"/>
        </a:defRPr>
      </a:lvl5pPr>
      <a:lvl6pPr marL="0" marR="0" indent="1142971" algn="ctr" defTabSz="547673" rtl="0" eaLnBrk="1" latinLnBrk="0" hangingPunct="1">
        <a:lnSpc>
          <a:spcPct val="100000"/>
        </a:lnSpc>
        <a:spcBef>
          <a:spcPts val="0"/>
        </a:spcBef>
        <a:spcAft>
          <a:spcPts val="0"/>
        </a:spcAft>
        <a:buClrTx/>
        <a:buSzTx/>
        <a:buFontTx/>
        <a:buNone/>
        <a:tabLst/>
        <a:defRPr sz="7400" b="0" i="0" u="none" strike="noStrike" cap="none" spc="0" baseline="0">
          <a:ln>
            <a:noFill/>
          </a:ln>
          <a:solidFill>
            <a:srgbClr val="000000"/>
          </a:solidFill>
          <a:uFillTx/>
          <a:latin typeface="+mn-lt"/>
          <a:ea typeface="+mn-ea"/>
          <a:cs typeface="+mn-cs"/>
          <a:sym typeface="Helvetica Light"/>
        </a:defRPr>
      </a:lvl6pPr>
      <a:lvl7pPr marL="0" marR="0" indent="1371566" algn="ctr" defTabSz="547673" rtl="0" eaLnBrk="1" latinLnBrk="0" hangingPunct="1">
        <a:lnSpc>
          <a:spcPct val="100000"/>
        </a:lnSpc>
        <a:spcBef>
          <a:spcPts val="0"/>
        </a:spcBef>
        <a:spcAft>
          <a:spcPts val="0"/>
        </a:spcAft>
        <a:buClrTx/>
        <a:buSzTx/>
        <a:buFontTx/>
        <a:buNone/>
        <a:tabLst/>
        <a:defRPr sz="7400" b="0" i="0" u="none" strike="noStrike" cap="none" spc="0" baseline="0">
          <a:ln>
            <a:noFill/>
          </a:ln>
          <a:solidFill>
            <a:srgbClr val="000000"/>
          </a:solidFill>
          <a:uFillTx/>
          <a:latin typeface="+mn-lt"/>
          <a:ea typeface="+mn-ea"/>
          <a:cs typeface="+mn-cs"/>
          <a:sym typeface="Helvetica Light"/>
        </a:defRPr>
      </a:lvl7pPr>
      <a:lvl8pPr marL="0" marR="0" indent="1600160" algn="ctr" defTabSz="547673" rtl="0" eaLnBrk="1" latinLnBrk="0" hangingPunct="1">
        <a:lnSpc>
          <a:spcPct val="100000"/>
        </a:lnSpc>
        <a:spcBef>
          <a:spcPts val="0"/>
        </a:spcBef>
        <a:spcAft>
          <a:spcPts val="0"/>
        </a:spcAft>
        <a:buClrTx/>
        <a:buSzTx/>
        <a:buFontTx/>
        <a:buNone/>
        <a:tabLst/>
        <a:defRPr sz="7400" b="0" i="0" u="none" strike="noStrike" cap="none" spc="0" baseline="0">
          <a:ln>
            <a:noFill/>
          </a:ln>
          <a:solidFill>
            <a:srgbClr val="000000"/>
          </a:solidFill>
          <a:uFillTx/>
          <a:latin typeface="+mn-lt"/>
          <a:ea typeface="+mn-ea"/>
          <a:cs typeface="+mn-cs"/>
          <a:sym typeface="Helvetica Light"/>
        </a:defRPr>
      </a:lvl8pPr>
      <a:lvl9pPr marL="0" marR="0" indent="1828754" algn="ctr" defTabSz="547673" rtl="0" eaLnBrk="1" latinLnBrk="0" hangingPunct="1">
        <a:lnSpc>
          <a:spcPct val="100000"/>
        </a:lnSpc>
        <a:spcBef>
          <a:spcPts val="0"/>
        </a:spcBef>
        <a:spcAft>
          <a:spcPts val="0"/>
        </a:spcAft>
        <a:buClrTx/>
        <a:buSzTx/>
        <a:buFontTx/>
        <a:buNone/>
        <a:tabLst/>
        <a:defRPr sz="7400" b="0" i="0" u="none" strike="noStrike" cap="none" spc="0" baseline="0">
          <a:ln>
            <a:noFill/>
          </a:ln>
          <a:solidFill>
            <a:srgbClr val="000000"/>
          </a:solidFill>
          <a:uFillTx/>
          <a:latin typeface="+mn-lt"/>
          <a:ea typeface="+mn-ea"/>
          <a:cs typeface="+mn-cs"/>
          <a:sym typeface="Helvetica Light"/>
        </a:defRPr>
      </a:lvl9pPr>
    </p:titleStyle>
    <p:bodyStyle>
      <a:lvl1pPr marL="395101" marR="0" indent="-395101" algn="l" defTabSz="547673" rtl="0" eaLnBrk="1" latinLnBrk="0" hangingPunct="1">
        <a:lnSpc>
          <a:spcPct val="100000"/>
        </a:lnSpc>
        <a:spcBef>
          <a:spcPts val="3900"/>
        </a:spcBef>
        <a:spcAft>
          <a:spcPts val="0"/>
        </a:spcAft>
        <a:buClrTx/>
        <a:buSzPct val="75000"/>
        <a:buFontTx/>
        <a:buBlip>
          <a:blip r:embed="rId59"/>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1pPr>
      <a:lvl2pPr marL="839590" marR="0" indent="-395101" algn="l" defTabSz="547673" rtl="0" eaLnBrk="1" latinLnBrk="0" hangingPunct="1">
        <a:lnSpc>
          <a:spcPct val="100000"/>
        </a:lnSpc>
        <a:spcBef>
          <a:spcPts val="3900"/>
        </a:spcBef>
        <a:spcAft>
          <a:spcPts val="0"/>
        </a:spcAft>
        <a:buClrTx/>
        <a:buSzPct val="75000"/>
        <a:buFontTx/>
        <a:buBlip>
          <a:blip r:embed="rId60"/>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2pPr>
      <a:lvl3pPr marL="1284079" marR="0" indent="-395101" algn="l" defTabSz="547673" rtl="0" eaLnBrk="1" latinLnBrk="0" hangingPunct="1">
        <a:lnSpc>
          <a:spcPct val="100000"/>
        </a:lnSpc>
        <a:spcBef>
          <a:spcPts val="3900"/>
        </a:spcBef>
        <a:spcAft>
          <a:spcPts val="0"/>
        </a:spcAft>
        <a:buClrTx/>
        <a:buSzPct val="75000"/>
        <a:buFontTx/>
        <a:buBlip>
          <a:blip r:embed="rId61"/>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3pPr>
      <a:lvl4pPr marL="1728567"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Helvetica" charset="0"/>
          <a:ea typeface="Helvetica" charset="0"/>
          <a:cs typeface="Helvetica" charset="0"/>
          <a:sym typeface="Helvetica Light"/>
        </a:defRPr>
      </a:lvl4pPr>
      <a:lvl5pPr marL="2173056"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Helvetica" charset="0"/>
          <a:ea typeface="Helvetica" charset="0"/>
          <a:cs typeface="Helvetica" charset="0"/>
          <a:sym typeface="Helvetica Light"/>
        </a:defRPr>
      </a:lvl5pPr>
      <a:lvl6pPr marL="2617545"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6pPr>
      <a:lvl7pPr marL="3062034"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7pPr>
      <a:lvl8pPr marL="3506523"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8pPr>
      <a:lvl9pPr marL="3951012"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547673" rtl="0" eaLnBrk="1" latinLnBrk="0" hangingPunct="1">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Light"/>
        </a:defRPr>
      </a:lvl1pPr>
      <a:lvl2pPr marL="0" marR="0" indent="228594" algn="ctr" defTabSz="547673" rtl="0" eaLnBrk="1" latinLnBrk="0" hangingPunct="1">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Light"/>
        </a:defRPr>
      </a:lvl2pPr>
      <a:lvl3pPr marL="0" marR="0" indent="457189" algn="ctr" defTabSz="547673" rtl="0" eaLnBrk="1" latinLnBrk="0" hangingPunct="1">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Light"/>
        </a:defRPr>
      </a:lvl3pPr>
      <a:lvl4pPr marL="0" marR="0" indent="685783" algn="ctr" defTabSz="547673" rtl="0" eaLnBrk="1" latinLnBrk="0" hangingPunct="1">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Light"/>
        </a:defRPr>
      </a:lvl4pPr>
      <a:lvl5pPr marL="0" marR="0" indent="914377" algn="ctr" defTabSz="547673" rtl="0" eaLnBrk="1" latinLnBrk="0" hangingPunct="1">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Light"/>
        </a:defRPr>
      </a:lvl5pPr>
      <a:lvl6pPr marL="0" marR="0" indent="1142971" algn="ctr" defTabSz="547673" rtl="0" eaLnBrk="1" latinLnBrk="0" hangingPunct="1">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Light"/>
        </a:defRPr>
      </a:lvl6pPr>
      <a:lvl7pPr marL="0" marR="0" indent="1371566" algn="ctr" defTabSz="547673" rtl="0" eaLnBrk="1" latinLnBrk="0" hangingPunct="1">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Light"/>
        </a:defRPr>
      </a:lvl7pPr>
      <a:lvl8pPr marL="0" marR="0" indent="1600160" algn="ctr" defTabSz="547673" rtl="0" eaLnBrk="1" latinLnBrk="0" hangingPunct="1">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Light"/>
        </a:defRPr>
      </a:lvl8pPr>
      <a:lvl9pPr marL="0" marR="0" indent="1828754" algn="ctr" defTabSz="547673" rtl="0" eaLnBrk="1" latinLnBrk="0" hangingPunct="1">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Light"/>
        </a:defRPr>
      </a:lvl9pPr>
    </p:otherStyle>
  </p:txStyles>
  <p:extLst>
    <p:ext uri="{27BBF7A9-308A-43DC-89C8-2F10F3537804}">
      <p15:sldGuideLst xmlns:p15="http://schemas.microsoft.com/office/powerpoint/2012/main">
        <p15:guide id="1" orient="horz" pos="2880" userDrawn="1">
          <p15:clr>
            <a:srgbClr val="F26B43"/>
          </p15:clr>
        </p15:guide>
        <p15:guide id="2" pos="5120" userDrawn="1">
          <p15:clr>
            <a:srgbClr val="F26B43"/>
          </p15:clr>
        </p15:guide>
        <p15:guide id="3" pos="448" userDrawn="1">
          <p15:clr>
            <a:srgbClr val="F26B43"/>
          </p15:clr>
        </p15:guide>
        <p15:guide id="4" pos="8567" userDrawn="1">
          <p15:clr>
            <a:srgbClr val="F26B43"/>
          </p15:clr>
        </p15:guide>
        <p15:guide id="5" orient="horz" pos="499" userDrawn="1">
          <p15:clr>
            <a:srgbClr val="F26B43"/>
          </p15:clr>
        </p15:guide>
        <p15:guide id="6" orient="horz" pos="467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emf"/><Relationship Id="rId1" Type="http://schemas.openxmlformats.org/officeDocument/2006/relationships/slideLayout" Target="../slideLayouts/slideLayout23.xml"/><Relationship Id="rId5" Type="http://schemas.openxmlformats.org/officeDocument/2006/relationships/image" Target="../media/image10.png"/><Relationship Id="rId4" Type="http://schemas.openxmlformats.org/officeDocument/2006/relationships/image" Target="../media/image70.png"/></Relationships>
</file>

<file path=ppt/slides/_rels/slide12.xml.rels><?xml version="1.0" encoding="UTF-8" standalone="yes"?>
<Relationships xmlns="http://schemas.openxmlformats.org/package/2006/relationships"><Relationship Id="rId3" Type="http://schemas.openxmlformats.org/officeDocument/2006/relationships/hyperlink" Target="http://opendefinition.org/" TargetMode="External"/><Relationship Id="rId2" Type="http://schemas.openxmlformats.org/officeDocument/2006/relationships/notesSlide" Target="../notesSlides/notesSlide5.xml"/><Relationship Id="rId1" Type="http://schemas.openxmlformats.org/officeDocument/2006/relationships/slideLayout" Target="../slideLayouts/slideLayout53.xml"/><Relationship Id="rId5" Type="http://schemas.openxmlformats.org/officeDocument/2006/relationships/image" Target="../media/image71.png"/><Relationship Id="rId4" Type="http://schemas.openxmlformats.org/officeDocument/2006/relationships/hyperlink" Target="https://www.slideshare.net/sjDCC/managing-and-sharing-data-47782791"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xml"/><Relationship Id="rId1" Type="http://schemas.openxmlformats.org/officeDocument/2006/relationships/slideLayout" Target="../slideLayouts/slideLayout53.xml"/><Relationship Id="rId6" Type="http://schemas.openxmlformats.org/officeDocument/2006/relationships/hyperlink" Target="http://ec.europa.eu/research/participants/data/ref/h2020/grants_manual/hi/oa_pilot/h2020-hi-oa-data-mgt_en.pdf" TargetMode="External"/><Relationship Id="rId5" Type="http://schemas.openxmlformats.org/officeDocument/2006/relationships/image" Target="../media/image73.png"/><Relationship Id="rId4" Type="http://schemas.openxmlformats.org/officeDocument/2006/relationships/hyperlink" Target="https://www.cessda.eu/Training/Training-Resources/Library/Data-Management-Expert-Guide/1.-Plan/FAIR-data"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xml"/><Relationship Id="rId1" Type="http://schemas.openxmlformats.org/officeDocument/2006/relationships/slideLayout" Target="../slideLayouts/slideLayout22.xml"/><Relationship Id="rId5" Type="http://schemas.openxmlformats.org/officeDocument/2006/relationships/image" Target="../media/image75.png"/><Relationship Id="rId4" Type="http://schemas.openxmlformats.org/officeDocument/2006/relationships/hyperlink" Target="https://explore.openaire.eu/participate/deposit-publication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3.xml"/><Relationship Id="rId5" Type="http://schemas.openxmlformats.org/officeDocument/2006/relationships/image" Target="../media/image66.png"/><Relationship Id="rId4" Type="http://schemas.openxmlformats.org/officeDocument/2006/relationships/image" Target="../media/image65.png"/></Relationships>
</file>

<file path=ppt/slides/_rels/slide1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56.xml"/><Relationship Id="rId5" Type="http://schemas.openxmlformats.org/officeDocument/2006/relationships/image" Target="../media/image79.png"/><Relationship Id="rId4" Type="http://schemas.openxmlformats.org/officeDocument/2006/relationships/image" Target="../media/image78.png"/></Relationships>
</file>

<file path=ppt/slides/_rels/slide17.xml.rels><?xml version="1.0" encoding="UTF-8" standalone="yes"?>
<Relationships xmlns="http://schemas.openxmlformats.org/package/2006/relationships"><Relationship Id="rId3" Type="http://schemas.openxmlformats.org/officeDocument/2006/relationships/image" Target="../media/image81.tiff"/><Relationship Id="rId7" Type="http://schemas.openxmlformats.org/officeDocument/2006/relationships/image" Target="../media/image85.tiff"/><Relationship Id="rId2" Type="http://schemas.openxmlformats.org/officeDocument/2006/relationships/image" Target="../media/image80.tiff"/><Relationship Id="rId1" Type="http://schemas.openxmlformats.org/officeDocument/2006/relationships/slideLayout" Target="../slideLayouts/slideLayout22.xml"/><Relationship Id="rId6" Type="http://schemas.openxmlformats.org/officeDocument/2006/relationships/image" Target="../media/image84.tiff"/><Relationship Id="rId5" Type="http://schemas.openxmlformats.org/officeDocument/2006/relationships/image" Target="../media/image83.tiff"/><Relationship Id="rId4" Type="http://schemas.openxmlformats.org/officeDocument/2006/relationships/image" Target="../media/image82.tif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9.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7.png"/><Relationship Id="rId3" Type="http://schemas.openxmlformats.org/officeDocument/2006/relationships/image" Target="../media/image87.png"/><Relationship Id="rId7" Type="http://schemas.openxmlformats.org/officeDocument/2006/relationships/image" Target="../media/image91.png"/><Relationship Id="rId12" Type="http://schemas.openxmlformats.org/officeDocument/2006/relationships/image" Target="../media/image96.png"/><Relationship Id="rId2" Type="http://schemas.openxmlformats.org/officeDocument/2006/relationships/image" Target="../media/image86.jpg"/><Relationship Id="rId1" Type="http://schemas.openxmlformats.org/officeDocument/2006/relationships/slideLayout" Target="../slideLayouts/slideLayout39.xml"/><Relationship Id="rId6" Type="http://schemas.openxmlformats.org/officeDocument/2006/relationships/image" Target="../media/image90.png"/><Relationship Id="rId11" Type="http://schemas.openxmlformats.org/officeDocument/2006/relationships/image" Target="../media/image95.png"/><Relationship Id="rId5" Type="http://schemas.openxmlformats.org/officeDocument/2006/relationships/image" Target="../media/image89.png"/><Relationship Id="rId10" Type="http://schemas.openxmlformats.org/officeDocument/2006/relationships/image" Target="../media/image94.png"/><Relationship Id="rId4" Type="http://schemas.openxmlformats.org/officeDocument/2006/relationships/image" Target="../media/image88.png"/><Relationship Id="rId9" Type="http://schemas.openxmlformats.org/officeDocument/2006/relationships/image" Target="../media/image93.png"/><Relationship Id="rId14" Type="http://schemas.openxmlformats.org/officeDocument/2006/relationships/image" Target="../media/image98.png"/></Relationships>
</file>

<file path=ppt/slides/_rels/slide2.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22.xml"/><Relationship Id="rId5" Type="http://schemas.openxmlformats.org/officeDocument/2006/relationships/image" Target="../media/image102.tiff"/><Relationship Id="rId4" Type="http://schemas.openxmlformats.org/officeDocument/2006/relationships/image" Target="../media/image101.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2.jpeg"/><Relationship Id="rId1" Type="http://schemas.openxmlformats.org/officeDocument/2006/relationships/slideLayout" Target="../slideLayouts/slideLayout23.xml"/><Relationship Id="rId5" Type="http://schemas.openxmlformats.org/officeDocument/2006/relationships/image" Target="../media/image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2.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4.png"/><Relationship Id="rId4" Type="http://schemas.openxmlformats.org/officeDocument/2006/relationships/diagramLayout" Target="../diagrams/layout2.xml"/><Relationship Id="rId9"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hyperlink" Target="https://ec.europa.eu/digital-single-market/en/european-cloud-initiative" TargetMode="External"/><Relationship Id="rId1" Type="http://schemas.openxmlformats.org/officeDocument/2006/relationships/slideLayout" Target="../slideLayouts/slideLayout5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28.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5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5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tiff"/><Relationship Id="rId7" Type="http://schemas.openxmlformats.org/officeDocument/2006/relationships/image" Target="../media/image60.png"/><Relationship Id="rId2" Type="http://schemas.openxmlformats.org/officeDocument/2006/relationships/image" Target="../media/image55.png"/><Relationship Id="rId1" Type="http://schemas.openxmlformats.org/officeDocument/2006/relationships/slideLayout" Target="../slideLayouts/slideLayout22.xml"/><Relationship Id="rId6" Type="http://schemas.openxmlformats.org/officeDocument/2006/relationships/image" Target="../media/image59.png"/><Relationship Id="rId5" Type="http://schemas.openxmlformats.org/officeDocument/2006/relationships/image" Target="../media/image58.tiff"/><Relationship Id="rId4" Type="http://schemas.openxmlformats.org/officeDocument/2006/relationships/image" Target="../media/image57.tiff"/></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2.jpeg"/><Relationship Id="rId1" Type="http://schemas.openxmlformats.org/officeDocument/2006/relationships/slideLayout" Target="../slideLayouts/slideLayout23.xml"/><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3.xml"/><Relationship Id="rId5" Type="http://schemas.openxmlformats.org/officeDocument/2006/relationships/image" Target="../media/image66.png"/><Relationship Id="rId4" Type="http://schemas.openxmlformats.org/officeDocument/2006/relationships/image" Target="../media/image6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697519" y="1524938"/>
            <a:ext cx="14671442" cy="2425269"/>
          </a:xfrm>
        </p:spPr>
        <p:txBody>
          <a:bodyPr>
            <a:normAutofit/>
          </a:bodyPr>
          <a:lstStyle/>
          <a:p>
            <a:r>
              <a:rPr lang="en-GB" dirty="0" err="1"/>
              <a:t>OpenAIRE</a:t>
            </a:r>
            <a:endParaRPr lang="en-GB" dirty="0"/>
          </a:p>
        </p:txBody>
      </p:sp>
      <p:sp>
        <p:nvSpPr>
          <p:cNvPr id="4" name="Text Placeholder 3"/>
          <p:cNvSpPr>
            <a:spLocks noGrp="1"/>
          </p:cNvSpPr>
          <p:nvPr>
            <p:ph type="body" sz="quarter" idx="11"/>
          </p:nvPr>
        </p:nvSpPr>
        <p:spPr>
          <a:xfrm>
            <a:off x="670441" y="3950208"/>
            <a:ext cx="14698519" cy="2844800"/>
          </a:xfrm>
        </p:spPr>
        <p:txBody>
          <a:bodyPr>
            <a:normAutofit/>
          </a:bodyPr>
          <a:lstStyle/>
          <a:p>
            <a:r>
              <a:rPr lang="en-US" b="1" dirty="0"/>
              <a:t>How OpenAIRE can Support Open Science</a:t>
            </a:r>
            <a:endParaRPr lang="en-GB" sz="7200" dirty="0"/>
          </a:p>
        </p:txBody>
      </p:sp>
      <p:sp>
        <p:nvSpPr>
          <p:cNvPr id="5" name="Text Placeholder 4"/>
          <p:cNvSpPr>
            <a:spLocks noGrp="1"/>
          </p:cNvSpPr>
          <p:nvPr>
            <p:ph type="body" sz="quarter" idx="16"/>
          </p:nvPr>
        </p:nvSpPr>
        <p:spPr/>
        <p:txBody>
          <a:bodyPr/>
          <a:lstStyle/>
          <a:p>
            <a:r>
              <a:rPr lang="en-GB" sz="3200" b="0" dirty="0"/>
              <a:t>Najla Rettberg</a:t>
            </a:r>
          </a:p>
        </p:txBody>
      </p:sp>
      <p:sp>
        <p:nvSpPr>
          <p:cNvPr id="7" name="Text Placeholder 6">
            <a:extLst>
              <a:ext uri="{FF2B5EF4-FFF2-40B4-BE49-F238E27FC236}">
                <a16:creationId xmlns:a16="http://schemas.microsoft.com/office/drawing/2014/main" id="{4B22E7EF-677C-324A-B1C9-C8F5133FB9DA}"/>
              </a:ext>
            </a:extLst>
          </p:cNvPr>
          <p:cNvSpPr>
            <a:spLocks noGrp="1"/>
          </p:cNvSpPr>
          <p:nvPr>
            <p:ph type="body" sz="quarter" idx="17"/>
          </p:nvPr>
        </p:nvSpPr>
        <p:spPr>
          <a:xfrm>
            <a:off x="9139815" y="1237927"/>
            <a:ext cx="6241504" cy="850365"/>
          </a:xfrm>
        </p:spPr>
        <p:txBody>
          <a:bodyPr/>
          <a:lstStyle/>
          <a:p>
            <a:r>
              <a:rPr lang="en-GB" dirty="0"/>
              <a:t>University of </a:t>
            </a:r>
            <a:r>
              <a:rPr lang="en-GB" dirty="0" err="1"/>
              <a:t>Göttingen</a:t>
            </a:r>
            <a:r>
              <a:rPr lang="en-GB" dirty="0"/>
              <a:t> </a:t>
            </a:r>
          </a:p>
          <a:p>
            <a:endParaRPr lang="en-GB" dirty="0"/>
          </a:p>
        </p:txBody>
      </p:sp>
      <p:sp>
        <p:nvSpPr>
          <p:cNvPr id="6" name="Tijdelijke aanduiding voor voettekst 5">
            <a:extLst>
              <a:ext uri="{FF2B5EF4-FFF2-40B4-BE49-F238E27FC236}">
                <a16:creationId xmlns:a16="http://schemas.microsoft.com/office/drawing/2014/main" id="{A2EF40A5-CA20-483F-9A96-B0214DF39DE6}"/>
              </a:ext>
            </a:extLst>
          </p:cNvPr>
          <p:cNvSpPr>
            <a:spLocks noGrp="1"/>
          </p:cNvSpPr>
          <p:nvPr>
            <p:ph type="ftr" sz="quarter" idx="18"/>
          </p:nvPr>
        </p:nvSpPr>
        <p:spPr/>
        <p:txBody>
          <a:bodyPr/>
          <a:lstStyle/>
          <a:p>
            <a:r>
              <a:rPr lang="en-US" dirty="0" err="1"/>
              <a:t>OpenAIRE</a:t>
            </a:r>
            <a:r>
              <a:rPr lang="en-US" dirty="0"/>
              <a:t> Q-Sort 2 July 2019</a:t>
            </a:r>
          </a:p>
        </p:txBody>
      </p:sp>
    </p:spTree>
    <p:extLst>
      <p:ext uri="{BB962C8B-B14F-4D97-AF65-F5344CB8AC3E}">
        <p14:creationId xmlns:p14="http://schemas.microsoft.com/office/powerpoint/2010/main" val="1252313015"/>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p:cNvSpPr>
          <p:nvPr/>
        </p:nvSpPr>
        <p:spPr bwMode="auto">
          <a:xfrm>
            <a:off x="1768642" y="466464"/>
            <a:ext cx="12873790" cy="1049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b"/>
          <a:lstStyle>
            <a:lvl1pPr algn="l">
              <a:defRPr sz="1200">
                <a:solidFill>
                  <a:schemeClr val="tx1"/>
                </a:solidFill>
                <a:latin typeface="Gill Sans" charset="0"/>
              </a:defRPr>
            </a:lvl1pPr>
            <a:lvl2pPr algn="l">
              <a:defRPr sz="1200">
                <a:solidFill>
                  <a:schemeClr val="tx1"/>
                </a:solidFill>
                <a:latin typeface="Gill Sans" charset="0"/>
              </a:defRPr>
            </a:lvl2pPr>
            <a:lvl3pPr algn="l">
              <a:defRPr sz="1200">
                <a:solidFill>
                  <a:schemeClr val="tx1"/>
                </a:solidFill>
                <a:latin typeface="Gill Sans" charset="0"/>
              </a:defRPr>
            </a:lvl3pPr>
            <a:lvl4pPr algn="l">
              <a:defRPr sz="1200">
                <a:solidFill>
                  <a:schemeClr val="tx1"/>
                </a:solidFill>
                <a:latin typeface="Gill Sans" charset="0"/>
              </a:defRPr>
            </a:lvl4pPr>
            <a:lvl5pPr algn="l">
              <a:defRPr sz="1200">
                <a:solidFill>
                  <a:schemeClr val="tx1"/>
                </a:solidFill>
                <a:latin typeface="Gill Sans" charset="0"/>
              </a:defRPr>
            </a:lvl5pPr>
            <a:lvl6pPr fontAlgn="base">
              <a:spcBef>
                <a:spcPct val="0"/>
              </a:spcBef>
              <a:spcAft>
                <a:spcPct val="0"/>
              </a:spcAft>
              <a:defRPr sz="1200">
                <a:solidFill>
                  <a:schemeClr val="tx1"/>
                </a:solidFill>
                <a:latin typeface="Gill Sans" charset="0"/>
              </a:defRPr>
            </a:lvl6pPr>
            <a:lvl7pPr fontAlgn="base">
              <a:spcBef>
                <a:spcPct val="0"/>
              </a:spcBef>
              <a:spcAft>
                <a:spcPct val="0"/>
              </a:spcAft>
              <a:defRPr sz="1200">
                <a:solidFill>
                  <a:schemeClr val="tx1"/>
                </a:solidFill>
                <a:latin typeface="Gill Sans" charset="0"/>
              </a:defRPr>
            </a:lvl7pPr>
            <a:lvl8pPr fontAlgn="base">
              <a:spcBef>
                <a:spcPct val="0"/>
              </a:spcBef>
              <a:spcAft>
                <a:spcPct val="0"/>
              </a:spcAft>
              <a:defRPr sz="1200">
                <a:solidFill>
                  <a:schemeClr val="tx1"/>
                </a:solidFill>
                <a:latin typeface="Gill Sans" charset="0"/>
              </a:defRPr>
            </a:lvl8pPr>
            <a:lvl9pPr fontAlgn="base">
              <a:spcBef>
                <a:spcPct val="0"/>
              </a:spcBef>
              <a:spcAft>
                <a:spcPct val="0"/>
              </a:spcAft>
              <a:defRPr sz="1200">
                <a:solidFill>
                  <a:schemeClr val="tx1"/>
                </a:solidFill>
                <a:latin typeface="Gill Sans" charset="0"/>
              </a:defRPr>
            </a:lvl9pPr>
          </a:lstStyle>
          <a:p>
            <a:pPr lvl="0" algn="ctr" hangingPunct="1">
              <a:defRPr/>
            </a:pPr>
            <a:r>
              <a:rPr lang="en-US" sz="5400" b="1" spc="-300" dirty="0">
                <a:solidFill>
                  <a:srgbClr val="28288C"/>
                </a:solidFill>
                <a:latin typeface="Calibri" panose="020F0502020204030204" pitchFamily="34" charset="0"/>
                <a:ea typeface="PF Paperback" panose="02000503040000020004" pitchFamily="50" charset="0"/>
                <a:cs typeface="Calibri" panose="020F0502020204030204" pitchFamily="34" charset="0"/>
                <a:sym typeface="PF Paperback" panose="02000503040000020004" pitchFamily="50" charset="0"/>
              </a:rPr>
              <a:t>OpenAIRE services &amp; tools for H2020 compliance:</a:t>
            </a:r>
          </a:p>
        </p:txBody>
      </p:sp>
      <p:sp>
        <p:nvSpPr>
          <p:cNvPr id="16" name="Tijdelijke aanduiding voor dianummer 1"/>
          <p:cNvSpPr txBox="1">
            <a:spLocks/>
          </p:cNvSpPr>
          <p:nvPr/>
        </p:nvSpPr>
        <p:spPr bwMode="auto">
          <a:xfrm>
            <a:off x="15543283" y="8622905"/>
            <a:ext cx="720655" cy="48572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1640" tIns="40821" rIns="81640" bIns="40821" numCol="1" rtlCol="0" anchor="ctr" anchorCtr="0" compatLnSpc="1">
            <a:prstTxWarp prst="textNoShape">
              <a:avLst/>
            </a:prstTxWarp>
          </a:bodyPr>
          <a:lstStyle>
            <a:defPPr>
              <a:defRPr lang="en-US"/>
            </a:defPPr>
            <a:lvl1pPr algn="ctr" rtl="0" eaLnBrk="0" fontAlgn="base" hangingPunct="0">
              <a:spcBef>
                <a:spcPct val="0"/>
              </a:spcBef>
              <a:spcAft>
                <a:spcPct val="0"/>
              </a:spcAft>
              <a:defRPr sz="3800" kern="1200" baseline="0">
                <a:solidFill>
                  <a:srgbClr val="000000"/>
                </a:solidFill>
                <a:latin typeface="Gill Sans" charset="0"/>
                <a:ea typeface="ヒラギノ角ゴ ProN W3" charset="0"/>
                <a:cs typeface="ヒラギノ角ゴ ProN W3" charset="0"/>
                <a:sym typeface="Gill Sans" charset="0"/>
              </a:defRPr>
            </a:lvl1pPr>
            <a:lvl2pPr marL="742950" indent="-285750" algn="l" rtl="0" eaLnBrk="0" fontAlgn="base" hangingPunct="0">
              <a:spcBef>
                <a:spcPct val="0"/>
              </a:spcBef>
              <a:spcAft>
                <a:spcPct val="0"/>
              </a:spcAft>
              <a:defRPr sz="3800" kern="1200">
                <a:solidFill>
                  <a:srgbClr val="000000"/>
                </a:solidFill>
                <a:latin typeface="Gill Sans" charset="0"/>
                <a:ea typeface="ヒラギノ角ゴ ProN W3" charset="0"/>
                <a:cs typeface="ヒラギノ角ゴ ProN W3" charset="0"/>
                <a:sym typeface="Gill Sans" charset="0"/>
              </a:defRPr>
            </a:lvl2pPr>
            <a:lvl3pPr marL="1143000" indent="-228600" algn="l" rtl="0" eaLnBrk="0" fontAlgn="base" hangingPunct="0">
              <a:spcBef>
                <a:spcPct val="0"/>
              </a:spcBef>
              <a:spcAft>
                <a:spcPct val="0"/>
              </a:spcAft>
              <a:defRPr sz="3800" kern="1200">
                <a:solidFill>
                  <a:srgbClr val="000000"/>
                </a:solidFill>
                <a:latin typeface="Gill Sans" charset="0"/>
                <a:ea typeface="ヒラギノ角ゴ ProN W3" charset="0"/>
                <a:cs typeface="ヒラギノ角ゴ ProN W3" charset="0"/>
                <a:sym typeface="Gill Sans" charset="0"/>
              </a:defRPr>
            </a:lvl3pPr>
            <a:lvl4pPr marL="1600200" indent="-228600" algn="l" rtl="0" eaLnBrk="0" fontAlgn="base" hangingPunct="0">
              <a:spcBef>
                <a:spcPct val="0"/>
              </a:spcBef>
              <a:spcAft>
                <a:spcPct val="0"/>
              </a:spcAft>
              <a:defRPr sz="3800" kern="1200">
                <a:solidFill>
                  <a:srgbClr val="000000"/>
                </a:solidFill>
                <a:latin typeface="Gill Sans" charset="0"/>
                <a:ea typeface="ヒラギノ角ゴ ProN W3" charset="0"/>
                <a:cs typeface="ヒラギノ角ゴ ProN W3" charset="0"/>
                <a:sym typeface="Gill Sans" charset="0"/>
              </a:defRPr>
            </a:lvl4pPr>
            <a:lvl5pPr marL="2057400" indent="-228600" algn="l" rtl="0" eaLnBrk="0" fontAlgn="base" hangingPunct="0">
              <a:spcBef>
                <a:spcPct val="0"/>
              </a:spcBef>
              <a:spcAft>
                <a:spcPct val="0"/>
              </a:spcAft>
              <a:defRPr sz="3800" kern="1200">
                <a:solidFill>
                  <a:srgbClr val="000000"/>
                </a:solidFill>
                <a:latin typeface="Gill Sans" charset="0"/>
                <a:ea typeface="ヒラギノ角ゴ ProN W3" charset="0"/>
                <a:cs typeface="ヒラギノ角ゴ ProN W3" charset="0"/>
                <a:sym typeface="Gill Sans" charset="0"/>
              </a:defRPr>
            </a:lvl5pPr>
            <a:lvl6pPr marL="2514600" indent="-228600" algn="l" defTabSz="408240" rtl="0" eaLnBrk="0" fontAlgn="base" latinLnBrk="0" hangingPunct="0">
              <a:spcBef>
                <a:spcPct val="0"/>
              </a:spcBef>
              <a:spcAft>
                <a:spcPct val="0"/>
              </a:spcAft>
              <a:defRPr sz="3800" kern="1200">
                <a:solidFill>
                  <a:srgbClr val="000000"/>
                </a:solidFill>
                <a:latin typeface="Gill Sans" charset="0"/>
                <a:ea typeface="ヒラギノ角ゴ ProN W3" charset="0"/>
                <a:cs typeface="ヒラギノ角ゴ ProN W3" charset="0"/>
                <a:sym typeface="Gill Sans" charset="0"/>
              </a:defRPr>
            </a:lvl6pPr>
            <a:lvl7pPr marL="2971800" indent="-228600" algn="l" defTabSz="408240" rtl="0" eaLnBrk="0" fontAlgn="base" latinLnBrk="0" hangingPunct="0">
              <a:spcBef>
                <a:spcPct val="0"/>
              </a:spcBef>
              <a:spcAft>
                <a:spcPct val="0"/>
              </a:spcAft>
              <a:defRPr sz="3800" kern="1200">
                <a:solidFill>
                  <a:srgbClr val="000000"/>
                </a:solidFill>
                <a:latin typeface="Gill Sans" charset="0"/>
                <a:ea typeface="ヒラギノ角ゴ ProN W3" charset="0"/>
                <a:cs typeface="ヒラギノ角ゴ ProN W3" charset="0"/>
                <a:sym typeface="Gill Sans" charset="0"/>
              </a:defRPr>
            </a:lvl7pPr>
            <a:lvl8pPr marL="3429000" indent="-228600" algn="l" defTabSz="408240" rtl="0" eaLnBrk="0" fontAlgn="base" latinLnBrk="0" hangingPunct="0">
              <a:spcBef>
                <a:spcPct val="0"/>
              </a:spcBef>
              <a:spcAft>
                <a:spcPct val="0"/>
              </a:spcAft>
              <a:defRPr sz="3800" kern="1200">
                <a:solidFill>
                  <a:srgbClr val="000000"/>
                </a:solidFill>
                <a:latin typeface="Gill Sans" charset="0"/>
                <a:ea typeface="ヒラギノ角ゴ ProN W3" charset="0"/>
                <a:cs typeface="ヒラギノ角ゴ ProN W3" charset="0"/>
                <a:sym typeface="Gill Sans" charset="0"/>
              </a:defRPr>
            </a:lvl8pPr>
            <a:lvl9pPr marL="3886200" indent="-228600" algn="l" defTabSz="408240" rtl="0" eaLnBrk="0" fontAlgn="base" latinLnBrk="0" hangingPunct="0">
              <a:spcBef>
                <a:spcPct val="0"/>
              </a:spcBef>
              <a:spcAft>
                <a:spcPct val="0"/>
              </a:spcAft>
              <a:defRPr sz="3800" kern="1200">
                <a:solidFill>
                  <a:srgbClr val="000000"/>
                </a:solidFill>
                <a:latin typeface="Gill Sans" charset="0"/>
                <a:ea typeface="ヒラギノ角ゴ ProN W3" charset="0"/>
                <a:cs typeface="ヒラギノ角ゴ ProN W3" charset="0"/>
                <a:sym typeface="Gill Sans" charset="0"/>
              </a:defRPr>
            </a:lvl9pPr>
          </a:lstStyle>
          <a:p>
            <a:pPr marL="0" marR="0" lvl="0" indent="0" algn="ctr" defTabSz="547687" rtl="0" eaLnBrk="0" fontAlgn="base" latinLnBrk="0" hangingPunct="0">
              <a:lnSpc>
                <a:spcPct val="100000"/>
              </a:lnSpc>
              <a:spcBef>
                <a:spcPct val="0"/>
              </a:spcBef>
              <a:spcAft>
                <a:spcPct val="0"/>
              </a:spcAft>
              <a:buClrTx/>
              <a:buSzTx/>
              <a:buFontTx/>
              <a:buNone/>
              <a:tabLst/>
              <a:defRPr/>
            </a:pPr>
            <a:fld id="{B87F45B9-3947-4BD8-867D-DEA169F05ED7}" type="slidenum">
              <a:rPr kumimoji="0" lang="en-US" altLang="nl-BE" sz="1400" b="0" i="0" u="none" strike="noStrike" kern="1200" cap="none" spc="0" normalizeH="0" baseline="0" noProof="0">
                <a:ln>
                  <a:noFill/>
                </a:ln>
                <a:solidFill>
                  <a:srgbClr val="595959"/>
                </a:solidFill>
                <a:effectLst/>
                <a:uLnTx/>
                <a:uFillTx/>
                <a:latin typeface="Calibri" panose="020F0502020204030204" pitchFamily="34" charset="0"/>
                <a:ea typeface="PF Paperback Light" pitchFamily="50" charset="0"/>
                <a:cs typeface="Calibri" panose="020F0502020204030204" pitchFamily="34" charset="0"/>
                <a:sym typeface="Gill Sans" charset="0"/>
              </a:rPr>
              <a:pPr marL="0" marR="0" lvl="0" indent="0" algn="ctr" defTabSz="547687" rtl="0" eaLnBrk="0" fontAlgn="base" latinLnBrk="0" hangingPunct="0">
                <a:lnSpc>
                  <a:spcPct val="100000"/>
                </a:lnSpc>
                <a:spcBef>
                  <a:spcPct val="0"/>
                </a:spcBef>
                <a:spcAft>
                  <a:spcPct val="0"/>
                </a:spcAft>
                <a:buClrTx/>
                <a:buSzTx/>
                <a:buFontTx/>
                <a:buNone/>
                <a:tabLst/>
                <a:defRPr/>
              </a:pPr>
              <a:t>10</a:t>
            </a:fld>
            <a:endParaRPr kumimoji="0" lang="en-US" altLang="nl-BE" sz="1400" b="0" i="0" u="none" strike="noStrike" kern="1200" cap="none" spc="0" normalizeH="0" baseline="0" noProof="0">
              <a:ln>
                <a:noFill/>
              </a:ln>
              <a:solidFill>
                <a:srgbClr val="595959"/>
              </a:solidFill>
              <a:effectLst/>
              <a:uLnTx/>
              <a:uFillTx/>
              <a:latin typeface="Calibri" panose="020F0502020204030204" pitchFamily="34" charset="0"/>
              <a:ea typeface="PF Paperback Light" pitchFamily="50" charset="0"/>
              <a:cs typeface="Calibri" panose="020F0502020204030204" pitchFamily="34" charset="0"/>
              <a:sym typeface="Gill Sans" charset="0"/>
            </a:endParaRPr>
          </a:p>
        </p:txBody>
      </p:sp>
      <p:sp>
        <p:nvSpPr>
          <p:cNvPr id="20" name="Slide Number Placeholder 5"/>
          <p:cNvSpPr txBox="1">
            <a:spLocks/>
          </p:cNvSpPr>
          <p:nvPr/>
        </p:nvSpPr>
        <p:spPr>
          <a:xfrm>
            <a:off x="15544800" y="8622913"/>
            <a:ext cx="720725" cy="485728"/>
          </a:xfrm>
          <a:prstGeom prst="rect">
            <a:avLst/>
          </a:prstGeom>
        </p:spPr>
        <p:txBody>
          <a:bodyPr vert="horz" lIns="81640" tIns="40821" rIns="81640" bIns="40821" rtlCol="0" anchor="ctr"/>
          <a:lstStyle>
            <a:defPPr>
              <a:defRPr lang="en-US"/>
            </a:defPPr>
            <a:lvl1pPr algn="ctr" rtl="0" eaLnBrk="0" fontAlgn="base" hangingPunct="0">
              <a:spcBef>
                <a:spcPct val="0"/>
              </a:spcBef>
              <a:spcAft>
                <a:spcPct val="0"/>
              </a:spcAft>
              <a:defRPr sz="1400" kern="1200" baseline="0">
                <a:solidFill>
                  <a:srgbClr val="595959"/>
                </a:solidFill>
                <a:latin typeface="PF Paperback Light"/>
                <a:ea typeface="ヒラギノ角ゴ ProN W3" charset="0"/>
                <a:cs typeface="PF Paperback Light"/>
                <a:sym typeface="Gill Sans" charset="0"/>
              </a:defRPr>
            </a:lvl1pPr>
            <a:lvl2pPr marL="408240" algn="l" rtl="0" eaLnBrk="0" fontAlgn="base" hangingPunct="0">
              <a:spcBef>
                <a:spcPct val="0"/>
              </a:spcBef>
              <a:spcAft>
                <a:spcPct val="0"/>
              </a:spcAft>
              <a:defRPr sz="3300" kern="1200">
                <a:solidFill>
                  <a:srgbClr val="000000"/>
                </a:solidFill>
                <a:latin typeface="Gill Sans" charset="0"/>
                <a:ea typeface="ヒラギノ角ゴ ProN W3" charset="0"/>
                <a:cs typeface="ヒラギノ角ゴ ProN W3" charset="0"/>
                <a:sym typeface="Gill Sans" charset="0"/>
              </a:defRPr>
            </a:lvl2pPr>
            <a:lvl3pPr marL="816479" algn="l" rtl="0" eaLnBrk="0" fontAlgn="base" hangingPunct="0">
              <a:spcBef>
                <a:spcPct val="0"/>
              </a:spcBef>
              <a:spcAft>
                <a:spcPct val="0"/>
              </a:spcAft>
              <a:defRPr sz="3300" kern="1200">
                <a:solidFill>
                  <a:srgbClr val="000000"/>
                </a:solidFill>
                <a:latin typeface="Gill Sans" charset="0"/>
                <a:ea typeface="ヒラギノ角ゴ ProN W3" charset="0"/>
                <a:cs typeface="ヒラギノ角ゴ ProN W3" charset="0"/>
                <a:sym typeface="Gill Sans" charset="0"/>
              </a:defRPr>
            </a:lvl3pPr>
            <a:lvl4pPr marL="1224719" algn="l" rtl="0" eaLnBrk="0" fontAlgn="base" hangingPunct="0">
              <a:spcBef>
                <a:spcPct val="0"/>
              </a:spcBef>
              <a:spcAft>
                <a:spcPct val="0"/>
              </a:spcAft>
              <a:defRPr sz="3300" kern="1200">
                <a:solidFill>
                  <a:srgbClr val="000000"/>
                </a:solidFill>
                <a:latin typeface="Gill Sans" charset="0"/>
                <a:ea typeface="ヒラギノ角ゴ ProN W3" charset="0"/>
                <a:cs typeface="ヒラギノ角ゴ ProN W3" charset="0"/>
                <a:sym typeface="Gill Sans" charset="0"/>
              </a:defRPr>
            </a:lvl4pPr>
            <a:lvl5pPr marL="1632958" algn="l" rtl="0" eaLnBrk="0" fontAlgn="base" hangingPunct="0">
              <a:spcBef>
                <a:spcPct val="0"/>
              </a:spcBef>
              <a:spcAft>
                <a:spcPct val="0"/>
              </a:spcAft>
              <a:defRPr sz="3300" kern="1200">
                <a:solidFill>
                  <a:srgbClr val="000000"/>
                </a:solidFill>
                <a:latin typeface="Gill Sans" charset="0"/>
                <a:ea typeface="ヒラギノ角ゴ ProN W3" charset="0"/>
                <a:cs typeface="ヒラギノ角ゴ ProN W3" charset="0"/>
                <a:sym typeface="Gill Sans" charset="0"/>
              </a:defRPr>
            </a:lvl5pPr>
            <a:lvl6pPr marL="2041198" algn="l" defTabSz="408240" rtl="0" eaLnBrk="1" latinLnBrk="0" hangingPunct="1">
              <a:defRPr sz="3300" kern="1200">
                <a:solidFill>
                  <a:srgbClr val="000000"/>
                </a:solidFill>
                <a:latin typeface="Gill Sans" charset="0"/>
                <a:ea typeface="ヒラギノ角ゴ ProN W3" charset="0"/>
                <a:cs typeface="ヒラギノ角ゴ ProN W3" charset="0"/>
                <a:sym typeface="Gill Sans" charset="0"/>
              </a:defRPr>
            </a:lvl6pPr>
            <a:lvl7pPr marL="2449438" algn="l" defTabSz="408240" rtl="0" eaLnBrk="1" latinLnBrk="0" hangingPunct="1">
              <a:defRPr sz="3300" kern="1200">
                <a:solidFill>
                  <a:srgbClr val="000000"/>
                </a:solidFill>
                <a:latin typeface="Gill Sans" charset="0"/>
                <a:ea typeface="ヒラギノ角ゴ ProN W3" charset="0"/>
                <a:cs typeface="ヒラギノ角ゴ ProN W3" charset="0"/>
                <a:sym typeface="Gill Sans" charset="0"/>
              </a:defRPr>
            </a:lvl7pPr>
            <a:lvl8pPr marL="2857677" algn="l" defTabSz="408240" rtl="0" eaLnBrk="1" latinLnBrk="0" hangingPunct="1">
              <a:defRPr sz="3300" kern="1200">
                <a:solidFill>
                  <a:srgbClr val="000000"/>
                </a:solidFill>
                <a:latin typeface="Gill Sans" charset="0"/>
                <a:ea typeface="ヒラギノ角ゴ ProN W3" charset="0"/>
                <a:cs typeface="ヒラギノ角ゴ ProN W3" charset="0"/>
                <a:sym typeface="Gill Sans" charset="0"/>
              </a:defRPr>
            </a:lvl8pPr>
            <a:lvl9pPr marL="3265917" algn="l" defTabSz="408240" rtl="0" eaLnBrk="1" latinLnBrk="0" hangingPunct="1">
              <a:defRPr sz="3300" kern="1200">
                <a:solidFill>
                  <a:srgbClr val="000000"/>
                </a:solidFill>
                <a:latin typeface="Gill Sans" charset="0"/>
                <a:ea typeface="ヒラギノ角ゴ ProN W3" charset="0"/>
                <a:cs typeface="ヒラギノ角ゴ ProN W3" charset="0"/>
                <a:sym typeface="Gill Sans" charset="0"/>
              </a:defRPr>
            </a:lvl9pPr>
          </a:lstStyle>
          <a:p>
            <a:pPr marL="0" marR="0" lvl="0" indent="0" algn="ctr" defTabSz="547687" rtl="0" eaLnBrk="0" fontAlgn="base" latinLnBrk="0" hangingPunct="0">
              <a:lnSpc>
                <a:spcPct val="100000"/>
              </a:lnSpc>
              <a:spcBef>
                <a:spcPct val="0"/>
              </a:spcBef>
              <a:spcAft>
                <a:spcPct val="0"/>
              </a:spcAft>
              <a:buClrTx/>
              <a:buSzTx/>
              <a:buFontTx/>
              <a:buNone/>
              <a:tabLst/>
              <a:defRPr/>
            </a:pPr>
            <a:fld id="{FD4AEA9A-7120-6C4C-8C98-C506EB8CB8FC}" type="slidenum">
              <a:rPr kumimoji="0" lang="en-GB" sz="1400" b="0" i="0" u="none" strike="noStrike" kern="1200" cap="none" spc="0" normalizeH="0" baseline="0" noProof="0">
                <a:ln>
                  <a:noFill/>
                </a:ln>
                <a:solidFill>
                  <a:srgbClr val="595959"/>
                </a:solidFill>
                <a:effectLst/>
                <a:uLnTx/>
                <a:uFillTx/>
                <a:latin typeface="Calibri" panose="020F0502020204030204" pitchFamily="34" charset="0"/>
                <a:cs typeface="Calibri" panose="020F0502020204030204" pitchFamily="34" charset="0"/>
                <a:sym typeface="Gill Sans" charset="0"/>
              </a:rPr>
              <a:pPr marL="0" marR="0" lvl="0" indent="0" algn="ctr" defTabSz="547687" rtl="0" eaLnBrk="0" fontAlgn="base" latinLnBrk="0" hangingPunct="0">
                <a:lnSpc>
                  <a:spcPct val="100000"/>
                </a:lnSpc>
                <a:spcBef>
                  <a:spcPct val="0"/>
                </a:spcBef>
                <a:spcAft>
                  <a:spcPct val="0"/>
                </a:spcAft>
                <a:buClrTx/>
                <a:buSzTx/>
                <a:buFontTx/>
                <a:buNone/>
                <a:tabLst/>
                <a:defRPr/>
              </a:pPr>
              <a:t>10</a:t>
            </a:fld>
            <a:endParaRPr kumimoji="0" lang="en-GB" sz="1400" b="0" i="0" u="none" strike="noStrike" kern="1200" cap="none" spc="0" normalizeH="0" baseline="0" noProof="0" dirty="0">
              <a:ln>
                <a:noFill/>
              </a:ln>
              <a:solidFill>
                <a:srgbClr val="595959"/>
              </a:solidFill>
              <a:effectLst/>
              <a:uLnTx/>
              <a:uFillTx/>
              <a:latin typeface="Calibri" panose="020F0502020204030204" pitchFamily="34" charset="0"/>
              <a:cs typeface="Calibri" panose="020F0502020204030204" pitchFamily="34" charset="0"/>
              <a:sym typeface="Gill Sans" charset="0"/>
            </a:endParaRPr>
          </a:p>
        </p:txBody>
      </p:sp>
      <p:sp>
        <p:nvSpPr>
          <p:cNvPr id="2" name="Tekstvak 1"/>
          <p:cNvSpPr txBox="1"/>
          <p:nvPr/>
        </p:nvSpPr>
        <p:spPr>
          <a:xfrm>
            <a:off x="3344779" y="1869256"/>
            <a:ext cx="11100426" cy="5632311"/>
          </a:xfrm>
          <a:prstGeom prst="rect">
            <a:avLst/>
          </a:prstGeom>
          <a:noFill/>
        </p:spPr>
        <p:txBody>
          <a:bodyPr wrap="square" rtlCol="0">
            <a:spAutoFit/>
          </a:bodyPr>
          <a:lstStyle/>
          <a:p>
            <a:pPr marL="457200" marR="0" lvl="0" indent="-457200" algn="l" defTabSz="547687" rtl="0" eaLnBrk="1" fontAlgn="auto" latinLnBrk="0" hangingPunct="0">
              <a:lnSpc>
                <a:spcPct val="150000"/>
              </a:lnSpc>
              <a:spcBef>
                <a:spcPts val="0"/>
              </a:spcBef>
              <a:spcAft>
                <a:spcPts val="0"/>
              </a:spcAft>
              <a:buClr>
                <a:srgbClr val="2D73D7"/>
              </a:buClr>
              <a:buSzTx/>
              <a:buFont typeface="Wingdings" panose="05000000000000000000" pitchFamily="2" charset="2"/>
              <a:buChar char="ü"/>
              <a:tabLst/>
              <a:defRPr/>
            </a:pPr>
            <a:r>
              <a:rPr kumimoji="0" lang="en-GB" sz="4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Helvetica Light"/>
              </a:rPr>
              <a:t>Open Access depositing</a:t>
            </a:r>
          </a:p>
          <a:p>
            <a:pPr marL="457200" marR="0" lvl="0" indent="-457200" algn="l" defTabSz="547687" rtl="0" eaLnBrk="1" fontAlgn="auto" latinLnBrk="0" hangingPunct="0">
              <a:lnSpc>
                <a:spcPct val="150000"/>
              </a:lnSpc>
              <a:spcBef>
                <a:spcPts val="0"/>
              </a:spcBef>
              <a:spcAft>
                <a:spcPts val="0"/>
              </a:spcAft>
              <a:buClr>
                <a:srgbClr val="2D73D7"/>
              </a:buClr>
              <a:buSzTx/>
              <a:buFont typeface="Wingdings" panose="05000000000000000000" pitchFamily="2" charset="2"/>
              <a:buChar char="ü"/>
              <a:tabLst/>
              <a:defRPr/>
            </a:pPr>
            <a:r>
              <a:rPr kumimoji="0" lang="en-GB" sz="4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Helvetica Light"/>
              </a:rPr>
              <a:t>Storing research data in Zenodo</a:t>
            </a:r>
          </a:p>
          <a:p>
            <a:pPr marL="457200" marR="0" lvl="0" indent="-457200" algn="l" defTabSz="547687" rtl="0" eaLnBrk="1" fontAlgn="auto" latinLnBrk="0" hangingPunct="0">
              <a:lnSpc>
                <a:spcPct val="150000"/>
              </a:lnSpc>
              <a:spcBef>
                <a:spcPts val="0"/>
              </a:spcBef>
              <a:spcAft>
                <a:spcPts val="0"/>
              </a:spcAft>
              <a:buClr>
                <a:srgbClr val="2D73D7"/>
              </a:buClr>
              <a:buSzTx/>
              <a:buFont typeface="Wingdings" panose="05000000000000000000" pitchFamily="2" charset="2"/>
              <a:buChar char="ü"/>
              <a:tabLst/>
              <a:defRPr/>
            </a:pPr>
            <a:r>
              <a:rPr kumimoji="0" lang="en-GB" sz="4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Helvetica Light"/>
              </a:rPr>
              <a:t>Claiming publications and datasets</a:t>
            </a:r>
          </a:p>
          <a:p>
            <a:pPr marL="457200" marR="0" lvl="0" indent="-457200" algn="l" defTabSz="547687" rtl="0" eaLnBrk="1" fontAlgn="auto" latinLnBrk="0" hangingPunct="0">
              <a:lnSpc>
                <a:spcPct val="150000"/>
              </a:lnSpc>
              <a:spcBef>
                <a:spcPts val="0"/>
              </a:spcBef>
              <a:spcAft>
                <a:spcPts val="0"/>
              </a:spcAft>
              <a:buClr>
                <a:srgbClr val="2D73D7"/>
              </a:buClr>
              <a:buSzTx/>
              <a:buFont typeface="Wingdings" panose="05000000000000000000" pitchFamily="2" charset="2"/>
              <a:buChar char="ü"/>
              <a:tabLst/>
              <a:defRPr/>
            </a:pPr>
            <a:r>
              <a:rPr kumimoji="0" lang="en-GB" sz="4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Helvetica Light"/>
              </a:rPr>
              <a:t>Reporting research outputs</a:t>
            </a:r>
          </a:p>
          <a:p>
            <a:pPr marL="457200" marR="0" lvl="0" indent="-457200" algn="l" defTabSz="547687" rtl="0" eaLnBrk="1" fontAlgn="auto" latinLnBrk="0" hangingPunct="0">
              <a:lnSpc>
                <a:spcPct val="150000"/>
              </a:lnSpc>
              <a:spcBef>
                <a:spcPts val="0"/>
              </a:spcBef>
              <a:spcAft>
                <a:spcPts val="0"/>
              </a:spcAft>
              <a:buClr>
                <a:srgbClr val="2D73D7"/>
              </a:buClr>
              <a:buSzTx/>
              <a:buFont typeface="Wingdings" panose="05000000000000000000" pitchFamily="2" charset="2"/>
              <a:buChar char="ü"/>
              <a:tabLst/>
              <a:defRPr/>
            </a:pPr>
            <a:r>
              <a:rPr kumimoji="0" lang="en-GB" sz="4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Helvetica Light"/>
              </a:rPr>
              <a:t>Discover, analyse and access</a:t>
            </a:r>
          </a:p>
          <a:p>
            <a:pPr marL="457200" lvl="0" indent="-457200" algn="l">
              <a:lnSpc>
                <a:spcPct val="150000"/>
              </a:lnSpc>
              <a:buClr>
                <a:srgbClr val="2D73D7"/>
              </a:buClr>
              <a:buFont typeface="Wingdings" panose="05000000000000000000" pitchFamily="2" charset="2"/>
              <a:buChar char="ü"/>
            </a:pPr>
            <a:r>
              <a:rPr lang="en-GB" sz="4000" b="1" dirty="0">
                <a:latin typeface="Calibri" panose="020F0502020204030204" pitchFamily="34" charset="0"/>
                <a:cs typeface="Calibri" panose="020F0502020204030204" pitchFamily="34" charset="0"/>
              </a:rPr>
              <a:t>Helpdesk, training and support material</a:t>
            </a:r>
            <a:endParaRPr kumimoji="0" lang="en-GB" sz="4000" b="1" i="0" u="none" strike="noStrike" kern="0" cap="none" spc="0" normalizeH="0" baseline="0" noProof="0" dirty="0">
              <a:ln>
                <a:noFill/>
              </a:ln>
              <a:solidFill>
                <a:srgbClr val="000000">
                  <a:lumMod val="50000"/>
                  <a:lumOff val="50000"/>
                </a:srgbClr>
              </a:solidFill>
              <a:effectLst/>
              <a:uLnTx/>
              <a:uFillTx/>
              <a:latin typeface="Calibri" panose="020F0502020204030204" pitchFamily="34" charset="0"/>
              <a:cs typeface="Calibri" panose="020F0502020204030204" pitchFamily="34" charset="0"/>
              <a:sym typeface="Helvetica Light"/>
            </a:endParaRPr>
          </a:p>
        </p:txBody>
      </p:sp>
      <p:pic>
        <p:nvPicPr>
          <p:cNvPr id="6" name="Picture 7"/>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815" y="5414091"/>
            <a:ext cx="5169077" cy="3712775"/>
          </a:xfrm>
          <a:prstGeom prst="rect">
            <a:avLst/>
          </a:prstGeom>
        </p:spPr>
      </p:pic>
    </p:spTree>
    <p:extLst>
      <p:ext uri="{BB962C8B-B14F-4D97-AF65-F5344CB8AC3E}">
        <p14:creationId xmlns:p14="http://schemas.microsoft.com/office/powerpoint/2010/main" val="96078349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177966" y="1538746"/>
            <a:ext cx="15826386" cy="5616076"/>
            <a:chOff x="-8110" y="2312248"/>
            <a:chExt cx="15827932" cy="5616624"/>
          </a:xfrm>
        </p:grpSpPr>
        <p:grpSp>
          <p:nvGrpSpPr>
            <p:cNvPr id="9" name="Grupo 8"/>
            <p:cNvGrpSpPr/>
            <p:nvPr/>
          </p:nvGrpSpPr>
          <p:grpSpPr>
            <a:xfrm>
              <a:off x="-8110" y="2312248"/>
              <a:ext cx="5760641" cy="5616624"/>
              <a:chOff x="746822" y="2051720"/>
              <a:chExt cx="5760641" cy="5616624"/>
            </a:xfrm>
          </p:grpSpPr>
          <p:pic>
            <p:nvPicPr>
              <p:cNvPr id="6" name="Imagem 5"/>
              <p:cNvPicPr>
                <a:picLocks noChangeAspect="1"/>
              </p:cNvPicPr>
              <p:nvPr/>
            </p:nvPicPr>
            <p:blipFill rotWithShape="1">
              <a:blip r:embed="rId2"/>
              <a:srcRect l="17254" t="16482" r="17020" b="3728"/>
              <a:stretch/>
            </p:blipFill>
            <p:spPr>
              <a:xfrm>
                <a:off x="746822" y="2051720"/>
                <a:ext cx="5760641" cy="5616624"/>
              </a:xfrm>
              <a:prstGeom prst="rect">
                <a:avLst/>
              </a:prstGeom>
            </p:spPr>
          </p:pic>
          <p:sp>
            <p:nvSpPr>
              <p:cNvPr id="7" name="CaixaDeTexto 6"/>
              <p:cNvSpPr txBox="1"/>
              <p:nvPr/>
            </p:nvSpPr>
            <p:spPr>
              <a:xfrm>
                <a:off x="1098987" y="2871312"/>
                <a:ext cx="4960269" cy="2862322"/>
              </a:xfrm>
              <a:prstGeom prst="rect">
                <a:avLst/>
              </a:prstGeom>
              <a:noFill/>
            </p:spPr>
            <p:txBody>
              <a:bodyPr wrap="none" rtlCol="0">
                <a:spAutoFit/>
              </a:bodyPr>
              <a:lstStyle/>
              <a:p>
                <a:pPr defTabSz="914309" eaLnBrk="0" fontAlgn="base">
                  <a:spcBef>
                    <a:spcPct val="0"/>
                  </a:spcBef>
                  <a:spcAft>
                    <a:spcPct val="0"/>
                  </a:spcAft>
                </a:pPr>
                <a:r>
                  <a:rPr lang="pt-PT" sz="5999" b="1" kern="1200" dirty="0">
                    <a:solidFill>
                      <a:srgbClr val="FFFFFF"/>
                    </a:solidFill>
                    <a:latin typeface="Calibri" panose="020F0502020204030204" pitchFamily="34" charset="0"/>
                    <a:sym typeface="Gill Sans" charset="0"/>
                  </a:rPr>
                  <a:t>PROJECT</a:t>
                </a:r>
              </a:p>
              <a:p>
                <a:pPr defTabSz="914309" eaLnBrk="0" fontAlgn="base">
                  <a:spcBef>
                    <a:spcPct val="0"/>
                  </a:spcBef>
                  <a:spcAft>
                    <a:spcPct val="0"/>
                  </a:spcAft>
                </a:pPr>
                <a:r>
                  <a:rPr lang="pt-PT" sz="5999" b="1" kern="1200" dirty="0">
                    <a:solidFill>
                      <a:srgbClr val="FFFFFF"/>
                    </a:solidFill>
                    <a:latin typeface="Calibri" panose="020F0502020204030204" pitchFamily="34" charset="0"/>
                    <a:sym typeface="Gill Sans" charset="0"/>
                  </a:rPr>
                  <a:t>PUBLICATIONS</a:t>
                </a:r>
              </a:p>
              <a:p>
                <a:pPr defTabSz="914309" eaLnBrk="0" fontAlgn="base">
                  <a:spcBef>
                    <a:spcPct val="0"/>
                  </a:spcBef>
                  <a:spcAft>
                    <a:spcPct val="0"/>
                  </a:spcAft>
                </a:pPr>
                <a:r>
                  <a:rPr lang="pt-PT" sz="5999" b="1" kern="1200" dirty="0">
                    <a:solidFill>
                      <a:srgbClr val="FFFFFF"/>
                    </a:solidFill>
                    <a:latin typeface="Calibri" panose="020F0502020204030204" pitchFamily="34" charset="0"/>
                    <a:sym typeface="Gill Sans" charset="0"/>
                  </a:rPr>
                  <a:t>AND DATASETS</a:t>
                </a:r>
                <a:endParaRPr lang="en-US" sz="5999" b="1" kern="1200" dirty="0">
                  <a:solidFill>
                    <a:srgbClr val="FFFFFF"/>
                  </a:solidFill>
                  <a:latin typeface="Calibri" panose="020F0502020204030204" pitchFamily="34" charset="0"/>
                  <a:sym typeface="Gill Sans" charset="0"/>
                </a:endParaRPr>
              </a:p>
            </p:txBody>
          </p:sp>
        </p:grpSp>
        <p:pic>
          <p:nvPicPr>
            <p:cNvPr id="10" name="Imagem 9"/>
            <p:cNvPicPr>
              <a:picLocks noChangeAspect="1"/>
            </p:cNvPicPr>
            <p:nvPr/>
          </p:nvPicPr>
          <p:blipFill>
            <a:blip r:embed="rId3"/>
            <a:stretch>
              <a:fillRect/>
            </a:stretch>
          </p:blipFill>
          <p:spPr>
            <a:xfrm>
              <a:off x="11314604" y="2788001"/>
              <a:ext cx="4505218" cy="3352721"/>
            </a:xfrm>
            <a:prstGeom prst="rect">
              <a:avLst/>
            </a:prstGeom>
            <a:ln>
              <a:noFill/>
            </a:ln>
            <a:effectLst>
              <a:outerShdw blurRad="190500" algn="tl" rotWithShape="0">
                <a:srgbClr val="000000">
                  <a:alpha val="70000"/>
                </a:srgbClr>
              </a:outerShdw>
            </a:effectLst>
          </p:spPr>
        </p:pic>
        <p:sp>
          <p:nvSpPr>
            <p:cNvPr id="11" name="Seta para a direita 10"/>
            <p:cNvSpPr/>
            <p:nvPr/>
          </p:nvSpPr>
          <p:spPr bwMode="auto">
            <a:xfrm>
              <a:off x="5536506" y="4544496"/>
              <a:ext cx="5544615" cy="1152128"/>
            </a:xfrm>
            <a:prstGeom prst="rightArrow">
              <a:avLst/>
            </a:prstGeom>
            <a:solidFill>
              <a:srgbClr val="92D050"/>
            </a:solidFill>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91431" tIns="45716" rIns="91431" bIns="45716" numCol="1" rtlCol="0" anchor="t" anchorCtr="0" compatLnSpc="1">
              <a:prstTxWarp prst="textNoShape">
                <a:avLst/>
              </a:prstTxWarp>
            </a:bodyPr>
            <a:lstStyle/>
            <a:p>
              <a:pPr defTabSz="914309" fontAlgn="base" hangingPunct="1">
                <a:spcBef>
                  <a:spcPct val="0"/>
                </a:spcBef>
                <a:spcAft>
                  <a:spcPct val="0"/>
                </a:spcAft>
              </a:pPr>
              <a:endParaRPr lang="en-US" sz="3800" kern="1200" dirty="0">
                <a:solidFill>
                  <a:srgbClr val="000000"/>
                </a:solidFill>
                <a:latin typeface="Gill Sans" charset="0"/>
                <a:ea typeface="ヒラギノ角ゴ ProN W3" charset="0"/>
                <a:cs typeface="ヒラギノ角ゴ ProN W3" charset="0"/>
                <a:sym typeface="Gill Sans" charset="0"/>
              </a:endParaRPr>
            </a:p>
          </p:txBody>
        </p:sp>
        <p:sp>
          <p:nvSpPr>
            <p:cNvPr id="12" name="CaixaDeTexto 11"/>
            <p:cNvSpPr txBox="1"/>
            <p:nvPr/>
          </p:nvSpPr>
          <p:spPr>
            <a:xfrm>
              <a:off x="5608514" y="5840640"/>
              <a:ext cx="4643364" cy="600164"/>
            </a:xfrm>
            <a:prstGeom prst="rect">
              <a:avLst/>
            </a:prstGeom>
            <a:noFill/>
          </p:spPr>
          <p:txBody>
            <a:bodyPr wrap="square" rtlCol="0">
              <a:spAutoFit/>
            </a:bodyPr>
            <a:lstStyle/>
            <a:p>
              <a:pPr defTabSz="914309" eaLnBrk="0" fontAlgn="base">
                <a:spcBef>
                  <a:spcPct val="0"/>
                </a:spcBef>
                <a:spcAft>
                  <a:spcPct val="0"/>
                </a:spcAft>
              </a:pPr>
              <a:r>
                <a:rPr lang="en-US" sz="3300" b="1" kern="1200" dirty="0">
                  <a:solidFill>
                    <a:srgbClr val="000000">
                      <a:lumMod val="50000"/>
                      <a:lumOff val="50000"/>
                    </a:srgbClr>
                  </a:solidFill>
                  <a:latin typeface="Gill Sans" charset="0"/>
                  <a:sym typeface="Gill Sans" charset="0"/>
                </a:rPr>
                <a:t>Automatically</a:t>
              </a:r>
            </a:p>
          </p:txBody>
        </p:sp>
      </p:grpSp>
      <p:pic>
        <p:nvPicPr>
          <p:cNvPr id="14" name="Imagem 13"/>
          <p:cNvPicPr>
            <a:picLocks noChangeAspect="1"/>
          </p:cNvPicPr>
          <p:nvPr/>
        </p:nvPicPr>
        <p:blipFill rotWithShape="1">
          <a:blip r:embed="rId4"/>
          <a:srcRect r="18923" b="64272"/>
          <a:stretch/>
        </p:blipFill>
        <p:spPr>
          <a:xfrm>
            <a:off x="9787347" y="5634610"/>
            <a:ext cx="6263484" cy="2320412"/>
          </a:xfrm>
          <a:prstGeom prst="rect">
            <a:avLst/>
          </a:prstGeom>
          <a:ln>
            <a:noFill/>
          </a:ln>
          <a:effectLst>
            <a:outerShdw blurRad="190500" algn="tl" rotWithShape="0">
              <a:srgbClr val="000000">
                <a:alpha val="70000"/>
              </a:srgbClr>
            </a:outerShdw>
          </a:effectLst>
        </p:spPr>
      </p:pic>
      <p:pic>
        <p:nvPicPr>
          <p:cNvPr id="3" name="Imagem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04169" y="1410419"/>
            <a:ext cx="5310790" cy="1895677"/>
          </a:xfrm>
          <a:prstGeom prst="rect">
            <a:avLst/>
          </a:prstGeom>
        </p:spPr>
      </p:pic>
      <p:sp>
        <p:nvSpPr>
          <p:cNvPr id="4" name="Seta para baixo 3"/>
          <p:cNvSpPr/>
          <p:nvPr/>
        </p:nvSpPr>
        <p:spPr>
          <a:xfrm rot="5400000">
            <a:off x="7170258" y="5931571"/>
            <a:ext cx="636361" cy="1299410"/>
          </a:xfrm>
          <a:prstGeom prst="downArrow">
            <a:avLst/>
          </a:prstGeom>
          <a:ln/>
        </p:spPr>
        <p:style>
          <a:lnRef idx="0">
            <a:schemeClr val="accent2"/>
          </a:lnRef>
          <a:fillRef idx="3">
            <a:schemeClr val="accent2"/>
          </a:fillRef>
          <a:effectRef idx="3">
            <a:schemeClr val="accent2"/>
          </a:effectRef>
          <a:fontRef idx="minor">
            <a:schemeClr val="lt1"/>
          </a:fontRef>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pt-PT" sz="2200" b="0" i="0" u="none" strike="noStrike" cap="none" spc="0" normalizeH="0" baseline="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390214080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9575D8-EA27-6547-93A0-F696370F0176}"/>
              </a:ext>
            </a:extLst>
          </p:cNvPr>
          <p:cNvSpPr>
            <a:spLocks noGrp="1"/>
          </p:cNvSpPr>
          <p:nvPr>
            <p:ph idx="1"/>
          </p:nvPr>
        </p:nvSpPr>
        <p:spPr>
          <a:xfrm>
            <a:off x="701940" y="530665"/>
            <a:ext cx="14719249" cy="6277500"/>
          </a:xfrm>
        </p:spPr>
        <p:txBody>
          <a:bodyPr/>
          <a:lstStyle/>
          <a:p>
            <a:pPr marL="80995" indent="0">
              <a:buNone/>
            </a:pPr>
            <a:r>
              <a:rPr lang="en-US" dirty="0">
                <a:solidFill>
                  <a:srgbClr val="1E64C8"/>
                </a:solidFill>
                <a:latin typeface="UGent Panno Text Normal" panose="02000506040000040003" pitchFamily="2" charset="0"/>
              </a:rPr>
              <a:t>Degrees of data sharing</a:t>
            </a:r>
          </a:p>
        </p:txBody>
      </p:sp>
      <p:cxnSp>
        <p:nvCxnSpPr>
          <p:cNvPr id="5" name="Straight Arrow Connector 4">
            <a:extLst>
              <a:ext uri="{FF2B5EF4-FFF2-40B4-BE49-F238E27FC236}">
                <a16:creationId xmlns:a16="http://schemas.microsoft.com/office/drawing/2014/main" id="{991858B4-B81E-B342-A156-DAB75EDC5BB9}"/>
              </a:ext>
            </a:extLst>
          </p:cNvPr>
          <p:cNvCxnSpPr>
            <a:cxnSpLocks/>
          </p:cNvCxnSpPr>
          <p:nvPr/>
        </p:nvCxnSpPr>
        <p:spPr>
          <a:xfrm>
            <a:off x="1438384" y="5023143"/>
            <a:ext cx="13192017" cy="110637"/>
          </a:xfrm>
          <a:prstGeom prst="straightConnector1">
            <a:avLst/>
          </a:prstGeom>
          <a:ln w="482600">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3506B514-91A9-F14D-A7E0-373B198A01E7}"/>
              </a:ext>
            </a:extLst>
          </p:cNvPr>
          <p:cNvSpPr txBox="1"/>
          <p:nvPr/>
        </p:nvSpPr>
        <p:spPr>
          <a:xfrm>
            <a:off x="1941811" y="4769735"/>
            <a:ext cx="1625501" cy="584775"/>
          </a:xfrm>
          <a:prstGeom prst="rect">
            <a:avLst/>
          </a:prstGeom>
          <a:noFill/>
        </p:spPr>
        <p:txBody>
          <a:bodyPr wrap="square" rtlCol="0">
            <a:spAutoFit/>
          </a:bodyPr>
          <a:lstStyle/>
          <a:p>
            <a:r>
              <a:rPr lang="en-US" dirty="0">
                <a:latin typeface="UGent Panno Text Normal" panose="02000506040000040003" pitchFamily="2" charset="0"/>
              </a:rPr>
              <a:t>OPEN</a:t>
            </a:r>
          </a:p>
        </p:txBody>
      </p:sp>
      <p:sp>
        <p:nvSpPr>
          <p:cNvPr id="7" name="TextBox 6">
            <a:extLst>
              <a:ext uri="{FF2B5EF4-FFF2-40B4-BE49-F238E27FC236}">
                <a16:creationId xmlns:a16="http://schemas.microsoft.com/office/drawing/2014/main" id="{328BF45C-5355-514C-9980-D9DC58557DFC}"/>
              </a:ext>
            </a:extLst>
          </p:cNvPr>
          <p:cNvSpPr txBox="1"/>
          <p:nvPr/>
        </p:nvSpPr>
        <p:spPr>
          <a:xfrm>
            <a:off x="5999913" y="4817975"/>
            <a:ext cx="4671512" cy="584775"/>
          </a:xfrm>
          <a:prstGeom prst="rect">
            <a:avLst/>
          </a:prstGeom>
          <a:noFill/>
        </p:spPr>
        <p:txBody>
          <a:bodyPr wrap="square" rtlCol="0">
            <a:spAutoFit/>
          </a:bodyPr>
          <a:lstStyle/>
          <a:p>
            <a:r>
              <a:rPr lang="en-US" dirty="0">
                <a:latin typeface="UGent Panno Text Normal" panose="02000506040000040003" pitchFamily="2" charset="0"/>
              </a:rPr>
              <a:t>RESTRICTED/CONTROLLED</a:t>
            </a:r>
          </a:p>
        </p:txBody>
      </p:sp>
      <p:sp>
        <p:nvSpPr>
          <p:cNvPr id="8" name="TextBox 7">
            <a:extLst>
              <a:ext uri="{FF2B5EF4-FFF2-40B4-BE49-F238E27FC236}">
                <a16:creationId xmlns:a16="http://schemas.microsoft.com/office/drawing/2014/main" id="{18ED6502-E943-1740-84A0-8E53D5712A1B}"/>
              </a:ext>
            </a:extLst>
          </p:cNvPr>
          <p:cNvSpPr txBox="1"/>
          <p:nvPr/>
        </p:nvSpPr>
        <p:spPr>
          <a:xfrm>
            <a:off x="12473811" y="4839122"/>
            <a:ext cx="1957989" cy="584775"/>
          </a:xfrm>
          <a:prstGeom prst="rect">
            <a:avLst/>
          </a:prstGeom>
          <a:noFill/>
        </p:spPr>
        <p:txBody>
          <a:bodyPr wrap="square" rtlCol="0">
            <a:spAutoFit/>
          </a:bodyPr>
          <a:lstStyle/>
          <a:p>
            <a:r>
              <a:rPr lang="en-US" dirty="0">
                <a:latin typeface="UGent Panno Text Normal" panose="02000506040000040003" pitchFamily="2" charset="0"/>
              </a:rPr>
              <a:t>CLOSED</a:t>
            </a:r>
          </a:p>
        </p:txBody>
      </p:sp>
      <p:sp>
        <p:nvSpPr>
          <p:cNvPr id="9" name="TextBox 8">
            <a:extLst>
              <a:ext uri="{FF2B5EF4-FFF2-40B4-BE49-F238E27FC236}">
                <a16:creationId xmlns:a16="http://schemas.microsoft.com/office/drawing/2014/main" id="{CD0B3AA1-4367-6047-B977-F406C03D3C4B}"/>
              </a:ext>
            </a:extLst>
          </p:cNvPr>
          <p:cNvSpPr txBox="1"/>
          <p:nvPr/>
        </p:nvSpPr>
        <p:spPr>
          <a:xfrm>
            <a:off x="1355687" y="5884131"/>
            <a:ext cx="3713595" cy="1477328"/>
          </a:xfrm>
          <a:prstGeom prst="rect">
            <a:avLst/>
          </a:prstGeom>
          <a:noFill/>
        </p:spPr>
        <p:txBody>
          <a:bodyPr wrap="square" rtlCol="0">
            <a:spAutoFit/>
          </a:bodyPr>
          <a:lstStyle/>
          <a:p>
            <a:r>
              <a:rPr lang="en-US" sz="3000" dirty="0">
                <a:latin typeface="UGent Panno Text Normal" panose="02000506040000040003" pitchFamily="2" charset="0"/>
              </a:rPr>
              <a:t>“Can be freely used, modified &amp; shared by anyone for any purpose”</a:t>
            </a:r>
          </a:p>
        </p:txBody>
      </p:sp>
      <p:sp>
        <p:nvSpPr>
          <p:cNvPr id="10" name="Rectangle 9">
            <a:extLst>
              <a:ext uri="{FF2B5EF4-FFF2-40B4-BE49-F238E27FC236}">
                <a16:creationId xmlns:a16="http://schemas.microsoft.com/office/drawing/2014/main" id="{D34519CD-371A-984C-99AC-F514AA60FB89}"/>
              </a:ext>
            </a:extLst>
          </p:cNvPr>
          <p:cNvSpPr/>
          <p:nvPr/>
        </p:nvSpPr>
        <p:spPr>
          <a:xfrm>
            <a:off x="2151938" y="7361368"/>
            <a:ext cx="2121093" cy="338554"/>
          </a:xfrm>
          <a:prstGeom prst="rect">
            <a:avLst/>
          </a:prstGeom>
        </p:spPr>
        <p:txBody>
          <a:bodyPr wrap="none">
            <a:spAutoFit/>
          </a:bodyPr>
          <a:lstStyle/>
          <a:p>
            <a:r>
              <a:rPr lang="en-US" sz="1600" dirty="0">
                <a:latin typeface="UGent Panno Text Normal" panose="02000506040000040003" pitchFamily="2" charset="0"/>
                <a:hlinkClick r:id="rId3"/>
              </a:rPr>
              <a:t>http://</a:t>
            </a:r>
            <a:r>
              <a:rPr lang="en-US" sz="1600" dirty="0" err="1">
                <a:latin typeface="UGent Panno Text Normal" panose="02000506040000040003" pitchFamily="2" charset="0"/>
                <a:hlinkClick r:id="rId3"/>
              </a:rPr>
              <a:t>opendefinition.org</a:t>
            </a:r>
            <a:endParaRPr lang="en-US" sz="1600" dirty="0">
              <a:latin typeface="UGent Panno Text Normal" panose="02000506040000040003" pitchFamily="2" charset="0"/>
            </a:endParaRPr>
          </a:p>
        </p:txBody>
      </p:sp>
      <p:sp>
        <p:nvSpPr>
          <p:cNvPr id="11" name="TextBox 10">
            <a:extLst>
              <a:ext uri="{FF2B5EF4-FFF2-40B4-BE49-F238E27FC236}">
                <a16:creationId xmlns:a16="http://schemas.microsoft.com/office/drawing/2014/main" id="{7410DAC6-BB45-AD4E-B2EE-2E3BC89C8FCB}"/>
              </a:ext>
            </a:extLst>
          </p:cNvPr>
          <p:cNvSpPr txBox="1"/>
          <p:nvPr/>
        </p:nvSpPr>
        <p:spPr>
          <a:xfrm>
            <a:off x="5934424" y="5888717"/>
            <a:ext cx="4941653" cy="2861809"/>
          </a:xfrm>
          <a:prstGeom prst="rect">
            <a:avLst/>
          </a:prstGeom>
          <a:noFill/>
        </p:spPr>
        <p:txBody>
          <a:bodyPr wrap="square" rtlCol="0">
            <a:spAutoFit/>
          </a:bodyPr>
          <a:lstStyle/>
          <a:p>
            <a:r>
              <a:rPr lang="en-US" sz="3000" dirty="0">
                <a:latin typeface="UGent Panno Text Normal" panose="02000506040000040003" pitchFamily="2" charset="0"/>
              </a:rPr>
              <a:t>Limits on who can access &amp; use data, how, and/or for what purpose</a:t>
            </a:r>
          </a:p>
          <a:p>
            <a:pPr marL="990455" lvl="1" indent="-380944">
              <a:buFontTx/>
              <a:buChar char="-"/>
            </a:pPr>
            <a:r>
              <a:rPr lang="en-US" sz="2249" dirty="0">
                <a:solidFill>
                  <a:srgbClr val="282891"/>
                </a:solidFill>
                <a:latin typeface="UGent Panno Text Normal" panose="02000506040000040003" pitchFamily="2" charset="0"/>
              </a:rPr>
              <a:t>only subset of data</a:t>
            </a:r>
          </a:p>
          <a:p>
            <a:pPr marL="990455" lvl="1" indent="-380944">
              <a:buFontTx/>
              <a:buChar char="-"/>
            </a:pPr>
            <a:r>
              <a:rPr lang="en-US" sz="2249" dirty="0">
                <a:solidFill>
                  <a:srgbClr val="282891"/>
                </a:solidFill>
                <a:latin typeface="UGent Panno Text Normal" panose="02000506040000040003" pitchFamily="2" charset="0"/>
              </a:rPr>
              <a:t>only certain (types of) users</a:t>
            </a:r>
          </a:p>
          <a:p>
            <a:pPr marL="990455" lvl="1" indent="-380944">
              <a:buFontTx/>
              <a:buChar char="-"/>
            </a:pPr>
            <a:r>
              <a:rPr lang="en-US" sz="2249" dirty="0">
                <a:solidFill>
                  <a:srgbClr val="282891"/>
                </a:solidFill>
                <a:latin typeface="UGent Panno Text Normal" panose="02000506040000040003" pitchFamily="2" charset="0"/>
              </a:rPr>
              <a:t>only certain types of use</a:t>
            </a:r>
          </a:p>
          <a:p>
            <a:pPr marL="990455" lvl="1" indent="-380944">
              <a:buFontTx/>
              <a:buChar char="-"/>
            </a:pPr>
            <a:r>
              <a:rPr lang="en-US" sz="2249" dirty="0">
                <a:solidFill>
                  <a:srgbClr val="282891"/>
                </a:solidFill>
                <a:latin typeface="UGent Panno Text Normal" panose="02000506040000040003" pitchFamily="2" charset="0"/>
              </a:rPr>
              <a:t>…</a:t>
            </a:r>
          </a:p>
        </p:txBody>
      </p:sp>
      <p:sp>
        <p:nvSpPr>
          <p:cNvPr id="12" name="TextBox 11">
            <a:extLst>
              <a:ext uri="{FF2B5EF4-FFF2-40B4-BE49-F238E27FC236}">
                <a16:creationId xmlns:a16="http://schemas.microsoft.com/office/drawing/2014/main" id="{C7ED6C61-2A39-6848-8046-474E7AAE5D09}"/>
              </a:ext>
            </a:extLst>
          </p:cNvPr>
          <p:cNvSpPr txBox="1"/>
          <p:nvPr/>
        </p:nvSpPr>
        <p:spPr>
          <a:xfrm>
            <a:off x="12334955" y="6142640"/>
            <a:ext cx="2674224" cy="1015663"/>
          </a:xfrm>
          <a:prstGeom prst="rect">
            <a:avLst/>
          </a:prstGeom>
          <a:noFill/>
        </p:spPr>
        <p:txBody>
          <a:bodyPr wrap="square" rtlCol="0">
            <a:spAutoFit/>
          </a:bodyPr>
          <a:lstStyle/>
          <a:p>
            <a:r>
              <a:rPr lang="en-US" sz="3000" dirty="0">
                <a:latin typeface="UGent Panno Text Normal" panose="02000506040000040003" pitchFamily="2" charset="0"/>
              </a:rPr>
              <a:t>Under embargo</a:t>
            </a:r>
          </a:p>
          <a:p>
            <a:r>
              <a:rPr lang="en-US" sz="3000" dirty="0">
                <a:latin typeface="UGent Panno Text Normal" panose="02000506040000040003" pitchFamily="2" charset="0"/>
              </a:rPr>
              <a:t>Unable to share</a:t>
            </a:r>
          </a:p>
        </p:txBody>
      </p:sp>
      <p:sp>
        <p:nvSpPr>
          <p:cNvPr id="13" name="TextBox 12">
            <a:extLst>
              <a:ext uri="{FF2B5EF4-FFF2-40B4-BE49-F238E27FC236}">
                <a16:creationId xmlns:a16="http://schemas.microsoft.com/office/drawing/2014/main" id="{59155ACB-AC82-4F48-A520-3041620A4993}"/>
              </a:ext>
            </a:extLst>
          </p:cNvPr>
          <p:cNvSpPr txBox="1"/>
          <p:nvPr/>
        </p:nvSpPr>
        <p:spPr>
          <a:xfrm>
            <a:off x="4336314" y="3090645"/>
            <a:ext cx="7450495" cy="1241237"/>
          </a:xfrm>
          <a:prstGeom prst="rect">
            <a:avLst/>
          </a:prstGeom>
          <a:noFill/>
        </p:spPr>
        <p:txBody>
          <a:bodyPr wrap="square" rtlCol="0">
            <a:spAutoFit/>
          </a:bodyPr>
          <a:lstStyle/>
          <a:p>
            <a:r>
              <a:rPr lang="en-US" sz="3733" dirty="0">
                <a:solidFill>
                  <a:schemeClr val="accent6"/>
                </a:solidFill>
                <a:latin typeface="UGent Panno Text Normal" panose="02000506040000040003" pitchFamily="2" charset="0"/>
              </a:rPr>
              <a:t>“As open as possible, as closed as necessary”</a:t>
            </a:r>
          </a:p>
        </p:txBody>
      </p:sp>
      <p:sp>
        <p:nvSpPr>
          <p:cNvPr id="14" name="TextBox 13">
            <a:extLst>
              <a:ext uri="{FF2B5EF4-FFF2-40B4-BE49-F238E27FC236}">
                <a16:creationId xmlns:a16="http://schemas.microsoft.com/office/drawing/2014/main" id="{80AC5D57-7D5B-4D4A-A596-6C3532C8F7BB}"/>
              </a:ext>
            </a:extLst>
          </p:cNvPr>
          <p:cNvSpPr txBox="1"/>
          <p:nvPr/>
        </p:nvSpPr>
        <p:spPr>
          <a:xfrm>
            <a:off x="10107346" y="8410735"/>
            <a:ext cx="4639412" cy="297454"/>
          </a:xfrm>
          <a:prstGeom prst="rect">
            <a:avLst/>
          </a:prstGeom>
          <a:noFill/>
        </p:spPr>
        <p:txBody>
          <a:bodyPr wrap="none" rtlCol="0">
            <a:spAutoFit/>
          </a:bodyPr>
          <a:lstStyle/>
          <a:p>
            <a:pPr algn="r"/>
            <a:r>
              <a:rPr lang="en-US" sz="1333" dirty="0">
                <a:solidFill>
                  <a:srgbClr val="282891"/>
                </a:solidFill>
                <a:latin typeface="UGent Panno Text Normal" panose="02000506040000040003" pitchFamily="2" charset="0"/>
              </a:rPr>
              <a:t>Adapted from ‘</a:t>
            </a:r>
            <a:r>
              <a:rPr lang="en-US" sz="1333" dirty="0">
                <a:solidFill>
                  <a:schemeClr val="bg1">
                    <a:lumMod val="50000"/>
                  </a:schemeClr>
                </a:solidFill>
                <a:latin typeface="UGent Panno Text Normal" panose="02000506040000040003" pitchFamily="2" charset="0"/>
                <a:hlinkClick r:id="rId4"/>
              </a:rPr>
              <a:t>Managing and sharing research data</a:t>
            </a:r>
            <a:r>
              <a:rPr lang="en-US" sz="1333" dirty="0">
                <a:solidFill>
                  <a:srgbClr val="282891"/>
                </a:solidFill>
                <a:latin typeface="UGent Panno Text Normal" panose="02000506040000040003" pitchFamily="2" charset="0"/>
              </a:rPr>
              <a:t>’ by  S. Jones, CC-BY</a:t>
            </a:r>
          </a:p>
        </p:txBody>
      </p:sp>
      <p:sp>
        <p:nvSpPr>
          <p:cNvPr id="15" name="Content Placeholder 2">
            <a:extLst>
              <a:ext uri="{FF2B5EF4-FFF2-40B4-BE49-F238E27FC236}">
                <a16:creationId xmlns:a16="http://schemas.microsoft.com/office/drawing/2014/main" id="{20E98C48-F74B-D64F-BC54-87178C1BC319}"/>
              </a:ext>
            </a:extLst>
          </p:cNvPr>
          <p:cNvSpPr txBox="1">
            <a:spLocks/>
          </p:cNvSpPr>
          <p:nvPr/>
        </p:nvSpPr>
        <p:spPr>
          <a:xfrm>
            <a:off x="419152" y="2298106"/>
            <a:ext cx="14719249" cy="810233"/>
          </a:xfrm>
          <a:prstGeom prst="rect">
            <a:avLst/>
          </a:prstGeom>
        </p:spPr>
        <p:txBody>
          <a:bodyPr vert="horz" lIns="121920" tIns="60960" rIns="121920" bIns="60960" rtlCol="0">
            <a:normAutofit/>
          </a:bodyPr>
          <a:lstStyle>
            <a:lvl1pPr marL="377143" marR="0" indent="-316395" algn="l" defTabSz="321457" rtl="0" eaLnBrk="1" latinLnBrk="0" hangingPunct="1">
              <a:lnSpc>
                <a:spcPct val="120000"/>
              </a:lnSpc>
              <a:spcBef>
                <a:spcPts val="2925"/>
              </a:spcBef>
              <a:spcAft>
                <a:spcPts val="0"/>
              </a:spcAft>
              <a:buClrTx/>
              <a:buSzPct val="75000"/>
              <a:buFont typeface="Arial" panose="020B0604020202020204" pitchFamily="34" charset="0"/>
              <a:buChar char="̶"/>
              <a:tabLst/>
              <a:defRPr sz="2400" b="0" i="0" u="none" strike="noStrike" cap="none" spc="0" baseline="0">
                <a:ln>
                  <a:noFill/>
                </a:ln>
                <a:solidFill>
                  <a:srgbClr val="000000"/>
                </a:solidFill>
                <a:uFillTx/>
                <a:latin typeface="+mn-lt"/>
                <a:ea typeface="+mn-ea"/>
                <a:cs typeface="+mn-cs"/>
                <a:sym typeface="Helvetica Light"/>
              </a:defRPr>
            </a:lvl1pPr>
            <a:lvl2pPr marL="822627" marR="0" indent="-316395" algn="l" defTabSz="410755" rtl="0" eaLnBrk="1" latinLnBrk="0" hangingPunct="1">
              <a:lnSpc>
                <a:spcPct val="120000"/>
              </a:lnSpc>
              <a:spcBef>
                <a:spcPts val="2925"/>
              </a:spcBef>
              <a:spcAft>
                <a:spcPts val="0"/>
              </a:spcAft>
              <a:buClrTx/>
              <a:buSzPct val="75000"/>
              <a:buFontTx/>
              <a:buChar char="•"/>
              <a:tabLst/>
              <a:defRPr sz="2400" b="0" i="0" u="none" strike="noStrike" cap="none" spc="0" baseline="0">
                <a:ln>
                  <a:noFill/>
                </a:ln>
                <a:solidFill>
                  <a:srgbClr val="000000"/>
                </a:solidFill>
                <a:uFillTx/>
                <a:latin typeface="+mn-lt"/>
                <a:ea typeface="+mn-ea"/>
                <a:cs typeface="+mn-cs"/>
                <a:sym typeface="Helvetica Light"/>
              </a:defRPr>
            </a:lvl2pPr>
            <a:lvl3pPr marL="1235206" marR="0" indent="-316395" algn="l" defTabSz="321457" rtl="0" eaLnBrk="1" latinLnBrk="0" hangingPunct="1">
              <a:lnSpc>
                <a:spcPct val="120000"/>
              </a:lnSpc>
              <a:spcBef>
                <a:spcPts val="2925"/>
              </a:spcBef>
              <a:spcAft>
                <a:spcPts val="0"/>
              </a:spcAft>
              <a:buClrTx/>
              <a:buSzPct val="75000"/>
              <a:buFontTx/>
              <a:buChar char="•"/>
              <a:tabLst/>
              <a:defRPr sz="2400" b="0" i="0" u="none" strike="noStrike" cap="none" spc="0" baseline="0">
                <a:ln>
                  <a:noFill/>
                </a:ln>
                <a:solidFill>
                  <a:srgbClr val="000000"/>
                </a:solidFill>
                <a:uFillTx/>
                <a:latin typeface="+mn-lt"/>
                <a:ea typeface="+mn-ea"/>
                <a:cs typeface="+mn-cs"/>
                <a:sym typeface="Helvetica Light"/>
              </a:defRPr>
            </a:lvl3pPr>
            <a:lvl4pPr marL="1637661" marR="0" indent="-387267" algn="l" defTabSz="321457" rtl="0" eaLnBrk="1" latinLnBrk="0" hangingPunct="1">
              <a:lnSpc>
                <a:spcPct val="120000"/>
              </a:lnSpc>
              <a:spcBef>
                <a:spcPts val="2925"/>
              </a:spcBef>
              <a:spcAft>
                <a:spcPts val="0"/>
              </a:spcAft>
              <a:buClrTx/>
              <a:buSzPct val="75000"/>
              <a:buFontTx/>
              <a:buChar char="•"/>
              <a:tabLst/>
              <a:defRPr sz="2400" b="0" i="0" u="none" strike="noStrike" cap="none" spc="0" baseline="0">
                <a:ln>
                  <a:noFill/>
                </a:ln>
                <a:solidFill>
                  <a:srgbClr val="000000"/>
                </a:solidFill>
                <a:uFillTx/>
                <a:latin typeface="+mn-lt"/>
                <a:ea typeface="+mn-ea"/>
                <a:cs typeface="+mn-cs"/>
                <a:sym typeface="Helvetica Light"/>
              </a:defRPr>
            </a:lvl4pPr>
            <a:lvl5pPr marL="2083145" marR="0" indent="-311333" algn="l" defTabSz="321457" rtl="0" eaLnBrk="1" latinLnBrk="0" hangingPunct="1">
              <a:lnSpc>
                <a:spcPct val="120000"/>
              </a:lnSpc>
              <a:spcBef>
                <a:spcPts val="2925"/>
              </a:spcBef>
              <a:spcAft>
                <a:spcPts val="0"/>
              </a:spcAft>
              <a:buClrTx/>
              <a:buSzPct val="75000"/>
              <a:buFont typeface="Arial" panose="020B0604020202020204" pitchFamily="34" charset="0"/>
              <a:buChar char="̶"/>
              <a:tabLst/>
              <a:defRPr sz="2400" b="0" i="0" u="none" strike="noStrike" cap="none" spc="0" baseline="0">
                <a:ln>
                  <a:noFill/>
                </a:ln>
                <a:solidFill>
                  <a:srgbClr val="000000"/>
                </a:solidFill>
                <a:uFillTx/>
                <a:latin typeface="+mn-lt"/>
                <a:ea typeface="+mn-ea"/>
                <a:cs typeface="+mn-cs"/>
                <a:sym typeface="Helvetica Light"/>
              </a:defRPr>
            </a:lvl5pPr>
            <a:lvl6pPr marL="1963159" marR="0" indent="-296326" algn="l" defTabSz="410755" rtl="0" eaLnBrk="1" latinLnBrk="0" hangingPunct="1">
              <a:lnSpc>
                <a:spcPct val="100000"/>
              </a:lnSpc>
              <a:spcBef>
                <a:spcPts val="2925"/>
              </a:spcBef>
              <a:spcAft>
                <a:spcPts val="0"/>
              </a:spcAft>
              <a:buClrTx/>
              <a:buSzPct val="75000"/>
              <a:buFontTx/>
              <a:buChar char="•"/>
              <a:tabLst/>
              <a:defRPr sz="2400" b="0" i="0" u="none" strike="noStrike" cap="none" spc="0" baseline="0">
                <a:ln>
                  <a:noFill/>
                </a:ln>
                <a:solidFill>
                  <a:srgbClr val="000000"/>
                </a:solidFill>
                <a:uFillTx/>
                <a:latin typeface="+mn-lt"/>
                <a:ea typeface="+mn-ea"/>
                <a:cs typeface="+mn-cs"/>
                <a:sym typeface="Helvetica Light"/>
              </a:defRPr>
            </a:lvl6pPr>
            <a:lvl7pPr marL="2296526" marR="0" indent="-296326" algn="l" defTabSz="410755" rtl="0" eaLnBrk="1" latinLnBrk="0" hangingPunct="1">
              <a:lnSpc>
                <a:spcPct val="100000"/>
              </a:lnSpc>
              <a:spcBef>
                <a:spcPts val="2925"/>
              </a:spcBef>
              <a:spcAft>
                <a:spcPts val="0"/>
              </a:spcAft>
              <a:buClrTx/>
              <a:buSzPct val="75000"/>
              <a:buFontTx/>
              <a:buChar char="•"/>
              <a:tabLst/>
              <a:defRPr sz="2400" b="0" i="0" u="none" strike="noStrike" cap="none" spc="0" baseline="0">
                <a:ln>
                  <a:noFill/>
                </a:ln>
                <a:solidFill>
                  <a:srgbClr val="000000"/>
                </a:solidFill>
                <a:uFillTx/>
                <a:latin typeface="+mn-lt"/>
                <a:ea typeface="+mn-ea"/>
                <a:cs typeface="+mn-cs"/>
                <a:sym typeface="Helvetica Light"/>
              </a:defRPr>
            </a:lvl7pPr>
            <a:lvl8pPr marL="2629892" marR="0" indent="-296326" algn="l" defTabSz="410755" rtl="0" eaLnBrk="1" latinLnBrk="0" hangingPunct="1">
              <a:lnSpc>
                <a:spcPct val="100000"/>
              </a:lnSpc>
              <a:spcBef>
                <a:spcPts val="2925"/>
              </a:spcBef>
              <a:spcAft>
                <a:spcPts val="0"/>
              </a:spcAft>
              <a:buClrTx/>
              <a:buSzPct val="75000"/>
              <a:buFontTx/>
              <a:buChar char="•"/>
              <a:tabLst/>
              <a:defRPr sz="2400" b="0" i="0" u="none" strike="noStrike" cap="none" spc="0" baseline="0">
                <a:ln>
                  <a:noFill/>
                </a:ln>
                <a:solidFill>
                  <a:srgbClr val="000000"/>
                </a:solidFill>
                <a:uFillTx/>
                <a:latin typeface="+mn-lt"/>
                <a:ea typeface="+mn-ea"/>
                <a:cs typeface="+mn-cs"/>
                <a:sym typeface="Helvetica Light"/>
              </a:defRPr>
            </a:lvl8pPr>
            <a:lvl9pPr marL="2963259" marR="0" indent="-296326" algn="l" defTabSz="410755" rtl="0" eaLnBrk="1" latinLnBrk="0" hangingPunct="1">
              <a:lnSpc>
                <a:spcPct val="100000"/>
              </a:lnSpc>
              <a:spcBef>
                <a:spcPts val="2925"/>
              </a:spcBef>
              <a:spcAft>
                <a:spcPts val="0"/>
              </a:spcAft>
              <a:buClrTx/>
              <a:buSzPct val="75000"/>
              <a:buFontTx/>
              <a:buChar char="•"/>
              <a:tabLst/>
              <a:defRPr sz="2400" b="0" i="0" u="none" strike="noStrike" cap="none" spc="0" baseline="0">
                <a:ln>
                  <a:noFill/>
                </a:ln>
                <a:solidFill>
                  <a:srgbClr val="000000"/>
                </a:solidFill>
                <a:uFillTx/>
                <a:latin typeface="+mn-lt"/>
                <a:ea typeface="+mn-ea"/>
                <a:cs typeface="+mn-cs"/>
                <a:sym typeface="Helvetica Light"/>
              </a:defRPr>
            </a:lvl9pPr>
          </a:lstStyle>
          <a:p>
            <a:pPr marL="80995" indent="0" algn="ctr">
              <a:buNone/>
            </a:pPr>
            <a:r>
              <a:rPr lang="en-US" sz="3200" dirty="0">
                <a:latin typeface="UGent Panno Text Normal" panose="02000506040000040003" pitchFamily="2" charset="0"/>
              </a:rPr>
              <a:t>Participation in ORD Pilot does </a:t>
            </a:r>
            <a:r>
              <a:rPr lang="en-US" sz="3200" u="sng" dirty="0">
                <a:latin typeface="UGent Panno Text Normal" panose="02000506040000040003" pitchFamily="2" charset="0"/>
              </a:rPr>
              <a:t>NOT</a:t>
            </a:r>
            <a:r>
              <a:rPr lang="en-US" sz="3200" dirty="0">
                <a:latin typeface="UGent Panno Text Normal" panose="02000506040000040003" pitchFamily="2" charset="0"/>
              </a:rPr>
              <a:t> mean you have to open up all data! </a:t>
            </a:r>
          </a:p>
        </p:txBody>
      </p:sp>
      <p:pic>
        <p:nvPicPr>
          <p:cNvPr id="16" name="Picture 15">
            <a:extLst>
              <a:ext uri="{FF2B5EF4-FFF2-40B4-BE49-F238E27FC236}">
                <a16:creationId xmlns:a16="http://schemas.microsoft.com/office/drawing/2014/main" id="{1EAA89E0-6B57-D44A-BF59-7D369C20FCB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4984" y="382965"/>
            <a:ext cx="2233155" cy="1859800"/>
          </a:xfrm>
          <a:prstGeom prst="rect">
            <a:avLst/>
          </a:prstGeom>
        </p:spPr>
      </p:pic>
      <p:sp>
        <p:nvSpPr>
          <p:cNvPr id="2" name="Footer Placeholder 1"/>
          <p:cNvSpPr>
            <a:spLocks noGrp="1"/>
          </p:cNvSpPr>
          <p:nvPr>
            <p:ph type="ftr" sz="quarter" idx="11"/>
          </p:nvPr>
        </p:nvSpPr>
        <p:spPr/>
        <p:txBody>
          <a:bodyPr/>
          <a:lstStyle/>
          <a:p>
            <a:r>
              <a:rPr lang="de-DE"/>
              <a:t>OpenAIRE Q-Sort 2 July 2019</a:t>
            </a:r>
          </a:p>
        </p:txBody>
      </p:sp>
    </p:spTree>
    <p:extLst>
      <p:ext uri="{BB962C8B-B14F-4D97-AF65-F5344CB8AC3E}">
        <p14:creationId xmlns:p14="http://schemas.microsoft.com/office/powerpoint/2010/main" val="3689447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789575F-61D8-C44C-BBB7-EFF01DD9A5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8602" y="2317014"/>
            <a:ext cx="9580301" cy="6072396"/>
          </a:xfrm>
          <a:prstGeom prst="rect">
            <a:avLst/>
          </a:prstGeom>
        </p:spPr>
      </p:pic>
      <p:sp>
        <p:nvSpPr>
          <p:cNvPr id="3" name="Content Placeholder 2">
            <a:extLst>
              <a:ext uri="{FF2B5EF4-FFF2-40B4-BE49-F238E27FC236}">
                <a16:creationId xmlns:a16="http://schemas.microsoft.com/office/drawing/2014/main" id="{CC0AAE0D-D8C1-854B-B8DB-4183A8A50401}"/>
              </a:ext>
            </a:extLst>
          </p:cNvPr>
          <p:cNvSpPr>
            <a:spLocks noGrp="1"/>
          </p:cNvSpPr>
          <p:nvPr>
            <p:ph idx="1"/>
          </p:nvPr>
        </p:nvSpPr>
        <p:spPr>
          <a:xfrm>
            <a:off x="740900" y="571062"/>
            <a:ext cx="14719249" cy="6277500"/>
          </a:xfrm>
        </p:spPr>
        <p:txBody>
          <a:bodyPr/>
          <a:lstStyle/>
          <a:p>
            <a:pPr marL="80995" indent="0">
              <a:buNone/>
            </a:pPr>
            <a:r>
              <a:rPr lang="en-US" dirty="0">
                <a:solidFill>
                  <a:srgbClr val="1E64C8"/>
                </a:solidFill>
                <a:latin typeface="UGent Panno Text Normal" panose="02000506040000040003" pitchFamily="2" charset="0"/>
              </a:rPr>
              <a:t>Aim to make your data FAIR</a:t>
            </a:r>
          </a:p>
        </p:txBody>
      </p:sp>
      <p:sp>
        <p:nvSpPr>
          <p:cNvPr id="10" name="TextBox 9">
            <a:extLst>
              <a:ext uri="{FF2B5EF4-FFF2-40B4-BE49-F238E27FC236}">
                <a16:creationId xmlns:a16="http://schemas.microsoft.com/office/drawing/2014/main" id="{B4620747-0F53-544D-90D8-D710D6ACAFE1}"/>
              </a:ext>
            </a:extLst>
          </p:cNvPr>
          <p:cNvSpPr txBox="1"/>
          <p:nvPr/>
        </p:nvSpPr>
        <p:spPr>
          <a:xfrm>
            <a:off x="3744479" y="8341099"/>
            <a:ext cx="4831771" cy="297454"/>
          </a:xfrm>
          <a:prstGeom prst="rect">
            <a:avLst/>
          </a:prstGeom>
          <a:noFill/>
        </p:spPr>
        <p:txBody>
          <a:bodyPr wrap="none" rtlCol="0">
            <a:spAutoFit/>
          </a:bodyPr>
          <a:lstStyle/>
          <a:p>
            <a:pPr algn="r"/>
            <a:r>
              <a:rPr lang="en-US" sz="1333" dirty="0">
                <a:solidFill>
                  <a:srgbClr val="282891"/>
                </a:solidFill>
                <a:latin typeface="UGent Panno Text Normal" panose="02000506040000040003" pitchFamily="2" charset="0"/>
              </a:rPr>
              <a:t>From ‘</a:t>
            </a:r>
            <a:r>
              <a:rPr lang="en-US" sz="1333" dirty="0">
                <a:solidFill>
                  <a:schemeClr val="bg1">
                    <a:lumMod val="50000"/>
                  </a:schemeClr>
                </a:solidFill>
                <a:latin typeface="UGent Panno Text Normal" panose="02000506040000040003" pitchFamily="2" charset="0"/>
                <a:hlinkClick r:id="rId4"/>
              </a:rPr>
              <a:t>Expert Tour Guide on Data Management</a:t>
            </a:r>
            <a:r>
              <a:rPr lang="en-US" sz="1333" dirty="0">
                <a:solidFill>
                  <a:srgbClr val="282891"/>
                </a:solidFill>
                <a:latin typeface="UGent Panno Text Normal" panose="02000506040000040003" pitchFamily="2" charset="0"/>
              </a:rPr>
              <a:t>’ by CESSDA ERIC, CC-BY-SA</a:t>
            </a:r>
          </a:p>
        </p:txBody>
      </p:sp>
      <p:pic>
        <p:nvPicPr>
          <p:cNvPr id="11" name="Afbeelding 6">
            <a:extLst>
              <a:ext uri="{FF2B5EF4-FFF2-40B4-BE49-F238E27FC236}">
                <a16:creationId xmlns:a16="http://schemas.microsoft.com/office/drawing/2014/main" id="{6692C4A3-B30F-DD46-AB9C-C574F1FFECCD}"/>
              </a:ext>
            </a:extLst>
          </p:cNvPr>
          <p:cNvPicPr>
            <a:picLocks noChangeAspect="1"/>
          </p:cNvPicPr>
          <p:nvPr/>
        </p:nvPicPr>
        <p:blipFill>
          <a:blip r:embed="rId5"/>
          <a:stretch>
            <a:fillRect/>
          </a:stretch>
        </p:blipFill>
        <p:spPr>
          <a:xfrm>
            <a:off x="11902488" y="2038659"/>
            <a:ext cx="3578385" cy="5066684"/>
          </a:xfrm>
          <a:prstGeom prst="rect">
            <a:avLst/>
          </a:prstGeom>
          <a:effectLst>
            <a:outerShdw blurRad="190500" dist="38100" dir="8100000" sx="101000" sy="101000" algn="tr" rotWithShape="0">
              <a:prstClr val="black">
                <a:alpha val="58000"/>
              </a:prstClr>
            </a:outerShdw>
          </a:effectLst>
        </p:spPr>
      </p:pic>
      <p:sp>
        <p:nvSpPr>
          <p:cNvPr id="12" name="Rectangle 11">
            <a:extLst>
              <a:ext uri="{FF2B5EF4-FFF2-40B4-BE49-F238E27FC236}">
                <a16:creationId xmlns:a16="http://schemas.microsoft.com/office/drawing/2014/main" id="{4D73B417-66BE-EE4B-B753-A5C407FA605D}"/>
              </a:ext>
            </a:extLst>
          </p:cNvPr>
          <p:cNvSpPr/>
          <p:nvPr/>
        </p:nvSpPr>
        <p:spPr>
          <a:xfrm>
            <a:off x="11747485" y="7252947"/>
            <a:ext cx="3829895" cy="294248"/>
          </a:xfrm>
          <a:prstGeom prst="rect">
            <a:avLst/>
          </a:prstGeom>
        </p:spPr>
        <p:txBody>
          <a:bodyPr wrap="none">
            <a:spAutoFit/>
          </a:bodyPr>
          <a:lstStyle/>
          <a:p>
            <a:r>
              <a:rPr lang="en-US" sz="1312" dirty="0">
                <a:latin typeface="UGent Panno Text Normal" panose="02000506040000040003" pitchFamily="2" charset="0"/>
              </a:rPr>
              <a:t>EC’s </a:t>
            </a:r>
            <a:r>
              <a:rPr lang="en-US" sz="1312" dirty="0">
                <a:latin typeface="UGent Panno Text Normal" panose="02000506040000040003" pitchFamily="2" charset="0"/>
                <a:hlinkClick r:id="rId6"/>
              </a:rPr>
              <a:t>Guidelines on FAIR Data Management in Horizon 2020</a:t>
            </a:r>
            <a:endParaRPr lang="en-US" sz="1312" dirty="0"/>
          </a:p>
        </p:txBody>
      </p:sp>
      <p:sp>
        <p:nvSpPr>
          <p:cNvPr id="2" name="Footer Placeholder 1"/>
          <p:cNvSpPr>
            <a:spLocks noGrp="1"/>
          </p:cNvSpPr>
          <p:nvPr>
            <p:ph type="ftr" sz="quarter" idx="11"/>
          </p:nvPr>
        </p:nvSpPr>
        <p:spPr/>
        <p:txBody>
          <a:bodyPr/>
          <a:lstStyle/>
          <a:p>
            <a:r>
              <a:rPr lang="de-DE"/>
              <a:t>OpenAIRE Q-Sort 2 July 2019</a:t>
            </a:r>
          </a:p>
        </p:txBody>
      </p:sp>
    </p:spTree>
    <p:extLst>
      <p:ext uri="{BB962C8B-B14F-4D97-AF65-F5344CB8AC3E}">
        <p14:creationId xmlns:p14="http://schemas.microsoft.com/office/powerpoint/2010/main" val="31554611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p:cNvPicPr>
            <a:picLocks noChangeAspect="1"/>
          </p:cNvPicPr>
          <p:nvPr/>
        </p:nvPicPr>
        <p:blipFill>
          <a:blip r:embed="rId3"/>
          <a:stretch>
            <a:fillRect/>
          </a:stretch>
        </p:blipFill>
        <p:spPr>
          <a:xfrm>
            <a:off x="236487" y="1662857"/>
            <a:ext cx="11355409" cy="6387417"/>
          </a:xfrm>
          <a:prstGeom prst="rect">
            <a:avLst/>
          </a:prstGeom>
          <a:ln>
            <a:noFill/>
          </a:ln>
          <a:effectLst>
            <a:outerShdw blurRad="190500" algn="tl" rotWithShape="0">
              <a:srgbClr val="000000">
                <a:alpha val="70000"/>
              </a:srgbClr>
            </a:outerShdw>
          </a:effectLst>
        </p:spPr>
      </p:pic>
      <p:sp>
        <p:nvSpPr>
          <p:cNvPr id="2" name="Marcador de Posição do Texto 1"/>
          <p:cNvSpPr>
            <a:spLocks noGrp="1"/>
          </p:cNvSpPr>
          <p:nvPr>
            <p:ph type="body" sz="quarter" idx="21"/>
          </p:nvPr>
        </p:nvSpPr>
        <p:spPr/>
        <p:txBody>
          <a:bodyPr>
            <a:normAutofit/>
          </a:bodyPr>
          <a:lstStyle/>
          <a:p>
            <a:r>
              <a:rPr lang="en-GB" sz="7200" dirty="0"/>
              <a:t>Find where to deposit</a:t>
            </a:r>
            <a:endParaRPr lang="en-US" sz="7200" dirty="0"/>
          </a:p>
        </p:txBody>
      </p:sp>
      <p:sp>
        <p:nvSpPr>
          <p:cNvPr id="4" name="Retângulo 3"/>
          <p:cNvSpPr/>
          <p:nvPr/>
        </p:nvSpPr>
        <p:spPr>
          <a:xfrm>
            <a:off x="365628" y="7374977"/>
            <a:ext cx="11097126" cy="523220"/>
          </a:xfrm>
          <a:prstGeom prst="rect">
            <a:avLst/>
          </a:prstGeom>
          <a:solidFill>
            <a:schemeClr val="bg1"/>
          </a:solidFill>
        </p:spPr>
        <p:txBody>
          <a:bodyPr wrap="square">
            <a:spAutoFit/>
          </a:bodyPr>
          <a:lstStyle/>
          <a:p>
            <a:pPr algn="l"/>
            <a:r>
              <a:rPr lang="pt-PT" sz="2800" dirty="0">
                <a:hlinkClick r:id="rId4"/>
              </a:rPr>
              <a:t>https://explore.openaire.eu/participate/deposit-publications</a:t>
            </a:r>
            <a:r>
              <a:rPr lang="pt-PT" sz="2800" dirty="0"/>
              <a:t> </a:t>
            </a:r>
          </a:p>
        </p:txBody>
      </p:sp>
      <p:pic>
        <p:nvPicPr>
          <p:cNvPr id="9" name="Imagem 8"/>
          <p:cNvPicPr>
            <a:picLocks noChangeAspect="1"/>
          </p:cNvPicPr>
          <p:nvPr/>
        </p:nvPicPr>
        <p:blipFill>
          <a:blip r:embed="rId5"/>
          <a:stretch>
            <a:fillRect/>
          </a:stretch>
        </p:blipFill>
        <p:spPr>
          <a:xfrm>
            <a:off x="10180137" y="5827924"/>
            <a:ext cx="5899166" cy="31153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Footer Placeholder 2"/>
          <p:cNvSpPr>
            <a:spLocks noGrp="1"/>
          </p:cNvSpPr>
          <p:nvPr>
            <p:ph type="ftr" sz="quarter" idx="18"/>
          </p:nvPr>
        </p:nvSpPr>
        <p:spPr/>
        <p:txBody>
          <a:bodyPr/>
          <a:lstStyle/>
          <a:p>
            <a:r>
              <a:rPr lang="en-US"/>
              <a:t>OpenAIRE Q-Sort 2 July 2019</a:t>
            </a:r>
            <a:endParaRPr lang="en-US" dirty="0"/>
          </a:p>
        </p:txBody>
      </p:sp>
    </p:spTree>
    <p:extLst>
      <p:ext uri="{BB962C8B-B14F-4D97-AF65-F5344CB8AC3E}">
        <p14:creationId xmlns:p14="http://schemas.microsoft.com/office/powerpoint/2010/main" val="2730537557"/>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a:stretch>
            <a:fillRect/>
          </a:stretch>
        </p:blipFill>
        <p:spPr>
          <a:xfrm>
            <a:off x="859901" y="4812067"/>
            <a:ext cx="6715668" cy="3779040"/>
          </a:xfrm>
          <a:prstGeom prst="rect">
            <a:avLst/>
          </a:prstGeom>
        </p:spPr>
      </p:pic>
      <p:pic>
        <p:nvPicPr>
          <p:cNvPr id="3" name="Imagem 2"/>
          <p:cNvPicPr>
            <a:picLocks noChangeAspect="1"/>
          </p:cNvPicPr>
          <p:nvPr/>
        </p:nvPicPr>
        <p:blipFill>
          <a:blip r:embed="rId3"/>
          <a:stretch>
            <a:fillRect/>
          </a:stretch>
        </p:blipFill>
        <p:spPr>
          <a:xfrm>
            <a:off x="859901" y="588765"/>
            <a:ext cx="6715668" cy="3779040"/>
          </a:xfrm>
          <a:prstGeom prst="rect">
            <a:avLst/>
          </a:prstGeom>
        </p:spPr>
      </p:pic>
      <p:pic>
        <p:nvPicPr>
          <p:cNvPr id="2" name="Imagem 1"/>
          <p:cNvPicPr>
            <a:picLocks noChangeAspect="1"/>
          </p:cNvPicPr>
          <p:nvPr/>
        </p:nvPicPr>
        <p:blipFill>
          <a:blip r:embed="rId4"/>
          <a:stretch>
            <a:fillRect/>
          </a:stretch>
        </p:blipFill>
        <p:spPr>
          <a:xfrm>
            <a:off x="8235260" y="588765"/>
            <a:ext cx="6715668" cy="3779040"/>
          </a:xfrm>
          <a:prstGeom prst="rect">
            <a:avLst/>
          </a:prstGeom>
        </p:spPr>
      </p:pic>
      <p:pic>
        <p:nvPicPr>
          <p:cNvPr id="4" name="Imagem 3"/>
          <p:cNvPicPr>
            <a:picLocks noChangeAspect="1"/>
          </p:cNvPicPr>
          <p:nvPr/>
        </p:nvPicPr>
        <p:blipFill>
          <a:blip r:embed="rId5"/>
          <a:stretch>
            <a:fillRect/>
          </a:stretch>
        </p:blipFill>
        <p:spPr>
          <a:xfrm>
            <a:off x="8266896" y="4812067"/>
            <a:ext cx="6715668" cy="3779040"/>
          </a:xfrm>
          <a:prstGeom prst="rect">
            <a:avLst/>
          </a:prstGeom>
        </p:spPr>
      </p:pic>
    </p:spTree>
    <p:extLst>
      <p:ext uri="{BB962C8B-B14F-4D97-AF65-F5344CB8AC3E}">
        <p14:creationId xmlns:p14="http://schemas.microsoft.com/office/powerpoint/2010/main" val="2235294451"/>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7DEB9ED-621E-3541-BFED-39ACA4A28892}"/>
              </a:ext>
            </a:extLst>
          </p:cNvPr>
          <p:cNvSpPr>
            <a:spLocks noGrp="1"/>
          </p:cNvSpPr>
          <p:nvPr>
            <p:ph type="body" sz="quarter" idx="21"/>
          </p:nvPr>
        </p:nvSpPr>
        <p:spPr/>
        <p:txBody>
          <a:bodyPr/>
          <a:lstStyle/>
          <a:p>
            <a:r>
              <a:rPr lang="en-GB" dirty="0"/>
              <a:t>Customized portal for end users</a:t>
            </a:r>
          </a:p>
        </p:txBody>
      </p:sp>
      <p:pic>
        <p:nvPicPr>
          <p:cNvPr id="11" name="Shape 556">
            <a:extLst>
              <a:ext uri="{FF2B5EF4-FFF2-40B4-BE49-F238E27FC236}">
                <a16:creationId xmlns:a16="http://schemas.microsoft.com/office/drawing/2014/main" id="{D7E24D25-853B-8648-AC66-2ACB78F029DC}"/>
              </a:ext>
            </a:extLst>
          </p:cNvPr>
          <p:cNvPicPr preferRelativeResize="0"/>
          <p:nvPr/>
        </p:nvPicPr>
        <p:blipFill>
          <a:blip r:embed="rId2">
            <a:alphaModFix/>
          </a:blip>
          <a:stretch>
            <a:fillRect/>
          </a:stretch>
        </p:blipFill>
        <p:spPr>
          <a:xfrm>
            <a:off x="12022250" y="2520550"/>
            <a:ext cx="3181350" cy="895350"/>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38B7308D-9AC0-8442-B99A-08D6095A8C58}"/>
              </a:ext>
            </a:extLst>
          </p:cNvPr>
          <p:cNvPicPr>
            <a:picLocks noChangeAspect="1"/>
          </p:cNvPicPr>
          <p:nvPr/>
        </p:nvPicPr>
        <p:blipFill>
          <a:blip r:embed="rId3">
            <a:alphaModFix/>
          </a:blip>
          <a:stretch>
            <a:fillRect/>
          </a:stretch>
        </p:blipFill>
        <p:spPr>
          <a:xfrm>
            <a:off x="11955615" y="1098650"/>
            <a:ext cx="3042917" cy="1081926"/>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366D121E-0E77-BC42-A549-839659BE7462}"/>
              </a:ext>
            </a:extLst>
          </p:cNvPr>
          <p:cNvPicPr>
            <a:picLocks noChangeAspect="1"/>
          </p:cNvPicPr>
          <p:nvPr/>
        </p:nvPicPr>
        <p:blipFill>
          <a:blip r:embed="rId4">
            <a:alphaModFix/>
          </a:blip>
          <a:stretch>
            <a:fillRect/>
          </a:stretch>
        </p:blipFill>
        <p:spPr>
          <a:xfrm>
            <a:off x="950680" y="1484027"/>
            <a:ext cx="9068532" cy="5894186"/>
          </a:xfrm>
          <a:prstGeom prst="rect">
            <a:avLst/>
          </a:prstGeom>
          <a:ln>
            <a:noFill/>
          </a:ln>
          <a:effectLst>
            <a:outerShdw blurRad="292100" dist="139700" dir="2700000" algn="tl" rotWithShape="0">
              <a:srgbClr val="333333">
                <a:alpha val="65000"/>
              </a:srgbClr>
            </a:outerShdw>
          </a:effectLst>
        </p:spPr>
      </p:pic>
      <p:pic>
        <p:nvPicPr>
          <p:cNvPr id="10" name="Shape 555">
            <a:extLst>
              <a:ext uri="{FF2B5EF4-FFF2-40B4-BE49-F238E27FC236}">
                <a16:creationId xmlns:a16="http://schemas.microsoft.com/office/drawing/2014/main" id="{ACEB3357-9D63-D547-BA3F-1AEE140AE6BE}"/>
              </a:ext>
            </a:extLst>
          </p:cNvPr>
          <p:cNvPicPr preferRelativeResize="0">
            <a:picLocks noChangeAspect="1"/>
          </p:cNvPicPr>
          <p:nvPr/>
        </p:nvPicPr>
        <p:blipFill>
          <a:blip r:embed="rId5">
            <a:alphaModFix/>
          </a:blip>
          <a:stretch>
            <a:fillRect/>
          </a:stretch>
        </p:blipFill>
        <p:spPr>
          <a:xfrm>
            <a:off x="5764576" y="4112450"/>
            <a:ext cx="9439024" cy="4500000"/>
          </a:xfrm>
          <a:prstGeom prst="rect">
            <a:avLst/>
          </a:prstGeom>
          <a:ln>
            <a:noFill/>
          </a:ln>
          <a:effectLst>
            <a:outerShdw blurRad="292100" dist="139700" dir="2700000" algn="tl" rotWithShape="0">
              <a:srgbClr val="333333">
                <a:alpha val="65000"/>
              </a:srgbClr>
            </a:outerShdw>
          </a:effectLst>
        </p:spPr>
      </p:pic>
      <p:sp>
        <p:nvSpPr>
          <p:cNvPr id="12" name="Footer Placeholder 2">
            <a:extLst>
              <a:ext uri="{FF2B5EF4-FFF2-40B4-BE49-F238E27FC236}">
                <a16:creationId xmlns:a16="http://schemas.microsoft.com/office/drawing/2014/main" id="{521A2344-9A5E-6C40-9C3E-070F2436F53D}"/>
              </a:ext>
            </a:extLst>
          </p:cNvPr>
          <p:cNvSpPr>
            <a:spLocks noGrp="1"/>
          </p:cNvSpPr>
          <p:nvPr>
            <p:ph type="ftr" sz="quarter" idx="18"/>
          </p:nvPr>
        </p:nvSpPr>
        <p:spPr>
          <a:xfrm>
            <a:off x="7246916" y="8551495"/>
            <a:ext cx="8290521" cy="376237"/>
          </a:xfrm>
        </p:spPr>
        <p:txBody>
          <a:bodyPr/>
          <a:lstStyle/>
          <a:p>
            <a:r>
              <a:rPr lang="en-US" dirty="0" err="1"/>
              <a:t>OpenAIRE</a:t>
            </a:r>
            <a:r>
              <a:rPr lang="en-US" dirty="0"/>
              <a:t>-Advance Review, January 2019</a:t>
            </a:r>
          </a:p>
        </p:txBody>
      </p:sp>
    </p:spTree>
    <p:extLst>
      <p:ext uri="{BB962C8B-B14F-4D97-AF65-F5344CB8AC3E}">
        <p14:creationId xmlns:p14="http://schemas.microsoft.com/office/powerpoint/2010/main" val="11449943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1000" fill="hold"/>
                                        <p:tgtEl>
                                          <p:spTgt spid="11"/>
                                        </p:tgtEl>
                                        <p:attrNameLst>
                                          <p:attrName>ppt_w</p:attrName>
                                        </p:attrNameLst>
                                      </p:cBhvr>
                                      <p:tavLst>
                                        <p:tav tm="0">
                                          <p:val>
                                            <p:strVal val="#ppt_w*0.70"/>
                                          </p:val>
                                        </p:tav>
                                        <p:tav tm="100000">
                                          <p:val>
                                            <p:strVal val="#ppt_w"/>
                                          </p:val>
                                        </p:tav>
                                      </p:tavLst>
                                    </p:anim>
                                    <p:anim calcmode="lin" valueType="num">
                                      <p:cBhvr>
                                        <p:cTn id="15" dur="1000" fill="hold"/>
                                        <p:tgtEl>
                                          <p:spTgt spid="11"/>
                                        </p:tgtEl>
                                        <p:attrNameLst>
                                          <p:attrName>ppt_h</p:attrName>
                                        </p:attrNameLst>
                                      </p:cBhvr>
                                      <p:tavLst>
                                        <p:tav tm="0">
                                          <p:val>
                                            <p:strVal val="#ppt_h"/>
                                          </p:val>
                                        </p:tav>
                                        <p:tav tm="100000">
                                          <p:val>
                                            <p:strVal val="#ppt_h"/>
                                          </p:val>
                                        </p:tav>
                                      </p:tavLst>
                                    </p:anim>
                                    <p:animEffect transition="in" filter="fade">
                                      <p:cBhvr>
                                        <p:cTn id="16"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a:extLst>
              <a:ext uri="{FF2B5EF4-FFF2-40B4-BE49-F238E27FC236}">
                <a16:creationId xmlns:a16="http://schemas.microsoft.com/office/drawing/2014/main" id="{ECC4F2FF-7924-514A-BDDC-DDA5BAFF98DC}"/>
              </a:ext>
            </a:extLst>
          </p:cNvPr>
          <p:cNvSpPr/>
          <p:nvPr/>
        </p:nvSpPr>
        <p:spPr>
          <a:xfrm>
            <a:off x="142240" y="1484026"/>
            <a:ext cx="10820547" cy="6340890"/>
          </a:xfrm>
          <a:prstGeom prst="rect">
            <a:avLst/>
          </a:prstGeom>
          <a:noFill/>
          <a:ln w="57150" cap="flat">
            <a:solidFill>
              <a:srgbClr val="FFCA00"/>
            </a:solid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GB" sz="2200" b="0" i="0" u="none" strike="noStrike" cap="none" spc="0" normalizeH="0" baseline="0">
              <a:ln>
                <a:noFill/>
              </a:ln>
              <a:solidFill>
                <a:srgbClr val="FFFFFF"/>
              </a:solidFill>
              <a:effectLst/>
              <a:uFillTx/>
              <a:latin typeface="+mn-lt"/>
              <a:ea typeface="+mn-ea"/>
              <a:cs typeface="+mn-cs"/>
              <a:sym typeface="Helvetica Light"/>
            </a:endParaRPr>
          </a:p>
        </p:txBody>
      </p:sp>
      <p:sp>
        <p:nvSpPr>
          <p:cNvPr id="8" name="Text Placeholder 7">
            <a:extLst>
              <a:ext uri="{FF2B5EF4-FFF2-40B4-BE49-F238E27FC236}">
                <a16:creationId xmlns:a16="http://schemas.microsoft.com/office/drawing/2014/main" id="{E1DB6B18-85CA-7143-9A75-004A41A57FDE}"/>
              </a:ext>
            </a:extLst>
          </p:cNvPr>
          <p:cNvSpPr>
            <a:spLocks noGrp="1"/>
          </p:cNvSpPr>
          <p:nvPr>
            <p:ph type="body" sz="quarter" idx="21"/>
          </p:nvPr>
        </p:nvSpPr>
        <p:spPr/>
        <p:txBody>
          <a:bodyPr/>
          <a:lstStyle/>
          <a:p>
            <a:r>
              <a:rPr lang="en-GB" dirty="0"/>
              <a:t>Research Communities on board</a:t>
            </a:r>
          </a:p>
        </p:txBody>
      </p:sp>
      <p:sp>
        <p:nvSpPr>
          <p:cNvPr id="29" name="TextBox 28">
            <a:extLst>
              <a:ext uri="{FF2B5EF4-FFF2-40B4-BE49-F238E27FC236}">
                <a16:creationId xmlns:a16="http://schemas.microsoft.com/office/drawing/2014/main" id="{A8AC39A4-5612-EE41-B317-A52E0BDB2ABB}"/>
              </a:ext>
            </a:extLst>
          </p:cNvPr>
          <p:cNvSpPr txBox="1"/>
          <p:nvPr/>
        </p:nvSpPr>
        <p:spPr>
          <a:xfrm>
            <a:off x="3903307" y="3429983"/>
            <a:ext cx="3740739" cy="834844"/>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r>
              <a:rPr kumimoji="0" lang="en-GB" sz="2400" b="0" i="0" u="none" strike="noStrike" cap="none" spc="0" normalizeH="0" baseline="0" dirty="0">
                <a:ln>
                  <a:noFill/>
                </a:ln>
                <a:solidFill>
                  <a:schemeClr val="tx1"/>
                </a:solidFill>
                <a:effectLst/>
                <a:uFillTx/>
                <a:latin typeface="+mn-lt"/>
                <a:ea typeface="+mn-ea"/>
                <a:cs typeface="+mn-cs"/>
                <a:sym typeface="Helvetica Light"/>
              </a:rPr>
              <a:t>Fisheries &amp; Aquaculture Management</a:t>
            </a:r>
          </a:p>
        </p:txBody>
      </p:sp>
      <p:pic>
        <p:nvPicPr>
          <p:cNvPr id="44" name="Picture 43">
            <a:extLst>
              <a:ext uri="{FF2B5EF4-FFF2-40B4-BE49-F238E27FC236}">
                <a16:creationId xmlns:a16="http://schemas.microsoft.com/office/drawing/2014/main" id="{4EF9AAB5-B5DB-F641-8138-1491E2E5B9A4}"/>
              </a:ext>
            </a:extLst>
          </p:cNvPr>
          <p:cNvPicPr>
            <a:picLocks noChangeAspect="1"/>
          </p:cNvPicPr>
          <p:nvPr/>
        </p:nvPicPr>
        <p:blipFill>
          <a:blip r:embed="rId2"/>
          <a:stretch>
            <a:fillRect/>
          </a:stretch>
        </p:blipFill>
        <p:spPr>
          <a:xfrm>
            <a:off x="965282" y="1613417"/>
            <a:ext cx="2661253" cy="1415560"/>
          </a:xfrm>
          <a:prstGeom prst="rect">
            <a:avLst/>
          </a:prstGeom>
        </p:spPr>
      </p:pic>
      <p:pic>
        <p:nvPicPr>
          <p:cNvPr id="45" name="Picture 44">
            <a:extLst>
              <a:ext uri="{FF2B5EF4-FFF2-40B4-BE49-F238E27FC236}">
                <a16:creationId xmlns:a16="http://schemas.microsoft.com/office/drawing/2014/main" id="{26E49119-50C1-C04C-BEF5-29499900ABCE}"/>
              </a:ext>
            </a:extLst>
          </p:cNvPr>
          <p:cNvPicPr>
            <a:picLocks noChangeAspect="1"/>
          </p:cNvPicPr>
          <p:nvPr/>
        </p:nvPicPr>
        <p:blipFill>
          <a:blip r:embed="rId3"/>
          <a:stretch>
            <a:fillRect/>
          </a:stretch>
        </p:blipFill>
        <p:spPr>
          <a:xfrm>
            <a:off x="4606007" y="1597814"/>
            <a:ext cx="1991541" cy="2048442"/>
          </a:xfrm>
          <a:prstGeom prst="rect">
            <a:avLst/>
          </a:prstGeom>
        </p:spPr>
      </p:pic>
      <p:pic>
        <p:nvPicPr>
          <p:cNvPr id="46" name="Picture 45">
            <a:extLst>
              <a:ext uri="{FF2B5EF4-FFF2-40B4-BE49-F238E27FC236}">
                <a16:creationId xmlns:a16="http://schemas.microsoft.com/office/drawing/2014/main" id="{53E0E069-536C-F742-B68F-D0F71158500D}"/>
              </a:ext>
            </a:extLst>
          </p:cNvPr>
          <p:cNvPicPr>
            <a:picLocks noChangeAspect="1"/>
          </p:cNvPicPr>
          <p:nvPr/>
        </p:nvPicPr>
        <p:blipFill>
          <a:blip r:embed="rId4"/>
          <a:stretch>
            <a:fillRect/>
          </a:stretch>
        </p:blipFill>
        <p:spPr>
          <a:xfrm>
            <a:off x="4895813" y="4725755"/>
            <a:ext cx="2931160" cy="1574590"/>
          </a:xfrm>
          <a:prstGeom prst="rect">
            <a:avLst/>
          </a:prstGeom>
        </p:spPr>
      </p:pic>
      <p:sp>
        <p:nvSpPr>
          <p:cNvPr id="47" name="TextBox 46">
            <a:extLst>
              <a:ext uri="{FF2B5EF4-FFF2-40B4-BE49-F238E27FC236}">
                <a16:creationId xmlns:a16="http://schemas.microsoft.com/office/drawing/2014/main" id="{08CF7FC9-E74A-D24F-B7ED-1AAB7D630501}"/>
              </a:ext>
            </a:extLst>
          </p:cNvPr>
          <p:cNvSpPr txBox="1"/>
          <p:nvPr/>
        </p:nvSpPr>
        <p:spPr>
          <a:xfrm>
            <a:off x="4768521" y="6407221"/>
            <a:ext cx="3658053" cy="465512"/>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r>
              <a:rPr kumimoji="0" lang="en-GB" sz="2400" b="0" i="0" u="none" strike="noStrike" cap="none" spc="0" normalizeH="0" baseline="0" dirty="0">
                <a:ln>
                  <a:noFill/>
                </a:ln>
                <a:solidFill>
                  <a:srgbClr val="000000"/>
                </a:solidFill>
                <a:effectLst/>
                <a:uFillTx/>
                <a:latin typeface="+mn-lt"/>
                <a:ea typeface="+mn-ea"/>
                <a:cs typeface="+mn-cs"/>
                <a:sym typeface="Helvetica Light"/>
              </a:rPr>
              <a:t>European Marine Science</a:t>
            </a:r>
          </a:p>
        </p:txBody>
      </p:sp>
      <p:pic>
        <p:nvPicPr>
          <p:cNvPr id="48" name="Picture 47">
            <a:extLst>
              <a:ext uri="{FF2B5EF4-FFF2-40B4-BE49-F238E27FC236}">
                <a16:creationId xmlns:a16="http://schemas.microsoft.com/office/drawing/2014/main" id="{61798E92-431C-4645-998A-7E53AEEE12A2}"/>
              </a:ext>
            </a:extLst>
          </p:cNvPr>
          <p:cNvPicPr>
            <a:picLocks noChangeAspect="1"/>
          </p:cNvPicPr>
          <p:nvPr/>
        </p:nvPicPr>
        <p:blipFill>
          <a:blip r:embed="rId5"/>
          <a:stretch>
            <a:fillRect/>
          </a:stretch>
        </p:blipFill>
        <p:spPr>
          <a:xfrm>
            <a:off x="533283" y="4659462"/>
            <a:ext cx="3802380" cy="1598552"/>
          </a:xfrm>
          <a:prstGeom prst="rect">
            <a:avLst/>
          </a:prstGeom>
        </p:spPr>
      </p:pic>
      <p:sp>
        <p:nvSpPr>
          <p:cNvPr id="49" name="TextBox 48">
            <a:extLst>
              <a:ext uri="{FF2B5EF4-FFF2-40B4-BE49-F238E27FC236}">
                <a16:creationId xmlns:a16="http://schemas.microsoft.com/office/drawing/2014/main" id="{58EC7736-5BAD-F34A-BA17-8EDC06FD788E}"/>
              </a:ext>
            </a:extLst>
          </p:cNvPr>
          <p:cNvSpPr txBox="1"/>
          <p:nvPr/>
        </p:nvSpPr>
        <p:spPr>
          <a:xfrm>
            <a:off x="579531" y="3178184"/>
            <a:ext cx="3340336" cy="1204176"/>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r>
              <a:rPr kumimoji="0" lang="en-GB" sz="2400" b="0" i="0" u="none" strike="noStrike" cap="none" spc="0" normalizeH="0" baseline="0" dirty="0">
                <a:ln>
                  <a:noFill/>
                </a:ln>
                <a:solidFill>
                  <a:srgbClr val="000000"/>
                </a:solidFill>
                <a:effectLst/>
                <a:uFillTx/>
                <a:latin typeface="+mn-lt"/>
                <a:ea typeface="+mn-ea"/>
                <a:cs typeface="+mn-cs"/>
                <a:sym typeface="Helvetica Light"/>
              </a:rPr>
              <a:t>Sustainable and Development Solutions Network - Greece</a:t>
            </a:r>
          </a:p>
        </p:txBody>
      </p:sp>
      <p:sp>
        <p:nvSpPr>
          <p:cNvPr id="50" name="TextBox 49">
            <a:extLst>
              <a:ext uri="{FF2B5EF4-FFF2-40B4-BE49-F238E27FC236}">
                <a16:creationId xmlns:a16="http://schemas.microsoft.com/office/drawing/2014/main" id="{100E5F89-5533-6843-9AA4-900321717A87}"/>
              </a:ext>
            </a:extLst>
          </p:cNvPr>
          <p:cNvSpPr txBox="1"/>
          <p:nvPr/>
        </p:nvSpPr>
        <p:spPr>
          <a:xfrm>
            <a:off x="769876" y="6407221"/>
            <a:ext cx="2442976" cy="465512"/>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r>
              <a:rPr kumimoji="0" lang="en-GB" sz="2400" b="0" i="0" u="none" strike="noStrike" cap="none" spc="0" normalizeH="0" baseline="0" dirty="0" err="1">
                <a:ln>
                  <a:noFill/>
                </a:ln>
                <a:solidFill>
                  <a:srgbClr val="000000"/>
                </a:solidFill>
                <a:effectLst/>
                <a:uFillTx/>
                <a:latin typeface="+mn-lt"/>
                <a:ea typeface="+mn-ea"/>
                <a:cs typeface="+mn-cs"/>
                <a:sym typeface="Helvetica Light"/>
              </a:rPr>
              <a:t>Neuroinformatics</a:t>
            </a:r>
            <a:endParaRPr kumimoji="0" lang="en-GB" sz="2400" b="0" i="0" u="none" strike="noStrike" cap="none" spc="0" normalizeH="0" baseline="0" dirty="0">
              <a:ln>
                <a:noFill/>
              </a:ln>
              <a:solidFill>
                <a:srgbClr val="000000"/>
              </a:solidFill>
              <a:effectLst/>
              <a:uFillTx/>
              <a:latin typeface="+mn-lt"/>
              <a:ea typeface="+mn-ea"/>
              <a:cs typeface="+mn-cs"/>
              <a:sym typeface="Helvetica Light"/>
            </a:endParaRPr>
          </a:p>
        </p:txBody>
      </p:sp>
      <p:pic>
        <p:nvPicPr>
          <p:cNvPr id="51" name="Picture 50">
            <a:extLst>
              <a:ext uri="{FF2B5EF4-FFF2-40B4-BE49-F238E27FC236}">
                <a16:creationId xmlns:a16="http://schemas.microsoft.com/office/drawing/2014/main" id="{EFD88356-408A-FD41-849B-B1F2477CE41B}"/>
              </a:ext>
            </a:extLst>
          </p:cNvPr>
          <p:cNvPicPr>
            <a:picLocks noChangeAspect="1"/>
          </p:cNvPicPr>
          <p:nvPr/>
        </p:nvPicPr>
        <p:blipFill>
          <a:blip r:embed="rId6"/>
          <a:stretch>
            <a:fillRect/>
          </a:stretch>
        </p:blipFill>
        <p:spPr>
          <a:xfrm>
            <a:off x="8671523" y="2769924"/>
            <a:ext cx="1689100" cy="1435100"/>
          </a:xfrm>
          <a:prstGeom prst="rect">
            <a:avLst/>
          </a:prstGeom>
        </p:spPr>
      </p:pic>
      <p:sp>
        <p:nvSpPr>
          <p:cNvPr id="52" name="TextBox 51">
            <a:extLst>
              <a:ext uri="{FF2B5EF4-FFF2-40B4-BE49-F238E27FC236}">
                <a16:creationId xmlns:a16="http://schemas.microsoft.com/office/drawing/2014/main" id="{4E370362-BB41-B348-AA6C-F3532FA47A3C}"/>
              </a:ext>
            </a:extLst>
          </p:cNvPr>
          <p:cNvSpPr txBox="1"/>
          <p:nvPr/>
        </p:nvSpPr>
        <p:spPr>
          <a:xfrm>
            <a:off x="8325754" y="4264827"/>
            <a:ext cx="2637033" cy="1204176"/>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r>
              <a:rPr kumimoji="0" lang="en-GB" sz="2400" b="0" i="0" u="none" strike="noStrike" cap="none" spc="0" normalizeH="0" baseline="0" dirty="0">
                <a:ln>
                  <a:noFill/>
                </a:ln>
                <a:solidFill>
                  <a:srgbClr val="000000"/>
                </a:solidFill>
                <a:effectLst/>
                <a:uFillTx/>
                <a:latin typeface="+mn-lt"/>
                <a:ea typeface="+mn-ea"/>
                <a:cs typeface="+mn-cs"/>
                <a:sym typeface="Helvetica Light"/>
              </a:rPr>
              <a:t>Digital Humanities and Cultural Heritage</a:t>
            </a:r>
          </a:p>
        </p:txBody>
      </p:sp>
      <p:pic>
        <p:nvPicPr>
          <p:cNvPr id="54" name="Picture 53">
            <a:extLst>
              <a:ext uri="{FF2B5EF4-FFF2-40B4-BE49-F238E27FC236}">
                <a16:creationId xmlns:a16="http://schemas.microsoft.com/office/drawing/2014/main" id="{5347E117-988F-834A-9E46-29C232094F2A}"/>
              </a:ext>
            </a:extLst>
          </p:cNvPr>
          <p:cNvPicPr>
            <a:picLocks noChangeAspect="1"/>
          </p:cNvPicPr>
          <p:nvPr/>
        </p:nvPicPr>
        <p:blipFill>
          <a:blip r:embed="rId7"/>
          <a:stretch>
            <a:fillRect/>
          </a:stretch>
        </p:blipFill>
        <p:spPr>
          <a:xfrm>
            <a:off x="11875406" y="2675623"/>
            <a:ext cx="2540000" cy="2540000"/>
          </a:xfrm>
          <a:prstGeom prst="rect">
            <a:avLst/>
          </a:prstGeom>
        </p:spPr>
      </p:pic>
      <p:sp>
        <p:nvSpPr>
          <p:cNvPr id="2" name="Footer Placeholder 1"/>
          <p:cNvSpPr>
            <a:spLocks noGrp="1"/>
          </p:cNvSpPr>
          <p:nvPr>
            <p:ph type="ftr" sz="quarter" idx="18"/>
          </p:nvPr>
        </p:nvSpPr>
        <p:spPr/>
        <p:txBody>
          <a:bodyPr/>
          <a:lstStyle/>
          <a:p>
            <a:r>
              <a:rPr lang="en-US"/>
              <a:t>OpenAIRE Q-Sort 2 July 2019</a:t>
            </a:r>
            <a:endParaRPr lang="en-US" dirty="0"/>
          </a:p>
        </p:txBody>
      </p:sp>
      <p:sp>
        <p:nvSpPr>
          <p:cNvPr id="16" name="TextBox 15">
            <a:extLst>
              <a:ext uri="{FF2B5EF4-FFF2-40B4-BE49-F238E27FC236}">
                <a16:creationId xmlns:a16="http://schemas.microsoft.com/office/drawing/2014/main" id="{1CF091BE-45AA-4746-A228-73510C8D57BB}"/>
              </a:ext>
            </a:extLst>
          </p:cNvPr>
          <p:cNvSpPr txBox="1"/>
          <p:nvPr/>
        </p:nvSpPr>
        <p:spPr>
          <a:xfrm flipH="1">
            <a:off x="5070547" y="3083442"/>
            <a:ext cx="11185451" cy="2639649"/>
          </a:xfrm>
          <a:prstGeom prst="homePlate">
            <a:avLst/>
          </a:prstGeom>
          <a:solidFill>
            <a:schemeClr val="accent6"/>
          </a:solidFill>
          <a:ln>
            <a:solidFill>
              <a:schemeClr val="accent6"/>
            </a:solidFill>
          </a:ln>
        </p:spPr>
        <p:style>
          <a:lnRef idx="3">
            <a:schemeClr val="lt1"/>
          </a:lnRef>
          <a:fillRef idx="1">
            <a:schemeClr val="accent1"/>
          </a:fillRef>
          <a:effectRef idx="1">
            <a:schemeClr val="accent1"/>
          </a:effectRef>
          <a:fontRef idx="minor">
            <a:schemeClr val="lt1"/>
          </a:fontRef>
        </p:style>
        <p:txBody>
          <a:bodyPr rot="0" spcFirstLastPara="1" vertOverflow="overflow" horzOverflow="overflow" vert="horz" wrap="square" lIns="54000" tIns="432000" rIns="180000" bIns="432000" numCol="1" spcCol="38100" rtlCol="0" anchor="ctr">
            <a:normAutofit lnSpcReduction="10000"/>
          </a:bodyPr>
          <a:lstStyle/>
          <a:p>
            <a:pPr algn="r">
              <a:lnSpc>
                <a:spcPct val="120000"/>
              </a:lnSpc>
            </a:pPr>
            <a:r>
              <a:rPr lang="en-GB" sz="3600" dirty="0"/>
              <a:t>Is there interest from you as a Physics Community?</a:t>
            </a:r>
          </a:p>
          <a:p>
            <a:pPr algn="r">
              <a:lnSpc>
                <a:spcPct val="120000"/>
              </a:lnSpc>
            </a:pPr>
            <a:r>
              <a:rPr lang="en-GB" sz="3000" dirty="0"/>
              <a:t>All your Outputs in </a:t>
            </a:r>
            <a:r>
              <a:rPr lang="en-GB" sz="3000"/>
              <a:t>One Place</a:t>
            </a:r>
            <a:endParaRPr lang="en-GB" sz="3000" dirty="0"/>
          </a:p>
        </p:txBody>
      </p:sp>
    </p:spTree>
    <p:extLst>
      <p:ext uri="{BB962C8B-B14F-4D97-AF65-F5344CB8AC3E}">
        <p14:creationId xmlns:p14="http://schemas.microsoft.com/office/powerpoint/2010/main" val="121544069"/>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o Texto 1"/>
          <p:cNvSpPr>
            <a:spLocks noGrp="1"/>
          </p:cNvSpPr>
          <p:nvPr>
            <p:ph type="body" sz="quarter" idx="10"/>
          </p:nvPr>
        </p:nvSpPr>
        <p:spPr/>
        <p:txBody>
          <a:bodyPr/>
          <a:lstStyle/>
          <a:p>
            <a:r>
              <a:rPr lang="en-US" dirty="0"/>
              <a:t> Blowing on the fire of Open Science</a:t>
            </a:r>
          </a:p>
        </p:txBody>
      </p:sp>
      <p:sp>
        <p:nvSpPr>
          <p:cNvPr id="3" name="Marcador de Posição do Texto 2"/>
          <p:cNvSpPr>
            <a:spLocks noGrp="1"/>
          </p:cNvSpPr>
          <p:nvPr>
            <p:ph type="body" sz="quarter" idx="27"/>
          </p:nvPr>
        </p:nvSpPr>
        <p:spPr/>
        <p:txBody>
          <a:bodyPr>
            <a:normAutofit fontScale="92500"/>
          </a:bodyPr>
          <a:lstStyle/>
          <a:p>
            <a:r>
              <a:rPr lang="en-US" sz="4500" b="1" dirty="0"/>
              <a:t>Facilitate </a:t>
            </a:r>
            <a:r>
              <a:rPr lang="en-US" sz="4800" b="1" u="sng" dirty="0"/>
              <a:t>Research Communities </a:t>
            </a:r>
            <a:r>
              <a:rPr lang="en-US" sz="4500" b="1" dirty="0"/>
              <a:t>adoption of Open Science publishing </a:t>
            </a:r>
            <a:r>
              <a:rPr lang="en-US" sz="4500" dirty="0"/>
              <a:t>principles by supporting artefact publishing tools as-a-Service</a:t>
            </a:r>
          </a:p>
          <a:p>
            <a:endParaRPr lang="pt-PT" dirty="0"/>
          </a:p>
        </p:txBody>
      </p:sp>
      <p:sp>
        <p:nvSpPr>
          <p:cNvPr id="4" name="Marcador de Posição do Texto 3"/>
          <p:cNvSpPr>
            <a:spLocks noGrp="1"/>
          </p:cNvSpPr>
          <p:nvPr>
            <p:ph type="body" sz="quarter" idx="30"/>
          </p:nvPr>
        </p:nvSpPr>
        <p:spPr/>
        <p:txBody>
          <a:bodyPr/>
          <a:lstStyle/>
          <a:p>
            <a:r>
              <a:rPr lang="en-US" sz="4200" b="1" dirty="0"/>
              <a:t>Facilitate </a:t>
            </a:r>
            <a:r>
              <a:rPr lang="en-US" sz="4400" b="1" u="sng" dirty="0"/>
              <a:t>Content Providers </a:t>
            </a:r>
            <a:r>
              <a:rPr lang="en-US" sz="4200" b="1" dirty="0"/>
              <a:t>at moving towards Open Science publishing </a:t>
            </a:r>
            <a:r>
              <a:rPr lang="en-US" sz="4200" dirty="0"/>
              <a:t>by supporting notification-based research communication as-a-Service.</a:t>
            </a:r>
          </a:p>
          <a:p>
            <a:endParaRPr lang="pt-PT" dirty="0"/>
          </a:p>
        </p:txBody>
      </p:sp>
      <p:sp>
        <p:nvSpPr>
          <p:cNvPr id="6" name="Marcador de Posição do Rodapé 6"/>
          <p:cNvSpPr txBox="1">
            <a:spLocks/>
          </p:cNvSpPr>
          <p:nvPr/>
        </p:nvSpPr>
        <p:spPr>
          <a:xfrm>
            <a:off x="5366428" y="8591915"/>
            <a:ext cx="8290521" cy="376237"/>
          </a:xfrm>
          <a:prstGeom prst="rect">
            <a:avLst/>
          </a:prstGeom>
        </p:spPr>
        <p:txBody>
          <a:bodyPr>
            <a:norm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9pPr>
          </a:lstStyle>
          <a:p>
            <a:r>
              <a:rPr lang="en-US" sz="1600" dirty="0" err="1"/>
              <a:t>Agreenskills</a:t>
            </a:r>
            <a:r>
              <a:rPr lang="en-US" sz="1600" dirty="0"/>
              <a:t> | Brussels | April 11</a:t>
            </a:r>
            <a:r>
              <a:rPr lang="en-US" sz="1600" baseline="30000" dirty="0"/>
              <a:t>th</a:t>
            </a:r>
            <a:r>
              <a:rPr lang="en-US" sz="1600" dirty="0"/>
              <a:t> 2019</a:t>
            </a:r>
          </a:p>
        </p:txBody>
      </p:sp>
    </p:spTree>
    <p:extLst>
      <p:ext uri="{BB962C8B-B14F-4D97-AF65-F5344CB8AC3E}">
        <p14:creationId xmlns:p14="http://schemas.microsoft.com/office/powerpoint/2010/main" val="3794534159"/>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Imagem 3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084"/>
            <a:ext cx="1876752" cy="1876752"/>
          </a:xfrm>
          <a:prstGeom prst="rect">
            <a:avLst/>
          </a:prstGeom>
        </p:spPr>
      </p:pic>
      <p:sp>
        <p:nvSpPr>
          <p:cNvPr id="2" name="Marcador de Posição do Texto 1"/>
          <p:cNvSpPr>
            <a:spLocks noGrp="1"/>
          </p:cNvSpPr>
          <p:nvPr>
            <p:ph type="body" sz="quarter" idx="10"/>
          </p:nvPr>
        </p:nvSpPr>
        <p:spPr>
          <a:xfrm>
            <a:off x="304800" y="355600"/>
            <a:ext cx="15646399" cy="1078089"/>
          </a:xfrm>
        </p:spPr>
        <p:txBody>
          <a:bodyPr>
            <a:noAutofit/>
          </a:bodyPr>
          <a:lstStyle/>
          <a:p>
            <a:r>
              <a:rPr lang="en-US" spc="-150" dirty="0"/>
              <a:t>OpenAIRE Research Communities </a:t>
            </a:r>
            <a:r>
              <a:rPr lang="en-US" b="0" spc="-150" dirty="0">
                <a:solidFill>
                  <a:schemeClr val="accent6"/>
                </a:solidFill>
              </a:rPr>
              <a:t>services status</a:t>
            </a:r>
          </a:p>
        </p:txBody>
      </p:sp>
      <p:sp>
        <p:nvSpPr>
          <p:cNvPr id="3" name="Marcador de Posição do Texto 2"/>
          <p:cNvSpPr>
            <a:spLocks noGrp="1"/>
          </p:cNvSpPr>
          <p:nvPr>
            <p:ph type="body" sz="quarter" idx="29"/>
          </p:nvPr>
        </p:nvSpPr>
        <p:spPr>
          <a:xfrm>
            <a:off x="711200" y="7112716"/>
            <a:ext cx="7200000" cy="778219"/>
          </a:xfrm>
        </p:spPr>
        <p:txBody>
          <a:bodyPr>
            <a:normAutofit fontScale="85000" lnSpcReduction="10000"/>
          </a:bodyPr>
          <a:lstStyle/>
          <a:p>
            <a:r>
              <a:rPr lang="en-US" sz="4000" b="1" dirty="0">
                <a:solidFill>
                  <a:schemeClr val="accent6"/>
                </a:solidFill>
              </a:rPr>
              <a:t>Aims: publish, share and discovery</a:t>
            </a:r>
          </a:p>
          <a:p>
            <a:endParaRPr lang="pt-PT" dirty="0"/>
          </a:p>
        </p:txBody>
      </p:sp>
      <p:sp>
        <p:nvSpPr>
          <p:cNvPr id="4" name="Marcador de Posição do Texto 3"/>
          <p:cNvSpPr>
            <a:spLocks noGrp="1"/>
          </p:cNvSpPr>
          <p:nvPr>
            <p:ph type="body" sz="quarter" idx="30"/>
          </p:nvPr>
        </p:nvSpPr>
        <p:spPr>
          <a:xfrm>
            <a:off x="628601" y="2411202"/>
            <a:ext cx="7200000" cy="668336"/>
          </a:xfrm>
        </p:spPr>
        <p:txBody>
          <a:bodyPr/>
          <a:lstStyle/>
          <a:p>
            <a:r>
              <a:rPr lang="pt-PT" sz="6000" dirty="0"/>
              <a:t>COMMUNITY</a:t>
            </a:r>
          </a:p>
        </p:txBody>
      </p:sp>
      <p:sp>
        <p:nvSpPr>
          <p:cNvPr id="5" name="Marcador de Posição do Texto 4"/>
          <p:cNvSpPr>
            <a:spLocks noGrp="1"/>
          </p:cNvSpPr>
          <p:nvPr>
            <p:ph type="body" sz="quarter" idx="31"/>
          </p:nvPr>
        </p:nvSpPr>
        <p:spPr>
          <a:xfrm>
            <a:off x="8354544" y="7112717"/>
            <a:ext cx="7200000" cy="778218"/>
          </a:xfrm>
        </p:spPr>
        <p:txBody>
          <a:bodyPr>
            <a:normAutofit lnSpcReduction="10000"/>
          </a:bodyPr>
          <a:lstStyle/>
          <a:p>
            <a:r>
              <a:rPr lang="en-US" sz="4000" b="1" dirty="0">
                <a:solidFill>
                  <a:schemeClr val="accent6"/>
                </a:solidFill>
              </a:rPr>
              <a:t>Aims: research impact</a:t>
            </a:r>
            <a:endParaRPr lang="en-US" b="1" dirty="0">
              <a:solidFill>
                <a:schemeClr val="accent6"/>
              </a:solidFill>
            </a:endParaRPr>
          </a:p>
        </p:txBody>
      </p:sp>
      <p:sp>
        <p:nvSpPr>
          <p:cNvPr id="6" name="Marcador de Posição do Texto 5"/>
          <p:cNvSpPr>
            <a:spLocks noGrp="1"/>
          </p:cNvSpPr>
          <p:nvPr>
            <p:ph type="body" sz="quarter" idx="32"/>
          </p:nvPr>
        </p:nvSpPr>
        <p:spPr>
          <a:xfrm>
            <a:off x="8440407" y="3099201"/>
            <a:ext cx="7200000" cy="668336"/>
          </a:xfrm>
        </p:spPr>
        <p:txBody>
          <a:bodyPr/>
          <a:lstStyle/>
          <a:p>
            <a:r>
              <a:rPr lang="en-US" sz="6000" dirty="0"/>
              <a:t>RESEARCH INITIATIVE</a:t>
            </a:r>
            <a:endParaRPr lang="pt-PT" sz="6000" dirty="0"/>
          </a:p>
        </p:txBody>
      </p:sp>
      <p:sp>
        <p:nvSpPr>
          <p:cNvPr id="7" name="Marcador de Posição do Rodapé 6"/>
          <p:cNvSpPr>
            <a:spLocks noGrp="1"/>
          </p:cNvSpPr>
          <p:nvPr>
            <p:ph type="ftr" sz="quarter" idx="18"/>
          </p:nvPr>
        </p:nvSpPr>
        <p:spPr>
          <a:xfrm>
            <a:off x="7219942" y="8551495"/>
            <a:ext cx="8290521" cy="376237"/>
          </a:xfrm>
        </p:spPr>
        <p:txBody>
          <a:bodyPr>
            <a:normAutofit/>
          </a:bodyPr>
          <a:lstStyle/>
          <a:p>
            <a:r>
              <a:rPr lang="en-US" sz="1600"/>
              <a:t>OpenAIRE Q-Sort 2 July 2019</a:t>
            </a:r>
            <a:endParaRPr lang="en-US" sz="1600" dirty="0"/>
          </a:p>
        </p:txBody>
      </p:sp>
      <p:grpSp>
        <p:nvGrpSpPr>
          <p:cNvPr id="33" name="Grupo 32"/>
          <p:cNvGrpSpPr/>
          <p:nvPr/>
        </p:nvGrpSpPr>
        <p:grpSpPr>
          <a:xfrm>
            <a:off x="136879" y="3433135"/>
            <a:ext cx="8260238" cy="3352955"/>
            <a:chOff x="136879" y="3099201"/>
            <a:chExt cx="8260238" cy="3352955"/>
          </a:xfrm>
        </p:grpSpPr>
        <p:pic>
          <p:nvPicPr>
            <p:cNvPr id="10" name="Imagem 9"/>
            <p:cNvPicPr>
              <a:picLocks noChangeAspect="1"/>
            </p:cNvPicPr>
            <p:nvPr/>
          </p:nvPicPr>
          <p:blipFill>
            <a:blip r:embed="rId3"/>
            <a:stretch>
              <a:fillRect/>
            </a:stretch>
          </p:blipFill>
          <p:spPr>
            <a:xfrm>
              <a:off x="136879" y="3099201"/>
              <a:ext cx="2990768" cy="162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Imagem 11"/>
            <p:cNvPicPr>
              <a:picLocks noChangeAspect="1"/>
            </p:cNvPicPr>
            <p:nvPr/>
          </p:nvPicPr>
          <p:blipFill>
            <a:blip r:embed="rId4"/>
            <a:stretch>
              <a:fillRect/>
            </a:stretch>
          </p:blipFill>
          <p:spPr>
            <a:xfrm>
              <a:off x="3240793" y="3099201"/>
              <a:ext cx="2558362" cy="162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Imagem 13"/>
            <p:cNvPicPr>
              <a:picLocks noChangeAspect="1"/>
            </p:cNvPicPr>
            <p:nvPr/>
          </p:nvPicPr>
          <p:blipFill>
            <a:blip r:embed="rId5"/>
            <a:stretch>
              <a:fillRect/>
            </a:stretch>
          </p:blipFill>
          <p:spPr>
            <a:xfrm>
              <a:off x="2937900" y="4832156"/>
              <a:ext cx="2581402" cy="162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6" name="Imagem 15"/>
            <p:cNvPicPr>
              <a:picLocks noChangeAspect="1"/>
            </p:cNvPicPr>
            <p:nvPr/>
          </p:nvPicPr>
          <p:blipFill>
            <a:blip r:embed="rId6"/>
            <a:stretch>
              <a:fillRect/>
            </a:stretch>
          </p:blipFill>
          <p:spPr>
            <a:xfrm>
              <a:off x="177409" y="4832156"/>
              <a:ext cx="2640822" cy="162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 name="Imagem 17"/>
            <p:cNvPicPr>
              <a:picLocks noChangeAspect="1"/>
            </p:cNvPicPr>
            <p:nvPr/>
          </p:nvPicPr>
          <p:blipFill>
            <a:blip r:embed="rId7"/>
            <a:stretch>
              <a:fillRect/>
            </a:stretch>
          </p:blipFill>
          <p:spPr>
            <a:xfrm>
              <a:off x="5627682" y="4832156"/>
              <a:ext cx="2666099" cy="162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 name="Imagem 19"/>
            <p:cNvPicPr>
              <a:picLocks noChangeAspect="1"/>
            </p:cNvPicPr>
            <p:nvPr/>
          </p:nvPicPr>
          <p:blipFill>
            <a:blip r:embed="rId8"/>
            <a:stretch>
              <a:fillRect/>
            </a:stretch>
          </p:blipFill>
          <p:spPr>
            <a:xfrm>
              <a:off x="5932567" y="3107248"/>
              <a:ext cx="2464550" cy="162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grpSp>
        <p:nvGrpSpPr>
          <p:cNvPr id="34" name="Grupo 33"/>
          <p:cNvGrpSpPr/>
          <p:nvPr/>
        </p:nvGrpSpPr>
        <p:grpSpPr>
          <a:xfrm>
            <a:off x="8690382" y="3930423"/>
            <a:ext cx="6820081" cy="2892081"/>
            <a:chOff x="8820326" y="3287248"/>
            <a:chExt cx="6820081" cy="2892081"/>
          </a:xfrm>
        </p:grpSpPr>
        <p:pic>
          <p:nvPicPr>
            <p:cNvPr id="22" name="Imagem 21"/>
            <p:cNvPicPr>
              <a:picLocks noChangeAspect="1"/>
            </p:cNvPicPr>
            <p:nvPr/>
          </p:nvPicPr>
          <p:blipFill>
            <a:blip r:embed="rId9"/>
            <a:stretch>
              <a:fillRect/>
            </a:stretch>
          </p:blipFill>
          <p:spPr>
            <a:xfrm>
              <a:off x="8820326" y="3287248"/>
              <a:ext cx="2421563" cy="1260000"/>
            </a:xfrm>
            <a:prstGeom prst="rect">
              <a:avLst/>
            </a:prstGeom>
            <a:ln>
              <a:noFill/>
            </a:ln>
            <a:effectLst>
              <a:outerShdw blurRad="190500" algn="tl" rotWithShape="0">
                <a:srgbClr val="000000">
                  <a:alpha val="70000"/>
                </a:srgbClr>
              </a:outerShdw>
            </a:effectLst>
          </p:spPr>
        </p:pic>
        <p:pic>
          <p:nvPicPr>
            <p:cNvPr id="24" name="Imagem 23"/>
            <p:cNvPicPr>
              <a:picLocks noChangeAspect="1"/>
            </p:cNvPicPr>
            <p:nvPr/>
          </p:nvPicPr>
          <p:blipFill>
            <a:blip r:embed="rId10"/>
            <a:stretch>
              <a:fillRect/>
            </a:stretch>
          </p:blipFill>
          <p:spPr>
            <a:xfrm>
              <a:off x="9040263" y="4919321"/>
              <a:ext cx="2053334" cy="1260000"/>
            </a:xfrm>
            <a:prstGeom prst="rect">
              <a:avLst/>
            </a:prstGeom>
            <a:ln>
              <a:noFill/>
            </a:ln>
            <a:effectLst>
              <a:outerShdw blurRad="190500" algn="tl" rotWithShape="0">
                <a:srgbClr val="000000">
                  <a:alpha val="70000"/>
                </a:srgbClr>
              </a:outerShdw>
            </a:effectLst>
          </p:spPr>
        </p:pic>
        <p:pic>
          <p:nvPicPr>
            <p:cNvPr id="26" name="Imagem 25"/>
            <p:cNvPicPr>
              <a:picLocks noChangeAspect="1"/>
            </p:cNvPicPr>
            <p:nvPr/>
          </p:nvPicPr>
          <p:blipFill>
            <a:blip r:embed="rId11"/>
            <a:stretch>
              <a:fillRect/>
            </a:stretch>
          </p:blipFill>
          <p:spPr>
            <a:xfrm>
              <a:off x="13446025" y="3305887"/>
              <a:ext cx="2194382" cy="1260000"/>
            </a:xfrm>
            <a:prstGeom prst="rect">
              <a:avLst/>
            </a:prstGeom>
            <a:ln>
              <a:noFill/>
            </a:ln>
            <a:effectLst>
              <a:outerShdw blurRad="190500" algn="tl" rotWithShape="0">
                <a:srgbClr val="000000">
                  <a:alpha val="70000"/>
                </a:srgbClr>
              </a:outerShdw>
            </a:effectLst>
          </p:spPr>
        </p:pic>
        <p:pic>
          <p:nvPicPr>
            <p:cNvPr id="28" name="Imagem 27"/>
            <p:cNvPicPr>
              <a:picLocks noChangeAspect="1"/>
            </p:cNvPicPr>
            <p:nvPr/>
          </p:nvPicPr>
          <p:blipFill>
            <a:blip r:embed="rId12"/>
            <a:stretch>
              <a:fillRect/>
            </a:stretch>
          </p:blipFill>
          <p:spPr>
            <a:xfrm>
              <a:off x="11233551" y="4919321"/>
              <a:ext cx="2274632" cy="1260000"/>
            </a:xfrm>
            <a:prstGeom prst="rect">
              <a:avLst/>
            </a:prstGeom>
            <a:ln>
              <a:noFill/>
            </a:ln>
            <a:effectLst>
              <a:outerShdw blurRad="190500" algn="tl" rotWithShape="0">
                <a:srgbClr val="000000">
                  <a:alpha val="70000"/>
                </a:srgbClr>
              </a:outerShdw>
            </a:effectLst>
          </p:spPr>
        </p:pic>
        <p:pic>
          <p:nvPicPr>
            <p:cNvPr id="30" name="Imagem 29"/>
            <p:cNvPicPr>
              <a:picLocks noChangeAspect="1"/>
            </p:cNvPicPr>
            <p:nvPr/>
          </p:nvPicPr>
          <p:blipFill>
            <a:blip r:embed="rId13"/>
            <a:stretch>
              <a:fillRect/>
            </a:stretch>
          </p:blipFill>
          <p:spPr>
            <a:xfrm>
              <a:off x="13652644" y="4919329"/>
              <a:ext cx="1879322" cy="1260000"/>
            </a:xfrm>
            <a:prstGeom prst="rect">
              <a:avLst/>
            </a:prstGeom>
            <a:ln>
              <a:noFill/>
            </a:ln>
            <a:effectLst>
              <a:outerShdw blurRad="190500" algn="tl" rotWithShape="0">
                <a:srgbClr val="000000">
                  <a:alpha val="70000"/>
                </a:srgbClr>
              </a:outerShdw>
            </a:effectLst>
          </p:spPr>
        </p:pic>
        <p:pic>
          <p:nvPicPr>
            <p:cNvPr id="32" name="Imagem 31"/>
            <p:cNvPicPr>
              <a:picLocks noChangeAspect="1"/>
            </p:cNvPicPr>
            <p:nvPr/>
          </p:nvPicPr>
          <p:blipFill>
            <a:blip r:embed="rId14"/>
            <a:stretch>
              <a:fillRect/>
            </a:stretch>
          </p:blipFill>
          <p:spPr>
            <a:xfrm>
              <a:off x="11318322" y="3291746"/>
              <a:ext cx="2021539" cy="1260000"/>
            </a:xfrm>
            <a:prstGeom prst="rect">
              <a:avLst/>
            </a:prstGeom>
            <a:ln>
              <a:noFill/>
            </a:ln>
            <a:effectLst>
              <a:outerShdw blurRad="190500" algn="tl" rotWithShape="0">
                <a:srgbClr val="000000">
                  <a:alpha val="70000"/>
                </a:srgbClr>
              </a:outerShdw>
            </a:effectLst>
          </p:spPr>
        </p:pic>
      </p:grpSp>
    </p:spTree>
    <p:extLst>
      <p:ext uri="{BB962C8B-B14F-4D97-AF65-F5344CB8AC3E}">
        <p14:creationId xmlns:p14="http://schemas.microsoft.com/office/powerpoint/2010/main" val="2402543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ChangeAspect="1"/>
          </p:cNvPicPr>
          <p:nvPr/>
        </p:nvPicPr>
        <p:blipFill rotWithShape="1">
          <a:blip r:embed="rId3">
            <a:extLst>
              <a:ext uri="{28A0092B-C50C-407E-A947-70E740481C1C}">
                <a14:useLocalDpi xmlns:a14="http://schemas.microsoft.com/office/drawing/2010/main" val="0"/>
              </a:ext>
            </a:extLst>
          </a:blip>
          <a:srcRect l="4282" t="6036" r="2737" b="4282"/>
          <a:stretch/>
        </p:blipFill>
        <p:spPr>
          <a:xfrm>
            <a:off x="2439367" y="899592"/>
            <a:ext cx="10945217" cy="7488831"/>
          </a:xfrm>
          <a:prstGeom prst="rect">
            <a:avLst/>
          </a:prstGeom>
        </p:spPr>
      </p:pic>
      <p:sp>
        <p:nvSpPr>
          <p:cNvPr id="8" name="TextBox 7"/>
          <p:cNvSpPr txBox="1"/>
          <p:nvPr/>
        </p:nvSpPr>
        <p:spPr>
          <a:xfrm>
            <a:off x="2462476" y="8804268"/>
            <a:ext cx="10297144" cy="311624"/>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r>
              <a:rPr lang="en-GB" sz="1400" dirty="0"/>
              <a:t>‘Everyone on the road to Open Science’ CC-BY 4.0 by Patrick Hochstenbach </a:t>
            </a:r>
            <a:endParaRPr kumimoji="0" lang="en-GB" sz="1400" b="0" i="0" u="none" strike="noStrike" cap="none" spc="0" normalizeH="0" baseline="0" dirty="0">
              <a:ln>
                <a:noFill/>
              </a:ln>
              <a:solidFill>
                <a:srgbClr val="000000"/>
              </a:solidFill>
              <a:effectLst/>
              <a:uFillTx/>
              <a:sym typeface="Helvetica Light"/>
            </a:endParaRPr>
          </a:p>
        </p:txBody>
      </p:sp>
    </p:spTree>
    <p:extLst>
      <p:ext uri="{BB962C8B-B14F-4D97-AF65-F5344CB8AC3E}">
        <p14:creationId xmlns:p14="http://schemas.microsoft.com/office/powerpoint/2010/main" val="1891837727"/>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21"/>
          </p:nvPr>
        </p:nvSpPr>
        <p:spPr/>
        <p:txBody>
          <a:bodyPr>
            <a:normAutofit fontScale="85000" lnSpcReduction="10000"/>
          </a:bodyPr>
          <a:lstStyle/>
          <a:p>
            <a:r>
              <a:rPr lang="en-US" spc="-300" dirty="0">
                <a:uFillTx/>
              </a:rPr>
              <a:t>Research Communities and Open Science benefits</a:t>
            </a:r>
            <a:endParaRPr lang="en-US" dirty="0">
              <a:uFillTx/>
            </a:endParaRPr>
          </a:p>
        </p:txBody>
      </p:sp>
      <p:graphicFrame>
        <p:nvGraphicFramePr>
          <p:cNvPr id="4" name="Content Placeholder 3"/>
          <p:cNvGraphicFramePr>
            <a:graphicFrameLocks noGrp="1"/>
          </p:cNvGraphicFramePr>
          <p:nvPr>
            <p:ph idx="4294967295"/>
          </p:nvPr>
        </p:nvGraphicFramePr>
        <p:xfrm>
          <a:off x="711200" y="1484026"/>
          <a:ext cx="14630400" cy="65354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arcador de Posição do Rodapé 6"/>
          <p:cNvSpPr txBox="1">
            <a:spLocks/>
          </p:cNvSpPr>
          <p:nvPr/>
        </p:nvSpPr>
        <p:spPr>
          <a:xfrm>
            <a:off x="7219942" y="8551495"/>
            <a:ext cx="8290521" cy="376237"/>
          </a:xfrm>
          <a:prstGeom prst="rect">
            <a:avLst/>
          </a:prstGeom>
        </p:spPr>
        <p:txBody>
          <a:bodyPr>
            <a:norm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9pPr>
          </a:lstStyle>
          <a:p>
            <a:r>
              <a:rPr lang="en-US" sz="1600">
                <a:solidFill>
                  <a:srgbClr val="595959"/>
                </a:solidFill>
                <a:latin typeface="Calibri" panose="020F0502020204030204" pitchFamily="34" charset="0"/>
                <a:cs typeface="Calibri" panose="020F0502020204030204" pitchFamily="34" charset="0"/>
              </a:rPr>
              <a:t>EuroMarine Young Scientist Working Group Workshop – Cádiz, Spain, January 28, 2019</a:t>
            </a:r>
            <a:endParaRPr lang="en-US" sz="1200" dirty="0">
              <a:solidFill>
                <a:srgbClr val="595959"/>
              </a:solidFill>
              <a:latin typeface="Calibri" panose="020F0502020204030204" pitchFamily="34" charset="0"/>
              <a:cs typeface="Calibri" panose="020F0502020204030204" pitchFamily="34" charset="0"/>
            </a:endParaRPr>
          </a:p>
        </p:txBody>
      </p:sp>
      <p:sp>
        <p:nvSpPr>
          <p:cNvPr id="2" name="Footer Placeholder 1"/>
          <p:cNvSpPr>
            <a:spLocks noGrp="1"/>
          </p:cNvSpPr>
          <p:nvPr>
            <p:ph type="ftr" sz="quarter" idx="18"/>
          </p:nvPr>
        </p:nvSpPr>
        <p:spPr/>
        <p:txBody>
          <a:bodyPr/>
          <a:lstStyle/>
          <a:p>
            <a:r>
              <a:rPr lang="en-US"/>
              <a:t>OpenAIRE Q-Sort 2 July 2019</a:t>
            </a:r>
            <a:endParaRPr lang="en-US" dirty="0"/>
          </a:p>
        </p:txBody>
      </p:sp>
    </p:spTree>
    <p:extLst>
      <p:ext uri="{BB962C8B-B14F-4D97-AF65-F5344CB8AC3E}">
        <p14:creationId xmlns:p14="http://schemas.microsoft.com/office/powerpoint/2010/main" val="3431825013"/>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1"/>
          </p:nvPr>
        </p:nvSpPr>
        <p:spPr/>
        <p:txBody>
          <a:bodyPr/>
          <a:lstStyle/>
          <a:p>
            <a:r>
              <a:rPr lang="en-GB" dirty="0"/>
              <a:t>Services for RDM</a:t>
            </a:r>
          </a:p>
        </p:txBody>
      </p:sp>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77235" y="1866457"/>
            <a:ext cx="5715000" cy="3797300"/>
          </a:xfrm>
          <a:prstGeom prst="rect">
            <a:avLst/>
          </a:prstGeom>
          <a:ln>
            <a:noFill/>
          </a:ln>
          <a:effectLst>
            <a:outerShdw blurRad="190500" algn="tl" rotWithShape="0">
              <a:srgbClr val="000000">
                <a:alpha val="70000"/>
              </a:srgbClr>
            </a:outerShdw>
          </a:effectLst>
        </p:spPr>
      </p:pic>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06819" y="4222307"/>
            <a:ext cx="10058400" cy="4508608"/>
          </a:xfrm>
          <a:prstGeom prst="rect">
            <a:avLst/>
          </a:prstGeom>
          <a:ln>
            <a:noFill/>
          </a:ln>
          <a:effectLst>
            <a:outerShdw blurRad="190500" algn="tl" rotWithShape="0">
              <a:srgbClr val="000000">
                <a:alpha val="70000"/>
              </a:srgbClr>
            </a:outerShdw>
          </a:effectLst>
        </p:spPr>
      </p:pic>
      <p:grpSp>
        <p:nvGrpSpPr>
          <p:cNvPr id="9" name="Group 8">
            <a:extLst>
              <a:ext uri="{FF2B5EF4-FFF2-40B4-BE49-F238E27FC236}">
                <a16:creationId xmlns:a16="http://schemas.microsoft.com/office/drawing/2014/main" id="{288A452E-C77A-FF4E-ACF1-FAB517CFF667}"/>
              </a:ext>
            </a:extLst>
          </p:cNvPr>
          <p:cNvGrpSpPr/>
          <p:nvPr/>
        </p:nvGrpSpPr>
        <p:grpSpPr>
          <a:xfrm>
            <a:off x="5730245" y="1484026"/>
            <a:ext cx="9807192" cy="3339746"/>
            <a:chOff x="3534735" y="1663257"/>
            <a:chExt cx="9807192" cy="3339746"/>
          </a:xfrm>
        </p:grpSpPr>
        <p:pic>
          <p:nvPicPr>
            <p:cNvPr id="6" name="Picture 5">
              <a:extLst>
                <a:ext uri="{FF2B5EF4-FFF2-40B4-BE49-F238E27FC236}">
                  <a16:creationId xmlns:a16="http://schemas.microsoft.com/office/drawing/2014/main" id="{A7D68FB6-5C1A-4340-A95A-1C4D7C7E78C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34735" y="1663257"/>
              <a:ext cx="9807192" cy="3339746"/>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EF17C498-E0E7-264B-886C-6BE7DD4CE1A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107569" y="2363613"/>
              <a:ext cx="1913850" cy="1979845"/>
            </a:xfrm>
            <a:prstGeom prst="rect">
              <a:avLst/>
            </a:prstGeom>
            <a:ln>
              <a:noFill/>
            </a:ln>
            <a:effectLst/>
          </p:spPr>
        </p:pic>
      </p:grpSp>
      <p:sp>
        <p:nvSpPr>
          <p:cNvPr id="4" name="Tijdelijke aanduiding voor voettekst 3">
            <a:extLst>
              <a:ext uri="{FF2B5EF4-FFF2-40B4-BE49-F238E27FC236}">
                <a16:creationId xmlns:a16="http://schemas.microsoft.com/office/drawing/2014/main" id="{1B24212C-6159-4A88-AEC6-9C0C1A655CC1}"/>
              </a:ext>
            </a:extLst>
          </p:cNvPr>
          <p:cNvSpPr>
            <a:spLocks noGrp="1"/>
          </p:cNvSpPr>
          <p:nvPr>
            <p:ph type="ftr" sz="quarter" idx="18"/>
          </p:nvPr>
        </p:nvSpPr>
        <p:spPr/>
        <p:txBody>
          <a:bodyPr/>
          <a:lstStyle/>
          <a:p>
            <a:r>
              <a:rPr lang="en-US"/>
              <a:t>OpenAIRE Q-Sort 2 July 2019</a:t>
            </a:r>
            <a:endParaRPr lang="en-US" dirty="0"/>
          </a:p>
        </p:txBody>
      </p:sp>
    </p:spTree>
    <p:extLst>
      <p:ext uri="{BB962C8B-B14F-4D97-AF65-F5344CB8AC3E}">
        <p14:creationId xmlns:p14="http://schemas.microsoft.com/office/powerpoint/2010/main" val="3995019391"/>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16256000" cy="9144000"/>
          </a:xfrm>
          <a:prstGeom prst="rect">
            <a:avLst/>
          </a:prstGeom>
        </p:spPr>
      </p:pic>
      <p:sp>
        <p:nvSpPr>
          <p:cNvPr id="2" name="Rectangle 1"/>
          <p:cNvSpPr/>
          <p:nvPr/>
        </p:nvSpPr>
        <p:spPr>
          <a:xfrm>
            <a:off x="0" y="0"/>
            <a:ext cx="16256000" cy="9144000"/>
          </a:xfrm>
          <a:prstGeom prst="rect">
            <a:avLst/>
          </a:prstGeom>
          <a:solidFill>
            <a:srgbClr val="4A52F9">
              <a:alpha val="50000"/>
            </a:srgbClr>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GB" sz="2200" b="0" i="0" u="none" strike="noStrike" cap="none" spc="0" normalizeH="0" baseline="0">
              <a:ln>
                <a:noFill/>
              </a:ln>
              <a:solidFill>
                <a:srgbClr val="FFFFFF"/>
              </a:solidFill>
              <a:effectLst/>
              <a:uFillTx/>
              <a:latin typeface="+mn-lt"/>
              <a:ea typeface="+mn-ea"/>
              <a:cs typeface="+mn-cs"/>
              <a:sym typeface="Helvetica Light"/>
            </a:endParaRPr>
          </a:p>
        </p:txBody>
      </p:sp>
      <p:sp>
        <p:nvSpPr>
          <p:cNvPr id="6" name="Text Placeholder 2"/>
          <p:cNvSpPr txBox="1">
            <a:spLocks/>
          </p:cNvSpPr>
          <p:nvPr/>
        </p:nvSpPr>
        <p:spPr>
          <a:xfrm>
            <a:off x="425305" y="893394"/>
            <a:ext cx="11313039" cy="2360169"/>
          </a:xfrm>
          <a:prstGeom prst="rect">
            <a:avLst/>
          </a:prstGeom>
        </p:spPr>
        <p:txBody>
          <a:bodyPr>
            <a:noAutofit/>
          </a:bodyPr>
          <a:lstStyle>
            <a:lvl1pPr marL="395101" marR="0" indent="-395101" algn="l" defTabSz="547673" rtl="0" eaLnBrk="1" latinLnBrk="0" hangingPunct="1">
              <a:lnSpc>
                <a:spcPct val="100000"/>
              </a:lnSpc>
              <a:spcBef>
                <a:spcPts val="3900"/>
              </a:spcBef>
              <a:spcAft>
                <a:spcPts val="0"/>
              </a:spcAft>
              <a:buClrTx/>
              <a:buSzPct val="75000"/>
              <a:buFontTx/>
              <a:buBlip>
                <a:blip r:embed="rId3"/>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1pPr>
            <a:lvl2pPr marL="839590" marR="0" indent="-395101" algn="l" defTabSz="547673" rtl="0" eaLnBrk="1" latinLnBrk="0" hangingPunct="1">
              <a:lnSpc>
                <a:spcPct val="100000"/>
              </a:lnSpc>
              <a:spcBef>
                <a:spcPts val="3900"/>
              </a:spcBef>
              <a:spcAft>
                <a:spcPts val="0"/>
              </a:spcAft>
              <a:buClrTx/>
              <a:buSzPct val="75000"/>
              <a:buFontTx/>
              <a:buBlip>
                <a:blip r:embed="rId4"/>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2pPr>
            <a:lvl3pPr marL="1284079" marR="0" indent="-395101" algn="l" defTabSz="547673" rtl="0" eaLnBrk="1" latinLnBrk="0" hangingPunct="1">
              <a:lnSpc>
                <a:spcPct val="100000"/>
              </a:lnSpc>
              <a:spcBef>
                <a:spcPts val="3900"/>
              </a:spcBef>
              <a:spcAft>
                <a:spcPts val="0"/>
              </a:spcAft>
              <a:buClrTx/>
              <a:buSzPct val="75000"/>
              <a:buFontTx/>
              <a:buBlip>
                <a:blip r:embed="rId5"/>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3pPr>
            <a:lvl4pPr marL="1728567"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Helvetica" charset="0"/>
                <a:ea typeface="Helvetica" charset="0"/>
                <a:cs typeface="Helvetica" charset="0"/>
                <a:sym typeface="Helvetica Light"/>
              </a:defRPr>
            </a:lvl4pPr>
            <a:lvl5pPr marL="2173056"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Helvetica" charset="0"/>
                <a:ea typeface="Helvetica" charset="0"/>
                <a:cs typeface="Helvetica" charset="0"/>
                <a:sym typeface="Helvetica Light"/>
              </a:defRPr>
            </a:lvl5pPr>
            <a:lvl6pPr marL="2617545"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6pPr>
            <a:lvl7pPr marL="3062034"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7pPr>
            <a:lvl8pPr marL="3506523"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8pPr>
            <a:lvl9pPr marL="3951012"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9pPr>
          </a:lstStyle>
          <a:p>
            <a:pPr marL="0" indent="0">
              <a:lnSpc>
                <a:spcPct val="80000"/>
              </a:lnSpc>
              <a:spcBef>
                <a:spcPts val="1500"/>
              </a:spcBef>
              <a:buNone/>
            </a:pPr>
            <a:r>
              <a:rPr lang="en-US" sz="13900" b="1" dirty="0">
                <a:solidFill>
                  <a:schemeClr val="bg1"/>
                </a:solidFill>
              </a:rPr>
              <a:t>Support</a:t>
            </a:r>
          </a:p>
        </p:txBody>
      </p:sp>
    </p:spTree>
    <p:extLst>
      <p:ext uri="{BB962C8B-B14F-4D97-AF65-F5344CB8AC3E}">
        <p14:creationId xmlns:p14="http://schemas.microsoft.com/office/powerpoint/2010/main" val="4157894780"/>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ext uri="{D42A27DB-BD31-4B8C-83A1-F6EECF244321}">
                <p14:modId xmlns:p14="http://schemas.microsoft.com/office/powerpoint/2010/main" val="92486904"/>
              </p:ext>
            </p:extLst>
          </p:nvPr>
        </p:nvGraphicFramePr>
        <p:xfrm>
          <a:off x="1186910" y="3532908"/>
          <a:ext cx="13706298" cy="41355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 Placeholder 3">
            <a:extLst>
              <a:ext uri="{FF2B5EF4-FFF2-40B4-BE49-F238E27FC236}">
                <a16:creationId xmlns:a16="http://schemas.microsoft.com/office/drawing/2014/main" id="{59CF775B-BF8B-4041-AAD0-596B03A0750A}"/>
              </a:ext>
            </a:extLst>
          </p:cNvPr>
          <p:cNvSpPr>
            <a:spLocks noGrp="1"/>
          </p:cNvSpPr>
          <p:nvPr>
            <p:ph type="body" sz="quarter" idx="21"/>
          </p:nvPr>
        </p:nvSpPr>
        <p:spPr/>
        <p:txBody>
          <a:bodyPr/>
          <a:lstStyle/>
          <a:p>
            <a:r>
              <a:rPr lang="en-GB" dirty="0"/>
              <a:t>How we support</a:t>
            </a:r>
          </a:p>
        </p:txBody>
      </p:sp>
      <p:sp>
        <p:nvSpPr>
          <p:cNvPr id="5" name="Text Placeholder 5">
            <a:extLst>
              <a:ext uri="{FF2B5EF4-FFF2-40B4-BE49-F238E27FC236}">
                <a16:creationId xmlns:a16="http://schemas.microsoft.com/office/drawing/2014/main" id="{233B4DF2-361D-2F40-A472-E613305C0667}"/>
              </a:ext>
            </a:extLst>
          </p:cNvPr>
          <p:cNvSpPr txBox="1">
            <a:spLocks/>
          </p:cNvSpPr>
          <p:nvPr/>
        </p:nvSpPr>
        <p:spPr>
          <a:xfrm>
            <a:off x="1186910" y="1774969"/>
            <a:ext cx="13706298" cy="1788263"/>
          </a:xfrm>
          <a:prstGeom prst="rect">
            <a:avLst/>
          </a:prstGeom>
        </p:spPr>
        <p:txBody>
          <a:bodyPr anchor="ctr">
            <a:normAutofit fontScale="47500" lnSpcReduction="20000"/>
          </a:bodyPr>
          <a:lstStyle>
            <a:lvl1pPr marL="395101" marR="0" indent="-395101" algn="l" defTabSz="547673" rtl="0" eaLnBrk="1" latinLnBrk="0" hangingPunct="1">
              <a:lnSpc>
                <a:spcPct val="100000"/>
              </a:lnSpc>
              <a:spcBef>
                <a:spcPts val="3900"/>
              </a:spcBef>
              <a:spcAft>
                <a:spcPts val="0"/>
              </a:spcAft>
              <a:buClrTx/>
              <a:buSzPct val="75000"/>
              <a:buFontTx/>
              <a:buBlip>
                <a:blip r:embed="rId8"/>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1pPr>
            <a:lvl2pPr marL="839590" marR="0" indent="-395101" algn="l" defTabSz="547673" rtl="0" eaLnBrk="1" latinLnBrk="0" hangingPunct="1">
              <a:lnSpc>
                <a:spcPct val="100000"/>
              </a:lnSpc>
              <a:spcBef>
                <a:spcPts val="3900"/>
              </a:spcBef>
              <a:spcAft>
                <a:spcPts val="0"/>
              </a:spcAft>
              <a:buClrTx/>
              <a:buSzPct val="75000"/>
              <a:buFontTx/>
              <a:buBlip>
                <a:blip r:embed="rId9"/>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2pPr>
            <a:lvl3pPr marL="1284079" marR="0" indent="-395101" algn="l" defTabSz="547673" rtl="0" eaLnBrk="1" latinLnBrk="0" hangingPunct="1">
              <a:lnSpc>
                <a:spcPct val="100000"/>
              </a:lnSpc>
              <a:spcBef>
                <a:spcPts val="3900"/>
              </a:spcBef>
              <a:spcAft>
                <a:spcPts val="0"/>
              </a:spcAft>
              <a:buClrTx/>
              <a:buSzPct val="75000"/>
              <a:buFontTx/>
              <a:buBlip>
                <a:blip r:embed="rId10"/>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3pPr>
            <a:lvl4pPr marL="1728567"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Helvetica" charset="0"/>
                <a:ea typeface="Helvetica" charset="0"/>
                <a:cs typeface="Helvetica" charset="0"/>
                <a:sym typeface="Helvetica Light"/>
              </a:defRPr>
            </a:lvl4pPr>
            <a:lvl5pPr marL="2173056"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Helvetica" charset="0"/>
                <a:ea typeface="Helvetica" charset="0"/>
                <a:cs typeface="Helvetica" charset="0"/>
                <a:sym typeface="Helvetica Light"/>
              </a:defRPr>
            </a:lvl5pPr>
            <a:lvl6pPr marL="2617545"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6pPr>
            <a:lvl7pPr marL="3062034"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7pPr>
            <a:lvl8pPr marL="3506523"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8pPr>
            <a:lvl9pPr marL="3951012"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9pPr>
          </a:lstStyle>
          <a:p>
            <a:pPr marL="0" indent="0" algn="ctr">
              <a:lnSpc>
                <a:spcPct val="120000"/>
              </a:lnSpc>
              <a:spcBef>
                <a:spcPts val="900"/>
              </a:spcBef>
              <a:buNone/>
            </a:pPr>
            <a:r>
              <a:rPr lang="en-GB" sz="7600" b="1" dirty="0">
                <a:solidFill>
                  <a:schemeClr val="tx1">
                    <a:lumMod val="65000"/>
                    <a:lumOff val="35000"/>
                  </a:schemeClr>
                </a:solidFill>
              </a:rPr>
              <a:t>Distributed and hierarchical training: </a:t>
            </a:r>
            <a:r>
              <a:rPr lang="en-GB" sz="7600" b="1" i="1" dirty="0">
                <a:solidFill>
                  <a:srgbClr val="FF0000"/>
                </a:solidFill>
              </a:rPr>
              <a:t>train-the-trainers</a:t>
            </a:r>
          </a:p>
          <a:p>
            <a:pPr marL="0" indent="0" algn="ctr">
              <a:lnSpc>
                <a:spcPct val="120000"/>
              </a:lnSpc>
              <a:spcBef>
                <a:spcPts val="900"/>
              </a:spcBef>
              <a:buNone/>
            </a:pPr>
            <a:r>
              <a:rPr lang="en-GB" sz="6700" b="1" dirty="0">
                <a:solidFill>
                  <a:srgbClr val="003CC2"/>
                </a:solidFill>
              </a:rPr>
              <a:t>NOADs ⇢ National / research </a:t>
            </a:r>
            <a:r>
              <a:rPr lang="en-GB" sz="6700" b="1" dirty="0" err="1">
                <a:solidFill>
                  <a:srgbClr val="003CC2"/>
                </a:solidFill>
              </a:rPr>
              <a:t>infras</a:t>
            </a:r>
            <a:r>
              <a:rPr lang="en-GB" sz="6700" b="1" dirty="0">
                <a:solidFill>
                  <a:srgbClr val="003CC2"/>
                </a:solidFill>
              </a:rPr>
              <a:t>, organizations ⇢ Researchers</a:t>
            </a:r>
          </a:p>
          <a:p>
            <a:pPr algn="ctr">
              <a:lnSpc>
                <a:spcPct val="120000"/>
              </a:lnSpc>
              <a:spcBef>
                <a:spcPts val="900"/>
              </a:spcBef>
            </a:pPr>
            <a:endParaRPr lang="en-US" sz="2400" dirty="0">
              <a:solidFill>
                <a:schemeClr val="tx1">
                  <a:lumMod val="65000"/>
                  <a:lumOff val="35000"/>
                </a:schemeClr>
              </a:solidFill>
            </a:endParaRPr>
          </a:p>
        </p:txBody>
      </p:sp>
      <p:sp>
        <p:nvSpPr>
          <p:cNvPr id="6" name="Tijdelijke aanduiding voor voettekst 5">
            <a:extLst>
              <a:ext uri="{FF2B5EF4-FFF2-40B4-BE49-F238E27FC236}">
                <a16:creationId xmlns:a16="http://schemas.microsoft.com/office/drawing/2014/main" id="{1696BDF8-06F9-413A-996A-0B1AF1E2D1F2}"/>
              </a:ext>
            </a:extLst>
          </p:cNvPr>
          <p:cNvSpPr>
            <a:spLocks noGrp="1"/>
          </p:cNvSpPr>
          <p:nvPr>
            <p:ph type="ftr" sz="quarter" idx="18"/>
          </p:nvPr>
        </p:nvSpPr>
        <p:spPr/>
        <p:txBody>
          <a:bodyPr/>
          <a:lstStyle/>
          <a:p>
            <a:r>
              <a:rPr lang="en-US"/>
              <a:t>OpenAIRE Q-Sort 2 July 2019</a:t>
            </a:r>
            <a:endParaRPr lang="en-US" dirty="0"/>
          </a:p>
        </p:txBody>
      </p:sp>
    </p:spTree>
    <p:extLst>
      <p:ext uri="{BB962C8B-B14F-4D97-AF65-F5344CB8AC3E}">
        <p14:creationId xmlns:p14="http://schemas.microsoft.com/office/powerpoint/2010/main" val="1373341403"/>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6AF606E0-D815-496E-910F-0EDA075374D2}"/>
              </a:ext>
            </a:extLst>
          </p:cNvPr>
          <p:cNvSpPr>
            <a:spLocks noGrp="1"/>
          </p:cNvSpPr>
          <p:nvPr>
            <p:ph type="body" sz="quarter" idx="10"/>
          </p:nvPr>
        </p:nvSpPr>
        <p:spPr/>
        <p:txBody>
          <a:bodyPr/>
          <a:lstStyle/>
          <a:p>
            <a:r>
              <a:rPr lang="en-GB" dirty="0" err="1"/>
              <a:t>OpenAIRE</a:t>
            </a:r>
            <a:r>
              <a:rPr lang="en-GB" dirty="0"/>
              <a:t>: A pillar in EOSC</a:t>
            </a:r>
          </a:p>
          <a:p>
            <a:endParaRPr lang="nl-BE" dirty="0"/>
          </a:p>
        </p:txBody>
      </p:sp>
      <p:sp>
        <p:nvSpPr>
          <p:cNvPr id="7" name="Tijdelijke aanduiding voor voettekst 6">
            <a:extLst>
              <a:ext uri="{FF2B5EF4-FFF2-40B4-BE49-F238E27FC236}">
                <a16:creationId xmlns:a16="http://schemas.microsoft.com/office/drawing/2014/main" id="{811FFA5A-E965-40D1-AE90-00F57AC4D9A3}"/>
              </a:ext>
            </a:extLst>
          </p:cNvPr>
          <p:cNvSpPr>
            <a:spLocks noGrp="1"/>
          </p:cNvSpPr>
          <p:nvPr>
            <p:ph type="ftr" sz="quarter" idx="18"/>
          </p:nvPr>
        </p:nvSpPr>
        <p:spPr/>
        <p:txBody>
          <a:bodyPr/>
          <a:lstStyle/>
          <a:p>
            <a:r>
              <a:rPr lang="en-US"/>
              <a:t>OpenAIRE Q-Sort 2 July 2019</a:t>
            </a:r>
            <a:endParaRPr lang="en-US" dirty="0"/>
          </a:p>
        </p:txBody>
      </p:sp>
    </p:spTree>
    <p:extLst>
      <p:ext uri="{BB962C8B-B14F-4D97-AF65-F5344CB8AC3E}">
        <p14:creationId xmlns:p14="http://schemas.microsoft.com/office/powerpoint/2010/main" val="1492374695"/>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a16="http://schemas.microsoft.com/office/drawing/2014/main" id="{EB852750-E308-4AE2-89CB-704623F1FE92}"/>
              </a:ext>
            </a:extLst>
          </p:cNvPr>
          <p:cNvSpPr>
            <a:spLocks noGrp="1"/>
          </p:cNvSpPr>
          <p:nvPr>
            <p:ph type="body" sz="quarter" idx="11"/>
          </p:nvPr>
        </p:nvSpPr>
        <p:spPr/>
        <p:txBody>
          <a:bodyPr>
            <a:normAutofit lnSpcReduction="10000"/>
          </a:bodyPr>
          <a:lstStyle/>
          <a:p>
            <a:pPr lvl="0"/>
            <a:r>
              <a:rPr lang="en-US" dirty="0"/>
              <a:t>Now: A fragmented e-infrastructure landscape</a:t>
            </a:r>
          </a:p>
          <a:p>
            <a:pPr lvl="0"/>
            <a:r>
              <a:rPr lang="en-US" dirty="0"/>
              <a:t>End-users, such as researchers, innovators or industry actors, often are unaware of the available e-infrastructure services </a:t>
            </a:r>
          </a:p>
          <a:p>
            <a:pPr lvl="1"/>
            <a:r>
              <a:rPr lang="en-US" dirty="0"/>
              <a:t>Even if users find out about the availability of a certain e-service, it is difficult to gather further information and compare it with other existing services.</a:t>
            </a:r>
          </a:p>
          <a:p>
            <a:r>
              <a:rPr lang="en-US" dirty="0"/>
              <a:t>Service providers and data producers often have difficulty reaching out to potential new users</a:t>
            </a:r>
          </a:p>
          <a:p>
            <a:pPr lvl="1"/>
            <a:r>
              <a:rPr lang="en-US" dirty="0"/>
              <a:t>Even when they reach them, service providers often lack user feedback on the ways they could improve their offerings.</a:t>
            </a:r>
          </a:p>
          <a:p>
            <a:endParaRPr lang="nl-BE" dirty="0"/>
          </a:p>
        </p:txBody>
      </p:sp>
      <p:sp>
        <p:nvSpPr>
          <p:cNvPr id="5" name="Tijdelijke aanduiding voor tekst 4">
            <a:extLst>
              <a:ext uri="{FF2B5EF4-FFF2-40B4-BE49-F238E27FC236}">
                <a16:creationId xmlns:a16="http://schemas.microsoft.com/office/drawing/2014/main" id="{617B1BDA-A9EF-4D5F-9FEA-905C483662F1}"/>
              </a:ext>
            </a:extLst>
          </p:cNvPr>
          <p:cNvSpPr>
            <a:spLocks noGrp="1"/>
          </p:cNvSpPr>
          <p:nvPr>
            <p:ph type="body" sz="quarter" idx="21"/>
          </p:nvPr>
        </p:nvSpPr>
        <p:spPr/>
        <p:txBody>
          <a:bodyPr/>
          <a:lstStyle/>
          <a:p>
            <a:r>
              <a:rPr lang="nl-BE" dirty="0" err="1"/>
              <a:t>Why</a:t>
            </a:r>
            <a:r>
              <a:rPr lang="nl-BE" dirty="0"/>
              <a:t> European Open </a:t>
            </a:r>
            <a:r>
              <a:rPr lang="nl-BE" dirty="0" err="1"/>
              <a:t>Science</a:t>
            </a:r>
            <a:r>
              <a:rPr lang="nl-BE" dirty="0"/>
              <a:t> Cloud?</a:t>
            </a:r>
          </a:p>
        </p:txBody>
      </p:sp>
      <p:sp>
        <p:nvSpPr>
          <p:cNvPr id="3" name="Tijdelijke aanduiding voor voettekst 2">
            <a:extLst>
              <a:ext uri="{FF2B5EF4-FFF2-40B4-BE49-F238E27FC236}">
                <a16:creationId xmlns:a16="http://schemas.microsoft.com/office/drawing/2014/main" id="{1835F977-3888-4400-985F-263F55B5E2EA}"/>
              </a:ext>
            </a:extLst>
          </p:cNvPr>
          <p:cNvSpPr>
            <a:spLocks noGrp="1"/>
          </p:cNvSpPr>
          <p:nvPr>
            <p:ph type="ftr" sz="quarter" idx="18"/>
          </p:nvPr>
        </p:nvSpPr>
        <p:spPr/>
        <p:txBody>
          <a:bodyPr/>
          <a:lstStyle/>
          <a:p>
            <a:r>
              <a:rPr lang="en-US"/>
              <a:t>OpenAIRE Q-Sort 2 July 2019</a:t>
            </a:r>
            <a:endParaRPr lang="en-US" dirty="0"/>
          </a:p>
        </p:txBody>
      </p:sp>
    </p:spTree>
    <p:extLst>
      <p:ext uri="{BB962C8B-B14F-4D97-AF65-F5344CB8AC3E}">
        <p14:creationId xmlns:p14="http://schemas.microsoft.com/office/powerpoint/2010/main" val="1362022754"/>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FDAEC-1CD8-554B-9AC8-DB225F33B876}"/>
              </a:ext>
            </a:extLst>
          </p:cNvPr>
          <p:cNvSpPr>
            <a:spLocks noGrp="1"/>
          </p:cNvSpPr>
          <p:nvPr>
            <p:ph type="title"/>
          </p:nvPr>
        </p:nvSpPr>
        <p:spPr/>
        <p:txBody>
          <a:bodyPr>
            <a:normAutofit fontScale="90000"/>
          </a:bodyPr>
          <a:lstStyle/>
          <a:p>
            <a:r>
              <a:rPr lang="en-US" dirty="0"/>
              <a:t>EOSC at a glance</a:t>
            </a:r>
          </a:p>
        </p:txBody>
      </p:sp>
      <p:sp>
        <p:nvSpPr>
          <p:cNvPr id="4" name="Footer Placeholder 3">
            <a:extLst>
              <a:ext uri="{FF2B5EF4-FFF2-40B4-BE49-F238E27FC236}">
                <a16:creationId xmlns:a16="http://schemas.microsoft.com/office/drawing/2014/main" id="{6CDCB51A-CCA4-EE40-9ED5-11DE1B1BCCD7}"/>
              </a:ext>
            </a:extLst>
          </p:cNvPr>
          <p:cNvSpPr>
            <a:spLocks noGrp="1"/>
          </p:cNvSpPr>
          <p:nvPr>
            <p:ph type="ftr" sz="quarter" idx="10"/>
          </p:nvPr>
        </p:nvSpPr>
        <p:spPr/>
        <p:txBody>
          <a:bodyPr/>
          <a:lstStyle/>
          <a:p>
            <a:r>
              <a:rPr lang="en-US"/>
              <a:t>OpenAIRE Q-Sort 2 July 2019</a:t>
            </a:r>
            <a:endParaRPr lang="en-US" dirty="0"/>
          </a:p>
        </p:txBody>
      </p:sp>
      <p:sp>
        <p:nvSpPr>
          <p:cNvPr id="5" name="Content Placeholder 2">
            <a:extLst>
              <a:ext uri="{FF2B5EF4-FFF2-40B4-BE49-F238E27FC236}">
                <a16:creationId xmlns:a16="http://schemas.microsoft.com/office/drawing/2014/main" id="{9F63B00F-DE11-8F4C-9F20-F12F4FF50DE9}"/>
              </a:ext>
            </a:extLst>
          </p:cNvPr>
          <p:cNvSpPr>
            <a:spLocks noGrp="1"/>
          </p:cNvSpPr>
          <p:nvPr>
            <p:ph idx="1"/>
          </p:nvPr>
        </p:nvSpPr>
        <p:spPr/>
        <p:txBody>
          <a:bodyPr/>
          <a:lstStyle/>
          <a:p>
            <a:pPr marL="0" indent="0">
              <a:buNone/>
            </a:pPr>
            <a:r>
              <a:rPr lang="en-GB" sz="3556" dirty="0"/>
              <a:t>The role of the EOSC is to ensure that </a:t>
            </a:r>
            <a:r>
              <a:rPr lang="en-GB" sz="3556" b="1" dirty="0"/>
              <a:t>European scientists reap the full benefits of data-driven science</a:t>
            </a:r>
            <a:r>
              <a:rPr lang="en-GB" sz="3556" dirty="0"/>
              <a:t>, by offering:</a:t>
            </a:r>
          </a:p>
          <a:p>
            <a:pPr marL="0" indent="0">
              <a:buNone/>
            </a:pPr>
            <a:endParaRPr lang="en-GB" noProof="0" dirty="0"/>
          </a:p>
          <a:p>
            <a:pPr marL="0" indent="0" algn="ctr">
              <a:spcAft>
                <a:spcPts val="1067"/>
              </a:spcAft>
              <a:buNone/>
            </a:pPr>
            <a:r>
              <a:rPr lang="en-GB" noProof="0" dirty="0"/>
              <a:t>“</a:t>
            </a:r>
            <a:r>
              <a:rPr lang="en-GB" sz="3556" dirty="0"/>
              <a:t>1.7 million European researchers and 70 million professionals in science and technology a virtual environment with free at the point of use, open and seamless services for storage, management, analysis and re-use of research data, across borders and scientific disciplines”</a:t>
            </a:r>
          </a:p>
          <a:p>
            <a:pPr marL="0" indent="0" algn="r">
              <a:buNone/>
            </a:pPr>
            <a:r>
              <a:rPr lang="en-GB" sz="2489" dirty="0">
                <a:hlinkClick r:id="rId2"/>
              </a:rPr>
              <a:t>2016 Communication on the “European Cloud Initiative”</a:t>
            </a:r>
            <a:endParaRPr lang="en-GB" sz="2489" dirty="0"/>
          </a:p>
        </p:txBody>
      </p:sp>
    </p:spTree>
    <p:extLst>
      <p:ext uri="{BB962C8B-B14F-4D97-AF65-F5344CB8AC3E}">
        <p14:creationId xmlns:p14="http://schemas.microsoft.com/office/powerpoint/2010/main" val="11159864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D936E-CC1A-F645-8F54-77E66DB7767B}"/>
              </a:ext>
            </a:extLst>
          </p:cNvPr>
          <p:cNvSpPr>
            <a:spLocks noGrp="1"/>
          </p:cNvSpPr>
          <p:nvPr>
            <p:ph type="title"/>
          </p:nvPr>
        </p:nvSpPr>
        <p:spPr/>
        <p:txBody>
          <a:bodyPr>
            <a:normAutofit fontScale="90000"/>
          </a:bodyPr>
          <a:lstStyle/>
          <a:p>
            <a:r>
              <a:rPr lang="en-US" dirty="0"/>
              <a:t>Key characteristics</a:t>
            </a:r>
          </a:p>
        </p:txBody>
      </p:sp>
      <p:sp>
        <p:nvSpPr>
          <p:cNvPr id="3" name="Content Placeholder 2">
            <a:extLst>
              <a:ext uri="{FF2B5EF4-FFF2-40B4-BE49-F238E27FC236}">
                <a16:creationId xmlns:a16="http://schemas.microsoft.com/office/drawing/2014/main" id="{5CA89367-952B-A446-9D73-37BE155CAC34}"/>
              </a:ext>
            </a:extLst>
          </p:cNvPr>
          <p:cNvSpPr>
            <a:spLocks noGrp="1"/>
          </p:cNvSpPr>
          <p:nvPr>
            <p:ph idx="1"/>
          </p:nvPr>
        </p:nvSpPr>
        <p:spPr>
          <a:xfrm>
            <a:off x="1117599" y="1995653"/>
            <a:ext cx="14020798" cy="6574308"/>
          </a:xfrm>
        </p:spPr>
        <p:txBody>
          <a:bodyPr>
            <a:normAutofit fontScale="85000" lnSpcReduction="20000"/>
          </a:bodyPr>
          <a:lstStyle/>
          <a:p>
            <a:pPr marL="928524" indent="-623720">
              <a:spcBef>
                <a:spcPts val="0"/>
              </a:spcBef>
              <a:spcAft>
                <a:spcPts val="1067"/>
              </a:spcAft>
              <a:buFont typeface="Wingdings" pitchFamily="2" charset="2"/>
              <a:buChar char="q"/>
            </a:pPr>
            <a:r>
              <a:rPr lang="fr-BE" b="1" dirty="0" err="1">
                <a:solidFill>
                  <a:srgbClr val="028ABF"/>
                </a:solidFill>
              </a:rPr>
              <a:t>Trusted</a:t>
            </a:r>
            <a:r>
              <a:rPr lang="fr-BE" b="1" dirty="0">
                <a:solidFill>
                  <a:srgbClr val="028ABF"/>
                </a:solidFill>
              </a:rPr>
              <a:t> and open </a:t>
            </a:r>
            <a:r>
              <a:rPr lang="fr-BE" b="1" dirty="0" err="1">
                <a:solidFill>
                  <a:srgbClr val="028ABF"/>
                </a:solidFill>
              </a:rPr>
              <a:t>virtual</a:t>
            </a:r>
            <a:r>
              <a:rPr lang="fr-BE" b="1" dirty="0">
                <a:solidFill>
                  <a:srgbClr val="028ABF"/>
                </a:solidFill>
              </a:rPr>
              <a:t> </a:t>
            </a:r>
            <a:r>
              <a:rPr lang="fr-BE" b="1" dirty="0" err="1">
                <a:solidFill>
                  <a:srgbClr val="028ABF"/>
                </a:solidFill>
              </a:rPr>
              <a:t>environment</a:t>
            </a:r>
            <a:r>
              <a:rPr lang="fr-BE" dirty="0">
                <a:solidFill>
                  <a:srgbClr val="485C88"/>
                </a:solidFill>
              </a:rPr>
              <a:t> </a:t>
            </a:r>
            <a:r>
              <a:rPr lang="fr-BE" dirty="0" err="1">
                <a:solidFill>
                  <a:srgbClr val="485C88"/>
                </a:solidFill>
              </a:rPr>
              <a:t>with</a:t>
            </a:r>
            <a:r>
              <a:rPr lang="fr-BE" dirty="0">
                <a:solidFill>
                  <a:srgbClr val="485C88"/>
                </a:solidFill>
              </a:rPr>
              <a:t> </a:t>
            </a:r>
            <a:r>
              <a:rPr lang="fr-BE" dirty="0" err="1">
                <a:solidFill>
                  <a:srgbClr val="485C88"/>
                </a:solidFill>
              </a:rPr>
              <a:t>seamless</a:t>
            </a:r>
            <a:r>
              <a:rPr lang="fr-BE" dirty="0">
                <a:solidFill>
                  <a:srgbClr val="485C88"/>
                </a:solidFill>
              </a:rPr>
              <a:t> </a:t>
            </a:r>
            <a:r>
              <a:rPr lang="fr-BE" dirty="0" err="1">
                <a:solidFill>
                  <a:srgbClr val="485C88"/>
                </a:solidFill>
              </a:rPr>
              <a:t>access</a:t>
            </a:r>
            <a:r>
              <a:rPr lang="fr-BE" dirty="0">
                <a:solidFill>
                  <a:srgbClr val="485C88"/>
                </a:solidFill>
              </a:rPr>
              <a:t> to services (</a:t>
            </a:r>
            <a:r>
              <a:rPr lang="fr-BE" dirty="0" err="1">
                <a:solidFill>
                  <a:srgbClr val="485C88"/>
                </a:solidFill>
              </a:rPr>
              <a:t>with</a:t>
            </a:r>
            <a:r>
              <a:rPr lang="fr-BE" dirty="0">
                <a:solidFill>
                  <a:srgbClr val="485C88"/>
                </a:solidFill>
              </a:rPr>
              <a:t> </a:t>
            </a:r>
            <a:r>
              <a:rPr lang="fr-BE" dirty="0" err="1">
                <a:solidFill>
                  <a:srgbClr val="485C88"/>
                </a:solidFill>
              </a:rPr>
              <a:t>highest</a:t>
            </a:r>
            <a:r>
              <a:rPr lang="fr-BE" dirty="0">
                <a:solidFill>
                  <a:srgbClr val="485C88"/>
                </a:solidFill>
              </a:rPr>
              <a:t> </a:t>
            </a:r>
            <a:r>
              <a:rPr lang="fr-BE" dirty="0" err="1">
                <a:solidFill>
                  <a:srgbClr val="485C88"/>
                </a:solidFill>
              </a:rPr>
              <a:t>TRLs</a:t>
            </a:r>
            <a:r>
              <a:rPr lang="fr-BE" dirty="0">
                <a:solidFill>
                  <a:srgbClr val="485C88"/>
                </a:solidFill>
              </a:rPr>
              <a:t>) </a:t>
            </a:r>
            <a:r>
              <a:rPr lang="fr-BE" dirty="0" err="1">
                <a:solidFill>
                  <a:srgbClr val="485C88"/>
                </a:solidFill>
              </a:rPr>
              <a:t>addressing</a:t>
            </a:r>
            <a:r>
              <a:rPr lang="fr-BE" dirty="0">
                <a:solidFill>
                  <a:srgbClr val="485C88"/>
                </a:solidFill>
              </a:rPr>
              <a:t> the </a:t>
            </a:r>
            <a:r>
              <a:rPr lang="fr-BE" dirty="0" err="1">
                <a:solidFill>
                  <a:srgbClr val="485C88"/>
                </a:solidFill>
              </a:rPr>
              <a:t>whole</a:t>
            </a:r>
            <a:r>
              <a:rPr lang="fr-BE" dirty="0">
                <a:solidFill>
                  <a:srgbClr val="485C88"/>
                </a:solidFill>
              </a:rPr>
              <a:t> </a:t>
            </a:r>
            <a:r>
              <a:rPr lang="fr-BE" dirty="0" err="1">
                <a:solidFill>
                  <a:srgbClr val="485C88"/>
                </a:solidFill>
              </a:rPr>
              <a:t>research</a:t>
            </a:r>
            <a:endParaRPr lang="fr-BE" dirty="0">
              <a:solidFill>
                <a:srgbClr val="485C88"/>
              </a:solidFill>
            </a:endParaRPr>
          </a:p>
          <a:p>
            <a:pPr marL="1538131" lvl="1" indent="-623720">
              <a:spcBef>
                <a:spcPts val="0"/>
              </a:spcBef>
              <a:spcAft>
                <a:spcPts val="1067"/>
              </a:spcAft>
              <a:buFont typeface="Wingdings" pitchFamily="2" charset="2"/>
              <a:buChar char="q"/>
            </a:pPr>
            <a:r>
              <a:rPr lang="en-US" sz="3733" dirty="0">
                <a:solidFill>
                  <a:srgbClr val="485C88"/>
                </a:solidFill>
              </a:rPr>
              <a:t>Federating core services to federate and connect existing or planned RIs</a:t>
            </a:r>
          </a:p>
          <a:p>
            <a:pPr marL="1538131" lvl="1" indent="-623720">
              <a:spcBef>
                <a:spcPts val="0"/>
              </a:spcBef>
              <a:spcAft>
                <a:spcPts val="1067"/>
              </a:spcAft>
              <a:buFont typeface="Wingdings" pitchFamily="2" charset="2"/>
              <a:buChar char="q"/>
            </a:pPr>
            <a:r>
              <a:rPr lang="en-US" sz="3733" dirty="0">
                <a:solidFill>
                  <a:srgbClr val="485C88"/>
                </a:solidFill>
              </a:rPr>
              <a:t>Services to make data FAIR, store them, ensure their long-term preservation</a:t>
            </a:r>
          </a:p>
          <a:p>
            <a:pPr marL="1538131" lvl="1" indent="-623720">
              <a:spcBef>
                <a:spcPts val="0"/>
              </a:spcBef>
              <a:spcAft>
                <a:spcPts val="1067"/>
              </a:spcAft>
              <a:buFont typeface="Wingdings" pitchFamily="2" charset="2"/>
              <a:buChar char="q"/>
            </a:pPr>
            <a:r>
              <a:rPr lang="en-US" sz="3733" dirty="0">
                <a:solidFill>
                  <a:srgbClr val="485C88"/>
                </a:solidFill>
              </a:rPr>
              <a:t>Services to find, access, combine, </a:t>
            </a:r>
            <a:r>
              <a:rPr lang="en-US" sz="3733" dirty="0" err="1">
                <a:solidFill>
                  <a:srgbClr val="485C88"/>
                </a:solidFill>
              </a:rPr>
              <a:t>analyse</a:t>
            </a:r>
            <a:r>
              <a:rPr lang="en-US" sz="3733" dirty="0">
                <a:solidFill>
                  <a:srgbClr val="485C88"/>
                </a:solidFill>
              </a:rPr>
              <a:t> and process data</a:t>
            </a:r>
          </a:p>
          <a:p>
            <a:pPr marL="1538131" lvl="1" indent="-623720">
              <a:spcBef>
                <a:spcPts val="0"/>
              </a:spcBef>
              <a:spcAft>
                <a:spcPts val="1067"/>
              </a:spcAft>
              <a:buFont typeface="Wingdings" pitchFamily="2" charset="2"/>
              <a:buChar char="q"/>
            </a:pPr>
            <a:r>
              <a:rPr lang="en-US" sz="3733" dirty="0">
                <a:solidFill>
                  <a:srgbClr val="485C88"/>
                </a:solidFill>
              </a:rPr>
              <a:t>Protected, personalized work environment</a:t>
            </a:r>
            <a:r>
              <a:rPr lang="fr-BE" dirty="0">
                <a:solidFill>
                  <a:srgbClr val="485C88"/>
                </a:solidFill>
              </a:rPr>
              <a:t>h data life cycle:</a:t>
            </a:r>
            <a:endParaRPr lang="en-US" sz="3733" dirty="0">
              <a:solidFill>
                <a:srgbClr val="485C88"/>
              </a:solidFill>
            </a:endParaRPr>
          </a:p>
          <a:p>
            <a:pPr marL="826922" indent="-623720">
              <a:spcBef>
                <a:spcPts val="0"/>
              </a:spcBef>
              <a:spcAft>
                <a:spcPts val="1067"/>
              </a:spcAft>
              <a:buClrTx/>
              <a:buFont typeface="Wingdings" pitchFamily="2" charset="2"/>
              <a:buChar char="q"/>
            </a:pPr>
            <a:r>
              <a:rPr lang="fr-BE" b="1" dirty="0">
                <a:solidFill>
                  <a:srgbClr val="028ABF"/>
                </a:solidFill>
              </a:rPr>
              <a:t>Multi-</a:t>
            </a:r>
            <a:r>
              <a:rPr lang="fr-BE" b="1" dirty="0" err="1">
                <a:solidFill>
                  <a:srgbClr val="028ABF"/>
                </a:solidFill>
              </a:rPr>
              <a:t>layered</a:t>
            </a:r>
            <a:r>
              <a:rPr lang="fr-BE" b="1" dirty="0">
                <a:solidFill>
                  <a:srgbClr val="028ABF"/>
                </a:solidFill>
              </a:rPr>
              <a:t> </a:t>
            </a:r>
            <a:r>
              <a:rPr lang="fr-BE" b="1" dirty="0" err="1">
                <a:solidFill>
                  <a:srgbClr val="028ABF"/>
                </a:solidFill>
              </a:rPr>
              <a:t>federation</a:t>
            </a:r>
            <a:r>
              <a:rPr lang="fr-BE" dirty="0">
                <a:solidFill>
                  <a:srgbClr val="485C88"/>
                </a:solidFill>
              </a:rPr>
              <a:t> (</a:t>
            </a:r>
            <a:r>
              <a:rPr lang="fr-BE" dirty="0" err="1">
                <a:solidFill>
                  <a:srgbClr val="485C88"/>
                </a:solidFill>
              </a:rPr>
              <a:t>federating</a:t>
            </a:r>
            <a:r>
              <a:rPr lang="fr-BE" dirty="0">
                <a:solidFill>
                  <a:srgbClr val="485C88"/>
                </a:solidFill>
              </a:rPr>
              <a:t> </a:t>
            </a:r>
            <a:r>
              <a:rPr lang="fr-BE" dirty="0" err="1">
                <a:solidFill>
                  <a:srgbClr val="485C88"/>
                </a:solidFill>
              </a:rPr>
              <a:t>core</a:t>
            </a:r>
            <a:r>
              <a:rPr lang="fr-BE" dirty="0">
                <a:solidFill>
                  <a:srgbClr val="485C88"/>
                </a:solidFill>
              </a:rPr>
              <a:t>, </a:t>
            </a:r>
            <a:r>
              <a:rPr lang="fr-BE" dirty="0" err="1">
                <a:solidFill>
                  <a:srgbClr val="485C88"/>
                </a:solidFill>
              </a:rPr>
              <a:t>rest</a:t>
            </a:r>
            <a:r>
              <a:rPr lang="fr-BE" dirty="0">
                <a:solidFill>
                  <a:srgbClr val="485C88"/>
                </a:solidFill>
              </a:rPr>
              <a:t> of the </a:t>
            </a:r>
            <a:r>
              <a:rPr lang="fr-BE" dirty="0" err="1">
                <a:solidFill>
                  <a:srgbClr val="485C88"/>
                </a:solidFill>
              </a:rPr>
              <a:t>ecosystem</a:t>
            </a:r>
            <a:r>
              <a:rPr lang="fr-BE" dirty="0">
                <a:solidFill>
                  <a:srgbClr val="485C88"/>
                </a:solidFill>
              </a:rPr>
              <a:t>), </a:t>
            </a:r>
            <a:r>
              <a:rPr lang="fr-BE" dirty="0" err="1">
                <a:solidFill>
                  <a:srgbClr val="485C88"/>
                </a:solidFill>
              </a:rPr>
              <a:t>which</a:t>
            </a:r>
            <a:r>
              <a:rPr lang="fr-BE" dirty="0">
                <a:solidFill>
                  <a:srgbClr val="485C88"/>
                </a:solidFill>
              </a:rPr>
              <a:t> </a:t>
            </a:r>
            <a:r>
              <a:rPr lang="fr-BE" dirty="0" err="1">
                <a:solidFill>
                  <a:srgbClr val="485C88"/>
                </a:solidFill>
              </a:rPr>
              <a:t>brings</a:t>
            </a:r>
            <a:r>
              <a:rPr lang="fr-BE" dirty="0">
                <a:solidFill>
                  <a:srgbClr val="485C88"/>
                </a:solidFill>
              </a:rPr>
              <a:t> </a:t>
            </a:r>
            <a:r>
              <a:rPr lang="fr-BE" dirty="0" err="1">
                <a:solidFill>
                  <a:srgbClr val="485C88"/>
                </a:solidFill>
              </a:rPr>
              <a:t>together</a:t>
            </a:r>
            <a:r>
              <a:rPr lang="fr-BE" dirty="0">
                <a:solidFill>
                  <a:srgbClr val="485C88"/>
                </a:solidFill>
              </a:rPr>
              <a:t> </a:t>
            </a:r>
            <a:r>
              <a:rPr lang="fr-BE" dirty="0" err="1">
                <a:solidFill>
                  <a:srgbClr val="485C88"/>
                </a:solidFill>
              </a:rPr>
              <a:t>supply</a:t>
            </a:r>
            <a:r>
              <a:rPr lang="fr-BE" dirty="0">
                <a:solidFill>
                  <a:srgbClr val="485C88"/>
                </a:solidFill>
              </a:rPr>
              <a:t> and </a:t>
            </a:r>
            <a:r>
              <a:rPr lang="fr-BE" dirty="0" err="1">
                <a:solidFill>
                  <a:srgbClr val="485C88"/>
                </a:solidFill>
              </a:rPr>
              <a:t>demand</a:t>
            </a:r>
            <a:r>
              <a:rPr lang="fr-BE" dirty="0">
                <a:solidFill>
                  <a:srgbClr val="485C88"/>
                </a:solidFill>
              </a:rPr>
              <a:t> in a </a:t>
            </a:r>
            <a:r>
              <a:rPr lang="fr-BE" dirty="0" err="1">
                <a:solidFill>
                  <a:srgbClr val="485C88"/>
                </a:solidFill>
              </a:rPr>
              <a:t>trusted</a:t>
            </a:r>
            <a:r>
              <a:rPr lang="fr-BE" dirty="0">
                <a:solidFill>
                  <a:srgbClr val="485C88"/>
                </a:solidFill>
              </a:rPr>
              <a:t> </a:t>
            </a:r>
            <a:r>
              <a:rPr lang="fr-BE" dirty="0" err="1">
                <a:solidFill>
                  <a:srgbClr val="485C88"/>
                </a:solidFill>
              </a:rPr>
              <a:t>environment</a:t>
            </a:r>
            <a:endParaRPr lang="fr-BE" dirty="0">
              <a:solidFill>
                <a:srgbClr val="485C88"/>
              </a:solidFill>
            </a:endParaRPr>
          </a:p>
          <a:p>
            <a:pPr marL="826922" indent="-623720">
              <a:spcBef>
                <a:spcPts val="0"/>
              </a:spcBef>
              <a:spcAft>
                <a:spcPts val="1067"/>
              </a:spcAft>
              <a:buClrTx/>
              <a:buFont typeface="Wingdings" pitchFamily="2" charset="2"/>
              <a:buChar char="q"/>
            </a:pPr>
            <a:r>
              <a:rPr lang="fr-BE" b="1" dirty="0">
                <a:solidFill>
                  <a:srgbClr val="028ABF"/>
                </a:solidFill>
              </a:rPr>
              <a:t>Open, transparent, </a:t>
            </a:r>
            <a:r>
              <a:rPr lang="fr-BE" b="1" dirty="0" err="1">
                <a:solidFill>
                  <a:srgbClr val="028ABF"/>
                </a:solidFill>
              </a:rPr>
              <a:t>rule</a:t>
            </a:r>
            <a:r>
              <a:rPr lang="fr-BE" b="1" dirty="0">
                <a:solidFill>
                  <a:srgbClr val="028ABF"/>
                </a:solidFill>
              </a:rPr>
              <a:t> of </a:t>
            </a:r>
            <a:r>
              <a:rPr lang="fr-BE" b="1" dirty="0" err="1">
                <a:solidFill>
                  <a:srgbClr val="028ABF"/>
                </a:solidFill>
              </a:rPr>
              <a:t>law</a:t>
            </a:r>
            <a:r>
              <a:rPr lang="fr-BE" b="1" dirty="0">
                <a:solidFill>
                  <a:srgbClr val="028ABF"/>
                </a:solidFill>
              </a:rPr>
              <a:t> </a:t>
            </a:r>
            <a:r>
              <a:rPr lang="fr-BE" b="1" dirty="0" err="1">
                <a:solidFill>
                  <a:srgbClr val="028ABF"/>
                </a:solidFill>
              </a:rPr>
              <a:t>based</a:t>
            </a:r>
            <a:r>
              <a:rPr lang="fr-BE" dirty="0">
                <a:solidFill>
                  <a:srgbClr val="485C88"/>
                </a:solidFill>
              </a:rPr>
              <a:t>: no lock-in by </a:t>
            </a:r>
            <a:r>
              <a:rPr lang="fr-BE" dirty="0" err="1">
                <a:solidFill>
                  <a:srgbClr val="485C88"/>
                </a:solidFill>
              </a:rPr>
              <a:t>individual</a:t>
            </a:r>
            <a:r>
              <a:rPr lang="fr-BE" dirty="0">
                <a:solidFill>
                  <a:srgbClr val="485C88"/>
                </a:solidFill>
              </a:rPr>
              <a:t> service providers, data </a:t>
            </a:r>
            <a:r>
              <a:rPr lang="fr-BE" dirty="0" err="1">
                <a:solidFill>
                  <a:srgbClr val="485C88"/>
                </a:solidFill>
              </a:rPr>
              <a:t>portability</a:t>
            </a:r>
            <a:r>
              <a:rPr lang="fr-BE" dirty="0">
                <a:solidFill>
                  <a:srgbClr val="485C88"/>
                </a:solidFill>
              </a:rPr>
              <a:t>, IPR, cloud </a:t>
            </a:r>
            <a:r>
              <a:rPr lang="fr-BE" dirty="0" err="1">
                <a:solidFill>
                  <a:srgbClr val="485C88"/>
                </a:solidFill>
              </a:rPr>
              <a:t>security</a:t>
            </a:r>
            <a:r>
              <a:rPr lang="fr-BE" dirty="0">
                <a:solidFill>
                  <a:srgbClr val="485C88"/>
                </a:solidFill>
              </a:rPr>
              <a:t>…</a:t>
            </a:r>
          </a:p>
          <a:p>
            <a:pPr marL="826922" indent="-623720">
              <a:spcBef>
                <a:spcPts val="0"/>
              </a:spcBef>
              <a:spcAft>
                <a:spcPts val="1067"/>
              </a:spcAft>
              <a:buClrTx/>
              <a:buFont typeface="Wingdings" pitchFamily="2" charset="2"/>
              <a:buChar char="q"/>
            </a:pPr>
            <a:r>
              <a:rPr lang="fr-BE" b="1" dirty="0" err="1">
                <a:solidFill>
                  <a:srgbClr val="028ABF"/>
                </a:solidFill>
              </a:rPr>
              <a:t>Adaptively</a:t>
            </a:r>
            <a:r>
              <a:rPr lang="fr-BE" b="1" dirty="0">
                <a:solidFill>
                  <a:srgbClr val="028ABF"/>
                </a:solidFill>
              </a:rPr>
              <a:t> user-</a:t>
            </a:r>
            <a:r>
              <a:rPr lang="fr-BE" b="1" dirty="0" err="1">
                <a:solidFill>
                  <a:srgbClr val="028ABF"/>
                </a:solidFill>
              </a:rPr>
              <a:t>oriented</a:t>
            </a:r>
            <a:r>
              <a:rPr lang="fr-BE" dirty="0">
                <a:solidFill>
                  <a:srgbClr val="485C88"/>
                </a:solidFill>
              </a:rPr>
              <a:t> and inclusive (</a:t>
            </a:r>
            <a:r>
              <a:rPr lang="fr-BE" dirty="0" err="1">
                <a:solidFill>
                  <a:srgbClr val="485C88"/>
                </a:solidFill>
              </a:rPr>
              <a:t>across</a:t>
            </a:r>
            <a:r>
              <a:rPr lang="fr-BE" dirty="0">
                <a:solidFill>
                  <a:srgbClr val="485C88"/>
                </a:solidFill>
              </a:rPr>
              <a:t> </a:t>
            </a:r>
            <a:r>
              <a:rPr lang="fr-BE" dirty="0" err="1">
                <a:solidFill>
                  <a:srgbClr val="485C88"/>
                </a:solidFill>
              </a:rPr>
              <a:t>borders</a:t>
            </a:r>
            <a:r>
              <a:rPr lang="fr-BE" dirty="0">
                <a:solidFill>
                  <a:srgbClr val="485C88"/>
                </a:solidFill>
              </a:rPr>
              <a:t> and disciplines)</a:t>
            </a:r>
          </a:p>
          <a:p>
            <a:pPr marL="826922" indent="-623720">
              <a:spcBef>
                <a:spcPts val="0"/>
              </a:spcBef>
              <a:spcAft>
                <a:spcPts val="1067"/>
              </a:spcAft>
              <a:buClrTx/>
              <a:buFont typeface="Wingdings" pitchFamily="2" charset="2"/>
              <a:buChar char="q"/>
            </a:pPr>
            <a:r>
              <a:rPr lang="en-US" i="1" dirty="0">
                <a:solidFill>
                  <a:srgbClr val="485C88"/>
                </a:solidFill>
              </a:rPr>
              <a:t>Accessible through a non-exclusive, simple, universal hub/ gateway</a:t>
            </a:r>
            <a:endParaRPr lang="fr-BE" i="1" dirty="0">
              <a:solidFill>
                <a:srgbClr val="485C88"/>
              </a:solidFill>
            </a:endParaRPr>
          </a:p>
          <a:p>
            <a:pPr marL="826922" indent="-623720">
              <a:spcBef>
                <a:spcPts val="0"/>
              </a:spcBef>
              <a:spcAft>
                <a:spcPts val="1067"/>
              </a:spcAft>
              <a:buClrTx/>
              <a:buFont typeface="Wingdings" pitchFamily="2" charset="2"/>
              <a:buChar char="q"/>
            </a:pPr>
            <a:r>
              <a:rPr lang="en-US" dirty="0">
                <a:solidFill>
                  <a:srgbClr val="485C88"/>
                </a:solidFill>
              </a:rPr>
              <a:t>Governed by a minimal set of </a:t>
            </a:r>
            <a:r>
              <a:rPr lang="en-US" b="1" dirty="0">
                <a:solidFill>
                  <a:srgbClr val="028ABF"/>
                </a:solidFill>
              </a:rPr>
              <a:t>Rules of Participation</a:t>
            </a:r>
          </a:p>
          <a:p>
            <a:pPr marL="826922" indent="-623720">
              <a:spcBef>
                <a:spcPts val="0"/>
              </a:spcBef>
              <a:spcAft>
                <a:spcPts val="1067"/>
              </a:spcAft>
              <a:buClrTx/>
              <a:buFont typeface="Wingdings" pitchFamily="2" charset="2"/>
              <a:buChar char="q"/>
            </a:pPr>
            <a:r>
              <a:rPr lang="en-US" dirty="0">
                <a:solidFill>
                  <a:srgbClr val="485C88"/>
                </a:solidFill>
              </a:rPr>
              <a:t>Steered by an </a:t>
            </a:r>
            <a:r>
              <a:rPr lang="en-US" b="1" dirty="0">
                <a:solidFill>
                  <a:srgbClr val="028ABF"/>
                </a:solidFill>
              </a:rPr>
              <a:t>inclusive governance</a:t>
            </a:r>
            <a:r>
              <a:rPr lang="en-US" dirty="0">
                <a:solidFill>
                  <a:srgbClr val="485C88"/>
                </a:solidFill>
              </a:rPr>
              <a:t> structure</a:t>
            </a:r>
            <a:endParaRPr lang="fr-BE" dirty="0">
              <a:solidFill>
                <a:srgbClr val="485C88"/>
              </a:solidFill>
            </a:endParaRPr>
          </a:p>
        </p:txBody>
      </p:sp>
      <p:sp>
        <p:nvSpPr>
          <p:cNvPr id="4" name="Footer Placeholder 3">
            <a:extLst>
              <a:ext uri="{FF2B5EF4-FFF2-40B4-BE49-F238E27FC236}">
                <a16:creationId xmlns:a16="http://schemas.microsoft.com/office/drawing/2014/main" id="{2DE5098B-A72A-ED43-A2F3-9CA239035569}"/>
              </a:ext>
            </a:extLst>
          </p:cNvPr>
          <p:cNvSpPr>
            <a:spLocks noGrp="1"/>
          </p:cNvSpPr>
          <p:nvPr>
            <p:ph type="ftr" sz="quarter" idx="10"/>
          </p:nvPr>
        </p:nvSpPr>
        <p:spPr/>
        <p:txBody>
          <a:bodyPr/>
          <a:lstStyle/>
          <a:p>
            <a:r>
              <a:rPr lang="en-US"/>
              <a:t>OpenAIRE Q-Sort 2 July 2019</a:t>
            </a:r>
            <a:endParaRPr lang="en-US" dirty="0"/>
          </a:p>
        </p:txBody>
      </p:sp>
    </p:spTree>
    <p:extLst>
      <p:ext uri="{BB962C8B-B14F-4D97-AF65-F5344CB8AC3E}">
        <p14:creationId xmlns:p14="http://schemas.microsoft.com/office/powerpoint/2010/main" val="42159282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84ECFE-EF50-B641-88F6-CE0C51C90D75}"/>
              </a:ext>
            </a:extLst>
          </p:cNvPr>
          <p:cNvSpPr>
            <a:spLocks noGrp="1"/>
          </p:cNvSpPr>
          <p:nvPr>
            <p:ph type="title"/>
          </p:nvPr>
        </p:nvSpPr>
        <p:spPr/>
        <p:txBody>
          <a:bodyPr/>
          <a:lstStyle/>
          <a:p>
            <a:r>
              <a:rPr lang="en-US" dirty="0"/>
              <a:t>EOSC is a federated model</a:t>
            </a:r>
          </a:p>
        </p:txBody>
      </p:sp>
      <p:pic>
        <p:nvPicPr>
          <p:cNvPr id="12" name="Picture 11" descr="A screenshot of a cell phone&#10;&#10;Description automatically generated">
            <a:extLst>
              <a:ext uri="{FF2B5EF4-FFF2-40B4-BE49-F238E27FC236}">
                <a16:creationId xmlns:a16="http://schemas.microsoft.com/office/drawing/2014/main" id="{E30B791D-6A31-4D45-98B5-0ECB16583D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0222" y="1538476"/>
            <a:ext cx="13295557" cy="6478768"/>
          </a:xfrm>
          <a:prstGeom prst="rect">
            <a:avLst/>
          </a:prstGeom>
        </p:spPr>
      </p:pic>
      <p:sp>
        <p:nvSpPr>
          <p:cNvPr id="13" name="Footer Placeholder 12">
            <a:extLst>
              <a:ext uri="{FF2B5EF4-FFF2-40B4-BE49-F238E27FC236}">
                <a16:creationId xmlns:a16="http://schemas.microsoft.com/office/drawing/2014/main" id="{0095F189-EF78-8147-B619-C0D2408A043C}"/>
              </a:ext>
            </a:extLst>
          </p:cNvPr>
          <p:cNvSpPr>
            <a:spLocks noGrp="1"/>
          </p:cNvSpPr>
          <p:nvPr>
            <p:ph type="ftr" sz="quarter" idx="10"/>
          </p:nvPr>
        </p:nvSpPr>
        <p:spPr/>
        <p:txBody>
          <a:bodyPr/>
          <a:lstStyle/>
          <a:p>
            <a:r>
              <a:rPr lang="en-US"/>
              <a:t>OpenAIRE Q-Sort 2 July 2019</a:t>
            </a:r>
            <a:endParaRPr lang="en-US" dirty="0"/>
          </a:p>
        </p:txBody>
      </p:sp>
    </p:spTree>
    <p:extLst>
      <p:ext uri="{BB962C8B-B14F-4D97-AF65-F5344CB8AC3E}">
        <p14:creationId xmlns:p14="http://schemas.microsoft.com/office/powerpoint/2010/main" val="32712787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B01E3AA-B3F9-6940-82CA-41E92E8AB6DC}"/>
              </a:ext>
            </a:extLst>
          </p:cNvPr>
          <p:cNvSpPr>
            <a:spLocks noGrp="1"/>
          </p:cNvSpPr>
          <p:nvPr>
            <p:ph type="body" sz="quarter" idx="16"/>
          </p:nvPr>
        </p:nvSpPr>
        <p:spPr/>
        <p:txBody>
          <a:bodyPr/>
          <a:lstStyle/>
          <a:p>
            <a:r>
              <a:rPr lang="en-GB" dirty="0"/>
              <a:t>Najla Rettberg</a:t>
            </a:r>
          </a:p>
        </p:txBody>
      </p:sp>
      <p:sp>
        <p:nvSpPr>
          <p:cNvPr id="5" name="Text Placeholder 4">
            <a:extLst>
              <a:ext uri="{FF2B5EF4-FFF2-40B4-BE49-F238E27FC236}">
                <a16:creationId xmlns:a16="http://schemas.microsoft.com/office/drawing/2014/main" id="{32843EBF-FF8F-4F49-8469-7F13B3B0FF05}"/>
              </a:ext>
            </a:extLst>
          </p:cNvPr>
          <p:cNvSpPr>
            <a:spLocks noGrp="1"/>
          </p:cNvSpPr>
          <p:nvPr>
            <p:ph type="body" sz="quarter" idx="17"/>
          </p:nvPr>
        </p:nvSpPr>
        <p:spPr/>
        <p:txBody>
          <a:bodyPr/>
          <a:lstStyle/>
          <a:p>
            <a:r>
              <a:rPr lang="en-GB" dirty="0"/>
              <a:t>nrettbe@gwdg.de</a:t>
            </a:r>
          </a:p>
        </p:txBody>
      </p:sp>
      <p:sp>
        <p:nvSpPr>
          <p:cNvPr id="7" name="Tekstvak 6">
            <a:extLst>
              <a:ext uri="{FF2B5EF4-FFF2-40B4-BE49-F238E27FC236}">
                <a16:creationId xmlns:a16="http://schemas.microsoft.com/office/drawing/2014/main" id="{F1363E6E-9ADA-405F-BE2A-6003E5261A42}"/>
              </a:ext>
            </a:extLst>
          </p:cNvPr>
          <p:cNvSpPr txBox="1"/>
          <p:nvPr/>
        </p:nvSpPr>
        <p:spPr>
          <a:xfrm>
            <a:off x="3116215" y="7763787"/>
            <a:ext cx="10426791" cy="527067"/>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endParaRPr lang="en-GB" sz="1400" dirty="0"/>
          </a:p>
          <a:p>
            <a:pPr marL="0" marR="0" indent="0" algn="ctr" defTabSz="547687" rtl="0" fontAlgn="auto" latinLnBrk="0" hangingPunct="0">
              <a:lnSpc>
                <a:spcPct val="100000"/>
              </a:lnSpc>
              <a:spcBef>
                <a:spcPts val="0"/>
              </a:spcBef>
              <a:spcAft>
                <a:spcPts val="0"/>
              </a:spcAft>
              <a:buClrTx/>
              <a:buSzTx/>
              <a:buFontTx/>
              <a:buNone/>
              <a:tabLst/>
            </a:pPr>
            <a:endParaRPr kumimoji="0" lang="nl-BE" sz="1400" b="0" i="0" u="none" strike="noStrike" cap="none" spc="0" normalizeH="0" baseline="0" dirty="0">
              <a:ln>
                <a:noFill/>
              </a:ln>
              <a:solidFill>
                <a:srgbClr val="000000"/>
              </a:solidFill>
              <a:effectLst/>
              <a:uFillTx/>
              <a:latin typeface="+mn-lt"/>
              <a:ea typeface="+mn-ea"/>
              <a:cs typeface="+mn-cs"/>
              <a:sym typeface="Helvetica Light"/>
            </a:endParaRPr>
          </a:p>
        </p:txBody>
      </p:sp>
    </p:spTree>
    <p:extLst>
      <p:ext uri="{BB962C8B-B14F-4D97-AF65-F5344CB8AC3E}">
        <p14:creationId xmlns:p14="http://schemas.microsoft.com/office/powerpoint/2010/main" val="214239219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33203767-F7FE-B845-986E-6BFA921AB873}" type="slidenum">
              <a:rPr lang="de-DE" smtClean="0"/>
              <a:t>3</a:t>
            </a:fld>
            <a:endParaRPr lang="de-DE"/>
          </a:p>
        </p:txBody>
      </p:sp>
      <p:pic>
        <p:nvPicPr>
          <p:cNvPr id="102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40831" t="17974" r="39224" b="4597"/>
          <a:stretch/>
        </p:blipFill>
        <p:spPr bwMode="auto">
          <a:xfrm>
            <a:off x="2929709" y="93896"/>
            <a:ext cx="4133696" cy="902665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rotWithShape="1">
          <a:blip r:embed="rId3">
            <a:extLst>
              <a:ext uri="{28A0092B-C50C-407E-A947-70E740481C1C}">
                <a14:useLocalDpi xmlns:a14="http://schemas.microsoft.com/office/drawing/2010/main" val="0"/>
              </a:ext>
            </a:extLst>
          </a:blip>
          <a:srcRect l="34411" t="51733" r="20692" b="14235"/>
          <a:stretch/>
        </p:blipFill>
        <p:spPr bwMode="auto">
          <a:xfrm>
            <a:off x="7322048" y="1859281"/>
            <a:ext cx="6479920" cy="34559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62253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de-DE" sz="5067" dirty="0" err="1"/>
              <a:t>What</a:t>
            </a:r>
            <a:r>
              <a:rPr lang="de-DE" sz="5067" dirty="0"/>
              <a:t> </a:t>
            </a:r>
            <a:r>
              <a:rPr lang="de-DE" sz="5067" dirty="0" err="1"/>
              <a:t>does</a:t>
            </a:r>
            <a:r>
              <a:rPr lang="de-DE" sz="5067" dirty="0"/>
              <a:t> Open Science </a:t>
            </a:r>
            <a:r>
              <a:rPr lang="de-DE" sz="5067" dirty="0" err="1"/>
              <a:t>mean</a:t>
            </a:r>
            <a:r>
              <a:rPr lang="de-DE" sz="5067" dirty="0"/>
              <a:t> </a:t>
            </a:r>
            <a:r>
              <a:rPr lang="de-DE" sz="5067" dirty="0" err="1"/>
              <a:t>to</a:t>
            </a:r>
            <a:r>
              <a:rPr lang="de-DE" sz="5067" dirty="0"/>
              <a:t> </a:t>
            </a:r>
            <a:r>
              <a:rPr lang="de-DE" sz="5067" dirty="0" err="1"/>
              <a:t>you</a:t>
            </a:r>
            <a:r>
              <a:rPr lang="de-DE" sz="5067" dirty="0"/>
              <a:t>?</a:t>
            </a:r>
          </a:p>
        </p:txBody>
      </p:sp>
      <p:sp>
        <p:nvSpPr>
          <p:cNvPr id="4" name="Inhaltsplatzhalter 3"/>
          <p:cNvSpPr>
            <a:spLocks noGrp="1"/>
          </p:cNvSpPr>
          <p:nvPr>
            <p:ph idx="1"/>
          </p:nvPr>
        </p:nvSpPr>
        <p:spPr/>
        <p:txBody>
          <a:bodyPr>
            <a:normAutofit fontScale="92500" lnSpcReduction="20000"/>
          </a:bodyPr>
          <a:lstStyle/>
          <a:p>
            <a:r>
              <a:rPr lang="de-DE" dirty="0">
                <a:solidFill>
                  <a:schemeClr val="accent4"/>
                </a:solidFill>
              </a:rPr>
              <a:t>Publishing a </a:t>
            </a:r>
            <a:r>
              <a:rPr lang="de-DE" dirty="0" err="1">
                <a:solidFill>
                  <a:schemeClr val="accent4"/>
                </a:solidFill>
              </a:rPr>
              <a:t>paper</a:t>
            </a:r>
            <a:r>
              <a:rPr lang="de-DE" dirty="0">
                <a:solidFill>
                  <a:schemeClr val="accent4"/>
                </a:solidFill>
              </a:rPr>
              <a:t> in an OA </a:t>
            </a:r>
            <a:r>
              <a:rPr lang="de-DE" dirty="0" err="1">
                <a:solidFill>
                  <a:schemeClr val="accent4"/>
                </a:solidFill>
              </a:rPr>
              <a:t>journal</a:t>
            </a:r>
            <a:endParaRPr lang="de-DE" dirty="0">
              <a:solidFill>
                <a:schemeClr val="accent4"/>
              </a:solidFill>
            </a:endParaRPr>
          </a:p>
          <a:p>
            <a:r>
              <a:rPr lang="de-DE" dirty="0" err="1">
                <a:solidFill>
                  <a:schemeClr val="accent2">
                    <a:lumMod val="75000"/>
                  </a:schemeClr>
                </a:solidFill>
              </a:rPr>
              <a:t>Deposit</a:t>
            </a:r>
            <a:r>
              <a:rPr lang="de-DE" dirty="0">
                <a:solidFill>
                  <a:schemeClr val="accent2">
                    <a:lumMod val="75000"/>
                  </a:schemeClr>
                </a:solidFill>
              </a:rPr>
              <a:t> </a:t>
            </a:r>
            <a:r>
              <a:rPr lang="de-DE" dirty="0" err="1">
                <a:solidFill>
                  <a:schemeClr val="accent2">
                    <a:lumMod val="75000"/>
                  </a:schemeClr>
                </a:solidFill>
              </a:rPr>
              <a:t>of</a:t>
            </a:r>
            <a:r>
              <a:rPr lang="de-DE" dirty="0">
                <a:solidFill>
                  <a:schemeClr val="accent2">
                    <a:lumMod val="75000"/>
                  </a:schemeClr>
                </a:solidFill>
              </a:rPr>
              <a:t> a </a:t>
            </a:r>
            <a:r>
              <a:rPr lang="de-DE" dirty="0" err="1">
                <a:solidFill>
                  <a:schemeClr val="accent2">
                    <a:lumMod val="75000"/>
                  </a:schemeClr>
                </a:solidFill>
              </a:rPr>
              <a:t>preprint</a:t>
            </a:r>
            <a:r>
              <a:rPr lang="de-DE" dirty="0">
                <a:solidFill>
                  <a:schemeClr val="accent2">
                    <a:lumMod val="75000"/>
                  </a:schemeClr>
                </a:solidFill>
              </a:rPr>
              <a:t>* </a:t>
            </a:r>
            <a:r>
              <a:rPr lang="de-DE" dirty="0" err="1">
                <a:solidFill>
                  <a:schemeClr val="accent2">
                    <a:lumMod val="75000"/>
                  </a:schemeClr>
                </a:solidFill>
              </a:rPr>
              <a:t>or</a:t>
            </a:r>
            <a:r>
              <a:rPr lang="de-DE" dirty="0">
                <a:solidFill>
                  <a:schemeClr val="accent2">
                    <a:lumMod val="75000"/>
                  </a:schemeClr>
                </a:solidFill>
              </a:rPr>
              <a:t> final </a:t>
            </a:r>
            <a:r>
              <a:rPr lang="de-DE" dirty="0" err="1">
                <a:solidFill>
                  <a:schemeClr val="accent2">
                    <a:lumMod val="75000"/>
                  </a:schemeClr>
                </a:solidFill>
              </a:rPr>
              <a:t>version</a:t>
            </a:r>
            <a:r>
              <a:rPr lang="de-DE" dirty="0">
                <a:solidFill>
                  <a:schemeClr val="accent2">
                    <a:lumMod val="75000"/>
                  </a:schemeClr>
                </a:solidFill>
              </a:rPr>
              <a:t> in a </a:t>
            </a:r>
            <a:r>
              <a:rPr lang="de-DE" dirty="0" err="1">
                <a:solidFill>
                  <a:schemeClr val="accent2">
                    <a:lumMod val="75000"/>
                  </a:schemeClr>
                </a:solidFill>
              </a:rPr>
              <a:t>repository</a:t>
            </a:r>
            <a:endParaRPr lang="de-DE" dirty="0">
              <a:solidFill>
                <a:schemeClr val="accent2">
                  <a:lumMod val="75000"/>
                </a:schemeClr>
              </a:solidFill>
            </a:endParaRPr>
          </a:p>
          <a:p>
            <a:r>
              <a:rPr lang="de-DE" dirty="0" err="1">
                <a:solidFill>
                  <a:schemeClr val="accent1">
                    <a:lumMod val="75000"/>
                  </a:schemeClr>
                </a:solidFill>
              </a:rPr>
              <a:t>Rethinking</a:t>
            </a:r>
            <a:r>
              <a:rPr lang="de-DE" dirty="0">
                <a:solidFill>
                  <a:schemeClr val="accent1">
                    <a:lumMod val="75000"/>
                  </a:schemeClr>
                </a:solidFill>
              </a:rPr>
              <a:t> </a:t>
            </a:r>
            <a:r>
              <a:rPr lang="de-DE" dirty="0" err="1">
                <a:solidFill>
                  <a:schemeClr val="accent1">
                    <a:lumMod val="75000"/>
                  </a:schemeClr>
                </a:solidFill>
              </a:rPr>
              <a:t>workflows</a:t>
            </a:r>
            <a:r>
              <a:rPr lang="de-DE" dirty="0">
                <a:solidFill>
                  <a:schemeClr val="accent1">
                    <a:lumMod val="75000"/>
                  </a:schemeClr>
                </a:solidFill>
              </a:rPr>
              <a:t>, </a:t>
            </a:r>
            <a:r>
              <a:rPr lang="de-DE" dirty="0" err="1">
                <a:solidFill>
                  <a:schemeClr val="accent1">
                    <a:lumMod val="75000"/>
                  </a:schemeClr>
                </a:solidFill>
              </a:rPr>
              <a:t>what</a:t>
            </a:r>
            <a:r>
              <a:rPr lang="de-DE" dirty="0">
                <a:solidFill>
                  <a:schemeClr val="accent1">
                    <a:lumMod val="75000"/>
                  </a:schemeClr>
                </a:solidFill>
              </a:rPr>
              <a:t> </a:t>
            </a:r>
            <a:r>
              <a:rPr lang="de-DE" dirty="0" err="1">
                <a:solidFill>
                  <a:schemeClr val="accent1">
                    <a:lumMod val="75000"/>
                  </a:schemeClr>
                </a:solidFill>
              </a:rPr>
              <a:t>tools</a:t>
            </a:r>
            <a:r>
              <a:rPr lang="de-DE" dirty="0">
                <a:solidFill>
                  <a:schemeClr val="accent1">
                    <a:lumMod val="75000"/>
                  </a:schemeClr>
                </a:solidFill>
              </a:rPr>
              <a:t> </a:t>
            </a:r>
            <a:r>
              <a:rPr lang="de-DE" dirty="0" err="1">
                <a:solidFill>
                  <a:schemeClr val="accent1">
                    <a:lumMod val="75000"/>
                  </a:schemeClr>
                </a:solidFill>
              </a:rPr>
              <a:t>enable</a:t>
            </a:r>
            <a:r>
              <a:rPr lang="de-DE" dirty="0">
                <a:solidFill>
                  <a:schemeClr val="accent1">
                    <a:lumMod val="75000"/>
                  </a:schemeClr>
                </a:solidFill>
              </a:rPr>
              <a:t> Open Science</a:t>
            </a:r>
          </a:p>
          <a:p>
            <a:r>
              <a:rPr lang="de-DE" dirty="0" err="1">
                <a:solidFill>
                  <a:schemeClr val="accent3">
                    <a:lumMod val="75000"/>
                  </a:schemeClr>
                </a:solidFill>
              </a:rPr>
              <a:t>Checking</a:t>
            </a:r>
            <a:r>
              <a:rPr lang="de-DE" dirty="0">
                <a:solidFill>
                  <a:schemeClr val="accent3">
                    <a:lumMod val="75000"/>
                  </a:schemeClr>
                </a:solidFill>
              </a:rPr>
              <a:t> out </a:t>
            </a:r>
            <a:r>
              <a:rPr lang="de-DE" dirty="0" err="1">
                <a:solidFill>
                  <a:schemeClr val="accent3">
                    <a:lumMod val="75000"/>
                  </a:schemeClr>
                </a:solidFill>
              </a:rPr>
              <a:t>data</a:t>
            </a:r>
            <a:r>
              <a:rPr lang="de-DE" dirty="0">
                <a:solidFill>
                  <a:schemeClr val="accent3">
                    <a:lumMod val="75000"/>
                  </a:schemeClr>
                </a:solidFill>
              </a:rPr>
              <a:t> </a:t>
            </a:r>
            <a:r>
              <a:rPr lang="de-DE" dirty="0" err="1">
                <a:solidFill>
                  <a:schemeClr val="accent3">
                    <a:lumMod val="75000"/>
                  </a:schemeClr>
                </a:solidFill>
              </a:rPr>
              <a:t>repositories</a:t>
            </a:r>
            <a:r>
              <a:rPr lang="de-DE" dirty="0">
                <a:solidFill>
                  <a:schemeClr val="accent3">
                    <a:lumMod val="75000"/>
                  </a:schemeClr>
                </a:solidFill>
              </a:rPr>
              <a:t>, </a:t>
            </a:r>
            <a:r>
              <a:rPr lang="de-DE" dirty="0" err="1">
                <a:solidFill>
                  <a:schemeClr val="accent3">
                    <a:lumMod val="75000"/>
                  </a:schemeClr>
                </a:solidFill>
              </a:rPr>
              <a:t>how</a:t>
            </a:r>
            <a:r>
              <a:rPr lang="de-DE" dirty="0">
                <a:solidFill>
                  <a:schemeClr val="accent3">
                    <a:lumMod val="75000"/>
                  </a:schemeClr>
                </a:solidFill>
              </a:rPr>
              <a:t> </a:t>
            </a:r>
            <a:r>
              <a:rPr lang="de-DE" dirty="0" err="1">
                <a:solidFill>
                  <a:schemeClr val="accent3">
                    <a:lumMod val="75000"/>
                  </a:schemeClr>
                </a:solidFill>
              </a:rPr>
              <a:t>to</a:t>
            </a:r>
            <a:r>
              <a:rPr lang="de-DE" dirty="0">
                <a:solidFill>
                  <a:schemeClr val="accent3">
                    <a:lumMod val="75000"/>
                  </a:schemeClr>
                </a:solidFill>
              </a:rPr>
              <a:t> </a:t>
            </a:r>
            <a:r>
              <a:rPr lang="de-DE" dirty="0" err="1">
                <a:solidFill>
                  <a:schemeClr val="accent3">
                    <a:lumMod val="75000"/>
                  </a:schemeClr>
                </a:solidFill>
              </a:rPr>
              <a:t>cite</a:t>
            </a:r>
            <a:r>
              <a:rPr lang="de-DE" dirty="0">
                <a:solidFill>
                  <a:schemeClr val="accent3">
                    <a:lumMod val="75000"/>
                  </a:schemeClr>
                </a:solidFill>
              </a:rPr>
              <a:t> </a:t>
            </a:r>
            <a:r>
              <a:rPr lang="de-DE" dirty="0" err="1">
                <a:solidFill>
                  <a:schemeClr val="accent3">
                    <a:lumMod val="75000"/>
                  </a:schemeClr>
                </a:solidFill>
              </a:rPr>
              <a:t>data</a:t>
            </a:r>
            <a:endParaRPr lang="de-DE" dirty="0">
              <a:solidFill>
                <a:schemeClr val="accent3">
                  <a:lumMod val="75000"/>
                </a:schemeClr>
              </a:solidFill>
            </a:endParaRPr>
          </a:p>
          <a:p>
            <a:r>
              <a:rPr lang="de-DE" dirty="0">
                <a:solidFill>
                  <a:schemeClr val="accent6">
                    <a:lumMod val="75000"/>
                  </a:schemeClr>
                </a:solidFill>
              </a:rPr>
              <a:t>Making </a:t>
            </a:r>
            <a:r>
              <a:rPr lang="de-DE" dirty="0" err="1">
                <a:solidFill>
                  <a:schemeClr val="accent6">
                    <a:lumMod val="75000"/>
                  </a:schemeClr>
                </a:solidFill>
              </a:rPr>
              <a:t>own</a:t>
            </a:r>
            <a:r>
              <a:rPr lang="de-DE" dirty="0">
                <a:solidFill>
                  <a:schemeClr val="accent6">
                    <a:lumMod val="75000"/>
                  </a:schemeClr>
                </a:solidFill>
              </a:rPr>
              <a:t> </a:t>
            </a:r>
            <a:r>
              <a:rPr lang="de-DE" dirty="0" err="1">
                <a:solidFill>
                  <a:schemeClr val="accent6">
                    <a:lumMod val="75000"/>
                  </a:schemeClr>
                </a:solidFill>
              </a:rPr>
              <a:t>research</a:t>
            </a:r>
            <a:r>
              <a:rPr lang="de-DE" dirty="0">
                <a:solidFill>
                  <a:schemeClr val="accent6">
                    <a:lumMod val="75000"/>
                  </a:schemeClr>
                </a:solidFill>
              </a:rPr>
              <a:t> </a:t>
            </a:r>
            <a:r>
              <a:rPr lang="de-DE" dirty="0" err="1">
                <a:solidFill>
                  <a:schemeClr val="accent6">
                    <a:lumMod val="75000"/>
                  </a:schemeClr>
                </a:solidFill>
              </a:rPr>
              <a:t>more</a:t>
            </a:r>
            <a:r>
              <a:rPr lang="de-DE" dirty="0">
                <a:solidFill>
                  <a:schemeClr val="accent6">
                    <a:lumMod val="75000"/>
                  </a:schemeClr>
                </a:solidFill>
              </a:rPr>
              <a:t> </a:t>
            </a:r>
            <a:r>
              <a:rPr lang="de-DE" dirty="0" err="1">
                <a:solidFill>
                  <a:schemeClr val="accent6">
                    <a:lumMod val="75000"/>
                  </a:schemeClr>
                </a:solidFill>
              </a:rPr>
              <a:t>reproducible</a:t>
            </a:r>
            <a:endParaRPr lang="de-DE" dirty="0">
              <a:solidFill>
                <a:schemeClr val="accent6">
                  <a:lumMod val="75000"/>
                </a:schemeClr>
              </a:solidFill>
            </a:endParaRPr>
          </a:p>
          <a:p>
            <a:r>
              <a:rPr lang="de-DE" dirty="0" err="1">
                <a:solidFill>
                  <a:schemeClr val="accent5">
                    <a:lumMod val="75000"/>
                  </a:schemeClr>
                </a:solidFill>
              </a:rPr>
              <a:t>Engaging</a:t>
            </a:r>
            <a:r>
              <a:rPr lang="de-DE" dirty="0">
                <a:solidFill>
                  <a:schemeClr val="accent5">
                    <a:lumMod val="75000"/>
                  </a:schemeClr>
                </a:solidFill>
              </a:rPr>
              <a:t> in </a:t>
            </a:r>
            <a:r>
              <a:rPr lang="de-DE" dirty="0" err="1">
                <a:solidFill>
                  <a:schemeClr val="accent5">
                    <a:lumMod val="75000"/>
                  </a:schemeClr>
                </a:solidFill>
              </a:rPr>
              <a:t>replication</a:t>
            </a:r>
            <a:r>
              <a:rPr lang="de-DE" dirty="0">
                <a:solidFill>
                  <a:schemeClr val="accent5">
                    <a:lumMod val="75000"/>
                  </a:schemeClr>
                </a:solidFill>
              </a:rPr>
              <a:t> </a:t>
            </a:r>
            <a:r>
              <a:rPr lang="de-DE" dirty="0" err="1">
                <a:solidFill>
                  <a:schemeClr val="accent5">
                    <a:lumMod val="75000"/>
                  </a:schemeClr>
                </a:solidFill>
              </a:rPr>
              <a:t>studies</a:t>
            </a:r>
            <a:endParaRPr lang="de-DE" dirty="0">
              <a:solidFill>
                <a:schemeClr val="accent5">
                  <a:lumMod val="75000"/>
                </a:schemeClr>
              </a:solidFill>
            </a:endParaRPr>
          </a:p>
          <a:p>
            <a:r>
              <a:rPr lang="de-DE" dirty="0"/>
              <a:t>…</a:t>
            </a:r>
          </a:p>
          <a:p>
            <a:endParaRPr lang="de-DE" dirty="0"/>
          </a:p>
        </p:txBody>
      </p:sp>
      <p:sp>
        <p:nvSpPr>
          <p:cNvPr id="6" name="Textfeld 5"/>
          <p:cNvSpPr txBox="1"/>
          <p:nvPr/>
        </p:nvSpPr>
        <p:spPr>
          <a:xfrm>
            <a:off x="2519682" y="8193525"/>
            <a:ext cx="10670901" cy="1405449"/>
          </a:xfrm>
          <a:prstGeom prst="rect">
            <a:avLst/>
          </a:prstGeom>
          <a:noFill/>
        </p:spPr>
        <p:txBody>
          <a:bodyPr wrap="square" rtlCol="0">
            <a:spAutoFit/>
          </a:bodyPr>
          <a:lstStyle/>
          <a:p>
            <a:r>
              <a:rPr lang="en-US" sz="2133" b="1" dirty="0">
                <a:solidFill>
                  <a:schemeClr val="tx1">
                    <a:lumMod val="65000"/>
                    <a:lumOff val="35000"/>
                  </a:schemeClr>
                </a:solidFill>
              </a:rPr>
              <a:t>* Preprint </a:t>
            </a:r>
            <a:r>
              <a:rPr lang="en-US" sz="2133" dirty="0">
                <a:solidFill>
                  <a:schemeClr val="tx1">
                    <a:lumMod val="65000"/>
                    <a:lumOff val="35000"/>
                  </a:schemeClr>
                </a:solidFill>
              </a:rPr>
              <a:t>= final author manuscript (before peer review), submitted or ready for submission to a publisher</a:t>
            </a:r>
            <a:endParaRPr lang="de-DE" sz="2133" dirty="0">
              <a:solidFill>
                <a:schemeClr val="tx1">
                  <a:lumMod val="65000"/>
                  <a:lumOff val="35000"/>
                </a:schemeClr>
              </a:solidFill>
            </a:endParaRPr>
          </a:p>
          <a:p>
            <a:endParaRPr lang="de-DE" sz="4267" dirty="0"/>
          </a:p>
        </p:txBody>
      </p:sp>
      <p:sp>
        <p:nvSpPr>
          <p:cNvPr id="5" name="Footer Placeholder 4"/>
          <p:cNvSpPr>
            <a:spLocks noGrp="1"/>
          </p:cNvSpPr>
          <p:nvPr>
            <p:ph type="ftr" sz="quarter" idx="11"/>
          </p:nvPr>
        </p:nvSpPr>
        <p:spPr/>
        <p:txBody>
          <a:bodyPr/>
          <a:lstStyle/>
          <a:p>
            <a:r>
              <a:rPr lang="de-DE"/>
              <a:t>OpenAIRE Q-Sort 2 July 2019</a:t>
            </a:r>
          </a:p>
        </p:txBody>
      </p:sp>
    </p:spTree>
    <p:extLst>
      <p:ext uri="{BB962C8B-B14F-4D97-AF65-F5344CB8AC3E}">
        <p14:creationId xmlns:p14="http://schemas.microsoft.com/office/powerpoint/2010/main" val="3589013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786809" y="2562663"/>
            <a:ext cx="14864317" cy="5436228"/>
          </a:xfrm>
        </p:spPr>
        <p:txBody>
          <a:bodyPr>
            <a:normAutofit fontScale="85000" lnSpcReduction="20000"/>
          </a:bodyPr>
          <a:lstStyle/>
          <a:p>
            <a:r>
              <a:rPr lang="en-US" sz="7200" spc="0" dirty="0">
                <a:solidFill>
                  <a:srgbClr val="FFFF00"/>
                </a:solidFill>
              </a:rPr>
              <a:t>open</a:t>
            </a:r>
            <a:r>
              <a:rPr lang="en-US" sz="7200" b="0" spc="0" dirty="0">
                <a:solidFill>
                  <a:schemeClr val="accent6">
                    <a:lumMod val="20000"/>
                    <a:lumOff val="80000"/>
                  </a:schemeClr>
                </a:solidFill>
              </a:rPr>
              <a:t> </a:t>
            </a:r>
            <a:r>
              <a:rPr lang="en-US" sz="7200" b="0" spc="0" dirty="0"/>
              <a:t>and </a:t>
            </a:r>
            <a:r>
              <a:rPr lang="en-US" sz="7200" spc="0" dirty="0">
                <a:solidFill>
                  <a:srgbClr val="FFFF00"/>
                </a:solidFill>
              </a:rPr>
              <a:t>reproducible</a:t>
            </a:r>
            <a:r>
              <a:rPr lang="en-US" sz="7200" b="0" spc="0" dirty="0">
                <a:solidFill>
                  <a:schemeClr val="accent6"/>
                </a:solidFill>
              </a:rPr>
              <a:t> </a:t>
            </a:r>
            <a:r>
              <a:rPr lang="en-US" sz="7200" b="0" spc="0" dirty="0"/>
              <a:t>science</a:t>
            </a:r>
          </a:p>
          <a:p>
            <a:endParaRPr lang="en-US" sz="7200" b="0" spc="0" dirty="0"/>
          </a:p>
          <a:p>
            <a:r>
              <a:rPr lang="en-US" sz="7200" b="0" spc="0" dirty="0"/>
              <a:t>scientific/scholarly </a:t>
            </a:r>
            <a:r>
              <a:rPr lang="en-US" sz="7200" spc="0" dirty="0">
                <a:solidFill>
                  <a:srgbClr val="FFFF00"/>
                </a:solidFill>
              </a:rPr>
              <a:t>communication</a:t>
            </a:r>
          </a:p>
          <a:p>
            <a:endParaRPr lang="en-US" sz="7200" b="0" spc="0" dirty="0"/>
          </a:p>
          <a:p>
            <a:r>
              <a:rPr lang="en-US" sz="7200" b="0" spc="0" dirty="0"/>
              <a:t>data </a:t>
            </a:r>
            <a:r>
              <a:rPr lang="en-US" sz="7200" spc="0" dirty="0">
                <a:solidFill>
                  <a:srgbClr val="FFFF00"/>
                </a:solidFill>
              </a:rPr>
              <a:t>infrastructure</a:t>
            </a:r>
          </a:p>
          <a:p>
            <a:r>
              <a:rPr lang="en-US" sz="7200" spc="0" dirty="0">
                <a:solidFill>
                  <a:srgbClr val="FFFF00"/>
                </a:solidFill>
              </a:rPr>
              <a:t>social</a:t>
            </a:r>
            <a:r>
              <a:rPr lang="en-US" sz="7200" b="0" spc="0" dirty="0">
                <a:solidFill>
                  <a:schemeClr val="accent6">
                    <a:lumMod val="20000"/>
                    <a:lumOff val="80000"/>
                  </a:schemeClr>
                </a:solidFill>
              </a:rPr>
              <a:t> </a:t>
            </a:r>
            <a:r>
              <a:rPr lang="en-US" sz="7200" b="0" spc="0" dirty="0"/>
              <a:t>+ </a:t>
            </a:r>
            <a:r>
              <a:rPr lang="en-US" sz="7200" spc="0" dirty="0">
                <a:solidFill>
                  <a:srgbClr val="FFFF00"/>
                </a:solidFill>
              </a:rPr>
              <a:t>technical</a:t>
            </a:r>
            <a:r>
              <a:rPr lang="en-US" sz="7200" b="0" spc="0" dirty="0">
                <a:solidFill>
                  <a:schemeClr val="accent6">
                    <a:lumMod val="20000"/>
                    <a:lumOff val="80000"/>
                  </a:schemeClr>
                </a:solidFill>
              </a:rPr>
              <a:t> </a:t>
            </a:r>
            <a:r>
              <a:rPr lang="en-US" sz="7200" b="0" spc="0" dirty="0"/>
              <a:t>links</a:t>
            </a:r>
          </a:p>
          <a:p>
            <a:r>
              <a:rPr lang="en-US" sz="7200" b="0" spc="0" dirty="0"/>
              <a:t>service + data</a:t>
            </a:r>
            <a:r>
              <a:rPr lang="en-US" sz="7200" spc="0" dirty="0">
                <a:solidFill>
                  <a:srgbClr val="FFFF00"/>
                </a:solidFill>
              </a:rPr>
              <a:t> interoperability</a:t>
            </a:r>
            <a:r>
              <a:rPr lang="en-US" sz="7200" b="0" spc="0" dirty="0"/>
              <a:t>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0470" y="823526"/>
            <a:ext cx="4013200" cy="956733"/>
          </a:xfrm>
          <a:prstGeom prst="rect">
            <a:avLst/>
          </a:prstGeom>
        </p:spPr>
      </p:pic>
    </p:spTree>
    <p:extLst>
      <p:ext uri="{BB962C8B-B14F-4D97-AF65-F5344CB8AC3E}">
        <p14:creationId xmlns:p14="http://schemas.microsoft.com/office/powerpoint/2010/main" val="303817819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DC2E876-37DB-8645-98C4-7DC5017E8EEB}"/>
              </a:ext>
            </a:extLst>
          </p:cNvPr>
          <p:cNvSpPr>
            <a:spLocks noGrp="1"/>
          </p:cNvSpPr>
          <p:nvPr>
            <p:ph type="ftr" sz="quarter" idx="4294967295"/>
          </p:nvPr>
        </p:nvSpPr>
        <p:spPr>
          <a:xfrm>
            <a:off x="7966075" y="8551863"/>
            <a:ext cx="8289925" cy="376237"/>
          </a:xfrm>
        </p:spPr>
        <p:txBody>
          <a:bodyPr/>
          <a:lstStyle/>
          <a:p>
            <a:r>
              <a:rPr lang="en-US"/>
              <a:t>OpenAIRE Q-Sort 2 July 2019</a:t>
            </a:r>
            <a:endParaRPr lang="en-US" dirty="0"/>
          </a:p>
        </p:txBody>
      </p:sp>
      <p:cxnSp>
        <p:nvCxnSpPr>
          <p:cNvPr id="6" name="Straight Arrow Connector 51">
            <a:extLst>
              <a:ext uri="{FF2B5EF4-FFF2-40B4-BE49-F238E27FC236}">
                <a16:creationId xmlns:a16="http://schemas.microsoft.com/office/drawing/2014/main" id="{41847308-EA40-D84E-BBF6-168C1B436B5C}"/>
              </a:ext>
            </a:extLst>
          </p:cNvPr>
          <p:cNvCxnSpPr>
            <a:cxnSpLocks noChangeAspect="1"/>
            <a:stCxn id="15" idx="1"/>
            <a:endCxn id="13" idx="6"/>
          </p:cNvCxnSpPr>
          <p:nvPr/>
        </p:nvCxnSpPr>
        <p:spPr>
          <a:xfrm flipH="1">
            <a:off x="3405978" y="3382782"/>
            <a:ext cx="2070337" cy="1157230"/>
          </a:xfrm>
          <a:prstGeom prst="straightConnector1">
            <a:avLst/>
          </a:prstGeom>
          <a:ln w="25400">
            <a:solidFill>
              <a:schemeClr val="bg1"/>
            </a:solidFill>
            <a:tailEnd type="none"/>
          </a:ln>
        </p:spPr>
        <p:style>
          <a:lnRef idx="1">
            <a:schemeClr val="accent1"/>
          </a:lnRef>
          <a:fillRef idx="0">
            <a:schemeClr val="accent1"/>
          </a:fillRef>
          <a:effectRef idx="0">
            <a:schemeClr val="accent1"/>
          </a:effectRef>
          <a:fontRef idx="minor">
            <a:schemeClr val="tx1"/>
          </a:fontRef>
        </p:style>
      </p:cxnSp>
      <p:cxnSp>
        <p:nvCxnSpPr>
          <p:cNvPr id="7" name="Straight Arrow Connector 52">
            <a:extLst>
              <a:ext uri="{FF2B5EF4-FFF2-40B4-BE49-F238E27FC236}">
                <a16:creationId xmlns:a16="http://schemas.microsoft.com/office/drawing/2014/main" id="{95F594BC-A35F-DB4C-AEAB-53BC7F93D688}"/>
              </a:ext>
            </a:extLst>
          </p:cNvPr>
          <p:cNvCxnSpPr>
            <a:cxnSpLocks noChangeAspect="1"/>
            <a:stCxn id="17" idx="1"/>
            <a:endCxn id="13" idx="6"/>
          </p:cNvCxnSpPr>
          <p:nvPr/>
        </p:nvCxnSpPr>
        <p:spPr>
          <a:xfrm flipH="1">
            <a:off x="3405978" y="4511216"/>
            <a:ext cx="2070337" cy="28796"/>
          </a:xfrm>
          <a:prstGeom prst="straightConnector1">
            <a:avLst/>
          </a:prstGeom>
          <a:ln w="25400">
            <a:solidFill>
              <a:schemeClr val="bg1"/>
            </a:solidFill>
            <a:tailEnd type="none"/>
          </a:ln>
        </p:spPr>
        <p:style>
          <a:lnRef idx="1">
            <a:schemeClr val="accent1"/>
          </a:lnRef>
          <a:fillRef idx="0">
            <a:schemeClr val="accent1"/>
          </a:fillRef>
          <a:effectRef idx="0">
            <a:schemeClr val="accent1"/>
          </a:effectRef>
          <a:fontRef idx="minor">
            <a:schemeClr val="tx1"/>
          </a:fontRef>
        </p:style>
      </p:cxnSp>
      <p:cxnSp>
        <p:nvCxnSpPr>
          <p:cNvPr id="8" name="Straight Arrow Connector 53">
            <a:extLst>
              <a:ext uri="{FF2B5EF4-FFF2-40B4-BE49-F238E27FC236}">
                <a16:creationId xmlns:a16="http://schemas.microsoft.com/office/drawing/2014/main" id="{1844F2AF-DEBE-5742-B7D1-00F433D58C89}"/>
              </a:ext>
            </a:extLst>
          </p:cNvPr>
          <p:cNvCxnSpPr>
            <a:cxnSpLocks noChangeAspect="1"/>
            <a:stCxn id="16" idx="1"/>
            <a:endCxn id="13" idx="6"/>
          </p:cNvCxnSpPr>
          <p:nvPr/>
        </p:nvCxnSpPr>
        <p:spPr>
          <a:xfrm flipH="1" flipV="1">
            <a:off x="3405978" y="4540012"/>
            <a:ext cx="2070337" cy="1099637"/>
          </a:xfrm>
          <a:prstGeom prst="straightConnector1">
            <a:avLst/>
          </a:prstGeom>
          <a:ln w="25400">
            <a:solidFill>
              <a:schemeClr val="bg1"/>
            </a:solidFill>
            <a:tailEnd type="none"/>
          </a:ln>
        </p:spPr>
        <p:style>
          <a:lnRef idx="1">
            <a:schemeClr val="accent1"/>
          </a:lnRef>
          <a:fillRef idx="0">
            <a:schemeClr val="accent1"/>
          </a:fillRef>
          <a:effectRef idx="0">
            <a:schemeClr val="accent1"/>
          </a:effectRef>
          <a:fontRef idx="minor">
            <a:schemeClr val="tx1"/>
          </a:fontRef>
        </p:style>
      </p:cxnSp>
      <p:cxnSp>
        <p:nvCxnSpPr>
          <p:cNvPr id="9" name="Straight Arrow Connector 54">
            <a:extLst>
              <a:ext uri="{FF2B5EF4-FFF2-40B4-BE49-F238E27FC236}">
                <a16:creationId xmlns:a16="http://schemas.microsoft.com/office/drawing/2014/main" id="{67061F35-AE7E-F842-A469-FA0B85A5E3E5}"/>
              </a:ext>
            </a:extLst>
          </p:cNvPr>
          <p:cNvCxnSpPr>
            <a:cxnSpLocks noChangeAspect="1"/>
            <a:stCxn id="15" idx="3"/>
            <a:endCxn id="12" idx="2"/>
          </p:cNvCxnSpPr>
          <p:nvPr/>
        </p:nvCxnSpPr>
        <p:spPr>
          <a:xfrm>
            <a:off x="10431868" y="3382782"/>
            <a:ext cx="2395371" cy="1157230"/>
          </a:xfrm>
          <a:prstGeom prst="straightConnector1">
            <a:avLst/>
          </a:prstGeom>
          <a:ln w="25400">
            <a:solidFill>
              <a:schemeClr val="bg1"/>
            </a:solidFill>
            <a:tailEnd type="none"/>
          </a:ln>
        </p:spPr>
        <p:style>
          <a:lnRef idx="1">
            <a:schemeClr val="accent1"/>
          </a:lnRef>
          <a:fillRef idx="0">
            <a:schemeClr val="accent1"/>
          </a:fillRef>
          <a:effectRef idx="0">
            <a:schemeClr val="accent1"/>
          </a:effectRef>
          <a:fontRef idx="minor">
            <a:schemeClr val="tx1"/>
          </a:fontRef>
        </p:style>
      </p:cxnSp>
      <p:cxnSp>
        <p:nvCxnSpPr>
          <p:cNvPr id="10" name="Straight Arrow Connector 55">
            <a:extLst>
              <a:ext uri="{FF2B5EF4-FFF2-40B4-BE49-F238E27FC236}">
                <a16:creationId xmlns:a16="http://schemas.microsoft.com/office/drawing/2014/main" id="{7B720ECE-4127-054C-9DD0-191E6D0C6231}"/>
              </a:ext>
            </a:extLst>
          </p:cNvPr>
          <p:cNvCxnSpPr>
            <a:cxnSpLocks noChangeAspect="1"/>
            <a:stCxn id="17" idx="3"/>
            <a:endCxn id="12" idx="2"/>
          </p:cNvCxnSpPr>
          <p:nvPr/>
        </p:nvCxnSpPr>
        <p:spPr>
          <a:xfrm>
            <a:off x="10431868" y="4511216"/>
            <a:ext cx="2395371" cy="28796"/>
          </a:xfrm>
          <a:prstGeom prst="straightConnector1">
            <a:avLst/>
          </a:prstGeom>
          <a:ln w="25400">
            <a:solidFill>
              <a:schemeClr val="bg1"/>
            </a:solidFill>
            <a:tailEnd type="none"/>
          </a:ln>
        </p:spPr>
        <p:style>
          <a:lnRef idx="1">
            <a:schemeClr val="accent1"/>
          </a:lnRef>
          <a:fillRef idx="0">
            <a:schemeClr val="accent1"/>
          </a:fillRef>
          <a:effectRef idx="0">
            <a:schemeClr val="accent1"/>
          </a:effectRef>
          <a:fontRef idx="minor">
            <a:schemeClr val="tx1"/>
          </a:fontRef>
        </p:style>
      </p:cxnSp>
      <p:cxnSp>
        <p:nvCxnSpPr>
          <p:cNvPr id="11" name="Straight Arrow Connector 56">
            <a:extLst>
              <a:ext uri="{FF2B5EF4-FFF2-40B4-BE49-F238E27FC236}">
                <a16:creationId xmlns:a16="http://schemas.microsoft.com/office/drawing/2014/main" id="{89BA2587-BEFE-7948-B39F-25F085D433CE}"/>
              </a:ext>
            </a:extLst>
          </p:cNvPr>
          <p:cNvCxnSpPr>
            <a:cxnSpLocks noChangeAspect="1"/>
            <a:stCxn id="16" idx="3"/>
            <a:endCxn id="12" idx="2"/>
          </p:cNvCxnSpPr>
          <p:nvPr/>
        </p:nvCxnSpPr>
        <p:spPr>
          <a:xfrm flipV="1">
            <a:off x="10431868" y="4540012"/>
            <a:ext cx="2395371" cy="1099637"/>
          </a:xfrm>
          <a:prstGeom prst="straightConnector1">
            <a:avLst/>
          </a:prstGeom>
          <a:ln w="25400">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12" name="Oval 57">
            <a:extLst>
              <a:ext uri="{FF2B5EF4-FFF2-40B4-BE49-F238E27FC236}">
                <a16:creationId xmlns:a16="http://schemas.microsoft.com/office/drawing/2014/main" id="{AACE6F75-D035-C140-AF07-3B842CBAB4F5}"/>
              </a:ext>
            </a:extLst>
          </p:cNvPr>
          <p:cNvSpPr>
            <a:spLocks noChangeAspect="1"/>
          </p:cNvSpPr>
          <p:nvPr/>
        </p:nvSpPr>
        <p:spPr>
          <a:xfrm>
            <a:off x="12827239" y="3640012"/>
            <a:ext cx="1800000" cy="1800000"/>
          </a:xfrm>
          <a:prstGeom prst="ellipse">
            <a:avLst/>
          </a:prstGeom>
          <a:solidFill>
            <a:schemeClr val="bg1"/>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Oval 58">
            <a:extLst>
              <a:ext uri="{FF2B5EF4-FFF2-40B4-BE49-F238E27FC236}">
                <a16:creationId xmlns:a16="http://schemas.microsoft.com/office/drawing/2014/main" id="{C7E6AE2A-D047-A043-9D0E-A385D78CFEEB}"/>
              </a:ext>
            </a:extLst>
          </p:cNvPr>
          <p:cNvSpPr>
            <a:spLocks noChangeAspect="1"/>
          </p:cNvSpPr>
          <p:nvPr/>
        </p:nvSpPr>
        <p:spPr>
          <a:xfrm>
            <a:off x="1605978" y="3640012"/>
            <a:ext cx="1800000" cy="1800000"/>
          </a:xfrm>
          <a:prstGeom prst="ellipse">
            <a:avLst/>
          </a:prstGeom>
          <a:solidFill>
            <a:schemeClr val="bg1"/>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14" name="그룹 94">
            <a:extLst>
              <a:ext uri="{FF2B5EF4-FFF2-40B4-BE49-F238E27FC236}">
                <a16:creationId xmlns:a16="http://schemas.microsoft.com/office/drawing/2014/main" id="{27C87484-4577-B74E-8EA0-E4510D6110A4}"/>
              </a:ext>
            </a:extLst>
          </p:cNvPr>
          <p:cNvGrpSpPr>
            <a:grpSpLocks noChangeAspect="1"/>
          </p:cNvGrpSpPr>
          <p:nvPr/>
        </p:nvGrpSpPr>
        <p:grpSpPr>
          <a:xfrm>
            <a:off x="5476315" y="3040782"/>
            <a:ext cx="4955553" cy="2940866"/>
            <a:chOff x="4484674" y="1808244"/>
            <a:chExt cx="2960784" cy="1757075"/>
          </a:xfrm>
        </p:grpSpPr>
        <p:sp>
          <p:nvSpPr>
            <p:cNvPr id="15" name="TextBox 14">
              <a:extLst>
                <a:ext uri="{FF2B5EF4-FFF2-40B4-BE49-F238E27FC236}">
                  <a16:creationId xmlns:a16="http://schemas.microsoft.com/office/drawing/2014/main" id="{A7BCD22E-6A47-0442-AA0F-D625AD387842}"/>
                </a:ext>
              </a:extLst>
            </p:cNvPr>
            <p:cNvSpPr txBox="1"/>
            <p:nvPr/>
          </p:nvSpPr>
          <p:spPr>
            <a:xfrm>
              <a:off x="4484674" y="1808244"/>
              <a:ext cx="2960784" cy="408668"/>
            </a:xfrm>
            <a:prstGeom prst="rect">
              <a:avLst/>
            </a:prstGeom>
            <a:solidFill>
              <a:srgbClr val="2523AA"/>
            </a:solidFill>
            <a:ln>
              <a:solidFill>
                <a:schemeClr val="bg1"/>
              </a:solidFill>
            </a:ln>
          </p:spPr>
          <p:txBody>
            <a:bodyPr wrap="square" rtlCol="0" anchor="ctr">
              <a:normAutofit/>
            </a:bodyPr>
            <a:lstStyle/>
            <a:p>
              <a:pPr algn="ctr"/>
              <a:r>
                <a:rPr lang="en-US" altLang="ko-KR" b="1" dirty="0">
                  <a:solidFill>
                    <a:schemeClr val="bg1"/>
                  </a:solidFill>
                  <a:cs typeface="Arial" pitchFamily="34" charset="0"/>
                </a:rPr>
                <a:t>National</a:t>
              </a:r>
              <a:endParaRPr lang="ko-KR" altLang="en-US" b="1" dirty="0">
                <a:solidFill>
                  <a:schemeClr val="bg1"/>
                </a:solidFill>
              </a:endParaRPr>
            </a:p>
          </p:txBody>
        </p:sp>
        <p:sp>
          <p:nvSpPr>
            <p:cNvPr id="16" name="TextBox 15">
              <a:extLst>
                <a:ext uri="{FF2B5EF4-FFF2-40B4-BE49-F238E27FC236}">
                  <a16:creationId xmlns:a16="http://schemas.microsoft.com/office/drawing/2014/main" id="{AC041089-0F48-554F-9638-15489615D28E}"/>
                </a:ext>
              </a:extLst>
            </p:cNvPr>
            <p:cNvSpPr txBox="1"/>
            <p:nvPr/>
          </p:nvSpPr>
          <p:spPr>
            <a:xfrm>
              <a:off x="4484674" y="3156651"/>
              <a:ext cx="2960784" cy="408668"/>
            </a:xfrm>
            <a:prstGeom prst="rect">
              <a:avLst/>
            </a:prstGeom>
            <a:solidFill>
              <a:srgbClr val="0084E9"/>
            </a:solidFill>
            <a:ln>
              <a:solidFill>
                <a:schemeClr val="bg1"/>
              </a:solidFill>
            </a:ln>
          </p:spPr>
          <p:txBody>
            <a:bodyPr wrap="square" rtlCol="0" anchor="ctr">
              <a:normAutofit/>
            </a:bodyPr>
            <a:lstStyle/>
            <a:p>
              <a:pPr algn="ctr"/>
              <a:r>
                <a:rPr lang="en-US" altLang="ko-KR" b="1" dirty="0">
                  <a:solidFill>
                    <a:schemeClr val="bg1"/>
                  </a:solidFill>
                  <a:cs typeface="Arial" pitchFamily="34" charset="0"/>
                </a:rPr>
                <a:t>Global</a:t>
              </a:r>
              <a:endParaRPr lang="ko-KR" altLang="en-US" b="1" dirty="0">
                <a:solidFill>
                  <a:schemeClr val="bg1"/>
                </a:solidFill>
              </a:endParaRPr>
            </a:p>
          </p:txBody>
        </p:sp>
        <p:sp>
          <p:nvSpPr>
            <p:cNvPr id="17" name="TextBox 16">
              <a:extLst>
                <a:ext uri="{FF2B5EF4-FFF2-40B4-BE49-F238E27FC236}">
                  <a16:creationId xmlns:a16="http://schemas.microsoft.com/office/drawing/2014/main" id="{C8279579-02B8-BD46-A5D9-8640528F24AF}"/>
                </a:ext>
              </a:extLst>
            </p:cNvPr>
            <p:cNvSpPr txBox="1"/>
            <p:nvPr/>
          </p:nvSpPr>
          <p:spPr>
            <a:xfrm>
              <a:off x="4484674" y="2482448"/>
              <a:ext cx="2960784" cy="408668"/>
            </a:xfrm>
            <a:prstGeom prst="rect">
              <a:avLst/>
            </a:prstGeom>
            <a:solidFill>
              <a:srgbClr val="FFA500"/>
            </a:solidFill>
            <a:ln>
              <a:solidFill>
                <a:schemeClr val="bg1"/>
              </a:solidFill>
            </a:ln>
          </p:spPr>
          <p:txBody>
            <a:bodyPr wrap="square" rtlCol="0" anchor="ctr">
              <a:normAutofit/>
            </a:bodyPr>
            <a:lstStyle/>
            <a:p>
              <a:pPr algn="ctr"/>
              <a:r>
                <a:rPr lang="en-US" altLang="ko-KR" b="1" dirty="0">
                  <a:solidFill>
                    <a:schemeClr val="bg1"/>
                  </a:solidFill>
                  <a:cs typeface="Arial" pitchFamily="34" charset="0"/>
                </a:rPr>
                <a:t>Thematic</a:t>
              </a:r>
              <a:endParaRPr lang="ko-KR" altLang="en-US" b="1" dirty="0">
                <a:solidFill>
                  <a:schemeClr val="bg1"/>
                </a:solidFill>
              </a:endParaRPr>
            </a:p>
          </p:txBody>
        </p:sp>
      </p:grpSp>
      <p:pic>
        <p:nvPicPr>
          <p:cNvPr id="53" name="Graphic 52">
            <a:extLst>
              <a:ext uri="{FF2B5EF4-FFF2-40B4-BE49-F238E27FC236}">
                <a16:creationId xmlns:a16="http://schemas.microsoft.com/office/drawing/2014/main" id="{729D5919-637C-7148-831B-9722F924923F}"/>
              </a:ext>
            </a:extLst>
          </p:cNvPr>
          <p:cNvPicPr>
            <a:picLocks noChangeAspect="1"/>
          </p:cNvPicPr>
          <p:nvPr/>
        </p:nvPicPr>
        <p:blipFill>
          <a:blip cstate="print">
            <a:extLst>
              <a:ext uri="{28A0092B-C50C-407E-A947-70E740481C1C}">
                <a14:useLocalDpi xmlns:a14="http://schemas.microsoft.com/office/drawing/2010/main" val="0"/>
              </a:ext>
            </a:extLst>
          </a:blip>
          <a:stretch>
            <a:fillRect/>
          </a:stretch>
        </p:blipFill>
        <p:spPr>
          <a:xfrm>
            <a:off x="2001283" y="4019550"/>
            <a:ext cx="1104900" cy="1104900"/>
          </a:xfrm>
          <a:prstGeom prst="rect">
            <a:avLst/>
          </a:prstGeom>
        </p:spPr>
      </p:pic>
      <p:pic>
        <p:nvPicPr>
          <p:cNvPr id="55" name="Graphic 54">
            <a:extLst>
              <a:ext uri="{FF2B5EF4-FFF2-40B4-BE49-F238E27FC236}">
                <a16:creationId xmlns:a16="http://schemas.microsoft.com/office/drawing/2014/main" id="{7F6D3DC1-D0C3-CF4C-9F6C-A1FBA646D7AF}"/>
              </a:ext>
            </a:extLst>
          </p:cNvPr>
          <p:cNvPicPr>
            <a:picLocks noChangeAspect="1"/>
          </p:cNvPicPr>
          <p:nvPr/>
        </p:nvPicPr>
        <p:blipFill>
          <a:blip cstate="print">
            <a:extLst>
              <a:ext uri="{28A0092B-C50C-407E-A947-70E740481C1C}">
                <a14:useLocalDpi xmlns:a14="http://schemas.microsoft.com/office/drawing/2010/main" val="0"/>
              </a:ext>
            </a:extLst>
          </a:blip>
          <a:stretch>
            <a:fillRect/>
          </a:stretch>
        </p:blipFill>
        <p:spPr>
          <a:xfrm>
            <a:off x="13287564" y="4205515"/>
            <a:ext cx="838200" cy="647700"/>
          </a:xfrm>
          <a:prstGeom prst="rect">
            <a:avLst/>
          </a:prstGeom>
        </p:spPr>
      </p:pic>
      <p:sp>
        <p:nvSpPr>
          <p:cNvPr id="56" name="TextBox 55">
            <a:extLst>
              <a:ext uri="{FF2B5EF4-FFF2-40B4-BE49-F238E27FC236}">
                <a16:creationId xmlns:a16="http://schemas.microsoft.com/office/drawing/2014/main" id="{9B9472B8-910F-C641-AD1F-842D996C0BD4}"/>
              </a:ext>
            </a:extLst>
          </p:cNvPr>
          <p:cNvSpPr txBox="1"/>
          <p:nvPr/>
        </p:nvSpPr>
        <p:spPr>
          <a:xfrm>
            <a:off x="1253701" y="5819550"/>
            <a:ext cx="2600071" cy="588623"/>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7625" tIns="47625" rIns="47625" bIns="47625" numCol="1" spcCol="38100" rtlCol="0" anchor="ctr">
            <a:spAutoFit/>
          </a:bodyPr>
          <a:lstStyle/>
          <a:p>
            <a:r>
              <a:rPr lang="en-US" dirty="0">
                <a:solidFill>
                  <a:schemeClr val="bg1"/>
                </a:solidFill>
              </a:rPr>
              <a:t>Social/People</a:t>
            </a:r>
            <a:endParaRPr kumimoji="0" lang="en-US" sz="3200" b="0" i="0" u="none" strike="noStrike" cap="none" spc="0" normalizeH="0" baseline="0" dirty="0">
              <a:ln>
                <a:noFill/>
              </a:ln>
              <a:solidFill>
                <a:schemeClr val="bg1"/>
              </a:solidFill>
              <a:effectLst/>
              <a:uFillTx/>
              <a:latin typeface="+mn-lt"/>
              <a:ea typeface="+mn-ea"/>
              <a:cs typeface="+mn-cs"/>
              <a:sym typeface="Helvetica Light"/>
            </a:endParaRPr>
          </a:p>
        </p:txBody>
      </p:sp>
      <p:sp>
        <p:nvSpPr>
          <p:cNvPr id="57" name="TextBox 56">
            <a:extLst>
              <a:ext uri="{FF2B5EF4-FFF2-40B4-BE49-F238E27FC236}">
                <a16:creationId xmlns:a16="http://schemas.microsoft.com/office/drawing/2014/main" id="{97619FB2-2356-0C48-81DA-770F478BE8D4}"/>
              </a:ext>
            </a:extLst>
          </p:cNvPr>
          <p:cNvSpPr txBox="1"/>
          <p:nvPr/>
        </p:nvSpPr>
        <p:spPr>
          <a:xfrm>
            <a:off x="11923738" y="5744118"/>
            <a:ext cx="3557064" cy="588623"/>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r>
              <a:rPr kumimoji="0" lang="en-US" sz="3200" b="0" i="0" u="none" strike="noStrike" cap="none" spc="0" normalizeH="0" baseline="0" dirty="0">
                <a:ln>
                  <a:noFill/>
                </a:ln>
                <a:solidFill>
                  <a:schemeClr val="bg1"/>
                </a:solidFill>
                <a:effectLst/>
                <a:uFillTx/>
                <a:latin typeface="+mn-lt"/>
                <a:ea typeface="+mn-ea"/>
                <a:cs typeface="+mn-cs"/>
                <a:sym typeface="Helvetica Light"/>
              </a:rPr>
              <a:t>Technical/Services</a:t>
            </a:r>
          </a:p>
        </p:txBody>
      </p:sp>
      <p:sp>
        <p:nvSpPr>
          <p:cNvPr id="58" name="Rectangle 57">
            <a:extLst>
              <a:ext uri="{FF2B5EF4-FFF2-40B4-BE49-F238E27FC236}">
                <a16:creationId xmlns:a16="http://schemas.microsoft.com/office/drawing/2014/main" id="{12612DB1-4C7E-3E42-91D9-8C11D344A627}"/>
              </a:ext>
            </a:extLst>
          </p:cNvPr>
          <p:cNvSpPr/>
          <p:nvPr/>
        </p:nvSpPr>
        <p:spPr>
          <a:xfrm>
            <a:off x="3473993" y="783546"/>
            <a:ext cx="9813571" cy="1019510"/>
          </a:xfrm>
          <a:prstGeom prst="rect">
            <a:avLst/>
          </a:prstGeom>
          <a:no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nchorCtr="0">
            <a:spAutoFit/>
          </a:bodyPr>
          <a:lstStyle/>
          <a:p>
            <a:pPr marL="0" marR="0" indent="0" algn="ctr" defTabSz="547687" rtl="0" fontAlgn="auto" latinLnBrk="0" hangingPunct="0">
              <a:lnSpc>
                <a:spcPct val="100000"/>
              </a:lnSpc>
              <a:spcBef>
                <a:spcPts val="0"/>
              </a:spcBef>
              <a:spcAft>
                <a:spcPts val="0"/>
              </a:spcAft>
              <a:buClrTx/>
              <a:buSzTx/>
              <a:buFontTx/>
              <a:buNone/>
              <a:tabLst/>
            </a:pPr>
            <a:r>
              <a:rPr kumimoji="0" lang="en-GB" sz="6000" b="0" i="0" u="none" strike="noStrike" cap="none" spc="0" normalizeH="0" baseline="0" dirty="0">
                <a:ln>
                  <a:noFill/>
                </a:ln>
                <a:solidFill>
                  <a:schemeClr val="bg1"/>
                </a:solidFill>
                <a:effectLst/>
                <a:uFillTx/>
                <a:latin typeface="+mn-lt"/>
                <a:ea typeface="+mn-ea"/>
                <a:cs typeface="+mn-cs"/>
                <a:sym typeface="Helvetica Light"/>
              </a:rPr>
              <a:t>3 levels of operation</a:t>
            </a:r>
          </a:p>
        </p:txBody>
      </p:sp>
      <p:pic>
        <p:nvPicPr>
          <p:cNvPr id="59" name="Picture 58">
            <a:extLst>
              <a:ext uri="{FF2B5EF4-FFF2-40B4-BE49-F238E27FC236}">
                <a16:creationId xmlns:a16="http://schemas.microsoft.com/office/drawing/2014/main" id="{8AFF0384-4334-E74F-B554-3E3209E9A5F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5100" y="8417985"/>
            <a:ext cx="2149286" cy="510115"/>
          </a:xfrm>
          <a:prstGeom prst="rect">
            <a:avLst/>
          </a:prstGeom>
        </p:spPr>
      </p:pic>
    </p:spTree>
    <p:extLst>
      <p:ext uri="{BB962C8B-B14F-4D97-AF65-F5344CB8AC3E}">
        <p14:creationId xmlns:p14="http://schemas.microsoft.com/office/powerpoint/2010/main" val="226687214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EF5CE71A-1AB7-784F-A1A5-C99B2113FE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48374" y="4156153"/>
            <a:ext cx="1216367" cy="1452751"/>
          </a:xfrm>
          <a:prstGeom prst="rect">
            <a:avLst/>
          </a:prstGeom>
        </p:spPr>
      </p:pic>
      <p:pic>
        <p:nvPicPr>
          <p:cNvPr id="28" name="Picture 27">
            <a:extLst>
              <a:ext uri="{FF2B5EF4-FFF2-40B4-BE49-F238E27FC236}">
                <a16:creationId xmlns:a16="http://schemas.microsoft.com/office/drawing/2014/main" id="{1451A9F1-A0C8-5E40-9CB0-A16017532FBC}"/>
              </a:ext>
            </a:extLst>
          </p:cNvPr>
          <p:cNvPicPr>
            <a:picLocks noChangeAspect="1"/>
          </p:cNvPicPr>
          <p:nvPr/>
        </p:nvPicPr>
        <p:blipFill>
          <a:blip r:embed="rId3"/>
          <a:stretch>
            <a:fillRect/>
          </a:stretch>
        </p:blipFill>
        <p:spPr>
          <a:xfrm>
            <a:off x="7738614" y="4253132"/>
            <a:ext cx="2482435" cy="936000"/>
          </a:xfrm>
          <a:prstGeom prst="rect">
            <a:avLst/>
          </a:prstGeom>
        </p:spPr>
      </p:pic>
      <p:pic>
        <p:nvPicPr>
          <p:cNvPr id="26" name="Picture 25">
            <a:extLst>
              <a:ext uri="{FF2B5EF4-FFF2-40B4-BE49-F238E27FC236}">
                <a16:creationId xmlns:a16="http://schemas.microsoft.com/office/drawing/2014/main" id="{B6BA90C1-0BAD-4141-8F41-EBB3D1B22AD4}"/>
              </a:ext>
            </a:extLst>
          </p:cNvPr>
          <p:cNvPicPr>
            <a:picLocks noChangeAspect="1"/>
          </p:cNvPicPr>
          <p:nvPr/>
        </p:nvPicPr>
        <p:blipFill>
          <a:blip r:embed="rId4"/>
          <a:stretch>
            <a:fillRect/>
          </a:stretch>
        </p:blipFill>
        <p:spPr>
          <a:xfrm>
            <a:off x="5540624" y="2015219"/>
            <a:ext cx="847357" cy="899617"/>
          </a:xfrm>
          <a:prstGeom prst="ellipse">
            <a:avLst/>
          </a:prstGeom>
          <a:ln>
            <a:noFill/>
          </a:ln>
          <a:effectLst>
            <a:softEdge rad="112500"/>
          </a:effectLst>
        </p:spPr>
      </p:pic>
      <p:pic>
        <p:nvPicPr>
          <p:cNvPr id="25" name="Picture 24">
            <a:extLst>
              <a:ext uri="{FF2B5EF4-FFF2-40B4-BE49-F238E27FC236}">
                <a16:creationId xmlns:a16="http://schemas.microsoft.com/office/drawing/2014/main" id="{841657A7-72A7-3C44-9FB3-1DE2CA7DDA0D}"/>
              </a:ext>
            </a:extLst>
          </p:cNvPr>
          <p:cNvPicPr>
            <a:picLocks noChangeAspect="1"/>
          </p:cNvPicPr>
          <p:nvPr/>
        </p:nvPicPr>
        <p:blipFill rotWithShape="1">
          <a:blip r:embed="rId5"/>
          <a:srcRect l="21442" t="15015" r="26879" b="11070"/>
          <a:stretch/>
        </p:blipFill>
        <p:spPr>
          <a:xfrm>
            <a:off x="1733492" y="1961151"/>
            <a:ext cx="445341" cy="477724"/>
          </a:xfrm>
          <a:prstGeom prst="rect">
            <a:avLst/>
          </a:prstGeom>
        </p:spPr>
      </p:pic>
      <p:sp>
        <p:nvSpPr>
          <p:cNvPr id="2" name="Text Placeholder 1">
            <a:extLst>
              <a:ext uri="{FF2B5EF4-FFF2-40B4-BE49-F238E27FC236}">
                <a16:creationId xmlns:a16="http://schemas.microsoft.com/office/drawing/2014/main" id="{8A80DCB9-47B6-6242-AC53-AB864A286C8E}"/>
              </a:ext>
            </a:extLst>
          </p:cNvPr>
          <p:cNvSpPr>
            <a:spLocks noGrp="1"/>
          </p:cNvSpPr>
          <p:nvPr>
            <p:ph type="body" sz="quarter" idx="21"/>
          </p:nvPr>
        </p:nvSpPr>
        <p:spPr/>
        <p:txBody>
          <a:bodyPr/>
          <a:lstStyle/>
          <a:p>
            <a:r>
              <a:rPr lang="en-GB" dirty="0"/>
              <a:t>Open Science in the EU and </a:t>
            </a:r>
            <a:r>
              <a:rPr lang="en-GB" dirty="0" err="1"/>
              <a:t>OpenAIRE</a:t>
            </a:r>
            <a:endParaRPr lang="en-GB" dirty="0"/>
          </a:p>
        </p:txBody>
      </p:sp>
      <p:sp>
        <p:nvSpPr>
          <p:cNvPr id="3" name="Footer Placeholder 2">
            <a:extLst>
              <a:ext uri="{FF2B5EF4-FFF2-40B4-BE49-F238E27FC236}">
                <a16:creationId xmlns:a16="http://schemas.microsoft.com/office/drawing/2014/main" id="{57291617-DCC1-3346-A443-B60DAEB69159}"/>
              </a:ext>
            </a:extLst>
          </p:cNvPr>
          <p:cNvSpPr>
            <a:spLocks noGrp="1"/>
          </p:cNvSpPr>
          <p:nvPr>
            <p:ph type="ftr" sz="quarter" idx="18"/>
          </p:nvPr>
        </p:nvSpPr>
        <p:spPr/>
        <p:txBody>
          <a:bodyPr/>
          <a:lstStyle/>
          <a:p>
            <a:r>
              <a:rPr lang="en-US"/>
              <a:t>OpenAIRE Q-Sort 2 July 2019</a:t>
            </a:r>
            <a:endParaRPr lang="en-US" dirty="0"/>
          </a:p>
        </p:txBody>
      </p:sp>
      <p:sp>
        <p:nvSpPr>
          <p:cNvPr id="4" name="Freeform: Shape 387">
            <a:extLst>
              <a:ext uri="{FF2B5EF4-FFF2-40B4-BE49-F238E27FC236}">
                <a16:creationId xmlns:a16="http://schemas.microsoft.com/office/drawing/2014/main" id="{78E67905-AC89-DA43-8ACD-701236693E35}"/>
              </a:ext>
            </a:extLst>
          </p:cNvPr>
          <p:cNvSpPr/>
          <p:nvPr/>
        </p:nvSpPr>
        <p:spPr>
          <a:xfrm>
            <a:off x="1011677" y="2945462"/>
            <a:ext cx="13158746" cy="5032131"/>
          </a:xfrm>
          <a:custGeom>
            <a:avLst/>
            <a:gdLst>
              <a:gd name="connsiteX0" fmla="*/ 0 w 11068670"/>
              <a:gd name="connsiteY0" fmla="*/ 0 h 3694017"/>
              <a:gd name="connsiteX1" fmla="*/ 5579724 w 11068670"/>
              <a:gd name="connsiteY1" fmla="*/ 1051291 h 3694017"/>
              <a:gd name="connsiteX2" fmla="*/ 4000171 w 11068670"/>
              <a:gd name="connsiteY2" fmla="*/ 1993485 h 3694017"/>
              <a:gd name="connsiteX3" fmla="*/ 10347309 w 11068670"/>
              <a:gd name="connsiteY3" fmla="*/ 3089790 h 3694017"/>
              <a:gd name="connsiteX4" fmla="*/ 10461160 w 11068670"/>
              <a:gd name="connsiteY4" fmla="*/ 2846776 h 3694017"/>
              <a:gd name="connsiteX5" fmla="*/ 11068670 w 11068670"/>
              <a:gd name="connsiteY5" fmla="*/ 3451222 h 3694017"/>
              <a:gd name="connsiteX6" fmla="*/ 10064229 w 11068670"/>
              <a:gd name="connsiteY6" fmla="*/ 3694017 h 3694017"/>
              <a:gd name="connsiteX7" fmla="*/ 10182751 w 11068670"/>
              <a:gd name="connsiteY7" fmla="*/ 3441035 h 3694017"/>
              <a:gd name="connsiteX8" fmla="*/ 3559126 w 11068670"/>
              <a:gd name="connsiteY8" fmla="*/ 2132335 h 3694017"/>
              <a:gd name="connsiteX9" fmla="*/ 5333561 w 11068670"/>
              <a:gd name="connsiteY9" fmla="*/ 1031453 h 3694017"/>
              <a:gd name="connsiteX10" fmla="*/ 20516 w 11068670"/>
              <a:gd name="connsiteY10" fmla="*/ 39672 h 3694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068670" h="3694017">
                <a:moveTo>
                  <a:pt x="0" y="0"/>
                </a:moveTo>
                <a:cubicBezTo>
                  <a:pt x="2639428" y="82650"/>
                  <a:pt x="6622502" y="502505"/>
                  <a:pt x="5579724" y="1051291"/>
                </a:cubicBezTo>
                <a:cubicBezTo>
                  <a:pt x="5029274" y="1345521"/>
                  <a:pt x="2837729" y="1848022"/>
                  <a:pt x="4000171" y="1993485"/>
                </a:cubicBezTo>
                <a:lnTo>
                  <a:pt x="10347309" y="3089790"/>
                </a:lnTo>
                <a:lnTo>
                  <a:pt x="10461160" y="2846776"/>
                </a:lnTo>
                <a:lnTo>
                  <a:pt x="11068670" y="3451222"/>
                </a:lnTo>
                <a:lnTo>
                  <a:pt x="10064229" y="3694017"/>
                </a:lnTo>
                <a:lnTo>
                  <a:pt x="10182751" y="3441035"/>
                </a:lnTo>
                <a:lnTo>
                  <a:pt x="3559126" y="2132335"/>
                </a:lnTo>
                <a:cubicBezTo>
                  <a:pt x="2328305" y="1818270"/>
                  <a:pt x="4666866" y="1295929"/>
                  <a:pt x="5333561" y="1031453"/>
                </a:cubicBezTo>
                <a:cubicBezTo>
                  <a:pt x="6393436" y="575232"/>
                  <a:pt x="2212062" y="128931"/>
                  <a:pt x="20516" y="39672"/>
                </a:cubicBezTo>
                <a:close/>
              </a:path>
            </a:pathLst>
          </a:custGeom>
          <a:solidFill>
            <a:schemeClr val="bg2">
              <a:lumMod val="50000"/>
            </a:schemeClr>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ko-KR" altLang="en-US" sz="2800">
              <a:solidFill>
                <a:schemeClr val="tx1">
                  <a:lumMod val="65000"/>
                  <a:lumOff val="35000"/>
                </a:schemeClr>
              </a:solidFill>
            </a:endParaRPr>
          </a:p>
        </p:txBody>
      </p:sp>
      <p:sp>
        <p:nvSpPr>
          <p:cNvPr id="5" name="TextBox 4">
            <a:extLst>
              <a:ext uri="{FF2B5EF4-FFF2-40B4-BE49-F238E27FC236}">
                <a16:creationId xmlns:a16="http://schemas.microsoft.com/office/drawing/2014/main" id="{4DAF83ED-E26A-6443-91ED-973C48E43048}"/>
              </a:ext>
            </a:extLst>
          </p:cNvPr>
          <p:cNvSpPr txBox="1"/>
          <p:nvPr/>
        </p:nvSpPr>
        <p:spPr>
          <a:xfrm>
            <a:off x="11618227" y="2973906"/>
            <a:ext cx="3922412" cy="1020921"/>
          </a:xfrm>
          <a:prstGeom prst="rect">
            <a:avLst/>
          </a:prstGeom>
          <a:noFill/>
        </p:spPr>
        <p:txBody>
          <a:bodyPr wrap="square" rtlCol="0">
            <a:spAutoFit/>
          </a:bodyPr>
          <a:lstStyle/>
          <a:p>
            <a:pPr lvl="0">
              <a:lnSpc>
                <a:spcPct val="110000"/>
              </a:lnSpc>
            </a:pPr>
            <a:r>
              <a:rPr lang="en-US" sz="2800" dirty="0"/>
              <a:t>Open Science the </a:t>
            </a:r>
            <a:r>
              <a:rPr lang="en-US" sz="2800" b="1" dirty="0">
                <a:solidFill>
                  <a:schemeClr val="accent6"/>
                </a:solidFill>
              </a:rPr>
              <a:t>modus operandi</a:t>
            </a:r>
          </a:p>
        </p:txBody>
      </p:sp>
      <p:sp>
        <p:nvSpPr>
          <p:cNvPr id="6" name="TextBox 5">
            <a:extLst>
              <a:ext uri="{FF2B5EF4-FFF2-40B4-BE49-F238E27FC236}">
                <a16:creationId xmlns:a16="http://schemas.microsoft.com/office/drawing/2014/main" id="{6D66008B-C977-8D4F-BF23-1175C645E0CD}"/>
              </a:ext>
            </a:extLst>
          </p:cNvPr>
          <p:cNvSpPr txBox="1"/>
          <p:nvPr/>
        </p:nvSpPr>
        <p:spPr>
          <a:xfrm>
            <a:off x="12723595" y="6424783"/>
            <a:ext cx="1152000" cy="1077218"/>
          </a:xfrm>
          <a:prstGeom prst="rect">
            <a:avLst/>
          </a:prstGeom>
          <a:noFill/>
        </p:spPr>
        <p:txBody>
          <a:bodyPr wrap="square" rtlCol="0">
            <a:normAutofit/>
          </a:bodyPr>
          <a:lstStyle/>
          <a:p>
            <a:pPr algn="ctr"/>
            <a:r>
              <a:rPr lang="en-US" altLang="ko-KR" b="1" dirty="0">
                <a:solidFill>
                  <a:schemeClr val="accent6">
                    <a:lumMod val="75000"/>
                  </a:schemeClr>
                </a:solidFill>
                <a:cs typeface="Arial" pitchFamily="34" charset="0"/>
              </a:rPr>
              <a:t>2021</a:t>
            </a:r>
            <a:endParaRPr lang="ko-KR" altLang="en-US" b="1" dirty="0">
              <a:solidFill>
                <a:schemeClr val="accent6">
                  <a:lumMod val="75000"/>
                </a:schemeClr>
              </a:solidFill>
              <a:cs typeface="Arial" pitchFamily="34" charset="0"/>
            </a:endParaRPr>
          </a:p>
        </p:txBody>
      </p:sp>
      <p:sp>
        <p:nvSpPr>
          <p:cNvPr id="7" name="TextBox 6">
            <a:extLst>
              <a:ext uri="{FF2B5EF4-FFF2-40B4-BE49-F238E27FC236}">
                <a16:creationId xmlns:a16="http://schemas.microsoft.com/office/drawing/2014/main" id="{5CE03000-FCAC-894D-BE93-E55B82B36DC4}"/>
              </a:ext>
            </a:extLst>
          </p:cNvPr>
          <p:cNvSpPr txBox="1"/>
          <p:nvPr/>
        </p:nvSpPr>
        <p:spPr>
          <a:xfrm>
            <a:off x="3750359" y="6161107"/>
            <a:ext cx="1152000" cy="1077218"/>
          </a:xfrm>
          <a:prstGeom prst="rect">
            <a:avLst/>
          </a:prstGeom>
          <a:noFill/>
        </p:spPr>
        <p:txBody>
          <a:bodyPr wrap="square" rtlCol="0">
            <a:normAutofit/>
          </a:bodyPr>
          <a:lstStyle/>
          <a:p>
            <a:pPr algn="ctr"/>
            <a:r>
              <a:rPr lang="en-US" altLang="ko-KR" b="1" dirty="0">
                <a:solidFill>
                  <a:srgbClr val="FFC000"/>
                </a:solidFill>
                <a:cs typeface="Arial" pitchFamily="34" charset="0"/>
              </a:rPr>
              <a:t>2017</a:t>
            </a:r>
            <a:endParaRPr lang="ko-KR" altLang="en-US" b="1" dirty="0">
              <a:solidFill>
                <a:srgbClr val="FFC000"/>
              </a:solidFill>
              <a:cs typeface="Arial" pitchFamily="34" charset="0"/>
            </a:endParaRPr>
          </a:p>
        </p:txBody>
      </p:sp>
      <p:sp>
        <p:nvSpPr>
          <p:cNvPr id="8" name="TextBox 7">
            <a:extLst>
              <a:ext uri="{FF2B5EF4-FFF2-40B4-BE49-F238E27FC236}">
                <a16:creationId xmlns:a16="http://schemas.microsoft.com/office/drawing/2014/main" id="{31E3ADB5-20E9-2B4C-81DD-AC8685680615}"/>
              </a:ext>
            </a:extLst>
          </p:cNvPr>
          <p:cNvSpPr txBox="1"/>
          <p:nvPr/>
        </p:nvSpPr>
        <p:spPr>
          <a:xfrm>
            <a:off x="2171311" y="6684327"/>
            <a:ext cx="4147851" cy="546945"/>
          </a:xfrm>
          <a:prstGeom prst="rect">
            <a:avLst/>
          </a:prstGeom>
          <a:noFill/>
        </p:spPr>
        <p:txBody>
          <a:bodyPr wrap="square" rtlCol="0">
            <a:spAutoFit/>
          </a:bodyPr>
          <a:lstStyle/>
          <a:p>
            <a:pPr lvl="0">
              <a:lnSpc>
                <a:spcPct val="110000"/>
              </a:lnSpc>
            </a:pPr>
            <a:r>
              <a:rPr lang="en-US" sz="2800" dirty="0"/>
              <a:t>OA data by </a:t>
            </a:r>
            <a:r>
              <a:rPr lang="en-US" sz="2800" b="1" dirty="0">
                <a:solidFill>
                  <a:schemeClr val="accent6"/>
                </a:solidFill>
              </a:rPr>
              <a:t>default</a:t>
            </a:r>
            <a:endParaRPr lang="en-US" sz="2800" dirty="0"/>
          </a:p>
        </p:txBody>
      </p:sp>
      <p:sp>
        <p:nvSpPr>
          <p:cNvPr id="9" name="TextBox 8">
            <a:extLst>
              <a:ext uri="{FF2B5EF4-FFF2-40B4-BE49-F238E27FC236}">
                <a16:creationId xmlns:a16="http://schemas.microsoft.com/office/drawing/2014/main" id="{45761EA2-9D86-0742-8661-7CAAB7065809}"/>
              </a:ext>
            </a:extLst>
          </p:cNvPr>
          <p:cNvSpPr txBox="1"/>
          <p:nvPr/>
        </p:nvSpPr>
        <p:spPr>
          <a:xfrm>
            <a:off x="7643624" y="6666872"/>
            <a:ext cx="1152000" cy="1077218"/>
          </a:xfrm>
          <a:prstGeom prst="rect">
            <a:avLst/>
          </a:prstGeom>
          <a:noFill/>
        </p:spPr>
        <p:txBody>
          <a:bodyPr wrap="square" rtlCol="0">
            <a:normAutofit/>
          </a:bodyPr>
          <a:lstStyle/>
          <a:p>
            <a:pPr algn="ctr"/>
            <a:r>
              <a:rPr lang="en-US" altLang="ko-KR" b="1" dirty="0">
                <a:solidFill>
                  <a:schemeClr val="accent4"/>
                </a:solidFill>
                <a:cs typeface="Arial" pitchFamily="34" charset="0"/>
              </a:rPr>
              <a:t>2018</a:t>
            </a:r>
            <a:endParaRPr lang="ko-KR" altLang="en-US" b="1" dirty="0">
              <a:solidFill>
                <a:schemeClr val="accent4"/>
              </a:solidFill>
              <a:cs typeface="Arial" pitchFamily="34" charset="0"/>
            </a:endParaRPr>
          </a:p>
        </p:txBody>
      </p:sp>
      <p:sp>
        <p:nvSpPr>
          <p:cNvPr id="11" name="TextBox 10">
            <a:extLst>
              <a:ext uri="{FF2B5EF4-FFF2-40B4-BE49-F238E27FC236}">
                <a16:creationId xmlns:a16="http://schemas.microsoft.com/office/drawing/2014/main" id="{072EF7B9-08BB-054C-9DD9-CC91FD9F59C0}"/>
              </a:ext>
            </a:extLst>
          </p:cNvPr>
          <p:cNvSpPr txBox="1"/>
          <p:nvPr/>
        </p:nvSpPr>
        <p:spPr>
          <a:xfrm>
            <a:off x="5379893" y="3507748"/>
            <a:ext cx="1152000" cy="1077218"/>
          </a:xfrm>
          <a:prstGeom prst="rect">
            <a:avLst/>
          </a:prstGeom>
          <a:noFill/>
        </p:spPr>
        <p:txBody>
          <a:bodyPr wrap="square" rtlCol="0">
            <a:normAutofit/>
          </a:bodyPr>
          <a:lstStyle/>
          <a:p>
            <a:pPr algn="ctr"/>
            <a:r>
              <a:rPr lang="en-US" altLang="ko-KR" b="1" dirty="0">
                <a:solidFill>
                  <a:srgbClr val="00908C"/>
                </a:solidFill>
                <a:cs typeface="Arial" pitchFamily="34" charset="0"/>
              </a:rPr>
              <a:t>2013</a:t>
            </a:r>
            <a:endParaRPr lang="ko-KR" altLang="en-US" b="1" dirty="0">
              <a:solidFill>
                <a:srgbClr val="00908C"/>
              </a:solidFill>
              <a:cs typeface="Arial" pitchFamily="34" charset="0"/>
            </a:endParaRPr>
          </a:p>
        </p:txBody>
      </p:sp>
      <p:sp>
        <p:nvSpPr>
          <p:cNvPr id="12" name="TextBox 11">
            <a:extLst>
              <a:ext uri="{FF2B5EF4-FFF2-40B4-BE49-F238E27FC236}">
                <a16:creationId xmlns:a16="http://schemas.microsoft.com/office/drawing/2014/main" id="{BA5318EE-9494-404D-B29B-BD762ED35974}"/>
              </a:ext>
            </a:extLst>
          </p:cNvPr>
          <p:cNvSpPr txBox="1"/>
          <p:nvPr/>
        </p:nvSpPr>
        <p:spPr>
          <a:xfrm>
            <a:off x="6083858" y="1606888"/>
            <a:ext cx="3922412" cy="1494896"/>
          </a:xfrm>
          <a:prstGeom prst="rect">
            <a:avLst/>
          </a:prstGeom>
          <a:noFill/>
        </p:spPr>
        <p:txBody>
          <a:bodyPr wrap="square" rtlCol="0">
            <a:spAutoFit/>
          </a:bodyPr>
          <a:lstStyle/>
          <a:p>
            <a:pPr lvl="0">
              <a:lnSpc>
                <a:spcPct val="110000"/>
              </a:lnSpc>
            </a:pPr>
            <a:r>
              <a:rPr lang="en-US" sz="2800" dirty="0"/>
              <a:t>OA to </a:t>
            </a:r>
            <a:r>
              <a:rPr lang="en-US" sz="2800" b="1" dirty="0">
                <a:solidFill>
                  <a:schemeClr val="accent6"/>
                </a:solidFill>
              </a:rPr>
              <a:t>all</a:t>
            </a:r>
            <a:r>
              <a:rPr lang="en-US" sz="2800" dirty="0"/>
              <a:t> publications</a:t>
            </a:r>
          </a:p>
          <a:p>
            <a:pPr>
              <a:lnSpc>
                <a:spcPct val="110000"/>
              </a:lnSpc>
            </a:pPr>
            <a:r>
              <a:rPr lang="en-US" sz="2800" dirty="0"/>
              <a:t>OA data </a:t>
            </a:r>
            <a:r>
              <a:rPr lang="en-US" sz="2800" b="1" dirty="0">
                <a:solidFill>
                  <a:schemeClr val="accent6"/>
                </a:solidFill>
              </a:rPr>
              <a:t>pilot</a:t>
            </a:r>
            <a:endParaRPr lang="en-US" sz="2800" dirty="0"/>
          </a:p>
          <a:p>
            <a:pPr lvl="0">
              <a:lnSpc>
                <a:spcPct val="110000"/>
              </a:lnSpc>
            </a:pPr>
            <a:endParaRPr lang="en-US" sz="2800" dirty="0"/>
          </a:p>
        </p:txBody>
      </p:sp>
      <p:sp>
        <p:nvSpPr>
          <p:cNvPr id="13" name="TextBox 12">
            <a:extLst>
              <a:ext uri="{FF2B5EF4-FFF2-40B4-BE49-F238E27FC236}">
                <a16:creationId xmlns:a16="http://schemas.microsoft.com/office/drawing/2014/main" id="{7F6C144F-7CC6-9142-93AF-BEF3E61A0305}"/>
              </a:ext>
            </a:extLst>
          </p:cNvPr>
          <p:cNvSpPr txBox="1"/>
          <p:nvPr/>
        </p:nvSpPr>
        <p:spPr>
          <a:xfrm>
            <a:off x="1406909" y="3249033"/>
            <a:ext cx="1152000" cy="1077218"/>
          </a:xfrm>
          <a:prstGeom prst="rect">
            <a:avLst/>
          </a:prstGeom>
          <a:noFill/>
        </p:spPr>
        <p:txBody>
          <a:bodyPr wrap="square" rtlCol="0">
            <a:normAutofit/>
          </a:bodyPr>
          <a:lstStyle/>
          <a:p>
            <a:pPr algn="ctr"/>
            <a:r>
              <a:rPr lang="en-US" altLang="ko-KR" b="1" dirty="0">
                <a:solidFill>
                  <a:schemeClr val="accent1"/>
                </a:solidFill>
                <a:cs typeface="Arial" pitchFamily="34" charset="0"/>
              </a:rPr>
              <a:t>2007</a:t>
            </a:r>
            <a:endParaRPr lang="ko-KR" altLang="en-US" b="1" dirty="0">
              <a:solidFill>
                <a:schemeClr val="accent1"/>
              </a:solidFill>
              <a:cs typeface="Arial" pitchFamily="34" charset="0"/>
            </a:endParaRPr>
          </a:p>
        </p:txBody>
      </p:sp>
      <p:sp>
        <p:nvSpPr>
          <p:cNvPr id="14" name="TextBox 13">
            <a:extLst>
              <a:ext uri="{FF2B5EF4-FFF2-40B4-BE49-F238E27FC236}">
                <a16:creationId xmlns:a16="http://schemas.microsoft.com/office/drawing/2014/main" id="{C65BB3E4-0419-7145-AAAE-57936DFC10E8}"/>
              </a:ext>
            </a:extLst>
          </p:cNvPr>
          <p:cNvSpPr txBox="1"/>
          <p:nvPr/>
        </p:nvSpPr>
        <p:spPr>
          <a:xfrm>
            <a:off x="151059" y="3714126"/>
            <a:ext cx="3559419" cy="1020921"/>
          </a:xfrm>
          <a:prstGeom prst="rect">
            <a:avLst/>
          </a:prstGeom>
          <a:noFill/>
        </p:spPr>
        <p:txBody>
          <a:bodyPr wrap="square" rtlCol="0">
            <a:spAutoFit/>
          </a:bodyPr>
          <a:lstStyle/>
          <a:p>
            <a:pPr lvl="0">
              <a:lnSpc>
                <a:spcPct val="110000"/>
              </a:lnSpc>
            </a:pPr>
            <a:r>
              <a:rPr lang="en-US" sz="2800" dirty="0"/>
              <a:t>OA </a:t>
            </a:r>
            <a:r>
              <a:rPr lang="en-US" sz="2800" b="1" dirty="0">
                <a:solidFill>
                  <a:schemeClr val="accent6"/>
                </a:solidFill>
              </a:rPr>
              <a:t>pilot</a:t>
            </a:r>
            <a:r>
              <a:rPr lang="en-US" sz="2800" b="1" dirty="0">
                <a:solidFill>
                  <a:schemeClr val="tx1"/>
                </a:solidFill>
              </a:rPr>
              <a:t> </a:t>
            </a:r>
            <a:r>
              <a:rPr lang="en-US" sz="2800" dirty="0">
                <a:solidFill>
                  <a:schemeClr val="tx1"/>
                </a:solidFill>
              </a:rPr>
              <a:t>for</a:t>
            </a:r>
            <a:r>
              <a:rPr lang="en-US" sz="2800" dirty="0"/>
              <a:t> publications</a:t>
            </a:r>
            <a:endParaRPr lang="en-US" sz="2800" b="1" dirty="0">
              <a:solidFill>
                <a:schemeClr val="accent6"/>
              </a:solidFill>
            </a:endParaRPr>
          </a:p>
        </p:txBody>
      </p:sp>
      <p:sp>
        <p:nvSpPr>
          <p:cNvPr id="15" name="Oval 4">
            <a:extLst>
              <a:ext uri="{FF2B5EF4-FFF2-40B4-BE49-F238E27FC236}">
                <a16:creationId xmlns:a16="http://schemas.microsoft.com/office/drawing/2014/main" id="{39872DFF-8764-314A-B6B4-A1167CD00361}"/>
              </a:ext>
            </a:extLst>
          </p:cNvPr>
          <p:cNvSpPr>
            <a:spLocks noChangeAspect="1"/>
          </p:cNvSpPr>
          <p:nvPr/>
        </p:nvSpPr>
        <p:spPr>
          <a:xfrm>
            <a:off x="12474006" y="4064466"/>
            <a:ext cx="1493857" cy="2376000"/>
          </a:xfrm>
          <a:custGeom>
            <a:avLst/>
            <a:gdLst/>
            <a:ahLst/>
            <a:cxnLst/>
            <a:rect l="l" t="t" r="r" b="b"/>
            <a:pathLst>
              <a:path w="898090" h="1428422">
                <a:moveTo>
                  <a:pt x="449216" y="94631"/>
                </a:moveTo>
                <a:cubicBezTo>
                  <a:pt x="253684" y="94631"/>
                  <a:pt x="95174" y="253159"/>
                  <a:pt x="95174" y="448713"/>
                </a:cubicBezTo>
                <a:cubicBezTo>
                  <a:pt x="95174" y="644267"/>
                  <a:pt x="253684" y="802795"/>
                  <a:pt x="449216" y="802795"/>
                </a:cubicBezTo>
                <a:cubicBezTo>
                  <a:pt x="644748" y="802795"/>
                  <a:pt x="803258" y="644267"/>
                  <a:pt x="803258" y="448713"/>
                </a:cubicBezTo>
                <a:cubicBezTo>
                  <a:pt x="803258" y="253159"/>
                  <a:pt x="644748" y="94631"/>
                  <a:pt x="449216" y="94631"/>
                </a:cubicBezTo>
                <a:close/>
                <a:moveTo>
                  <a:pt x="450538" y="0"/>
                </a:moveTo>
                <a:cubicBezTo>
                  <a:pt x="568723" y="1"/>
                  <a:pt x="686907" y="45086"/>
                  <a:pt x="777080" y="135258"/>
                </a:cubicBezTo>
                <a:cubicBezTo>
                  <a:pt x="957424" y="315603"/>
                  <a:pt x="918245" y="575926"/>
                  <a:pt x="777080" y="788342"/>
                </a:cubicBezTo>
                <a:cubicBezTo>
                  <a:pt x="629152" y="1010934"/>
                  <a:pt x="568618" y="1140847"/>
                  <a:pt x="450539" y="1428422"/>
                </a:cubicBezTo>
                <a:cubicBezTo>
                  <a:pt x="310500" y="1123277"/>
                  <a:pt x="280710" y="1028502"/>
                  <a:pt x="123997" y="788342"/>
                </a:cubicBezTo>
                <a:cubicBezTo>
                  <a:pt x="-25604" y="572861"/>
                  <a:pt x="-56348" y="315602"/>
                  <a:pt x="123996" y="135258"/>
                </a:cubicBezTo>
                <a:cubicBezTo>
                  <a:pt x="214168" y="45086"/>
                  <a:pt x="332353" y="1"/>
                  <a:pt x="450538" y="0"/>
                </a:cubicBezTo>
                <a:close/>
              </a:path>
            </a:pathLst>
          </a:custGeom>
          <a:solidFill>
            <a:schemeClr val="accent6"/>
          </a:solidFill>
          <a:ln w="635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tx1">
                  <a:lumMod val="65000"/>
                  <a:lumOff val="35000"/>
                </a:schemeClr>
              </a:solidFill>
            </a:endParaRPr>
          </a:p>
        </p:txBody>
      </p:sp>
      <p:sp>
        <p:nvSpPr>
          <p:cNvPr id="16" name="Oval 4">
            <a:extLst>
              <a:ext uri="{FF2B5EF4-FFF2-40B4-BE49-F238E27FC236}">
                <a16:creationId xmlns:a16="http://schemas.microsoft.com/office/drawing/2014/main" id="{865F22B9-3A81-EB43-9794-B4BD833308EE}"/>
              </a:ext>
            </a:extLst>
          </p:cNvPr>
          <p:cNvSpPr>
            <a:spLocks noChangeAspect="1"/>
          </p:cNvSpPr>
          <p:nvPr/>
        </p:nvSpPr>
        <p:spPr>
          <a:xfrm>
            <a:off x="3668066" y="4226775"/>
            <a:ext cx="1154344" cy="1836000"/>
          </a:xfrm>
          <a:custGeom>
            <a:avLst/>
            <a:gdLst/>
            <a:ahLst/>
            <a:cxnLst/>
            <a:rect l="l" t="t" r="r" b="b"/>
            <a:pathLst>
              <a:path w="730699" h="1162185">
                <a:moveTo>
                  <a:pt x="365489" y="76993"/>
                </a:moveTo>
                <a:cubicBezTo>
                  <a:pt x="206401" y="76993"/>
                  <a:pt x="77435" y="205973"/>
                  <a:pt x="77435" y="365079"/>
                </a:cubicBezTo>
                <a:cubicBezTo>
                  <a:pt x="77435" y="524185"/>
                  <a:pt x="206401" y="653165"/>
                  <a:pt x="365489" y="653165"/>
                </a:cubicBezTo>
                <a:cubicBezTo>
                  <a:pt x="524577" y="653165"/>
                  <a:pt x="653543" y="524185"/>
                  <a:pt x="653543" y="365079"/>
                </a:cubicBezTo>
                <a:cubicBezTo>
                  <a:pt x="653543" y="205973"/>
                  <a:pt x="524577" y="76993"/>
                  <a:pt x="365489" y="76993"/>
                </a:cubicBezTo>
                <a:close/>
                <a:moveTo>
                  <a:pt x="366564" y="0"/>
                </a:moveTo>
                <a:cubicBezTo>
                  <a:pt x="462721" y="0"/>
                  <a:pt x="558878" y="36683"/>
                  <a:pt x="632244" y="110048"/>
                </a:cubicBezTo>
                <a:cubicBezTo>
                  <a:pt x="778974" y="256779"/>
                  <a:pt x="747097" y="468582"/>
                  <a:pt x="632244" y="641407"/>
                </a:cubicBezTo>
                <a:cubicBezTo>
                  <a:pt x="511887" y="822511"/>
                  <a:pt x="462636" y="928209"/>
                  <a:pt x="366565" y="1162185"/>
                </a:cubicBezTo>
                <a:cubicBezTo>
                  <a:pt x="252627" y="913915"/>
                  <a:pt x="228389" y="836805"/>
                  <a:pt x="100885" y="641406"/>
                </a:cubicBezTo>
                <a:cubicBezTo>
                  <a:pt x="-20832" y="466088"/>
                  <a:pt x="-45846" y="256778"/>
                  <a:pt x="100885" y="110048"/>
                </a:cubicBezTo>
                <a:cubicBezTo>
                  <a:pt x="174250" y="36683"/>
                  <a:pt x="270407" y="0"/>
                  <a:pt x="366564" y="0"/>
                </a:cubicBezTo>
                <a:close/>
              </a:path>
            </a:pathLst>
          </a:custGeom>
          <a:solidFill>
            <a:srgbClr val="FFC000"/>
          </a:solidFill>
          <a:ln w="635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tx1">
                  <a:lumMod val="65000"/>
                  <a:lumOff val="35000"/>
                </a:schemeClr>
              </a:solidFill>
            </a:endParaRPr>
          </a:p>
        </p:txBody>
      </p:sp>
      <p:sp>
        <p:nvSpPr>
          <p:cNvPr id="17" name="Oval 4">
            <a:extLst>
              <a:ext uri="{FF2B5EF4-FFF2-40B4-BE49-F238E27FC236}">
                <a16:creationId xmlns:a16="http://schemas.microsoft.com/office/drawing/2014/main" id="{E7B8FDCB-5954-344E-88BA-CFD3F7C359AA}"/>
              </a:ext>
            </a:extLst>
          </p:cNvPr>
          <p:cNvSpPr>
            <a:spLocks noChangeAspect="1"/>
          </p:cNvSpPr>
          <p:nvPr/>
        </p:nvSpPr>
        <p:spPr>
          <a:xfrm>
            <a:off x="7515531" y="4030293"/>
            <a:ext cx="1358053" cy="2160000"/>
          </a:xfrm>
          <a:custGeom>
            <a:avLst/>
            <a:gdLst/>
            <a:ahLst/>
            <a:cxnLst/>
            <a:rect l="l" t="t" r="r" b="b"/>
            <a:pathLst>
              <a:path w="710924" h="1130732">
                <a:moveTo>
                  <a:pt x="355597" y="74909"/>
                </a:moveTo>
                <a:cubicBezTo>
                  <a:pt x="200815" y="74909"/>
                  <a:pt x="75339" y="200399"/>
                  <a:pt x="75339" y="355199"/>
                </a:cubicBezTo>
                <a:cubicBezTo>
                  <a:pt x="75339" y="509999"/>
                  <a:pt x="200815" y="635489"/>
                  <a:pt x="355597" y="635489"/>
                </a:cubicBezTo>
                <a:cubicBezTo>
                  <a:pt x="510379" y="635489"/>
                  <a:pt x="635855" y="509999"/>
                  <a:pt x="635855" y="355199"/>
                </a:cubicBezTo>
                <a:cubicBezTo>
                  <a:pt x="635855" y="200399"/>
                  <a:pt x="510379" y="74909"/>
                  <a:pt x="355597" y="74909"/>
                </a:cubicBezTo>
                <a:close/>
                <a:moveTo>
                  <a:pt x="356644" y="0"/>
                </a:moveTo>
                <a:cubicBezTo>
                  <a:pt x="450198" y="0"/>
                  <a:pt x="543753" y="35690"/>
                  <a:pt x="615133" y="107070"/>
                </a:cubicBezTo>
                <a:cubicBezTo>
                  <a:pt x="757893" y="249830"/>
                  <a:pt x="726879" y="455901"/>
                  <a:pt x="615133" y="624048"/>
                </a:cubicBezTo>
                <a:cubicBezTo>
                  <a:pt x="498034" y="800250"/>
                  <a:pt x="450115" y="903089"/>
                  <a:pt x="356644" y="1130732"/>
                </a:cubicBezTo>
                <a:cubicBezTo>
                  <a:pt x="245790" y="889181"/>
                  <a:pt x="222208" y="814158"/>
                  <a:pt x="98155" y="624047"/>
                </a:cubicBezTo>
                <a:cubicBezTo>
                  <a:pt x="-20268" y="453474"/>
                  <a:pt x="-44605" y="249829"/>
                  <a:pt x="98155" y="107070"/>
                </a:cubicBezTo>
                <a:cubicBezTo>
                  <a:pt x="169534" y="35690"/>
                  <a:pt x="263089" y="0"/>
                  <a:pt x="356644" y="0"/>
                </a:cubicBezTo>
                <a:close/>
              </a:path>
            </a:pathLst>
          </a:custGeom>
          <a:solidFill>
            <a:schemeClr val="accent4"/>
          </a:solidFill>
          <a:ln w="635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tx1">
                  <a:lumMod val="65000"/>
                  <a:lumOff val="35000"/>
                </a:schemeClr>
              </a:solidFill>
            </a:endParaRPr>
          </a:p>
        </p:txBody>
      </p:sp>
      <p:sp>
        <p:nvSpPr>
          <p:cNvPr id="18" name="Oval 4">
            <a:extLst>
              <a:ext uri="{FF2B5EF4-FFF2-40B4-BE49-F238E27FC236}">
                <a16:creationId xmlns:a16="http://schemas.microsoft.com/office/drawing/2014/main" id="{40829380-3808-A645-80D3-34F54F5C0D7A}"/>
              </a:ext>
            </a:extLst>
          </p:cNvPr>
          <p:cNvSpPr>
            <a:spLocks noChangeAspect="1"/>
          </p:cNvSpPr>
          <p:nvPr/>
        </p:nvSpPr>
        <p:spPr>
          <a:xfrm>
            <a:off x="5477667" y="1990613"/>
            <a:ext cx="973270" cy="1548000"/>
          </a:xfrm>
          <a:custGeom>
            <a:avLst/>
            <a:gdLst/>
            <a:ahLst/>
            <a:cxnLst/>
            <a:rect l="l" t="t" r="r" b="b"/>
            <a:pathLst>
              <a:path w="641001" h="1019521">
                <a:moveTo>
                  <a:pt x="320623" y="67542"/>
                </a:moveTo>
                <a:cubicBezTo>
                  <a:pt x="181064" y="67542"/>
                  <a:pt x="67929" y="180689"/>
                  <a:pt x="67929" y="320264"/>
                </a:cubicBezTo>
                <a:cubicBezTo>
                  <a:pt x="67929" y="459839"/>
                  <a:pt x="181064" y="572986"/>
                  <a:pt x="320623" y="572986"/>
                </a:cubicBezTo>
                <a:cubicBezTo>
                  <a:pt x="460182" y="572986"/>
                  <a:pt x="573317" y="459839"/>
                  <a:pt x="573317" y="320264"/>
                </a:cubicBezTo>
                <a:cubicBezTo>
                  <a:pt x="573317" y="180689"/>
                  <a:pt x="460182" y="67542"/>
                  <a:pt x="320623" y="67542"/>
                </a:cubicBezTo>
                <a:close/>
                <a:moveTo>
                  <a:pt x="321566" y="0"/>
                </a:moveTo>
                <a:cubicBezTo>
                  <a:pt x="405920" y="0"/>
                  <a:pt x="490273" y="32180"/>
                  <a:pt x="554632" y="96539"/>
                </a:cubicBezTo>
                <a:cubicBezTo>
                  <a:pt x="683351" y="225258"/>
                  <a:pt x="655387" y="411061"/>
                  <a:pt x="554632" y="562671"/>
                </a:cubicBezTo>
                <a:cubicBezTo>
                  <a:pt x="449051" y="721543"/>
                  <a:pt x="405845" y="814267"/>
                  <a:pt x="321567" y="1019521"/>
                </a:cubicBezTo>
                <a:cubicBezTo>
                  <a:pt x="221616" y="801727"/>
                  <a:pt x="200353" y="734083"/>
                  <a:pt x="88501" y="562670"/>
                </a:cubicBezTo>
                <a:cubicBezTo>
                  <a:pt x="-18275" y="408873"/>
                  <a:pt x="-40218" y="225258"/>
                  <a:pt x="88501" y="96539"/>
                </a:cubicBezTo>
                <a:cubicBezTo>
                  <a:pt x="152860" y="32180"/>
                  <a:pt x="237213" y="0"/>
                  <a:pt x="321566" y="0"/>
                </a:cubicBezTo>
                <a:close/>
              </a:path>
            </a:pathLst>
          </a:custGeom>
          <a:solidFill>
            <a:srgbClr val="00908C"/>
          </a:solidFill>
          <a:ln w="635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tx1">
                  <a:lumMod val="65000"/>
                  <a:lumOff val="35000"/>
                </a:schemeClr>
              </a:solidFill>
            </a:endParaRPr>
          </a:p>
        </p:txBody>
      </p:sp>
      <p:sp>
        <p:nvSpPr>
          <p:cNvPr id="19" name="Oval 4">
            <a:extLst>
              <a:ext uri="{FF2B5EF4-FFF2-40B4-BE49-F238E27FC236}">
                <a16:creationId xmlns:a16="http://schemas.microsoft.com/office/drawing/2014/main" id="{19FCA167-D00D-2843-88C4-A3ED5BA2DEEC}"/>
              </a:ext>
            </a:extLst>
          </p:cNvPr>
          <p:cNvSpPr>
            <a:spLocks noChangeAspect="1"/>
          </p:cNvSpPr>
          <p:nvPr/>
        </p:nvSpPr>
        <p:spPr>
          <a:xfrm>
            <a:off x="1599195" y="1763209"/>
            <a:ext cx="792197" cy="1260000"/>
          </a:xfrm>
          <a:custGeom>
            <a:avLst/>
            <a:gdLst/>
            <a:ahLst/>
            <a:cxnLst/>
            <a:rect l="l" t="t" r="r" b="b"/>
            <a:pathLst>
              <a:path w="512777" h="815578">
                <a:moveTo>
                  <a:pt x="256487" y="54031"/>
                </a:moveTo>
                <a:cubicBezTo>
                  <a:pt x="144845" y="54031"/>
                  <a:pt x="54341" y="144545"/>
                  <a:pt x="54341" y="256199"/>
                </a:cubicBezTo>
                <a:cubicBezTo>
                  <a:pt x="54341" y="367853"/>
                  <a:pt x="144845" y="458367"/>
                  <a:pt x="256487" y="458367"/>
                </a:cubicBezTo>
                <a:cubicBezTo>
                  <a:pt x="368129" y="458367"/>
                  <a:pt x="458633" y="367853"/>
                  <a:pt x="458633" y="256199"/>
                </a:cubicBezTo>
                <a:cubicBezTo>
                  <a:pt x="458633" y="144545"/>
                  <a:pt x="368129" y="54031"/>
                  <a:pt x="256487" y="54031"/>
                </a:cubicBezTo>
                <a:close/>
                <a:moveTo>
                  <a:pt x="257241" y="0"/>
                </a:moveTo>
                <a:cubicBezTo>
                  <a:pt x="324720" y="0"/>
                  <a:pt x="392199" y="25743"/>
                  <a:pt x="443685" y="77228"/>
                </a:cubicBezTo>
                <a:cubicBezTo>
                  <a:pt x="546655" y="180198"/>
                  <a:pt x="524285" y="328833"/>
                  <a:pt x="443685" y="450115"/>
                </a:cubicBezTo>
                <a:cubicBezTo>
                  <a:pt x="359223" y="577207"/>
                  <a:pt x="324660" y="651383"/>
                  <a:pt x="257241" y="815578"/>
                </a:cubicBezTo>
                <a:cubicBezTo>
                  <a:pt x="177284" y="641351"/>
                  <a:pt x="160275" y="587238"/>
                  <a:pt x="70797" y="450115"/>
                </a:cubicBezTo>
                <a:cubicBezTo>
                  <a:pt x="-14619" y="327083"/>
                  <a:pt x="-32173" y="180198"/>
                  <a:pt x="70797" y="77228"/>
                </a:cubicBezTo>
                <a:cubicBezTo>
                  <a:pt x="122282" y="25743"/>
                  <a:pt x="189762" y="0"/>
                  <a:pt x="257241" y="0"/>
                </a:cubicBezTo>
                <a:close/>
              </a:path>
            </a:pathLst>
          </a:custGeom>
          <a:solidFill>
            <a:srgbClr val="0084E9"/>
          </a:solidFill>
          <a:ln w="635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tx1">
                  <a:lumMod val="65000"/>
                  <a:lumOff val="35000"/>
                </a:schemeClr>
              </a:solidFill>
            </a:endParaRPr>
          </a:p>
        </p:txBody>
      </p:sp>
      <p:pic>
        <p:nvPicPr>
          <p:cNvPr id="27" name="Picture 26">
            <a:extLst>
              <a:ext uri="{FF2B5EF4-FFF2-40B4-BE49-F238E27FC236}">
                <a16:creationId xmlns:a16="http://schemas.microsoft.com/office/drawing/2014/main" id="{68E1967D-204E-7944-A142-3FF176EDBC23}"/>
              </a:ext>
            </a:extLst>
          </p:cNvPr>
          <p:cNvPicPr>
            <a:picLocks noChangeAspect="1"/>
          </p:cNvPicPr>
          <p:nvPr/>
        </p:nvPicPr>
        <p:blipFill>
          <a:blip r:embed="rId4"/>
          <a:stretch>
            <a:fillRect/>
          </a:stretch>
        </p:blipFill>
        <p:spPr>
          <a:xfrm>
            <a:off x="3821560" y="4345093"/>
            <a:ext cx="847357" cy="899617"/>
          </a:xfrm>
          <a:prstGeom prst="ellipse">
            <a:avLst/>
          </a:prstGeom>
          <a:ln>
            <a:noFill/>
          </a:ln>
          <a:effectLst>
            <a:softEdge rad="112500"/>
          </a:effectLst>
        </p:spPr>
      </p:pic>
      <p:pic>
        <p:nvPicPr>
          <p:cNvPr id="32" name="Picture 31">
            <a:extLst>
              <a:ext uri="{FF2B5EF4-FFF2-40B4-BE49-F238E27FC236}">
                <a16:creationId xmlns:a16="http://schemas.microsoft.com/office/drawing/2014/main" id="{8D293724-1AFE-0542-BE0F-268FF6329A4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030447" y="4589964"/>
            <a:ext cx="1602594" cy="877370"/>
          </a:xfrm>
          <a:prstGeom prst="rect">
            <a:avLst/>
          </a:prstGeom>
        </p:spPr>
      </p:pic>
      <p:sp>
        <p:nvSpPr>
          <p:cNvPr id="35" name="TextBox 34">
            <a:extLst>
              <a:ext uri="{FF2B5EF4-FFF2-40B4-BE49-F238E27FC236}">
                <a16:creationId xmlns:a16="http://schemas.microsoft.com/office/drawing/2014/main" id="{B8AEF5CD-9AA5-8840-8EBA-106C5F53D120}"/>
              </a:ext>
            </a:extLst>
          </p:cNvPr>
          <p:cNvSpPr txBox="1"/>
          <p:nvPr/>
        </p:nvSpPr>
        <p:spPr>
          <a:xfrm>
            <a:off x="6765072" y="7231272"/>
            <a:ext cx="2918849" cy="1020921"/>
          </a:xfrm>
          <a:prstGeom prst="rect">
            <a:avLst/>
          </a:prstGeom>
          <a:noFill/>
        </p:spPr>
        <p:txBody>
          <a:bodyPr wrap="square" rtlCol="0">
            <a:spAutoFit/>
          </a:bodyPr>
          <a:lstStyle/>
          <a:p>
            <a:pPr lvl="0">
              <a:lnSpc>
                <a:spcPct val="110000"/>
              </a:lnSpc>
            </a:pPr>
            <a:r>
              <a:rPr lang="en-US" sz="2800" dirty="0"/>
              <a:t>Zooming on </a:t>
            </a:r>
            <a:r>
              <a:rPr lang="en-US" sz="2800" dirty="0">
                <a:solidFill>
                  <a:srgbClr val="C00000"/>
                </a:solidFill>
              </a:rPr>
              <a:t>Open Science</a:t>
            </a:r>
          </a:p>
        </p:txBody>
      </p:sp>
      <p:pic>
        <p:nvPicPr>
          <p:cNvPr id="38" name="Picture 37">
            <a:extLst>
              <a:ext uri="{FF2B5EF4-FFF2-40B4-BE49-F238E27FC236}">
                <a16:creationId xmlns:a16="http://schemas.microsoft.com/office/drawing/2014/main" id="{64081C9B-60AD-6A40-B5C3-1B78777E0CB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72114" y="2106872"/>
            <a:ext cx="759119" cy="759119"/>
          </a:xfrm>
          <a:prstGeom prst="rect">
            <a:avLst/>
          </a:prstGeom>
        </p:spPr>
      </p:pic>
      <p:pic>
        <p:nvPicPr>
          <p:cNvPr id="39" name="Picture 38">
            <a:extLst>
              <a:ext uri="{FF2B5EF4-FFF2-40B4-BE49-F238E27FC236}">
                <a16:creationId xmlns:a16="http://schemas.microsoft.com/office/drawing/2014/main" id="{650026C9-7B33-C842-9CEA-3D9D7BBE802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795624" y="5268603"/>
            <a:ext cx="864000" cy="864000"/>
          </a:xfrm>
          <a:prstGeom prst="rect">
            <a:avLst/>
          </a:prstGeom>
        </p:spPr>
      </p:pic>
      <p:sp>
        <p:nvSpPr>
          <p:cNvPr id="40" name="TextBox 39">
            <a:extLst>
              <a:ext uri="{FF2B5EF4-FFF2-40B4-BE49-F238E27FC236}">
                <a16:creationId xmlns:a16="http://schemas.microsoft.com/office/drawing/2014/main" id="{4A14A08E-755B-1542-92B9-805F7EA26FA8}"/>
              </a:ext>
            </a:extLst>
          </p:cNvPr>
          <p:cNvSpPr txBox="1"/>
          <p:nvPr/>
        </p:nvSpPr>
        <p:spPr>
          <a:xfrm>
            <a:off x="1816994" y="3353081"/>
            <a:ext cx="4147851" cy="481991"/>
          </a:xfrm>
          <a:prstGeom prst="rect">
            <a:avLst/>
          </a:prstGeom>
          <a:noFill/>
        </p:spPr>
        <p:txBody>
          <a:bodyPr wrap="square" rtlCol="0">
            <a:spAutoFit/>
          </a:bodyPr>
          <a:lstStyle/>
          <a:p>
            <a:pPr lvl="0">
              <a:lnSpc>
                <a:spcPct val="110000"/>
              </a:lnSpc>
            </a:pPr>
            <a:r>
              <a:rPr lang="en-US" sz="2400" dirty="0">
                <a:solidFill>
                  <a:srgbClr val="C00000"/>
                </a:solidFill>
                <a:latin typeface="+mj-lt"/>
              </a:rPr>
              <a:t>Started</a:t>
            </a:r>
            <a:endParaRPr lang="en-US" sz="2800" dirty="0">
              <a:solidFill>
                <a:srgbClr val="C00000"/>
              </a:solidFill>
              <a:latin typeface="+mj-lt"/>
            </a:endParaRPr>
          </a:p>
        </p:txBody>
      </p:sp>
      <p:sp>
        <p:nvSpPr>
          <p:cNvPr id="42" name="Rectangle 41">
            <a:extLst>
              <a:ext uri="{FF2B5EF4-FFF2-40B4-BE49-F238E27FC236}">
                <a16:creationId xmlns:a16="http://schemas.microsoft.com/office/drawing/2014/main" id="{844357B6-DFE9-A841-83F1-3D5A7AF0B89E}"/>
              </a:ext>
            </a:extLst>
          </p:cNvPr>
          <p:cNvSpPr>
            <a:spLocks noChangeAspect="1"/>
          </p:cNvSpPr>
          <p:nvPr/>
        </p:nvSpPr>
        <p:spPr>
          <a:xfrm rot="18900000">
            <a:off x="3673781" y="2950622"/>
            <a:ext cx="360000" cy="360000"/>
          </a:xfrm>
          <a:prstGeom prst="rect">
            <a:avLst/>
          </a:prstGeom>
          <a:solidFill>
            <a:schemeClr val="accent6"/>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43" name="TextBox 42">
            <a:extLst>
              <a:ext uri="{FF2B5EF4-FFF2-40B4-BE49-F238E27FC236}">
                <a16:creationId xmlns:a16="http://schemas.microsoft.com/office/drawing/2014/main" id="{6768856C-3A47-5F41-9B31-2718EE30CC70}"/>
              </a:ext>
            </a:extLst>
          </p:cNvPr>
          <p:cNvSpPr txBox="1"/>
          <p:nvPr/>
        </p:nvSpPr>
        <p:spPr>
          <a:xfrm>
            <a:off x="8289537" y="5838999"/>
            <a:ext cx="4147851" cy="481991"/>
          </a:xfrm>
          <a:prstGeom prst="rect">
            <a:avLst/>
          </a:prstGeom>
          <a:noFill/>
        </p:spPr>
        <p:txBody>
          <a:bodyPr wrap="square" rtlCol="0">
            <a:spAutoFit/>
          </a:bodyPr>
          <a:lstStyle/>
          <a:p>
            <a:pPr lvl="0">
              <a:lnSpc>
                <a:spcPct val="110000"/>
              </a:lnSpc>
            </a:pPr>
            <a:r>
              <a:rPr lang="en-US" sz="2400" dirty="0">
                <a:solidFill>
                  <a:srgbClr val="C00000"/>
                </a:solidFill>
                <a:latin typeface="+mj-lt"/>
              </a:rPr>
              <a:t>Legal Entity</a:t>
            </a:r>
            <a:endParaRPr lang="en-US" sz="2800" dirty="0">
              <a:solidFill>
                <a:srgbClr val="C00000"/>
              </a:solidFill>
              <a:latin typeface="+mj-lt"/>
            </a:endParaRPr>
          </a:p>
        </p:txBody>
      </p:sp>
      <p:sp>
        <p:nvSpPr>
          <p:cNvPr id="44" name="Rectangle 43">
            <a:extLst>
              <a:ext uri="{FF2B5EF4-FFF2-40B4-BE49-F238E27FC236}">
                <a16:creationId xmlns:a16="http://schemas.microsoft.com/office/drawing/2014/main" id="{E9859616-E4FD-664B-A33C-64BA54E4DBF9}"/>
              </a:ext>
            </a:extLst>
          </p:cNvPr>
          <p:cNvSpPr>
            <a:spLocks noChangeAspect="1"/>
          </p:cNvSpPr>
          <p:nvPr/>
        </p:nvSpPr>
        <p:spPr>
          <a:xfrm rot="18900000">
            <a:off x="8963053" y="6271315"/>
            <a:ext cx="432000" cy="432000"/>
          </a:xfrm>
          <a:prstGeom prst="rect">
            <a:avLst/>
          </a:prstGeom>
          <a:solidFill>
            <a:schemeClr val="accent6"/>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79516206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fade">
                                      <p:cBhvr>
                                        <p:cTn id="32" dur="500"/>
                                        <p:tgtEl>
                                          <p:spTgt spid="38"/>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2"/>
                                        </p:tgtEl>
                                        <p:attrNameLst>
                                          <p:attrName>style.visibility</p:attrName>
                                        </p:attrNameLst>
                                      </p:cBhvr>
                                      <p:to>
                                        <p:strVal val="visible"/>
                                      </p:to>
                                    </p:set>
                                    <p:animEffect transition="in" filter="fade">
                                      <p:cBhvr>
                                        <p:cTn id="35" dur="500"/>
                                        <p:tgtEl>
                                          <p:spTgt spid="42"/>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0"/>
                                        </p:tgtEl>
                                        <p:attrNameLst>
                                          <p:attrName>style.visibility</p:attrName>
                                        </p:attrNameLst>
                                      </p:cBhvr>
                                      <p:to>
                                        <p:strVal val="visible"/>
                                      </p:to>
                                    </p:set>
                                    <p:animEffect transition="in" filter="fade">
                                      <p:cBhvr>
                                        <p:cTn id="38" dur="500"/>
                                        <p:tgtEl>
                                          <p:spTgt spid="40"/>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9"/>
                                        </p:tgtEl>
                                        <p:attrNameLst>
                                          <p:attrName>style.visibility</p:attrName>
                                        </p:attrNameLst>
                                      </p:cBhvr>
                                      <p:to>
                                        <p:strVal val="visible"/>
                                      </p:to>
                                    </p:set>
                                    <p:animEffect transition="in" filter="fade">
                                      <p:cBhvr>
                                        <p:cTn id="43" dur="500"/>
                                        <p:tgtEl>
                                          <p:spTgt spid="39"/>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44"/>
                                        </p:tgtEl>
                                        <p:attrNameLst>
                                          <p:attrName>style.visibility</p:attrName>
                                        </p:attrNameLst>
                                      </p:cBhvr>
                                      <p:to>
                                        <p:strVal val="visible"/>
                                      </p:to>
                                    </p:set>
                                    <p:animEffect transition="in" filter="fade">
                                      <p:cBhvr>
                                        <p:cTn id="46" dur="500"/>
                                        <p:tgtEl>
                                          <p:spTgt spid="44"/>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43"/>
                                        </p:tgtEl>
                                        <p:attrNameLst>
                                          <p:attrName>style.visibility</p:attrName>
                                        </p:attrNameLst>
                                      </p:cBhvr>
                                      <p:to>
                                        <p:strVal val="visible"/>
                                      </p:to>
                                    </p:set>
                                    <p:animEffect transition="in" filter="fade">
                                      <p:cBhvr>
                                        <p:cTn id="49"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2" grpId="0"/>
      <p:bldP spid="14" grpId="0"/>
      <p:bldP spid="35" grpId="0"/>
      <p:bldP spid="40" grpId="0"/>
      <p:bldP spid="42" grpId="0" animBg="1"/>
      <p:bldP spid="43" grpId="0"/>
      <p:bldP spid="4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16256000" cy="9144000"/>
          </a:xfrm>
          <a:prstGeom prst="rect">
            <a:avLst/>
          </a:prstGeom>
        </p:spPr>
      </p:pic>
      <p:sp>
        <p:nvSpPr>
          <p:cNvPr id="2" name="Rectangle 1"/>
          <p:cNvSpPr/>
          <p:nvPr/>
        </p:nvSpPr>
        <p:spPr>
          <a:xfrm>
            <a:off x="0" y="0"/>
            <a:ext cx="16256000" cy="9144000"/>
          </a:xfrm>
          <a:prstGeom prst="rect">
            <a:avLst/>
          </a:prstGeom>
          <a:solidFill>
            <a:srgbClr val="4A52F9">
              <a:alpha val="50000"/>
            </a:srgbClr>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GB" sz="2200" b="0" i="0" u="none" strike="noStrike" cap="none" spc="0" normalizeH="0" baseline="0">
              <a:ln>
                <a:noFill/>
              </a:ln>
              <a:solidFill>
                <a:srgbClr val="FFFFFF"/>
              </a:solidFill>
              <a:effectLst/>
              <a:uFillTx/>
              <a:latin typeface="+mn-lt"/>
              <a:ea typeface="+mn-ea"/>
              <a:cs typeface="+mn-cs"/>
              <a:sym typeface="Helvetica Light"/>
            </a:endParaRPr>
          </a:p>
        </p:txBody>
      </p:sp>
      <p:sp>
        <p:nvSpPr>
          <p:cNvPr id="6" name="Text Placeholder 2"/>
          <p:cNvSpPr txBox="1">
            <a:spLocks/>
          </p:cNvSpPr>
          <p:nvPr/>
        </p:nvSpPr>
        <p:spPr>
          <a:xfrm>
            <a:off x="425305" y="893394"/>
            <a:ext cx="11313039" cy="2360169"/>
          </a:xfrm>
          <a:prstGeom prst="rect">
            <a:avLst/>
          </a:prstGeom>
        </p:spPr>
        <p:txBody>
          <a:bodyPr>
            <a:noAutofit/>
          </a:bodyPr>
          <a:lstStyle>
            <a:lvl1pPr marL="395101" marR="0" indent="-395101" algn="l" defTabSz="547673" rtl="0" eaLnBrk="1" latinLnBrk="0" hangingPunct="1">
              <a:lnSpc>
                <a:spcPct val="100000"/>
              </a:lnSpc>
              <a:spcBef>
                <a:spcPts val="3900"/>
              </a:spcBef>
              <a:spcAft>
                <a:spcPts val="0"/>
              </a:spcAft>
              <a:buClrTx/>
              <a:buSzPct val="75000"/>
              <a:buFontTx/>
              <a:buBlip>
                <a:blip r:embed="rId3"/>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1pPr>
            <a:lvl2pPr marL="839590" marR="0" indent="-395101" algn="l" defTabSz="547673" rtl="0" eaLnBrk="1" latinLnBrk="0" hangingPunct="1">
              <a:lnSpc>
                <a:spcPct val="100000"/>
              </a:lnSpc>
              <a:spcBef>
                <a:spcPts val="3900"/>
              </a:spcBef>
              <a:spcAft>
                <a:spcPts val="0"/>
              </a:spcAft>
              <a:buClrTx/>
              <a:buSzPct val="75000"/>
              <a:buFontTx/>
              <a:buBlip>
                <a:blip r:embed="rId4"/>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2pPr>
            <a:lvl3pPr marL="1284079" marR="0" indent="-395101" algn="l" defTabSz="547673" rtl="0" eaLnBrk="1" latinLnBrk="0" hangingPunct="1">
              <a:lnSpc>
                <a:spcPct val="100000"/>
              </a:lnSpc>
              <a:spcBef>
                <a:spcPts val="3900"/>
              </a:spcBef>
              <a:spcAft>
                <a:spcPts val="0"/>
              </a:spcAft>
              <a:buClrTx/>
              <a:buSzPct val="75000"/>
              <a:buFontTx/>
              <a:buBlip>
                <a:blip r:embed="rId5"/>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3pPr>
            <a:lvl4pPr marL="1728567"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Helvetica" charset="0"/>
                <a:ea typeface="Helvetica" charset="0"/>
                <a:cs typeface="Helvetica" charset="0"/>
                <a:sym typeface="Helvetica Light"/>
              </a:defRPr>
            </a:lvl4pPr>
            <a:lvl5pPr marL="2173056"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Helvetica" charset="0"/>
                <a:ea typeface="Helvetica" charset="0"/>
                <a:cs typeface="Helvetica" charset="0"/>
                <a:sym typeface="Helvetica Light"/>
              </a:defRPr>
            </a:lvl5pPr>
            <a:lvl6pPr marL="2617545"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6pPr>
            <a:lvl7pPr marL="3062034"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7pPr>
            <a:lvl8pPr marL="3506523"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8pPr>
            <a:lvl9pPr marL="3951012"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9pPr>
          </a:lstStyle>
          <a:p>
            <a:pPr marL="0" indent="0">
              <a:lnSpc>
                <a:spcPct val="80000"/>
              </a:lnSpc>
              <a:spcBef>
                <a:spcPts val="1500"/>
              </a:spcBef>
              <a:buNone/>
            </a:pPr>
            <a:r>
              <a:rPr lang="en-US" sz="13900" b="1" dirty="0">
                <a:solidFill>
                  <a:schemeClr val="bg1"/>
                </a:solidFill>
              </a:rPr>
              <a:t>Services</a:t>
            </a:r>
          </a:p>
        </p:txBody>
      </p:sp>
    </p:spTree>
    <p:extLst>
      <p:ext uri="{BB962C8B-B14F-4D97-AF65-F5344CB8AC3E}">
        <p14:creationId xmlns:p14="http://schemas.microsoft.com/office/powerpoint/2010/main" val="39862098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a:stretch>
            <a:fillRect/>
          </a:stretch>
        </p:blipFill>
        <p:spPr>
          <a:xfrm>
            <a:off x="859901" y="4812067"/>
            <a:ext cx="6715668" cy="3779040"/>
          </a:xfrm>
          <a:prstGeom prst="rect">
            <a:avLst/>
          </a:prstGeom>
        </p:spPr>
      </p:pic>
      <p:pic>
        <p:nvPicPr>
          <p:cNvPr id="3" name="Imagem 2"/>
          <p:cNvPicPr>
            <a:picLocks noChangeAspect="1"/>
          </p:cNvPicPr>
          <p:nvPr/>
        </p:nvPicPr>
        <p:blipFill>
          <a:blip r:embed="rId3"/>
          <a:stretch>
            <a:fillRect/>
          </a:stretch>
        </p:blipFill>
        <p:spPr>
          <a:xfrm>
            <a:off x="859901" y="588765"/>
            <a:ext cx="6715668" cy="3779040"/>
          </a:xfrm>
          <a:prstGeom prst="rect">
            <a:avLst/>
          </a:prstGeom>
        </p:spPr>
      </p:pic>
      <p:pic>
        <p:nvPicPr>
          <p:cNvPr id="2" name="Imagem 1"/>
          <p:cNvPicPr>
            <a:picLocks noChangeAspect="1"/>
          </p:cNvPicPr>
          <p:nvPr/>
        </p:nvPicPr>
        <p:blipFill>
          <a:blip r:embed="rId4"/>
          <a:stretch>
            <a:fillRect/>
          </a:stretch>
        </p:blipFill>
        <p:spPr>
          <a:xfrm>
            <a:off x="8235260" y="588765"/>
            <a:ext cx="6715668" cy="3779040"/>
          </a:xfrm>
          <a:prstGeom prst="rect">
            <a:avLst/>
          </a:prstGeom>
        </p:spPr>
      </p:pic>
      <p:pic>
        <p:nvPicPr>
          <p:cNvPr id="4" name="Imagem 3"/>
          <p:cNvPicPr>
            <a:picLocks noChangeAspect="1"/>
          </p:cNvPicPr>
          <p:nvPr/>
        </p:nvPicPr>
        <p:blipFill>
          <a:blip r:embed="rId5"/>
          <a:stretch>
            <a:fillRect/>
          </a:stretch>
        </p:blipFill>
        <p:spPr>
          <a:xfrm>
            <a:off x="8266896" y="4812067"/>
            <a:ext cx="6715668" cy="3779040"/>
          </a:xfrm>
          <a:prstGeom prst="rect">
            <a:avLst/>
          </a:prstGeom>
        </p:spPr>
      </p:pic>
    </p:spTree>
    <p:extLst>
      <p:ext uri="{BB962C8B-B14F-4D97-AF65-F5344CB8AC3E}">
        <p14:creationId xmlns:p14="http://schemas.microsoft.com/office/powerpoint/2010/main" val="1059074933"/>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Master">
  <a:themeElements>
    <a:clrScheme name="OpenAIRE">
      <a:dk1>
        <a:srgbClr val="000000"/>
      </a:dk1>
      <a:lt1>
        <a:srgbClr val="FEFFFF"/>
      </a:lt1>
      <a:dk2>
        <a:srgbClr val="424242"/>
      </a:dk2>
      <a:lt2>
        <a:srgbClr val="D5D5D5"/>
      </a:lt2>
      <a:accent1>
        <a:srgbClr val="2D3292"/>
      </a:accent1>
      <a:accent2>
        <a:srgbClr val="3889DE"/>
      </a:accent2>
      <a:accent3>
        <a:srgbClr val="69CDF3"/>
      </a:accent3>
      <a:accent4>
        <a:srgbClr val="797DD5"/>
      </a:accent4>
      <a:accent5>
        <a:srgbClr val="4248A9"/>
      </a:accent5>
      <a:accent6>
        <a:srgbClr val="D71E00"/>
      </a:accent6>
      <a:hlink>
        <a:srgbClr val="FF7C00"/>
      </a:hlink>
      <a:folHlink>
        <a:srgbClr val="000000"/>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25400" dist="12700" dir="5400000" rotWithShape="0">
              <a:srgbClr val="000000">
                <a:alpha val="50000"/>
              </a:srgbClr>
            </a:outerShdw>
          </a:effectLst>
        </a:effectStyle>
        <a:effectStyle>
          <a:effectLst>
            <a:outerShdw blurRad="38100" rotWithShape="0">
              <a:srgbClr val="000000">
                <a:alpha val="50000"/>
              </a:srgbClr>
            </a:outerShdw>
          </a:effectLst>
        </a:effectStyle>
        <a:effectStyle>
          <a:effectLst>
            <a:outerShdw blurRad="25400" dist="127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3175" cap="flat">
          <a:noFill/>
          <a:miter lim="400000"/>
        </a:ln>
        <a:effectLst>
          <a:outerShdw blurRad="25400" dist="12700" dir="5400000" rotWithShape="0">
            <a:srgbClr val="000000">
              <a:alpha val="50000"/>
            </a:srgbClr>
          </a:outerShdw>
        </a:effectLst>
        <a:sp3d/>
      </a:spPr>
      <a:bodyPr rot="0" spcFirstLastPara="1" vertOverflow="overflow" horzOverflow="overflow" vert="horz" wrap="square" lIns="47625" tIns="47625" rIns="47625" bIns="47625" numCol="1" spcCol="38100" rtlCol="0" anchor="ctr">
        <a:spAutoFit/>
      </a:bodyPr>
      <a:lstStyle>
        <a:defPPr marL="0" marR="0" indent="0" algn="ctr" defTabSz="547687"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47625" tIns="47625" rIns="47625" bIns="47625" numCol="1" spcCol="38100" rtlCol="0" anchor="ctr">
        <a:spAutoFit/>
      </a:bodyPr>
      <a:lstStyle>
        <a:defPPr marL="0" marR="0" indent="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penAIRE_OpenSans_2017_v1" id="{D9A866A4-9639-464A-BAF6-472C2B4E4D10}" vid="{6AE3E86A-DA0F-1449-AA19-57DD6D897A57}"/>
    </a:ext>
  </a:ext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25400" dist="12700" dir="5400000" rotWithShape="0">
              <a:srgbClr val="000000">
                <a:alpha val="50000"/>
              </a:srgbClr>
            </a:outerShdw>
          </a:effectLst>
        </a:effectStyle>
        <a:effectStyle>
          <a:effectLst>
            <a:outerShdw blurRad="38100" rotWithShape="0">
              <a:srgbClr val="000000">
                <a:alpha val="50000"/>
              </a:srgbClr>
            </a:outerShdw>
          </a:effectLst>
        </a:effectStyle>
        <a:effectStyle>
          <a:effectLst>
            <a:outerShdw blurRad="25400" dist="127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3175" cap="flat">
          <a:noFill/>
          <a:miter lim="400000"/>
        </a:ln>
        <a:effectLst>
          <a:outerShdw blurRad="25400" dist="12700" dir="5400000" rotWithShape="0">
            <a:srgbClr val="000000">
              <a:alpha val="50000"/>
            </a:srgbClr>
          </a:outerShdw>
        </a:effectLst>
        <a:sp3d/>
      </a:spPr>
      <a:bodyPr rot="0" spcFirstLastPara="1" vertOverflow="overflow" horzOverflow="overflow" vert="horz" wrap="square" lIns="47625" tIns="47625" rIns="47625" bIns="47625" numCol="1" spcCol="38100" rtlCol="0" anchor="ctr">
        <a:spAutoFit/>
      </a:bodyPr>
      <a:lstStyle>
        <a:defPPr marL="0" marR="0" indent="0" algn="ctr" defTabSz="547687"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47625" tIns="47625" rIns="47625" bIns="47625" numCol="1" spcCol="38100" rtlCol="0" anchor="ctr">
        <a:spAutoFit/>
      </a:bodyPr>
      <a:lstStyle>
        <a:defPPr marL="0" marR="0" indent="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OpenAIRE_OpenSans_2017_v1</Template>
  <TotalTime>0</TotalTime>
  <Words>1214</Words>
  <Application>Microsoft Office PowerPoint</Application>
  <PresentationFormat>Benutzerdefiniert</PresentationFormat>
  <Paragraphs>184</Paragraphs>
  <Slides>29</Slides>
  <Notes>8</Notes>
  <HiddenSlides>0</HiddenSlides>
  <MMClips>0</MMClips>
  <ScaleCrop>false</ScaleCrop>
  <HeadingPairs>
    <vt:vector size="6" baseType="variant">
      <vt:variant>
        <vt:lpstr>Verwendete Schriftarten</vt:lpstr>
      </vt:variant>
      <vt:variant>
        <vt:i4>16</vt:i4>
      </vt:variant>
      <vt:variant>
        <vt:lpstr>Design</vt:lpstr>
      </vt:variant>
      <vt:variant>
        <vt:i4>1</vt:i4>
      </vt:variant>
      <vt:variant>
        <vt:lpstr>Folientitel</vt:lpstr>
      </vt:variant>
      <vt:variant>
        <vt:i4>29</vt:i4>
      </vt:variant>
    </vt:vector>
  </HeadingPairs>
  <TitlesOfParts>
    <vt:vector size="46" baseType="lpstr">
      <vt:lpstr>Arial</vt:lpstr>
      <vt:lpstr>Calibri</vt:lpstr>
      <vt:lpstr>Courier New</vt:lpstr>
      <vt:lpstr>Gill Sans</vt:lpstr>
      <vt:lpstr>Helvetica</vt:lpstr>
      <vt:lpstr>Helvetica Light</vt:lpstr>
      <vt:lpstr>Helvetica Neue</vt:lpstr>
      <vt:lpstr>Open Sans</vt:lpstr>
      <vt:lpstr>Open Sans Light</vt:lpstr>
      <vt:lpstr>Open Sans Semibold</vt:lpstr>
      <vt:lpstr>PF Paperback Black</vt:lpstr>
      <vt:lpstr>PF Paperback Light</vt:lpstr>
      <vt:lpstr>System Font Regular</vt:lpstr>
      <vt:lpstr>Teko</vt:lpstr>
      <vt:lpstr>UGent Panno Text Normal</vt:lpstr>
      <vt:lpstr>Wingdings</vt:lpstr>
      <vt:lpstr>Master</vt:lpstr>
      <vt:lpstr>PowerPoint-Präsentation</vt:lpstr>
      <vt:lpstr>PowerPoint-Präsentation</vt:lpstr>
      <vt:lpstr>PowerPoint-Präsentation</vt:lpstr>
      <vt:lpstr>What does Open Science mean to you?</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EOSC at a glance</vt:lpstr>
      <vt:lpstr>Key characteristics</vt:lpstr>
      <vt:lpstr>EOSC is a federated model</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Manola</dc:creator>
  <cp:lastModifiedBy>Tobias Steiner</cp:lastModifiedBy>
  <cp:revision>613</cp:revision>
  <cp:lastPrinted>2017-12-15T09:41:39Z</cp:lastPrinted>
  <dcterms:created xsi:type="dcterms:W3CDTF">2017-08-30T15:59:35Z</dcterms:created>
  <dcterms:modified xsi:type="dcterms:W3CDTF">2019-09-19T17:03:14Z</dcterms:modified>
</cp:coreProperties>
</file>