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95" r:id="rId3"/>
    <p:sldId id="303" r:id="rId4"/>
    <p:sldId id="322" r:id="rId5"/>
    <p:sldId id="338" r:id="rId6"/>
    <p:sldId id="342" r:id="rId7"/>
    <p:sldId id="331" r:id="rId8"/>
    <p:sldId id="351" r:id="rId9"/>
    <p:sldId id="298" r:id="rId10"/>
    <p:sldId id="356" r:id="rId11"/>
    <p:sldId id="354" r:id="rId12"/>
    <p:sldId id="316" r:id="rId13"/>
    <p:sldId id="357" r:id="rId14"/>
    <p:sldId id="359" r:id="rId15"/>
    <p:sldId id="360" r:id="rId16"/>
    <p:sldId id="361" r:id="rId17"/>
    <p:sldId id="362" r:id="rId18"/>
    <p:sldId id="349" r:id="rId19"/>
    <p:sldId id="363" r:id="rId20"/>
    <p:sldId id="258" r:id="rId21"/>
    <p:sldId id="35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B25D"/>
    <a:srgbClr val="49B25D"/>
    <a:srgbClr val="7F7F7F"/>
    <a:srgbClr val="CED8D9"/>
    <a:srgbClr val="DBEFDE"/>
    <a:srgbClr val="093B42"/>
    <a:srgbClr val="093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9"/>
    <p:restoredTop sz="80000"/>
  </p:normalViewPr>
  <p:slideViewPr>
    <p:cSldViewPr snapToGrid="0" snapToObjects="1">
      <p:cViewPr varScale="1">
        <p:scale>
          <a:sx n="57" d="100"/>
          <a:sy n="57" d="100"/>
        </p:scale>
        <p:origin x="2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215284966207"/>
          <c:y val="3.9043713978333498E-3"/>
          <c:w val="0.71618234719657903"/>
          <c:h val="0.996095628602167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values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norm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Sheet1!$A$2:$A$13</c:f>
              <c:strCache>
                <c:ptCount val="11"/>
                <c:pt idx="0">
                  <c:v>Technical</c:v>
                </c:pt>
                <c:pt idx="2">
                  <c:v>Geospatial</c:v>
                </c:pt>
                <c:pt idx="4">
                  <c:v>Fair</c:v>
                </c:pt>
                <c:pt idx="6">
                  <c:v>Participatory</c:v>
                </c:pt>
                <c:pt idx="8">
                  <c:v>Social</c:v>
                </c:pt>
                <c:pt idx="10">
                  <c:v>Open_x000d_Source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ambition</c:v>
                </c:pt>
              </c:strCache>
            </c:strRef>
          </c:tx>
          <c:spPr>
            <a:gradFill flip="none" rotWithShape="1">
              <a:gsLst>
                <a:gs pos="63000">
                  <a:schemeClr val="accent1">
                    <a:lumMod val="5000"/>
                    <a:lumOff val="95000"/>
                  </a:schemeClr>
                </a:gs>
                <a:gs pos="6000">
                  <a:schemeClr val="accent1">
                    <a:lumMod val="45000"/>
                    <a:lumOff val="55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4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c:spPr>
          <c:dPt>
            <c:idx val="0"/>
            <c:bubble3D val="0"/>
            <c:spPr>
              <a:gradFill flip="none" rotWithShape="1"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23000">
                    <a:schemeClr val="accent1">
                      <a:lumMod val="45000"/>
                      <a:lumOff val="55000"/>
                    </a:schemeClr>
                  </a:gs>
                  <a:gs pos="4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</c:dPt>
          <c:dPt>
            <c:idx val="1"/>
            <c:bubble3D val="0"/>
            <c:spPr>
              <a:gradFill flip="none" rotWithShape="1"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23000">
                    <a:schemeClr val="accent1">
                      <a:lumMod val="45000"/>
                      <a:lumOff val="55000"/>
                    </a:schemeClr>
                  </a:gs>
                  <a:gs pos="4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</c:dPt>
          <c:dPt>
            <c:idx val="2"/>
            <c:bubble3D val="0"/>
            <c:spPr>
              <a:gradFill flip="none" rotWithShape="1"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23000">
                    <a:schemeClr val="accent1">
                      <a:lumMod val="45000"/>
                      <a:lumOff val="55000"/>
                    </a:schemeClr>
                  </a:gs>
                  <a:gs pos="4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</c:dPt>
          <c:dPt>
            <c:idx val="3"/>
            <c:bubble3D val="0"/>
            <c:spPr>
              <a:gradFill flip="none" rotWithShape="1"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23000">
                    <a:schemeClr val="accent1">
                      <a:lumMod val="45000"/>
                      <a:lumOff val="55000"/>
                    </a:schemeClr>
                  </a:gs>
                  <a:gs pos="4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</c:dPt>
          <c:dPt>
            <c:idx val="4"/>
            <c:bubble3D val="0"/>
            <c:spPr>
              <a:gradFill flip="none" rotWithShape="1"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23000">
                    <a:schemeClr val="accent1">
                      <a:lumMod val="45000"/>
                      <a:lumOff val="55000"/>
                    </a:schemeClr>
                  </a:gs>
                  <a:gs pos="4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</c:dPt>
          <c:dPt>
            <c:idx val="5"/>
            <c:bubble3D val="0"/>
            <c:spPr>
              <a:gradFill flip="none" rotWithShape="1"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23000">
                    <a:schemeClr val="accent1">
                      <a:lumMod val="45000"/>
                      <a:lumOff val="55000"/>
                    </a:schemeClr>
                  </a:gs>
                  <a:gs pos="4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</c:dPt>
          <c:dPt>
            <c:idx val="6"/>
            <c:bubble3D val="0"/>
            <c:spPr>
              <a:gradFill flip="none" rotWithShape="1"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23000">
                    <a:schemeClr val="accent1">
                      <a:lumMod val="45000"/>
                      <a:lumOff val="55000"/>
                    </a:schemeClr>
                  </a:gs>
                  <a:gs pos="4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</c:dPt>
          <c:dPt>
            <c:idx val="7"/>
            <c:bubble3D val="0"/>
            <c:spPr>
              <a:gradFill flip="none" rotWithShape="1"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23000">
                    <a:schemeClr val="accent1">
                      <a:lumMod val="45000"/>
                      <a:lumOff val="55000"/>
                    </a:schemeClr>
                  </a:gs>
                  <a:gs pos="4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</c:dPt>
          <c:dPt>
            <c:idx val="8"/>
            <c:bubble3D val="0"/>
            <c:spPr>
              <a:gradFill flip="none" rotWithShape="1"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23000">
                    <a:schemeClr val="accent1">
                      <a:lumMod val="45000"/>
                      <a:lumOff val="55000"/>
                    </a:schemeClr>
                  </a:gs>
                  <a:gs pos="4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</c:dPt>
          <c:dPt>
            <c:idx val="9"/>
            <c:bubble3D val="0"/>
            <c:spPr>
              <a:gradFill flip="none" rotWithShape="1"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23000">
                    <a:schemeClr val="accent1">
                      <a:lumMod val="45000"/>
                      <a:lumOff val="55000"/>
                    </a:schemeClr>
                  </a:gs>
                  <a:gs pos="4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</c:dPt>
          <c:dPt>
            <c:idx val="10"/>
            <c:bubble3D val="0"/>
            <c:spPr>
              <a:gradFill flip="none" rotWithShape="1"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23000">
                    <a:schemeClr val="accent1">
                      <a:lumMod val="45000"/>
                      <a:lumOff val="55000"/>
                    </a:schemeClr>
                  </a:gs>
                  <a:gs pos="4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</c:dPt>
          <c:dPt>
            <c:idx val="11"/>
            <c:bubble3D val="0"/>
            <c:spPr>
              <a:gradFill flip="none" rotWithShape="1"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23000">
                    <a:schemeClr val="accent1">
                      <a:lumMod val="45000"/>
                      <a:lumOff val="55000"/>
                    </a:schemeClr>
                  </a:gs>
                  <a:gs pos="4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</c:dPt>
          <c:dLbls>
            <c:dLbl>
              <c:idx val="2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Sheet1!$A$2:$A$13</c:f>
              <c:strCache>
                <c:ptCount val="11"/>
                <c:pt idx="0">
                  <c:v>Technical</c:v>
                </c:pt>
                <c:pt idx="2">
                  <c:v>Geospatial</c:v>
                </c:pt>
                <c:pt idx="4">
                  <c:v>Fair</c:v>
                </c:pt>
                <c:pt idx="6">
                  <c:v>Participatory</c:v>
                </c:pt>
                <c:pt idx="8">
                  <c:v>Social</c:v>
                </c:pt>
                <c:pt idx="10">
                  <c:v>Open_x000d_Source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1</c:v>
                </c:pt>
                <c:pt idx="4">
                  <c:v>1</c:v>
                </c:pt>
                <c:pt idx="8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01"/>
        <c:holeSize val="3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values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Sheet1!$A$2:$A$13</c:f>
              <c:strCache>
                <c:ptCount val="12"/>
                <c:pt idx="0">
                  <c:v>Technical</c:v>
                </c:pt>
                <c:pt idx="1">
                  <c:v>Documentation</c:v>
                </c:pt>
                <c:pt idx="2">
                  <c:v>Geospatial</c:v>
                </c:pt>
                <c:pt idx="3">
                  <c:v>Release</c:v>
                </c:pt>
                <c:pt idx="4">
                  <c:v>Fair</c:v>
                </c:pt>
                <c:pt idx="5">
                  <c:v>Sustainable</c:v>
                </c:pt>
                <c:pt idx="6">
                  <c:v>Participatory</c:v>
                </c:pt>
                <c:pt idx="7">
                  <c:v>Developers_x000d_Guide</c:v>
                </c:pt>
                <c:pt idx="8">
                  <c:v>Social</c:v>
                </c:pt>
                <c:pt idx="9">
                  <c:v>Open_x000d_Community</c:v>
                </c:pt>
                <c:pt idx="10">
                  <c:v>Open_x000d_Source</c:v>
                </c:pt>
                <c:pt idx="11">
                  <c:v>Collaborative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ambition</c:v>
                </c:pt>
              </c:strCache>
            </c:strRef>
          </c:tx>
          <c:spPr>
            <a:gradFill flip="none" rotWithShape="1">
              <a:gsLst>
                <a:gs pos="63000">
                  <a:schemeClr val="accent1">
                    <a:lumMod val="5000"/>
                    <a:lumOff val="95000"/>
                  </a:schemeClr>
                </a:gs>
                <a:gs pos="6000">
                  <a:schemeClr val="accent1">
                    <a:lumMod val="45000"/>
                    <a:lumOff val="55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4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c:spPr>
          <c:dPt>
            <c:idx val="0"/>
            <c:bubble3D val="0"/>
            <c:spPr>
              <a:gradFill flip="none" rotWithShape="1"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23000">
                    <a:schemeClr val="accent1">
                      <a:lumMod val="45000"/>
                      <a:lumOff val="55000"/>
                    </a:schemeClr>
                  </a:gs>
                  <a:gs pos="4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</c:dPt>
          <c:dPt>
            <c:idx val="1"/>
            <c:bubble3D val="0"/>
            <c:spPr>
              <a:gradFill flip="none" rotWithShape="1"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23000">
                    <a:schemeClr val="accent1">
                      <a:lumMod val="45000"/>
                      <a:lumOff val="55000"/>
                    </a:schemeClr>
                  </a:gs>
                  <a:gs pos="4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</c:dPt>
          <c:dPt>
            <c:idx val="2"/>
            <c:bubble3D val="0"/>
            <c:spPr>
              <a:gradFill flip="none" rotWithShape="1"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23000">
                    <a:schemeClr val="accent1">
                      <a:lumMod val="45000"/>
                      <a:lumOff val="55000"/>
                    </a:schemeClr>
                  </a:gs>
                  <a:gs pos="4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</c:dPt>
          <c:dPt>
            <c:idx val="3"/>
            <c:bubble3D val="0"/>
            <c:spPr>
              <a:gradFill flip="none" rotWithShape="1"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23000">
                    <a:schemeClr val="accent1">
                      <a:lumMod val="45000"/>
                      <a:lumOff val="55000"/>
                    </a:schemeClr>
                  </a:gs>
                  <a:gs pos="4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</c:dPt>
          <c:dPt>
            <c:idx val="4"/>
            <c:bubble3D val="0"/>
            <c:spPr>
              <a:gradFill flip="none" rotWithShape="1"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23000">
                    <a:schemeClr val="accent1">
                      <a:lumMod val="45000"/>
                      <a:lumOff val="55000"/>
                    </a:schemeClr>
                  </a:gs>
                  <a:gs pos="4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</c:dPt>
          <c:dPt>
            <c:idx val="5"/>
            <c:bubble3D val="0"/>
            <c:spPr>
              <a:gradFill flip="none" rotWithShape="1"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23000">
                    <a:schemeClr val="accent1">
                      <a:lumMod val="45000"/>
                      <a:lumOff val="55000"/>
                    </a:schemeClr>
                  </a:gs>
                  <a:gs pos="4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</c:dPt>
          <c:dPt>
            <c:idx val="6"/>
            <c:bubble3D val="0"/>
            <c:spPr>
              <a:gradFill flip="none" rotWithShape="1"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23000">
                    <a:schemeClr val="accent1">
                      <a:lumMod val="45000"/>
                      <a:lumOff val="55000"/>
                    </a:schemeClr>
                  </a:gs>
                  <a:gs pos="4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</c:dPt>
          <c:dPt>
            <c:idx val="7"/>
            <c:bubble3D val="0"/>
            <c:spPr>
              <a:gradFill flip="none" rotWithShape="1"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23000">
                    <a:schemeClr val="accent1">
                      <a:lumMod val="45000"/>
                      <a:lumOff val="55000"/>
                    </a:schemeClr>
                  </a:gs>
                  <a:gs pos="4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</c:dPt>
          <c:dPt>
            <c:idx val="8"/>
            <c:bubble3D val="0"/>
            <c:spPr>
              <a:gradFill flip="none" rotWithShape="1"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23000">
                    <a:schemeClr val="accent1">
                      <a:lumMod val="45000"/>
                      <a:lumOff val="55000"/>
                    </a:schemeClr>
                  </a:gs>
                  <a:gs pos="4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</c:dPt>
          <c:dPt>
            <c:idx val="9"/>
            <c:bubble3D val="0"/>
            <c:spPr>
              <a:gradFill flip="none" rotWithShape="1"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23000">
                    <a:schemeClr val="accent1">
                      <a:lumMod val="45000"/>
                      <a:lumOff val="55000"/>
                    </a:schemeClr>
                  </a:gs>
                  <a:gs pos="4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</c:dPt>
          <c:dPt>
            <c:idx val="10"/>
            <c:bubble3D val="0"/>
            <c:spPr>
              <a:gradFill flip="none" rotWithShape="1"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23000">
                    <a:schemeClr val="accent1">
                      <a:lumMod val="45000"/>
                      <a:lumOff val="55000"/>
                    </a:schemeClr>
                  </a:gs>
                  <a:gs pos="4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</c:dPt>
          <c:dPt>
            <c:idx val="11"/>
            <c:bubble3D val="0"/>
            <c:spPr>
              <a:gradFill flip="none" rotWithShape="1"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23000">
                    <a:schemeClr val="accent1">
                      <a:lumMod val="45000"/>
                      <a:lumOff val="55000"/>
                    </a:schemeClr>
                  </a:gs>
                  <a:gs pos="4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</c:dPt>
          <c:dLbls>
            <c:dLbl>
              <c:idx val="2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Sheet1!$A$2:$A$13</c:f>
              <c:strCache>
                <c:ptCount val="12"/>
                <c:pt idx="0">
                  <c:v>Technical</c:v>
                </c:pt>
                <c:pt idx="1">
                  <c:v>Documentation</c:v>
                </c:pt>
                <c:pt idx="2">
                  <c:v>Geospatial</c:v>
                </c:pt>
                <c:pt idx="3">
                  <c:v>Release</c:v>
                </c:pt>
                <c:pt idx="4">
                  <c:v>Fair</c:v>
                </c:pt>
                <c:pt idx="5">
                  <c:v>Sustainable</c:v>
                </c:pt>
                <c:pt idx="6">
                  <c:v>Participatory</c:v>
                </c:pt>
                <c:pt idx="7">
                  <c:v>Developers_x000d_Guide</c:v>
                </c:pt>
                <c:pt idx="8">
                  <c:v>Social</c:v>
                </c:pt>
                <c:pt idx="9">
                  <c:v>Open_x000d_Community</c:v>
                </c:pt>
                <c:pt idx="10">
                  <c:v>Open_x000d_Source</c:v>
                </c:pt>
                <c:pt idx="11">
                  <c:v>Collaborative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1</c:v>
                </c:pt>
                <c:pt idx="4">
                  <c:v>1</c:v>
                </c:pt>
                <c:pt idx="8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01"/>
        <c:holeSize val="3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A8412-039A-CB40-ABD5-9D7DFA8C9B9F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9C046-A966-CE43-8AA6-D0129B0F160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10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E6JeJdLmeQk?utm_source=unsplash&amp;utm_medium=referral&amp;utm_content=creditCopyText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unsplash.com/search/photos/smith-county-i-40-rest-area-lancaster-united-states" TargetMode="External"/><Relationship Id="rId4" Type="http://schemas.openxmlformats.org/officeDocument/2006/relationships/hyperlink" Target="https://unsplash.com/?utm_source=unsplash&amp;utm_medium=referral&amp;utm_content=creditCopyText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The above slide is made up of three layers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-</a:t>
            </a:r>
            <a:r>
              <a:rPr lang="en-US" baseline="0" dirty="0" smtClean="0"/>
              <a:t>  Icons, Title and Subtitle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Triangle shapes in transparent, green, white and dark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 picture which you can replace, we have left it sticking out a bit on the bottom to make it easier to replace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9C046-A966-CE43-8AA6-D0129B0F16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95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CH" dirty="0" smtClean="0"/>
              <a:t>10 nel 2006</a:t>
            </a:r>
            <a:r>
              <a:rPr lang="it-CH" baseline="0" dirty="0" smtClean="0"/>
              <a:t> e poi 11 in 10 anni !!!!!</a:t>
            </a:r>
            <a:endParaRPr lang="it-CH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6089C-66AA-4906-B493-837E408C1479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3292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6089C-66AA-4906-B493-837E408C1479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554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OSGeo</a:t>
            </a:r>
            <a:r>
              <a:rPr lang="en-US" dirty="0" smtClean="0"/>
              <a:t> supports projects</a:t>
            </a:r>
          </a:p>
          <a:p>
            <a:pPr lvl="1"/>
            <a:r>
              <a:rPr lang="en-US" dirty="0" smtClean="0"/>
              <a:t>Technically with community of their peers</a:t>
            </a:r>
          </a:p>
          <a:p>
            <a:pPr lvl="1"/>
            <a:r>
              <a:rPr lang="en-US" dirty="0" smtClean="0"/>
              <a:t>Socially with community building and outreach</a:t>
            </a:r>
          </a:p>
          <a:p>
            <a:pPr lvl="1"/>
            <a:r>
              <a:rPr lang="en-US" dirty="0" smtClean="0"/>
              <a:t>Professionally ensuring each project is governed in a fair and sustainable manner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9C046-A966-CE43-8AA6-D0129B0F16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02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Shape 66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by </a:t>
            </a:r>
            <a:r>
              <a:rPr lang="en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Rick Meyers</a:t>
            </a: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on </a:t>
            </a:r>
            <a:r>
              <a:rPr lang="en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Unsplash</a:t>
            </a: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  </a:t>
            </a:r>
            <a:r>
              <a:rPr lang="en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Smith County I-40 Rest Area, Lancaster, United State</a:t>
            </a: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Statement adopted by the American Geophysical Union 29 May 1997; Reaffirmed May 2001, May 2005, May 2006; Revised and Reaffirmed May 2009, February 2012 and September 2015.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Shape 66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2574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Shape 6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9" name="Shape 6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Shape 69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9599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The above slide is made up of three layers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-</a:t>
            </a:r>
            <a:r>
              <a:rPr lang="en-US" baseline="0" dirty="0" smtClean="0"/>
              <a:t>  Icons, Title and Subtitle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Triangle shapes in transparent, green, white and dark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 picture which you can replace, we have left it sticking out a bit on the bottom to make it easier to replace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9C046-A966-CE43-8AA6-D0129B0F16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30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1"/>
          <p:cNvSpPr/>
          <p:nvPr userDrawn="1"/>
        </p:nvSpPr>
        <p:spPr>
          <a:xfrm>
            <a:off x="15188" y="753410"/>
            <a:ext cx="9787247" cy="6109018"/>
          </a:xfrm>
          <a:custGeom>
            <a:avLst/>
            <a:gdLst>
              <a:gd name="connsiteX0" fmla="*/ 0 w 2493818"/>
              <a:gd name="connsiteY0" fmla="*/ 2233704 h 2233704"/>
              <a:gd name="connsiteX1" fmla="*/ 0 w 2493818"/>
              <a:gd name="connsiteY1" fmla="*/ 0 h 2233704"/>
              <a:gd name="connsiteX2" fmla="*/ 2493818 w 2493818"/>
              <a:gd name="connsiteY2" fmla="*/ 2233704 h 2233704"/>
              <a:gd name="connsiteX3" fmla="*/ 0 w 2493818"/>
              <a:gd name="connsiteY3" fmla="*/ 2233704 h 2233704"/>
              <a:gd name="connsiteX0" fmla="*/ 1520041 w 2493818"/>
              <a:gd name="connsiteY0" fmla="*/ 3623117 h 3623117"/>
              <a:gd name="connsiteX1" fmla="*/ 0 w 2493818"/>
              <a:gd name="connsiteY1" fmla="*/ 0 h 3623117"/>
              <a:gd name="connsiteX2" fmla="*/ 2493818 w 2493818"/>
              <a:gd name="connsiteY2" fmla="*/ 2233704 h 3623117"/>
              <a:gd name="connsiteX3" fmla="*/ 1520041 w 2493818"/>
              <a:gd name="connsiteY3" fmla="*/ 3623117 h 3623117"/>
              <a:gd name="connsiteX0" fmla="*/ 1520041 w 6947065"/>
              <a:gd name="connsiteY0" fmla="*/ 3623117 h 3634992"/>
              <a:gd name="connsiteX1" fmla="*/ 0 w 6947065"/>
              <a:gd name="connsiteY1" fmla="*/ 0 h 3634992"/>
              <a:gd name="connsiteX2" fmla="*/ 6947065 w 6947065"/>
              <a:gd name="connsiteY2" fmla="*/ 3634992 h 3634992"/>
              <a:gd name="connsiteX3" fmla="*/ 1520041 w 6947065"/>
              <a:gd name="connsiteY3" fmla="*/ 3623117 h 3634992"/>
              <a:gd name="connsiteX0" fmla="*/ 4381994 w 9809018"/>
              <a:gd name="connsiteY0" fmla="*/ 6140686 h 6152561"/>
              <a:gd name="connsiteX1" fmla="*/ 0 w 9809018"/>
              <a:gd name="connsiteY1" fmla="*/ 0 h 6152561"/>
              <a:gd name="connsiteX2" fmla="*/ 9809018 w 9809018"/>
              <a:gd name="connsiteY2" fmla="*/ 6152561 h 6152561"/>
              <a:gd name="connsiteX3" fmla="*/ 4381994 w 9809018"/>
              <a:gd name="connsiteY3" fmla="*/ 6140686 h 6152561"/>
              <a:gd name="connsiteX0" fmla="*/ 4403766 w 9830790"/>
              <a:gd name="connsiteY0" fmla="*/ 5879429 h 5891304"/>
              <a:gd name="connsiteX1" fmla="*/ 0 w 9830790"/>
              <a:gd name="connsiteY1" fmla="*/ 0 h 5891304"/>
              <a:gd name="connsiteX2" fmla="*/ 9830790 w 9830790"/>
              <a:gd name="connsiteY2" fmla="*/ 5891304 h 5891304"/>
              <a:gd name="connsiteX3" fmla="*/ 4403766 w 9830790"/>
              <a:gd name="connsiteY3" fmla="*/ 5879429 h 5891304"/>
              <a:gd name="connsiteX0" fmla="*/ 4360223 w 9787247"/>
              <a:gd name="connsiteY0" fmla="*/ 6097143 h 6109018"/>
              <a:gd name="connsiteX1" fmla="*/ 0 w 9787247"/>
              <a:gd name="connsiteY1" fmla="*/ 0 h 6109018"/>
              <a:gd name="connsiteX2" fmla="*/ 9787247 w 9787247"/>
              <a:gd name="connsiteY2" fmla="*/ 6109018 h 6109018"/>
              <a:gd name="connsiteX3" fmla="*/ 4360223 w 9787247"/>
              <a:gd name="connsiteY3" fmla="*/ 6097143 h 610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7247" h="6109018">
                <a:moveTo>
                  <a:pt x="4360223" y="6097143"/>
                </a:moveTo>
                <a:lnTo>
                  <a:pt x="0" y="0"/>
                </a:lnTo>
                <a:lnTo>
                  <a:pt x="9787247" y="6109018"/>
                </a:lnTo>
                <a:lnTo>
                  <a:pt x="4360223" y="6097143"/>
                </a:lnTo>
                <a:close/>
              </a:path>
            </a:pathLst>
          </a:custGeom>
          <a:solidFill>
            <a:srgbClr val="4AB25D"/>
          </a:solidFill>
          <a:ln>
            <a:solidFill>
              <a:srgbClr val="4AB2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1"/>
          <p:cNvSpPr/>
          <p:nvPr userDrawn="1"/>
        </p:nvSpPr>
        <p:spPr>
          <a:xfrm>
            <a:off x="11042961" y="2305"/>
            <a:ext cx="1183885" cy="6849106"/>
          </a:xfrm>
          <a:custGeom>
            <a:avLst/>
            <a:gdLst>
              <a:gd name="connsiteX0" fmla="*/ 0 w 2493818"/>
              <a:gd name="connsiteY0" fmla="*/ 2233704 h 2233704"/>
              <a:gd name="connsiteX1" fmla="*/ 0 w 2493818"/>
              <a:gd name="connsiteY1" fmla="*/ 0 h 2233704"/>
              <a:gd name="connsiteX2" fmla="*/ 2493818 w 2493818"/>
              <a:gd name="connsiteY2" fmla="*/ 2233704 h 2233704"/>
              <a:gd name="connsiteX3" fmla="*/ 0 w 2493818"/>
              <a:gd name="connsiteY3" fmla="*/ 2233704 h 2233704"/>
              <a:gd name="connsiteX0" fmla="*/ 1520041 w 2493818"/>
              <a:gd name="connsiteY0" fmla="*/ 3623117 h 3623117"/>
              <a:gd name="connsiteX1" fmla="*/ 0 w 2493818"/>
              <a:gd name="connsiteY1" fmla="*/ 0 h 3623117"/>
              <a:gd name="connsiteX2" fmla="*/ 2493818 w 2493818"/>
              <a:gd name="connsiteY2" fmla="*/ 2233704 h 3623117"/>
              <a:gd name="connsiteX3" fmla="*/ 1520041 w 2493818"/>
              <a:gd name="connsiteY3" fmla="*/ 3623117 h 3623117"/>
              <a:gd name="connsiteX0" fmla="*/ 1520041 w 6947065"/>
              <a:gd name="connsiteY0" fmla="*/ 3623117 h 3634992"/>
              <a:gd name="connsiteX1" fmla="*/ 0 w 6947065"/>
              <a:gd name="connsiteY1" fmla="*/ 0 h 3634992"/>
              <a:gd name="connsiteX2" fmla="*/ 6947065 w 6947065"/>
              <a:gd name="connsiteY2" fmla="*/ 3634992 h 3634992"/>
              <a:gd name="connsiteX3" fmla="*/ 1520041 w 6947065"/>
              <a:gd name="connsiteY3" fmla="*/ 3623117 h 3634992"/>
              <a:gd name="connsiteX0" fmla="*/ 4381994 w 9809018"/>
              <a:gd name="connsiteY0" fmla="*/ 6140686 h 6152561"/>
              <a:gd name="connsiteX1" fmla="*/ 0 w 9809018"/>
              <a:gd name="connsiteY1" fmla="*/ 0 h 6152561"/>
              <a:gd name="connsiteX2" fmla="*/ 9809018 w 9809018"/>
              <a:gd name="connsiteY2" fmla="*/ 6152561 h 6152561"/>
              <a:gd name="connsiteX3" fmla="*/ 4381994 w 9809018"/>
              <a:gd name="connsiteY3" fmla="*/ 6140686 h 6152561"/>
              <a:gd name="connsiteX0" fmla="*/ 0 w 5462887"/>
              <a:gd name="connsiteY0" fmla="*/ 6374765 h 6386640"/>
              <a:gd name="connsiteX1" fmla="*/ 5462887 w 5462887"/>
              <a:gd name="connsiteY1" fmla="*/ 0 h 6386640"/>
              <a:gd name="connsiteX2" fmla="*/ 5427024 w 5462887"/>
              <a:gd name="connsiteY2" fmla="*/ 6386640 h 6386640"/>
              <a:gd name="connsiteX3" fmla="*/ 0 w 5462887"/>
              <a:gd name="connsiteY3" fmla="*/ 6374765 h 6386640"/>
              <a:gd name="connsiteX0" fmla="*/ 0 w 6942310"/>
              <a:gd name="connsiteY0" fmla="*/ 4874530 h 6386640"/>
              <a:gd name="connsiteX1" fmla="*/ 6942310 w 6942310"/>
              <a:gd name="connsiteY1" fmla="*/ 0 h 6386640"/>
              <a:gd name="connsiteX2" fmla="*/ 6906447 w 6942310"/>
              <a:gd name="connsiteY2" fmla="*/ 6386640 h 6386640"/>
              <a:gd name="connsiteX3" fmla="*/ 0 w 6942310"/>
              <a:gd name="connsiteY3" fmla="*/ 4874530 h 6386640"/>
              <a:gd name="connsiteX0" fmla="*/ 0 w 6942310"/>
              <a:gd name="connsiteY0" fmla="*/ 4874530 h 6131281"/>
              <a:gd name="connsiteX1" fmla="*/ 6942310 w 6942310"/>
              <a:gd name="connsiteY1" fmla="*/ 0 h 6131281"/>
              <a:gd name="connsiteX2" fmla="*/ 6933345 w 6942310"/>
              <a:gd name="connsiteY2" fmla="*/ 6131281 h 6131281"/>
              <a:gd name="connsiteX3" fmla="*/ 0 w 6942310"/>
              <a:gd name="connsiteY3" fmla="*/ 4874530 h 6131281"/>
              <a:gd name="connsiteX0" fmla="*/ 0 w 2665433"/>
              <a:gd name="connsiteY0" fmla="*/ 6161966 h 6161966"/>
              <a:gd name="connsiteX1" fmla="*/ 2665433 w 2665433"/>
              <a:gd name="connsiteY1" fmla="*/ 0 h 6161966"/>
              <a:gd name="connsiteX2" fmla="*/ 2656468 w 2665433"/>
              <a:gd name="connsiteY2" fmla="*/ 6131281 h 6161966"/>
              <a:gd name="connsiteX3" fmla="*/ 0 w 2665433"/>
              <a:gd name="connsiteY3" fmla="*/ 6161966 h 6161966"/>
              <a:gd name="connsiteX0" fmla="*/ 0 w 2681703"/>
              <a:gd name="connsiteY0" fmla="*/ 6161966 h 6161966"/>
              <a:gd name="connsiteX1" fmla="*/ 2665433 w 2681703"/>
              <a:gd name="connsiteY1" fmla="*/ 0 h 6161966"/>
              <a:gd name="connsiteX2" fmla="*/ 2681422 w 2681703"/>
              <a:gd name="connsiteY2" fmla="*/ 6141153 h 6161966"/>
              <a:gd name="connsiteX3" fmla="*/ 0 w 2681703"/>
              <a:gd name="connsiteY3" fmla="*/ 6161966 h 6161966"/>
              <a:gd name="connsiteX0" fmla="*/ 0 w 2681703"/>
              <a:gd name="connsiteY0" fmla="*/ 6142224 h 6142224"/>
              <a:gd name="connsiteX1" fmla="*/ 2665433 w 2681703"/>
              <a:gd name="connsiteY1" fmla="*/ 0 h 6142224"/>
              <a:gd name="connsiteX2" fmla="*/ 2681422 w 2681703"/>
              <a:gd name="connsiteY2" fmla="*/ 6141153 h 6142224"/>
              <a:gd name="connsiteX3" fmla="*/ 0 w 2681703"/>
              <a:gd name="connsiteY3" fmla="*/ 6142224 h 6142224"/>
              <a:gd name="connsiteX0" fmla="*/ 0 w 2667517"/>
              <a:gd name="connsiteY0" fmla="*/ 6136613 h 6141153"/>
              <a:gd name="connsiteX1" fmla="*/ 2651247 w 2667517"/>
              <a:gd name="connsiteY1" fmla="*/ 0 h 6141153"/>
              <a:gd name="connsiteX2" fmla="*/ 2667236 w 2667517"/>
              <a:gd name="connsiteY2" fmla="*/ 6141153 h 6141153"/>
              <a:gd name="connsiteX3" fmla="*/ 0 w 2667517"/>
              <a:gd name="connsiteY3" fmla="*/ 6136613 h 6141153"/>
              <a:gd name="connsiteX0" fmla="*/ 0 w 2681597"/>
              <a:gd name="connsiteY0" fmla="*/ 6136613 h 6136613"/>
              <a:gd name="connsiteX1" fmla="*/ 2651247 w 2681597"/>
              <a:gd name="connsiteY1" fmla="*/ 0 h 6136613"/>
              <a:gd name="connsiteX2" fmla="*/ 2681422 w 2681597"/>
              <a:gd name="connsiteY2" fmla="*/ 6135542 h 6136613"/>
              <a:gd name="connsiteX3" fmla="*/ 0 w 2681597"/>
              <a:gd name="connsiteY3" fmla="*/ 6136613 h 613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1597" h="6136613">
                <a:moveTo>
                  <a:pt x="0" y="6136613"/>
                </a:moveTo>
                <a:lnTo>
                  <a:pt x="2651247" y="0"/>
                </a:lnTo>
                <a:cubicBezTo>
                  <a:pt x="2648259" y="2043760"/>
                  <a:pt x="2684410" y="4091782"/>
                  <a:pt x="2681422" y="6135542"/>
                </a:cubicBezTo>
                <a:lnTo>
                  <a:pt x="0" y="6136613"/>
                </a:lnTo>
                <a:close/>
              </a:path>
            </a:pathLst>
          </a:custGeom>
          <a:solidFill>
            <a:srgbClr val="093A42"/>
          </a:solidFill>
          <a:ln>
            <a:solidFill>
              <a:srgbClr val="093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9628" y="1122363"/>
            <a:ext cx="6338371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1826" y="3602038"/>
            <a:ext cx="5556173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AB25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78F95-086A-4940-A70C-F1A30518D3AF}" type="datetime3">
              <a:rPr lang="en-CA" smtClean="0"/>
              <a:t>11 April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Open Source Geospatial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90C8-248D-E241-9376-D9F81765130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94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1"/>
          <p:cNvSpPr/>
          <p:nvPr userDrawn="1"/>
        </p:nvSpPr>
        <p:spPr>
          <a:xfrm>
            <a:off x="-19658" y="4900129"/>
            <a:ext cx="3160737" cy="1957871"/>
          </a:xfrm>
          <a:custGeom>
            <a:avLst/>
            <a:gdLst>
              <a:gd name="connsiteX0" fmla="*/ 0 w 2493818"/>
              <a:gd name="connsiteY0" fmla="*/ 2233704 h 2233704"/>
              <a:gd name="connsiteX1" fmla="*/ 0 w 2493818"/>
              <a:gd name="connsiteY1" fmla="*/ 0 h 2233704"/>
              <a:gd name="connsiteX2" fmla="*/ 2493818 w 2493818"/>
              <a:gd name="connsiteY2" fmla="*/ 2233704 h 2233704"/>
              <a:gd name="connsiteX3" fmla="*/ 0 w 2493818"/>
              <a:gd name="connsiteY3" fmla="*/ 2233704 h 2233704"/>
              <a:gd name="connsiteX0" fmla="*/ 1520041 w 2493818"/>
              <a:gd name="connsiteY0" fmla="*/ 3623117 h 3623117"/>
              <a:gd name="connsiteX1" fmla="*/ 0 w 2493818"/>
              <a:gd name="connsiteY1" fmla="*/ 0 h 3623117"/>
              <a:gd name="connsiteX2" fmla="*/ 2493818 w 2493818"/>
              <a:gd name="connsiteY2" fmla="*/ 2233704 h 3623117"/>
              <a:gd name="connsiteX3" fmla="*/ 1520041 w 2493818"/>
              <a:gd name="connsiteY3" fmla="*/ 3623117 h 3623117"/>
              <a:gd name="connsiteX0" fmla="*/ 1520041 w 6947065"/>
              <a:gd name="connsiteY0" fmla="*/ 3623117 h 3634992"/>
              <a:gd name="connsiteX1" fmla="*/ 0 w 6947065"/>
              <a:gd name="connsiteY1" fmla="*/ 0 h 3634992"/>
              <a:gd name="connsiteX2" fmla="*/ 6947065 w 6947065"/>
              <a:gd name="connsiteY2" fmla="*/ 3634992 h 3634992"/>
              <a:gd name="connsiteX3" fmla="*/ 1520041 w 6947065"/>
              <a:gd name="connsiteY3" fmla="*/ 3623117 h 3634992"/>
              <a:gd name="connsiteX0" fmla="*/ 4381994 w 9809018"/>
              <a:gd name="connsiteY0" fmla="*/ 6140686 h 6152561"/>
              <a:gd name="connsiteX1" fmla="*/ 0 w 9809018"/>
              <a:gd name="connsiteY1" fmla="*/ 0 h 6152561"/>
              <a:gd name="connsiteX2" fmla="*/ 9809018 w 9809018"/>
              <a:gd name="connsiteY2" fmla="*/ 6152561 h 6152561"/>
              <a:gd name="connsiteX3" fmla="*/ 4381994 w 9809018"/>
              <a:gd name="connsiteY3" fmla="*/ 6140686 h 6152561"/>
              <a:gd name="connsiteX0" fmla="*/ 4403766 w 9830790"/>
              <a:gd name="connsiteY0" fmla="*/ 5879429 h 5891304"/>
              <a:gd name="connsiteX1" fmla="*/ 0 w 9830790"/>
              <a:gd name="connsiteY1" fmla="*/ 0 h 5891304"/>
              <a:gd name="connsiteX2" fmla="*/ 9830790 w 9830790"/>
              <a:gd name="connsiteY2" fmla="*/ 5891304 h 5891304"/>
              <a:gd name="connsiteX3" fmla="*/ 4403766 w 9830790"/>
              <a:gd name="connsiteY3" fmla="*/ 5879429 h 5891304"/>
              <a:gd name="connsiteX0" fmla="*/ 4360223 w 9787247"/>
              <a:gd name="connsiteY0" fmla="*/ 6097143 h 6109018"/>
              <a:gd name="connsiteX1" fmla="*/ 0 w 9787247"/>
              <a:gd name="connsiteY1" fmla="*/ 0 h 6109018"/>
              <a:gd name="connsiteX2" fmla="*/ 9787247 w 9787247"/>
              <a:gd name="connsiteY2" fmla="*/ 6109018 h 6109018"/>
              <a:gd name="connsiteX3" fmla="*/ 4360223 w 9787247"/>
              <a:gd name="connsiteY3" fmla="*/ 6097143 h 6109018"/>
              <a:gd name="connsiteX0" fmla="*/ 4360223 w 9787247"/>
              <a:gd name="connsiteY0" fmla="*/ 6097143 h 6109018"/>
              <a:gd name="connsiteX1" fmla="*/ 1364225 w 9787247"/>
              <a:gd name="connsiteY1" fmla="*/ 1978381 h 6109018"/>
              <a:gd name="connsiteX2" fmla="*/ 0 w 9787247"/>
              <a:gd name="connsiteY2" fmla="*/ 0 h 6109018"/>
              <a:gd name="connsiteX3" fmla="*/ 9787247 w 9787247"/>
              <a:gd name="connsiteY3" fmla="*/ 6109018 h 6109018"/>
              <a:gd name="connsiteX4" fmla="*/ 4360223 w 9787247"/>
              <a:gd name="connsiteY4" fmla="*/ 6097143 h 6109018"/>
              <a:gd name="connsiteX0" fmla="*/ 2995998 w 8423022"/>
              <a:gd name="connsiteY0" fmla="*/ 5205641 h 5217516"/>
              <a:gd name="connsiteX1" fmla="*/ 0 w 8423022"/>
              <a:gd name="connsiteY1" fmla="*/ 1086879 h 5217516"/>
              <a:gd name="connsiteX2" fmla="*/ 32466 w 8423022"/>
              <a:gd name="connsiteY2" fmla="*/ 0 h 5217516"/>
              <a:gd name="connsiteX3" fmla="*/ 8423022 w 8423022"/>
              <a:gd name="connsiteY3" fmla="*/ 5217516 h 5217516"/>
              <a:gd name="connsiteX4" fmla="*/ 2995998 w 8423022"/>
              <a:gd name="connsiteY4" fmla="*/ 5205641 h 521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3022" h="5217516">
                <a:moveTo>
                  <a:pt x="2995998" y="5205641"/>
                </a:moveTo>
                <a:lnTo>
                  <a:pt x="0" y="1086879"/>
                </a:lnTo>
                <a:lnTo>
                  <a:pt x="32466" y="0"/>
                </a:lnTo>
                <a:lnTo>
                  <a:pt x="8423022" y="5217516"/>
                </a:lnTo>
                <a:lnTo>
                  <a:pt x="2995998" y="5205641"/>
                </a:lnTo>
                <a:close/>
              </a:path>
            </a:pathLst>
          </a:custGeom>
          <a:solidFill>
            <a:srgbClr val="DBEFDE"/>
          </a:solidFill>
          <a:ln>
            <a:solidFill>
              <a:srgbClr val="DBEF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1"/>
          <p:cNvSpPr/>
          <p:nvPr userDrawn="1"/>
        </p:nvSpPr>
        <p:spPr>
          <a:xfrm>
            <a:off x="11027773" y="2305"/>
            <a:ext cx="1183885" cy="6849106"/>
          </a:xfrm>
          <a:custGeom>
            <a:avLst/>
            <a:gdLst>
              <a:gd name="connsiteX0" fmla="*/ 0 w 2493818"/>
              <a:gd name="connsiteY0" fmla="*/ 2233704 h 2233704"/>
              <a:gd name="connsiteX1" fmla="*/ 0 w 2493818"/>
              <a:gd name="connsiteY1" fmla="*/ 0 h 2233704"/>
              <a:gd name="connsiteX2" fmla="*/ 2493818 w 2493818"/>
              <a:gd name="connsiteY2" fmla="*/ 2233704 h 2233704"/>
              <a:gd name="connsiteX3" fmla="*/ 0 w 2493818"/>
              <a:gd name="connsiteY3" fmla="*/ 2233704 h 2233704"/>
              <a:gd name="connsiteX0" fmla="*/ 1520041 w 2493818"/>
              <a:gd name="connsiteY0" fmla="*/ 3623117 h 3623117"/>
              <a:gd name="connsiteX1" fmla="*/ 0 w 2493818"/>
              <a:gd name="connsiteY1" fmla="*/ 0 h 3623117"/>
              <a:gd name="connsiteX2" fmla="*/ 2493818 w 2493818"/>
              <a:gd name="connsiteY2" fmla="*/ 2233704 h 3623117"/>
              <a:gd name="connsiteX3" fmla="*/ 1520041 w 2493818"/>
              <a:gd name="connsiteY3" fmla="*/ 3623117 h 3623117"/>
              <a:gd name="connsiteX0" fmla="*/ 1520041 w 6947065"/>
              <a:gd name="connsiteY0" fmla="*/ 3623117 h 3634992"/>
              <a:gd name="connsiteX1" fmla="*/ 0 w 6947065"/>
              <a:gd name="connsiteY1" fmla="*/ 0 h 3634992"/>
              <a:gd name="connsiteX2" fmla="*/ 6947065 w 6947065"/>
              <a:gd name="connsiteY2" fmla="*/ 3634992 h 3634992"/>
              <a:gd name="connsiteX3" fmla="*/ 1520041 w 6947065"/>
              <a:gd name="connsiteY3" fmla="*/ 3623117 h 3634992"/>
              <a:gd name="connsiteX0" fmla="*/ 4381994 w 9809018"/>
              <a:gd name="connsiteY0" fmla="*/ 6140686 h 6152561"/>
              <a:gd name="connsiteX1" fmla="*/ 0 w 9809018"/>
              <a:gd name="connsiteY1" fmla="*/ 0 h 6152561"/>
              <a:gd name="connsiteX2" fmla="*/ 9809018 w 9809018"/>
              <a:gd name="connsiteY2" fmla="*/ 6152561 h 6152561"/>
              <a:gd name="connsiteX3" fmla="*/ 4381994 w 9809018"/>
              <a:gd name="connsiteY3" fmla="*/ 6140686 h 6152561"/>
              <a:gd name="connsiteX0" fmla="*/ 0 w 5462887"/>
              <a:gd name="connsiteY0" fmla="*/ 6374765 h 6386640"/>
              <a:gd name="connsiteX1" fmla="*/ 5462887 w 5462887"/>
              <a:gd name="connsiteY1" fmla="*/ 0 h 6386640"/>
              <a:gd name="connsiteX2" fmla="*/ 5427024 w 5462887"/>
              <a:gd name="connsiteY2" fmla="*/ 6386640 h 6386640"/>
              <a:gd name="connsiteX3" fmla="*/ 0 w 5462887"/>
              <a:gd name="connsiteY3" fmla="*/ 6374765 h 6386640"/>
              <a:gd name="connsiteX0" fmla="*/ 0 w 6942310"/>
              <a:gd name="connsiteY0" fmla="*/ 4874530 h 6386640"/>
              <a:gd name="connsiteX1" fmla="*/ 6942310 w 6942310"/>
              <a:gd name="connsiteY1" fmla="*/ 0 h 6386640"/>
              <a:gd name="connsiteX2" fmla="*/ 6906447 w 6942310"/>
              <a:gd name="connsiteY2" fmla="*/ 6386640 h 6386640"/>
              <a:gd name="connsiteX3" fmla="*/ 0 w 6942310"/>
              <a:gd name="connsiteY3" fmla="*/ 4874530 h 6386640"/>
              <a:gd name="connsiteX0" fmla="*/ 0 w 6942310"/>
              <a:gd name="connsiteY0" fmla="*/ 4874530 h 6131281"/>
              <a:gd name="connsiteX1" fmla="*/ 6942310 w 6942310"/>
              <a:gd name="connsiteY1" fmla="*/ 0 h 6131281"/>
              <a:gd name="connsiteX2" fmla="*/ 6933345 w 6942310"/>
              <a:gd name="connsiteY2" fmla="*/ 6131281 h 6131281"/>
              <a:gd name="connsiteX3" fmla="*/ 0 w 6942310"/>
              <a:gd name="connsiteY3" fmla="*/ 4874530 h 6131281"/>
              <a:gd name="connsiteX0" fmla="*/ 0 w 2665433"/>
              <a:gd name="connsiteY0" fmla="*/ 6161966 h 6161966"/>
              <a:gd name="connsiteX1" fmla="*/ 2665433 w 2665433"/>
              <a:gd name="connsiteY1" fmla="*/ 0 h 6161966"/>
              <a:gd name="connsiteX2" fmla="*/ 2656468 w 2665433"/>
              <a:gd name="connsiteY2" fmla="*/ 6131281 h 6161966"/>
              <a:gd name="connsiteX3" fmla="*/ 0 w 2665433"/>
              <a:gd name="connsiteY3" fmla="*/ 6161966 h 6161966"/>
              <a:gd name="connsiteX0" fmla="*/ 0 w 2681703"/>
              <a:gd name="connsiteY0" fmla="*/ 6161966 h 6161966"/>
              <a:gd name="connsiteX1" fmla="*/ 2665433 w 2681703"/>
              <a:gd name="connsiteY1" fmla="*/ 0 h 6161966"/>
              <a:gd name="connsiteX2" fmla="*/ 2681422 w 2681703"/>
              <a:gd name="connsiteY2" fmla="*/ 6141153 h 6161966"/>
              <a:gd name="connsiteX3" fmla="*/ 0 w 2681703"/>
              <a:gd name="connsiteY3" fmla="*/ 6161966 h 6161966"/>
              <a:gd name="connsiteX0" fmla="*/ 0 w 2681703"/>
              <a:gd name="connsiteY0" fmla="*/ 6142224 h 6142224"/>
              <a:gd name="connsiteX1" fmla="*/ 2665433 w 2681703"/>
              <a:gd name="connsiteY1" fmla="*/ 0 h 6142224"/>
              <a:gd name="connsiteX2" fmla="*/ 2681422 w 2681703"/>
              <a:gd name="connsiteY2" fmla="*/ 6141153 h 6142224"/>
              <a:gd name="connsiteX3" fmla="*/ 0 w 2681703"/>
              <a:gd name="connsiteY3" fmla="*/ 6142224 h 6142224"/>
              <a:gd name="connsiteX0" fmla="*/ 0 w 2667517"/>
              <a:gd name="connsiteY0" fmla="*/ 6136613 h 6141153"/>
              <a:gd name="connsiteX1" fmla="*/ 2651247 w 2667517"/>
              <a:gd name="connsiteY1" fmla="*/ 0 h 6141153"/>
              <a:gd name="connsiteX2" fmla="*/ 2667236 w 2667517"/>
              <a:gd name="connsiteY2" fmla="*/ 6141153 h 6141153"/>
              <a:gd name="connsiteX3" fmla="*/ 0 w 2667517"/>
              <a:gd name="connsiteY3" fmla="*/ 6136613 h 6141153"/>
              <a:gd name="connsiteX0" fmla="*/ 0 w 2681597"/>
              <a:gd name="connsiteY0" fmla="*/ 6136613 h 6136613"/>
              <a:gd name="connsiteX1" fmla="*/ 2651247 w 2681597"/>
              <a:gd name="connsiteY1" fmla="*/ 0 h 6136613"/>
              <a:gd name="connsiteX2" fmla="*/ 2681422 w 2681597"/>
              <a:gd name="connsiteY2" fmla="*/ 6135542 h 6136613"/>
              <a:gd name="connsiteX3" fmla="*/ 0 w 2681597"/>
              <a:gd name="connsiteY3" fmla="*/ 6136613 h 613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1597" h="6136613">
                <a:moveTo>
                  <a:pt x="0" y="6136613"/>
                </a:moveTo>
                <a:lnTo>
                  <a:pt x="2651247" y="0"/>
                </a:lnTo>
                <a:cubicBezTo>
                  <a:pt x="2648259" y="2043760"/>
                  <a:pt x="2684410" y="4091782"/>
                  <a:pt x="2681422" y="6135542"/>
                </a:cubicBezTo>
                <a:lnTo>
                  <a:pt x="0" y="6136613"/>
                </a:lnTo>
                <a:close/>
              </a:path>
            </a:pathLst>
          </a:custGeom>
          <a:solidFill>
            <a:srgbClr val="CED8D9"/>
          </a:solidFill>
          <a:ln>
            <a:solidFill>
              <a:srgbClr val="CED8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128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751682"/>
            <a:ext cx="3932237" cy="411730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E4E2-9297-9C4E-81BD-44696844E696}" type="datetime3">
              <a:rPr lang="en-CA" smtClean="0"/>
              <a:t>11 April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Open Source Geospatial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90C8-248D-E241-9376-D9F81765130D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171"/>
          <a:stretch/>
        </p:blipFill>
        <p:spPr>
          <a:xfrm>
            <a:off x="108878" y="6229661"/>
            <a:ext cx="583807" cy="56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25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1"/>
          <p:cNvSpPr/>
          <p:nvPr userDrawn="1"/>
        </p:nvSpPr>
        <p:spPr>
          <a:xfrm>
            <a:off x="-19658" y="4900129"/>
            <a:ext cx="3160737" cy="1957871"/>
          </a:xfrm>
          <a:custGeom>
            <a:avLst/>
            <a:gdLst>
              <a:gd name="connsiteX0" fmla="*/ 0 w 2493818"/>
              <a:gd name="connsiteY0" fmla="*/ 2233704 h 2233704"/>
              <a:gd name="connsiteX1" fmla="*/ 0 w 2493818"/>
              <a:gd name="connsiteY1" fmla="*/ 0 h 2233704"/>
              <a:gd name="connsiteX2" fmla="*/ 2493818 w 2493818"/>
              <a:gd name="connsiteY2" fmla="*/ 2233704 h 2233704"/>
              <a:gd name="connsiteX3" fmla="*/ 0 w 2493818"/>
              <a:gd name="connsiteY3" fmla="*/ 2233704 h 2233704"/>
              <a:gd name="connsiteX0" fmla="*/ 1520041 w 2493818"/>
              <a:gd name="connsiteY0" fmla="*/ 3623117 h 3623117"/>
              <a:gd name="connsiteX1" fmla="*/ 0 w 2493818"/>
              <a:gd name="connsiteY1" fmla="*/ 0 h 3623117"/>
              <a:gd name="connsiteX2" fmla="*/ 2493818 w 2493818"/>
              <a:gd name="connsiteY2" fmla="*/ 2233704 h 3623117"/>
              <a:gd name="connsiteX3" fmla="*/ 1520041 w 2493818"/>
              <a:gd name="connsiteY3" fmla="*/ 3623117 h 3623117"/>
              <a:gd name="connsiteX0" fmla="*/ 1520041 w 6947065"/>
              <a:gd name="connsiteY0" fmla="*/ 3623117 h 3634992"/>
              <a:gd name="connsiteX1" fmla="*/ 0 w 6947065"/>
              <a:gd name="connsiteY1" fmla="*/ 0 h 3634992"/>
              <a:gd name="connsiteX2" fmla="*/ 6947065 w 6947065"/>
              <a:gd name="connsiteY2" fmla="*/ 3634992 h 3634992"/>
              <a:gd name="connsiteX3" fmla="*/ 1520041 w 6947065"/>
              <a:gd name="connsiteY3" fmla="*/ 3623117 h 3634992"/>
              <a:gd name="connsiteX0" fmla="*/ 4381994 w 9809018"/>
              <a:gd name="connsiteY0" fmla="*/ 6140686 h 6152561"/>
              <a:gd name="connsiteX1" fmla="*/ 0 w 9809018"/>
              <a:gd name="connsiteY1" fmla="*/ 0 h 6152561"/>
              <a:gd name="connsiteX2" fmla="*/ 9809018 w 9809018"/>
              <a:gd name="connsiteY2" fmla="*/ 6152561 h 6152561"/>
              <a:gd name="connsiteX3" fmla="*/ 4381994 w 9809018"/>
              <a:gd name="connsiteY3" fmla="*/ 6140686 h 6152561"/>
              <a:gd name="connsiteX0" fmla="*/ 4403766 w 9830790"/>
              <a:gd name="connsiteY0" fmla="*/ 5879429 h 5891304"/>
              <a:gd name="connsiteX1" fmla="*/ 0 w 9830790"/>
              <a:gd name="connsiteY1" fmla="*/ 0 h 5891304"/>
              <a:gd name="connsiteX2" fmla="*/ 9830790 w 9830790"/>
              <a:gd name="connsiteY2" fmla="*/ 5891304 h 5891304"/>
              <a:gd name="connsiteX3" fmla="*/ 4403766 w 9830790"/>
              <a:gd name="connsiteY3" fmla="*/ 5879429 h 5891304"/>
              <a:gd name="connsiteX0" fmla="*/ 4360223 w 9787247"/>
              <a:gd name="connsiteY0" fmla="*/ 6097143 h 6109018"/>
              <a:gd name="connsiteX1" fmla="*/ 0 w 9787247"/>
              <a:gd name="connsiteY1" fmla="*/ 0 h 6109018"/>
              <a:gd name="connsiteX2" fmla="*/ 9787247 w 9787247"/>
              <a:gd name="connsiteY2" fmla="*/ 6109018 h 6109018"/>
              <a:gd name="connsiteX3" fmla="*/ 4360223 w 9787247"/>
              <a:gd name="connsiteY3" fmla="*/ 6097143 h 6109018"/>
              <a:gd name="connsiteX0" fmla="*/ 4360223 w 9787247"/>
              <a:gd name="connsiteY0" fmla="*/ 6097143 h 6109018"/>
              <a:gd name="connsiteX1" fmla="*/ 1364225 w 9787247"/>
              <a:gd name="connsiteY1" fmla="*/ 1978381 h 6109018"/>
              <a:gd name="connsiteX2" fmla="*/ 0 w 9787247"/>
              <a:gd name="connsiteY2" fmla="*/ 0 h 6109018"/>
              <a:gd name="connsiteX3" fmla="*/ 9787247 w 9787247"/>
              <a:gd name="connsiteY3" fmla="*/ 6109018 h 6109018"/>
              <a:gd name="connsiteX4" fmla="*/ 4360223 w 9787247"/>
              <a:gd name="connsiteY4" fmla="*/ 6097143 h 6109018"/>
              <a:gd name="connsiteX0" fmla="*/ 2995998 w 8423022"/>
              <a:gd name="connsiteY0" fmla="*/ 5205641 h 5217516"/>
              <a:gd name="connsiteX1" fmla="*/ 0 w 8423022"/>
              <a:gd name="connsiteY1" fmla="*/ 1086879 h 5217516"/>
              <a:gd name="connsiteX2" fmla="*/ 32466 w 8423022"/>
              <a:gd name="connsiteY2" fmla="*/ 0 h 5217516"/>
              <a:gd name="connsiteX3" fmla="*/ 8423022 w 8423022"/>
              <a:gd name="connsiteY3" fmla="*/ 5217516 h 5217516"/>
              <a:gd name="connsiteX4" fmla="*/ 2995998 w 8423022"/>
              <a:gd name="connsiteY4" fmla="*/ 5205641 h 521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3022" h="5217516">
                <a:moveTo>
                  <a:pt x="2995998" y="5205641"/>
                </a:moveTo>
                <a:lnTo>
                  <a:pt x="0" y="1086879"/>
                </a:lnTo>
                <a:lnTo>
                  <a:pt x="32466" y="0"/>
                </a:lnTo>
                <a:lnTo>
                  <a:pt x="8423022" y="5217516"/>
                </a:lnTo>
                <a:lnTo>
                  <a:pt x="2995998" y="5205641"/>
                </a:lnTo>
                <a:close/>
              </a:path>
            </a:pathLst>
          </a:custGeom>
          <a:solidFill>
            <a:srgbClr val="DBEFDE"/>
          </a:solidFill>
          <a:ln>
            <a:solidFill>
              <a:srgbClr val="DBEF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1"/>
          <p:cNvSpPr/>
          <p:nvPr userDrawn="1"/>
        </p:nvSpPr>
        <p:spPr>
          <a:xfrm>
            <a:off x="11027773" y="2305"/>
            <a:ext cx="1183885" cy="6849106"/>
          </a:xfrm>
          <a:custGeom>
            <a:avLst/>
            <a:gdLst>
              <a:gd name="connsiteX0" fmla="*/ 0 w 2493818"/>
              <a:gd name="connsiteY0" fmla="*/ 2233704 h 2233704"/>
              <a:gd name="connsiteX1" fmla="*/ 0 w 2493818"/>
              <a:gd name="connsiteY1" fmla="*/ 0 h 2233704"/>
              <a:gd name="connsiteX2" fmla="*/ 2493818 w 2493818"/>
              <a:gd name="connsiteY2" fmla="*/ 2233704 h 2233704"/>
              <a:gd name="connsiteX3" fmla="*/ 0 w 2493818"/>
              <a:gd name="connsiteY3" fmla="*/ 2233704 h 2233704"/>
              <a:gd name="connsiteX0" fmla="*/ 1520041 w 2493818"/>
              <a:gd name="connsiteY0" fmla="*/ 3623117 h 3623117"/>
              <a:gd name="connsiteX1" fmla="*/ 0 w 2493818"/>
              <a:gd name="connsiteY1" fmla="*/ 0 h 3623117"/>
              <a:gd name="connsiteX2" fmla="*/ 2493818 w 2493818"/>
              <a:gd name="connsiteY2" fmla="*/ 2233704 h 3623117"/>
              <a:gd name="connsiteX3" fmla="*/ 1520041 w 2493818"/>
              <a:gd name="connsiteY3" fmla="*/ 3623117 h 3623117"/>
              <a:gd name="connsiteX0" fmla="*/ 1520041 w 6947065"/>
              <a:gd name="connsiteY0" fmla="*/ 3623117 h 3634992"/>
              <a:gd name="connsiteX1" fmla="*/ 0 w 6947065"/>
              <a:gd name="connsiteY1" fmla="*/ 0 h 3634992"/>
              <a:gd name="connsiteX2" fmla="*/ 6947065 w 6947065"/>
              <a:gd name="connsiteY2" fmla="*/ 3634992 h 3634992"/>
              <a:gd name="connsiteX3" fmla="*/ 1520041 w 6947065"/>
              <a:gd name="connsiteY3" fmla="*/ 3623117 h 3634992"/>
              <a:gd name="connsiteX0" fmla="*/ 4381994 w 9809018"/>
              <a:gd name="connsiteY0" fmla="*/ 6140686 h 6152561"/>
              <a:gd name="connsiteX1" fmla="*/ 0 w 9809018"/>
              <a:gd name="connsiteY1" fmla="*/ 0 h 6152561"/>
              <a:gd name="connsiteX2" fmla="*/ 9809018 w 9809018"/>
              <a:gd name="connsiteY2" fmla="*/ 6152561 h 6152561"/>
              <a:gd name="connsiteX3" fmla="*/ 4381994 w 9809018"/>
              <a:gd name="connsiteY3" fmla="*/ 6140686 h 6152561"/>
              <a:gd name="connsiteX0" fmla="*/ 0 w 5462887"/>
              <a:gd name="connsiteY0" fmla="*/ 6374765 h 6386640"/>
              <a:gd name="connsiteX1" fmla="*/ 5462887 w 5462887"/>
              <a:gd name="connsiteY1" fmla="*/ 0 h 6386640"/>
              <a:gd name="connsiteX2" fmla="*/ 5427024 w 5462887"/>
              <a:gd name="connsiteY2" fmla="*/ 6386640 h 6386640"/>
              <a:gd name="connsiteX3" fmla="*/ 0 w 5462887"/>
              <a:gd name="connsiteY3" fmla="*/ 6374765 h 6386640"/>
              <a:gd name="connsiteX0" fmla="*/ 0 w 6942310"/>
              <a:gd name="connsiteY0" fmla="*/ 4874530 h 6386640"/>
              <a:gd name="connsiteX1" fmla="*/ 6942310 w 6942310"/>
              <a:gd name="connsiteY1" fmla="*/ 0 h 6386640"/>
              <a:gd name="connsiteX2" fmla="*/ 6906447 w 6942310"/>
              <a:gd name="connsiteY2" fmla="*/ 6386640 h 6386640"/>
              <a:gd name="connsiteX3" fmla="*/ 0 w 6942310"/>
              <a:gd name="connsiteY3" fmla="*/ 4874530 h 6386640"/>
              <a:gd name="connsiteX0" fmla="*/ 0 w 6942310"/>
              <a:gd name="connsiteY0" fmla="*/ 4874530 h 6131281"/>
              <a:gd name="connsiteX1" fmla="*/ 6942310 w 6942310"/>
              <a:gd name="connsiteY1" fmla="*/ 0 h 6131281"/>
              <a:gd name="connsiteX2" fmla="*/ 6933345 w 6942310"/>
              <a:gd name="connsiteY2" fmla="*/ 6131281 h 6131281"/>
              <a:gd name="connsiteX3" fmla="*/ 0 w 6942310"/>
              <a:gd name="connsiteY3" fmla="*/ 4874530 h 6131281"/>
              <a:gd name="connsiteX0" fmla="*/ 0 w 2665433"/>
              <a:gd name="connsiteY0" fmla="*/ 6161966 h 6161966"/>
              <a:gd name="connsiteX1" fmla="*/ 2665433 w 2665433"/>
              <a:gd name="connsiteY1" fmla="*/ 0 h 6161966"/>
              <a:gd name="connsiteX2" fmla="*/ 2656468 w 2665433"/>
              <a:gd name="connsiteY2" fmla="*/ 6131281 h 6161966"/>
              <a:gd name="connsiteX3" fmla="*/ 0 w 2665433"/>
              <a:gd name="connsiteY3" fmla="*/ 6161966 h 6161966"/>
              <a:gd name="connsiteX0" fmla="*/ 0 w 2681703"/>
              <a:gd name="connsiteY0" fmla="*/ 6161966 h 6161966"/>
              <a:gd name="connsiteX1" fmla="*/ 2665433 w 2681703"/>
              <a:gd name="connsiteY1" fmla="*/ 0 h 6161966"/>
              <a:gd name="connsiteX2" fmla="*/ 2681422 w 2681703"/>
              <a:gd name="connsiteY2" fmla="*/ 6141153 h 6161966"/>
              <a:gd name="connsiteX3" fmla="*/ 0 w 2681703"/>
              <a:gd name="connsiteY3" fmla="*/ 6161966 h 6161966"/>
              <a:gd name="connsiteX0" fmla="*/ 0 w 2681703"/>
              <a:gd name="connsiteY0" fmla="*/ 6142224 h 6142224"/>
              <a:gd name="connsiteX1" fmla="*/ 2665433 w 2681703"/>
              <a:gd name="connsiteY1" fmla="*/ 0 h 6142224"/>
              <a:gd name="connsiteX2" fmla="*/ 2681422 w 2681703"/>
              <a:gd name="connsiteY2" fmla="*/ 6141153 h 6142224"/>
              <a:gd name="connsiteX3" fmla="*/ 0 w 2681703"/>
              <a:gd name="connsiteY3" fmla="*/ 6142224 h 6142224"/>
              <a:gd name="connsiteX0" fmla="*/ 0 w 2667517"/>
              <a:gd name="connsiteY0" fmla="*/ 6136613 h 6141153"/>
              <a:gd name="connsiteX1" fmla="*/ 2651247 w 2667517"/>
              <a:gd name="connsiteY1" fmla="*/ 0 h 6141153"/>
              <a:gd name="connsiteX2" fmla="*/ 2667236 w 2667517"/>
              <a:gd name="connsiteY2" fmla="*/ 6141153 h 6141153"/>
              <a:gd name="connsiteX3" fmla="*/ 0 w 2667517"/>
              <a:gd name="connsiteY3" fmla="*/ 6136613 h 6141153"/>
              <a:gd name="connsiteX0" fmla="*/ 0 w 2681597"/>
              <a:gd name="connsiteY0" fmla="*/ 6136613 h 6136613"/>
              <a:gd name="connsiteX1" fmla="*/ 2651247 w 2681597"/>
              <a:gd name="connsiteY1" fmla="*/ 0 h 6136613"/>
              <a:gd name="connsiteX2" fmla="*/ 2681422 w 2681597"/>
              <a:gd name="connsiteY2" fmla="*/ 6135542 h 6136613"/>
              <a:gd name="connsiteX3" fmla="*/ 0 w 2681597"/>
              <a:gd name="connsiteY3" fmla="*/ 6136613 h 613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1597" h="6136613">
                <a:moveTo>
                  <a:pt x="0" y="6136613"/>
                </a:moveTo>
                <a:lnTo>
                  <a:pt x="2651247" y="0"/>
                </a:lnTo>
                <a:cubicBezTo>
                  <a:pt x="2648259" y="2043760"/>
                  <a:pt x="2684410" y="4091782"/>
                  <a:pt x="2681422" y="6135542"/>
                </a:cubicBezTo>
                <a:lnTo>
                  <a:pt x="0" y="6136613"/>
                </a:lnTo>
                <a:close/>
              </a:path>
            </a:pathLst>
          </a:custGeom>
          <a:solidFill>
            <a:srgbClr val="CED8D9"/>
          </a:solidFill>
          <a:ln>
            <a:solidFill>
              <a:srgbClr val="CED8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128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750741"/>
            <a:ext cx="3932237" cy="411824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1BDCE-1EF7-1849-8C10-C0D59C30E9D7}" type="datetime3">
              <a:rPr lang="en-CA" smtClean="0"/>
              <a:t>11 April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Open Source Geospatial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90C8-248D-E241-9376-D9F81765130D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171"/>
          <a:stretch/>
        </p:blipFill>
        <p:spPr>
          <a:xfrm>
            <a:off x="108878" y="6229661"/>
            <a:ext cx="583807" cy="56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15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1"/>
          <p:cNvSpPr/>
          <p:nvPr userDrawn="1"/>
        </p:nvSpPr>
        <p:spPr>
          <a:xfrm>
            <a:off x="-19658" y="4900129"/>
            <a:ext cx="3160737" cy="1957871"/>
          </a:xfrm>
          <a:custGeom>
            <a:avLst/>
            <a:gdLst>
              <a:gd name="connsiteX0" fmla="*/ 0 w 2493818"/>
              <a:gd name="connsiteY0" fmla="*/ 2233704 h 2233704"/>
              <a:gd name="connsiteX1" fmla="*/ 0 w 2493818"/>
              <a:gd name="connsiteY1" fmla="*/ 0 h 2233704"/>
              <a:gd name="connsiteX2" fmla="*/ 2493818 w 2493818"/>
              <a:gd name="connsiteY2" fmla="*/ 2233704 h 2233704"/>
              <a:gd name="connsiteX3" fmla="*/ 0 w 2493818"/>
              <a:gd name="connsiteY3" fmla="*/ 2233704 h 2233704"/>
              <a:gd name="connsiteX0" fmla="*/ 1520041 w 2493818"/>
              <a:gd name="connsiteY0" fmla="*/ 3623117 h 3623117"/>
              <a:gd name="connsiteX1" fmla="*/ 0 w 2493818"/>
              <a:gd name="connsiteY1" fmla="*/ 0 h 3623117"/>
              <a:gd name="connsiteX2" fmla="*/ 2493818 w 2493818"/>
              <a:gd name="connsiteY2" fmla="*/ 2233704 h 3623117"/>
              <a:gd name="connsiteX3" fmla="*/ 1520041 w 2493818"/>
              <a:gd name="connsiteY3" fmla="*/ 3623117 h 3623117"/>
              <a:gd name="connsiteX0" fmla="*/ 1520041 w 6947065"/>
              <a:gd name="connsiteY0" fmla="*/ 3623117 h 3634992"/>
              <a:gd name="connsiteX1" fmla="*/ 0 w 6947065"/>
              <a:gd name="connsiteY1" fmla="*/ 0 h 3634992"/>
              <a:gd name="connsiteX2" fmla="*/ 6947065 w 6947065"/>
              <a:gd name="connsiteY2" fmla="*/ 3634992 h 3634992"/>
              <a:gd name="connsiteX3" fmla="*/ 1520041 w 6947065"/>
              <a:gd name="connsiteY3" fmla="*/ 3623117 h 3634992"/>
              <a:gd name="connsiteX0" fmla="*/ 4381994 w 9809018"/>
              <a:gd name="connsiteY0" fmla="*/ 6140686 h 6152561"/>
              <a:gd name="connsiteX1" fmla="*/ 0 w 9809018"/>
              <a:gd name="connsiteY1" fmla="*/ 0 h 6152561"/>
              <a:gd name="connsiteX2" fmla="*/ 9809018 w 9809018"/>
              <a:gd name="connsiteY2" fmla="*/ 6152561 h 6152561"/>
              <a:gd name="connsiteX3" fmla="*/ 4381994 w 9809018"/>
              <a:gd name="connsiteY3" fmla="*/ 6140686 h 6152561"/>
              <a:gd name="connsiteX0" fmla="*/ 4403766 w 9830790"/>
              <a:gd name="connsiteY0" fmla="*/ 5879429 h 5891304"/>
              <a:gd name="connsiteX1" fmla="*/ 0 w 9830790"/>
              <a:gd name="connsiteY1" fmla="*/ 0 h 5891304"/>
              <a:gd name="connsiteX2" fmla="*/ 9830790 w 9830790"/>
              <a:gd name="connsiteY2" fmla="*/ 5891304 h 5891304"/>
              <a:gd name="connsiteX3" fmla="*/ 4403766 w 9830790"/>
              <a:gd name="connsiteY3" fmla="*/ 5879429 h 5891304"/>
              <a:gd name="connsiteX0" fmla="*/ 4360223 w 9787247"/>
              <a:gd name="connsiteY0" fmla="*/ 6097143 h 6109018"/>
              <a:gd name="connsiteX1" fmla="*/ 0 w 9787247"/>
              <a:gd name="connsiteY1" fmla="*/ 0 h 6109018"/>
              <a:gd name="connsiteX2" fmla="*/ 9787247 w 9787247"/>
              <a:gd name="connsiteY2" fmla="*/ 6109018 h 6109018"/>
              <a:gd name="connsiteX3" fmla="*/ 4360223 w 9787247"/>
              <a:gd name="connsiteY3" fmla="*/ 6097143 h 6109018"/>
              <a:gd name="connsiteX0" fmla="*/ 4360223 w 9787247"/>
              <a:gd name="connsiteY0" fmla="*/ 6097143 h 6109018"/>
              <a:gd name="connsiteX1" fmla="*/ 1364225 w 9787247"/>
              <a:gd name="connsiteY1" fmla="*/ 1978381 h 6109018"/>
              <a:gd name="connsiteX2" fmla="*/ 0 w 9787247"/>
              <a:gd name="connsiteY2" fmla="*/ 0 h 6109018"/>
              <a:gd name="connsiteX3" fmla="*/ 9787247 w 9787247"/>
              <a:gd name="connsiteY3" fmla="*/ 6109018 h 6109018"/>
              <a:gd name="connsiteX4" fmla="*/ 4360223 w 9787247"/>
              <a:gd name="connsiteY4" fmla="*/ 6097143 h 6109018"/>
              <a:gd name="connsiteX0" fmla="*/ 2995998 w 8423022"/>
              <a:gd name="connsiteY0" fmla="*/ 5205641 h 5217516"/>
              <a:gd name="connsiteX1" fmla="*/ 0 w 8423022"/>
              <a:gd name="connsiteY1" fmla="*/ 1086879 h 5217516"/>
              <a:gd name="connsiteX2" fmla="*/ 32466 w 8423022"/>
              <a:gd name="connsiteY2" fmla="*/ 0 h 5217516"/>
              <a:gd name="connsiteX3" fmla="*/ 8423022 w 8423022"/>
              <a:gd name="connsiteY3" fmla="*/ 5217516 h 5217516"/>
              <a:gd name="connsiteX4" fmla="*/ 2995998 w 8423022"/>
              <a:gd name="connsiteY4" fmla="*/ 5205641 h 521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3022" h="5217516">
                <a:moveTo>
                  <a:pt x="2995998" y="5205641"/>
                </a:moveTo>
                <a:lnTo>
                  <a:pt x="0" y="1086879"/>
                </a:lnTo>
                <a:lnTo>
                  <a:pt x="32466" y="0"/>
                </a:lnTo>
                <a:lnTo>
                  <a:pt x="8423022" y="5217516"/>
                </a:lnTo>
                <a:lnTo>
                  <a:pt x="2995998" y="5205641"/>
                </a:lnTo>
                <a:close/>
              </a:path>
            </a:pathLst>
          </a:custGeom>
          <a:solidFill>
            <a:srgbClr val="DBEFDE"/>
          </a:solidFill>
          <a:ln>
            <a:solidFill>
              <a:srgbClr val="DBEF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1"/>
          <p:cNvSpPr/>
          <p:nvPr userDrawn="1"/>
        </p:nvSpPr>
        <p:spPr>
          <a:xfrm>
            <a:off x="11027773" y="2305"/>
            <a:ext cx="1183885" cy="6849106"/>
          </a:xfrm>
          <a:custGeom>
            <a:avLst/>
            <a:gdLst>
              <a:gd name="connsiteX0" fmla="*/ 0 w 2493818"/>
              <a:gd name="connsiteY0" fmla="*/ 2233704 h 2233704"/>
              <a:gd name="connsiteX1" fmla="*/ 0 w 2493818"/>
              <a:gd name="connsiteY1" fmla="*/ 0 h 2233704"/>
              <a:gd name="connsiteX2" fmla="*/ 2493818 w 2493818"/>
              <a:gd name="connsiteY2" fmla="*/ 2233704 h 2233704"/>
              <a:gd name="connsiteX3" fmla="*/ 0 w 2493818"/>
              <a:gd name="connsiteY3" fmla="*/ 2233704 h 2233704"/>
              <a:gd name="connsiteX0" fmla="*/ 1520041 w 2493818"/>
              <a:gd name="connsiteY0" fmla="*/ 3623117 h 3623117"/>
              <a:gd name="connsiteX1" fmla="*/ 0 w 2493818"/>
              <a:gd name="connsiteY1" fmla="*/ 0 h 3623117"/>
              <a:gd name="connsiteX2" fmla="*/ 2493818 w 2493818"/>
              <a:gd name="connsiteY2" fmla="*/ 2233704 h 3623117"/>
              <a:gd name="connsiteX3" fmla="*/ 1520041 w 2493818"/>
              <a:gd name="connsiteY3" fmla="*/ 3623117 h 3623117"/>
              <a:gd name="connsiteX0" fmla="*/ 1520041 w 6947065"/>
              <a:gd name="connsiteY0" fmla="*/ 3623117 h 3634992"/>
              <a:gd name="connsiteX1" fmla="*/ 0 w 6947065"/>
              <a:gd name="connsiteY1" fmla="*/ 0 h 3634992"/>
              <a:gd name="connsiteX2" fmla="*/ 6947065 w 6947065"/>
              <a:gd name="connsiteY2" fmla="*/ 3634992 h 3634992"/>
              <a:gd name="connsiteX3" fmla="*/ 1520041 w 6947065"/>
              <a:gd name="connsiteY3" fmla="*/ 3623117 h 3634992"/>
              <a:gd name="connsiteX0" fmla="*/ 4381994 w 9809018"/>
              <a:gd name="connsiteY0" fmla="*/ 6140686 h 6152561"/>
              <a:gd name="connsiteX1" fmla="*/ 0 w 9809018"/>
              <a:gd name="connsiteY1" fmla="*/ 0 h 6152561"/>
              <a:gd name="connsiteX2" fmla="*/ 9809018 w 9809018"/>
              <a:gd name="connsiteY2" fmla="*/ 6152561 h 6152561"/>
              <a:gd name="connsiteX3" fmla="*/ 4381994 w 9809018"/>
              <a:gd name="connsiteY3" fmla="*/ 6140686 h 6152561"/>
              <a:gd name="connsiteX0" fmla="*/ 0 w 5462887"/>
              <a:gd name="connsiteY0" fmla="*/ 6374765 h 6386640"/>
              <a:gd name="connsiteX1" fmla="*/ 5462887 w 5462887"/>
              <a:gd name="connsiteY1" fmla="*/ 0 h 6386640"/>
              <a:gd name="connsiteX2" fmla="*/ 5427024 w 5462887"/>
              <a:gd name="connsiteY2" fmla="*/ 6386640 h 6386640"/>
              <a:gd name="connsiteX3" fmla="*/ 0 w 5462887"/>
              <a:gd name="connsiteY3" fmla="*/ 6374765 h 6386640"/>
              <a:gd name="connsiteX0" fmla="*/ 0 w 6942310"/>
              <a:gd name="connsiteY0" fmla="*/ 4874530 h 6386640"/>
              <a:gd name="connsiteX1" fmla="*/ 6942310 w 6942310"/>
              <a:gd name="connsiteY1" fmla="*/ 0 h 6386640"/>
              <a:gd name="connsiteX2" fmla="*/ 6906447 w 6942310"/>
              <a:gd name="connsiteY2" fmla="*/ 6386640 h 6386640"/>
              <a:gd name="connsiteX3" fmla="*/ 0 w 6942310"/>
              <a:gd name="connsiteY3" fmla="*/ 4874530 h 6386640"/>
              <a:gd name="connsiteX0" fmla="*/ 0 w 6942310"/>
              <a:gd name="connsiteY0" fmla="*/ 4874530 h 6131281"/>
              <a:gd name="connsiteX1" fmla="*/ 6942310 w 6942310"/>
              <a:gd name="connsiteY1" fmla="*/ 0 h 6131281"/>
              <a:gd name="connsiteX2" fmla="*/ 6933345 w 6942310"/>
              <a:gd name="connsiteY2" fmla="*/ 6131281 h 6131281"/>
              <a:gd name="connsiteX3" fmla="*/ 0 w 6942310"/>
              <a:gd name="connsiteY3" fmla="*/ 4874530 h 6131281"/>
              <a:gd name="connsiteX0" fmla="*/ 0 w 2665433"/>
              <a:gd name="connsiteY0" fmla="*/ 6161966 h 6161966"/>
              <a:gd name="connsiteX1" fmla="*/ 2665433 w 2665433"/>
              <a:gd name="connsiteY1" fmla="*/ 0 h 6161966"/>
              <a:gd name="connsiteX2" fmla="*/ 2656468 w 2665433"/>
              <a:gd name="connsiteY2" fmla="*/ 6131281 h 6161966"/>
              <a:gd name="connsiteX3" fmla="*/ 0 w 2665433"/>
              <a:gd name="connsiteY3" fmla="*/ 6161966 h 6161966"/>
              <a:gd name="connsiteX0" fmla="*/ 0 w 2681703"/>
              <a:gd name="connsiteY0" fmla="*/ 6161966 h 6161966"/>
              <a:gd name="connsiteX1" fmla="*/ 2665433 w 2681703"/>
              <a:gd name="connsiteY1" fmla="*/ 0 h 6161966"/>
              <a:gd name="connsiteX2" fmla="*/ 2681422 w 2681703"/>
              <a:gd name="connsiteY2" fmla="*/ 6141153 h 6161966"/>
              <a:gd name="connsiteX3" fmla="*/ 0 w 2681703"/>
              <a:gd name="connsiteY3" fmla="*/ 6161966 h 6161966"/>
              <a:gd name="connsiteX0" fmla="*/ 0 w 2681703"/>
              <a:gd name="connsiteY0" fmla="*/ 6142224 h 6142224"/>
              <a:gd name="connsiteX1" fmla="*/ 2665433 w 2681703"/>
              <a:gd name="connsiteY1" fmla="*/ 0 h 6142224"/>
              <a:gd name="connsiteX2" fmla="*/ 2681422 w 2681703"/>
              <a:gd name="connsiteY2" fmla="*/ 6141153 h 6142224"/>
              <a:gd name="connsiteX3" fmla="*/ 0 w 2681703"/>
              <a:gd name="connsiteY3" fmla="*/ 6142224 h 6142224"/>
              <a:gd name="connsiteX0" fmla="*/ 0 w 2667517"/>
              <a:gd name="connsiteY0" fmla="*/ 6136613 h 6141153"/>
              <a:gd name="connsiteX1" fmla="*/ 2651247 w 2667517"/>
              <a:gd name="connsiteY1" fmla="*/ 0 h 6141153"/>
              <a:gd name="connsiteX2" fmla="*/ 2667236 w 2667517"/>
              <a:gd name="connsiteY2" fmla="*/ 6141153 h 6141153"/>
              <a:gd name="connsiteX3" fmla="*/ 0 w 2667517"/>
              <a:gd name="connsiteY3" fmla="*/ 6136613 h 6141153"/>
              <a:gd name="connsiteX0" fmla="*/ 0 w 2681597"/>
              <a:gd name="connsiteY0" fmla="*/ 6136613 h 6136613"/>
              <a:gd name="connsiteX1" fmla="*/ 2651247 w 2681597"/>
              <a:gd name="connsiteY1" fmla="*/ 0 h 6136613"/>
              <a:gd name="connsiteX2" fmla="*/ 2681422 w 2681597"/>
              <a:gd name="connsiteY2" fmla="*/ 6135542 h 6136613"/>
              <a:gd name="connsiteX3" fmla="*/ 0 w 2681597"/>
              <a:gd name="connsiteY3" fmla="*/ 6136613 h 613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1597" h="6136613">
                <a:moveTo>
                  <a:pt x="0" y="6136613"/>
                </a:moveTo>
                <a:lnTo>
                  <a:pt x="2651247" y="0"/>
                </a:lnTo>
                <a:cubicBezTo>
                  <a:pt x="2648259" y="2043760"/>
                  <a:pt x="2684410" y="4091782"/>
                  <a:pt x="2681422" y="6135542"/>
                </a:cubicBezTo>
                <a:lnTo>
                  <a:pt x="0" y="6136613"/>
                </a:lnTo>
                <a:close/>
              </a:path>
            </a:pathLst>
          </a:custGeom>
          <a:solidFill>
            <a:srgbClr val="CED8D9"/>
          </a:solidFill>
          <a:ln>
            <a:solidFill>
              <a:srgbClr val="CED8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73943-E8DD-7545-BA22-7B21EC147BA8}" type="datetime3">
              <a:rPr lang="en-CA" smtClean="0"/>
              <a:t>11 April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Open Source Geospatial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90C8-248D-E241-9376-D9F81765130D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171"/>
          <a:stretch/>
        </p:blipFill>
        <p:spPr>
          <a:xfrm>
            <a:off x="108878" y="6229661"/>
            <a:ext cx="583807" cy="56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67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1"/>
          <p:cNvSpPr/>
          <p:nvPr userDrawn="1"/>
        </p:nvSpPr>
        <p:spPr>
          <a:xfrm>
            <a:off x="-19658" y="4900129"/>
            <a:ext cx="3160737" cy="1957871"/>
          </a:xfrm>
          <a:custGeom>
            <a:avLst/>
            <a:gdLst>
              <a:gd name="connsiteX0" fmla="*/ 0 w 2493818"/>
              <a:gd name="connsiteY0" fmla="*/ 2233704 h 2233704"/>
              <a:gd name="connsiteX1" fmla="*/ 0 w 2493818"/>
              <a:gd name="connsiteY1" fmla="*/ 0 h 2233704"/>
              <a:gd name="connsiteX2" fmla="*/ 2493818 w 2493818"/>
              <a:gd name="connsiteY2" fmla="*/ 2233704 h 2233704"/>
              <a:gd name="connsiteX3" fmla="*/ 0 w 2493818"/>
              <a:gd name="connsiteY3" fmla="*/ 2233704 h 2233704"/>
              <a:gd name="connsiteX0" fmla="*/ 1520041 w 2493818"/>
              <a:gd name="connsiteY0" fmla="*/ 3623117 h 3623117"/>
              <a:gd name="connsiteX1" fmla="*/ 0 w 2493818"/>
              <a:gd name="connsiteY1" fmla="*/ 0 h 3623117"/>
              <a:gd name="connsiteX2" fmla="*/ 2493818 w 2493818"/>
              <a:gd name="connsiteY2" fmla="*/ 2233704 h 3623117"/>
              <a:gd name="connsiteX3" fmla="*/ 1520041 w 2493818"/>
              <a:gd name="connsiteY3" fmla="*/ 3623117 h 3623117"/>
              <a:gd name="connsiteX0" fmla="*/ 1520041 w 6947065"/>
              <a:gd name="connsiteY0" fmla="*/ 3623117 h 3634992"/>
              <a:gd name="connsiteX1" fmla="*/ 0 w 6947065"/>
              <a:gd name="connsiteY1" fmla="*/ 0 h 3634992"/>
              <a:gd name="connsiteX2" fmla="*/ 6947065 w 6947065"/>
              <a:gd name="connsiteY2" fmla="*/ 3634992 h 3634992"/>
              <a:gd name="connsiteX3" fmla="*/ 1520041 w 6947065"/>
              <a:gd name="connsiteY3" fmla="*/ 3623117 h 3634992"/>
              <a:gd name="connsiteX0" fmla="*/ 4381994 w 9809018"/>
              <a:gd name="connsiteY0" fmla="*/ 6140686 h 6152561"/>
              <a:gd name="connsiteX1" fmla="*/ 0 w 9809018"/>
              <a:gd name="connsiteY1" fmla="*/ 0 h 6152561"/>
              <a:gd name="connsiteX2" fmla="*/ 9809018 w 9809018"/>
              <a:gd name="connsiteY2" fmla="*/ 6152561 h 6152561"/>
              <a:gd name="connsiteX3" fmla="*/ 4381994 w 9809018"/>
              <a:gd name="connsiteY3" fmla="*/ 6140686 h 6152561"/>
              <a:gd name="connsiteX0" fmla="*/ 4403766 w 9830790"/>
              <a:gd name="connsiteY0" fmla="*/ 5879429 h 5891304"/>
              <a:gd name="connsiteX1" fmla="*/ 0 w 9830790"/>
              <a:gd name="connsiteY1" fmla="*/ 0 h 5891304"/>
              <a:gd name="connsiteX2" fmla="*/ 9830790 w 9830790"/>
              <a:gd name="connsiteY2" fmla="*/ 5891304 h 5891304"/>
              <a:gd name="connsiteX3" fmla="*/ 4403766 w 9830790"/>
              <a:gd name="connsiteY3" fmla="*/ 5879429 h 5891304"/>
              <a:gd name="connsiteX0" fmla="*/ 4360223 w 9787247"/>
              <a:gd name="connsiteY0" fmla="*/ 6097143 h 6109018"/>
              <a:gd name="connsiteX1" fmla="*/ 0 w 9787247"/>
              <a:gd name="connsiteY1" fmla="*/ 0 h 6109018"/>
              <a:gd name="connsiteX2" fmla="*/ 9787247 w 9787247"/>
              <a:gd name="connsiteY2" fmla="*/ 6109018 h 6109018"/>
              <a:gd name="connsiteX3" fmla="*/ 4360223 w 9787247"/>
              <a:gd name="connsiteY3" fmla="*/ 6097143 h 6109018"/>
              <a:gd name="connsiteX0" fmla="*/ 4360223 w 9787247"/>
              <a:gd name="connsiteY0" fmla="*/ 6097143 h 6109018"/>
              <a:gd name="connsiteX1" fmla="*/ 1364225 w 9787247"/>
              <a:gd name="connsiteY1" fmla="*/ 1978381 h 6109018"/>
              <a:gd name="connsiteX2" fmla="*/ 0 w 9787247"/>
              <a:gd name="connsiteY2" fmla="*/ 0 h 6109018"/>
              <a:gd name="connsiteX3" fmla="*/ 9787247 w 9787247"/>
              <a:gd name="connsiteY3" fmla="*/ 6109018 h 6109018"/>
              <a:gd name="connsiteX4" fmla="*/ 4360223 w 9787247"/>
              <a:gd name="connsiteY4" fmla="*/ 6097143 h 6109018"/>
              <a:gd name="connsiteX0" fmla="*/ 2995998 w 8423022"/>
              <a:gd name="connsiteY0" fmla="*/ 5205641 h 5217516"/>
              <a:gd name="connsiteX1" fmla="*/ 0 w 8423022"/>
              <a:gd name="connsiteY1" fmla="*/ 1086879 h 5217516"/>
              <a:gd name="connsiteX2" fmla="*/ 32466 w 8423022"/>
              <a:gd name="connsiteY2" fmla="*/ 0 h 5217516"/>
              <a:gd name="connsiteX3" fmla="*/ 8423022 w 8423022"/>
              <a:gd name="connsiteY3" fmla="*/ 5217516 h 5217516"/>
              <a:gd name="connsiteX4" fmla="*/ 2995998 w 8423022"/>
              <a:gd name="connsiteY4" fmla="*/ 5205641 h 521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3022" h="5217516">
                <a:moveTo>
                  <a:pt x="2995998" y="5205641"/>
                </a:moveTo>
                <a:lnTo>
                  <a:pt x="0" y="1086879"/>
                </a:lnTo>
                <a:lnTo>
                  <a:pt x="32466" y="0"/>
                </a:lnTo>
                <a:lnTo>
                  <a:pt x="8423022" y="5217516"/>
                </a:lnTo>
                <a:lnTo>
                  <a:pt x="2995998" y="5205641"/>
                </a:lnTo>
                <a:close/>
              </a:path>
            </a:pathLst>
          </a:custGeom>
          <a:solidFill>
            <a:srgbClr val="DBEFDE"/>
          </a:solidFill>
          <a:ln>
            <a:solidFill>
              <a:srgbClr val="DBEF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1"/>
          <p:cNvSpPr/>
          <p:nvPr userDrawn="1"/>
        </p:nvSpPr>
        <p:spPr>
          <a:xfrm>
            <a:off x="11027773" y="2305"/>
            <a:ext cx="1183885" cy="6849106"/>
          </a:xfrm>
          <a:custGeom>
            <a:avLst/>
            <a:gdLst>
              <a:gd name="connsiteX0" fmla="*/ 0 w 2493818"/>
              <a:gd name="connsiteY0" fmla="*/ 2233704 h 2233704"/>
              <a:gd name="connsiteX1" fmla="*/ 0 w 2493818"/>
              <a:gd name="connsiteY1" fmla="*/ 0 h 2233704"/>
              <a:gd name="connsiteX2" fmla="*/ 2493818 w 2493818"/>
              <a:gd name="connsiteY2" fmla="*/ 2233704 h 2233704"/>
              <a:gd name="connsiteX3" fmla="*/ 0 w 2493818"/>
              <a:gd name="connsiteY3" fmla="*/ 2233704 h 2233704"/>
              <a:gd name="connsiteX0" fmla="*/ 1520041 w 2493818"/>
              <a:gd name="connsiteY0" fmla="*/ 3623117 h 3623117"/>
              <a:gd name="connsiteX1" fmla="*/ 0 w 2493818"/>
              <a:gd name="connsiteY1" fmla="*/ 0 h 3623117"/>
              <a:gd name="connsiteX2" fmla="*/ 2493818 w 2493818"/>
              <a:gd name="connsiteY2" fmla="*/ 2233704 h 3623117"/>
              <a:gd name="connsiteX3" fmla="*/ 1520041 w 2493818"/>
              <a:gd name="connsiteY3" fmla="*/ 3623117 h 3623117"/>
              <a:gd name="connsiteX0" fmla="*/ 1520041 w 6947065"/>
              <a:gd name="connsiteY0" fmla="*/ 3623117 h 3634992"/>
              <a:gd name="connsiteX1" fmla="*/ 0 w 6947065"/>
              <a:gd name="connsiteY1" fmla="*/ 0 h 3634992"/>
              <a:gd name="connsiteX2" fmla="*/ 6947065 w 6947065"/>
              <a:gd name="connsiteY2" fmla="*/ 3634992 h 3634992"/>
              <a:gd name="connsiteX3" fmla="*/ 1520041 w 6947065"/>
              <a:gd name="connsiteY3" fmla="*/ 3623117 h 3634992"/>
              <a:gd name="connsiteX0" fmla="*/ 4381994 w 9809018"/>
              <a:gd name="connsiteY0" fmla="*/ 6140686 h 6152561"/>
              <a:gd name="connsiteX1" fmla="*/ 0 w 9809018"/>
              <a:gd name="connsiteY1" fmla="*/ 0 h 6152561"/>
              <a:gd name="connsiteX2" fmla="*/ 9809018 w 9809018"/>
              <a:gd name="connsiteY2" fmla="*/ 6152561 h 6152561"/>
              <a:gd name="connsiteX3" fmla="*/ 4381994 w 9809018"/>
              <a:gd name="connsiteY3" fmla="*/ 6140686 h 6152561"/>
              <a:gd name="connsiteX0" fmla="*/ 0 w 5462887"/>
              <a:gd name="connsiteY0" fmla="*/ 6374765 h 6386640"/>
              <a:gd name="connsiteX1" fmla="*/ 5462887 w 5462887"/>
              <a:gd name="connsiteY1" fmla="*/ 0 h 6386640"/>
              <a:gd name="connsiteX2" fmla="*/ 5427024 w 5462887"/>
              <a:gd name="connsiteY2" fmla="*/ 6386640 h 6386640"/>
              <a:gd name="connsiteX3" fmla="*/ 0 w 5462887"/>
              <a:gd name="connsiteY3" fmla="*/ 6374765 h 6386640"/>
              <a:gd name="connsiteX0" fmla="*/ 0 w 6942310"/>
              <a:gd name="connsiteY0" fmla="*/ 4874530 h 6386640"/>
              <a:gd name="connsiteX1" fmla="*/ 6942310 w 6942310"/>
              <a:gd name="connsiteY1" fmla="*/ 0 h 6386640"/>
              <a:gd name="connsiteX2" fmla="*/ 6906447 w 6942310"/>
              <a:gd name="connsiteY2" fmla="*/ 6386640 h 6386640"/>
              <a:gd name="connsiteX3" fmla="*/ 0 w 6942310"/>
              <a:gd name="connsiteY3" fmla="*/ 4874530 h 6386640"/>
              <a:gd name="connsiteX0" fmla="*/ 0 w 6942310"/>
              <a:gd name="connsiteY0" fmla="*/ 4874530 h 6131281"/>
              <a:gd name="connsiteX1" fmla="*/ 6942310 w 6942310"/>
              <a:gd name="connsiteY1" fmla="*/ 0 h 6131281"/>
              <a:gd name="connsiteX2" fmla="*/ 6933345 w 6942310"/>
              <a:gd name="connsiteY2" fmla="*/ 6131281 h 6131281"/>
              <a:gd name="connsiteX3" fmla="*/ 0 w 6942310"/>
              <a:gd name="connsiteY3" fmla="*/ 4874530 h 6131281"/>
              <a:gd name="connsiteX0" fmla="*/ 0 w 2665433"/>
              <a:gd name="connsiteY0" fmla="*/ 6161966 h 6161966"/>
              <a:gd name="connsiteX1" fmla="*/ 2665433 w 2665433"/>
              <a:gd name="connsiteY1" fmla="*/ 0 h 6161966"/>
              <a:gd name="connsiteX2" fmla="*/ 2656468 w 2665433"/>
              <a:gd name="connsiteY2" fmla="*/ 6131281 h 6161966"/>
              <a:gd name="connsiteX3" fmla="*/ 0 w 2665433"/>
              <a:gd name="connsiteY3" fmla="*/ 6161966 h 6161966"/>
              <a:gd name="connsiteX0" fmla="*/ 0 w 2681703"/>
              <a:gd name="connsiteY0" fmla="*/ 6161966 h 6161966"/>
              <a:gd name="connsiteX1" fmla="*/ 2665433 w 2681703"/>
              <a:gd name="connsiteY1" fmla="*/ 0 h 6161966"/>
              <a:gd name="connsiteX2" fmla="*/ 2681422 w 2681703"/>
              <a:gd name="connsiteY2" fmla="*/ 6141153 h 6161966"/>
              <a:gd name="connsiteX3" fmla="*/ 0 w 2681703"/>
              <a:gd name="connsiteY3" fmla="*/ 6161966 h 6161966"/>
              <a:gd name="connsiteX0" fmla="*/ 0 w 2681703"/>
              <a:gd name="connsiteY0" fmla="*/ 6142224 h 6142224"/>
              <a:gd name="connsiteX1" fmla="*/ 2665433 w 2681703"/>
              <a:gd name="connsiteY1" fmla="*/ 0 h 6142224"/>
              <a:gd name="connsiteX2" fmla="*/ 2681422 w 2681703"/>
              <a:gd name="connsiteY2" fmla="*/ 6141153 h 6142224"/>
              <a:gd name="connsiteX3" fmla="*/ 0 w 2681703"/>
              <a:gd name="connsiteY3" fmla="*/ 6142224 h 6142224"/>
              <a:gd name="connsiteX0" fmla="*/ 0 w 2667517"/>
              <a:gd name="connsiteY0" fmla="*/ 6136613 h 6141153"/>
              <a:gd name="connsiteX1" fmla="*/ 2651247 w 2667517"/>
              <a:gd name="connsiteY1" fmla="*/ 0 h 6141153"/>
              <a:gd name="connsiteX2" fmla="*/ 2667236 w 2667517"/>
              <a:gd name="connsiteY2" fmla="*/ 6141153 h 6141153"/>
              <a:gd name="connsiteX3" fmla="*/ 0 w 2667517"/>
              <a:gd name="connsiteY3" fmla="*/ 6136613 h 6141153"/>
              <a:gd name="connsiteX0" fmla="*/ 0 w 2681597"/>
              <a:gd name="connsiteY0" fmla="*/ 6136613 h 6136613"/>
              <a:gd name="connsiteX1" fmla="*/ 2651247 w 2681597"/>
              <a:gd name="connsiteY1" fmla="*/ 0 h 6136613"/>
              <a:gd name="connsiteX2" fmla="*/ 2681422 w 2681597"/>
              <a:gd name="connsiteY2" fmla="*/ 6135542 h 6136613"/>
              <a:gd name="connsiteX3" fmla="*/ 0 w 2681597"/>
              <a:gd name="connsiteY3" fmla="*/ 6136613 h 613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1597" h="6136613">
                <a:moveTo>
                  <a:pt x="0" y="6136613"/>
                </a:moveTo>
                <a:lnTo>
                  <a:pt x="2651247" y="0"/>
                </a:lnTo>
                <a:cubicBezTo>
                  <a:pt x="2648259" y="2043760"/>
                  <a:pt x="2684410" y="4091782"/>
                  <a:pt x="2681422" y="6135542"/>
                </a:cubicBezTo>
                <a:lnTo>
                  <a:pt x="0" y="6136613"/>
                </a:lnTo>
                <a:close/>
              </a:path>
            </a:pathLst>
          </a:custGeom>
          <a:solidFill>
            <a:srgbClr val="CED8D9"/>
          </a:solidFill>
          <a:ln>
            <a:solidFill>
              <a:srgbClr val="CED8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01922" y="365125"/>
            <a:ext cx="1551878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740698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0807A-55FC-4C4E-B92E-583960ADB66E}" type="datetime3">
              <a:rPr lang="en-CA" smtClean="0"/>
              <a:t>11 April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Open Source Geospatial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90C8-248D-E241-9376-D9F81765130D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171"/>
          <a:stretch/>
        </p:blipFill>
        <p:spPr>
          <a:xfrm>
            <a:off x="108878" y="6229661"/>
            <a:ext cx="583807" cy="56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09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8002" y="533409"/>
            <a:ext cx="11355023" cy="719137"/>
          </a:xfrm>
        </p:spPr>
        <p:txBody>
          <a:bodyPr/>
          <a:lstStyle>
            <a:lvl1pPr>
              <a:defRPr sz="4267"/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12585" y="6453197"/>
            <a:ext cx="8447616" cy="4048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9562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1802" y="685807"/>
            <a:ext cx="11328400" cy="719137"/>
          </a:xfrm>
        </p:spPr>
        <p:txBody>
          <a:bodyPr/>
          <a:lstStyle>
            <a:lvl1pPr>
              <a:defRPr sz="4267"/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1802" y="1600201"/>
            <a:ext cx="11328400" cy="4637088"/>
          </a:xfrm>
        </p:spPr>
        <p:txBody>
          <a:bodyPr/>
          <a:lstStyle>
            <a:lvl1pPr marL="0" indent="0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12585" y="6453195"/>
            <a:ext cx="8447616" cy="404812"/>
          </a:xfrm>
          <a:prstGeom prst="rect">
            <a:avLst/>
          </a:prstGeom>
          <a:ln/>
        </p:spPr>
        <p:txBody>
          <a:bodyPr/>
          <a:lstStyle>
            <a:lvl1pPr>
              <a:defRPr sz="1467"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097339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/>
          <p:nvPr userDrawn="1"/>
        </p:nvSpPr>
        <p:spPr>
          <a:xfrm>
            <a:off x="-9380" y="2679"/>
            <a:ext cx="12226066" cy="6865392"/>
          </a:xfrm>
          <a:custGeom>
            <a:avLst/>
            <a:gdLst>
              <a:gd name="connsiteX0" fmla="*/ 0 w 12226846"/>
              <a:gd name="connsiteY0" fmla="*/ 0 h 6851411"/>
              <a:gd name="connsiteX1" fmla="*/ 12226846 w 12226846"/>
              <a:gd name="connsiteY1" fmla="*/ 0 h 6851411"/>
              <a:gd name="connsiteX2" fmla="*/ 12226846 w 12226846"/>
              <a:gd name="connsiteY2" fmla="*/ 6851411 h 6851411"/>
              <a:gd name="connsiteX3" fmla="*/ 0 w 12226846"/>
              <a:gd name="connsiteY3" fmla="*/ 6851411 h 6851411"/>
              <a:gd name="connsiteX4" fmla="*/ 0 w 12226846"/>
              <a:gd name="connsiteY4" fmla="*/ 0 h 6851411"/>
              <a:gd name="connsiteX0" fmla="*/ 0 w 12226846"/>
              <a:gd name="connsiteY0" fmla="*/ 0 h 6851411"/>
              <a:gd name="connsiteX1" fmla="*/ 12226846 w 12226846"/>
              <a:gd name="connsiteY1" fmla="*/ 0 h 6851411"/>
              <a:gd name="connsiteX2" fmla="*/ 12226846 w 12226846"/>
              <a:gd name="connsiteY2" fmla="*/ 6851411 h 6851411"/>
              <a:gd name="connsiteX3" fmla="*/ 3767769 w 12226846"/>
              <a:gd name="connsiteY3" fmla="*/ 6599104 h 6851411"/>
              <a:gd name="connsiteX4" fmla="*/ 0 w 12226846"/>
              <a:gd name="connsiteY4" fmla="*/ 6851411 h 6851411"/>
              <a:gd name="connsiteX5" fmla="*/ 0 w 12226846"/>
              <a:gd name="connsiteY5" fmla="*/ 0 h 6851411"/>
              <a:gd name="connsiteX0" fmla="*/ 0 w 12226846"/>
              <a:gd name="connsiteY0" fmla="*/ 0 h 6852492"/>
              <a:gd name="connsiteX1" fmla="*/ 12226846 w 12226846"/>
              <a:gd name="connsiteY1" fmla="*/ 0 h 6852492"/>
              <a:gd name="connsiteX2" fmla="*/ 12226846 w 12226846"/>
              <a:gd name="connsiteY2" fmla="*/ 6851411 h 6852492"/>
              <a:gd name="connsiteX3" fmla="*/ 4340646 w 12226846"/>
              <a:gd name="connsiteY3" fmla="*/ 6852492 h 6852492"/>
              <a:gd name="connsiteX4" fmla="*/ 0 w 12226846"/>
              <a:gd name="connsiteY4" fmla="*/ 6851411 h 6852492"/>
              <a:gd name="connsiteX5" fmla="*/ 0 w 12226846"/>
              <a:gd name="connsiteY5" fmla="*/ 0 h 6852492"/>
              <a:gd name="connsiteX0" fmla="*/ 0 w 12226846"/>
              <a:gd name="connsiteY0" fmla="*/ 0 h 6852492"/>
              <a:gd name="connsiteX1" fmla="*/ 12226846 w 12226846"/>
              <a:gd name="connsiteY1" fmla="*/ 0 h 6852492"/>
              <a:gd name="connsiteX2" fmla="*/ 12226846 w 12226846"/>
              <a:gd name="connsiteY2" fmla="*/ 6851411 h 6852492"/>
              <a:gd name="connsiteX3" fmla="*/ 4340646 w 12226846"/>
              <a:gd name="connsiteY3" fmla="*/ 6852492 h 6852492"/>
              <a:gd name="connsiteX4" fmla="*/ 66102 w 12226846"/>
              <a:gd name="connsiteY4" fmla="*/ 715016 h 6852492"/>
              <a:gd name="connsiteX5" fmla="*/ 0 w 12226846"/>
              <a:gd name="connsiteY5" fmla="*/ 0 h 6852492"/>
              <a:gd name="connsiteX0" fmla="*/ 0 w 12226846"/>
              <a:gd name="connsiteY0" fmla="*/ 0 h 6852492"/>
              <a:gd name="connsiteX1" fmla="*/ 12226846 w 12226846"/>
              <a:gd name="connsiteY1" fmla="*/ 0 h 6852492"/>
              <a:gd name="connsiteX2" fmla="*/ 12226846 w 12226846"/>
              <a:gd name="connsiteY2" fmla="*/ 6851411 h 6852492"/>
              <a:gd name="connsiteX3" fmla="*/ 9816029 w 12226846"/>
              <a:gd name="connsiteY3" fmla="*/ 6852492 h 6852492"/>
              <a:gd name="connsiteX4" fmla="*/ 66102 w 12226846"/>
              <a:gd name="connsiteY4" fmla="*/ 715016 h 6852492"/>
              <a:gd name="connsiteX5" fmla="*/ 0 w 12226846"/>
              <a:gd name="connsiteY5" fmla="*/ 0 h 6852492"/>
              <a:gd name="connsiteX0" fmla="*/ 0 w 12226846"/>
              <a:gd name="connsiteY0" fmla="*/ 0 h 6852492"/>
              <a:gd name="connsiteX1" fmla="*/ 12226846 w 12226846"/>
              <a:gd name="connsiteY1" fmla="*/ 0 h 6852492"/>
              <a:gd name="connsiteX2" fmla="*/ 11037025 w 12226846"/>
              <a:gd name="connsiteY2" fmla="*/ 6851411 h 6852492"/>
              <a:gd name="connsiteX3" fmla="*/ 9816029 w 12226846"/>
              <a:gd name="connsiteY3" fmla="*/ 6852492 h 6852492"/>
              <a:gd name="connsiteX4" fmla="*/ 66102 w 12226846"/>
              <a:gd name="connsiteY4" fmla="*/ 715016 h 6852492"/>
              <a:gd name="connsiteX5" fmla="*/ 0 w 12226846"/>
              <a:gd name="connsiteY5" fmla="*/ 0 h 6852492"/>
              <a:gd name="connsiteX0" fmla="*/ 0 w 12226846"/>
              <a:gd name="connsiteY0" fmla="*/ 0 h 6852492"/>
              <a:gd name="connsiteX1" fmla="*/ 12226846 w 12226846"/>
              <a:gd name="connsiteY1" fmla="*/ 0 h 6852492"/>
              <a:gd name="connsiteX2" fmla="*/ 11037025 w 12226846"/>
              <a:gd name="connsiteY2" fmla="*/ 6851411 h 6852492"/>
              <a:gd name="connsiteX3" fmla="*/ 9816029 w 12226846"/>
              <a:gd name="connsiteY3" fmla="*/ 6852492 h 6852492"/>
              <a:gd name="connsiteX4" fmla="*/ 787 w 12226846"/>
              <a:gd name="connsiteY4" fmla="*/ 722273 h 6852492"/>
              <a:gd name="connsiteX5" fmla="*/ 0 w 12226846"/>
              <a:gd name="connsiteY5" fmla="*/ 0 h 6852492"/>
              <a:gd name="connsiteX0" fmla="*/ 115328 w 12226060"/>
              <a:gd name="connsiteY0" fmla="*/ 58057 h 6852492"/>
              <a:gd name="connsiteX1" fmla="*/ 12226060 w 12226060"/>
              <a:gd name="connsiteY1" fmla="*/ 0 h 6852492"/>
              <a:gd name="connsiteX2" fmla="*/ 11036239 w 12226060"/>
              <a:gd name="connsiteY2" fmla="*/ 6851411 h 6852492"/>
              <a:gd name="connsiteX3" fmla="*/ 9815243 w 12226060"/>
              <a:gd name="connsiteY3" fmla="*/ 6852492 h 6852492"/>
              <a:gd name="connsiteX4" fmla="*/ 1 w 12226060"/>
              <a:gd name="connsiteY4" fmla="*/ 722273 h 6852492"/>
              <a:gd name="connsiteX5" fmla="*/ 115328 w 12226060"/>
              <a:gd name="connsiteY5" fmla="*/ 58057 h 6852492"/>
              <a:gd name="connsiteX0" fmla="*/ 6477 w 12226066"/>
              <a:gd name="connsiteY0" fmla="*/ 0 h 6859749"/>
              <a:gd name="connsiteX1" fmla="*/ 12226066 w 12226066"/>
              <a:gd name="connsiteY1" fmla="*/ 7257 h 6859749"/>
              <a:gd name="connsiteX2" fmla="*/ 11036245 w 12226066"/>
              <a:gd name="connsiteY2" fmla="*/ 6858668 h 6859749"/>
              <a:gd name="connsiteX3" fmla="*/ 9815249 w 12226066"/>
              <a:gd name="connsiteY3" fmla="*/ 6859749 h 6859749"/>
              <a:gd name="connsiteX4" fmla="*/ 7 w 12226066"/>
              <a:gd name="connsiteY4" fmla="*/ 729530 h 6859749"/>
              <a:gd name="connsiteX5" fmla="*/ 6477 w 12226066"/>
              <a:gd name="connsiteY5" fmla="*/ 0 h 6859749"/>
              <a:gd name="connsiteX0" fmla="*/ 6477 w 12226066"/>
              <a:gd name="connsiteY0" fmla="*/ 0 h 6865392"/>
              <a:gd name="connsiteX1" fmla="*/ 12226066 w 12226066"/>
              <a:gd name="connsiteY1" fmla="*/ 7257 h 6865392"/>
              <a:gd name="connsiteX2" fmla="*/ 11056415 w 12226066"/>
              <a:gd name="connsiteY2" fmla="*/ 6865392 h 6865392"/>
              <a:gd name="connsiteX3" fmla="*/ 9815249 w 12226066"/>
              <a:gd name="connsiteY3" fmla="*/ 6859749 h 6865392"/>
              <a:gd name="connsiteX4" fmla="*/ 7 w 12226066"/>
              <a:gd name="connsiteY4" fmla="*/ 729530 h 6865392"/>
              <a:gd name="connsiteX5" fmla="*/ 6477 w 12226066"/>
              <a:gd name="connsiteY5" fmla="*/ 0 h 6865392"/>
              <a:gd name="connsiteX0" fmla="*/ 6477 w 12226066"/>
              <a:gd name="connsiteY0" fmla="*/ 0 h 6865392"/>
              <a:gd name="connsiteX1" fmla="*/ 12226066 w 12226066"/>
              <a:gd name="connsiteY1" fmla="*/ 7257 h 6865392"/>
              <a:gd name="connsiteX2" fmla="*/ 11043715 w 12226066"/>
              <a:gd name="connsiteY2" fmla="*/ 6865392 h 6865392"/>
              <a:gd name="connsiteX3" fmla="*/ 9815249 w 12226066"/>
              <a:gd name="connsiteY3" fmla="*/ 6859749 h 6865392"/>
              <a:gd name="connsiteX4" fmla="*/ 7 w 12226066"/>
              <a:gd name="connsiteY4" fmla="*/ 729530 h 6865392"/>
              <a:gd name="connsiteX5" fmla="*/ 6477 w 12226066"/>
              <a:gd name="connsiteY5" fmla="*/ 0 h 686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26066" h="6865392">
                <a:moveTo>
                  <a:pt x="6477" y="0"/>
                </a:moveTo>
                <a:lnTo>
                  <a:pt x="12226066" y="7257"/>
                </a:lnTo>
                <a:lnTo>
                  <a:pt x="11043715" y="6865392"/>
                </a:lnTo>
                <a:lnTo>
                  <a:pt x="9815249" y="6859749"/>
                </a:lnTo>
                <a:lnTo>
                  <a:pt x="7" y="729530"/>
                </a:lnTo>
                <a:cubicBezTo>
                  <a:pt x="-255" y="488772"/>
                  <a:pt x="6739" y="240758"/>
                  <a:pt x="647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1"/>
          <p:cNvSpPr/>
          <p:nvPr userDrawn="1"/>
        </p:nvSpPr>
        <p:spPr>
          <a:xfrm>
            <a:off x="15188" y="753410"/>
            <a:ext cx="9787247" cy="6109018"/>
          </a:xfrm>
          <a:custGeom>
            <a:avLst/>
            <a:gdLst>
              <a:gd name="connsiteX0" fmla="*/ 0 w 2493818"/>
              <a:gd name="connsiteY0" fmla="*/ 2233704 h 2233704"/>
              <a:gd name="connsiteX1" fmla="*/ 0 w 2493818"/>
              <a:gd name="connsiteY1" fmla="*/ 0 h 2233704"/>
              <a:gd name="connsiteX2" fmla="*/ 2493818 w 2493818"/>
              <a:gd name="connsiteY2" fmla="*/ 2233704 h 2233704"/>
              <a:gd name="connsiteX3" fmla="*/ 0 w 2493818"/>
              <a:gd name="connsiteY3" fmla="*/ 2233704 h 2233704"/>
              <a:gd name="connsiteX0" fmla="*/ 1520041 w 2493818"/>
              <a:gd name="connsiteY0" fmla="*/ 3623117 h 3623117"/>
              <a:gd name="connsiteX1" fmla="*/ 0 w 2493818"/>
              <a:gd name="connsiteY1" fmla="*/ 0 h 3623117"/>
              <a:gd name="connsiteX2" fmla="*/ 2493818 w 2493818"/>
              <a:gd name="connsiteY2" fmla="*/ 2233704 h 3623117"/>
              <a:gd name="connsiteX3" fmla="*/ 1520041 w 2493818"/>
              <a:gd name="connsiteY3" fmla="*/ 3623117 h 3623117"/>
              <a:gd name="connsiteX0" fmla="*/ 1520041 w 6947065"/>
              <a:gd name="connsiteY0" fmla="*/ 3623117 h 3634992"/>
              <a:gd name="connsiteX1" fmla="*/ 0 w 6947065"/>
              <a:gd name="connsiteY1" fmla="*/ 0 h 3634992"/>
              <a:gd name="connsiteX2" fmla="*/ 6947065 w 6947065"/>
              <a:gd name="connsiteY2" fmla="*/ 3634992 h 3634992"/>
              <a:gd name="connsiteX3" fmla="*/ 1520041 w 6947065"/>
              <a:gd name="connsiteY3" fmla="*/ 3623117 h 3634992"/>
              <a:gd name="connsiteX0" fmla="*/ 4381994 w 9809018"/>
              <a:gd name="connsiteY0" fmla="*/ 6140686 h 6152561"/>
              <a:gd name="connsiteX1" fmla="*/ 0 w 9809018"/>
              <a:gd name="connsiteY1" fmla="*/ 0 h 6152561"/>
              <a:gd name="connsiteX2" fmla="*/ 9809018 w 9809018"/>
              <a:gd name="connsiteY2" fmla="*/ 6152561 h 6152561"/>
              <a:gd name="connsiteX3" fmla="*/ 4381994 w 9809018"/>
              <a:gd name="connsiteY3" fmla="*/ 6140686 h 6152561"/>
              <a:gd name="connsiteX0" fmla="*/ 4403766 w 9830790"/>
              <a:gd name="connsiteY0" fmla="*/ 5879429 h 5891304"/>
              <a:gd name="connsiteX1" fmla="*/ 0 w 9830790"/>
              <a:gd name="connsiteY1" fmla="*/ 0 h 5891304"/>
              <a:gd name="connsiteX2" fmla="*/ 9830790 w 9830790"/>
              <a:gd name="connsiteY2" fmla="*/ 5891304 h 5891304"/>
              <a:gd name="connsiteX3" fmla="*/ 4403766 w 9830790"/>
              <a:gd name="connsiteY3" fmla="*/ 5879429 h 5891304"/>
              <a:gd name="connsiteX0" fmla="*/ 4360223 w 9787247"/>
              <a:gd name="connsiteY0" fmla="*/ 6097143 h 6109018"/>
              <a:gd name="connsiteX1" fmla="*/ 0 w 9787247"/>
              <a:gd name="connsiteY1" fmla="*/ 0 h 6109018"/>
              <a:gd name="connsiteX2" fmla="*/ 9787247 w 9787247"/>
              <a:gd name="connsiteY2" fmla="*/ 6109018 h 6109018"/>
              <a:gd name="connsiteX3" fmla="*/ 4360223 w 9787247"/>
              <a:gd name="connsiteY3" fmla="*/ 6097143 h 610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7247" h="6109018">
                <a:moveTo>
                  <a:pt x="4360223" y="6097143"/>
                </a:moveTo>
                <a:lnTo>
                  <a:pt x="0" y="0"/>
                </a:lnTo>
                <a:lnTo>
                  <a:pt x="9787247" y="6109018"/>
                </a:lnTo>
                <a:lnTo>
                  <a:pt x="4360223" y="6097143"/>
                </a:lnTo>
                <a:close/>
              </a:path>
            </a:pathLst>
          </a:custGeom>
          <a:solidFill>
            <a:srgbClr val="4AB25D"/>
          </a:solidFill>
          <a:ln>
            <a:solidFill>
              <a:srgbClr val="4AB2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1"/>
          <p:cNvSpPr/>
          <p:nvPr userDrawn="1"/>
        </p:nvSpPr>
        <p:spPr>
          <a:xfrm>
            <a:off x="11032801" y="15244"/>
            <a:ext cx="1183885" cy="6849106"/>
          </a:xfrm>
          <a:custGeom>
            <a:avLst/>
            <a:gdLst>
              <a:gd name="connsiteX0" fmla="*/ 0 w 2493818"/>
              <a:gd name="connsiteY0" fmla="*/ 2233704 h 2233704"/>
              <a:gd name="connsiteX1" fmla="*/ 0 w 2493818"/>
              <a:gd name="connsiteY1" fmla="*/ 0 h 2233704"/>
              <a:gd name="connsiteX2" fmla="*/ 2493818 w 2493818"/>
              <a:gd name="connsiteY2" fmla="*/ 2233704 h 2233704"/>
              <a:gd name="connsiteX3" fmla="*/ 0 w 2493818"/>
              <a:gd name="connsiteY3" fmla="*/ 2233704 h 2233704"/>
              <a:gd name="connsiteX0" fmla="*/ 1520041 w 2493818"/>
              <a:gd name="connsiteY0" fmla="*/ 3623117 h 3623117"/>
              <a:gd name="connsiteX1" fmla="*/ 0 w 2493818"/>
              <a:gd name="connsiteY1" fmla="*/ 0 h 3623117"/>
              <a:gd name="connsiteX2" fmla="*/ 2493818 w 2493818"/>
              <a:gd name="connsiteY2" fmla="*/ 2233704 h 3623117"/>
              <a:gd name="connsiteX3" fmla="*/ 1520041 w 2493818"/>
              <a:gd name="connsiteY3" fmla="*/ 3623117 h 3623117"/>
              <a:gd name="connsiteX0" fmla="*/ 1520041 w 6947065"/>
              <a:gd name="connsiteY0" fmla="*/ 3623117 h 3634992"/>
              <a:gd name="connsiteX1" fmla="*/ 0 w 6947065"/>
              <a:gd name="connsiteY1" fmla="*/ 0 h 3634992"/>
              <a:gd name="connsiteX2" fmla="*/ 6947065 w 6947065"/>
              <a:gd name="connsiteY2" fmla="*/ 3634992 h 3634992"/>
              <a:gd name="connsiteX3" fmla="*/ 1520041 w 6947065"/>
              <a:gd name="connsiteY3" fmla="*/ 3623117 h 3634992"/>
              <a:gd name="connsiteX0" fmla="*/ 4381994 w 9809018"/>
              <a:gd name="connsiteY0" fmla="*/ 6140686 h 6152561"/>
              <a:gd name="connsiteX1" fmla="*/ 0 w 9809018"/>
              <a:gd name="connsiteY1" fmla="*/ 0 h 6152561"/>
              <a:gd name="connsiteX2" fmla="*/ 9809018 w 9809018"/>
              <a:gd name="connsiteY2" fmla="*/ 6152561 h 6152561"/>
              <a:gd name="connsiteX3" fmla="*/ 4381994 w 9809018"/>
              <a:gd name="connsiteY3" fmla="*/ 6140686 h 6152561"/>
              <a:gd name="connsiteX0" fmla="*/ 0 w 5462887"/>
              <a:gd name="connsiteY0" fmla="*/ 6374765 h 6386640"/>
              <a:gd name="connsiteX1" fmla="*/ 5462887 w 5462887"/>
              <a:gd name="connsiteY1" fmla="*/ 0 h 6386640"/>
              <a:gd name="connsiteX2" fmla="*/ 5427024 w 5462887"/>
              <a:gd name="connsiteY2" fmla="*/ 6386640 h 6386640"/>
              <a:gd name="connsiteX3" fmla="*/ 0 w 5462887"/>
              <a:gd name="connsiteY3" fmla="*/ 6374765 h 6386640"/>
              <a:gd name="connsiteX0" fmla="*/ 0 w 6942310"/>
              <a:gd name="connsiteY0" fmla="*/ 4874530 h 6386640"/>
              <a:gd name="connsiteX1" fmla="*/ 6942310 w 6942310"/>
              <a:gd name="connsiteY1" fmla="*/ 0 h 6386640"/>
              <a:gd name="connsiteX2" fmla="*/ 6906447 w 6942310"/>
              <a:gd name="connsiteY2" fmla="*/ 6386640 h 6386640"/>
              <a:gd name="connsiteX3" fmla="*/ 0 w 6942310"/>
              <a:gd name="connsiteY3" fmla="*/ 4874530 h 6386640"/>
              <a:gd name="connsiteX0" fmla="*/ 0 w 6942310"/>
              <a:gd name="connsiteY0" fmla="*/ 4874530 h 6131281"/>
              <a:gd name="connsiteX1" fmla="*/ 6942310 w 6942310"/>
              <a:gd name="connsiteY1" fmla="*/ 0 h 6131281"/>
              <a:gd name="connsiteX2" fmla="*/ 6933345 w 6942310"/>
              <a:gd name="connsiteY2" fmla="*/ 6131281 h 6131281"/>
              <a:gd name="connsiteX3" fmla="*/ 0 w 6942310"/>
              <a:gd name="connsiteY3" fmla="*/ 4874530 h 6131281"/>
              <a:gd name="connsiteX0" fmla="*/ 0 w 2665433"/>
              <a:gd name="connsiteY0" fmla="*/ 6161966 h 6161966"/>
              <a:gd name="connsiteX1" fmla="*/ 2665433 w 2665433"/>
              <a:gd name="connsiteY1" fmla="*/ 0 h 6161966"/>
              <a:gd name="connsiteX2" fmla="*/ 2656468 w 2665433"/>
              <a:gd name="connsiteY2" fmla="*/ 6131281 h 6161966"/>
              <a:gd name="connsiteX3" fmla="*/ 0 w 2665433"/>
              <a:gd name="connsiteY3" fmla="*/ 6161966 h 6161966"/>
              <a:gd name="connsiteX0" fmla="*/ 0 w 2681703"/>
              <a:gd name="connsiteY0" fmla="*/ 6161966 h 6161966"/>
              <a:gd name="connsiteX1" fmla="*/ 2665433 w 2681703"/>
              <a:gd name="connsiteY1" fmla="*/ 0 h 6161966"/>
              <a:gd name="connsiteX2" fmla="*/ 2681422 w 2681703"/>
              <a:gd name="connsiteY2" fmla="*/ 6141153 h 6161966"/>
              <a:gd name="connsiteX3" fmla="*/ 0 w 2681703"/>
              <a:gd name="connsiteY3" fmla="*/ 6161966 h 6161966"/>
              <a:gd name="connsiteX0" fmla="*/ 0 w 2681703"/>
              <a:gd name="connsiteY0" fmla="*/ 6142224 h 6142224"/>
              <a:gd name="connsiteX1" fmla="*/ 2665433 w 2681703"/>
              <a:gd name="connsiteY1" fmla="*/ 0 h 6142224"/>
              <a:gd name="connsiteX2" fmla="*/ 2681422 w 2681703"/>
              <a:gd name="connsiteY2" fmla="*/ 6141153 h 6142224"/>
              <a:gd name="connsiteX3" fmla="*/ 0 w 2681703"/>
              <a:gd name="connsiteY3" fmla="*/ 6142224 h 6142224"/>
              <a:gd name="connsiteX0" fmla="*/ 0 w 2667517"/>
              <a:gd name="connsiteY0" fmla="*/ 6136613 h 6141153"/>
              <a:gd name="connsiteX1" fmla="*/ 2651247 w 2667517"/>
              <a:gd name="connsiteY1" fmla="*/ 0 h 6141153"/>
              <a:gd name="connsiteX2" fmla="*/ 2667236 w 2667517"/>
              <a:gd name="connsiteY2" fmla="*/ 6141153 h 6141153"/>
              <a:gd name="connsiteX3" fmla="*/ 0 w 2667517"/>
              <a:gd name="connsiteY3" fmla="*/ 6136613 h 6141153"/>
              <a:gd name="connsiteX0" fmla="*/ 0 w 2681597"/>
              <a:gd name="connsiteY0" fmla="*/ 6136613 h 6136613"/>
              <a:gd name="connsiteX1" fmla="*/ 2651247 w 2681597"/>
              <a:gd name="connsiteY1" fmla="*/ 0 h 6136613"/>
              <a:gd name="connsiteX2" fmla="*/ 2681422 w 2681597"/>
              <a:gd name="connsiteY2" fmla="*/ 6135542 h 6136613"/>
              <a:gd name="connsiteX3" fmla="*/ 0 w 2681597"/>
              <a:gd name="connsiteY3" fmla="*/ 6136613 h 613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1597" h="6136613">
                <a:moveTo>
                  <a:pt x="0" y="6136613"/>
                </a:moveTo>
                <a:lnTo>
                  <a:pt x="2651247" y="0"/>
                </a:lnTo>
                <a:cubicBezTo>
                  <a:pt x="2648259" y="2043760"/>
                  <a:pt x="2684410" y="4091782"/>
                  <a:pt x="2681422" y="6135542"/>
                </a:cubicBezTo>
                <a:lnTo>
                  <a:pt x="0" y="6136613"/>
                </a:lnTo>
                <a:close/>
              </a:path>
            </a:pathLst>
          </a:custGeom>
          <a:solidFill>
            <a:srgbClr val="093A42"/>
          </a:solidFill>
          <a:ln>
            <a:solidFill>
              <a:srgbClr val="093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3873" y="115888"/>
            <a:ext cx="5534126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3873" y="2503488"/>
            <a:ext cx="5556173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78F95-086A-4940-A70C-F1A30518D3AF}" type="datetime3">
              <a:rPr lang="en-CA" smtClean="0"/>
              <a:t>11 April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Open Source Geospatial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90C8-248D-E241-9376-D9F81765130D}" type="slidenum">
              <a:rPr lang="en-US" smtClean="0"/>
              <a:t>‹Nr.›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963" y="5474825"/>
            <a:ext cx="2644723" cy="86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2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"/>
          <p:cNvSpPr/>
          <p:nvPr userDrawn="1"/>
        </p:nvSpPr>
        <p:spPr>
          <a:xfrm>
            <a:off x="0" y="753410"/>
            <a:ext cx="9787247" cy="6109018"/>
          </a:xfrm>
          <a:custGeom>
            <a:avLst/>
            <a:gdLst>
              <a:gd name="connsiteX0" fmla="*/ 0 w 2493818"/>
              <a:gd name="connsiteY0" fmla="*/ 2233704 h 2233704"/>
              <a:gd name="connsiteX1" fmla="*/ 0 w 2493818"/>
              <a:gd name="connsiteY1" fmla="*/ 0 h 2233704"/>
              <a:gd name="connsiteX2" fmla="*/ 2493818 w 2493818"/>
              <a:gd name="connsiteY2" fmla="*/ 2233704 h 2233704"/>
              <a:gd name="connsiteX3" fmla="*/ 0 w 2493818"/>
              <a:gd name="connsiteY3" fmla="*/ 2233704 h 2233704"/>
              <a:gd name="connsiteX0" fmla="*/ 1520041 w 2493818"/>
              <a:gd name="connsiteY0" fmla="*/ 3623117 h 3623117"/>
              <a:gd name="connsiteX1" fmla="*/ 0 w 2493818"/>
              <a:gd name="connsiteY1" fmla="*/ 0 h 3623117"/>
              <a:gd name="connsiteX2" fmla="*/ 2493818 w 2493818"/>
              <a:gd name="connsiteY2" fmla="*/ 2233704 h 3623117"/>
              <a:gd name="connsiteX3" fmla="*/ 1520041 w 2493818"/>
              <a:gd name="connsiteY3" fmla="*/ 3623117 h 3623117"/>
              <a:gd name="connsiteX0" fmla="*/ 1520041 w 6947065"/>
              <a:gd name="connsiteY0" fmla="*/ 3623117 h 3634992"/>
              <a:gd name="connsiteX1" fmla="*/ 0 w 6947065"/>
              <a:gd name="connsiteY1" fmla="*/ 0 h 3634992"/>
              <a:gd name="connsiteX2" fmla="*/ 6947065 w 6947065"/>
              <a:gd name="connsiteY2" fmla="*/ 3634992 h 3634992"/>
              <a:gd name="connsiteX3" fmla="*/ 1520041 w 6947065"/>
              <a:gd name="connsiteY3" fmla="*/ 3623117 h 3634992"/>
              <a:gd name="connsiteX0" fmla="*/ 4381994 w 9809018"/>
              <a:gd name="connsiteY0" fmla="*/ 6140686 h 6152561"/>
              <a:gd name="connsiteX1" fmla="*/ 0 w 9809018"/>
              <a:gd name="connsiteY1" fmla="*/ 0 h 6152561"/>
              <a:gd name="connsiteX2" fmla="*/ 9809018 w 9809018"/>
              <a:gd name="connsiteY2" fmla="*/ 6152561 h 6152561"/>
              <a:gd name="connsiteX3" fmla="*/ 4381994 w 9809018"/>
              <a:gd name="connsiteY3" fmla="*/ 6140686 h 6152561"/>
              <a:gd name="connsiteX0" fmla="*/ 4403766 w 9830790"/>
              <a:gd name="connsiteY0" fmla="*/ 5879429 h 5891304"/>
              <a:gd name="connsiteX1" fmla="*/ 0 w 9830790"/>
              <a:gd name="connsiteY1" fmla="*/ 0 h 5891304"/>
              <a:gd name="connsiteX2" fmla="*/ 9830790 w 9830790"/>
              <a:gd name="connsiteY2" fmla="*/ 5891304 h 5891304"/>
              <a:gd name="connsiteX3" fmla="*/ 4403766 w 9830790"/>
              <a:gd name="connsiteY3" fmla="*/ 5879429 h 5891304"/>
              <a:gd name="connsiteX0" fmla="*/ 4360223 w 9787247"/>
              <a:gd name="connsiteY0" fmla="*/ 6097143 h 6109018"/>
              <a:gd name="connsiteX1" fmla="*/ 0 w 9787247"/>
              <a:gd name="connsiteY1" fmla="*/ 0 h 6109018"/>
              <a:gd name="connsiteX2" fmla="*/ 9787247 w 9787247"/>
              <a:gd name="connsiteY2" fmla="*/ 6109018 h 6109018"/>
              <a:gd name="connsiteX3" fmla="*/ 4360223 w 9787247"/>
              <a:gd name="connsiteY3" fmla="*/ 6097143 h 610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7247" h="6109018">
                <a:moveTo>
                  <a:pt x="4360223" y="6097143"/>
                </a:moveTo>
                <a:lnTo>
                  <a:pt x="0" y="0"/>
                </a:lnTo>
                <a:lnTo>
                  <a:pt x="9787247" y="6109018"/>
                </a:lnTo>
                <a:lnTo>
                  <a:pt x="4360223" y="6097143"/>
                </a:lnTo>
                <a:close/>
              </a:path>
            </a:pathLst>
          </a:custGeom>
          <a:solidFill>
            <a:srgbClr val="DBEFDE"/>
          </a:solidFill>
          <a:ln>
            <a:solidFill>
              <a:srgbClr val="DBEF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"/>
          <p:cNvSpPr/>
          <p:nvPr userDrawn="1"/>
        </p:nvSpPr>
        <p:spPr>
          <a:xfrm>
            <a:off x="11027773" y="2305"/>
            <a:ext cx="1183885" cy="6849106"/>
          </a:xfrm>
          <a:custGeom>
            <a:avLst/>
            <a:gdLst>
              <a:gd name="connsiteX0" fmla="*/ 0 w 2493818"/>
              <a:gd name="connsiteY0" fmla="*/ 2233704 h 2233704"/>
              <a:gd name="connsiteX1" fmla="*/ 0 w 2493818"/>
              <a:gd name="connsiteY1" fmla="*/ 0 h 2233704"/>
              <a:gd name="connsiteX2" fmla="*/ 2493818 w 2493818"/>
              <a:gd name="connsiteY2" fmla="*/ 2233704 h 2233704"/>
              <a:gd name="connsiteX3" fmla="*/ 0 w 2493818"/>
              <a:gd name="connsiteY3" fmla="*/ 2233704 h 2233704"/>
              <a:gd name="connsiteX0" fmla="*/ 1520041 w 2493818"/>
              <a:gd name="connsiteY0" fmla="*/ 3623117 h 3623117"/>
              <a:gd name="connsiteX1" fmla="*/ 0 w 2493818"/>
              <a:gd name="connsiteY1" fmla="*/ 0 h 3623117"/>
              <a:gd name="connsiteX2" fmla="*/ 2493818 w 2493818"/>
              <a:gd name="connsiteY2" fmla="*/ 2233704 h 3623117"/>
              <a:gd name="connsiteX3" fmla="*/ 1520041 w 2493818"/>
              <a:gd name="connsiteY3" fmla="*/ 3623117 h 3623117"/>
              <a:gd name="connsiteX0" fmla="*/ 1520041 w 6947065"/>
              <a:gd name="connsiteY0" fmla="*/ 3623117 h 3634992"/>
              <a:gd name="connsiteX1" fmla="*/ 0 w 6947065"/>
              <a:gd name="connsiteY1" fmla="*/ 0 h 3634992"/>
              <a:gd name="connsiteX2" fmla="*/ 6947065 w 6947065"/>
              <a:gd name="connsiteY2" fmla="*/ 3634992 h 3634992"/>
              <a:gd name="connsiteX3" fmla="*/ 1520041 w 6947065"/>
              <a:gd name="connsiteY3" fmla="*/ 3623117 h 3634992"/>
              <a:gd name="connsiteX0" fmla="*/ 4381994 w 9809018"/>
              <a:gd name="connsiteY0" fmla="*/ 6140686 h 6152561"/>
              <a:gd name="connsiteX1" fmla="*/ 0 w 9809018"/>
              <a:gd name="connsiteY1" fmla="*/ 0 h 6152561"/>
              <a:gd name="connsiteX2" fmla="*/ 9809018 w 9809018"/>
              <a:gd name="connsiteY2" fmla="*/ 6152561 h 6152561"/>
              <a:gd name="connsiteX3" fmla="*/ 4381994 w 9809018"/>
              <a:gd name="connsiteY3" fmla="*/ 6140686 h 6152561"/>
              <a:gd name="connsiteX0" fmla="*/ 0 w 5462887"/>
              <a:gd name="connsiteY0" fmla="*/ 6374765 h 6386640"/>
              <a:gd name="connsiteX1" fmla="*/ 5462887 w 5462887"/>
              <a:gd name="connsiteY1" fmla="*/ 0 h 6386640"/>
              <a:gd name="connsiteX2" fmla="*/ 5427024 w 5462887"/>
              <a:gd name="connsiteY2" fmla="*/ 6386640 h 6386640"/>
              <a:gd name="connsiteX3" fmla="*/ 0 w 5462887"/>
              <a:gd name="connsiteY3" fmla="*/ 6374765 h 6386640"/>
              <a:gd name="connsiteX0" fmla="*/ 0 w 6942310"/>
              <a:gd name="connsiteY0" fmla="*/ 4874530 h 6386640"/>
              <a:gd name="connsiteX1" fmla="*/ 6942310 w 6942310"/>
              <a:gd name="connsiteY1" fmla="*/ 0 h 6386640"/>
              <a:gd name="connsiteX2" fmla="*/ 6906447 w 6942310"/>
              <a:gd name="connsiteY2" fmla="*/ 6386640 h 6386640"/>
              <a:gd name="connsiteX3" fmla="*/ 0 w 6942310"/>
              <a:gd name="connsiteY3" fmla="*/ 4874530 h 6386640"/>
              <a:gd name="connsiteX0" fmla="*/ 0 w 6942310"/>
              <a:gd name="connsiteY0" fmla="*/ 4874530 h 6131281"/>
              <a:gd name="connsiteX1" fmla="*/ 6942310 w 6942310"/>
              <a:gd name="connsiteY1" fmla="*/ 0 h 6131281"/>
              <a:gd name="connsiteX2" fmla="*/ 6933345 w 6942310"/>
              <a:gd name="connsiteY2" fmla="*/ 6131281 h 6131281"/>
              <a:gd name="connsiteX3" fmla="*/ 0 w 6942310"/>
              <a:gd name="connsiteY3" fmla="*/ 4874530 h 6131281"/>
              <a:gd name="connsiteX0" fmla="*/ 0 w 2665433"/>
              <a:gd name="connsiteY0" fmla="*/ 6161966 h 6161966"/>
              <a:gd name="connsiteX1" fmla="*/ 2665433 w 2665433"/>
              <a:gd name="connsiteY1" fmla="*/ 0 h 6161966"/>
              <a:gd name="connsiteX2" fmla="*/ 2656468 w 2665433"/>
              <a:gd name="connsiteY2" fmla="*/ 6131281 h 6161966"/>
              <a:gd name="connsiteX3" fmla="*/ 0 w 2665433"/>
              <a:gd name="connsiteY3" fmla="*/ 6161966 h 6161966"/>
              <a:gd name="connsiteX0" fmla="*/ 0 w 2681703"/>
              <a:gd name="connsiteY0" fmla="*/ 6161966 h 6161966"/>
              <a:gd name="connsiteX1" fmla="*/ 2665433 w 2681703"/>
              <a:gd name="connsiteY1" fmla="*/ 0 h 6161966"/>
              <a:gd name="connsiteX2" fmla="*/ 2681422 w 2681703"/>
              <a:gd name="connsiteY2" fmla="*/ 6141153 h 6161966"/>
              <a:gd name="connsiteX3" fmla="*/ 0 w 2681703"/>
              <a:gd name="connsiteY3" fmla="*/ 6161966 h 6161966"/>
              <a:gd name="connsiteX0" fmla="*/ 0 w 2681703"/>
              <a:gd name="connsiteY0" fmla="*/ 6142224 h 6142224"/>
              <a:gd name="connsiteX1" fmla="*/ 2665433 w 2681703"/>
              <a:gd name="connsiteY1" fmla="*/ 0 h 6142224"/>
              <a:gd name="connsiteX2" fmla="*/ 2681422 w 2681703"/>
              <a:gd name="connsiteY2" fmla="*/ 6141153 h 6142224"/>
              <a:gd name="connsiteX3" fmla="*/ 0 w 2681703"/>
              <a:gd name="connsiteY3" fmla="*/ 6142224 h 6142224"/>
              <a:gd name="connsiteX0" fmla="*/ 0 w 2667517"/>
              <a:gd name="connsiteY0" fmla="*/ 6136613 h 6141153"/>
              <a:gd name="connsiteX1" fmla="*/ 2651247 w 2667517"/>
              <a:gd name="connsiteY1" fmla="*/ 0 h 6141153"/>
              <a:gd name="connsiteX2" fmla="*/ 2667236 w 2667517"/>
              <a:gd name="connsiteY2" fmla="*/ 6141153 h 6141153"/>
              <a:gd name="connsiteX3" fmla="*/ 0 w 2667517"/>
              <a:gd name="connsiteY3" fmla="*/ 6136613 h 6141153"/>
              <a:gd name="connsiteX0" fmla="*/ 0 w 2681597"/>
              <a:gd name="connsiteY0" fmla="*/ 6136613 h 6136613"/>
              <a:gd name="connsiteX1" fmla="*/ 2651247 w 2681597"/>
              <a:gd name="connsiteY1" fmla="*/ 0 h 6136613"/>
              <a:gd name="connsiteX2" fmla="*/ 2681422 w 2681597"/>
              <a:gd name="connsiteY2" fmla="*/ 6135542 h 6136613"/>
              <a:gd name="connsiteX3" fmla="*/ 0 w 2681597"/>
              <a:gd name="connsiteY3" fmla="*/ 6136613 h 613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1597" h="6136613">
                <a:moveTo>
                  <a:pt x="0" y="6136613"/>
                </a:moveTo>
                <a:lnTo>
                  <a:pt x="2651247" y="0"/>
                </a:lnTo>
                <a:cubicBezTo>
                  <a:pt x="2648259" y="2043760"/>
                  <a:pt x="2684410" y="4091782"/>
                  <a:pt x="2681422" y="6135542"/>
                </a:cubicBezTo>
                <a:lnTo>
                  <a:pt x="0" y="6136613"/>
                </a:lnTo>
                <a:close/>
              </a:path>
            </a:pathLst>
          </a:custGeom>
          <a:solidFill>
            <a:srgbClr val="CED8D9"/>
          </a:solidFill>
          <a:ln>
            <a:solidFill>
              <a:srgbClr val="CED8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2751-17BB-2548-879B-52BEB786D13A}" type="datetime3">
              <a:rPr lang="en-CA" smtClean="0"/>
              <a:t>11 April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Open Source Geospatial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90C8-248D-E241-9376-D9F81765130D}" type="slidenum">
              <a:rPr lang="en-US" smtClean="0"/>
              <a:t>‹Nr.›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171"/>
          <a:stretch/>
        </p:blipFill>
        <p:spPr>
          <a:xfrm>
            <a:off x="108878" y="6229661"/>
            <a:ext cx="583807" cy="56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09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E9D7-8482-B34A-8C20-436F0C9F1715}" type="datetime3">
              <a:rPr lang="en-CA" smtClean="0"/>
              <a:t>11 April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Open Source Geospatial Foundation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901629" y="2005069"/>
            <a:ext cx="3325217" cy="4848743"/>
            <a:chOff x="8901629" y="2005069"/>
            <a:chExt cx="3325217" cy="4848743"/>
          </a:xfrm>
        </p:grpSpPr>
        <p:sp>
          <p:nvSpPr>
            <p:cNvPr id="8" name="Right Triangle 1"/>
            <p:cNvSpPr/>
            <p:nvPr userDrawn="1"/>
          </p:nvSpPr>
          <p:spPr>
            <a:xfrm>
              <a:off x="8901629" y="4594033"/>
              <a:ext cx="2582290" cy="2259779"/>
            </a:xfrm>
            <a:custGeom>
              <a:avLst/>
              <a:gdLst>
                <a:gd name="connsiteX0" fmla="*/ 0 w 2493818"/>
                <a:gd name="connsiteY0" fmla="*/ 2233704 h 2233704"/>
                <a:gd name="connsiteX1" fmla="*/ 0 w 2493818"/>
                <a:gd name="connsiteY1" fmla="*/ 0 h 2233704"/>
                <a:gd name="connsiteX2" fmla="*/ 2493818 w 2493818"/>
                <a:gd name="connsiteY2" fmla="*/ 2233704 h 2233704"/>
                <a:gd name="connsiteX3" fmla="*/ 0 w 2493818"/>
                <a:gd name="connsiteY3" fmla="*/ 2233704 h 2233704"/>
                <a:gd name="connsiteX0" fmla="*/ 1520041 w 2493818"/>
                <a:gd name="connsiteY0" fmla="*/ 3623117 h 3623117"/>
                <a:gd name="connsiteX1" fmla="*/ 0 w 2493818"/>
                <a:gd name="connsiteY1" fmla="*/ 0 h 3623117"/>
                <a:gd name="connsiteX2" fmla="*/ 2493818 w 2493818"/>
                <a:gd name="connsiteY2" fmla="*/ 2233704 h 3623117"/>
                <a:gd name="connsiteX3" fmla="*/ 1520041 w 2493818"/>
                <a:gd name="connsiteY3" fmla="*/ 3623117 h 3623117"/>
                <a:gd name="connsiteX0" fmla="*/ 1520041 w 6947065"/>
                <a:gd name="connsiteY0" fmla="*/ 3623117 h 3634992"/>
                <a:gd name="connsiteX1" fmla="*/ 0 w 6947065"/>
                <a:gd name="connsiteY1" fmla="*/ 0 h 3634992"/>
                <a:gd name="connsiteX2" fmla="*/ 6947065 w 6947065"/>
                <a:gd name="connsiteY2" fmla="*/ 3634992 h 3634992"/>
                <a:gd name="connsiteX3" fmla="*/ 1520041 w 6947065"/>
                <a:gd name="connsiteY3" fmla="*/ 3623117 h 3634992"/>
                <a:gd name="connsiteX0" fmla="*/ 4381994 w 9809018"/>
                <a:gd name="connsiteY0" fmla="*/ 6140686 h 6152561"/>
                <a:gd name="connsiteX1" fmla="*/ 0 w 9809018"/>
                <a:gd name="connsiteY1" fmla="*/ 0 h 6152561"/>
                <a:gd name="connsiteX2" fmla="*/ 9809018 w 9809018"/>
                <a:gd name="connsiteY2" fmla="*/ 6152561 h 6152561"/>
                <a:gd name="connsiteX3" fmla="*/ 4381994 w 9809018"/>
                <a:gd name="connsiteY3" fmla="*/ 6140686 h 6152561"/>
                <a:gd name="connsiteX0" fmla="*/ 4403766 w 9830790"/>
                <a:gd name="connsiteY0" fmla="*/ 5879429 h 5891304"/>
                <a:gd name="connsiteX1" fmla="*/ 0 w 9830790"/>
                <a:gd name="connsiteY1" fmla="*/ 0 h 5891304"/>
                <a:gd name="connsiteX2" fmla="*/ 9830790 w 9830790"/>
                <a:gd name="connsiteY2" fmla="*/ 5891304 h 5891304"/>
                <a:gd name="connsiteX3" fmla="*/ 4403766 w 9830790"/>
                <a:gd name="connsiteY3" fmla="*/ 5879429 h 5891304"/>
                <a:gd name="connsiteX0" fmla="*/ 4360223 w 9787247"/>
                <a:gd name="connsiteY0" fmla="*/ 6097143 h 6109018"/>
                <a:gd name="connsiteX1" fmla="*/ 0 w 9787247"/>
                <a:gd name="connsiteY1" fmla="*/ 0 h 6109018"/>
                <a:gd name="connsiteX2" fmla="*/ 9787247 w 9787247"/>
                <a:gd name="connsiteY2" fmla="*/ 6109018 h 6109018"/>
                <a:gd name="connsiteX3" fmla="*/ 4360223 w 9787247"/>
                <a:gd name="connsiteY3" fmla="*/ 6097143 h 6109018"/>
                <a:gd name="connsiteX0" fmla="*/ 4360223 w 9787247"/>
                <a:gd name="connsiteY0" fmla="*/ 6097143 h 6109018"/>
                <a:gd name="connsiteX1" fmla="*/ 0 w 9787247"/>
                <a:gd name="connsiteY1" fmla="*/ 0 h 6109018"/>
                <a:gd name="connsiteX2" fmla="*/ 6762569 w 9787247"/>
                <a:gd name="connsiteY2" fmla="*/ 4280368 h 6109018"/>
                <a:gd name="connsiteX3" fmla="*/ 9787247 w 9787247"/>
                <a:gd name="connsiteY3" fmla="*/ 6109018 h 6109018"/>
                <a:gd name="connsiteX4" fmla="*/ 4360223 w 9787247"/>
                <a:gd name="connsiteY4" fmla="*/ 6097143 h 6109018"/>
                <a:gd name="connsiteX0" fmla="*/ 4360223 w 6762569"/>
                <a:gd name="connsiteY0" fmla="*/ 6097143 h 6097144"/>
                <a:gd name="connsiteX1" fmla="*/ 0 w 6762569"/>
                <a:gd name="connsiteY1" fmla="*/ 0 h 6097144"/>
                <a:gd name="connsiteX2" fmla="*/ 6762569 w 6762569"/>
                <a:gd name="connsiteY2" fmla="*/ 4280368 h 6097144"/>
                <a:gd name="connsiteX3" fmla="*/ 6493409 w 6762569"/>
                <a:gd name="connsiteY3" fmla="*/ 6049568 h 6097144"/>
                <a:gd name="connsiteX4" fmla="*/ 4360223 w 6762569"/>
                <a:gd name="connsiteY4" fmla="*/ 6097143 h 6097144"/>
                <a:gd name="connsiteX0" fmla="*/ 4360223 w 6762569"/>
                <a:gd name="connsiteY0" fmla="*/ 6097143 h 6097144"/>
                <a:gd name="connsiteX1" fmla="*/ 0 w 6762569"/>
                <a:gd name="connsiteY1" fmla="*/ 0 h 6097144"/>
                <a:gd name="connsiteX2" fmla="*/ 6762569 w 6762569"/>
                <a:gd name="connsiteY2" fmla="*/ 4280368 h 6097144"/>
                <a:gd name="connsiteX3" fmla="*/ 6446882 w 6762569"/>
                <a:gd name="connsiteY3" fmla="*/ 6097014 h 6097144"/>
                <a:gd name="connsiteX4" fmla="*/ 4360223 w 6762569"/>
                <a:gd name="connsiteY4" fmla="*/ 6097143 h 6097144"/>
                <a:gd name="connsiteX0" fmla="*/ 4360223 w 6832359"/>
                <a:gd name="connsiteY0" fmla="*/ 6097143 h 6097144"/>
                <a:gd name="connsiteX1" fmla="*/ 0 w 6832359"/>
                <a:gd name="connsiteY1" fmla="*/ 0 h 6097144"/>
                <a:gd name="connsiteX2" fmla="*/ 6832359 w 6832359"/>
                <a:gd name="connsiteY2" fmla="*/ 4304093 h 6097144"/>
                <a:gd name="connsiteX3" fmla="*/ 6446882 w 6832359"/>
                <a:gd name="connsiteY3" fmla="*/ 6097014 h 6097144"/>
                <a:gd name="connsiteX4" fmla="*/ 4360223 w 6832359"/>
                <a:gd name="connsiteY4" fmla="*/ 6097143 h 6097144"/>
                <a:gd name="connsiteX0" fmla="*/ 4360223 w 6832359"/>
                <a:gd name="connsiteY0" fmla="*/ 6097143 h 6144458"/>
                <a:gd name="connsiteX1" fmla="*/ 0 w 6832359"/>
                <a:gd name="connsiteY1" fmla="*/ 0 h 6144458"/>
                <a:gd name="connsiteX2" fmla="*/ 6832359 w 6832359"/>
                <a:gd name="connsiteY2" fmla="*/ 4304093 h 6144458"/>
                <a:gd name="connsiteX3" fmla="*/ 6539934 w 6832359"/>
                <a:gd name="connsiteY3" fmla="*/ 6144458 h 6144458"/>
                <a:gd name="connsiteX4" fmla="*/ 4360223 w 6832359"/>
                <a:gd name="connsiteY4" fmla="*/ 6097143 h 6144458"/>
                <a:gd name="connsiteX0" fmla="*/ 4360223 w 6832359"/>
                <a:gd name="connsiteY0" fmla="*/ 6097143 h 6120736"/>
                <a:gd name="connsiteX1" fmla="*/ 0 w 6832359"/>
                <a:gd name="connsiteY1" fmla="*/ 0 h 6120736"/>
                <a:gd name="connsiteX2" fmla="*/ 6832359 w 6832359"/>
                <a:gd name="connsiteY2" fmla="*/ 4304093 h 6120736"/>
                <a:gd name="connsiteX3" fmla="*/ 6586459 w 6832359"/>
                <a:gd name="connsiteY3" fmla="*/ 6120736 h 6120736"/>
                <a:gd name="connsiteX4" fmla="*/ 4360223 w 6832359"/>
                <a:gd name="connsiteY4" fmla="*/ 6097143 h 6120736"/>
                <a:gd name="connsiteX0" fmla="*/ 4360223 w 6832359"/>
                <a:gd name="connsiteY0" fmla="*/ 6097143 h 6097144"/>
                <a:gd name="connsiteX1" fmla="*/ 0 w 6832359"/>
                <a:gd name="connsiteY1" fmla="*/ 0 h 6097144"/>
                <a:gd name="connsiteX2" fmla="*/ 6832359 w 6832359"/>
                <a:gd name="connsiteY2" fmla="*/ 4304093 h 6097144"/>
                <a:gd name="connsiteX3" fmla="*/ 6656248 w 6832359"/>
                <a:gd name="connsiteY3" fmla="*/ 6097014 h 6097144"/>
                <a:gd name="connsiteX4" fmla="*/ 4360223 w 6832359"/>
                <a:gd name="connsiteY4" fmla="*/ 6097143 h 609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2359" h="6097144">
                  <a:moveTo>
                    <a:pt x="4360223" y="6097143"/>
                  </a:moveTo>
                  <a:lnTo>
                    <a:pt x="0" y="0"/>
                  </a:lnTo>
                  <a:lnTo>
                    <a:pt x="6832359" y="4304093"/>
                  </a:lnTo>
                  <a:lnTo>
                    <a:pt x="6656248" y="6097014"/>
                  </a:lnTo>
                  <a:lnTo>
                    <a:pt x="4360223" y="6097143"/>
                  </a:lnTo>
                  <a:close/>
                </a:path>
              </a:pathLst>
            </a:custGeom>
            <a:solidFill>
              <a:srgbClr val="4AB25D"/>
            </a:solidFill>
            <a:ln>
              <a:solidFill>
                <a:srgbClr val="4AB2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Triangle 1"/>
            <p:cNvSpPr/>
            <p:nvPr userDrawn="1"/>
          </p:nvSpPr>
          <p:spPr>
            <a:xfrm>
              <a:off x="11353800" y="2005069"/>
              <a:ext cx="873046" cy="4846341"/>
            </a:xfrm>
            <a:custGeom>
              <a:avLst/>
              <a:gdLst>
                <a:gd name="connsiteX0" fmla="*/ 0 w 2493818"/>
                <a:gd name="connsiteY0" fmla="*/ 2233704 h 2233704"/>
                <a:gd name="connsiteX1" fmla="*/ 0 w 2493818"/>
                <a:gd name="connsiteY1" fmla="*/ 0 h 2233704"/>
                <a:gd name="connsiteX2" fmla="*/ 2493818 w 2493818"/>
                <a:gd name="connsiteY2" fmla="*/ 2233704 h 2233704"/>
                <a:gd name="connsiteX3" fmla="*/ 0 w 2493818"/>
                <a:gd name="connsiteY3" fmla="*/ 2233704 h 2233704"/>
                <a:gd name="connsiteX0" fmla="*/ 1520041 w 2493818"/>
                <a:gd name="connsiteY0" fmla="*/ 3623117 h 3623117"/>
                <a:gd name="connsiteX1" fmla="*/ 0 w 2493818"/>
                <a:gd name="connsiteY1" fmla="*/ 0 h 3623117"/>
                <a:gd name="connsiteX2" fmla="*/ 2493818 w 2493818"/>
                <a:gd name="connsiteY2" fmla="*/ 2233704 h 3623117"/>
                <a:gd name="connsiteX3" fmla="*/ 1520041 w 2493818"/>
                <a:gd name="connsiteY3" fmla="*/ 3623117 h 3623117"/>
                <a:gd name="connsiteX0" fmla="*/ 1520041 w 6947065"/>
                <a:gd name="connsiteY0" fmla="*/ 3623117 h 3634992"/>
                <a:gd name="connsiteX1" fmla="*/ 0 w 6947065"/>
                <a:gd name="connsiteY1" fmla="*/ 0 h 3634992"/>
                <a:gd name="connsiteX2" fmla="*/ 6947065 w 6947065"/>
                <a:gd name="connsiteY2" fmla="*/ 3634992 h 3634992"/>
                <a:gd name="connsiteX3" fmla="*/ 1520041 w 6947065"/>
                <a:gd name="connsiteY3" fmla="*/ 3623117 h 3634992"/>
                <a:gd name="connsiteX0" fmla="*/ 4381994 w 9809018"/>
                <a:gd name="connsiteY0" fmla="*/ 6140686 h 6152561"/>
                <a:gd name="connsiteX1" fmla="*/ 0 w 9809018"/>
                <a:gd name="connsiteY1" fmla="*/ 0 h 6152561"/>
                <a:gd name="connsiteX2" fmla="*/ 9809018 w 9809018"/>
                <a:gd name="connsiteY2" fmla="*/ 6152561 h 6152561"/>
                <a:gd name="connsiteX3" fmla="*/ 4381994 w 9809018"/>
                <a:gd name="connsiteY3" fmla="*/ 6140686 h 6152561"/>
                <a:gd name="connsiteX0" fmla="*/ 0 w 5462887"/>
                <a:gd name="connsiteY0" fmla="*/ 6374765 h 6386640"/>
                <a:gd name="connsiteX1" fmla="*/ 5462887 w 5462887"/>
                <a:gd name="connsiteY1" fmla="*/ 0 h 6386640"/>
                <a:gd name="connsiteX2" fmla="*/ 5427024 w 5462887"/>
                <a:gd name="connsiteY2" fmla="*/ 6386640 h 6386640"/>
                <a:gd name="connsiteX3" fmla="*/ 0 w 5462887"/>
                <a:gd name="connsiteY3" fmla="*/ 6374765 h 6386640"/>
                <a:gd name="connsiteX0" fmla="*/ 0 w 6942310"/>
                <a:gd name="connsiteY0" fmla="*/ 4874530 h 6386640"/>
                <a:gd name="connsiteX1" fmla="*/ 6942310 w 6942310"/>
                <a:gd name="connsiteY1" fmla="*/ 0 h 6386640"/>
                <a:gd name="connsiteX2" fmla="*/ 6906447 w 6942310"/>
                <a:gd name="connsiteY2" fmla="*/ 6386640 h 6386640"/>
                <a:gd name="connsiteX3" fmla="*/ 0 w 6942310"/>
                <a:gd name="connsiteY3" fmla="*/ 4874530 h 6386640"/>
                <a:gd name="connsiteX0" fmla="*/ 0 w 6942310"/>
                <a:gd name="connsiteY0" fmla="*/ 4874530 h 6131281"/>
                <a:gd name="connsiteX1" fmla="*/ 6942310 w 6942310"/>
                <a:gd name="connsiteY1" fmla="*/ 0 h 6131281"/>
                <a:gd name="connsiteX2" fmla="*/ 6933345 w 6942310"/>
                <a:gd name="connsiteY2" fmla="*/ 6131281 h 6131281"/>
                <a:gd name="connsiteX3" fmla="*/ 0 w 6942310"/>
                <a:gd name="connsiteY3" fmla="*/ 4874530 h 6131281"/>
                <a:gd name="connsiteX0" fmla="*/ 0 w 2665433"/>
                <a:gd name="connsiteY0" fmla="*/ 6161966 h 6161966"/>
                <a:gd name="connsiteX1" fmla="*/ 2665433 w 2665433"/>
                <a:gd name="connsiteY1" fmla="*/ 0 h 6161966"/>
                <a:gd name="connsiteX2" fmla="*/ 2656468 w 2665433"/>
                <a:gd name="connsiteY2" fmla="*/ 6131281 h 6161966"/>
                <a:gd name="connsiteX3" fmla="*/ 0 w 2665433"/>
                <a:gd name="connsiteY3" fmla="*/ 6161966 h 6161966"/>
                <a:gd name="connsiteX0" fmla="*/ 0 w 2681703"/>
                <a:gd name="connsiteY0" fmla="*/ 6161966 h 6161966"/>
                <a:gd name="connsiteX1" fmla="*/ 2665433 w 2681703"/>
                <a:gd name="connsiteY1" fmla="*/ 0 h 6161966"/>
                <a:gd name="connsiteX2" fmla="*/ 2681422 w 2681703"/>
                <a:gd name="connsiteY2" fmla="*/ 6141153 h 6161966"/>
                <a:gd name="connsiteX3" fmla="*/ 0 w 2681703"/>
                <a:gd name="connsiteY3" fmla="*/ 6161966 h 6161966"/>
                <a:gd name="connsiteX0" fmla="*/ 0 w 2681703"/>
                <a:gd name="connsiteY0" fmla="*/ 6142224 h 6142224"/>
                <a:gd name="connsiteX1" fmla="*/ 2665433 w 2681703"/>
                <a:gd name="connsiteY1" fmla="*/ 0 h 6142224"/>
                <a:gd name="connsiteX2" fmla="*/ 2681422 w 2681703"/>
                <a:gd name="connsiteY2" fmla="*/ 6141153 h 6142224"/>
                <a:gd name="connsiteX3" fmla="*/ 0 w 2681703"/>
                <a:gd name="connsiteY3" fmla="*/ 6142224 h 6142224"/>
                <a:gd name="connsiteX0" fmla="*/ 0 w 2667517"/>
                <a:gd name="connsiteY0" fmla="*/ 6136613 h 6141153"/>
                <a:gd name="connsiteX1" fmla="*/ 2651247 w 2667517"/>
                <a:gd name="connsiteY1" fmla="*/ 0 h 6141153"/>
                <a:gd name="connsiteX2" fmla="*/ 2667236 w 2667517"/>
                <a:gd name="connsiteY2" fmla="*/ 6141153 h 6141153"/>
                <a:gd name="connsiteX3" fmla="*/ 0 w 2667517"/>
                <a:gd name="connsiteY3" fmla="*/ 6136613 h 6141153"/>
                <a:gd name="connsiteX0" fmla="*/ 0 w 2681597"/>
                <a:gd name="connsiteY0" fmla="*/ 6136613 h 6136613"/>
                <a:gd name="connsiteX1" fmla="*/ 2651247 w 2681597"/>
                <a:gd name="connsiteY1" fmla="*/ 0 h 6136613"/>
                <a:gd name="connsiteX2" fmla="*/ 2681422 w 2681597"/>
                <a:gd name="connsiteY2" fmla="*/ 6135542 h 6136613"/>
                <a:gd name="connsiteX3" fmla="*/ 0 w 2681597"/>
                <a:gd name="connsiteY3" fmla="*/ 6136613 h 613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1597" h="6136613">
                  <a:moveTo>
                    <a:pt x="0" y="6136613"/>
                  </a:moveTo>
                  <a:lnTo>
                    <a:pt x="2651247" y="0"/>
                  </a:lnTo>
                  <a:cubicBezTo>
                    <a:pt x="2648259" y="2043760"/>
                    <a:pt x="2684410" y="4091782"/>
                    <a:pt x="2681422" y="6135542"/>
                  </a:cubicBezTo>
                  <a:lnTo>
                    <a:pt x="0" y="6136613"/>
                  </a:lnTo>
                  <a:close/>
                </a:path>
              </a:pathLst>
            </a:custGeom>
            <a:solidFill>
              <a:srgbClr val="093A42"/>
            </a:solidFill>
            <a:ln>
              <a:solidFill>
                <a:srgbClr val="093A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90C8-248D-E241-9376-D9F81765130D}" type="slidenum">
              <a:rPr lang="en-US" smtClean="0"/>
              <a:t>‹Nr.›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171"/>
          <a:stretch/>
        </p:blipFill>
        <p:spPr>
          <a:xfrm>
            <a:off x="108878" y="6229661"/>
            <a:ext cx="583807" cy="56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6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1"/>
          <p:cNvSpPr/>
          <p:nvPr userDrawn="1"/>
        </p:nvSpPr>
        <p:spPr>
          <a:xfrm>
            <a:off x="0" y="753410"/>
            <a:ext cx="9787247" cy="6109018"/>
          </a:xfrm>
          <a:custGeom>
            <a:avLst/>
            <a:gdLst>
              <a:gd name="connsiteX0" fmla="*/ 0 w 2493818"/>
              <a:gd name="connsiteY0" fmla="*/ 2233704 h 2233704"/>
              <a:gd name="connsiteX1" fmla="*/ 0 w 2493818"/>
              <a:gd name="connsiteY1" fmla="*/ 0 h 2233704"/>
              <a:gd name="connsiteX2" fmla="*/ 2493818 w 2493818"/>
              <a:gd name="connsiteY2" fmla="*/ 2233704 h 2233704"/>
              <a:gd name="connsiteX3" fmla="*/ 0 w 2493818"/>
              <a:gd name="connsiteY3" fmla="*/ 2233704 h 2233704"/>
              <a:gd name="connsiteX0" fmla="*/ 1520041 w 2493818"/>
              <a:gd name="connsiteY0" fmla="*/ 3623117 h 3623117"/>
              <a:gd name="connsiteX1" fmla="*/ 0 w 2493818"/>
              <a:gd name="connsiteY1" fmla="*/ 0 h 3623117"/>
              <a:gd name="connsiteX2" fmla="*/ 2493818 w 2493818"/>
              <a:gd name="connsiteY2" fmla="*/ 2233704 h 3623117"/>
              <a:gd name="connsiteX3" fmla="*/ 1520041 w 2493818"/>
              <a:gd name="connsiteY3" fmla="*/ 3623117 h 3623117"/>
              <a:gd name="connsiteX0" fmla="*/ 1520041 w 6947065"/>
              <a:gd name="connsiteY0" fmla="*/ 3623117 h 3634992"/>
              <a:gd name="connsiteX1" fmla="*/ 0 w 6947065"/>
              <a:gd name="connsiteY1" fmla="*/ 0 h 3634992"/>
              <a:gd name="connsiteX2" fmla="*/ 6947065 w 6947065"/>
              <a:gd name="connsiteY2" fmla="*/ 3634992 h 3634992"/>
              <a:gd name="connsiteX3" fmla="*/ 1520041 w 6947065"/>
              <a:gd name="connsiteY3" fmla="*/ 3623117 h 3634992"/>
              <a:gd name="connsiteX0" fmla="*/ 4381994 w 9809018"/>
              <a:gd name="connsiteY0" fmla="*/ 6140686 h 6152561"/>
              <a:gd name="connsiteX1" fmla="*/ 0 w 9809018"/>
              <a:gd name="connsiteY1" fmla="*/ 0 h 6152561"/>
              <a:gd name="connsiteX2" fmla="*/ 9809018 w 9809018"/>
              <a:gd name="connsiteY2" fmla="*/ 6152561 h 6152561"/>
              <a:gd name="connsiteX3" fmla="*/ 4381994 w 9809018"/>
              <a:gd name="connsiteY3" fmla="*/ 6140686 h 6152561"/>
              <a:gd name="connsiteX0" fmla="*/ 4403766 w 9830790"/>
              <a:gd name="connsiteY0" fmla="*/ 5879429 h 5891304"/>
              <a:gd name="connsiteX1" fmla="*/ 0 w 9830790"/>
              <a:gd name="connsiteY1" fmla="*/ 0 h 5891304"/>
              <a:gd name="connsiteX2" fmla="*/ 9830790 w 9830790"/>
              <a:gd name="connsiteY2" fmla="*/ 5891304 h 5891304"/>
              <a:gd name="connsiteX3" fmla="*/ 4403766 w 9830790"/>
              <a:gd name="connsiteY3" fmla="*/ 5879429 h 5891304"/>
              <a:gd name="connsiteX0" fmla="*/ 4360223 w 9787247"/>
              <a:gd name="connsiteY0" fmla="*/ 6097143 h 6109018"/>
              <a:gd name="connsiteX1" fmla="*/ 0 w 9787247"/>
              <a:gd name="connsiteY1" fmla="*/ 0 h 6109018"/>
              <a:gd name="connsiteX2" fmla="*/ 9787247 w 9787247"/>
              <a:gd name="connsiteY2" fmla="*/ 6109018 h 6109018"/>
              <a:gd name="connsiteX3" fmla="*/ 4360223 w 9787247"/>
              <a:gd name="connsiteY3" fmla="*/ 6097143 h 610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7247" h="6109018">
                <a:moveTo>
                  <a:pt x="4360223" y="6097143"/>
                </a:moveTo>
                <a:lnTo>
                  <a:pt x="0" y="0"/>
                </a:lnTo>
                <a:lnTo>
                  <a:pt x="9787247" y="6109018"/>
                </a:lnTo>
                <a:lnTo>
                  <a:pt x="4360223" y="6097143"/>
                </a:lnTo>
                <a:close/>
              </a:path>
            </a:pathLst>
          </a:custGeom>
          <a:solidFill>
            <a:srgbClr val="DBEFDE"/>
          </a:solidFill>
          <a:ln>
            <a:solidFill>
              <a:srgbClr val="DBEF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1"/>
          <p:cNvSpPr/>
          <p:nvPr userDrawn="1"/>
        </p:nvSpPr>
        <p:spPr>
          <a:xfrm>
            <a:off x="11027773" y="2305"/>
            <a:ext cx="1183885" cy="6849106"/>
          </a:xfrm>
          <a:custGeom>
            <a:avLst/>
            <a:gdLst>
              <a:gd name="connsiteX0" fmla="*/ 0 w 2493818"/>
              <a:gd name="connsiteY0" fmla="*/ 2233704 h 2233704"/>
              <a:gd name="connsiteX1" fmla="*/ 0 w 2493818"/>
              <a:gd name="connsiteY1" fmla="*/ 0 h 2233704"/>
              <a:gd name="connsiteX2" fmla="*/ 2493818 w 2493818"/>
              <a:gd name="connsiteY2" fmla="*/ 2233704 h 2233704"/>
              <a:gd name="connsiteX3" fmla="*/ 0 w 2493818"/>
              <a:gd name="connsiteY3" fmla="*/ 2233704 h 2233704"/>
              <a:gd name="connsiteX0" fmla="*/ 1520041 w 2493818"/>
              <a:gd name="connsiteY0" fmla="*/ 3623117 h 3623117"/>
              <a:gd name="connsiteX1" fmla="*/ 0 w 2493818"/>
              <a:gd name="connsiteY1" fmla="*/ 0 h 3623117"/>
              <a:gd name="connsiteX2" fmla="*/ 2493818 w 2493818"/>
              <a:gd name="connsiteY2" fmla="*/ 2233704 h 3623117"/>
              <a:gd name="connsiteX3" fmla="*/ 1520041 w 2493818"/>
              <a:gd name="connsiteY3" fmla="*/ 3623117 h 3623117"/>
              <a:gd name="connsiteX0" fmla="*/ 1520041 w 6947065"/>
              <a:gd name="connsiteY0" fmla="*/ 3623117 h 3634992"/>
              <a:gd name="connsiteX1" fmla="*/ 0 w 6947065"/>
              <a:gd name="connsiteY1" fmla="*/ 0 h 3634992"/>
              <a:gd name="connsiteX2" fmla="*/ 6947065 w 6947065"/>
              <a:gd name="connsiteY2" fmla="*/ 3634992 h 3634992"/>
              <a:gd name="connsiteX3" fmla="*/ 1520041 w 6947065"/>
              <a:gd name="connsiteY3" fmla="*/ 3623117 h 3634992"/>
              <a:gd name="connsiteX0" fmla="*/ 4381994 w 9809018"/>
              <a:gd name="connsiteY0" fmla="*/ 6140686 h 6152561"/>
              <a:gd name="connsiteX1" fmla="*/ 0 w 9809018"/>
              <a:gd name="connsiteY1" fmla="*/ 0 h 6152561"/>
              <a:gd name="connsiteX2" fmla="*/ 9809018 w 9809018"/>
              <a:gd name="connsiteY2" fmla="*/ 6152561 h 6152561"/>
              <a:gd name="connsiteX3" fmla="*/ 4381994 w 9809018"/>
              <a:gd name="connsiteY3" fmla="*/ 6140686 h 6152561"/>
              <a:gd name="connsiteX0" fmla="*/ 0 w 5462887"/>
              <a:gd name="connsiteY0" fmla="*/ 6374765 h 6386640"/>
              <a:gd name="connsiteX1" fmla="*/ 5462887 w 5462887"/>
              <a:gd name="connsiteY1" fmla="*/ 0 h 6386640"/>
              <a:gd name="connsiteX2" fmla="*/ 5427024 w 5462887"/>
              <a:gd name="connsiteY2" fmla="*/ 6386640 h 6386640"/>
              <a:gd name="connsiteX3" fmla="*/ 0 w 5462887"/>
              <a:gd name="connsiteY3" fmla="*/ 6374765 h 6386640"/>
              <a:gd name="connsiteX0" fmla="*/ 0 w 6942310"/>
              <a:gd name="connsiteY0" fmla="*/ 4874530 h 6386640"/>
              <a:gd name="connsiteX1" fmla="*/ 6942310 w 6942310"/>
              <a:gd name="connsiteY1" fmla="*/ 0 h 6386640"/>
              <a:gd name="connsiteX2" fmla="*/ 6906447 w 6942310"/>
              <a:gd name="connsiteY2" fmla="*/ 6386640 h 6386640"/>
              <a:gd name="connsiteX3" fmla="*/ 0 w 6942310"/>
              <a:gd name="connsiteY3" fmla="*/ 4874530 h 6386640"/>
              <a:gd name="connsiteX0" fmla="*/ 0 w 6942310"/>
              <a:gd name="connsiteY0" fmla="*/ 4874530 h 6131281"/>
              <a:gd name="connsiteX1" fmla="*/ 6942310 w 6942310"/>
              <a:gd name="connsiteY1" fmla="*/ 0 h 6131281"/>
              <a:gd name="connsiteX2" fmla="*/ 6933345 w 6942310"/>
              <a:gd name="connsiteY2" fmla="*/ 6131281 h 6131281"/>
              <a:gd name="connsiteX3" fmla="*/ 0 w 6942310"/>
              <a:gd name="connsiteY3" fmla="*/ 4874530 h 6131281"/>
              <a:gd name="connsiteX0" fmla="*/ 0 w 2665433"/>
              <a:gd name="connsiteY0" fmla="*/ 6161966 h 6161966"/>
              <a:gd name="connsiteX1" fmla="*/ 2665433 w 2665433"/>
              <a:gd name="connsiteY1" fmla="*/ 0 h 6161966"/>
              <a:gd name="connsiteX2" fmla="*/ 2656468 w 2665433"/>
              <a:gd name="connsiteY2" fmla="*/ 6131281 h 6161966"/>
              <a:gd name="connsiteX3" fmla="*/ 0 w 2665433"/>
              <a:gd name="connsiteY3" fmla="*/ 6161966 h 6161966"/>
              <a:gd name="connsiteX0" fmla="*/ 0 w 2681703"/>
              <a:gd name="connsiteY0" fmla="*/ 6161966 h 6161966"/>
              <a:gd name="connsiteX1" fmla="*/ 2665433 w 2681703"/>
              <a:gd name="connsiteY1" fmla="*/ 0 h 6161966"/>
              <a:gd name="connsiteX2" fmla="*/ 2681422 w 2681703"/>
              <a:gd name="connsiteY2" fmla="*/ 6141153 h 6161966"/>
              <a:gd name="connsiteX3" fmla="*/ 0 w 2681703"/>
              <a:gd name="connsiteY3" fmla="*/ 6161966 h 6161966"/>
              <a:gd name="connsiteX0" fmla="*/ 0 w 2681703"/>
              <a:gd name="connsiteY0" fmla="*/ 6142224 h 6142224"/>
              <a:gd name="connsiteX1" fmla="*/ 2665433 w 2681703"/>
              <a:gd name="connsiteY1" fmla="*/ 0 h 6142224"/>
              <a:gd name="connsiteX2" fmla="*/ 2681422 w 2681703"/>
              <a:gd name="connsiteY2" fmla="*/ 6141153 h 6142224"/>
              <a:gd name="connsiteX3" fmla="*/ 0 w 2681703"/>
              <a:gd name="connsiteY3" fmla="*/ 6142224 h 6142224"/>
              <a:gd name="connsiteX0" fmla="*/ 0 w 2667517"/>
              <a:gd name="connsiteY0" fmla="*/ 6136613 h 6141153"/>
              <a:gd name="connsiteX1" fmla="*/ 2651247 w 2667517"/>
              <a:gd name="connsiteY1" fmla="*/ 0 h 6141153"/>
              <a:gd name="connsiteX2" fmla="*/ 2667236 w 2667517"/>
              <a:gd name="connsiteY2" fmla="*/ 6141153 h 6141153"/>
              <a:gd name="connsiteX3" fmla="*/ 0 w 2667517"/>
              <a:gd name="connsiteY3" fmla="*/ 6136613 h 6141153"/>
              <a:gd name="connsiteX0" fmla="*/ 0 w 2681597"/>
              <a:gd name="connsiteY0" fmla="*/ 6136613 h 6136613"/>
              <a:gd name="connsiteX1" fmla="*/ 2651247 w 2681597"/>
              <a:gd name="connsiteY1" fmla="*/ 0 h 6136613"/>
              <a:gd name="connsiteX2" fmla="*/ 2681422 w 2681597"/>
              <a:gd name="connsiteY2" fmla="*/ 6135542 h 6136613"/>
              <a:gd name="connsiteX3" fmla="*/ 0 w 2681597"/>
              <a:gd name="connsiteY3" fmla="*/ 6136613 h 613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1597" h="6136613">
                <a:moveTo>
                  <a:pt x="0" y="6136613"/>
                </a:moveTo>
                <a:lnTo>
                  <a:pt x="2651247" y="0"/>
                </a:lnTo>
                <a:cubicBezTo>
                  <a:pt x="2648259" y="2043760"/>
                  <a:pt x="2684410" y="4091782"/>
                  <a:pt x="2681422" y="6135542"/>
                </a:cubicBezTo>
                <a:lnTo>
                  <a:pt x="0" y="6136613"/>
                </a:lnTo>
                <a:close/>
              </a:path>
            </a:pathLst>
          </a:custGeom>
          <a:solidFill>
            <a:srgbClr val="CED8D9"/>
          </a:solidFill>
          <a:ln>
            <a:solidFill>
              <a:srgbClr val="CED8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B808-BBC0-F545-AECC-F1FBE87CC94A}" type="datetime3">
              <a:rPr lang="en-CA" smtClean="0"/>
              <a:t>11 April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Open Source Geospatial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90C8-248D-E241-9376-D9F81765130D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171"/>
          <a:stretch/>
        </p:blipFill>
        <p:spPr>
          <a:xfrm>
            <a:off x="108878" y="6229661"/>
            <a:ext cx="583807" cy="56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2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1"/>
          <p:cNvSpPr/>
          <p:nvPr userDrawn="1"/>
        </p:nvSpPr>
        <p:spPr>
          <a:xfrm>
            <a:off x="0" y="753410"/>
            <a:ext cx="9787247" cy="6109018"/>
          </a:xfrm>
          <a:custGeom>
            <a:avLst/>
            <a:gdLst>
              <a:gd name="connsiteX0" fmla="*/ 0 w 2493818"/>
              <a:gd name="connsiteY0" fmla="*/ 2233704 h 2233704"/>
              <a:gd name="connsiteX1" fmla="*/ 0 w 2493818"/>
              <a:gd name="connsiteY1" fmla="*/ 0 h 2233704"/>
              <a:gd name="connsiteX2" fmla="*/ 2493818 w 2493818"/>
              <a:gd name="connsiteY2" fmla="*/ 2233704 h 2233704"/>
              <a:gd name="connsiteX3" fmla="*/ 0 w 2493818"/>
              <a:gd name="connsiteY3" fmla="*/ 2233704 h 2233704"/>
              <a:gd name="connsiteX0" fmla="*/ 1520041 w 2493818"/>
              <a:gd name="connsiteY0" fmla="*/ 3623117 h 3623117"/>
              <a:gd name="connsiteX1" fmla="*/ 0 w 2493818"/>
              <a:gd name="connsiteY1" fmla="*/ 0 h 3623117"/>
              <a:gd name="connsiteX2" fmla="*/ 2493818 w 2493818"/>
              <a:gd name="connsiteY2" fmla="*/ 2233704 h 3623117"/>
              <a:gd name="connsiteX3" fmla="*/ 1520041 w 2493818"/>
              <a:gd name="connsiteY3" fmla="*/ 3623117 h 3623117"/>
              <a:gd name="connsiteX0" fmla="*/ 1520041 w 6947065"/>
              <a:gd name="connsiteY0" fmla="*/ 3623117 h 3634992"/>
              <a:gd name="connsiteX1" fmla="*/ 0 w 6947065"/>
              <a:gd name="connsiteY1" fmla="*/ 0 h 3634992"/>
              <a:gd name="connsiteX2" fmla="*/ 6947065 w 6947065"/>
              <a:gd name="connsiteY2" fmla="*/ 3634992 h 3634992"/>
              <a:gd name="connsiteX3" fmla="*/ 1520041 w 6947065"/>
              <a:gd name="connsiteY3" fmla="*/ 3623117 h 3634992"/>
              <a:gd name="connsiteX0" fmla="*/ 4381994 w 9809018"/>
              <a:gd name="connsiteY0" fmla="*/ 6140686 h 6152561"/>
              <a:gd name="connsiteX1" fmla="*/ 0 w 9809018"/>
              <a:gd name="connsiteY1" fmla="*/ 0 h 6152561"/>
              <a:gd name="connsiteX2" fmla="*/ 9809018 w 9809018"/>
              <a:gd name="connsiteY2" fmla="*/ 6152561 h 6152561"/>
              <a:gd name="connsiteX3" fmla="*/ 4381994 w 9809018"/>
              <a:gd name="connsiteY3" fmla="*/ 6140686 h 6152561"/>
              <a:gd name="connsiteX0" fmla="*/ 4403766 w 9830790"/>
              <a:gd name="connsiteY0" fmla="*/ 5879429 h 5891304"/>
              <a:gd name="connsiteX1" fmla="*/ 0 w 9830790"/>
              <a:gd name="connsiteY1" fmla="*/ 0 h 5891304"/>
              <a:gd name="connsiteX2" fmla="*/ 9830790 w 9830790"/>
              <a:gd name="connsiteY2" fmla="*/ 5891304 h 5891304"/>
              <a:gd name="connsiteX3" fmla="*/ 4403766 w 9830790"/>
              <a:gd name="connsiteY3" fmla="*/ 5879429 h 5891304"/>
              <a:gd name="connsiteX0" fmla="*/ 4360223 w 9787247"/>
              <a:gd name="connsiteY0" fmla="*/ 6097143 h 6109018"/>
              <a:gd name="connsiteX1" fmla="*/ 0 w 9787247"/>
              <a:gd name="connsiteY1" fmla="*/ 0 h 6109018"/>
              <a:gd name="connsiteX2" fmla="*/ 9787247 w 9787247"/>
              <a:gd name="connsiteY2" fmla="*/ 6109018 h 6109018"/>
              <a:gd name="connsiteX3" fmla="*/ 4360223 w 9787247"/>
              <a:gd name="connsiteY3" fmla="*/ 6097143 h 610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7247" h="6109018">
                <a:moveTo>
                  <a:pt x="4360223" y="6097143"/>
                </a:moveTo>
                <a:lnTo>
                  <a:pt x="0" y="0"/>
                </a:lnTo>
                <a:lnTo>
                  <a:pt x="9787247" y="6109018"/>
                </a:lnTo>
                <a:lnTo>
                  <a:pt x="4360223" y="6097143"/>
                </a:lnTo>
                <a:close/>
              </a:path>
            </a:pathLst>
          </a:custGeom>
          <a:solidFill>
            <a:srgbClr val="DBEFDE"/>
          </a:solidFill>
          <a:ln>
            <a:solidFill>
              <a:srgbClr val="DBEF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1"/>
          <p:cNvSpPr/>
          <p:nvPr userDrawn="1"/>
        </p:nvSpPr>
        <p:spPr>
          <a:xfrm>
            <a:off x="11027773" y="2305"/>
            <a:ext cx="1183885" cy="6849106"/>
          </a:xfrm>
          <a:custGeom>
            <a:avLst/>
            <a:gdLst>
              <a:gd name="connsiteX0" fmla="*/ 0 w 2493818"/>
              <a:gd name="connsiteY0" fmla="*/ 2233704 h 2233704"/>
              <a:gd name="connsiteX1" fmla="*/ 0 w 2493818"/>
              <a:gd name="connsiteY1" fmla="*/ 0 h 2233704"/>
              <a:gd name="connsiteX2" fmla="*/ 2493818 w 2493818"/>
              <a:gd name="connsiteY2" fmla="*/ 2233704 h 2233704"/>
              <a:gd name="connsiteX3" fmla="*/ 0 w 2493818"/>
              <a:gd name="connsiteY3" fmla="*/ 2233704 h 2233704"/>
              <a:gd name="connsiteX0" fmla="*/ 1520041 w 2493818"/>
              <a:gd name="connsiteY0" fmla="*/ 3623117 h 3623117"/>
              <a:gd name="connsiteX1" fmla="*/ 0 w 2493818"/>
              <a:gd name="connsiteY1" fmla="*/ 0 h 3623117"/>
              <a:gd name="connsiteX2" fmla="*/ 2493818 w 2493818"/>
              <a:gd name="connsiteY2" fmla="*/ 2233704 h 3623117"/>
              <a:gd name="connsiteX3" fmla="*/ 1520041 w 2493818"/>
              <a:gd name="connsiteY3" fmla="*/ 3623117 h 3623117"/>
              <a:gd name="connsiteX0" fmla="*/ 1520041 w 6947065"/>
              <a:gd name="connsiteY0" fmla="*/ 3623117 h 3634992"/>
              <a:gd name="connsiteX1" fmla="*/ 0 w 6947065"/>
              <a:gd name="connsiteY1" fmla="*/ 0 h 3634992"/>
              <a:gd name="connsiteX2" fmla="*/ 6947065 w 6947065"/>
              <a:gd name="connsiteY2" fmla="*/ 3634992 h 3634992"/>
              <a:gd name="connsiteX3" fmla="*/ 1520041 w 6947065"/>
              <a:gd name="connsiteY3" fmla="*/ 3623117 h 3634992"/>
              <a:gd name="connsiteX0" fmla="*/ 4381994 w 9809018"/>
              <a:gd name="connsiteY0" fmla="*/ 6140686 h 6152561"/>
              <a:gd name="connsiteX1" fmla="*/ 0 w 9809018"/>
              <a:gd name="connsiteY1" fmla="*/ 0 h 6152561"/>
              <a:gd name="connsiteX2" fmla="*/ 9809018 w 9809018"/>
              <a:gd name="connsiteY2" fmla="*/ 6152561 h 6152561"/>
              <a:gd name="connsiteX3" fmla="*/ 4381994 w 9809018"/>
              <a:gd name="connsiteY3" fmla="*/ 6140686 h 6152561"/>
              <a:gd name="connsiteX0" fmla="*/ 0 w 5462887"/>
              <a:gd name="connsiteY0" fmla="*/ 6374765 h 6386640"/>
              <a:gd name="connsiteX1" fmla="*/ 5462887 w 5462887"/>
              <a:gd name="connsiteY1" fmla="*/ 0 h 6386640"/>
              <a:gd name="connsiteX2" fmla="*/ 5427024 w 5462887"/>
              <a:gd name="connsiteY2" fmla="*/ 6386640 h 6386640"/>
              <a:gd name="connsiteX3" fmla="*/ 0 w 5462887"/>
              <a:gd name="connsiteY3" fmla="*/ 6374765 h 6386640"/>
              <a:gd name="connsiteX0" fmla="*/ 0 w 6942310"/>
              <a:gd name="connsiteY0" fmla="*/ 4874530 h 6386640"/>
              <a:gd name="connsiteX1" fmla="*/ 6942310 w 6942310"/>
              <a:gd name="connsiteY1" fmla="*/ 0 h 6386640"/>
              <a:gd name="connsiteX2" fmla="*/ 6906447 w 6942310"/>
              <a:gd name="connsiteY2" fmla="*/ 6386640 h 6386640"/>
              <a:gd name="connsiteX3" fmla="*/ 0 w 6942310"/>
              <a:gd name="connsiteY3" fmla="*/ 4874530 h 6386640"/>
              <a:gd name="connsiteX0" fmla="*/ 0 w 6942310"/>
              <a:gd name="connsiteY0" fmla="*/ 4874530 h 6131281"/>
              <a:gd name="connsiteX1" fmla="*/ 6942310 w 6942310"/>
              <a:gd name="connsiteY1" fmla="*/ 0 h 6131281"/>
              <a:gd name="connsiteX2" fmla="*/ 6933345 w 6942310"/>
              <a:gd name="connsiteY2" fmla="*/ 6131281 h 6131281"/>
              <a:gd name="connsiteX3" fmla="*/ 0 w 6942310"/>
              <a:gd name="connsiteY3" fmla="*/ 4874530 h 6131281"/>
              <a:gd name="connsiteX0" fmla="*/ 0 w 2665433"/>
              <a:gd name="connsiteY0" fmla="*/ 6161966 h 6161966"/>
              <a:gd name="connsiteX1" fmla="*/ 2665433 w 2665433"/>
              <a:gd name="connsiteY1" fmla="*/ 0 h 6161966"/>
              <a:gd name="connsiteX2" fmla="*/ 2656468 w 2665433"/>
              <a:gd name="connsiteY2" fmla="*/ 6131281 h 6161966"/>
              <a:gd name="connsiteX3" fmla="*/ 0 w 2665433"/>
              <a:gd name="connsiteY3" fmla="*/ 6161966 h 6161966"/>
              <a:gd name="connsiteX0" fmla="*/ 0 w 2681703"/>
              <a:gd name="connsiteY0" fmla="*/ 6161966 h 6161966"/>
              <a:gd name="connsiteX1" fmla="*/ 2665433 w 2681703"/>
              <a:gd name="connsiteY1" fmla="*/ 0 h 6161966"/>
              <a:gd name="connsiteX2" fmla="*/ 2681422 w 2681703"/>
              <a:gd name="connsiteY2" fmla="*/ 6141153 h 6161966"/>
              <a:gd name="connsiteX3" fmla="*/ 0 w 2681703"/>
              <a:gd name="connsiteY3" fmla="*/ 6161966 h 6161966"/>
              <a:gd name="connsiteX0" fmla="*/ 0 w 2681703"/>
              <a:gd name="connsiteY0" fmla="*/ 6142224 h 6142224"/>
              <a:gd name="connsiteX1" fmla="*/ 2665433 w 2681703"/>
              <a:gd name="connsiteY1" fmla="*/ 0 h 6142224"/>
              <a:gd name="connsiteX2" fmla="*/ 2681422 w 2681703"/>
              <a:gd name="connsiteY2" fmla="*/ 6141153 h 6142224"/>
              <a:gd name="connsiteX3" fmla="*/ 0 w 2681703"/>
              <a:gd name="connsiteY3" fmla="*/ 6142224 h 6142224"/>
              <a:gd name="connsiteX0" fmla="*/ 0 w 2667517"/>
              <a:gd name="connsiteY0" fmla="*/ 6136613 h 6141153"/>
              <a:gd name="connsiteX1" fmla="*/ 2651247 w 2667517"/>
              <a:gd name="connsiteY1" fmla="*/ 0 h 6141153"/>
              <a:gd name="connsiteX2" fmla="*/ 2667236 w 2667517"/>
              <a:gd name="connsiteY2" fmla="*/ 6141153 h 6141153"/>
              <a:gd name="connsiteX3" fmla="*/ 0 w 2667517"/>
              <a:gd name="connsiteY3" fmla="*/ 6136613 h 6141153"/>
              <a:gd name="connsiteX0" fmla="*/ 0 w 2681597"/>
              <a:gd name="connsiteY0" fmla="*/ 6136613 h 6136613"/>
              <a:gd name="connsiteX1" fmla="*/ 2651247 w 2681597"/>
              <a:gd name="connsiteY1" fmla="*/ 0 h 6136613"/>
              <a:gd name="connsiteX2" fmla="*/ 2681422 w 2681597"/>
              <a:gd name="connsiteY2" fmla="*/ 6135542 h 6136613"/>
              <a:gd name="connsiteX3" fmla="*/ 0 w 2681597"/>
              <a:gd name="connsiteY3" fmla="*/ 6136613 h 613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1597" h="6136613">
                <a:moveTo>
                  <a:pt x="0" y="6136613"/>
                </a:moveTo>
                <a:lnTo>
                  <a:pt x="2651247" y="0"/>
                </a:lnTo>
                <a:cubicBezTo>
                  <a:pt x="2648259" y="2043760"/>
                  <a:pt x="2684410" y="4091782"/>
                  <a:pt x="2681422" y="6135542"/>
                </a:cubicBezTo>
                <a:lnTo>
                  <a:pt x="0" y="6136613"/>
                </a:lnTo>
                <a:close/>
              </a:path>
            </a:pathLst>
          </a:custGeom>
          <a:solidFill>
            <a:srgbClr val="CED8D9"/>
          </a:solidFill>
          <a:ln>
            <a:solidFill>
              <a:srgbClr val="CED8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37312"/>
            <a:ext cx="5181600" cy="4739651"/>
          </a:xfrm>
        </p:spPr>
        <p:txBody>
          <a:bodyPr/>
          <a:lstStyle>
            <a:lvl1pPr>
              <a:defRPr>
                <a:latin typeface="Sintony" charset="0"/>
                <a:ea typeface="Sintony" charset="0"/>
                <a:cs typeface="Sintony" charset="0"/>
              </a:defRPr>
            </a:lvl1pPr>
            <a:lvl2pPr>
              <a:defRPr>
                <a:latin typeface="Sintony" charset="0"/>
                <a:ea typeface="Sintony" charset="0"/>
                <a:cs typeface="Sintony" charset="0"/>
              </a:defRPr>
            </a:lvl2pPr>
            <a:lvl3pPr>
              <a:defRPr>
                <a:latin typeface="Sintony" charset="0"/>
                <a:ea typeface="Sintony" charset="0"/>
                <a:cs typeface="Sintony" charset="0"/>
              </a:defRPr>
            </a:lvl3pPr>
            <a:lvl4pPr>
              <a:defRPr>
                <a:latin typeface="Sintony" charset="0"/>
                <a:ea typeface="Sintony" charset="0"/>
                <a:cs typeface="Sintony" charset="0"/>
              </a:defRPr>
            </a:lvl4pPr>
            <a:lvl5pPr>
              <a:defRPr>
                <a:latin typeface="Sintony" charset="0"/>
                <a:ea typeface="Sintony" charset="0"/>
                <a:cs typeface="Sintony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37312"/>
            <a:ext cx="5181600" cy="4739651"/>
          </a:xfrm>
        </p:spPr>
        <p:txBody>
          <a:bodyPr/>
          <a:lstStyle>
            <a:lvl1pPr>
              <a:defRPr>
                <a:latin typeface="Sintony" charset="0"/>
                <a:ea typeface="Sintony" charset="0"/>
                <a:cs typeface="Sintony" charset="0"/>
              </a:defRPr>
            </a:lvl1pPr>
            <a:lvl2pPr>
              <a:defRPr>
                <a:latin typeface="Sintony" charset="0"/>
                <a:ea typeface="Sintony" charset="0"/>
                <a:cs typeface="Sintony" charset="0"/>
              </a:defRPr>
            </a:lvl2pPr>
            <a:lvl3pPr>
              <a:defRPr>
                <a:latin typeface="Sintony" charset="0"/>
                <a:ea typeface="Sintony" charset="0"/>
                <a:cs typeface="Sintony" charset="0"/>
              </a:defRPr>
            </a:lvl3pPr>
            <a:lvl4pPr>
              <a:defRPr>
                <a:latin typeface="Sintony" charset="0"/>
                <a:ea typeface="Sintony" charset="0"/>
                <a:cs typeface="Sintony" charset="0"/>
              </a:defRPr>
            </a:lvl4pPr>
            <a:lvl5pPr>
              <a:defRPr>
                <a:latin typeface="Sintony" charset="0"/>
                <a:ea typeface="Sintony" charset="0"/>
                <a:cs typeface="Sintony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D7CFA-20EC-E545-B78D-7594A6087541}" type="datetime3">
              <a:rPr lang="en-CA" smtClean="0"/>
              <a:t>11 April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Open Source Geospatial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90C8-248D-E241-9376-D9F81765130D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171"/>
          <a:stretch/>
        </p:blipFill>
        <p:spPr>
          <a:xfrm>
            <a:off x="108878" y="6229661"/>
            <a:ext cx="583807" cy="56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35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"/>
          <p:cNvSpPr/>
          <p:nvPr userDrawn="1"/>
        </p:nvSpPr>
        <p:spPr>
          <a:xfrm>
            <a:off x="-19658" y="4900129"/>
            <a:ext cx="3160737" cy="1957871"/>
          </a:xfrm>
          <a:custGeom>
            <a:avLst/>
            <a:gdLst>
              <a:gd name="connsiteX0" fmla="*/ 0 w 2493818"/>
              <a:gd name="connsiteY0" fmla="*/ 2233704 h 2233704"/>
              <a:gd name="connsiteX1" fmla="*/ 0 w 2493818"/>
              <a:gd name="connsiteY1" fmla="*/ 0 h 2233704"/>
              <a:gd name="connsiteX2" fmla="*/ 2493818 w 2493818"/>
              <a:gd name="connsiteY2" fmla="*/ 2233704 h 2233704"/>
              <a:gd name="connsiteX3" fmla="*/ 0 w 2493818"/>
              <a:gd name="connsiteY3" fmla="*/ 2233704 h 2233704"/>
              <a:gd name="connsiteX0" fmla="*/ 1520041 w 2493818"/>
              <a:gd name="connsiteY0" fmla="*/ 3623117 h 3623117"/>
              <a:gd name="connsiteX1" fmla="*/ 0 w 2493818"/>
              <a:gd name="connsiteY1" fmla="*/ 0 h 3623117"/>
              <a:gd name="connsiteX2" fmla="*/ 2493818 w 2493818"/>
              <a:gd name="connsiteY2" fmla="*/ 2233704 h 3623117"/>
              <a:gd name="connsiteX3" fmla="*/ 1520041 w 2493818"/>
              <a:gd name="connsiteY3" fmla="*/ 3623117 h 3623117"/>
              <a:gd name="connsiteX0" fmla="*/ 1520041 w 6947065"/>
              <a:gd name="connsiteY0" fmla="*/ 3623117 h 3634992"/>
              <a:gd name="connsiteX1" fmla="*/ 0 w 6947065"/>
              <a:gd name="connsiteY1" fmla="*/ 0 h 3634992"/>
              <a:gd name="connsiteX2" fmla="*/ 6947065 w 6947065"/>
              <a:gd name="connsiteY2" fmla="*/ 3634992 h 3634992"/>
              <a:gd name="connsiteX3" fmla="*/ 1520041 w 6947065"/>
              <a:gd name="connsiteY3" fmla="*/ 3623117 h 3634992"/>
              <a:gd name="connsiteX0" fmla="*/ 4381994 w 9809018"/>
              <a:gd name="connsiteY0" fmla="*/ 6140686 h 6152561"/>
              <a:gd name="connsiteX1" fmla="*/ 0 w 9809018"/>
              <a:gd name="connsiteY1" fmla="*/ 0 h 6152561"/>
              <a:gd name="connsiteX2" fmla="*/ 9809018 w 9809018"/>
              <a:gd name="connsiteY2" fmla="*/ 6152561 h 6152561"/>
              <a:gd name="connsiteX3" fmla="*/ 4381994 w 9809018"/>
              <a:gd name="connsiteY3" fmla="*/ 6140686 h 6152561"/>
              <a:gd name="connsiteX0" fmla="*/ 4403766 w 9830790"/>
              <a:gd name="connsiteY0" fmla="*/ 5879429 h 5891304"/>
              <a:gd name="connsiteX1" fmla="*/ 0 w 9830790"/>
              <a:gd name="connsiteY1" fmla="*/ 0 h 5891304"/>
              <a:gd name="connsiteX2" fmla="*/ 9830790 w 9830790"/>
              <a:gd name="connsiteY2" fmla="*/ 5891304 h 5891304"/>
              <a:gd name="connsiteX3" fmla="*/ 4403766 w 9830790"/>
              <a:gd name="connsiteY3" fmla="*/ 5879429 h 5891304"/>
              <a:gd name="connsiteX0" fmla="*/ 4360223 w 9787247"/>
              <a:gd name="connsiteY0" fmla="*/ 6097143 h 6109018"/>
              <a:gd name="connsiteX1" fmla="*/ 0 w 9787247"/>
              <a:gd name="connsiteY1" fmla="*/ 0 h 6109018"/>
              <a:gd name="connsiteX2" fmla="*/ 9787247 w 9787247"/>
              <a:gd name="connsiteY2" fmla="*/ 6109018 h 6109018"/>
              <a:gd name="connsiteX3" fmla="*/ 4360223 w 9787247"/>
              <a:gd name="connsiteY3" fmla="*/ 6097143 h 6109018"/>
              <a:gd name="connsiteX0" fmla="*/ 4360223 w 9787247"/>
              <a:gd name="connsiteY0" fmla="*/ 6097143 h 6109018"/>
              <a:gd name="connsiteX1" fmla="*/ 1364225 w 9787247"/>
              <a:gd name="connsiteY1" fmla="*/ 1978381 h 6109018"/>
              <a:gd name="connsiteX2" fmla="*/ 0 w 9787247"/>
              <a:gd name="connsiteY2" fmla="*/ 0 h 6109018"/>
              <a:gd name="connsiteX3" fmla="*/ 9787247 w 9787247"/>
              <a:gd name="connsiteY3" fmla="*/ 6109018 h 6109018"/>
              <a:gd name="connsiteX4" fmla="*/ 4360223 w 9787247"/>
              <a:gd name="connsiteY4" fmla="*/ 6097143 h 6109018"/>
              <a:gd name="connsiteX0" fmla="*/ 2995998 w 8423022"/>
              <a:gd name="connsiteY0" fmla="*/ 5205641 h 5217516"/>
              <a:gd name="connsiteX1" fmla="*/ 0 w 8423022"/>
              <a:gd name="connsiteY1" fmla="*/ 1086879 h 5217516"/>
              <a:gd name="connsiteX2" fmla="*/ 32466 w 8423022"/>
              <a:gd name="connsiteY2" fmla="*/ 0 h 5217516"/>
              <a:gd name="connsiteX3" fmla="*/ 8423022 w 8423022"/>
              <a:gd name="connsiteY3" fmla="*/ 5217516 h 5217516"/>
              <a:gd name="connsiteX4" fmla="*/ 2995998 w 8423022"/>
              <a:gd name="connsiteY4" fmla="*/ 5205641 h 521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3022" h="5217516">
                <a:moveTo>
                  <a:pt x="2995998" y="5205641"/>
                </a:moveTo>
                <a:lnTo>
                  <a:pt x="0" y="1086879"/>
                </a:lnTo>
                <a:lnTo>
                  <a:pt x="32466" y="0"/>
                </a:lnTo>
                <a:lnTo>
                  <a:pt x="8423022" y="5217516"/>
                </a:lnTo>
                <a:lnTo>
                  <a:pt x="2995998" y="5205641"/>
                </a:lnTo>
                <a:close/>
              </a:path>
            </a:pathLst>
          </a:custGeom>
          <a:solidFill>
            <a:srgbClr val="DBEFDE"/>
          </a:solidFill>
          <a:ln>
            <a:solidFill>
              <a:srgbClr val="DBEF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"/>
          <p:cNvSpPr/>
          <p:nvPr userDrawn="1"/>
        </p:nvSpPr>
        <p:spPr>
          <a:xfrm>
            <a:off x="11027773" y="2305"/>
            <a:ext cx="1183885" cy="6849106"/>
          </a:xfrm>
          <a:custGeom>
            <a:avLst/>
            <a:gdLst>
              <a:gd name="connsiteX0" fmla="*/ 0 w 2493818"/>
              <a:gd name="connsiteY0" fmla="*/ 2233704 h 2233704"/>
              <a:gd name="connsiteX1" fmla="*/ 0 w 2493818"/>
              <a:gd name="connsiteY1" fmla="*/ 0 h 2233704"/>
              <a:gd name="connsiteX2" fmla="*/ 2493818 w 2493818"/>
              <a:gd name="connsiteY2" fmla="*/ 2233704 h 2233704"/>
              <a:gd name="connsiteX3" fmla="*/ 0 w 2493818"/>
              <a:gd name="connsiteY3" fmla="*/ 2233704 h 2233704"/>
              <a:gd name="connsiteX0" fmla="*/ 1520041 w 2493818"/>
              <a:gd name="connsiteY0" fmla="*/ 3623117 h 3623117"/>
              <a:gd name="connsiteX1" fmla="*/ 0 w 2493818"/>
              <a:gd name="connsiteY1" fmla="*/ 0 h 3623117"/>
              <a:gd name="connsiteX2" fmla="*/ 2493818 w 2493818"/>
              <a:gd name="connsiteY2" fmla="*/ 2233704 h 3623117"/>
              <a:gd name="connsiteX3" fmla="*/ 1520041 w 2493818"/>
              <a:gd name="connsiteY3" fmla="*/ 3623117 h 3623117"/>
              <a:gd name="connsiteX0" fmla="*/ 1520041 w 6947065"/>
              <a:gd name="connsiteY0" fmla="*/ 3623117 h 3634992"/>
              <a:gd name="connsiteX1" fmla="*/ 0 w 6947065"/>
              <a:gd name="connsiteY1" fmla="*/ 0 h 3634992"/>
              <a:gd name="connsiteX2" fmla="*/ 6947065 w 6947065"/>
              <a:gd name="connsiteY2" fmla="*/ 3634992 h 3634992"/>
              <a:gd name="connsiteX3" fmla="*/ 1520041 w 6947065"/>
              <a:gd name="connsiteY3" fmla="*/ 3623117 h 3634992"/>
              <a:gd name="connsiteX0" fmla="*/ 4381994 w 9809018"/>
              <a:gd name="connsiteY0" fmla="*/ 6140686 h 6152561"/>
              <a:gd name="connsiteX1" fmla="*/ 0 w 9809018"/>
              <a:gd name="connsiteY1" fmla="*/ 0 h 6152561"/>
              <a:gd name="connsiteX2" fmla="*/ 9809018 w 9809018"/>
              <a:gd name="connsiteY2" fmla="*/ 6152561 h 6152561"/>
              <a:gd name="connsiteX3" fmla="*/ 4381994 w 9809018"/>
              <a:gd name="connsiteY3" fmla="*/ 6140686 h 6152561"/>
              <a:gd name="connsiteX0" fmla="*/ 0 w 5462887"/>
              <a:gd name="connsiteY0" fmla="*/ 6374765 h 6386640"/>
              <a:gd name="connsiteX1" fmla="*/ 5462887 w 5462887"/>
              <a:gd name="connsiteY1" fmla="*/ 0 h 6386640"/>
              <a:gd name="connsiteX2" fmla="*/ 5427024 w 5462887"/>
              <a:gd name="connsiteY2" fmla="*/ 6386640 h 6386640"/>
              <a:gd name="connsiteX3" fmla="*/ 0 w 5462887"/>
              <a:gd name="connsiteY3" fmla="*/ 6374765 h 6386640"/>
              <a:gd name="connsiteX0" fmla="*/ 0 w 6942310"/>
              <a:gd name="connsiteY0" fmla="*/ 4874530 h 6386640"/>
              <a:gd name="connsiteX1" fmla="*/ 6942310 w 6942310"/>
              <a:gd name="connsiteY1" fmla="*/ 0 h 6386640"/>
              <a:gd name="connsiteX2" fmla="*/ 6906447 w 6942310"/>
              <a:gd name="connsiteY2" fmla="*/ 6386640 h 6386640"/>
              <a:gd name="connsiteX3" fmla="*/ 0 w 6942310"/>
              <a:gd name="connsiteY3" fmla="*/ 4874530 h 6386640"/>
              <a:gd name="connsiteX0" fmla="*/ 0 w 6942310"/>
              <a:gd name="connsiteY0" fmla="*/ 4874530 h 6131281"/>
              <a:gd name="connsiteX1" fmla="*/ 6942310 w 6942310"/>
              <a:gd name="connsiteY1" fmla="*/ 0 h 6131281"/>
              <a:gd name="connsiteX2" fmla="*/ 6933345 w 6942310"/>
              <a:gd name="connsiteY2" fmla="*/ 6131281 h 6131281"/>
              <a:gd name="connsiteX3" fmla="*/ 0 w 6942310"/>
              <a:gd name="connsiteY3" fmla="*/ 4874530 h 6131281"/>
              <a:gd name="connsiteX0" fmla="*/ 0 w 2665433"/>
              <a:gd name="connsiteY0" fmla="*/ 6161966 h 6161966"/>
              <a:gd name="connsiteX1" fmla="*/ 2665433 w 2665433"/>
              <a:gd name="connsiteY1" fmla="*/ 0 h 6161966"/>
              <a:gd name="connsiteX2" fmla="*/ 2656468 w 2665433"/>
              <a:gd name="connsiteY2" fmla="*/ 6131281 h 6161966"/>
              <a:gd name="connsiteX3" fmla="*/ 0 w 2665433"/>
              <a:gd name="connsiteY3" fmla="*/ 6161966 h 6161966"/>
              <a:gd name="connsiteX0" fmla="*/ 0 w 2681703"/>
              <a:gd name="connsiteY0" fmla="*/ 6161966 h 6161966"/>
              <a:gd name="connsiteX1" fmla="*/ 2665433 w 2681703"/>
              <a:gd name="connsiteY1" fmla="*/ 0 h 6161966"/>
              <a:gd name="connsiteX2" fmla="*/ 2681422 w 2681703"/>
              <a:gd name="connsiteY2" fmla="*/ 6141153 h 6161966"/>
              <a:gd name="connsiteX3" fmla="*/ 0 w 2681703"/>
              <a:gd name="connsiteY3" fmla="*/ 6161966 h 6161966"/>
              <a:gd name="connsiteX0" fmla="*/ 0 w 2681703"/>
              <a:gd name="connsiteY0" fmla="*/ 6142224 h 6142224"/>
              <a:gd name="connsiteX1" fmla="*/ 2665433 w 2681703"/>
              <a:gd name="connsiteY1" fmla="*/ 0 h 6142224"/>
              <a:gd name="connsiteX2" fmla="*/ 2681422 w 2681703"/>
              <a:gd name="connsiteY2" fmla="*/ 6141153 h 6142224"/>
              <a:gd name="connsiteX3" fmla="*/ 0 w 2681703"/>
              <a:gd name="connsiteY3" fmla="*/ 6142224 h 6142224"/>
              <a:gd name="connsiteX0" fmla="*/ 0 w 2667517"/>
              <a:gd name="connsiteY0" fmla="*/ 6136613 h 6141153"/>
              <a:gd name="connsiteX1" fmla="*/ 2651247 w 2667517"/>
              <a:gd name="connsiteY1" fmla="*/ 0 h 6141153"/>
              <a:gd name="connsiteX2" fmla="*/ 2667236 w 2667517"/>
              <a:gd name="connsiteY2" fmla="*/ 6141153 h 6141153"/>
              <a:gd name="connsiteX3" fmla="*/ 0 w 2667517"/>
              <a:gd name="connsiteY3" fmla="*/ 6136613 h 6141153"/>
              <a:gd name="connsiteX0" fmla="*/ 0 w 2681597"/>
              <a:gd name="connsiteY0" fmla="*/ 6136613 h 6136613"/>
              <a:gd name="connsiteX1" fmla="*/ 2651247 w 2681597"/>
              <a:gd name="connsiteY1" fmla="*/ 0 h 6136613"/>
              <a:gd name="connsiteX2" fmla="*/ 2681422 w 2681597"/>
              <a:gd name="connsiteY2" fmla="*/ 6135542 h 6136613"/>
              <a:gd name="connsiteX3" fmla="*/ 0 w 2681597"/>
              <a:gd name="connsiteY3" fmla="*/ 6136613 h 613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1597" h="6136613">
                <a:moveTo>
                  <a:pt x="0" y="6136613"/>
                </a:moveTo>
                <a:lnTo>
                  <a:pt x="2651247" y="0"/>
                </a:lnTo>
                <a:cubicBezTo>
                  <a:pt x="2648259" y="2043760"/>
                  <a:pt x="2684410" y="4091782"/>
                  <a:pt x="2681422" y="6135542"/>
                </a:cubicBezTo>
                <a:lnTo>
                  <a:pt x="0" y="6136613"/>
                </a:lnTo>
                <a:close/>
              </a:path>
            </a:pathLst>
          </a:custGeom>
          <a:solidFill>
            <a:srgbClr val="CED8D9"/>
          </a:solidFill>
          <a:ln>
            <a:solidFill>
              <a:srgbClr val="CED8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92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24613"/>
            <a:ext cx="5157787" cy="5804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171758"/>
            <a:ext cx="5157787" cy="401790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24612"/>
            <a:ext cx="5183188" cy="5804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171758"/>
            <a:ext cx="5183188" cy="401790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0321-0E9E-AD4F-BF66-AA3C045E07FD}" type="datetime3">
              <a:rPr lang="en-CA" smtClean="0"/>
              <a:t>11 April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Open Source Geospatial Foundation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90C8-248D-E241-9376-D9F81765130D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171"/>
          <a:stretch/>
        </p:blipFill>
        <p:spPr>
          <a:xfrm>
            <a:off x="108878" y="6229661"/>
            <a:ext cx="583807" cy="56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55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1"/>
          <p:cNvSpPr/>
          <p:nvPr userDrawn="1"/>
        </p:nvSpPr>
        <p:spPr>
          <a:xfrm>
            <a:off x="-19658" y="4900129"/>
            <a:ext cx="3160737" cy="1957871"/>
          </a:xfrm>
          <a:custGeom>
            <a:avLst/>
            <a:gdLst>
              <a:gd name="connsiteX0" fmla="*/ 0 w 2493818"/>
              <a:gd name="connsiteY0" fmla="*/ 2233704 h 2233704"/>
              <a:gd name="connsiteX1" fmla="*/ 0 w 2493818"/>
              <a:gd name="connsiteY1" fmla="*/ 0 h 2233704"/>
              <a:gd name="connsiteX2" fmla="*/ 2493818 w 2493818"/>
              <a:gd name="connsiteY2" fmla="*/ 2233704 h 2233704"/>
              <a:gd name="connsiteX3" fmla="*/ 0 w 2493818"/>
              <a:gd name="connsiteY3" fmla="*/ 2233704 h 2233704"/>
              <a:gd name="connsiteX0" fmla="*/ 1520041 w 2493818"/>
              <a:gd name="connsiteY0" fmla="*/ 3623117 h 3623117"/>
              <a:gd name="connsiteX1" fmla="*/ 0 w 2493818"/>
              <a:gd name="connsiteY1" fmla="*/ 0 h 3623117"/>
              <a:gd name="connsiteX2" fmla="*/ 2493818 w 2493818"/>
              <a:gd name="connsiteY2" fmla="*/ 2233704 h 3623117"/>
              <a:gd name="connsiteX3" fmla="*/ 1520041 w 2493818"/>
              <a:gd name="connsiteY3" fmla="*/ 3623117 h 3623117"/>
              <a:gd name="connsiteX0" fmla="*/ 1520041 w 6947065"/>
              <a:gd name="connsiteY0" fmla="*/ 3623117 h 3634992"/>
              <a:gd name="connsiteX1" fmla="*/ 0 w 6947065"/>
              <a:gd name="connsiteY1" fmla="*/ 0 h 3634992"/>
              <a:gd name="connsiteX2" fmla="*/ 6947065 w 6947065"/>
              <a:gd name="connsiteY2" fmla="*/ 3634992 h 3634992"/>
              <a:gd name="connsiteX3" fmla="*/ 1520041 w 6947065"/>
              <a:gd name="connsiteY3" fmla="*/ 3623117 h 3634992"/>
              <a:gd name="connsiteX0" fmla="*/ 4381994 w 9809018"/>
              <a:gd name="connsiteY0" fmla="*/ 6140686 h 6152561"/>
              <a:gd name="connsiteX1" fmla="*/ 0 w 9809018"/>
              <a:gd name="connsiteY1" fmla="*/ 0 h 6152561"/>
              <a:gd name="connsiteX2" fmla="*/ 9809018 w 9809018"/>
              <a:gd name="connsiteY2" fmla="*/ 6152561 h 6152561"/>
              <a:gd name="connsiteX3" fmla="*/ 4381994 w 9809018"/>
              <a:gd name="connsiteY3" fmla="*/ 6140686 h 6152561"/>
              <a:gd name="connsiteX0" fmla="*/ 4403766 w 9830790"/>
              <a:gd name="connsiteY0" fmla="*/ 5879429 h 5891304"/>
              <a:gd name="connsiteX1" fmla="*/ 0 w 9830790"/>
              <a:gd name="connsiteY1" fmla="*/ 0 h 5891304"/>
              <a:gd name="connsiteX2" fmla="*/ 9830790 w 9830790"/>
              <a:gd name="connsiteY2" fmla="*/ 5891304 h 5891304"/>
              <a:gd name="connsiteX3" fmla="*/ 4403766 w 9830790"/>
              <a:gd name="connsiteY3" fmla="*/ 5879429 h 5891304"/>
              <a:gd name="connsiteX0" fmla="*/ 4360223 w 9787247"/>
              <a:gd name="connsiteY0" fmla="*/ 6097143 h 6109018"/>
              <a:gd name="connsiteX1" fmla="*/ 0 w 9787247"/>
              <a:gd name="connsiteY1" fmla="*/ 0 h 6109018"/>
              <a:gd name="connsiteX2" fmla="*/ 9787247 w 9787247"/>
              <a:gd name="connsiteY2" fmla="*/ 6109018 h 6109018"/>
              <a:gd name="connsiteX3" fmla="*/ 4360223 w 9787247"/>
              <a:gd name="connsiteY3" fmla="*/ 6097143 h 6109018"/>
              <a:gd name="connsiteX0" fmla="*/ 4360223 w 9787247"/>
              <a:gd name="connsiteY0" fmla="*/ 6097143 h 6109018"/>
              <a:gd name="connsiteX1" fmla="*/ 1364225 w 9787247"/>
              <a:gd name="connsiteY1" fmla="*/ 1978381 h 6109018"/>
              <a:gd name="connsiteX2" fmla="*/ 0 w 9787247"/>
              <a:gd name="connsiteY2" fmla="*/ 0 h 6109018"/>
              <a:gd name="connsiteX3" fmla="*/ 9787247 w 9787247"/>
              <a:gd name="connsiteY3" fmla="*/ 6109018 h 6109018"/>
              <a:gd name="connsiteX4" fmla="*/ 4360223 w 9787247"/>
              <a:gd name="connsiteY4" fmla="*/ 6097143 h 6109018"/>
              <a:gd name="connsiteX0" fmla="*/ 2995998 w 8423022"/>
              <a:gd name="connsiteY0" fmla="*/ 5205641 h 5217516"/>
              <a:gd name="connsiteX1" fmla="*/ 0 w 8423022"/>
              <a:gd name="connsiteY1" fmla="*/ 1086879 h 5217516"/>
              <a:gd name="connsiteX2" fmla="*/ 32466 w 8423022"/>
              <a:gd name="connsiteY2" fmla="*/ 0 h 5217516"/>
              <a:gd name="connsiteX3" fmla="*/ 8423022 w 8423022"/>
              <a:gd name="connsiteY3" fmla="*/ 5217516 h 5217516"/>
              <a:gd name="connsiteX4" fmla="*/ 2995998 w 8423022"/>
              <a:gd name="connsiteY4" fmla="*/ 5205641 h 521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3022" h="5217516">
                <a:moveTo>
                  <a:pt x="2995998" y="5205641"/>
                </a:moveTo>
                <a:lnTo>
                  <a:pt x="0" y="1086879"/>
                </a:lnTo>
                <a:lnTo>
                  <a:pt x="32466" y="0"/>
                </a:lnTo>
                <a:lnTo>
                  <a:pt x="8423022" y="5217516"/>
                </a:lnTo>
                <a:lnTo>
                  <a:pt x="2995998" y="5205641"/>
                </a:lnTo>
                <a:close/>
              </a:path>
            </a:pathLst>
          </a:custGeom>
          <a:solidFill>
            <a:srgbClr val="DBEFDE"/>
          </a:solidFill>
          <a:ln>
            <a:solidFill>
              <a:srgbClr val="DBEF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1"/>
          <p:cNvSpPr/>
          <p:nvPr userDrawn="1"/>
        </p:nvSpPr>
        <p:spPr>
          <a:xfrm>
            <a:off x="11027773" y="2305"/>
            <a:ext cx="1183885" cy="6849106"/>
          </a:xfrm>
          <a:custGeom>
            <a:avLst/>
            <a:gdLst>
              <a:gd name="connsiteX0" fmla="*/ 0 w 2493818"/>
              <a:gd name="connsiteY0" fmla="*/ 2233704 h 2233704"/>
              <a:gd name="connsiteX1" fmla="*/ 0 w 2493818"/>
              <a:gd name="connsiteY1" fmla="*/ 0 h 2233704"/>
              <a:gd name="connsiteX2" fmla="*/ 2493818 w 2493818"/>
              <a:gd name="connsiteY2" fmla="*/ 2233704 h 2233704"/>
              <a:gd name="connsiteX3" fmla="*/ 0 w 2493818"/>
              <a:gd name="connsiteY3" fmla="*/ 2233704 h 2233704"/>
              <a:gd name="connsiteX0" fmla="*/ 1520041 w 2493818"/>
              <a:gd name="connsiteY0" fmla="*/ 3623117 h 3623117"/>
              <a:gd name="connsiteX1" fmla="*/ 0 w 2493818"/>
              <a:gd name="connsiteY1" fmla="*/ 0 h 3623117"/>
              <a:gd name="connsiteX2" fmla="*/ 2493818 w 2493818"/>
              <a:gd name="connsiteY2" fmla="*/ 2233704 h 3623117"/>
              <a:gd name="connsiteX3" fmla="*/ 1520041 w 2493818"/>
              <a:gd name="connsiteY3" fmla="*/ 3623117 h 3623117"/>
              <a:gd name="connsiteX0" fmla="*/ 1520041 w 6947065"/>
              <a:gd name="connsiteY0" fmla="*/ 3623117 h 3634992"/>
              <a:gd name="connsiteX1" fmla="*/ 0 w 6947065"/>
              <a:gd name="connsiteY1" fmla="*/ 0 h 3634992"/>
              <a:gd name="connsiteX2" fmla="*/ 6947065 w 6947065"/>
              <a:gd name="connsiteY2" fmla="*/ 3634992 h 3634992"/>
              <a:gd name="connsiteX3" fmla="*/ 1520041 w 6947065"/>
              <a:gd name="connsiteY3" fmla="*/ 3623117 h 3634992"/>
              <a:gd name="connsiteX0" fmla="*/ 4381994 w 9809018"/>
              <a:gd name="connsiteY0" fmla="*/ 6140686 h 6152561"/>
              <a:gd name="connsiteX1" fmla="*/ 0 w 9809018"/>
              <a:gd name="connsiteY1" fmla="*/ 0 h 6152561"/>
              <a:gd name="connsiteX2" fmla="*/ 9809018 w 9809018"/>
              <a:gd name="connsiteY2" fmla="*/ 6152561 h 6152561"/>
              <a:gd name="connsiteX3" fmla="*/ 4381994 w 9809018"/>
              <a:gd name="connsiteY3" fmla="*/ 6140686 h 6152561"/>
              <a:gd name="connsiteX0" fmla="*/ 0 w 5462887"/>
              <a:gd name="connsiteY0" fmla="*/ 6374765 h 6386640"/>
              <a:gd name="connsiteX1" fmla="*/ 5462887 w 5462887"/>
              <a:gd name="connsiteY1" fmla="*/ 0 h 6386640"/>
              <a:gd name="connsiteX2" fmla="*/ 5427024 w 5462887"/>
              <a:gd name="connsiteY2" fmla="*/ 6386640 h 6386640"/>
              <a:gd name="connsiteX3" fmla="*/ 0 w 5462887"/>
              <a:gd name="connsiteY3" fmla="*/ 6374765 h 6386640"/>
              <a:gd name="connsiteX0" fmla="*/ 0 w 6942310"/>
              <a:gd name="connsiteY0" fmla="*/ 4874530 h 6386640"/>
              <a:gd name="connsiteX1" fmla="*/ 6942310 w 6942310"/>
              <a:gd name="connsiteY1" fmla="*/ 0 h 6386640"/>
              <a:gd name="connsiteX2" fmla="*/ 6906447 w 6942310"/>
              <a:gd name="connsiteY2" fmla="*/ 6386640 h 6386640"/>
              <a:gd name="connsiteX3" fmla="*/ 0 w 6942310"/>
              <a:gd name="connsiteY3" fmla="*/ 4874530 h 6386640"/>
              <a:gd name="connsiteX0" fmla="*/ 0 w 6942310"/>
              <a:gd name="connsiteY0" fmla="*/ 4874530 h 6131281"/>
              <a:gd name="connsiteX1" fmla="*/ 6942310 w 6942310"/>
              <a:gd name="connsiteY1" fmla="*/ 0 h 6131281"/>
              <a:gd name="connsiteX2" fmla="*/ 6933345 w 6942310"/>
              <a:gd name="connsiteY2" fmla="*/ 6131281 h 6131281"/>
              <a:gd name="connsiteX3" fmla="*/ 0 w 6942310"/>
              <a:gd name="connsiteY3" fmla="*/ 4874530 h 6131281"/>
              <a:gd name="connsiteX0" fmla="*/ 0 w 2665433"/>
              <a:gd name="connsiteY0" fmla="*/ 6161966 h 6161966"/>
              <a:gd name="connsiteX1" fmla="*/ 2665433 w 2665433"/>
              <a:gd name="connsiteY1" fmla="*/ 0 h 6161966"/>
              <a:gd name="connsiteX2" fmla="*/ 2656468 w 2665433"/>
              <a:gd name="connsiteY2" fmla="*/ 6131281 h 6161966"/>
              <a:gd name="connsiteX3" fmla="*/ 0 w 2665433"/>
              <a:gd name="connsiteY3" fmla="*/ 6161966 h 6161966"/>
              <a:gd name="connsiteX0" fmla="*/ 0 w 2681703"/>
              <a:gd name="connsiteY0" fmla="*/ 6161966 h 6161966"/>
              <a:gd name="connsiteX1" fmla="*/ 2665433 w 2681703"/>
              <a:gd name="connsiteY1" fmla="*/ 0 h 6161966"/>
              <a:gd name="connsiteX2" fmla="*/ 2681422 w 2681703"/>
              <a:gd name="connsiteY2" fmla="*/ 6141153 h 6161966"/>
              <a:gd name="connsiteX3" fmla="*/ 0 w 2681703"/>
              <a:gd name="connsiteY3" fmla="*/ 6161966 h 6161966"/>
              <a:gd name="connsiteX0" fmla="*/ 0 w 2681703"/>
              <a:gd name="connsiteY0" fmla="*/ 6142224 h 6142224"/>
              <a:gd name="connsiteX1" fmla="*/ 2665433 w 2681703"/>
              <a:gd name="connsiteY1" fmla="*/ 0 h 6142224"/>
              <a:gd name="connsiteX2" fmla="*/ 2681422 w 2681703"/>
              <a:gd name="connsiteY2" fmla="*/ 6141153 h 6142224"/>
              <a:gd name="connsiteX3" fmla="*/ 0 w 2681703"/>
              <a:gd name="connsiteY3" fmla="*/ 6142224 h 6142224"/>
              <a:gd name="connsiteX0" fmla="*/ 0 w 2667517"/>
              <a:gd name="connsiteY0" fmla="*/ 6136613 h 6141153"/>
              <a:gd name="connsiteX1" fmla="*/ 2651247 w 2667517"/>
              <a:gd name="connsiteY1" fmla="*/ 0 h 6141153"/>
              <a:gd name="connsiteX2" fmla="*/ 2667236 w 2667517"/>
              <a:gd name="connsiteY2" fmla="*/ 6141153 h 6141153"/>
              <a:gd name="connsiteX3" fmla="*/ 0 w 2667517"/>
              <a:gd name="connsiteY3" fmla="*/ 6136613 h 6141153"/>
              <a:gd name="connsiteX0" fmla="*/ 0 w 2681597"/>
              <a:gd name="connsiteY0" fmla="*/ 6136613 h 6136613"/>
              <a:gd name="connsiteX1" fmla="*/ 2651247 w 2681597"/>
              <a:gd name="connsiteY1" fmla="*/ 0 h 6136613"/>
              <a:gd name="connsiteX2" fmla="*/ 2681422 w 2681597"/>
              <a:gd name="connsiteY2" fmla="*/ 6135542 h 6136613"/>
              <a:gd name="connsiteX3" fmla="*/ 0 w 2681597"/>
              <a:gd name="connsiteY3" fmla="*/ 6136613 h 613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1597" h="6136613">
                <a:moveTo>
                  <a:pt x="0" y="6136613"/>
                </a:moveTo>
                <a:lnTo>
                  <a:pt x="2651247" y="0"/>
                </a:lnTo>
                <a:cubicBezTo>
                  <a:pt x="2648259" y="2043760"/>
                  <a:pt x="2684410" y="4091782"/>
                  <a:pt x="2681422" y="6135542"/>
                </a:cubicBezTo>
                <a:lnTo>
                  <a:pt x="0" y="6136613"/>
                </a:lnTo>
                <a:close/>
              </a:path>
            </a:pathLst>
          </a:custGeom>
          <a:solidFill>
            <a:srgbClr val="CED8D9"/>
          </a:solidFill>
          <a:ln>
            <a:solidFill>
              <a:srgbClr val="CED8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2314-3F9F-9948-9383-5990CD5994E9}" type="datetime3">
              <a:rPr lang="en-CA" smtClean="0"/>
              <a:t>11 April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Open Source Geospatial Foundation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90C8-248D-E241-9376-D9F81765130D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171"/>
          <a:stretch/>
        </p:blipFill>
        <p:spPr>
          <a:xfrm>
            <a:off x="108878" y="6229661"/>
            <a:ext cx="583807" cy="56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26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1"/>
          <p:cNvSpPr/>
          <p:nvPr userDrawn="1"/>
        </p:nvSpPr>
        <p:spPr>
          <a:xfrm>
            <a:off x="-19658" y="4900129"/>
            <a:ext cx="3160737" cy="1957871"/>
          </a:xfrm>
          <a:custGeom>
            <a:avLst/>
            <a:gdLst>
              <a:gd name="connsiteX0" fmla="*/ 0 w 2493818"/>
              <a:gd name="connsiteY0" fmla="*/ 2233704 h 2233704"/>
              <a:gd name="connsiteX1" fmla="*/ 0 w 2493818"/>
              <a:gd name="connsiteY1" fmla="*/ 0 h 2233704"/>
              <a:gd name="connsiteX2" fmla="*/ 2493818 w 2493818"/>
              <a:gd name="connsiteY2" fmla="*/ 2233704 h 2233704"/>
              <a:gd name="connsiteX3" fmla="*/ 0 w 2493818"/>
              <a:gd name="connsiteY3" fmla="*/ 2233704 h 2233704"/>
              <a:gd name="connsiteX0" fmla="*/ 1520041 w 2493818"/>
              <a:gd name="connsiteY0" fmla="*/ 3623117 h 3623117"/>
              <a:gd name="connsiteX1" fmla="*/ 0 w 2493818"/>
              <a:gd name="connsiteY1" fmla="*/ 0 h 3623117"/>
              <a:gd name="connsiteX2" fmla="*/ 2493818 w 2493818"/>
              <a:gd name="connsiteY2" fmla="*/ 2233704 h 3623117"/>
              <a:gd name="connsiteX3" fmla="*/ 1520041 w 2493818"/>
              <a:gd name="connsiteY3" fmla="*/ 3623117 h 3623117"/>
              <a:gd name="connsiteX0" fmla="*/ 1520041 w 6947065"/>
              <a:gd name="connsiteY0" fmla="*/ 3623117 h 3634992"/>
              <a:gd name="connsiteX1" fmla="*/ 0 w 6947065"/>
              <a:gd name="connsiteY1" fmla="*/ 0 h 3634992"/>
              <a:gd name="connsiteX2" fmla="*/ 6947065 w 6947065"/>
              <a:gd name="connsiteY2" fmla="*/ 3634992 h 3634992"/>
              <a:gd name="connsiteX3" fmla="*/ 1520041 w 6947065"/>
              <a:gd name="connsiteY3" fmla="*/ 3623117 h 3634992"/>
              <a:gd name="connsiteX0" fmla="*/ 4381994 w 9809018"/>
              <a:gd name="connsiteY0" fmla="*/ 6140686 h 6152561"/>
              <a:gd name="connsiteX1" fmla="*/ 0 w 9809018"/>
              <a:gd name="connsiteY1" fmla="*/ 0 h 6152561"/>
              <a:gd name="connsiteX2" fmla="*/ 9809018 w 9809018"/>
              <a:gd name="connsiteY2" fmla="*/ 6152561 h 6152561"/>
              <a:gd name="connsiteX3" fmla="*/ 4381994 w 9809018"/>
              <a:gd name="connsiteY3" fmla="*/ 6140686 h 6152561"/>
              <a:gd name="connsiteX0" fmla="*/ 4403766 w 9830790"/>
              <a:gd name="connsiteY0" fmla="*/ 5879429 h 5891304"/>
              <a:gd name="connsiteX1" fmla="*/ 0 w 9830790"/>
              <a:gd name="connsiteY1" fmla="*/ 0 h 5891304"/>
              <a:gd name="connsiteX2" fmla="*/ 9830790 w 9830790"/>
              <a:gd name="connsiteY2" fmla="*/ 5891304 h 5891304"/>
              <a:gd name="connsiteX3" fmla="*/ 4403766 w 9830790"/>
              <a:gd name="connsiteY3" fmla="*/ 5879429 h 5891304"/>
              <a:gd name="connsiteX0" fmla="*/ 4360223 w 9787247"/>
              <a:gd name="connsiteY0" fmla="*/ 6097143 h 6109018"/>
              <a:gd name="connsiteX1" fmla="*/ 0 w 9787247"/>
              <a:gd name="connsiteY1" fmla="*/ 0 h 6109018"/>
              <a:gd name="connsiteX2" fmla="*/ 9787247 w 9787247"/>
              <a:gd name="connsiteY2" fmla="*/ 6109018 h 6109018"/>
              <a:gd name="connsiteX3" fmla="*/ 4360223 w 9787247"/>
              <a:gd name="connsiteY3" fmla="*/ 6097143 h 6109018"/>
              <a:gd name="connsiteX0" fmla="*/ 4360223 w 9787247"/>
              <a:gd name="connsiteY0" fmla="*/ 6097143 h 6109018"/>
              <a:gd name="connsiteX1" fmla="*/ 1364225 w 9787247"/>
              <a:gd name="connsiteY1" fmla="*/ 1978381 h 6109018"/>
              <a:gd name="connsiteX2" fmla="*/ 0 w 9787247"/>
              <a:gd name="connsiteY2" fmla="*/ 0 h 6109018"/>
              <a:gd name="connsiteX3" fmla="*/ 9787247 w 9787247"/>
              <a:gd name="connsiteY3" fmla="*/ 6109018 h 6109018"/>
              <a:gd name="connsiteX4" fmla="*/ 4360223 w 9787247"/>
              <a:gd name="connsiteY4" fmla="*/ 6097143 h 6109018"/>
              <a:gd name="connsiteX0" fmla="*/ 2995998 w 8423022"/>
              <a:gd name="connsiteY0" fmla="*/ 5205641 h 5217516"/>
              <a:gd name="connsiteX1" fmla="*/ 0 w 8423022"/>
              <a:gd name="connsiteY1" fmla="*/ 1086879 h 5217516"/>
              <a:gd name="connsiteX2" fmla="*/ 32466 w 8423022"/>
              <a:gd name="connsiteY2" fmla="*/ 0 h 5217516"/>
              <a:gd name="connsiteX3" fmla="*/ 8423022 w 8423022"/>
              <a:gd name="connsiteY3" fmla="*/ 5217516 h 5217516"/>
              <a:gd name="connsiteX4" fmla="*/ 2995998 w 8423022"/>
              <a:gd name="connsiteY4" fmla="*/ 5205641 h 521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3022" h="5217516">
                <a:moveTo>
                  <a:pt x="2995998" y="5205641"/>
                </a:moveTo>
                <a:lnTo>
                  <a:pt x="0" y="1086879"/>
                </a:lnTo>
                <a:lnTo>
                  <a:pt x="32466" y="0"/>
                </a:lnTo>
                <a:lnTo>
                  <a:pt x="8423022" y="5217516"/>
                </a:lnTo>
                <a:lnTo>
                  <a:pt x="2995998" y="5205641"/>
                </a:lnTo>
                <a:close/>
              </a:path>
            </a:pathLst>
          </a:custGeom>
          <a:solidFill>
            <a:srgbClr val="DBEFDE"/>
          </a:solidFill>
          <a:ln>
            <a:solidFill>
              <a:srgbClr val="DBEF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1"/>
          <p:cNvSpPr/>
          <p:nvPr userDrawn="1"/>
        </p:nvSpPr>
        <p:spPr>
          <a:xfrm>
            <a:off x="11027773" y="2305"/>
            <a:ext cx="1183885" cy="6849106"/>
          </a:xfrm>
          <a:custGeom>
            <a:avLst/>
            <a:gdLst>
              <a:gd name="connsiteX0" fmla="*/ 0 w 2493818"/>
              <a:gd name="connsiteY0" fmla="*/ 2233704 h 2233704"/>
              <a:gd name="connsiteX1" fmla="*/ 0 w 2493818"/>
              <a:gd name="connsiteY1" fmla="*/ 0 h 2233704"/>
              <a:gd name="connsiteX2" fmla="*/ 2493818 w 2493818"/>
              <a:gd name="connsiteY2" fmla="*/ 2233704 h 2233704"/>
              <a:gd name="connsiteX3" fmla="*/ 0 w 2493818"/>
              <a:gd name="connsiteY3" fmla="*/ 2233704 h 2233704"/>
              <a:gd name="connsiteX0" fmla="*/ 1520041 w 2493818"/>
              <a:gd name="connsiteY0" fmla="*/ 3623117 h 3623117"/>
              <a:gd name="connsiteX1" fmla="*/ 0 w 2493818"/>
              <a:gd name="connsiteY1" fmla="*/ 0 h 3623117"/>
              <a:gd name="connsiteX2" fmla="*/ 2493818 w 2493818"/>
              <a:gd name="connsiteY2" fmla="*/ 2233704 h 3623117"/>
              <a:gd name="connsiteX3" fmla="*/ 1520041 w 2493818"/>
              <a:gd name="connsiteY3" fmla="*/ 3623117 h 3623117"/>
              <a:gd name="connsiteX0" fmla="*/ 1520041 w 6947065"/>
              <a:gd name="connsiteY0" fmla="*/ 3623117 h 3634992"/>
              <a:gd name="connsiteX1" fmla="*/ 0 w 6947065"/>
              <a:gd name="connsiteY1" fmla="*/ 0 h 3634992"/>
              <a:gd name="connsiteX2" fmla="*/ 6947065 w 6947065"/>
              <a:gd name="connsiteY2" fmla="*/ 3634992 h 3634992"/>
              <a:gd name="connsiteX3" fmla="*/ 1520041 w 6947065"/>
              <a:gd name="connsiteY3" fmla="*/ 3623117 h 3634992"/>
              <a:gd name="connsiteX0" fmla="*/ 4381994 w 9809018"/>
              <a:gd name="connsiteY0" fmla="*/ 6140686 h 6152561"/>
              <a:gd name="connsiteX1" fmla="*/ 0 w 9809018"/>
              <a:gd name="connsiteY1" fmla="*/ 0 h 6152561"/>
              <a:gd name="connsiteX2" fmla="*/ 9809018 w 9809018"/>
              <a:gd name="connsiteY2" fmla="*/ 6152561 h 6152561"/>
              <a:gd name="connsiteX3" fmla="*/ 4381994 w 9809018"/>
              <a:gd name="connsiteY3" fmla="*/ 6140686 h 6152561"/>
              <a:gd name="connsiteX0" fmla="*/ 0 w 5462887"/>
              <a:gd name="connsiteY0" fmla="*/ 6374765 h 6386640"/>
              <a:gd name="connsiteX1" fmla="*/ 5462887 w 5462887"/>
              <a:gd name="connsiteY1" fmla="*/ 0 h 6386640"/>
              <a:gd name="connsiteX2" fmla="*/ 5427024 w 5462887"/>
              <a:gd name="connsiteY2" fmla="*/ 6386640 h 6386640"/>
              <a:gd name="connsiteX3" fmla="*/ 0 w 5462887"/>
              <a:gd name="connsiteY3" fmla="*/ 6374765 h 6386640"/>
              <a:gd name="connsiteX0" fmla="*/ 0 w 6942310"/>
              <a:gd name="connsiteY0" fmla="*/ 4874530 h 6386640"/>
              <a:gd name="connsiteX1" fmla="*/ 6942310 w 6942310"/>
              <a:gd name="connsiteY1" fmla="*/ 0 h 6386640"/>
              <a:gd name="connsiteX2" fmla="*/ 6906447 w 6942310"/>
              <a:gd name="connsiteY2" fmla="*/ 6386640 h 6386640"/>
              <a:gd name="connsiteX3" fmla="*/ 0 w 6942310"/>
              <a:gd name="connsiteY3" fmla="*/ 4874530 h 6386640"/>
              <a:gd name="connsiteX0" fmla="*/ 0 w 6942310"/>
              <a:gd name="connsiteY0" fmla="*/ 4874530 h 6131281"/>
              <a:gd name="connsiteX1" fmla="*/ 6942310 w 6942310"/>
              <a:gd name="connsiteY1" fmla="*/ 0 h 6131281"/>
              <a:gd name="connsiteX2" fmla="*/ 6933345 w 6942310"/>
              <a:gd name="connsiteY2" fmla="*/ 6131281 h 6131281"/>
              <a:gd name="connsiteX3" fmla="*/ 0 w 6942310"/>
              <a:gd name="connsiteY3" fmla="*/ 4874530 h 6131281"/>
              <a:gd name="connsiteX0" fmla="*/ 0 w 2665433"/>
              <a:gd name="connsiteY0" fmla="*/ 6161966 h 6161966"/>
              <a:gd name="connsiteX1" fmla="*/ 2665433 w 2665433"/>
              <a:gd name="connsiteY1" fmla="*/ 0 h 6161966"/>
              <a:gd name="connsiteX2" fmla="*/ 2656468 w 2665433"/>
              <a:gd name="connsiteY2" fmla="*/ 6131281 h 6161966"/>
              <a:gd name="connsiteX3" fmla="*/ 0 w 2665433"/>
              <a:gd name="connsiteY3" fmla="*/ 6161966 h 6161966"/>
              <a:gd name="connsiteX0" fmla="*/ 0 w 2681703"/>
              <a:gd name="connsiteY0" fmla="*/ 6161966 h 6161966"/>
              <a:gd name="connsiteX1" fmla="*/ 2665433 w 2681703"/>
              <a:gd name="connsiteY1" fmla="*/ 0 h 6161966"/>
              <a:gd name="connsiteX2" fmla="*/ 2681422 w 2681703"/>
              <a:gd name="connsiteY2" fmla="*/ 6141153 h 6161966"/>
              <a:gd name="connsiteX3" fmla="*/ 0 w 2681703"/>
              <a:gd name="connsiteY3" fmla="*/ 6161966 h 6161966"/>
              <a:gd name="connsiteX0" fmla="*/ 0 w 2681703"/>
              <a:gd name="connsiteY0" fmla="*/ 6142224 h 6142224"/>
              <a:gd name="connsiteX1" fmla="*/ 2665433 w 2681703"/>
              <a:gd name="connsiteY1" fmla="*/ 0 h 6142224"/>
              <a:gd name="connsiteX2" fmla="*/ 2681422 w 2681703"/>
              <a:gd name="connsiteY2" fmla="*/ 6141153 h 6142224"/>
              <a:gd name="connsiteX3" fmla="*/ 0 w 2681703"/>
              <a:gd name="connsiteY3" fmla="*/ 6142224 h 6142224"/>
              <a:gd name="connsiteX0" fmla="*/ 0 w 2667517"/>
              <a:gd name="connsiteY0" fmla="*/ 6136613 h 6141153"/>
              <a:gd name="connsiteX1" fmla="*/ 2651247 w 2667517"/>
              <a:gd name="connsiteY1" fmla="*/ 0 h 6141153"/>
              <a:gd name="connsiteX2" fmla="*/ 2667236 w 2667517"/>
              <a:gd name="connsiteY2" fmla="*/ 6141153 h 6141153"/>
              <a:gd name="connsiteX3" fmla="*/ 0 w 2667517"/>
              <a:gd name="connsiteY3" fmla="*/ 6136613 h 6141153"/>
              <a:gd name="connsiteX0" fmla="*/ 0 w 2681597"/>
              <a:gd name="connsiteY0" fmla="*/ 6136613 h 6136613"/>
              <a:gd name="connsiteX1" fmla="*/ 2651247 w 2681597"/>
              <a:gd name="connsiteY1" fmla="*/ 0 h 6136613"/>
              <a:gd name="connsiteX2" fmla="*/ 2681422 w 2681597"/>
              <a:gd name="connsiteY2" fmla="*/ 6135542 h 6136613"/>
              <a:gd name="connsiteX3" fmla="*/ 0 w 2681597"/>
              <a:gd name="connsiteY3" fmla="*/ 6136613 h 613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1597" h="6136613">
                <a:moveTo>
                  <a:pt x="0" y="6136613"/>
                </a:moveTo>
                <a:lnTo>
                  <a:pt x="2651247" y="0"/>
                </a:lnTo>
                <a:cubicBezTo>
                  <a:pt x="2648259" y="2043760"/>
                  <a:pt x="2684410" y="4091782"/>
                  <a:pt x="2681422" y="6135542"/>
                </a:cubicBezTo>
                <a:lnTo>
                  <a:pt x="0" y="6136613"/>
                </a:lnTo>
                <a:close/>
              </a:path>
            </a:pathLst>
          </a:custGeom>
          <a:solidFill>
            <a:srgbClr val="CED8D9"/>
          </a:solidFill>
          <a:ln>
            <a:solidFill>
              <a:srgbClr val="CED8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F85F1-1A8C-F94B-9B18-96B6B1EFFDD4}" type="datetime3">
              <a:rPr lang="en-CA" smtClean="0"/>
              <a:t>11 April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Open Source Geospatial Foundation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90C8-248D-E241-9376-D9F81765130D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171"/>
          <a:stretch/>
        </p:blipFill>
        <p:spPr>
          <a:xfrm>
            <a:off x="108878" y="6229661"/>
            <a:ext cx="583807" cy="56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38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3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30448"/>
            <a:ext cx="10515600" cy="4746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iriam Libre" charset="0"/>
                <a:ea typeface="Miriam Libre" charset="0"/>
                <a:cs typeface="Miriam Libre" charset="0"/>
              </a:defRPr>
            </a:lvl1pPr>
          </a:lstStyle>
          <a:p>
            <a:fld id="{5F96CADE-F2BC-CA43-A867-179A38C2244E}" type="datetime3">
              <a:rPr lang="en-CA" smtClean="0"/>
              <a:t>11 April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iriam Libre" charset="0"/>
                <a:ea typeface="Miriam Libre" charset="0"/>
                <a:cs typeface="Miriam Libre" charset="0"/>
              </a:defRPr>
            </a:lvl1pPr>
          </a:lstStyle>
          <a:p>
            <a:r>
              <a:rPr lang="en-US" smtClean="0"/>
              <a:t>Open Source Geospatial Foundation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riam Libre" charset="0"/>
                <a:ea typeface="Miriam Libre" charset="0"/>
                <a:cs typeface="Miriam Libre" charset="0"/>
              </a:defRPr>
            </a:lvl1pPr>
          </a:lstStyle>
          <a:p>
            <a:fld id="{CF7090C8-248D-E241-9376-D9F81765130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3" r:id="rId14"/>
    <p:sldLayoutId id="2147483665" r:id="rId15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iriam Libre" charset="0"/>
          <a:ea typeface="Miriam Libre" charset="0"/>
          <a:cs typeface="Miriam Libr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Sintony" charset="0"/>
          <a:ea typeface="Sintony" charset="0"/>
          <a:cs typeface="Sintony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Sintony" charset="0"/>
          <a:ea typeface="Sintony" charset="0"/>
          <a:cs typeface="Sintony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Sintony" charset="0"/>
          <a:ea typeface="Sintony" charset="0"/>
          <a:cs typeface="Sintony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Sintony" charset="0"/>
          <a:ea typeface="Sintony" charset="0"/>
          <a:cs typeface="Sintony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Sintony" charset="0"/>
          <a:ea typeface="Sintony" charset="0"/>
          <a:cs typeface="Sintony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deref-gmx.net/mail/client/YNhGCZjZ4zQ/dereferrer/?redirectUrl=http://www.agu.org/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88" y="378919"/>
            <a:ext cx="440634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9380" y="0"/>
            <a:ext cx="12236226" cy="6862428"/>
            <a:chOff x="-9380" y="0"/>
            <a:chExt cx="12236226" cy="6862428"/>
          </a:xfrm>
        </p:grpSpPr>
        <p:sp>
          <p:nvSpPr>
            <p:cNvPr id="5" name="Rectangle 4"/>
            <p:cNvSpPr/>
            <p:nvPr/>
          </p:nvSpPr>
          <p:spPr>
            <a:xfrm>
              <a:off x="-4853" y="0"/>
              <a:ext cx="4781846" cy="6862427"/>
            </a:xfrm>
            <a:prstGeom prst="rect">
              <a:avLst/>
            </a:prstGeom>
            <a:solidFill>
              <a:schemeClr val="tx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/>
            <p:cNvSpPr/>
            <p:nvPr/>
          </p:nvSpPr>
          <p:spPr>
            <a:xfrm>
              <a:off x="-9380" y="2678"/>
              <a:ext cx="12226066" cy="6859749"/>
            </a:xfrm>
            <a:custGeom>
              <a:avLst/>
              <a:gdLst>
                <a:gd name="connsiteX0" fmla="*/ 0 w 12226846"/>
                <a:gd name="connsiteY0" fmla="*/ 0 h 6851411"/>
                <a:gd name="connsiteX1" fmla="*/ 12226846 w 12226846"/>
                <a:gd name="connsiteY1" fmla="*/ 0 h 6851411"/>
                <a:gd name="connsiteX2" fmla="*/ 12226846 w 12226846"/>
                <a:gd name="connsiteY2" fmla="*/ 6851411 h 6851411"/>
                <a:gd name="connsiteX3" fmla="*/ 0 w 12226846"/>
                <a:gd name="connsiteY3" fmla="*/ 6851411 h 6851411"/>
                <a:gd name="connsiteX4" fmla="*/ 0 w 12226846"/>
                <a:gd name="connsiteY4" fmla="*/ 0 h 6851411"/>
                <a:gd name="connsiteX0" fmla="*/ 0 w 12226846"/>
                <a:gd name="connsiteY0" fmla="*/ 0 h 6851411"/>
                <a:gd name="connsiteX1" fmla="*/ 12226846 w 12226846"/>
                <a:gd name="connsiteY1" fmla="*/ 0 h 6851411"/>
                <a:gd name="connsiteX2" fmla="*/ 12226846 w 12226846"/>
                <a:gd name="connsiteY2" fmla="*/ 6851411 h 6851411"/>
                <a:gd name="connsiteX3" fmla="*/ 3767769 w 12226846"/>
                <a:gd name="connsiteY3" fmla="*/ 6599104 h 6851411"/>
                <a:gd name="connsiteX4" fmla="*/ 0 w 12226846"/>
                <a:gd name="connsiteY4" fmla="*/ 6851411 h 6851411"/>
                <a:gd name="connsiteX5" fmla="*/ 0 w 12226846"/>
                <a:gd name="connsiteY5" fmla="*/ 0 h 6851411"/>
                <a:gd name="connsiteX0" fmla="*/ 0 w 12226846"/>
                <a:gd name="connsiteY0" fmla="*/ 0 h 6852492"/>
                <a:gd name="connsiteX1" fmla="*/ 12226846 w 12226846"/>
                <a:gd name="connsiteY1" fmla="*/ 0 h 6852492"/>
                <a:gd name="connsiteX2" fmla="*/ 12226846 w 12226846"/>
                <a:gd name="connsiteY2" fmla="*/ 6851411 h 6852492"/>
                <a:gd name="connsiteX3" fmla="*/ 4340646 w 12226846"/>
                <a:gd name="connsiteY3" fmla="*/ 6852492 h 6852492"/>
                <a:gd name="connsiteX4" fmla="*/ 0 w 12226846"/>
                <a:gd name="connsiteY4" fmla="*/ 6851411 h 6852492"/>
                <a:gd name="connsiteX5" fmla="*/ 0 w 12226846"/>
                <a:gd name="connsiteY5" fmla="*/ 0 h 6852492"/>
                <a:gd name="connsiteX0" fmla="*/ 0 w 12226846"/>
                <a:gd name="connsiteY0" fmla="*/ 0 h 6852492"/>
                <a:gd name="connsiteX1" fmla="*/ 12226846 w 12226846"/>
                <a:gd name="connsiteY1" fmla="*/ 0 h 6852492"/>
                <a:gd name="connsiteX2" fmla="*/ 12226846 w 12226846"/>
                <a:gd name="connsiteY2" fmla="*/ 6851411 h 6852492"/>
                <a:gd name="connsiteX3" fmla="*/ 4340646 w 12226846"/>
                <a:gd name="connsiteY3" fmla="*/ 6852492 h 6852492"/>
                <a:gd name="connsiteX4" fmla="*/ 66102 w 12226846"/>
                <a:gd name="connsiteY4" fmla="*/ 715016 h 6852492"/>
                <a:gd name="connsiteX5" fmla="*/ 0 w 12226846"/>
                <a:gd name="connsiteY5" fmla="*/ 0 h 6852492"/>
                <a:gd name="connsiteX0" fmla="*/ 0 w 12226846"/>
                <a:gd name="connsiteY0" fmla="*/ 0 h 6852492"/>
                <a:gd name="connsiteX1" fmla="*/ 12226846 w 12226846"/>
                <a:gd name="connsiteY1" fmla="*/ 0 h 6852492"/>
                <a:gd name="connsiteX2" fmla="*/ 12226846 w 12226846"/>
                <a:gd name="connsiteY2" fmla="*/ 6851411 h 6852492"/>
                <a:gd name="connsiteX3" fmla="*/ 9816029 w 12226846"/>
                <a:gd name="connsiteY3" fmla="*/ 6852492 h 6852492"/>
                <a:gd name="connsiteX4" fmla="*/ 66102 w 12226846"/>
                <a:gd name="connsiteY4" fmla="*/ 715016 h 6852492"/>
                <a:gd name="connsiteX5" fmla="*/ 0 w 12226846"/>
                <a:gd name="connsiteY5" fmla="*/ 0 h 6852492"/>
                <a:gd name="connsiteX0" fmla="*/ 0 w 12226846"/>
                <a:gd name="connsiteY0" fmla="*/ 0 h 6852492"/>
                <a:gd name="connsiteX1" fmla="*/ 12226846 w 12226846"/>
                <a:gd name="connsiteY1" fmla="*/ 0 h 6852492"/>
                <a:gd name="connsiteX2" fmla="*/ 11037025 w 12226846"/>
                <a:gd name="connsiteY2" fmla="*/ 6851411 h 6852492"/>
                <a:gd name="connsiteX3" fmla="*/ 9816029 w 12226846"/>
                <a:gd name="connsiteY3" fmla="*/ 6852492 h 6852492"/>
                <a:gd name="connsiteX4" fmla="*/ 66102 w 12226846"/>
                <a:gd name="connsiteY4" fmla="*/ 715016 h 6852492"/>
                <a:gd name="connsiteX5" fmla="*/ 0 w 12226846"/>
                <a:gd name="connsiteY5" fmla="*/ 0 h 6852492"/>
                <a:gd name="connsiteX0" fmla="*/ 0 w 12226846"/>
                <a:gd name="connsiteY0" fmla="*/ 0 h 6852492"/>
                <a:gd name="connsiteX1" fmla="*/ 12226846 w 12226846"/>
                <a:gd name="connsiteY1" fmla="*/ 0 h 6852492"/>
                <a:gd name="connsiteX2" fmla="*/ 11037025 w 12226846"/>
                <a:gd name="connsiteY2" fmla="*/ 6851411 h 6852492"/>
                <a:gd name="connsiteX3" fmla="*/ 9816029 w 12226846"/>
                <a:gd name="connsiteY3" fmla="*/ 6852492 h 6852492"/>
                <a:gd name="connsiteX4" fmla="*/ 787 w 12226846"/>
                <a:gd name="connsiteY4" fmla="*/ 722273 h 6852492"/>
                <a:gd name="connsiteX5" fmla="*/ 0 w 12226846"/>
                <a:gd name="connsiteY5" fmla="*/ 0 h 6852492"/>
                <a:gd name="connsiteX0" fmla="*/ 115328 w 12226060"/>
                <a:gd name="connsiteY0" fmla="*/ 58057 h 6852492"/>
                <a:gd name="connsiteX1" fmla="*/ 12226060 w 12226060"/>
                <a:gd name="connsiteY1" fmla="*/ 0 h 6852492"/>
                <a:gd name="connsiteX2" fmla="*/ 11036239 w 12226060"/>
                <a:gd name="connsiteY2" fmla="*/ 6851411 h 6852492"/>
                <a:gd name="connsiteX3" fmla="*/ 9815243 w 12226060"/>
                <a:gd name="connsiteY3" fmla="*/ 6852492 h 6852492"/>
                <a:gd name="connsiteX4" fmla="*/ 1 w 12226060"/>
                <a:gd name="connsiteY4" fmla="*/ 722273 h 6852492"/>
                <a:gd name="connsiteX5" fmla="*/ 115328 w 12226060"/>
                <a:gd name="connsiteY5" fmla="*/ 58057 h 6852492"/>
                <a:gd name="connsiteX0" fmla="*/ 6477 w 12226066"/>
                <a:gd name="connsiteY0" fmla="*/ 0 h 6859749"/>
                <a:gd name="connsiteX1" fmla="*/ 12226066 w 12226066"/>
                <a:gd name="connsiteY1" fmla="*/ 7257 h 6859749"/>
                <a:gd name="connsiteX2" fmla="*/ 11036245 w 12226066"/>
                <a:gd name="connsiteY2" fmla="*/ 6858668 h 6859749"/>
                <a:gd name="connsiteX3" fmla="*/ 9815249 w 12226066"/>
                <a:gd name="connsiteY3" fmla="*/ 6859749 h 6859749"/>
                <a:gd name="connsiteX4" fmla="*/ 7 w 12226066"/>
                <a:gd name="connsiteY4" fmla="*/ 729530 h 6859749"/>
                <a:gd name="connsiteX5" fmla="*/ 6477 w 12226066"/>
                <a:gd name="connsiteY5" fmla="*/ 0 h 685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26066" h="6859749">
                  <a:moveTo>
                    <a:pt x="6477" y="0"/>
                  </a:moveTo>
                  <a:lnTo>
                    <a:pt x="12226066" y="7257"/>
                  </a:lnTo>
                  <a:lnTo>
                    <a:pt x="11036245" y="6858668"/>
                  </a:lnTo>
                  <a:lnTo>
                    <a:pt x="9815249" y="6859749"/>
                  </a:lnTo>
                  <a:lnTo>
                    <a:pt x="7" y="729530"/>
                  </a:lnTo>
                  <a:cubicBezTo>
                    <a:pt x="-255" y="488772"/>
                    <a:pt x="6739" y="240758"/>
                    <a:pt x="647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Triangle 1"/>
            <p:cNvSpPr/>
            <p:nvPr/>
          </p:nvSpPr>
          <p:spPr>
            <a:xfrm>
              <a:off x="15188" y="753410"/>
              <a:ext cx="9787247" cy="6109018"/>
            </a:xfrm>
            <a:custGeom>
              <a:avLst/>
              <a:gdLst>
                <a:gd name="connsiteX0" fmla="*/ 0 w 2493818"/>
                <a:gd name="connsiteY0" fmla="*/ 2233704 h 2233704"/>
                <a:gd name="connsiteX1" fmla="*/ 0 w 2493818"/>
                <a:gd name="connsiteY1" fmla="*/ 0 h 2233704"/>
                <a:gd name="connsiteX2" fmla="*/ 2493818 w 2493818"/>
                <a:gd name="connsiteY2" fmla="*/ 2233704 h 2233704"/>
                <a:gd name="connsiteX3" fmla="*/ 0 w 2493818"/>
                <a:gd name="connsiteY3" fmla="*/ 2233704 h 2233704"/>
                <a:gd name="connsiteX0" fmla="*/ 1520041 w 2493818"/>
                <a:gd name="connsiteY0" fmla="*/ 3623117 h 3623117"/>
                <a:gd name="connsiteX1" fmla="*/ 0 w 2493818"/>
                <a:gd name="connsiteY1" fmla="*/ 0 h 3623117"/>
                <a:gd name="connsiteX2" fmla="*/ 2493818 w 2493818"/>
                <a:gd name="connsiteY2" fmla="*/ 2233704 h 3623117"/>
                <a:gd name="connsiteX3" fmla="*/ 1520041 w 2493818"/>
                <a:gd name="connsiteY3" fmla="*/ 3623117 h 3623117"/>
                <a:gd name="connsiteX0" fmla="*/ 1520041 w 6947065"/>
                <a:gd name="connsiteY0" fmla="*/ 3623117 h 3634992"/>
                <a:gd name="connsiteX1" fmla="*/ 0 w 6947065"/>
                <a:gd name="connsiteY1" fmla="*/ 0 h 3634992"/>
                <a:gd name="connsiteX2" fmla="*/ 6947065 w 6947065"/>
                <a:gd name="connsiteY2" fmla="*/ 3634992 h 3634992"/>
                <a:gd name="connsiteX3" fmla="*/ 1520041 w 6947065"/>
                <a:gd name="connsiteY3" fmla="*/ 3623117 h 3634992"/>
                <a:gd name="connsiteX0" fmla="*/ 4381994 w 9809018"/>
                <a:gd name="connsiteY0" fmla="*/ 6140686 h 6152561"/>
                <a:gd name="connsiteX1" fmla="*/ 0 w 9809018"/>
                <a:gd name="connsiteY1" fmla="*/ 0 h 6152561"/>
                <a:gd name="connsiteX2" fmla="*/ 9809018 w 9809018"/>
                <a:gd name="connsiteY2" fmla="*/ 6152561 h 6152561"/>
                <a:gd name="connsiteX3" fmla="*/ 4381994 w 9809018"/>
                <a:gd name="connsiteY3" fmla="*/ 6140686 h 6152561"/>
                <a:gd name="connsiteX0" fmla="*/ 4403766 w 9830790"/>
                <a:gd name="connsiteY0" fmla="*/ 5879429 h 5891304"/>
                <a:gd name="connsiteX1" fmla="*/ 0 w 9830790"/>
                <a:gd name="connsiteY1" fmla="*/ 0 h 5891304"/>
                <a:gd name="connsiteX2" fmla="*/ 9830790 w 9830790"/>
                <a:gd name="connsiteY2" fmla="*/ 5891304 h 5891304"/>
                <a:gd name="connsiteX3" fmla="*/ 4403766 w 9830790"/>
                <a:gd name="connsiteY3" fmla="*/ 5879429 h 5891304"/>
                <a:gd name="connsiteX0" fmla="*/ 4360223 w 9787247"/>
                <a:gd name="connsiteY0" fmla="*/ 6097143 h 6109018"/>
                <a:gd name="connsiteX1" fmla="*/ 0 w 9787247"/>
                <a:gd name="connsiteY1" fmla="*/ 0 h 6109018"/>
                <a:gd name="connsiteX2" fmla="*/ 9787247 w 9787247"/>
                <a:gd name="connsiteY2" fmla="*/ 6109018 h 6109018"/>
                <a:gd name="connsiteX3" fmla="*/ 4360223 w 9787247"/>
                <a:gd name="connsiteY3" fmla="*/ 6097143 h 610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7247" h="6109018">
                  <a:moveTo>
                    <a:pt x="4360223" y="6097143"/>
                  </a:moveTo>
                  <a:lnTo>
                    <a:pt x="0" y="0"/>
                  </a:lnTo>
                  <a:lnTo>
                    <a:pt x="9787247" y="6109018"/>
                  </a:lnTo>
                  <a:lnTo>
                    <a:pt x="4360223" y="6097143"/>
                  </a:lnTo>
                  <a:close/>
                </a:path>
              </a:pathLst>
            </a:custGeom>
            <a:solidFill>
              <a:srgbClr val="4AB25D"/>
            </a:solidFill>
            <a:ln>
              <a:solidFill>
                <a:srgbClr val="4AB2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Triangle 1"/>
            <p:cNvSpPr/>
            <p:nvPr/>
          </p:nvSpPr>
          <p:spPr>
            <a:xfrm>
              <a:off x="11042961" y="2305"/>
              <a:ext cx="1183885" cy="6849106"/>
            </a:xfrm>
            <a:custGeom>
              <a:avLst/>
              <a:gdLst>
                <a:gd name="connsiteX0" fmla="*/ 0 w 2493818"/>
                <a:gd name="connsiteY0" fmla="*/ 2233704 h 2233704"/>
                <a:gd name="connsiteX1" fmla="*/ 0 w 2493818"/>
                <a:gd name="connsiteY1" fmla="*/ 0 h 2233704"/>
                <a:gd name="connsiteX2" fmla="*/ 2493818 w 2493818"/>
                <a:gd name="connsiteY2" fmla="*/ 2233704 h 2233704"/>
                <a:gd name="connsiteX3" fmla="*/ 0 w 2493818"/>
                <a:gd name="connsiteY3" fmla="*/ 2233704 h 2233704"/>
                <a:gd name="connsiteX0" fmla="*/ 1520041 w 2493818"/>
                <a:gd name="connsiteY0" fmla="*/ 3623117 h 3623117"/>
                <a:gd name="connsiteX1" fmla="*/ 0 w 2493818"/>
                <a:gd name="connsiteY1" fmla="*/ 0 h 3623117"/>
                <a:gd name="connsiteX2" fmla="*/ 2493818 w 2493818"/>
                <a:gd name="connsiteY2" fmla="*/ 2233704 h 3623117"/>
                <a:gd name="connsiteX3" fmla="*/ 1520041 w 2493818"/>
                <a:gd name="connsiteY3" fmla="*/ 3623117 h 3623117"/>
                <a:gd name="connsiteX0" fmla="*/ 1520041 w 6947065"/>
                <a:gd name="connsiteY0" fmla="*/ 3623117 h 3634992"/>
                <a:gd name="connsiteX1" fmla="*/ 0 w 6947065"/>
                <a:gd name="connsiteY1" fmla="*/ 0 h 3634992"/>
                <a:gd name="connsiteX2" fmla="*/ 6947065 w 6947065"/>
                <a:gd name="connsiteY2" fmla="*/ 3634992 h 3634992"/>
                <a:gd name="connsiteX3" fmla="*/ 1520041 w 6947065"/>
                <a:gd name="connsiteY3" fmla="*/ 3623117 h 3634992"/>
                <a:gd name="connsiteX0" fmla="*/ 4381994 w 9809018"/>
                <a:gd name="connsiteY0" fmla="*/ 6140686 h 6152561"/>
                <a:gd name="connsiteX1" fmla="*/ 0 w 9809018"/>
                <a:gd name="connsiteY1" fmla="*/ 0 h 6152561"/>
                <a:gd name="connsiteX2" fmla="*/ 9809018 w 9809018"/>
                <a:gd name="connsiteY2" fmla="*/ 6152561 h 6152561"/>
                <a:gd name="connsiteX3" fmla="*/ 4381994 w 9809018"/>
                <a:gd name="connsiteY3" fmla="*/ 6140686 h 6152561"/>
                <a:gd name="connsiteX0" fmla="*/ 0 w 5462887"/>
                <a:gd name="connsiteY0" fmla="*/ 6374765 h 6386640"/>
                <a:gd name="connsiteX1" fmla="*/ 5462887 w 5462887"/>
                <a:gd name="connsiteY1" fmla="*/ 0 h 6386640"/>
                <a:gd name="connsiteX2" fmla="*/ 5427024 w 5462887"/>
                <a:gd name="connsiteY2" fmla="*/ 6386640 h 6386640"/>
                <a:gd name="connsiteX3" fmla="*/ 0 w 5462887"/>
                <a:gd name="connsiteY3" fmla="*/ 6374765 h 6386640"/>
                <a:gd name="connsiteX0" fmla="*/ 0 w 6942310"/>
                <a:gd name="connsiteY0" fmla="*/ 4874530 h 6386640"/>
                <a:gd name="connsiteX1" fmla="*/ 6942310 w 6942310"/>
                <a:gd name="connsiteY1" fmla="*/ 0 h 6386640"/>
                <a:gd name="connsiteX2" fmla="*/ 6906447 w 6942310"/>
                <a:gd name="connsiteY2" fmla="*/ 6386640 h 6386640"/>
                <a:gd name="connsiteX3" fmla="*/ 0 w 6942310"/>
                <a:gd name="connsiteY3" fmla="*/ 4874530 h 6386640"/>
                <a:gd name="connsiteX0" fmla="*/ 0 w 6942310"/>
                <a:gd name="connsiteY0" fmla="*/ 4874530 h 6131281"/>
                <a:gd name="connsiteX1" fmla="*/ 6942310 w 6942310"/>
                <a:gd name="connsiteY1" fmla="*/ 0 h 6131281"/>
                <a:gd name="connsiteX2" fmla="*/ 6933345 w 6942310"/>
                <a:gd name="connsiteY2" fmla="*/ 6131281 h 6131281"/>
                <a:gd name="connsiteX3" fmla="*/ 0 w 6942310"/>
                <a:gd name="connsiteY3" fmla="*/ 4874530 h 6131281"/>
                <a:gd name="connsiteX0" fmla="*/ 0 w 2665433"/>
                <a:gd name="connsiteY0" fmla="*/ 6161966 h 6161966"/>
                <a:gd name="connsiteX1" fmla="*/ 2665433 w 2665433"/>
                <a:gd name="connsiteY1" fmla="*/ 0 h 6161966"/>
                <a:gd name="connsiteX2" fmla="*/ 2656468 w 2665433"/>
                <a:gd name="connsiteY2" fmla="*/ 6131281 h 6161966"/>
                <a:gd name="connsiteX3" fmla="*/ 0 w 2665433"/>
                <a:gd name="connsiteY3" fmla="*/ 6161966 h 6161966"/>
                <a:gd name="connsiteX0" fmla="*/ 0 w 2681703"/>
                <a:gd name="connsiteY0" fmla="*/ 6161966 h 6161966"/>
                <a:gd name="connsiteX1" fmla="*/ 2665433 w 2681703"/>
                <a:gd name="connsiteY1" fmla="*/ 0 h 6161966"/>
                <a:gd name="connsiteX2" fmla="*/ 2681422 w 2681703"/>
                <a:gd name="connsiteY2" fmla="*/ 6141153 h 6161966"/>
                <a:gd name="connsiteX3" fmla="*/ 0 w 2681703"/>
                <a:gd name="connsiteY3" fmla="*/ 6161966 h 6161966"/>
                <a:gd name="connsiteX0" fmla="*/ 0 w 2681703"/>
                <a:gd name="connsiteY0" fmla="*/ 6142224 h 6142224"/>
                <a:gd name="connsiteX1" fmla="*/ 2665433 w 2681703"/>
                <a:gd name="connsiteY1" fmla="*/ 0 h 6142224"/>
                <a:gd name="connsiteX2" fmla="*/ 2681422 w 2681703"/>
                <a:gd name="connsiteY2" fmla="*/ 6141153 h 6142224"/>
                <a:gd name="connsiteX3" fmla="*/ 0 w 2681703"/>
                <a:gd name="connsiteY3" fmla="*/ 6142224 h 6142224"/>
                <a:gd name="connsiteX0" fmla="*/ 0 w 2667517"/>
                <a:gd name="connsiteY0" fmla="*/ 6136613 h 6141153"/>
                <a:gd name="connsiteX1" fmla="*/ 2651247 w 2667517"/>
                <a:gd name="connsiteY1" fmla="*/ 0 h 6141153"/>
                <a:gd name="connsiteX2" fmla="*/ 2667236 w 2667517"/>
                <a:gd name="connsiteY2" fmla="*/ 6141153 h 6141153"/>
                <a:gd name="connsiteX3" fmla="*/ 0 w 2667517"/>
                <a:gd name="connsiteY3" fmla="*/ 6136613 h 6141153"/>
                <a:gd name="connsiteX0" fmla="*/ 0 w 2681597"/>
                <a:gd name="connsiteY0" fmla="*/ 6136613 h 6136613"/>
                <a:gd name="connsiteX1" fmla="*/ 2651247 w 2681597"/>
                <a:gd name="connsiteY1" fmla="*/ 0 h 6136613"/>
                <a:gd name="connsiteX2" fmla="*/ 2681422 w 2681597"/>
                <a:gd name="connsiteY2" fmla="*/ 6135542 h 6136613"/>
                <a:gd name="connsiteX3" fmla="*/ 0 w 2681597"/>
                <a:gd name="connsiteY3" fmla="*/ 6136613 h 613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1597" h="6136613">
                  <a:moveTo>
                    <a:pt x="0" y="6136613"/>
                  </a:moveTo>
                  <a:lnTo>
                    <a:pt x="2651247" y="0"/>
                  </a:lnTo>
                  <a:cubicBezTo>
                    <a:pt x="2648259" y="2043760"/>
                    <a:pt x="2684410" y="4091782"/>
                    <a:pt x="2681422" y="6135542"/>
                  </a:cubicBezTo>
                  <a:lnTo>
                    <a:pt x="0" y="6136613"/>
                  </a:lnTo>
                  <a:close/>
                </a:path>
              </a:pathLst>
            </a:custGeom>
            <a:solidFill>
              <a:srgbClr val="093A42"/>
            </a:solidFill>
            <a:ln>
              <a:solidFill>
                <a:srgbClr val="093A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413" y="449184"/>
            <a:ext cx="3499381" cy="11465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3692" y="664694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49B25D"/>
                </a:solidFill>
                <a:latin typeface="Miriam Libre" charset="0"/>
                <a:ea typeface="Miriam Libre" charset="0"/>
                <a:cs typeface="Miriam Libre" charset="0"/>
              </a:rPr>
              <a:t>www.osgeo.org</a:t>
            </a:r>
            <a:endParaRPr lang="en-US" b="1" dirty="0">
              <a:solidFill>
                <a:srgbClr val="49B25D"/>
              </a:solidFill>
              <a:latin typeface="Miriam Libre" charset="0"/>
              <a:ea typeface="Miriam Libre" charset="0"/>
              <a:cs typeface="Miriam Libre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50479" y="1771194"/>
            <a:ext cx="70894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/>
              <a:t>Townhall</a:t>
            </a:r>
            <a:r>
              <a:rPr lang="en-US" sz="4400" b="1" dirty="0" smtClean="0"/>
              <a:t> TM8</a:t>
            </a:r>
          </a:p>
          <a:p>
            <a:r>
              <a:rPr lang="en-US" sz="4400" b="1" dirty="0" smtClean="0"/>
              <a:t>Demystifying Open Science</a:t>
            </a:r>
            <a:endParaRPr lang="de-DE" sz="4400" dirty="0"/>
          </a:p>
        </p:txBody>
      </p:sp>
      <p:sp>
        <p:nvSpPr>
          <p:cNvPr id="13" name="TextBox 12"/>
          <p:cNvSpPr txBox="1"/>
          <p:nvPr/>
        </p:nvSpPr>
        <p:spPr>
          <a:xfrm>
            <a:off x="3885580" y="3306460"/>
            <a:ext cx="6452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rgbClr val="49B25D"/>
                </a:solidFill>
                <a:latin typeface="Miriam Libre" charset="0"/>
                <a:ea typeface="Miriam Libre" charset="0"/>
                <a:cs typeface="Miriam Libre" charset="0"/>
              </a:rPr>
              <a:t>	</a:t>
            </a:r>
            <a:r>
              <a:rPr lang="en-US" sz="2000" b="1" dirty="0" smtClean="0">
                <a:solidFill>
                  <a:srgbClr val="49B25D"/>
                </a:solidFill>
                <a:latin typeface="Miriam Libre" charset="0"/>
                <a:ea typeface="Miriam Libre" charset="0"/>
                <a:cs typeface="Miriam Libre" charset="0"/>
              </a:rPr>
              <a:t>P. </a:t>
            </a:r>
            <a:r>
              <a:rPr lang="en-US" sz="2000" b="1" dirty="0" err="1" smtClean="0">
                <a:solidFill>
                  <a:srgbClr val="49B25D"/>
                </a:solidFill>
                <a:latin typeface="Miriam Libre" charset="0"/>
                <a:ea typeface="Miriam Libre" charset="0"/>
                <a:cs typeface="Miriam Libre" charset="0"/>
              </a:rPr>
              <a:t>Löwe</a:t>
            </a:r>
            <a:endParaRPr lang="en-US" sz="2000" b="1" dirty="0">
              <a:solidFill>
                <a:srgbClr val="49B25D"/>
              </a:solidFill>
              <a:latin typeface="Miriam Libre" charset="0"/>
              <a:ea typeface="Miriam Libre" charset="0"/>
              <a:cs typeface="Miriam Libr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83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733" dirty="0"/>
              <a:t>Open Science </a:t>
            </a:r>
            <a:r>
              <a:rPr lang="de-DE" sz="3733" dirty="0" err="1"/>
              <a:t>for</a:t>
            </a:r>
            <a:r>
              <a:rPr lang="de-DE" sz="3733" dirty="0"/>
              <a:t> EGU Early Career </a:t>
            </a:r>
            <a:r>
              <a:rPr lang="de-DE" sz="3733" dirty="0" err="1"/>
              <a:t>Scientists</a:t>
            </a:r>
            <a:r>
              <a:rPr lang="de-DE" sz="3733" dirty="0"/>
              <a:t> ?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0" y="2432047"/>
            <a:ext cx="5375467" cy="4000500"/>
          </a:xfrm>
          <a:prstGeom prst="rect">
            <a:avLst/>
          </a:prstGeom>
        </p:spPr>
      </p:pic>
      <p:sp>
        <p:nvSpPr>
          <p:cNvPr id="5" name="Pfeil nach rechts 4"/>
          <p:cNvSpPr/>
          <p:nvPr/>
        </p:nvSpPr>
        <p:spPr>
          <a:xfrm>
            <a:off x="431802" y="3272589"/>
            <a:ext cx="2946400" cy="17806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 smtClean="0"/>
              <a:t>Anxiety</a:t>
            </a:r>
            <a:r>
              <a:rPr lang="de-DE" sz="3200" dirty="0" smtClean="0"/>
              <a:t> </a:t>
            </a:r>
            <a:r>
              <a:rPr lang="de-DE" sz="3200" dirty="0" err="1" smtClean="0"/>
              <a:t>as</a:t>
            </a:r>
            <a:r>
              <a:rPr lang="de-DE" sz="3200" dirty="0" smtClean="0"/>
              <a:t> a </a:t>
            </a:r>
            <a:r>
              <a:rPr lang="de-DE" sz="3200" dirty="0" err="1" smtClean="0"/>
              <a:t>blocker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9487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5"/>
          <p:cNvSpPr txBox="1"/>
          <p:nvPr/>
        </p:nvSpPr>
        <p:spPr>
          <a:xfrm>
            <a:off x="549749" y="0"/>
            <a:ext cx="118916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b="1" dirty="0" smtClean="0"/>
              <a:t>Thursday night: </a:t>
            </a:r>
          </a:p>
          <a:p>
            <a:r>
              <a:rPr lang="en" sz="4000" b="1" dirty="0" smtClean="0"/>
              <a:t>First Research </a:t>
            </a:r>
            <a:r>
              <a:rPr lang="en" sz="4000" b="1" dirty="0"/>
              <a:t>Software Engineers</a:t>
            </a:r>
            <a:br>
              <a:rPr lang="en" sz="4000" b="1" dirty="0"/>
            </a:br>
            <a:r>
              <a:rPr lang="en" sz="4000" b="1" dirty="0"/>
              <a:t>in the </a:t>
            </a:r>
            <a:r>
              <a:rPr lang="en" sz="4000" b="1" dirty="0" smtClean="0"/>
              <a:t>Geosciences Townhall @ EGU !</a:t>
            </a:r>
            <a:r>
              <a:rPr lang="en" sz="3733" b="1" dirty="0"/>
              <a:t/>
            </a:r>
            <a:br>
              <a:rPr lang="en" sz="3733" b="1" dirty="0"/>
            </a:br>
            <a:r>
              <a:rPr lang="en" sz="3733" b="1" dirty="0" smtClean="0"/>
              <a:t>    </a:t>
            </a:r>
            <a:endParaRPr sz="2400" dirty="0"/>
          </a:p>
          <a:p>
            <a:r>
              <a:rPr lang="en" sz="2400" b="1" dirty="0">
                <a:solidFill>
                  <a:schemeClr val="dk1"/>
                </a:solidFill>
              </a:rPr>
              <a:t>☑</a:t>
            </a:r>
            <a:r>
              <a:rPr lang="en" sz="2400" b="1" i="1" dirty="0">
                <a:solidFill>
                  <a:schemeClr val="dk1"/>
                </a:solidFill>
              </a:rPr>
              <a:t> “Better software - better research!”</a:t>
            </a:r>
            <a:endParaRPr sz="2400" b="1" i="1" dirty="0"/>
          </a:p>
          <a:p>
            <a:r>
              <a:rPr lang="en" sz="2400" b="1" dirty="0"/>
              <a:t>☑ </a:t>
            </a:r>
            <a:r>
              <a:rPr lang="en" sz="2400" b="1" i="1" dirty="0"/>
              <a:t>“It's impossible to conduct research without software, say 7 out of 10 UK researchers.”  </a:t>
            </a:r>
            <a:r>
              <a:rPr lang="en" sz="2400" dirty="0">
                <a:solidFill>
                  <a:schemeClr val="dk1"/>
                </a:solidFill>
              </a:rPr>
              <a:t>(2010 SSI, UK, study)</a:t>
            </a:r>
            <a:endParaRPr sz="2400" dirty="0"/>
          </a:p>
          <a:p>
            <a:r>
              <a:rPr lang="en" sz="2400" b="1" dirty="0"/>
              <a:t>☑ </a:t>
            </a:r>
            <a:r>
              <a:rPr lang="en" sz="2400" b="1" i="1" dirty="0"/>
              <a:t>“I contribute to software for Science.”</a:t>
            </a:r>
            <a:endParaRPr sz="2400" b="1" i="1" dirty="0"/>
          </a:p>
          <a:p>
            <a:endParaRPr lang="de-DE" sz="2400" b="1" i="1" dirty="0" smtClean="0"/>
          </a:p>
          <a:p>
            <a:endParaRPr lang="de-DE" sz="2400" b="1" i="1" dirty="0"/>
          </a:p>
          <a:p>
            <a:endParaRPr lang="de-DE" sz="2400" b="1" i="1" dirty="0" smtClean="0"/>
          </a:p>
          <a:p>
            <a:endParaRPr sz="2400" b="1" i="1" dirty="0"/>
          </a:p>
          <a:p>
            <a:r>
              <a:rPr lang="en" sz="4000" b="1" dirty="0">
                <a:solidFill>
                  <a:schemeClr val="dk1"/>
                </a:solidFill>
              </a:rPr>
              <a:t>TM13 | Thursday | 19:00–20:00 | Room L8</a:t>
            </a:r>
            <a:endParaRPr sz="4000" b="1" i="1" dirty="0"/>
          </a:p>
          <a:p>
            <a:endParaRPr sz="2400" b="1" i="1" dirty="0"/>
          </a:p>
          <a:p>
            <a:r>
              <a:rPr lang="en" sz="2400" dirty="0"/>
              <a:t>Conveners: D. Nüst, M. Hammitzsch, B. Fritzsch, D. Topping</a:t>
            </a:r>
            <a:endParaRPr sz="2400" dirty="0"/>
          </a:p>
        </p:txBody>
      </p:sp>
      <p:pic>
        <p:nvPicPr>
          <p:cNvPr id="5" name="Shape 67" descr="RSE_master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942635" y="361957"/>
            <a:ext cx="1421332" cy="181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lh6.googleusercontent.com/F-yPOtg6iaP7Ny9mQcjn7b9neRD94oSosCo5X-Di-gARuEQUdqH8vsXzwRBA25MEd32RiRrnRO_nlsLRurGDAjFoa0S7OXFGHtmuIQ0YZ0QdAlAXW2O_WtrTLik0cAKldMNlOC3DsL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645" y="3429000"/>
            <a:ext cx="3463979" cy="189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36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News: A </a:t>
            </a:r>
            <a:r>
              <a:rPr lang="en-US" dirty="0" err="1" smtClean="0"/>
              <a:t>OSGeo</a:t>
            </a:r>
            <a:r>
              <a:rPr lang="en-US" dirty="0"/>
              <a:t> </a:t>
            </a:r>
            <a:r>
              <a:rPr lang="en-US" dirty="0" smtClean="0"/>
              <a:t>chapter for Europe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2751-17BB-2548-879B-52BEB786D13A}" type="datetime3">
              <a:rPr lang="en-CA" smtClean="0"/>
              <a:t>11 April 2018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Open Source Geospatial Foundation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90C8-248D-E241-9376-D9F81765130D}" type="slidenum">
              <a:rPr lang="en-US" smtClean="0"/>
              <a:t>12</a:t>
            </a:fld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588433" y="1430448"/>
            <a:ext cx="11015133" cy="4746515"/>
          </a:xfrm>
        </p:spPr>
        <p:txBody>
          <a:bodyPr>
            <a:normAutofit/>
          </a:bodyPr>
          <a:lstStyle/>
          <a:p>
            <a:r>
              <a:rPr lang="en-US" dirty="0" smtClean="0"/>
              <a:t>National </a:t>
            </a:r>
            <a:r>
              <a:rPr lang="en-US" dirty="0" err="1" smtClean="0"/>
              <a:t>OSGeo</a:t>
            </a:r>
            <a:r>
              <a:rPr lang="en-US" dirty="0" smtClean="0"/>
              <a:t> local chapters have been established</a:t>
            </a:r>
          </a:p>
          <a:p>
            <a:r>
              <a:rPr lang="en-US" b="1" dirty="0" smtClean="0"/>
              <a:t>New: </a:t>
            </a:r>
            <a:r>
              <a:rPr lang="en-US" b="1" dirty="0" err="1" smtClean="0"/>
              <a:t>OSGeo</a:t>
            </a:r>
            <a:r>
              <a:rPr lang="en-US" b="1" dirty="0" smtClean="0"/>
              <a:t> </a:t>
            </a:r>
            <a:r>
              <a:rPr lang="en-US" b="1" dirty="0"/>
              <a:t>Europe Chapter </a:t>
            </a:r>
            <a:r>
              <a:rPr lang="en-US" dirty="0" smtClean="0"/>
              <a:t>has been funded (legal </a:t>
            </a:r>
            <a:r>
              <a:rPr lang="en-US" dirty="0"/>
              <a:t>European non for profit </a:t>
            </a:r>
            <a:r>
              <a:rPr lang="en-US" dirty="0" smtClean="0"/>
              <a:t>entity</a:t>
            </a:r>
            <a:r>
              <a:rPr lang="en-US" smtClean="0"/>
              <a:t>, Belgium) </a:t>
            </a:r>
            <a:r>
              <a:rPr lang="en-US" dirty="0" smtClean="0"/>
              <a:t>as </a:t>
            </a:r>
            <a:r>
              <a:rPr lang="en-US" dirty="0"/>
              <a:t>a </a:t>
            </a:r>
            <a:r>
              <a:rPr lang="en-US" dirty="0" smtClean="0"/>
              <a:t>central </a:t>
            </a:r>
            <a:r>
              <a:rPr lang="en-US" dirty="0"/>
              <a:t>point of contact to the European </a:t>
            </a:r>
            <a:r>
              <a:rPr lang="en-US" dirty="0" smtClean="0"/>
              <a:t>Commission</a:t>
            </a:r>
          </a:p>
          <a:p>
            <a:r>
              <a:rPr lang="en-US" dirty="0"/>
              <a:t>European efforts like INSPIRE, GEANT, FOSTER, etc. will benefit from input by </a:t>
            </a:r>
            <a:r>
              <a:rPr lang="en-US" dirty="0" err="1" smtClean="0"/>
              <a:t>OSGeo</a:t>
            </a:r>
            <a:endParaRPr lang="en-US" dirty="0" smtClean="0"/>
          </a:p>
          <a:p>
            <a:r>
              <a:rPr lang="en-US" dirty="0" err="1" smtClean="0"/>
              <a:t>OSGeo</a:t>
            </a:r>
            <a:r>
              <a:rPr lang="en-US" dirty="0" smtClean="0"/>
              <a:t> fosters Open Geospatial Education in Europe:                       Next step - </a:t>
            </a:r>
            <a:r>
              <a:rPr lang="en-US" b="1" i="1" dirty="0" smtClean="0"/>
              <a:t>An European open geospatial curriculum ? </a:t>
            </a:r>
            <a:endParaRPr lang="en-US" b="1" i="1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18" y="5191062"/>
            <a:ext cx="1232430" cy="1232430"/>
          </a:xfrm>
          <a:prstGeom prst="rect">
            <a:avLst/>
          </a:prstGeom>
        </p:spPr>
      </p:pic>
      <p:pic>
        <p:nvPicPr>
          <p:cNvPr id="2052" name="Picture 4" descr="Bildergebnis für FOSTER 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615" y="5191062"/>
            <a:ext cx="1886577" cy="115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ldergebnis für GEANT 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28" y="5198897"/>
            <a:ext cx="2088092" cy="122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97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News: </a:t>
            </a:r>
            <a:r>
              <a:rPr lang="en-US" dirty="0" err="1" smtClean="0"/>
              <a:t>OSGeo</a:t>
            </a:r>
            <a:r>
              <a:rPr lang="en-US" dirty="0"/>
              <a:t> </a:t>
            </a:r>
            <a:r>
              <a:rPr lang="en-US" dirty="0" smtClean="0"/>
              <a:t>and AGU sign a Memorandum of Understanding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2751-17BB-2548-879B-52BEB786D13A}" type="datetime3">
              <a:rPr lang="en-CA" smtClean="0"/>
              <a:t>11 April 2018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Open Source Geospatial Foundation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90C8-248D-E241-9376-D9F81765130D}" type="slidenum">
              <a:rPr lang="en-US" smtClean="0"/>
              <a:t>13</a:t>
            </a:fld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588433" y="1430448"/>
            <a:ext cx="11015133" cy="4746515"/>
          </a:xfrm>
        </p:spPr>
        <p:txBody>
          <a:bodyPr>
            <a:normAutofit/>
          </a:bodyPr>
          <a:lstStyle/>
          <a:p>
            <a:endParaRPr lang="en-US" b="1" i="1" dirty="0" smtClean="0"/>
          </a:p>
          <a:p>
            <a:r>
              <a:rPr lang="en-US" b="1" i="1" dirty="0" smtClean="0"/>
              <a:t>“</a:t>
            </a:r>
            <a:r>
              <a:rPr lang="en-US" dirty="0"/>
              <a:t>establish a collaborative relationship between the Open Source Geospatial Foundation (</a:t>
            </a:r>
            <a:r>
              <a:rPr lang="en-US" dirty="0" err="1"/>
              <a:t>OSGeo</a:t>
            </a:r>
            <a:r>
              <a:rPr lang="en-US" dirty="0"/>
              <a:t>) and the American Geophysical Union (AGU). Both parties to this MOU share the goal of helping share openly all global geo-information with all communities</a:t>
            </a:r>
            <a:r>
              <a:rPr lang="en-US" dirty="0" smtClean="0"/>
              <a:t>.</a:t>
            </a:r>
            <a:r>
              <a:rPr lang="en-US" b="1" i="1" dirty="0" smtClean="0"/>
              <a:t>”</a:t>
            </a:r>
          </a:p>
          <a:p>
            <a:endParaRPr lang="en-US" i="1" dirty="0" smtClean="0"/>
          </a:p>
          <a:p>
            <a:r>
              <a:rPr lang="en-US" i="1" dirty="0" smtClean="0"/>
              <a:t>“The</a:t>
            </a:r>
            <a:r>
              <a:rPr lang="en-US" b="1" i="1" dirty="0"/>
              <a:t> </a:t>
            </a:r>
            <a:r>
              <a:rPr lang="en-US" b="1" dirty="0">
                <a:hlinkClick r:id="rId2"/>
              </a:rPr>
              <a:t>American Geophysical Union</a:t>
            </a:r>
            <a:r>
              <a:rPr lang="en-US" dirty="0"/>
              <a:t> </a:t>
            </a:r>
            <a:r>
              <a:rPr lang="en-US" i="1" dirty="0"/>
              <a:t>is dedicated to advancing the Earth and space sciences for the benefit of humanity through its scholarly publications, conferences, and outreach programs. AGU is a not-for-profit, professional, scientific organization representing </a:t>
            </a:r>
            <a:r>
              <a:rPr lang="en-US" b="1" i="1" u="sng" dirty="0"/>
              <a:t>60,000 members in 137 countries</a:t>
            </a:r>
            <a:r>
              <a:rPr lang="en-US" i="1" dirty="0"/>
              <a:t>.</a:t>
            </a:r>
            <a:r>
              <a:rPr lang="en-US" b="1" i="1" dirty="0" smtClean="0"/>
              <a:t> “</a:t>
            </a:r>
            <a:endParaRPr lang="en-US" b="1" i="1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7355" y="237129"/>
            <a:ext cx="2919008" cy="110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9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/>
          <p:nvPr/>
        </p:nvSpPr>
        <p:spPr>
          <a:xfrm>
            <a:off x="-1" y="0"/>
            <a:ext cx="3224463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0F2C5C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Shape 664"/>
          <p:cNvSpPr txBox="1">
            <a:spLocks noGrp="1"/>
          </p:cNvSpPr>
          <p:nvPr>
            <p:ph type="sldNum" idx="12"/>
          </p:nvPr>
        </p:nvSpPr>
        <p:spPr>
          <a:xfrm>
            <a:off x="8077200" y="64624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fld id="{00000000-1234-1234-1234-123412341234}" type="slidenum">
              <a:rPr lang="en" sz="933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rPr>
              <a:pPr/>
              <a:t>14</a:t>
            </a:fld>
            <a:endParaRPr sz="933">
              <a:solidFill>
                <a:srgbClr val="9090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5" name="Shape 6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4653" y="0"/>
            <a:ext cx="12192000" cy="8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Shape 666"/>
          <p:cNvSpPr txBox="1">
            <a:spLocks noGrp="1"/>
          </p:cNvSpPr>
          <p:nvPr>
            <p:ph type="body" idx="1"/>
          </p:nvPr>
        </p:nvSpPr>
        <p:spPr>
          <a:xfrm>
            <a:off x="288760" y="506587"/>
            <a:ext cx="7074569" cy="50211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buClr>
                <a:schemeClr val="lt1"/>
              </a:buClr>
              <a:buSzPts val="2700"/>
              <a:buNone/>
            </a:pPr>
            <a:r>
              <a:rPr lang="en" sz="36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AGU’s position statement on data affirms that </a:t>
            </a:r>
            <a:endParaRPr sz="1467"/>
          </a:p>
          <a:p>
            <a:pPr marL="0" indent="0" algn="ctr">
              <a:spcBef>
                <a:spcPts val="933"/>
              </a:spcBef>
              <a:buClr>
                <a:srgbClr val="3F3F3F"/>
              </a:buClr>
              <a:buSzPts val="1400"/>
              <a:buNone/>
            </a:pPr>
            <a:endParaRPr sz="1867" b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indent="0" algn="ctr">
              <a:spcBef>
                <a:spcPts val="1200"/>
              </a:spcBef>
              <a:buClr>
                <a:schemeClr val="lt1"/>
              </a:buClr>
              <a:buSzPts val="2400"/>
              <a:buNone/>
            </a:pPr>
            <a:r>
              <a:rPr lang="en" sz="32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“Earth and space sciences data are a world heritage. Properly documented, credited, and preserved, they will help future scientists understand the Earth, planetary, and heliophysics systems.”</a:t>
            </a:r>
            <a:endParaRPr sz="1467"/>
          </a:p>
        </p:txBody>
      </p:sp>
      <p:sp>
        <p:nvSpPr>
          <p:cNvPr id="667" name="Shape 667"/>
          <p:cNvSpPr txBox="1"/>
          <p:nvPr/>
        </p:nvSpPr>
        <p:spPr>
          <a:xfrm>
            <a:off x="630989" y="6034354"/>
            <a:ext cx="1156101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https://sciencepolicy.agu.org/files/2013/07/AGU-Data-Position-Statement-Final-2015.pdf                               Photo Credit: Photo by Rick Meyers on Unsplash</a:t>
            </a:r>
            <a:endParaRPr sz="14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912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 txBox="1">
            <a:spLocks noGrp="1"/>
          </p:cNvSpPr>
          <p:nvPr>
            <p:ph type="title"/>
          </p:nvPr>
        </p:nvSpPr>
        <p:spPr>
          <a:xfrm>
            <a:off x="188946" y="146583"/>
            <a:ext cx="11788996" cy="7814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122F5E"/>
              </a:buClr>
              <a:buSzPts val="3000"/>
            </a:pPr>
            <a:r>
              <a:rPr lang="en" sz="4000" b="0">
                <a:solidFill>
                  <a:srgbClr val="122F5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FAIR Guiding Principles</a:t>
            </a:r>
            <a:endParaRPr sz="1467"/>
          </a:p>
        </p:txBody>
      </p:sp>
      <p:sp>
        <p:nvSpPr>
          <p:cNvPr id="693" name="Shape 693"/>
          <p:cNvSpPr txBox="1">
            <a:spLocks noGrp="1"/>
          </p:cNvSpPr>
          <p:nvPr>
            <p:ph type="sldNum" idx="12"/>
          </p:nvPr>
        </p:nvSpPr>
        <p:spPr>
          <a:xfrm>
            <a:off x="8764172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fld id="{00000000-1234-1234-1234-123412341234}" type="slidenum">
              <a:rPr lang="en" sz="93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/>
              <a:t>15</a:t>
            </a:fld>
            <a:endParaRPr sz="933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Shape 694"/>
          <p:cNvSpPr/>
          <p:nvPr/>
        </p:nvSpPr>
        <p:spPr>
          <a:xfrm>
            <a:off x="4073233" y="2058335"/>
            <a:ext cx="775595" cy="37695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3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Shape 695"/>
          <p:cNvSpPr txBox="1"/>
          <p:nvPr/>
        </p:nvSpPr>
        <p:spPr>
          <a:xfrm>
            <a:off x="351248" y="5102471"/>
            <a:ext cx="5439640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Article in Nature journal </a:t>
            </a:r>
            <a:r>
              <a:rPr lang="en" sz="20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Scientific Data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Wilkinson, M. D. </a:t>
            </a:r>
            <a:r>
              <a:rPr lang="en" sz="20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 al.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The FAIR Guiding Principles for scientific data management and stewardship. </a:t>
            </a:r>
            <a:r>
              <a:rPr lang="en" sz="20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Sci. Data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3:160018 doi: 10.1038/sdata.2016.18 (2016).</a:t>
            </a:r>
            <a:endParaRPr sz="1467"/>
          </a:p>
          <a:p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6" name="Shape 696"/>
          <p:cNvGrpSpPr/>
          <p:nvPr/>
        </p:nvGrpSpPr>
        <p:grpSpPr>
          <a:xfrm>
            <a:off x="5490351" y="209865"/>
            <a:ext cx="6335389" cy="6268991"/>
            <a:chOff x="5775161" y="374754"/>
            <a:chExt cx="6335389" cy="6268990"/>
          </a:xfrm>
        </p:grpSpPr>
        <p:pic>
          <p:nvPicPr>
            <p:cNvPr id="697" name="Shape 697"/>
            <p:cNvPicPr preferRelativeResize="0"/>
            <p:nvPr/>
          </p:nvPicPr>
          <p:blipFill rotWithShape="1">
            <a:blip r:embed="rId3">
              <a:alphaModFix/>
            </a:blip>
            <a:srcRect t="800" r="2085"/>
            <a:stretch/>
          </p:blipFill>
          <p:spPr>
            <a:xfrm>
              <a:off x="5978338" y="629587"/>
              <a:ext cx="6132212" cy="60141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8" name="Shape 698"/>
            <p:cNvSpPr/>
            <p:nvPr/>
          </p:nvSpPr>
          <p:spPr>
            <a:xfrm>
              <a:off x="5775161" y="374754"/>
              <a:ext cx="745560" cy="55326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9" name="Shape 699"/>
          <p:cNvSpPr txBox="1"/>
          <p:nvPr/>
        </p:nvSpPr>
        <p:spPr>
          <a:xfrm>
            <a:off x="1000755" y="1323901"/>
            <a:ext cx="4185843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4000" b="1">
                <a:solidFill>
                  <a:srgbClr val="D80A7A"/>
                </a:solidFill>
                <a:latin typeface="Calibri"/>
                <a:ea typeface="Calibri"/>
                <a:cs typeface="Calibri"/>
                <a:sym typeface="Calibri"/>
              </a:rPr>
              <a:t>FAIR is…</a:t>
            </a:r>
            <a:endParaRPr sz="1467"/>
          </a:p>
          <a:p>
            <a:pPr marL="457189" lvl="1"/>
            <a:r>
              <a:rPr lang="en" sz="4000" b="1">
                <a:solidFill>
                  <a:srgbClr val="D80A7A"/>
                </a:solidFill>
                <a:latin typeface="Calibri"/>
                <a:ea typeface="Calibri"/>
                <a:cs typeface="Calibri"/>
                <a:sym typeface="Calibri"/>
              </a:rPr>
              <a:t>Findable</a:t>
            </a:r>
            <a:endParaRPr sz="1467"/>
          </a:p>
          <a:p>
            <a:pPr marL="457189" lvl="1"/>
            <a:r>
              <a:rPr lang="en" sz="4000" b="1">
                <a:solidFill>
                  <a:srgbClr val="D80A7A"/>
                </a:solidFill>
                <a:latin typeface="Calibri"/>
                <a:ea typeface="Calibri"/>
                <a:cs typeface="Calibri"/>
                <a:sym typeface="Calibri"/>
              </a:rPr>
              <a:t>Accessible</a:t>
            </a:r>
            <a:endParaRPr sz="1467"/>
          </a:p>
          <a:p>
            <a:pPr marL="457189" lvl="1"/>
            <a:r>
              <a:rPr lang="en" sz="4000" b="1">
                <a:solidFill>
                  <a:srgbClr val="D80A7A"/>
                </a:solidFill>
                <a:latin typeface="Calibri"/>
                <a:ea typeface="Calibri"/>
                <a:cs typeface="Calibri"/>
                <a:sym typeface="Calibri"/>
              </a:rPr>
              <a:t>Interoperable</a:t>
            </a:r>
            <a:endParaRPr sz="1467"/>
          </a:p>
          <a:p>
            <a:pPr marL="457189" lvl="1"/>
            <a:r>
              <a:rPr lang="en" sz="4000" b="1">
                <a:solidFill>
                  <a:srgbClr val="D80A7A"/>
                </a:solidFill>
                <a:latin typeface="Calibri"/>
                <a:ea typeface="Calibri"/>
                <a:cs typeface="Calibri"/>
                <a:sym typeface="Calibri"/>
              </a:rPr>
              <a:t>Reusable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49301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1295" cy="892800"/>
          </a:xfrm>
        </p:spPr>
        <p:txBody>
          <a:bodyPr>
            <a:normAutofit fontScale="90000"/>
          </a:bodyPr>
          <a:lstStyle/>
          <a:p>
            <a:r>
              <a:rPr lang="en" dirty="0" smtClean="0">
                <a:solidFill>
                  <a:srgbClr val="122F5E"/>
                </a:solidFill>
                <a:latin typeface="Calibri"/>
                <a:ea typeface="Calibri"/>
                <a:cs typeface="Calibri"/>
                <a:sym typeface="Calibri"/>
              </a:rPr>
              <a:t>The Enabling FAIR project</a:t>
            </a:r>
            <a:r>
              <a:rPr lang="en" b="0" dirty="0" smtClean="0">
                <a:solidFill>
                  <a:srgbClr val="122F5E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b="0" dirty="0" smtClean="0">
                <a:solidFill>
                  <a:srgbClr val="122F5E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b="0" dirty="0" smtClean="0">
                <a:solidFill>
                  <a:srgbClr val="122F5E"/>
                </a:solidFill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en" b="0" dirty="0">
                <a:solidFill>
                  <a:srgbClr val="122F5E"/>
                </a:solidFill>
                <a:latin typeface="Calibri"/>
                <a:ea typeface="Calibri"/>
                <a:cs typeface="Calibri"/>
                <a:sym typeface="Calibri"/>
              </a:rPr>
              <a:t>Grant from Laura and John </a:t>
            </a:r>
            <a:r>
              <a:rPr lang="en" b="0" dirty="0" smtClean="0">
                <a:solidFill>
                  <a:srgbClr val="122F5E"/>
                </a:solidFill>
                <a:latin typeface="Calibri"/>
                <a:ea typeface="Calibri"/>
                <a:cs typeface="Calibri"/>
                <a:sym typeface="Calibri"/>
              </a:rPr>
              <a:t>Arnold Foundation 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2751-17BB-2548-879B-52BEB786D13A}" type="datetime3">
              <a:rPr lang="en-CA" smtClean="0"/>
              <a:t>11 April 2018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Open Source Geospatial Foundation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90C8-248D-E241-9376-D9F81765130D}" type="slidenum">
              <a:rPr lang="en-US" smtClean="0"/>
              <a:t>16</a:t>
            </a:fld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838200" y="1993703"/>
            <a:ext cx="10515600" cy="4746515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Clr>
                <a:srgbClr val="0070C0"/>
              </a:buClr>
              <a:buSzPts val="2700"/>
              <a:buNone/>
            </a:pPr>
            <a:r>
              <a:rPr lang="en-US" b="1" dirty="0" smtClean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Mission of Enabling FAIR:</a:t>
            </a:r>
          </a:p>
          <a:p>
            <a:pPr marL="0" lvl="0" indent="0" algn="ctr">
              <a:spcBef>
                <a:spcPts val="0"/>
              </a:spcBef>
              <a:buClr>
                <a:srgbClr val="0070C0"/>
              </a:buClr>
              <a:buSzPts val="2700"/>
              <a:buNone/>
            </a:pPr>
            <a:endParaRPr lang="en-US" dirty="0" smtClean="0">
              <a:solidFill>
                <a:srgbClr val="0070C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>
              <a:spcBef>
                <a:spcPts val="0"/>
              </a:spcBef>
              <a:buClr>
                <a:srgbClr val="0070C0"/>
              </a:buClr>
              <a:buSzPts val="2700"/>
              <a:buNone/>
            </a:pPr>
            <a:r>
              <a:rPr lang="en-US" dirty="0" smtClean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Align </a:t>
            </a:r>
            <a:r>
              <a:rPr lang="en-US" dirty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publishers and repositories </a:t>
            </a:r>
            <a:r>
              <a:rPr lang="en-US" dirty="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 following best practices to </a:t>
            </a:r>
            <a:r>
              <a:rPr lang="en-US" dirty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enable FAIR and open data </a:t>
            </a:r>
            <a:r>
              <a:rPr lang="en-US" dirty="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 to create workflows so that researchers will have a simplified, </a:t>
            </a:r>
            <a:r>
              <a:rPr lang="en-US" dirty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common experience </a:t>
            </a:r>
            <a:r>
              <a:rPr lang="en-US" dirty="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when submitting their paper to any leading Earth and space science journal.</a:t>
            </a:r>
            <a:endParaRPr lang="en-US" sz="1200" dirty="0"/>
          </a:p>
          <a:p>
            <a:pPr marL="0" lvl="0" indent="0" algn="ctr">
              <a:spcBef>
                <a:spcPts val="500"/>
              </a:spcBef>
              <a:buClr>
                <a:srgbClr val="3F3F3F"/>
              </a:buClr>
              <a:buSzPts val="2700"/>
              <a:buNone/>
            </a:pPr>
            <a:r>
              <a:rPr lang="en-US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0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>
              <a:spcBef>
                <a:spcPts val="500"/>
              </a:spcBef>
              <a:buClr>
                <a:srgbClr val="3F3F3F"/>
              </a:buClr>
              <a:buSzPts val="2700"/>
              <a:buNone/>
            </a:pPr>
            <a:r>
              <a:rPr lang="en-US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This will accelerate scientific discovery and enhance the integrity, transparency, and reproducibility of this data. </a:t>
            </a:r>
            <a:endParaRPr lang="en-US" sz="1200" dirty="0"/>
          </a:p>
          <a:p>
            <a:pPr marL="190500" lvl="0" indent="-12700" algn="ctr">
              <a:spcBef>
                <a:spcPts val="500"/>
              </a:spcBef>
              <a:buClr>
                <a:srgbClr val="3F3F3F"/>
              </a:buClr>
              <a:buSzPts val="2700"/>
              <a:buNone/>
            </a:pPr>
            <a:endParaRPr lang="en-US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90500" lvl="0" indent="-12700" algn="ctr">
              <a:spcBef>
                <a:spcPts val="500"/>
              </a:spcBef>
              <a:buClr>
                <a:srgbClr val="3F3F3F"/>
              </a:buClr>
              <a:buSzPts val="2700"/>
              <a:buNone/>
            </a:pPr>
            <a:endParaRPr lang="en-US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601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Enabling</a:t>
            </a:r>
            <a:r>
              <a:rPr lang="de-DE" dirty="0" smtClean="0"/>
              <a:t> FAIR – Take </a:t>
            </a:r>
            <a:r>
              <a:rPr lang="de-DE" dirty="0" err="1" smtClean="0"/>
              <a:t>aways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2751-17BB-2548-879B-52BEB786D13A}" type="datetime3">
              <a:rPr lang="en-CA" smtClean="0"/>
              <a:t>11 April 2018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Open Source Geospatial Foundation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90C8-248D-E241-9376-D9F81765130D}" type="slidenum">
              <a:rPr lang="en-US" smtClean="0"/>
              <a:t>17</a:t>
            </a:fld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90500" lvl="0" indent="-184150">
              <a:spcBef>
                <a:spcPts val="0"/>
              </a:spcBef>
              <a:buClr>
                <a:srgbClr val="0070C0"/>
              </a:buClr>
              <a:buSzPts val="2700"/>
            </a:pPr>
            <a:r>
              <a:rPr lang="en-US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Community-driven </a:t>
            </a:r>
            <a:r>
              <a:rPr lang="en-US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solution with AGU as convener</a:t>
            </a:r>
            <a:endParaRPr lang="en-US" sz="1200" dirty="0"/>
          </a:p>
          <a:p>
            <a:pPr marL="190500" lvl="0" indent="-184150">
              <a:spcBef>
                <a:spcPts val="500"/>
              </a:spcBef>
              <a:buClr>
                <a:srgbClr val="3F3F3F"/>
              </a:buClr>
              <a:buSzPts val="2700"/>
            </a:pPr>
            <a:r>
              <a:rPr lang="en-US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Builds on the work previously done by </a:t>
            </a:r>
            <a:r>
              <a:rPr lang="en-US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COPDESS.org</a:t>
            </a:r>
          </a:p>
          <a:p>
            <a:pPr marL="190500" lvl="0" indent="-184150">
              <a:spcBef>
                <a:spcPts val="500"/>
              </a:spcBef>
              <a:buClr>
                <a:srgbClr val="3F3F3F"/>
              </a:buClr>
              <a:buSzPts val="2700"/>
            </a:pPr>
            <a:r>
              <a:rPr lang="en-US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Data associated with publication will be </a:t>
            </a:r>
            <a:r>
              <a:rPr lang="en-US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open “by default”</a:t>
            </a:r>
            <a:endParaRPr lang="en-US" sz="1200" dirty="0"/>
          </a:p>
          <a:p>
            <a:pPr marL="190500" lvl="0" indent="-184150">
              <a:spcBef>
                <a:spcPts val="500"/>
              </a:spcBef>
              <a:buClr>
                <a:srgbClr val="3F3F3F"/>
              </a:buClr>
              <a:buSzPts val="2700"/>
            </a:pPr>
            <a:r>
              <a:rPr lang="en-US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Quality of data documentation </a:t>
            </a:r>
            <a:r>
              <a:rPr lang="en-US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(metadata) becomes consistent – </a:t>
            </a:r>
            <a:r>
              <a:rPr lang="en-US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supports FAIR principles</a:t>
            </a:r>
            <a:endParaRPr lang="en-US" sz="1200" dirty="0"/>
          </a:p>
          <a:p>
            <a:pPr marL="190500" lvl="0" indent="-184150">
              <a:spcBef>
                <a:spcPts val="500"/>
              </a:spcBef>
              <a:buClr>
                <a:srgbClr val="0070C0"/>
              </a:buClr>
              <a:buSzPts val="2700"/>
            </a:pPr>
            <a:r>
              <a:rPr lang="en-US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ESS Publishers and Repositories adopt project </a:t>
            </a:r>
            <a:r>
              <a:rPr lang="en-US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recommendations and guidelines</a:t>
            </a: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endParaRPr lang="de-DE" dirty="0" smtClean="0"/>
          </a:p>
          <a:p>
            <a:endParaRPr lang="de-DE" dirty="0"/>
          </a:p>
          <a:p>
            <a:pPr marL="0" indent="0" algn="ctr">
              <a:buNone/>
            </a:pPr>
            <a:r>
              <a:rPr lang="de-DE" b="1" dirty="0"/>
              <a:t>http://www.copdess.org/home/enabling-fair-data-project/</a:t>
            </a:r>
          </a:p>
        </p:txBody>
      </p:sp>
    </p:spTree>
    <p:extLst>
      <p:ext uri="{BB962C8B-B14F-4D97-AF65-F5344CB8AC3E}">
        <p14:creationId xmlns:p14="http://schemas.microsoft.com/office/powerpoint/2010/main" val="363880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CH" dirty="0" err="1" smtClean="0"/>
              <a:t>OSGeo</a:t>
            </a:r>
            <a:r>
              <a:rPr lang="it-CH" dirty="0" smtClean="0"/>
              <a:t>: </a:t>
            </a:r>
            <a:r>
              <a:rPr lang="it-CH" dirty="0" err="1" smtClean="0"/>
              <a:t>Many</a:t>
            </a:r>
            <a:r>
              <a:rPr lang="it-CH" dirty="0" smtClean="0"/>
              <a:t> ways to </a:t>
            </a:r>
            <a:r>
              <a:rPr lang="it-CH" dirty="0" err="1" smtClean="0"/>
              <a:t>participate</a:t>
            </a:r>
            <a:endParaRPr lang="it-CH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37121" y="1600201"/>
            <a:ext cx="6991351" cy="4637088"/>
          </a:xfrm>
        </p:spPr>
        <p:txBody>
          <a:bodyPr>
            <a:normAutofit lnSpcReduction="10000"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6"/>
                </a:solidFill>
              </a:rPr>
              <a:t>OpenGeoscience</a:t>
            </a:r>
            <a:r>
              <a:rPr lang="en-US" b="1" dirty="0">
                <a:solidFill>
                  <a:schemeClr val="accent6"/>
                </a:solidFill>
              </a:rPr>
              <a:t>  </a:t>
            </a:r>
            <a:r>
              <a:rPr lang="en-US" b="1" dirty="0" smtClean="0">
                <a:solidFill>
                  <a:schemeClr val="accent6"/>
                </a:solidFill>
              </a:rPr>
              <a:t>Committee</a:t>
            </a:r>
          </a:p>
          <a:p>
            <a:r>
              <a:rPr lang="en-US" dirty="0" smtClean="0"/>
              <a:t>Outreach activities with the EGU </a:t>
            </a:r>
            <a:r>
              <a:rPr lang="de-DE" dirty="0" smtClean="0"/>
              <a:t>and AGU: Townhalls, Early Career Scientists, [more to </a:t>
            </a:r>
            <a:r>
              <a:rPr lang="de-DE" dirty="0" err="1" smtClean="0"/>
              <a:t>come</a:t>
            </a:r>
            <a:r>
              <a:rPr lang="de-DE" dirty="0" smtClean="0"/>
              <a:t>]</a:t>
            </a:r>
            <a:endParaRPr lang="it-CH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</a:rPr>
              <a:t>Geo4All</a:t>
            </a:r>
          </a:p>
          <a:p>
            <a:r>
              <a:rPr lang="de-DE" dirty="0" smtClean="0"/>
              <a:t>Open </a:t>
            </a:r>
            <a:r>
              <a:rPr lang="de-DE" dirty="0" err="1"/>
              <a:t>geospatial</a:t>
            </a:r>
            <a:r>
              <a:rPr lang="de-DE" dirty="0"/>
              <a:t> </a:t>
            </a:r>
            <a:r>
              <a:rPr lang="de-DE" dirty="0" err="1"/>
              <a:t>education</a:t>
            </a:r>
            <a:r>
              <a:rPr lang="de-DE" dirty="0"/>
              <a:t> @ </a:t>
            </a:r>
            <a:r>
              <a:rPr lang="de-DE" dirty="0" err="1"/>
              <a:t>universities</a:t>
            </a:r>
            <a:endParaRPr lang="de-DE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</a:rPr>
              <a:t>Open Monitoring Systems Working Group</a:t>
            </a:r>
          </a:p>
          <a:p>
            <a:r>
              <a:rPr lang="en-US" dirty="0"/>
              <a:t>Collaborative working group to share experience on open monitoring systems for in-situ earth observations with the aim of advancing beyond the state-of-the-art in various involved scientific fields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 rot="467928">
            <a:off x="8566602" y="2268141"/>
            <a:ext cx="3475953" cy="97674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tx1"/>
                </a:solidFill>
              </a:rPr>
              <a:t>Please join us ! </a:t>
            </a:r>
          </a:p>
          <a:p>
            <a:pPr algn="ctr"/>
            <a:r>
              <a:rPr lang="de-DE" sz="3200" b="1" dirty="0">
                <a:solidFill>
                  <a:schemeClr val="tx1"/>
                </a:solidFill>
              </a:rPr>
              <a:t>It‘s fun !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 </a:t>
            </a:r>
          </a:p>
        </p:txBody>
      </p:sp>
      <p:sp>
        <p:nvSpPr>
          <p:cNvPr id="8" name="Rechteck 7"/>
          <p:cNvSpPr/>
          <p:nvPr/>
        </p:nvSpPr>
        <p:spPr>
          <a:xfrm>
            <a:off x="5793515" y="5792394"/>
            <a:ext cx="54457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b="1" dirty="0"/>
              <a:t>https://www.osgeo.org/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743" y="3613666"/>
            <a:ext cx="2686691" cy="180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6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upload.wikimedia.org/wikipedia/commons/thumb/1/14/Os_taxonomy.png/1920px-Os_taxonom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67372"/>
            <a:ext cx="10327217" cy="569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1" y="181615"/>
            <a:ext cx="11328400" cy="719137"/>
          </a:xfrm>
        </p:spPr>
        <p:txBody>
          <a:bodyPr/>
          <a:lstStyle/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input</a:t>
            </a:r>
            <a:r>
              <a:rPr lang="de-DE" dirty="0" smtClean="0"/>
              <a:t> !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6569" y="398417"/>
            <a:ext cx="11328400" cy="4637088"/>
          </a:xfrm>
        </p:spPr>
        <p:txBody>
          <a:bodyPr/>
          <a:lstStyle/>
          <a:p>
            <a:endParaRPr lang="de-DE" dirty="0"/>
          </a:p>
          <a:p>
            <a:r>
              <a:rPr lang="de-DE" b="1" i="1" dirty="0" err="1" smtClean="0"/>
              <a:t>How</a:t>
            </a:r>
            <a:r>
              <a:rPr lang="de-DE" b="1" i="1" dirty="0" smtClean="0"/>
              <a:t> </a:t>
            </a:r>
            <a:r>
              <a:rPr lang="de-DE" b="1" i="1" dirty="0" err="1" smtClean="0"/>
              <a:t>can</a:t>
            </a:r>
            <a:r>
              <a:rPr lang="de-DE" b="1" i="1" dirty="0" smtClean="0"/>
              <a:t> </a:t>
            </a:r>
            <a:r>
              <a:rPr lang="de-DE" b="1" i="1" dirty="0" err="1" smtClean="0"/>
              <a:t>OSGeo</a:t>
            </a:r>
            <a:r>
              <a:rPr lang="de-DE" b="1" i="1" dirty="0" smtClean="0"/>
              <a:t> </a:t>
            </a:r>
            <a:r>
              <a:rPr lang="de-DE" b="1" i="1" dirty="0" err="1" smtClean="0"/>
              <a:t>better</a:t>
            </a:r>
            <a:r>
              <a:rPr lang="de-DE" b="1" i="1" dirty="0" smtClean="0"/>
              <a:t> </a:t>
            </a:r>
            <a:r>
              <a:rPr lang="de-DE" b="1" i="1" dirty="0" err="1" smtClean="0"/>
              <a:t>support</a:t>
            </a:r>
            <a:r>
              <a:rPr lang="de-DE" b="1" i="1" dirty="0" smtClean="0"/>
              <a:t> </a:t>
            </a:r>
            <a:r>
              <a:rPr lang="de-DE" b="1" i="1" dirty="0" err="1" smtClean="0"/>
              <a:t>the</a:t>
            </a:r>
            <a:r>
              <a:rPr lang="de-DE" b="1" i="1" dirty="0" smtClean="0"/>
              <a:t> push </a:t>
            </a:r>
            <a:r>
              <a:rPr lang="de-DE" b="1" i="1" dirty="0" err="1" smtClean="0"/>
              <a:t>for</a:t>
            </a:r>
            <a:r>
              <a:rPr lang="de-DE" b="1" i="1" dirty="0" smtClean="0"/>
              <a:t> Open Science  </a:t>
            </a:r>
            <a:r>
              <a:rPr lang="de-DE" b="1" i="1" dirty="0" err="1" smtClean="0"/>
              <a:t>within</a:t>
            </a:r>
            <a:r>
              <a:rPr lang="de-DE" b="1" i="1" dirty="0" smtClean="0"/>
              <a:t> EGU ?</a:t>
            </a:r>
          </a:p>
          <a:p>
            <a:endParaRPr lang="de-DE" dirty="0"/>
          </a:p>
        </p:txBody>
      </p:sp>
      <p:sp>
        <p:nvSpPr>
          <p:cNvPr id="4" name="Abgerundetes Rechteck 3"/>
          <p:cNvSpPr/>
          <p:nvPr/>
        </p:nvSpPr>
        <p:spPr>
          <a:xfrm rot="396497">
            <a:off x="5547668" y="2919662"/>
            <a:ext cx="3577389" cy="94648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smtClean="0"/>
              <a:t>Short </a:t>
            </a:r>
            <a:r>
              <a:rPr lang="de-DE" sz="3600" dirty="0" err="1" smtClean="0"/>
              <a:t>courses</a:t>
            </a:r>
            <a:r>
              <a:rPr lang="de-DE" sz="3600" dirty="0" smtClean="0"/>
              <a:t> ?</a:t>
            </a:r>
            <a:endParaRPr lang="de-DE" sz="3600" dirty="0"/>
          </a:p>
        </p:txBody>
      </p:sp>
      <p:sp>
        <p:nvSpPr>
          <p:cNvPr id="5" name="Abgerundetes Rechteck 4"/>
          <p:cNvSpPr/>
          <p:nvPr/>
        </p:nvSpPr>
        <p:spPr>
          <a:xfrm rot="343704">
            <a:off x="4604743" y="5563159"/>
            <a:ext cx="3577389" cy="94648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 smtClean="0"/>
              <a:t>Medals</a:t>
            </a:r>
            <a:r>
              <a:rPr lang="de-DE" sz="3600" dirty="0" smtClean="0"/>
              <a:t> ?</a:t>
            </a:r>
            <a:endParaRPr lang="de-DE" sz="3600" dirty="0"/>
          </a:p>
        </p:txBody>
      </p:sp>
      <p:sp>
        <p:nvSpPr>
          <p:cNvPr id="6" name="Abgerundetes Rechteck 5"/>
          <p:cNvSpPr/>
          <p:nvPr/>
        </p:nvSpPr>
        <p:spPr>
          <a:xfrm>
            <a:off x="2401477" y="3939333"/>
            <a:ext cx="3577389" cy="94648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 smtClean="0"/>
              <a:t>Debates</a:t>
            </a:r>
            <a:r>
              <a:rPr lang="de-DE" sz="3600" dirty="0" smtClean="0"/>
              <a:t> ?</a:t>
            </a:r>
            <a:endParaRPr lang="de-DE" sz="3600" dirty="0"/>
          </a:p>
        </p:txBody>
      </p:sp>
      <p:sp>
        <p:nvSpPr>
          <p:cNvPr id="7" name="Abgerundetes Rechteck 6"/>
          <p:cNvSpPr/>
          <p:nvPr/>
        </p:nvSpPr>
        <p:spPr>
          <a:xfrm rot="20986090">
            <a:off x="487419" y="2919662"/>
            <a:ext cx="3577389" cy="94648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smtClean="0"/>
              <a:t>New Sessions ? </a:t>
            </a:r>
            <a:endParaRPr lang="de-DE" sz="3600" dirty="0"/>
          </a:p>
        </p:txBody>
      </p:sp>
      <p:sp>
        <p:nvSpPr>
          <p:cNvPr id="8" name="Abgerundetes Rechteck 7"/>
          <p:cNvSpPr/>
          <p:nvPr/>
        </p:nvSpPr>
        <p:spPr>
          <a:xfrm rot="20988324">
            <a:off x="313239" y="5339644"/>
            <a:ext cx="3577389" cy="94648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 smtClean="0"/>
              <a:t>Hackathons</a:t>
            </a:r>
            <a:r>
              <a:rPr lang="de-DE" sz="3600" dirty="0" smtClean="0"/>
              <a:t> ?</a:t>
            </a:r>
            <a:endParaRPr lang="de-DE" sz="3600" dirty="0"/>
          </a:p>
        </p:txBody>
      </p:sp>
      <p:sp>
        <p:nvSpPr>
          <p:cNvPr id="9" name="Abgerundetes Rechteck 8"/>
          <p:cNvSpPr/>
          <p:nvPr/>
        </p:nvSpPr>
        <p:spPr>
          <a:xfrm rot="21078898">
            <a:off x="7533893" y="4100655"/>
            <a:ext cx="4152261" cy="129606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smtClean="0"/>
              <a:t>Support </a:t>
            </a:r>
            <a:r>
              <a:rPr lang="de-DE" sz="3600" dirty="0" err="1" smtClean="0"/>
              <a:t>for</a:t>
            </a:r>
            <a:r>
              <a:rPr lang="de-DE" sz="3600" dirty="0" smtClean="0"/>
              <a:t> Early Career </a:t>
            </a:r>
            <a:r>
              <a:rPr lang="de-DE" sz="3600" dirty="0" err="1"/>
              <a:t>S</a:t>
            </a:r>
            <a:r>
              <a:rPr lang="de-DE" sz="3600" dirty="0" err="1" smtClean="0"/>
              <a:t>cientists</a:t>
            </a:r>
            <a:r>
              <a:rPr lang="de-DE" sz="3600" dirty="0" smtClean="0"/>
              <a:t> ?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59460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Open Science ?</a:t>
            </a:r>
            <a:endParaRPr lang="de-DE" dirty="0"/>
          </a:p>
        </p:txBody>
      </p:sp>
      <p:pic>
        <p:nvPicPr>
          <p:cNvPr id="3074" name="Picture 2" descr="https://upload.wikimedia.org/wikipedia/commons/thumb/1/14/Os_taxonomy.png/1920px-Os_taxonom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67372"/>
            <a:ext cx="10327217" cy="569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838200" y="1087912"/>
            <a:ext cx="582184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/>
              <a:t>https://en.wikipedia.org/wiki/Open_science#/media/File:Os_taxonomy.png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53798">
            <a:off x="8709923" y="434050"/>
            <a:ext cx="3280666" cy="68181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24890">
            <a:off x="704901" y="5087389"/>
            <a:ext cx="2123905" cy="69827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0197">
            <a:off x="9769726" y="2862353"/>
            <a:ext cx="2336825" cy="78295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98204"/>
            <a:ext cx="3177304" cy="181560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6708" y="3615762"/>
            <a:ext cx="6096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700" dirty="0"/>
              <a:t>https://blogs.egu.eu/geolog/files/2018/04/EGU-cartoon-700x400.jpg</a:t>
            </a:r>
          </a:p>
        </p:txBody>
      </p:sp>
      <p:sp>
        <p:nvSpPr>
          <p:cNvPr id="9" name="Rechteck 8"/>
          <p:cNvSpPr/>
          <p:nvPr/>
        </p:nvSpPr>
        <p:spPr>
          <a:xfrm>
            <a:off x="16708" y="3069459"/>
            <a:ext cx="74648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47474"/>
                </a:solidFill>
                <a:latin typeface="Open Sans" panose="020B0606030504020204" pitchFamily="34" charset="0"/>
              </a:rPr>
              <a:t>Matthew Partridge, </a:t>
            </a:r>
          </a:p>
          <a:p>
            <a:r>
              <a:rPr lang="en-US" b="1" dirty="0" smtClean="0">
                <a:solidFill>
                  <a:srgbClr val="747474"/>
                </a:solidFill>
                <a:latin typeface="Open Sans" panose="020B0606030504020204" pitchFamily="34" charset="0"/>
              </a:rPr>
              <a:t>EGU’s </a:t>
            </a:r>
            <a:r>
              <a:rPr lang="en-US" b="1" dirty="0">
                <a:solidFill>
                  <a:srgbClr val="747474"/>
                </a:solidFill>
                <a:latin typeface="Open Sans" panose="020B0606030504020204" pitchFamily="34" charset="0"/>
              </a:rPr>
              <a:t>Cartoonist in </a:t>
            </a:r>
            <a:r>
              <a:rPr lang="en-US" b="1" dirty="0" smtClean="0">
                <a:solidFill>
                  <a:srgbClr val="747474"/>
                </a:solidFill>
                <a:latin typeface="Open Sans" panose="020B0606030504020204" pitchFamily="34" charset="0"/>
              </a:rPr>
              <a:t>Residence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26788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380" y="-92597"/>
            <a:ext cx="11249631" cy="696759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9380" y="2679"/>
            <a:ext cx="12226066" cy="6865392"/>
            <a:chOff x="-9380" y="2679"/>
            <a:chExt cx="12226066" cy="6865392"/>
          </a:xfrm>
        </p:grpSpPr>
        <p:sp>
          <p:nvSpPr>
            <p:cNvPr id="10" name="Rectangle 2"/>
            <p:cNvSpPr/>
            <p:nvPr/>
          </p:nvSpPr>
          <p:spPr>
            <a:xfrm>
              <a:off x="-9380" y="2679"/>
              <a:ext cx="12226066" cy="6865392"/>
            </a:xfrm>
            <a:custGeom>
              <a:avLst/>
              <a:gdLst>
                <a:gd name="connsiteX0" fmla="*/ 0 w 12226846"/>
                <a:gd name="connsiteY0" fmla="*/ 0 h 6851411"/>
                <a:gd name="connsiteX1" fmla="*/ 12226846 w 12226846"/>
                <a:gd name="connsiteY1" fmla="*/ 0 h 6851411"/>
                <a:gd name="connsiteX2" fmla="*/ 12226846 w 12226846"/>
                <a:gd name="connsiteY2" fmla="*/ 6851411 h 6851411"/>
                <a:gd name="connsiteX3" fmla="*/ 0 w 12226846"/>
                <a:gd name="connsiteY3" fmla="*/ 6851411 h 6851411"/>
                <a:gd name="connsiteX4" fmla="*/ 0 w 12226846"/>
                <a:gd name="connsiteY4" fmla="*/ 0 h 6851411"/>
                <a:gd name="connsiteX0" fmla="*/ 0 w 12226846"/>
                <a:gd name="connsiteY0" fmla="*/ 0 h 6851411"/>
                <a:gd name="connsiteX1" fmla="*/ 12226846 w 12226846"/>
                <a:gd name="connsiteY1" fmla="*/ 0 h 6851411"/>
                <a:gd name="connsiteX2" fmla="*/ 12226846 w 12226846"/>
                <a:gd name="connsiteY2" fmla="*/ 6851411 h 6851411"/>
                <a:gd name="connsiteX3" fmla="*/ 3767769 w 12226846"/>
                <a:gd name="connsiteY3" fmla="*/ 6599104 h 6851411"/>
                <a:gd name="connsiteX4" fmla="*/ 0 w 12226846"/>
                <a:gd name="connsiteY4" fmla="*/ 6851411 h 6851411"/>
                <a:gd name="connsiteX5" fmla="*/ 0 w 12226846"/>
                <a:gd name="connsiteY5" fmla="*/ 0 h 6851411"/>
                <a:gd name="connsiteX0" fmla="*/ 0 w 12226846"/>
                <a:gd name="connsiteY0" fmla="*/ 0 h 6852492"/>
                <a:gd name="connsiteX1" fmla="*/ 12226846 w 12226846"/>
                <a:gd name="connsiteY1" fmla="*/ 0 h 6852492"/>
                <a:gd name="connsiteX2" fmla="*/ 12226846 w 12226846"/>
                <a:gd name="connsiteY2" fmla="*/ 6851411 h 6852492"/>
                <a:gd name="connsiteX3" fmla="*/ 4340646 w 12226846"/>
                <a:gd name="connsiteY3" fmla="*/ 6852492 h 6852492"/>
                <a:gd name="connsiteX4" fmla="*/ 0 w 12226846"/>
                <a:gd name="connsiteY4" fmla="*/ 6851411 h 6852492"/>
                <a:gd name="connsiteX5" fmla="*/ 0 w 12226846"/>
                <a:gd name="connsiteY5" fmla="*/ 0 h 6852492"/>
                <a:gd name="connsiteX0" fmla="*/ 0 w 12226846"/>
                <a:gd name="connsiteY0" fmla="*/ 0 h 6852492"/>
                <a:gd name="connsiteX1" fmla="*/ 12226846 w 12226846"/>
                <a:gd name="connsiteY1" fmla="*/ 0 h 6852492"/>
                <a:gd name="connsiteX2" fmla="*/ 12226846 w 12226846"/>
                <a:gd name="connsiteY2" fmla="*/ 6851411 h 6852492"/>
                <a:gd name="connsiteX3" fmla="*/ 4340646 w 12226846"/>
                <a:gd name="connsiteY3" fmla="*/ 6852492 h 6852492"/>
                <a:gd name="connsiteX4" fmla="*/ 66102 w 12226846"/>
                <a:gd name="connsiteY4" fmla="*/ 715016 h 6852492"/>
                <a:gd name="connsiteX5" fmla="*/ 0 w 12226846"/>
                <a:gd name="connsiteY5" fmla="*/ 0 h 6852492"/>
                <a:gd name="connsiteX0" fmla="*/ 0 w 12226846"/>
                <a:gd name="connsiteY0" fmla="*/ 0 h 6852492"/>
                <a:gd name="connsiteX1" fmla="*/ 12226846 w 12226846"/>
                <a:gd name="connsiteY1" fmla="*/ 0 h 6852492"/>
                <a:gd name="connsiteX2" fmla="*/ 12226846 w 12226846"/>
                <a:gd name="connsiteY2" fmla="*/ 6851411 h 6852492"/>
                <a:gd name="connsiteX3" fmla="*/ 9816029 w 12226846"/>
                <a:gd name="connsiteY3" fmla="*/ 6852492 h 6852492"/>
                <a:gd name="connsiteX4" fmla="*/ 66102 w 12226846"/>
                <a:gd name="connsiteY4" fmla="*/ 715016 h 6852492"/>
                <a:gd name="connsiteX5" fmla="*/ 0 w 12226846"/>
                <a:gd name="connsiteY5" fmla="*/ 0 h 6852492"/>
                <a:gd name="connsiteX0" fmla="*/ 0 w 12226846"/>
                <a:gd name="connsiteY0" fmla="*/ 0 h 6852492"/>
                <a:gd name="connsiteX1" fmla="*/ 12226846 w 12226846"/>
                <a:gd name="connsiteY1" fmla="*/ 0 h 6852492"/>
                <a:gd name="connsiteX2" fmla="*/ 11037025 w 12226846"/>
                <a:gd name="connsiteY2" fmla="*/ 6851411 h 6852492"/>
                <a:gd name="connsiteX3" fmla="*/ 9816029 w 12226846"/>
                <a:gd name="connsiteY3" fmla="*/ 6852492 h 6852492"/>
                <a:gd name="connsiteX4" fmla="*/ 66102 w 12226846"/>
                <a:gd name="connsiteY4" fmla="*/ 715016 h 6852492"/>
                <a:gd name="connsiteX5" fmla="*/ 0 w 12226846"/>
                <a:gd name="connsiteY5" fmla="*/ 0 h 6852492"/>
                <a:gd name="connsiteX0" fmla="*/ 0 w 12226846"/>
                <a:gd name="connsiteY0" fmla="*/ 0 h 6852492"/>
                <a:gd name="connsiteX1" fmla="*/ 12226846 w 12226846"/>
                <a:gd name="connsiteY1" fmla="*/ 0 h 6852492"/>
                <a:gd name="connsiteX2" fmla="*/ 11037025 w 12226846"/>
                <a:gd name="connsiteY2" fmla="*/ 6851411 h 6852492"/>
                <a:gd name="connsiteX3" fmla="*/ 9816029 w 12226846"/>
                <a:gd name="connsiteY3" fmla="*/ 6852492 h 6852492"/>
                <a:gd name="connsiteX4" fmla="*/ 787 w 12226846"/>
                <a:gd name="connsiteY4" fmla="*/ 722273 h 6852492"/>
                <a:gd name="connsiteX5" fmla="*/ 0 w 12226846"/>
                <a:gd name="connsiteY5" fmla="*/ 0 h 6852492"/>
                <a:gd name="connsiteX0" fmla="*/ 115328 w 12226060"/>
                <a:gd name="connsiteY0" fmla="*/ 58057 h 6852492"/>
                <a:gd name="connsiteX1" fmla="*/ 12226060 w 12226060"/>
                <a:gd name="connsiteY1" fmla="*/ 0 h 6852492"/>
                <a:gd name="connsiteX2" fmla="*/ 11036239 w 12226060"/>
                <a:gd name="connsiteY2" fmla="*/ 6851411 h 6852492"/>
                <a:gd name="connsiteX3" fmla="*/ 9815243 w 12226060"/>
                <a:gd name="connsiteY3" fmla="*/ 6852492 h 6852492"/>
                <a:gd name="connsiteX4" fmla="*/ 1 w 12226060"/>
                <a:gd name="connsiteY4" fmla="*/ 722273 h 6852492"/>
                <a:gd name="connsiteX5" fmla="*/ 115328 w 12226060"/>
                <a:gd name="connsiteY5" fmla="*/ 58057 h 6852492"/>
                <a:gd name="connsiteX0" fmla="*/ 6477 w 12226066"/>
                <a:gd name="connsiteY0" fmla="*/ 0 h 6859749"/>
                <a:gd name="connsiteX1" fmla="*/ 12226066 w 12226066"/>
                <a:gd name="connsiteY1" fmla="*/ 7257 h 6859749"/>
                <a:gd name="connsiteX2" fmla="*/ 11036245 w 12226066"/>
                <a:gd name="connsiteY2" fmla="*/ 6858668 h 6859749"/>
                <a:gd name="connsiteX3" fmla="*/ 9815249 w 12226066"/>
                <a:gd name="connsiteY3" fmla="*/ 6859749 h 6859749"/>
                <a:gd name="connsiteX4" fmla="*/ 7 w 12226066"/>
                <a:gd name="connsiteY4" fmla="*/ 729530 h 6859749"/>
                <a:gd name="connsiteX5" fmla="*/ 6477 w 12226066"/>
                <a:gd name="connsiteY5" fmla="*/ 0 h 6859749"/>
                <a:gd name="connsiteX0" fmla="*/ 6477 w 12226066"/>
                <a:gd name="connsiteY0" fmla="*/ 0 h 6865392"/>
                <a:gd name="connsiteX1" fmla="*/ 12226066 w 12226066"/>
                <a:gd name="connsiteY1" fmla="*/ 7257 h 6865392"/>
                <a:gd name="connsiteX2" fmla="*/ 11056415 w 12226066"/>
                <a:gd name="connsiteY2" fmla="*/ 6865392 h 6865392"/>
                <a:gd name="connsiteX3" fmla="*/ 9815249 w 12226066"/>
                <a:gd name="connsiteY3" fmla="*/ 6859749 h 6865392"/>
                <a:gd name="connsiteX4" fmla="*/ 7 w 12226066"/>
                <a:gd name="connsiteY4" fmla="*/ 729530 h 6865392"/>
                <a:gd name="connsiteX5" fmla="*/ 6477 w 12226066"/>
                <a:gd name="connsiteY5" fmla="*/ 0 h 6865392"/>
                <a:gd name="connsiteX0" fmla="*/ 6477 w 12226066"/>
                <a:gd name="connsiteY0" fmla="*/ 0 h 6865392"/>
                <a:gd name="connsiteX1" fmla="*/ 12226066 w 12226066"/>
                <a:gd name="connsiteY1" fmla="*/ 7257 h 6865392"/>
                <a:gd name="connsiteX2" fmla="*/ 11043715 w 12226066"/>
                <a:gd name="connsiteY2" fmla="*/ 6865392 h 6865392"/>
                <a:gd name="connsiteX3" fmla="*/ 9815249 w 12226066"/>
                <a:gd name="connsiteY3" fmla="*/ 6859749 h 6865392"/>
                <a:gd name="connsiteX4" fmla="*/ 7 w 12226066"/>
                <a:gd name="connsiteY4" fmla="*/ 729530 h 6865392"/>
                <a:gd name="connsiteX5" fmla="*/ 6477 w 12226066"/>
                <a:gd name="connsiteY5" fmla="*/ 0 h 6865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26066" h="6865392">
                  <a:moveTo>
                    <a:pt x="6477" y="0"/>
                  </a:moveTo>
                  <a:lnTo>
                    <a:pt x="12226066" y="7257"/>
                  </a:lnTo>
                  <a:lnTo>
                    <a:pt x="11043715" y="6865392"/>
                  </a:lnTo>
                  <a:lnTo>
                    <a:pt x="9815249" y="6859749"/>
                  </a:lnTo>
                  <a:lnTo>
                    <a:pt x="7" y="729530"/>
                  </a:lnTo>
                  <a:cubicBezTo>
                    <a:pt x="-255" y="488772"/>
                    <a:pt x="6739" y="240758"/>
                    <a:pt x="6477" y="0"/>
                  </a:cubicBezTo>
                  <a:close/>
                </a:path>
              </a:pathLst>
            </a:custGeom>
            <a:solidFill>
              <a:schemeClr val="tx1">
                <a:alpha val="55000"/>
              </a:schemeClr>
            </a:solidFill>
            <a:ln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6075" y="753410"/>
              <a:ext cx="4783067" cy="6109017"/>
            </a:xfrm>
            <a:custGeom>
              <a:avLst/>
              <a:gdLst>
                <a:gd name="connsiteX0" fmla="*/ 0 w 4781846"/>
                <a:gd name="connsiteY0" fmla="*/ 0 h 6862427"/>
                <a:gd name="connsiteX1" fmla="*/ 4781846 w 4781846"/>
                <a:gd name="connsiteY1" fmla="*/ 0 h 6862427"/>
                <a:gd name="connsiteX2" fmla="*/ 4781846 w 4781846"/>
                <a:gd name="connsiteY2" fmla="*/ 6862427 h 6862427"/>
                <a:gd name="connsiteX3" fmla="*/ 0 w 4781846"/>
                <a:gd name="connsiteY3" fmla="*/ 6862427 h 6862427"/>
                <a:gd name="connsiteX4" fmla="*/ 0 w 4781846"/>
                <a:gd name="connsiteY4" fmla="*/ 0 h 6862427"/>
                <a:gd name="connsiteX0" fmla="*/ 12700 w 4781846"/>
                <a:gd name="connsiteY0" fmla="*/ 762000 h 6862427"/>
                <a:gd name="connsiteX1" fmla="*/ 4781846 w 4781846"/>
                <a:gd name="connsiteY1" fmla="*/ 0 h 6862427"/>
                <a:gd name="connsiteX2" fmla="*/ 4781846 w 4781846"/>
                <a:gd name="connsiteY2" fmla="*/ 6862427 h 6862427"/>
                <a:gd name="connsiteX3" fmla="*/ 0 w 4781846"/>
                <a:gd name="connsiteY3" fmla="*/ 6862427 h 6862427"/>
                <a:gd name="connsiteX4" fmla="*/ 12700 w 4781846"/>
                <a:gd name="connsiteY4" fmla="*/ 762000 h 6862427"/>
                <a:gd name="connsiteX0" fmla="*/ 1221 w 4783067"/>
                <a:gd name="connsiteY0" fmla="*/ 774700 h 6862427"/>
                <a:gd name="connsiteX1" fmla="*/ 4783067 w 4783067"/>
                <a:gd name="connsiteY1" fmla="*/ 0 h 6862427"/>
                <a:gd name="connsiteX2" fmla="*/ 4783067 w 4783067"/>
                <a:gd name="connsiteY2" fmla="*/ 6862427 h 6862427"/>
                <a:gd name="connsiteX3" fmla="*/ 1221 w 4783067"/>
                <a:gd name="connsiteY3" fmla="*/ 6862427 h 6862427"/>
                <a:gd name="connsiteX4" fmla="*/ 1221 w 4783067"/>
                <a:gd name="connsiteY4" fmla="*/ 774700 h 6862427"/>
                <a:gd name="connsiteX0" fmla="*/ 1221 w 4783067"/>
                <a:gd name="connsiteY0" fmla="*/ 0 h 6087727"/>
                <a:gd name="connsiteX1" fmla="*/ 4783067 w 4783067"/>
                <a:gd name="connsiteY1" fmla="*/ 6087727 h 6087727"/>
                <a:gd name="connsiteX2" fmla="*/ 1221 w 4783067"/>
                <a:gd name="connsiteY2" fmla="*/ 6087727 h 6087727"/>
                <a:gd name="connsiteX3" fmla="*/ 1221 w 4783067"/>
                <a:gd name="connsiteY3" fmla="*/ 0 h 6087727"/>
                <a:gd name="connsiteX0" fmla="*/ 1221 w 4783067"/>
                <a:gd name="connsiteY0" fmla="*/ 0 h 6097887"/>
                <a:gd name="connsiteX1" fmla="*/ 4783067 w 4783067"/>
                <a:gd name="connsiteY1" fmla="*/ 6097887 h 6097887"/>
                <a:gd name="connsiteX2" fmla="*/ 1221 w 4783067"/>
                <a:gd name="connsiteY2" fmla="*/ 6097887 h 6097887"/>
                <a:gd name="connsiteX3" fmla="*/ 1221 w 4783067"/>
                <a:gd name="connsiteY3" fmla="*/ 0 h 609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83067" h="6097887">
                  <a:moveTo>
                    <a:pt x="1221" y="0"/>
                  </a:moveTo>
                  <a:lnTo>
                    <a:pt x="4783067" y="6097887"/>
                  </a:lnTo>
                  <a:lnTo>
                    <a:pt x="1221" y="6097887"/>
                  </a:lnTo>
                  <a:cubicBezTo>
                    <a:pt x="5454" y="4064411"/>
                    <a:pt x="-3012" y="2033476"/>
                    <a:pt x="12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Triangle 1"/>
            <p:cNvSpPr/>
            <p:nvPr/>
          </p:nvSpPr>
          <p:spPr>
            <a:xfrm>
              <a:off x="15188" y="753410"/>
              <a:ext cx="9787247" cy="6109018"/>
            </a:xfrm>
            <a:custGeom>
              <a:avLst/>
              <a:gdLst>
                <a:gd name="connsiteX0" fmla="*/ 0 w 2493818"/>
                <a:gd name="connsiteY0" fmla="*/ 2233704 h 2233704"/>
                <a:gd name="connsiteX1" fmla="*/ 0 w 2493818"/>
                <a:gd name="connsiteY1" fmla="*/ 0 h 2233704"/>
                <a:gd name="connsiteX2" fmla="*/ 2493818 w 2493818"/>
                <a:gd name="connsiteY2" fmla="*/ 2233704 h 2233704"/>
                <a:gd name="connsiteX3" fmla="*/ 0 w 2493818"/>
                <a:gd name="connsiteY3" fmla="*/ 2233704 h 2233704"/>
                <a:gd name="connsiteX0" fmla="*/ 1520041 w 2493818"/>
                <a:gd name="connsiteY0" fmla="*/ 3623117 h 3623117"/>
                <a:gd name="connsiteX1" fmla="*/ 0 w 2493818"/>
                <a:gd name="connsiteY1" fmla="*/ 0 h 3623117"/>
                <a:gd name="connsiteX2" fmla="*/ 2493818 w 2493818"/>
                <a:gd name="connsiteY2" fmla="*/ 2233704 h 3623117"/>
                <a:gd name="connsiteX3" fmla="*/ 1520041 w 2493818"/>
                <a:gd name="connsiteY3" fmla="*/ 3623117 h 3623117"/>
                <a:gd name="connsiteX0" fmla="*/ 1520041 w 6947065"/>
                <a:gd name="connsiteY0" fmla="*/ 3623117 h 3634992"/>
                <a:gd name="connsiteX1" fmla="*/ 0 w 6947065"/>
                <a:gd name="connsiteY1" fmla="*/ 0 h 3634992"/>
                <a:gd name="connsiteX2" fmla="*/ 6947065 w 6947065"/>
                <a:gd name="connsiteY2" fmla="*/ 3634992 h 3634992"/>
                <a:gd name="connsiteX3" fmla="*/ 1520041 w 6947065"/>
                <a:gd name="connsiteY3" fmla="*/ 3623117 h 3634992"/>
                <a:gd name="connsiteX0" fmla="*/ 4381994 w 9809018"/>
                <a:gd name="connsiteY0" fmla="*/ 6140686 h 6152561"/>
                <a:gd name="connsiteX1" fmla="*/ 0 w 9809018"/>
                <a:gd name="connsiteY1" fmla="*/ 0 h 6152561"/>
                <a:gd name="connsiteX2" fmla="*/ 9809018 w 9809018"/>
                <a:gd name="connsiteY2" fmla="*/ 6152561 h 6152561"/>
                <a:gd name="connsiteX3" fmla="*/ 4381994 w 9809018"/>
                <a:gd name="connsiteY3" fmla="*/ 6140686 h 6152561"/>
                <a:gd name="connsiteX0" fmla="*/ 4403766 w 9830790"/>
                <a:gd name="connsiteY0" fmla="*/ 5879429 h 5891304"/>
                <a:gd name="connsiteX1" fmla="*/ 0 w 9830790"/>
                <a:gd name="connsiteY1" fmla="*/ 0 h 5891304"/>
                <a:gd name="connsiteX2" fmla="*/ 9830790 w 9830790"/>
                <a:gd name="connsiteY2" fmla="*/ 5891304 h 5891304"/>
                <a:gd name="connsiteX3" fmla="*/ 4403766 w 9830790"/>
                <a:gd name="connsiteY3" fmla="*/ 5879429 h 5891304"/>
                <a:gd name="connsiteX0" fmla="*/ 4360223 w 9787247"/>
                <a:gd name="connsiteY0" fmla="*/ 6097143 h 6109018"/>
                <a:gd name="connsiteX1" fmla="*/ 0 w 9787247"/>
                <a:gd name="connsiteY1" fmla="*/ 0 h 6109018"/>
                <a:gd name="connsiteX2" fmla="*/ 9787247 w 9787247"/>
                <a:gd name="connsiteY2" fmla="*/ 6109018 h 6109018"/>
                <a:gd name="connsiteX3" fmla="*/ 4360223 w 9787247"/>
                <a:gd name="connsiteY3" fmla="*/ 6097143 h 610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7247" h="6109018">
                  <a:moveTo>
                    <a:pt x="4360223" y="6097143"/>
                  </a:moveTo>
                  <a:lnTo>
                    <a:pt x="0" y="0"/>
                  </a:lnTo>
                  <a:lnTo>
                    <a:pt x="9787247" y="6109018"/>
                  </a:lnTo>
                  <a:lnTo>
                    <a:pt x="4360223" y="6097143"/>
                  </a:lnTo>
                  <a:close/>
                </a:path>
              </a:pathLst>
            </a:custGeom>
            <a:solidFill>
              <a:srgbClr val="4AB25D"/>
            </a:solidFill>
            <a:ln>
              <a:solidFill>
                <a:srgbClr val="4AB2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"/>
            <p:cNvSpPr/>
            <p:nvPr/>
          </p:nvSpPr>
          <p:spPr>
            <a:xfrm>
              <a:off x="11032801" y="15244"/>
              <a:ext cx="1183885" cy="6849106"/>
            </a:xfrm>
            <a:custGeom>
              <a:avLst/>
              <a:gdLst>
                <a:gd name="connsiteX0" fmla="*/ 0 w 2493818"/>
                <a:gd name="connsiteY0" fmla="*/ 2233704 h 2233704"/>
                <a:gd name="connsiteX1" fmla="*/ 0 w 2493818"/>
                <a:gd name="connsiteY1" fmla="*/ 0 h 2233704"/>
                <a:gd name="connsiteX2" fmla="*/ 2493818 w 2493818"/>
                <a:gd name="connsiteY2" fmla="*/ 2233704 h 2233704"/>
                <a:gd name="connsiteX3" fmla="*/ 0 w 2493818"/>
                <a:gd name="connsiteY3" fmla="*/ 2233704 h 2233704"/>
                <a:gd name="connsiteX0" fmla="*/ 1520041 w 2493818"/>
                <a:gd name="connsiteY0" fmla="*/ 3623117 h 3623117"/>
                <a:gd name="connsiteX1" fmla="*/ 0 w 2493818"/>
                <a:gd name="connsiteY1" fmla="*/ 0 h 3623117"/>
                <a:gd name="connsiteX2" fmla="*/ 2493818 w 2493818"/>
                <a:gd name="connsiteY2" fmla="*/ 2233704 h 3623117"/>
                <a:gd name="connsiteX3" fmla="*/ 1520041 w 2493818"/>
                <a:gd name="connsiteY3" fmla="*/ 3623117 h 3623117"/>
                <a:gd name="connsiteX0" fmla="*/ 1520041 w 6947065"/>
                <a:gd name="connsiteY0" fmla="*/ 3623117 h 3634992"/>
                <a:gd name="connsiteX1" fmla="*/ 0 w 6947065"/>
                <a:gd name="connsiteY1" fmla="*/ 0 h 3634992"/>
                <a:gd name="connsiteX2" fmla="*/ 6947065 w 6947065"/>
                <a:gd name="connsiteY2" fmla="*/ 3634992 h 3634992"/>
                <a:gd name="connsiteX3" fmla="*/ 1520041 w 6947065"/>
                <a:gd name="connsiteY3" fmla="*/ 3623117 h 3634992"/>
                <a:gd name="connsiteX0" fmla="*/ 4381994 w 9809018"/>
                <a:gd name="connsiteY0" fmla="*/ 6140686 h 6152561"/>
                <a:gd name="connsiteX1" fmla="*/ 0 w 9809018"/>
                <a:gd name="connsiteY1" fmla="*/ 0 h 6152561"/>
                <a:gd name="connsiteX2" fmla="*/ 9809018 w 9809018"/>
                <a:gd name="connsiteY2" fmla="*/ 6152561 h 6152561"/>
                <a:gd name="connsiteX3" fmla="*/ 4381994 w 9809018"/>
                <a:gd name="connsiteY3" fmla="*/ 6140686 h 6152561"/>
                <a:gd name="connsiteX0" fmla="*/ 0 w 5462887"/>
                <a:gd name="connsiteY0" fmla="*/ 6374765 h 6386640"/>
                <a:gd name="connsiteX1" fmla="*/ 5462887 w 5462887"/>
                <a:gd name="connsiteY1" fmla="*/ 0 h 6386640"/>
                <a:gd name="connsiteX2" fmla="*/ 5427024 w 5462887"/>
                <a:gd name="connsiteY2" fmla="*/ 6386640 h 6386640"/>
                <a:gd name="connsiteX3" fmla="*/ 0 w 5462887"/>
                <a:gd name="connsiteY3" fmla="*/ 6374765 h 6386640"/>
                <a:gd name="connsiteX0" fmla="*/ 0 w 6942310"/>
                <a:gd name="connsiteY0" fmla="*/ 4874530 h 6386640"/>
                <a:gd name="connsiteX1" fmla="*/ 6942310 w 6942310"/>
                <a:gd name="connsiteY1" fmla="*/ 0 h 6386640"/>
                <a:gd name="connsiteX2" fmla="*/ 6906447 w 6942310"/>
                <a:gd name="connsiteY2" fmla="*/ 6386640 h 6386640"/>
                <a:gd name="connsiteX3" fmla="*/ 0 w 6942310"/>
                <a:gd name="connsiteY3" fmla="*/ 4874530 h 6386640"/>
                <a:gd name="connsiteX0" fmla="*/ 0 w 6942310"/>
                <a:gd name="connsiteY0" fmla="*/ 4874530 h 6131281"/>
                <a:gd name="connsiteX1" fmla="*/ 6942310 w 6942310"/>
                <a:gd name="connsiteY1" fmla="*/ 0 h 6131281"/>
                <a:gd name="connsiteX2" fmla="*/ 6933345 w 6942310"/>
                <a:gd name="connsiteY2" fmla="*/ 6131281 h 6131281"/>
                <a:gd name="connsiteX3" fmla="*/ 0 w 6942310"/>
                <a:gd name="connsiteY3" fmla="*/ 4874530 h 6131281"/>
                <a:gd name="connsiteX0" fmla="*/ 0 w 2665433"/>
                <a:gd name="connsiteY0" fmla="*/ 6161966 h 6161966"/>
                <a:gd name="connsiteX1" fmla="*/ 2665433 w 2665433"/>
                <a:gd name="connsiteY1" fmla="*/ 0 h 6161966"/>
                <a:gd name="connsiteX2" fmla="*/ 2656468 w 2665433"/>
                <a:gd name="connsiteY2" fmla="*/ 6131281 h 6161966"/>
                <a:gd name="connsiteX3" fmla="*/ 0 w 2665433"/>
                <a:gd name="connsiteY3" fmla="*/ 6161966 h 6161966"/>
                <a:gd name="connsiteX0" fmla="*/ 0 w 2681703"/>
                <a:gd name="connsiteY0" fmla="*/ 6161966 h 6161966"/>
                <a:gd name="connsiteX1" fmla="*/ 2665433 w 2681703"/>
                <a:gd name="connsiteY1" fmla="*/ 0 h 6161966"/>
                <a:gd name="connsiteX2" fmla="*/ 2681422 w 2681703"/>
                <a:gd name="connsiteY2" fmla="*/ 6141153 h 6161966"/>
                <a:gd name="connsiteX3" fmla="*/ 0 w 2681703"/>
                <a:gd name="connsiteY3" fmla="*/ 6161966 h 6161966"/>
                <a:gd name="connsiteX0" fmla="*/ 0 w 2681703"/>
                <a:gd name="connsiteY0" fmla="*/ 6142224 h 6142224"/>
                <a:gd name="connsiteX1" fmla="*/ 2665433 w 2681703"/>
                <a:gd name="connsiteY1" fmla="*/ 0 h 6142224"/>
                <a:gd name="connsiteX2" fmla="*/ 2681422 w 2681703"/>
                <a:gd name="connsiteY2" fmla="*/ 6141153 h 6142224"/>
                <a:gd name="connsiteX3" fmla="*/ 0 w 2681703"/>
                <a:gd name="connsiteY3" fmla="*/ 6142224 h 6142224"/>
                <a:gd name="connsiteX0" fmla="*/ 0 w 2667517"/>
                <a:gd name="connsiteY0" fmla="*/ 6136613 h 6141153"/>
                <a:gd name="connsiteX1" fmla="*/ 2651247 w 2667517"/>
                <a:gd name="connsiteY1" fmla="*/ 0 h 6141153"/>
                <a:gd name="connsiteX2" fmla="*/ 2667236 w 2667517"/>
                <a:gd name="connsiteY2" fmla="*/ 6141153 h 6141153"/>
                <a:gd name="connsiteX3" fmla="*/ 0 w 2667517"/>
                <a:gd name="connsiteY3" fmla="*/ 6136613 h 6141153"/>
                <a:gd name="connsiteX0" fmla="*/ 0 w 2681597"/>
                <a:gd name="connsiteY0" fmla="*/ 6136613 h 6136613"/>
                <a:gd name="connsiteX1" fmla="*/ 2651247 w 2681597"/>
                <a:gd name="connsiteY1" fmla="*/ 0 h 6136613"/>
                <a:gd name="connsiteX2" fmla="*/ 2681422 w 2681597"/>
                <a:gd name="connsiteY2" fmla="*/ 6135542 h 6136613"/>
                <a:gd name="connsiteX3" fmla="*/ 0 w 2681597"/>
                <a:gd name="connsiteY3" fmla="*/ 6136613 h 613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1597" h="6136613">
                  <a:moveTo>
                    <a:pt x="0" y="6136613"/>
                  </a:moveTo>
                  <a:lnTo>
                    <a:pt x="2651247" y="0"/>
                  </a:lnTo>
                  <a:cubicBezTo>
                    <a:pt x="2648259" y="2043760"/>
                    <a:pt x="2684410" y="4091782"/>
                    <a:pt x="2681422" y="6135542"/>
                  </a:cubicBezTo>
                  <a:lnTo>
                    <a:pt x="0" y="6136613"/>
                  </a:lnTo>
                  <a:close/>
                </a:path>
              </a:pathLst>
            </a:custGeom>
            <a:solidFill>
              <a:srgbClr val="093A42"/>
            </a:solidFill>
            <a:ln>
              <a:solidFill>
                <a:srgbClr val="093A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336590" y="-607987"/>
            <a:ext cx="5534126" cy="2387600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Thanks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listening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great</a:t>
            </a:r>
            <a:r>
              <a:rPr lang="de-DE" dirty="0"/>
              <a:t> EGU 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963" y="5474825"/>
            <a:ext cx="2644723" cy="86651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6533" y="1779613"/>
            <a:ext cx="7801416" cy="1655762"/>
          </a:xfrm>
        </p:spPr>
        <p:txBody>
          <a:bodyPr>
            <a:normAutofit/>
          </a:bodyPr>
          <a:lstStyle/>
          <a:p>
            <a:pPr algn="l"/>
            <a:endParaRPr lang="en-US" dirty="0"/>
          </a:p>
          <a:p>
            <a:pPr algn="l"/>
            <a:r>
              <a:rPr lang="en-US" dirty="0" smtClean="0"/>
              <a:t>Peter </a:t>
            </a:r>
            <a:r>
              <a:rPr lang="en-US" dirty="0" err="1" smtClean="0"/>
              <a:t>Löwe</a:t>
            </a:r>
            <a:r>
              <a:rPr lang="en-US" dirty="0" smtClean="0"/>
              <a:t> (ploewe@osgeo.org)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8743" y="4516744"/>
            <a:ext cx="2686691" cy="180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3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5"/>
          <p:cNvSpPr txBox="1"/>
          <p:nvPr/>
        </p:nvSpPr>
        <p:spPr>
          <a:xfrm>
            <a:off x="549749" y="0"/>
            <a:ext cx="118916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b="1" dirty="0"/>
              <a:t>Research Software Engineers</a:t>
            </a:r>
            <a:br>
              <a:rPr lang="en" sz="4000" b="1" dirty="0"/>
            </a:br>
            <a:r>
              <a:rPr lang="en" sz="4000" b="1" dirty="0"/>
              <a:t>in the Geosciences</a:t>
            </a:r>
            <a:r>
              <a:rPr lang="en" sz="3733" b="1" dirty="0"/>
              <a:t/>
            </a:r>
            <a:br>
              <a:rPr lang="en" sz="3733" b="1" dirty="0"/>
            </a:br>
            <a:r>
              <a:rPr lang="en" sz="3733" b="1" dirty="0" smtClean="0"/>
              <a:t>    </a:t>
            </a:r>
            <a:endParaRPr sz="3733" b="1" dirty="0"/>
          </a:p>
          <a:p>
            <a:r>
              <a:rPr lang="en" sz="2400" dirty="0"/>
              <a:t>Do you agree with one of the following statements?</a:t>
            </a:r>
            <a:endParaRPr sz="2400" dirty="0"/>
          </a:p>
          <a:p>
            <a:endParaRPr sz="2400" dirty="0"/>
          </a:p>
          <a:p>
            <a:r>
              <a:rPr lang="en" sz="2400" b="1" dirty="0">
                <a:solidFill>
                  <a:schemeClr val="dk1"/>
                </a:solidFill>
              </a:rPr>
              <a:t>☑</a:t>
            </a:r>
            <a:r>
              <a:rPr lang="en" sz="2400" b="1" i="1" dirty="0">
                <a:solidFill>
                  <a:schemeClr val="dk1"/>
                </a:solidFill>
              </a:rPr>
              <a:t> “Better software - better research!”</a:t>
            </a:r>
            <a:endParaRPr sz="2400" b="1" i="1" dirty="0"/>
          </a:p>
          <a:p>
            <a:r>
              <a:rPr lang="en" sz="2400" b="1" dirty="0"/>
              <a:t>☑ </a:t>
            </a:r>
            <a:r>
              <a:rPr lang="en" sz="2400" b="1" i="1" dirty="0"/>
              <a:t>“It's impossible to conduct research without software, say 7 out of 10 UK researchers.”  </a:t>
            </a:r>
            <a:r>
              <a:rPr lang="en" sz="2400" dirty="0">
                <a:solidFill>
                  <a:schemeClr val="dk1"/>
                </a:solidFill>
              </a:rPr>
              <a:t>(2010 SSI, UK, study)</a:t>
            </a:r>
            <a:endParaRPr sz="2400" dirty="0"/>
          </a:p>
          <a:p>
            <a:r>
              <a:rPr lang="en" sz="2400" b="1" dirty="0"/>
              <a:t>☑ </a:t>
            </a:r>
            <a:r>
              <a:rPr lang="en" sz="2400" b="1" i="1" dirty="0"/>
              <a:t>“I contribute to software for Science.”</a:t>
            </a:r>
            <a:endParaRPr sz="2400" b="1" i="1" dirty="0"/>
          </a:p>
          <a:p>
            <a:endParaRPr sz="2400" b="1" i="1" dirty="0"/>
          </a:p>
          <a:p>
            <a:r>
              <a:rPr lang="en" sz="2400" i="1" dirty="0"/>
              <a:t>Then come to the RSE Townhall Meeting!</a:t>
            </a:r>
            <a:endParaRPr sz="2400" i="1" dirty="0"/>
          </a:p>
          <a:p>
            <a:endParaRPr sz="2400" b="1" i="1" dirty="0"/>
          </a:p>
          <a:p>
            <a:r>
              <a:rPr lang="en" sz="4000" b="1" dirty="0">
                <a:solidFill>
                  <a:schemeClr val="dk1"/>
                </a:solidFill>
              </a:rPr>
              <a:t>TM13 | Thursday | 19:00–20:00 | Room L8</a:t>
            </a:r>
            <a:endParaRPr sz="4000" b="1" i="1" dirty="0"/>
          </a:p>
          <a:p>
            <a:endParaRPr sz="2400" b="1" i="1" dirty="0"/>
          </a:p>
          <a:p>
            <a:r>
              <a:rPr lang="en" sz="2400" dirty="0"/>
              <a:t>Conveners: D. Nüst, M. Hammitzsch, B. Fritzsch, D. Topping</a:t>
            </a:r>
            <a:endParaRPr sz="2400" dirty="0"/>
          </a:p>
        </p:txBody>
      </p:sp>
      <p:pic>
        <p:nvPicPr>
          <p:cNvPr id="5" name="Shape 67" descr="RSE_master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942635" y="361957"/>
            <a:ext cx="1421332" cy="181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lh6.googleusercontent.com/F-yPOtg6iaP7Ny9mQcjn7b9neRD94oSosCo5X-Di-gARuEQUdqH8vsXzwRBA25MEd32RiRrnRO_nlsLRurGDAjFoa0S7OXFGHtmuIQ0YZ0QdAlAXW2O_WtrTLik0cAKldMNlOC3DsL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044" y="3429000"/>
            <a:ext cx="3463979" cy="189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64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The Open Source </a:t>
            </a:r>
            <a:r>
              <a:rPr lang="de-DE" dirty="0" err="1" smtClean="0"/>
              <a:t>Geospatial</a:t>
            </a:r>
            <a:r>
              <a:rPr lang="de-DE" dirty="0" smtClean="0"/>
              <a:t> </a:t>
            </a:r>
            <a:r>
              <a:rPr lang="de-DE" dirty="0" err="1" smtClean="0"/>
              <a:t>Foundation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28625" indent="-428625"/>
            <a:r>
              <a:rPr lang="en-US" sz="3300" b="1" dirty="0" err="1">
                <a:latin typeface="Roboto"/>
              </a:rPr>
              <a:t>OSGeo</a:t>
            </a:r>
            <a:r>
              <a:rPr lang="en-US" sz="3300" b="1" dirty="0">
                <a:latin typeface="Roboto"/>
              </a:rPr>
              <a:t> is a not-for-profit software foundation</a:t>
            </a:r>
          </a:p>
          <a:p>
            <a:pPr marL="1994786" lvl="1" indent="-428625"/>
            <a:r>
              <a:rPr lang="en-US" sz="3000" dirty="0">
                <a:latin typeface="Roboto"/>
              </a:rPr>
              <a:t>Provides projects financial, organizational and legal support</a:t>
            </a:r>
          </a:p>
          <a:p>
            <a:pPr marL="428625" indent="-428625"/>
            <a:r>
              <a:rPr lang="en-US" sz="3300" b="1" dirty="0">
                <a:latin typeface="Roboto"/>
              </a:rPr>
              <a:t>Outreach and advocacy</a:t>
            </a:r>
          </a:p>
          <a:p>
            <a:pPr marL="1994786" lvl="1" indent="-428625"/>
            <a:r>
              <a:rPr lang="en-US" sz="3000" dirty="0">
                <a:latin typeface="Roboto"/>
              </a:rPr>
              <a:t>Promoting global adoption of open source geospatial technology</a:t>
            </a:r>
          </a:p>
          <a:p>
            <a:pPr marL="1994786" lvl="1" indent="-428625"/>
            <a:r>
              <a:rPr lang="en-US" sz="3000" dirty="0">
                <a:latin typeface="Roboto"/>
              </a:rPr>
              <a:t>Partnerships on open approach to standards, data and education.</a:t>
            </a:r>
          </a:p>
          <a:p>
            <a:pPr marL="428625" indent="-428625"/>
            <a:r>
              <a:rPr lang="en-US" sz="3300" b="1" dirty="0" err="1">
                <a:latin typeface="Roboto"/>
              </a:rPr>
              <a:t>OSGeo</a:t>
            </a:r>
            <a:r>
              <a:rPr lang="en-US" sz="3300" b="1" dirty="0">
                <a:latin typeface="Roboto"/>
              </a:rPr>
              <a:t> is a volunteer driven</a:t>
            </a:r>
          </a:p>
          <a:p>
            <a:pPr marL="1994786" lvl="1" indent="-428625"/>
            <a:r>
              <a:rPr lang="en-US" sz="3000" dirty="0">
                <a:latin typeface="Roboto"/>
              </a:rPr>
              <a:t>Passionate membership of individuals from around the world.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506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OSGeo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2700" dirty="0" smtClean="0"/>
              <a:t>People, </a:t>
            </a:r>
            <a:r>
              <a:rPr lang="de-DE" sz="2700" dirty="0" err="1" smtClean="0"/>
              <a:t>Ressources</a:t>
            </a:r>
            <a:r>
              <a:rPr lang="de-DE" sz="2700" dirty="0" smtClean="0"/>
              <a:t>, Education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011" y="499020"/>
            <a:ext cx="6582014" cy="324870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86" y="2168198"/>
            <a:ext cx="4777704" cy="315905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060" y="3121205"/>
            <a:ext cx="5047154" cy="3276077"/>
          </a:xfrm>
          <a:prstGeom prst="rect">
            <a:avLst/>
          </a:prstGeom>
        </p:spPr>
      </p:pic>
      <p:sp>
        <p:nvSpPr>
          <p:cNvPr id="3" name="Pfeil nach rechts 2"/>
          <p:cNvSpPr/>
          <p:nvPr/>
        </p:nvSpPr>
        <p:spPr>
          <a:xfrm>
            <a:off x="5096741" y="1541665"/>
            <a:ext cx="1977543" cy="1253066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OSGeo</a:t>
            </a:r>
            <a:r>
              <a:rPr lang="de-DE" dirty="0" smtClean="0"/>
              <a:t> </a:t>
            </a:r>
            <a:r>
              <a:rPr lang="de-DE" dirty="0" err="1" smtClean="0"/>
              <a:t>volunteers</a:t>
            </a:r>
            <a:endParaRPr lang="de-DE" dirty="0"/>
          </a:p>
        </p:txBody>
      </p:sp>
      <p:sp>
        <p:nvSpPr>
          <p:cNvPr id="9" name="Pfeil nach oben 8"/>
          <p:cNvSpPr/>
          <p:nvPr/>
        </p:nvSpPr>
        <p:spPr>
          <a:xfrm>
            <a:off x="1255472" y="4994332"/>
            <a:ext cx="3018843" cy="1283403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EGU GA</a:t>
            </a:r>
          </a:p>
          <a:p>
            <a:pPr algn="ctr"/>
            <a:r>
              <a:rPr lang="de-DE" dirty="0" smtClean="0"/>
              <a:t>2017</a:t>
            </a:r>
          </a:p>
          <a:p>
            <a:pPr algn="ctr"/>
            <a:r>
              <a:rPr lang="de-DE" dirty="0" err="1" smtClean="0"/>
              <a:t>participants</a:t>
            </a:r>
            <a:endParaRPr lang="de-DE" dirty="0"/>
          </a:p>
        </p:txBody>
      </p:sp>
      <p:sp>
        <p:nvSpPr>
          <p:cNvPr id="10" name="Ellipse 9"/>
          <p:cNvSpPr/>
          <p:nvPr/>
        </p:nvSpPr>
        <p:spPr>
          <a:xfrm>
            <a:off x="8040218" y="533410"/>
            <a:ext cx="1256182" cy="1071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1982047" y="2794731"/>
            <a:ext cx="1256182" cy="1071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331" y="4150905"/>
            <a:ext cx="3136730" cy="18125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Pfeil nach links 4"/>
          <p:cNvSpPr/>
          <p:nvPr/>
        </p:nvSpPr>
        <p:spPr>
          <a:xfrm>
            <a:off x="9414067" y="3716620"/>
            <a:ext cx="2353733" cy="1887108"/>
          </a:xfrm>
          <a:prstGeom prst="leftArrow">
            <a:avLst>
              <a:gd name="adj1" fmla="val 66152"/>
              <a:gd name="adj2" fmla="val 50000"/>
            </a:avLst>
          </a:prstGeom>
          <a:solidFill>
            <a:srgbClr val="49B2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/>
              <a:t>Geo4all:</a:t>
            </a:r>
            <a:endParaRPr lang="de-DE" b="1" dirty="0"/>
          </a:p>
          <a:p>
            <a:pPr algn="ctr"/>
            <a:r>
              <a:rPr lang="de-DE" dirty="0" smtClean="0"/>
              <a:t>Open </a:t>
            </a:r>
            <a:r>
              <a:rPr lang="de-DE" dirty="0" err="1"/>
              <a:t>geospatial</a:t>
            </a:r>
            <a:r>
              <a:rPr lang="de-DE" dirty="0"/>
              <a:t> </a:t>
            </a:r>
            <a:r>
              <a:rPr lang="de-DE" dirty="0" err="1"/>
              <a:t>education</a:t>
            </a:r>
            <a:r>
              <a:rPr lang="de-DE" dirty="0"/>
              <a:t> @ </a:t>
            </a:r>
            <a:r>
              <a:rPr lang="de-DE" dirty="0" err="1" smtClean="0"/>
              <a:t>universities</a:t>
            </a:r>
            <a:endParaRPr lang="de-DE" dirty="0" smtClean="0"/>
          </a:p>
        </p:txBody>
      </p:sp>
      <p:sp>
        <p:nvSpPr>
          <p:cNvPr id="14" name="Rechteck 13"/>
          <p:cNvSpPr/>
          <p:nvPr/>
        </p:nvSpPr>
        <p:spPr>
          <a:xfrm>
            <a:off x="5096741" y="4150606"/>
            <a:ext cx="3188253" cy="18125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8333065" y="3473315"/>
            <a:ext cx="899978" cy="10119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4999987" y="6291023"/>
            <a:ext cx="7336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/>
              <a:t>Register </a:t>
            </a:r>
            <a:r>
              <a:rPr lang="de-DE" b="1" dirty="0" err="1" smtClean="0"/>
              <a:t>your</a:t>
            </a:r>
            <a:r>
              <a:rPr lang="de-DE" b="1" dirty="0" smtClean="0"/>
              <a:t> open </a:t>
            </a:r>
            <a:r>
              <a:rPr lang="de-DE" b="1" dirty="0" err="1" smtClean="0"/>
              <a:t>geospatial</a:t>
            </a:r>
            <a:r>
              <a:rPr lang="de-DE" b="1" dirty="0" smtClean="0"/>
              <a:t> </a:t>
            </a:r>
            <a:r>
              <a:rPr lang="de-DE" b="1" dirty="0" err="1" smtClean="0"/>
              <a:t>education</a:t>
            </a:r>
            <a:r>
              <a:rPr lang="de-DE" b="1" dirty="0" smtClean="0"/>
              <a:t> </a:t>
            </a:r>
            <a:r>
              <a:rPr lang="de-DE" b="1" dirty="0" err="1" smtClean="0"/>
              <a:t>ressources</a:t>
            </a:r>
            <a:r>
              <a:rPr lang="de-DE" b="1" dirty="0" smtClean="0"/>
              <a:t>: </a:t>
            </a:r>
            <a:r>
              <a:rPr lang="de-DE" dirty="0" smtClean="0"/>
              <a:t>https</a:t>
            </a:r>
            <a:r>
              <a:rPr lang="de-DE" dirty="0"/>
              <a:t>://www.osgeo.org/initiatives/geo-for-all/how-to-join-geo-for-all/</a:t>
            </a:r>
          </a:p>
        </p:txBody>
      </p:sp>
    </p:spTree>
    <p:extLst>
      <p:ext uri="{BB962C8B-B14F-4D97-AF65-F5344CB8AC3E}">
        <p14:creationId xmlns:p14="http://schemas.microsoft.com/office/powerpoint/2010/main" val="417977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CH" dirty="0" smtClean="0"/>
              <a:t>Over 10 </a:t>
            </a:r>
            <a:r>
              <a:rPr lang="it-CH" dirty="0" err="1" smtClean="0"/>
              <a:t>years</a:t>
            </a:r>
            <a:r>
              <a:rPr lang="it-CH" dirty="0" smtClean="0"/>
              <a:t> of  software </a:t>
            </a:r>
            <a:r>
              <a:rPr lang="it-CH" dirty="0" err="1" smtClean="0"/>
              <a:t>project</a:t>
            </a:r>
            <a:r>
              <a:rPr lang="it-CH" dirty="0" smtClean="0"/>
              <a:t> </a:t>
            </a:r>
            <a:r>
              <a:rPr lang="it-CH" dirty="0" err="1" smtClean="0"/>
              <a:t>incubation</a:t>
            </a:r>
            <a:r>
              <a:rPr lang="it-CH" dirty="0" smtClean="0"/>
              <a:t> </a:t>
            </a:r>
            <a:endParaRPr lang="it-CH" dirty="0"/>
          </a:p>
        </p:txBody>
      </p:sp>
      <p:pic>
        <p:nvPicPr>
          <p:cNvPr id="19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297" y="2569244"/>
            <a:ext cx="7706703" cy="4747329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93958" y="2855462"/>
            <a:ext cx="49712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Trustable quality-checked software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</a:t>
            </a:r>
            <a:r>
              <a:rPr lang="en-US" sz="2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~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years </a:t>
            </a:r>
            <a:r>
              <a:rPr lang="en-US" sz="2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graduating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 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graduated </a:t>
            </a:r>
            <a:r>
              <a:rPr lang="en-US" sz="2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still incubating (2017)</a:t>
            </a:r>
            <a:endParaRPr lang="it-CH" sz="2000" dirty="0"/>
          </a:p>
          <a:p>
            <a:endParaRPr lang="it-CH" sz="3600" dirty="0"/>
          </a:p>
        </p:txBody>
      </p:sp>
      <p:sp>
        <p:nvSpPr>
          <p:cNvPr id="9" name="Rechteck 8"/>
          <p:cNvSpPr/>
          <p:nvPr/>
        </p:nvSpPr>
        <p:spPr>
          <a:xfrm>
            <a:off x="1235242" y="1892136"/>
            <a:ext cx="10705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Roboto"/>
              </a:rPr>
              <a:t>Software projects are sanctuaries </a:t>
            </a:r>
            <a:r>
              <a:rPr lang="en-US" sz="2800" b="1" dirty="0">
                <a:solidFill>
                  <a:srgbClr val="FF0000"/>
                </a:solidFill>
                <a:latin typeface="Roboto"/>
              </a:rPr>
              <a:t>for the research </a:t>
            </a:r>
            <a:r>
              <a:rPr lang="en-US" sz="2800" b="1" dirty="0" smtClean="0">
                <a:solidFill>
                  <a:srgbClr val="FF0000"/>
                </a:solidFill>
                <a:latin typeface="Roboto"/>
              </a:rPr>
              <a:t>code</a:t>
            </a:r>
            <a:r>
              <a:rPr lang="en-US" b="1" dirty="0" smtClean="0">
                <a:latin typeface="Roboto"/>
              </a:rPr>
              <a:t>: </a:t>
            </a:r>
          </a:p>
          <a:p>
            <a:r>
              <a:rPr lang="en-US" sz="2000" b="1" dirty="0" smtClean="0">
                <a:latin typeface="Roboto"/>
              </a:rPr>
              <a:t>Ensuring </a:t>
            </a:r>
            <a:r>
              <a:rPr lang="en-US" sz="2000" b="1" dirty="0">
                <a:latin typeface="Roboto"/>
              </a:rPr>
              <a:t>long term reuse and credit </a:t>
            </a:r>
          </a:p>
        </p:txBody>
      </p:sp>
    </p:spTree>
    <p:extLst>
      <p:ext uri="{BB962C8B-B14F-4D97-AF65-F5344CB8AC3E}">
        <p14:creationId xmlns:p14="http://schemas.microsoft.com/office/powerpoint/2010/main" val="248386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smtClean="0"/>
              <a:t>OSGeo Projects: The </a:t>
            </a:r>
            <a:r>
              <a:rPr lang="it-CH" dirty="0" err="1" smtClean="0"/>
              <a:t>OSGeo</a:t>
            </a:r>
            <a:r>
              <a:rPr lang="it-CH" dirty="0" smtClean="0"/>
              <a:t> </a:t>
            </a:r>
            <a:r>
              <a:rPr lang="it-CH" dirty="0"/>
              <a:t>l</a:t>
            </a:r>
            <a:r>
              <a:rPr lang="it-CH" dirty="0" smtClean="0"/>
              <a:t>ive bundle</a:t>
            </a:r>
            <a:endParaRPr lang="it-CH" dirty="0"/>
          </a:p>
        </p:txBody>
      </p:sp>
      <p:pic>
        <p:nvPicPr>
          <p:cNvPr id="8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81" y="2105956"/>
            <a:ext cx="5379429" cy="3313728"/>
          </a:xfrm>
          <a:prstGeom prst="rect">
            <a:avLst/>
          </a:prstGeom>
        </p:spPr>
      </p:pic>
      <p:pic>
        <p:nvPicPr>
          <p:cNvPr id="2050" name="Picture 2" descr="https://live.osgeo.org/_images/bann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604" y="1579239"/>
            <a:ext cx="4250268" cy="70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73979" y="5843437"/>
            <a:ext cx="10389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Download </a:t>
            </a:r>
            <a:r>
              <a:rPr lang="en-US" sz="3600" dirty="0" err="1" smtClean="0"/>
              <a:t>OSGeo</a:t>
            </a:r>
            <a:r>
              <a:rPr lang="en-US" sz="3600" dirty="0" smtClean="0"/>
              <a:t> live: </a:t>
            </a:r>
            <a:r>
              <a:rPr lang="en-US" sz="3600" b="1" dirty="0" smtClean="0"/>
              <a:t>https</a:t>
            </a:r>
            <a:r>
              <a:rPr lang="en-US" sz="3600" b="1" dirty="0"/>
              <a:t>://</a:t>
            </a:r>
            <a:r>
              <a:rPr lang="en-US" sz="3600" b="1" dirty="0" smtClean="0"/>
              <a:t>live.osgeo.org</a:t>
            </a:r>
            <a:endParaRPr lang="en-US" sz="3600" b="1" dirty="0"/>
          </a:p>
        </p:txBody>
      </p:sp>
      <p:sp>
        <p:nvSpPr>
          <p:cNvPr id="3" name="Rechteck 2"/>
          <p:cNvSpPr/>
          <p:nvPr/>
        </p:nvSpPr>
        <p:spPr>
          <a:xfrm>
            <a:off x="3335596" y="15792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Lucida Sans" panose="020B0602030504020204" pitchFamily="34" charset="0"/>
              </a:rPr>
              <a:t>a self-contained bootable DVD, </a:t>
            </a:r>
            <a:endParaRPr lang="en-US" dirty="0" smtClean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Lucida Sans" panose="020B0602030504020204" pitchFamily="34" charset="0"/>
              </a:rPr>
              <a:t>USB </a:t>
            </a:r>
            <a:r>
              <a:rPr lang="en-US" dirty="0">
                <a:solidFill>
                  <a:srgbClr val="000000"/>
                </a:solidFill>
                <a:latin typeface="Lucida Sans" panose="020B0602030504020204" pitchFamily="34" charset="0"/>
              </a:rPr>
              <a:t>thumb drive or Virtual Machine </a:t>
            </a:r>
            <a:endParaRPr lang="de-DE" dirty="0"/>
          </a:p>
        </p:txBody>
      </p:sp>
      <p:pic>
        <p:nvPicPr>
          <p:cNvPr id="5122" name="Picture 2" descr="boot sele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795" y="2417997"/>
            <a:ext cx="3444207" cy="258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43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1" y="381001"/>
            <a:ext cx="8496300" cy="719137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OSGeo</a:t>
            </a:r>
            <a:r>
              <a:rPr lang="de-DE" dirty="0" smtClean="0"/>
              <a:t>: An integral </a:t>
            </a:r>
            <a:r>
              <a:rPr lang="de-DE" dirty="0" err="1" smtClean="0"/>
              <a:t>part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Open Science</a:t>
            </a:r>
            <a:endParaRPr lang="de-DE" dirty="0"/>
          </a:p>
        </p:txBody>
      </p:sp>
      <p:pic>
        <p:nvPicPr>
          <p:cNvPr id="4" name="Picture 2" descr="https://upload.wikimedia.org/wikipedia/commons/9/9c/Open_Science_-_Prinzipi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65188" y="2802216"/>
            <a:ext cx="5163345" cy="235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1" y="2329584"/>
            <a:ext cx="1803345" cy="1810616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653" y="2514600"/>
            <a:ext cx="1886904" cy="1878805"/>
          </a:xfrm>
          <a:prstGeom prst="rect">
            <a:avLst/>
          </a:prstGeom>
        </p:spPr>
      </p:pic>
      <p:sp>
        <p:nvSpPr>
          <p:cNvPr id="22" name="Abgerundetes Rechteck 21"/>
          <p:cNvSpPr/>
          <p:nvPr/>
        </p:nvSpPr>
        <p:spPr>
          <a:xfrm>
            <a:off x="5063880" y="3733800"/>
            <a:ext cx="1743320" cy="406400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5" name="Rounded Rectangle 24"/>
          <p:cNvSpPr/>
          <p:nvPr/>
        </p:nvSpPr>
        <p:spPr>
          <a:xfrm rot="20611295">
            <a:off x="5731621" y="4765963"/>
            <a:ext cx="4546068" cy="1322556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tx1"/>
                </a:solidFill>
              </a:rPr>
              <a:t>Community driven </a:t>
            </a:r>
            <a:r>
              <a:rPr lang="de-DE" sz="3200" b="1" u="sng" dirty="0">
                <a:solidFill>
                  <a:schemeClr val="tx1"/>
                </a:solidFill>
              </a:rPr>
              <a:t>software projects</a:t>
            </a:r>
            <a:endParaRPr lang="en-US" sz="3200" b="1" u="sng" dirty="0">
              <a:solidFill>
                <a:schemeClr val="tx1"/>
              </a:solidFill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3842461" y="1397001"/>
            <a:ext cx="526340" cy="5163347"/>
          </a:xfrm>
          <a:prstGeom prst="leftBrace">
            <a:avLst>
              <a:gd name="adj1" fmla="val 8333"/>
              <a:gd name="adj2" fmla="val 4972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Left-Right Arrow 5"/>
          <p:cNvSpPr/>
          <p:nvPr/>
        </p:nvSpPr>
        <p:spPr>
          <a:xfrm>
            <a:off x="6937497" y="3733801"/>
            <a:ext cx="1072784" cy="454145"/>
          </a:xfrm>
          <a:prstGeom prst="leftRightArrow">
            <a:avLst/>
          </a:prstGeom>
          <a:solidFill>
            <a:srgbClr val="FFFF00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4174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1" y="381001"/>
            <a:ext cx="8496300" cy="719137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OSGeo</a:t>
            </a:r>
            <a:r>
              <a:rPr lang="de-DE" dirty="0" smtClean="0"/>
              <a:t>: An integral </a:t>
            </a:r>
            <a:r>
              <a:rPr lang="de-DE" dirty="0" err="1" smtClean="0"/>
              <a:t>part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Open Science</a:t>
            </a:r>
            <a:endParaRPr lang="de-DE" dirty="0"/>
          </a:p>
        </p:txBody>
      </p:sp>
      <p:pic>
        <p:nvPicPr>
          <p:cNvPr id="4" name="Picture 2" descr="https://upload.wikimedia.org/wikipedia/commons/9/9c/Open_Science_-_Prinzipi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65188" y="2802216"/>
            <a:ext cx="5163345" cy="235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1" y="2329584"/>
            <a:ext cx="1803345" cy="1810616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653" y="2514600"/>
            <a:ext cx="1886904" cy="1878805"/>
          </a:xfrm>
          <a:prstGeom prst="rect">
            <a:avLst/>
          </a:prstGeom>
        </p:spPr>
      </p:pic>
      <p:sp>
        <p:nvSpPr>
          <p:cNvPr id="22" name="Abgerundetes Rechteck 21"/>
          <p:cNvSpPr/>
          <p:nvPr/>
        </p:nvSpPr>
        <p:spPr>
          <a:xfrm>
            <a:off x="5063880" y="3733800"/>
            <a:ext cx="1743320" cy="406400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" name="Left Brace 2"/>
          <p:cNvSpPr/>
          <p:nvPr/>
        </p:nvSpPr>
        <p:spPr>
          <a:xfrm>
            <a:off x="3842461" y="1397001"/>
            <a:ext cx="526340" cy="5163347"/>
          </a:xfrm>
          <a:prstGeom prst="leftBrace">
            <a:avLst>
              <a:gd name="adj1" fmla="val 8333"/>
              <a:gd name="adj2" fmla="val 4972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Abgerundetes Rechteck 9"/>
          <p:cNvSpPr/>
          <p:nvPr/>
        </p:nvSpPr>
        <p:spPr>
          <a:xfrm>
            <a:off x="5079999" y="3144226"/>
            <a:ext cx="1743320" cy="406400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1" name="Abgerundetes Rechteck 10"/>
          <p:cNvSpPr/>
          <p:nvPr/>
        </p:nvSpPr>
        <p:spPr>
          <a:xfrm>
            <a:off x="5079999" y="2569485"/>
            <a:ext cx="1743320" cy="406400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2" name="Abgerundetes Rechteck 11"/>
          <p:cNvSpPr/>
          <p:nvPr/>
        </p:nvSpPr>
        <p:spPr>
          <a:xfrm>
            <a:off x="5063880" y="4351567"/>
            <a:ext cx="1743320" cy="406400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3" name="Abgerundetes Rechteck 12"/>
          <p:cNvSpPr/>
          <p:nvPr/>
        </p:nvSpPr>
        <p:spPr>
          <a:xfrm>
            <a:off x="5063880" y="1955801"/>
            <a:ext cx="1743320" cy="406400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4" name="Abgerundetes Rechteck 13"/>
          <p:cNvSpPr/>
          <p:nvPr/>
        </p:nvSpPr>
        <p:spPr>
          <a:xfrm>
            <a:off x="5063880" y="1391728"/>
            <a:ext cx="1743320" cy="406400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6" name="Left Brace 2"/>
          <p:cNvSpPr/>
          <p:nvPr/>
        </p:nvSpPr>
        <p:spPr>
          <a:xfrm flipH="1">
            <a:off x="6896292" y="1271491"/>
            <a:ext cx="504386" cy="3621352"/>
          </a:xfrm>
          <a:prstGeom prst="leftBrace">
            <a:avLst>
              <a:gd name="adj1" fmla="val 8333"/>
              <a:gd name="adj2" fmla="val 49725"/>
            </a:avLst>
          </a:prstGeom>
          <a:ln w="57150">
            <a:solidFill>
              <a:srgbClr val="4AB25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ounded Rectangle 24"/>
          <p:cNvSpPr/>
          <p:nvPr/>
        </p:nvSpPr>
        <p:spPr>
          <a:xfrm rot="20611295">
            <a:off x="5731621" y="4765963"/>
            <a:ext cx="4546068" cy="1322556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tx1"/>
                </a:solidFill>
              </a:rPr>
              <a:t>Community driven </a:t>
            </a:r>
            <a:r>
              <a:rPr lang="de-DE" sz="3200" b="1" u="sng" dirty="0">
                <a:solidFill>
                  <a:schemeClr val="tx1"/>
                </a:solidFill>
              </a:rPr>
              <a:t>software projects</a:t>
            </a:r>
            <a:endParaRPr lang="en-US" sz="3200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28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420429"/>
            <a:ext cx="10515600" cy="8928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 Communities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4172513" y="2204110"/>
            <a:ext cx="35177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444444"/>
                </a:solidFill>
                <a:latin typeface="Roboto"/>
              </a:rPr>
              <a:t>OSGeo</a:t>
            </a:r>
            <a:r>
              <a:rPr lang="en-US" b="1" dirty="0">
                <a:solidFill>
                  <a:srgbClr val="444444"/>
                </a:solidFill>
                <a:latin typeface="Roboto"/>
              </a:rPr>
              <a:t> Software Foundation</a:t>
            </a:r>
          </a:p>
          <a:p>
            <a:pPr algn="r"/>
            <a:r>
              <a:rPr lang="en-US" b="1" dirty="0">
                <a:solidFill>
                  <a:srgbClr val="444444"/>
                </a:solidFill>
                <a:latin typeface="Roboto"/>
              </a:rPr>
              <a:t>- collaborative development of open geospatial technologies and data for Open Science in Europe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34" y="142769"/>
            <a:ext cx="2084044" cy="72406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742" y="5180043"/>
            <a:ext cx="3346055" cy="1428230"/>
          </a:xfrm>
          <a:prstGeom prst="rect">
            <a:avLst/>
          </a:prstGeom>
        </p:spPr>
      </p:pic>
      <p:graphicFrame>
        <p:nvGraphicFramePr>
          <p:cNvPr id="9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25448"/>
              </p:ext>
            </p:extLst>
          </p:nvPr>
        </p:nvGraphicFramePr>
        <p:xfrm>
          <a:off x="-726545" y="1204423"/>
          <a:ext cx="6172200" cy="5403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242409"/>
              </p:ext>
            </p:extLst>
          </p:nvPr>
        </p:nvGraphicFramePr>
        <p:xfrm>
          <a:off x="6746345" y="1204423"/>
          <a:ext cx="6172200" cy="5403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1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4283" y="3295125"/>
            <a:ext cx="1196324" cy="1222445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2220" y="3295124"/>
            <a:ext cx="1196324" cy="122244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361386" y="5894158"/>
            <a:ext cx="2286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Communities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community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8894314" y="6049052"/>
            <a:ext cx="245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Graduated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487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SGeo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undless Presentation July 2017.potx" id="{263CC405-4D23-2048-9522-7843F0DEC836}" vid="{7652AD19-0E5B-444D-A483-B224F5BB41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osgeo-powerpoint</Template>
  <TotalTime>0</TotalTime>
  <Words>885</Words>
  <Application>Microsoft Office PowerPoint</Application>
  <PresentationFormat>Breitbild</PresentationFormat>
  <Paragraphs>175</Paragraphs>
  <Slides>21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30" baseType="lpstr">
      <vt:lpstr>Arial</vt:lpstr>
      <vt:lpstr>Calibri</vt:lpstr>
      <vt:lpstr>Lucida Sans</vt:lpstr>
      <vt:lpstr>Miriam Libre</vt:lpstr>
      <vt:lpstr>Open Sans</vt:lpstr>
      <vt:lpstr>Roboto</vt:lpstr>
      <vt:lpstr>Sintony</vt:lpstr>
      <vt:lpstr>Source Sans Pro</vt:lpstr>
      <vt:lpstr>OSGeo Theme</vt:lpstr>
      <vt:lpstr>PowerPoint-Präsentation</vt:lpstr>
      <vt:lpstr>What is Open Science ?</vt:lpstr>
      <vt:lpstr>The Open Source Geospatial Foundation</vt:lpstr>
      <vt:lpstr>OSGeo People, Ressources, Education</vt:lpstr>
      <vt:lpstr>Over 10 years of  software project incubation </vt:lpstr>
      <vt:lpstr>OSGeo Projects: The OSGeo live bundle</vt:lpstr>
      <vt:lpstr>OSGeo: An integral part of Open Science</vt:lpstr>
      <vt:lpstr>OSGeo: An integral part of Open Science</vt:lpstr>
      <vt:lpstr>   Communities and projects</vt:lpstr>
      <vt:lpstr>Open Science for EGU Early Career Scientists ?</vt:lpstr>
      <vt:lpstr>PowerPoint-Präsentation</vt:lpstr>
      <vt:lpstr>News: A OSGeo chapter for Europe</vt:lpstr>
      <vt:lpstr>News: OSGeo and AGU sign a Memorandum of Understanding</vt:lpstr>
      <vt:lpstr>PowerPoint-Präsentation</vt:lpstr>
      <vt:lpstr>FAIR Guiding Principles</vt:lpstr>
      <vt:lpstr>The Enabling FAIR project New Grant from Laura and John Arnold Foundation </vt:lpstr>
      <vt:lpstr>Enabling FAIR – Take aways</vt:lpstr>
      <vt:lpstr>OSGeo: Many ways to participate</vt:lpstr>
      <vt:lpstr>We need your input !</vt:lpstr>
      <vt:lpstr>Thanks for listening. Have a great EGU !</vt:lpstr>
      <vt:lpstr>PowerPoint-Präsentation</vt:lpstr>
    </vt:vector>
  </TitlesOfParts>
  <Company>DIW Berlin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Löwe, Peter</dc:creator>
  <cp:lastModifiedBy>Löwe, Peter</cp:lastModifiedBy>
  <cp:revision>48</cp:revision>
  <dcterms:created xsi:type="dcterms:W3CDTF">2018-04-09T07:53:17Z</dcterms:created>
  <dcterms:modified xsi:type="dcterms:W3CDTF">2018-04-11T12:56:57Z</dcterms:modified>
</cp:coreProperties>
</file>