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59" r:id="rId2"/>
    <p:sldId id="300" r:id="rId3"/>
    <p:sldId id="367" r:id="rId4"/>
    <p:sldId id="306" r:id="rId5"/>
    <p:sldId id="369" r:id="rId6"/>
    <p:sldId id="366" r:id="rId7"/>
    <p:sldId id="310" r:id="rId8"/>
    <p:sldId id="279" r:id="rId9"/>
    <p:sldId id="371" r:id="rId10"/>
    <p:sldId id="280" r:id="rId11"/>
    <p:sldId id="313" r:id="rId12"/>
    <p:sldId id="365" r:id="rId13"/>
    <p:sldId id="372" r:id="rId14"/>
    <p:sldId id="312" r:id="rId15"/>
    <p:sldId id="311" r:id="rId16"/>
    <p:sldId id="364" r:id="rId17"/>
    <p:sldId id="314" r:id="rId18"/>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4687E6"/>
    <a:srgbClr val="2D3293"/>
    <a:srgbClr val="A8CEDD"/>
    <a:srgbClr val="4A52F9"/>
    <a:srgbClr val="FF6D53"/>
    <a:srgbClr val="D6D6D6"/>
    <a:srgbClr val="4B54FF"/>
    <a:srgbClr val="5B72D1"/>
    <a:srgbClr val="5ED3FF"/>
    <a:srgbClr val="5AC3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3175" cap="flat">
              <a:solidFill>
                <a:srgbClr val="3797C6"/>
              </a:solidFill>
              <a:prstDash val="solid"/>
              <a:miter lim="400000"/>
            </a:ln>
          </a:top>
          <a:bottom>
            <a:ln w="12700" cap="flat">
              <a:noFill/>
              <a:miter lim="400000"/>
            </a:ln>
          </a:bottom>
          <a:insideH>
            <a:ln w="3175"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3175" cap="flat">
              <a:solidFill>
                <a:srgbClr val="B8B8B8"/>
              </a:solidFill>
              <a:prstDash val="solid"/>
              <a:miter lim="400000"/>
            </a:ln>
          </a:top>
          <a:bottom>
            <a:ln w="3175" cap="flat">
              <a:solidFill>
                <a:srgbClr val="B8B8B8"/>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12700" cap="flat">
              <a:solidFill>
                <a:srgbClr val="606060"/>
              </a:solidFill>
              <a:prstDash val="solid"/>
              <a:miter lim="400000"/>
            </a:ln>
          </a:top>
          <a:bottom>
            <a:ln w="3175" cap="flat">
              <a:solidFill>
                <a:srgbClr val="606060"/>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3175" cap="flat">
              <a:solidFill>
                <a:srgbClr val="5D5D5D"/>
              </a:solidFill>
              <a:custDash>
                <a:ds d="200000" sp="200000"/>
              </a:custDash>
              <a:miter lim="400000"/>
            </a:ln>
          </a:left>
          <a:right>
            <a:ln w="3175" cap="flat">
              <a:solidFill>
                <a:srgbClr val="5D5D5D"/>
              </a:solidFill>
              <a:custDash>
                <a:ds d="200000" sp="200000"/>
              </a:custDash>
              <a:miter lim="400000"/>
            </a:ln>
          </a:right>
          <a:top>
            <a:ln w="3175" cap="flat">
              <a:solidFill>
                <a:srgbClr val="5D5D5D"/>
              </a:solidFill>
              <a:custDash>
                <a:ds d="200000" sp="200000"/>
              </a:custDash>
              <a:miter lim="400000"/>
            </a:ln>
          </a:top>
          <a:bottom>
            <a:ln w="3175" cap="flat">
              <a:solidFill>
                <a:srgbClr val="5D5D5D"/>
              </a:solidFill>
              <a:custDash>
                <a:ds d="200000" sp="200000"/>
              </a:custDash>
              <a:miter lim="400000"/>
            </a:ln>
          </a:bottom>
          <a:insideH>
            <a:ln w="3175" cap="flat">
              <a:solidFill>
                <a:srgbClr val="5D5D5D"/>
              </a:solidFill>
              <a:custDash>
                <a:ds d="200000" sp="200000"/>
              </a:custDash>
              <a:miter lim="400000"/>
            </a:ln>
          </a:insideH>
          <a:insideV>
            <a:ln w="3175"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prstDash val="solid"/>
              <a:miter lim="400000"/>
            </a:ln>
          </a:top>
          <a:bottom>
            <a:ln w="12700" cap="flat">
              <a:noFill/>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12700" cap="flat">
              <a:noFill/>
              <a:miter lim="400000"/>
            </a:ln>
          </a:top>
          <a:bottom>
            <a:ln w="3175" cap="flat">
              <a:solidFill>
                <a:srgbClr val="000000"/>
              </a:solidFill>
              <a:prstDash val="solid"/>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82"/>
    <p:restoredTop sz="82517"/>
  </p:normalViewPr>
  <p:slideViewPr>
    <p:cSldViewPr snapToGrid="0" snapToObjects="1">
      <p:cViewPr varScale="1">
        <p:scale>
          <a:sx n="60" d="100"/>
          <a:sy n="60" d="100"/>
        </p:scale>
        <p:origin x="1144" y="168"/>
      </p:cViewPr>
      <p:guideLst/>
    </p:cSldViewPr>
  </p:slideViewPr>
  <p:outlineViewPr>
    <p:cViewPr>
      <p:scale>
        <a:sx n="33" d="100"/>
        <a:sy n="33" d="100"/>
      </p:scale>
      <p:origin x="0" y="-4308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61" d="100"/>
          <a:sy n="161" d="100"/>
        </p:scale>
        <p:origin x="5048" y="2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alessia/Documents/progetti/OA_CONNECT/meetings/2019-03_OSConferenceBerlin/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alessia/Documents/progetti/OA_CONNECT/meetings/2019-03_OSConferenceBerlin/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alessia/Documents/progetti/OA_CONNECT/meetings/2019-03_OSConferenceBerlin/dat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alessia/Documents/progetti/OA_CONNECT/meetings/2019-03_OSConferenceBerlin/data.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barChart>
        <c:barDir val="col"/>
        <c:grouping val="clustered"/>
        <c:varyColors val="0"/>
        <c:ser>
          <c:idx val="0"/>
          <c:order val="0"/>
          <c:tx>
            <c:strRef>
              <c:f>Sheet1!$A$2</c:f>
              <c:strCache>
                <c:ptCount val="1"/>
                <c:pt idx="0">
                  <c:v>literature</c:v>
                </c:pt>
              </c:strCache>
            </c:strRef>
          </c:tx>
          <c:spPr>
            <a:solidFill>
              <a:schemeClr val="accent4"/>
            </a:solidFill>
            <a:ln>
              <a:noFill/>
            </a:ln>
            <a:effectLst/>
          </c:spPr>
          <c:invertIfNegative val="0"/>
          <c:cat>
            <c:strRef>
              <c:f>Sheet1!$B$1:$C$1</c:f>
              <c:strCache>
                <c:ptCount val="2"/>
                <c:pt idx="0">
                  <c:v>old CAP</c:v>
                </c:pt>
                <c:pt idx="1">
                  <c:v>new CAP</c:v>
                </c:pt>
              </c:strCache>
            </c:strRef>
          </c:cat>
          <c:val>
            <c:numRef>
              <c:f>Sheet1!$B$2:$C$2</c:f>
              <c:numCache>
                <c:formatCode>General</c:formatCode>
                <c:ptCount val="2"/>
                <c:pt idx="0">
                  <c:v>25000000</c:v>
                </c:pt>
                <c:pt idx="1">
                  <c:v>94000000</c:v>
                </c:pt>
              </c:numCache>
            </c:numRef>
          </c:val>
          <c:extLst>
            <c:ext xmlns:c16="http://schemas.microsoft.com/office/drawing/2014/chart" uri="{C3380CC4-5D6E-409C-BE32-E72D297353CC}">
              <c16:uniqueId val="{00000000-A73D-E147-B973-DC255A7624FD}"/>
            </c:ext>
          </c:extLst>
        </c:ser>
        <c:dLbls>
          <c:showLegendKey val="0"/>
          <c:showVal val="0"/>
          <c:showCatName val="0"/>
          <c:showSerName val="0"/>
          <c:showPercent val="0"/>
          <c:showBubbleSize val="0"/>
        </c:dLbls>
        <c:gapWidth val="219"/>
        <c:overlap val="-27"/>
        <c:axId val="1698120896"/>
        <c:axId val="1702384032"/>
      </c:barChart>
      <c:catAx>
        <c:axId val="1698120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702384032"/>
        <c:crosses val="autoZero"/>
        <c:auto val="1"/>
        <c:lblAlgn val="ctr"/>
        <c:lblOffset val="100"/>
        <c:noMultiLvlLbl val="0"/>
      </c:catAx>
      <c:valAx>
        <c:axId val="17023840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6981208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barChart>
        <c:barDir val="col"/>
        <c:grouping val="clustered"/>
        <c:varyColors val="0"/>
        <c:ser>
          <c:idx val="0"/>
          <c:order val="0"/>
          <c:tx>
            <c:strRef>
              <c:f>Sheet2!$A$2</c:f>
              <c:strCache>
                <c:ptCount val="1"/>
                <c:pt idx="0">
                  <c:v>research data</c:v>
                </c:pt>
              </c:strCache>
            </c:strRef>
          </c:tx>
          <c:spPr>
            <a:solidFill>
              <a:schemeClr val="accent2"/>
            </a:solidFill>
            <a:ln>
              <a:noFill/>
            </a:ln>
            <a:effectLst/>
          </c:spPr>
          <c:invertIfNegative val="0"/>
          <c:cat>
            <c:strRef>
              <c:f>Sheet2!$B$1:$C$1</c:f>
              <c:strCache>
                <c:ptCount val="2"/>
                <c:pt idx="0">
                  <c:v>old CAP</c:v>
                </c:pt>
                <c:pt idx="1">
                  <c:v>new CAP</c:v>
                </c:pt>
              </c:strCache>
            </c:strRef>
          </c:cat>
          <c:val>
            <c:numRef>
              <c:f>Sheet2!$B$2:$C$2</c:f>
              <c:numCache>
                <c:formatCode>General</c:formatCode>
                <c:ptCount val="2"/>
                <c:pt idx="0">
                  <c:v>670000</c:v>
                </c:pt>
                <c:pt idx="1">
                  <c:v>4600000</c:v>
                </c:pt>
              </c:numCache>
            </c:numRef>
          </c:val>
          <c:extLst>
            <c:ext xmlns:c16="http://schemas.microsoft.com/office/drawing/2014/chart" uri="{C3380CC4-5D6E-409C-BE32-E72D297353CC}">
              <c16:uniqueId val="{00000000-2E4E-7848-ACFF-8C1032AF87EA}"/>
            </c:ext>
          </c:extLst>
        </c:ser>
        <c:dLbls>
          <c:showLegendKey val="0"/>
          <c:showVal val="0"/>
          <c:showCatName val="0"/>
          <c:showSerName val="0"/>
          <c:showPercent val="0"/>
          <c:showBubbleSize val="0"/>
        </c:dLbls>
        <c:gapWidth val="219"/>
        <c:overlap val="-27"/>
        <c:axId val="1737761184"/>
        <c:axId val="1738854672"/>
      </c:barChart>
      <c:catAx>
        <c:axId val="1737761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738854672"/>
        <c:crosses val="autoZero"/>
        <c:auto val="1"/>
        <c:lblAlgn val="ctr"/>
        <c:lblOffset val="100"/>
        <c:noMultiLvlLbl val="0"/>
      </c:catAx>
      <c:valAx>
        <c:axId val="17388546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7377611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barChart>
        <c:barDir val="col"/>
        <c:grouping val="clustered"/>
        <c:varyColors val="0"/>
        <c:ser>
          <c:idx val="0"/>
          <c:order val="0"/>
          <c:tx>
            <c:strRef>
              <c:f>Sheet3!$A$2</c:f>
              <c:strCache>
                <c:ptCount val="1"/>
                <c:pt idx="0">
                  <c:v>software</c:v>
                </c:pt>
              </c:strCache>
            </c:strRef>
          </c:tx>
          <c:spPr>
            <a:solidFill>
              <a:schemeClr val="accent1"/>
            </a:solidFill>
            <a:ln>
              <a:noFill/>
            </a:ln>
            <a:effectLst/>
          </c:spPr>
          <c:invertIfNegative val="0"/>
          <c:cat>
            <c:strRef>
              <c:f>Sheet3!$B$1:$C$1</c:f>
              <c:strCache>
                <c:ptCount val="2"/>
                <c:pt idx="0">
                  <c:v>old CAP</c:v>
                </c:pt>
                <c:pt idx="1">
                  <c:v>new CAP</c:v>
                </c:pt>
              </c:strCache>
            </c:strRef>
          </c:cat>
          <c:val>
            <c:numRef>
              <c:f>Sheet3!$B$2:$C$2</c:f>
              <c:numCache>
                <c:formatCode>General</c:formatCode>
                <c:ptCount val="2"/>
                <c:pt idx="0">
                  <c:v>80000</c:v>
                </c:pt>
                <c:pt idx="1">
                  <c:v>134000</c:v>
                </c:pt>
              </c:numCache>
            </c:numRef>
          </c:val>
          <c:extLst>
            <c:ext xmlns:c16="http://schemas.microsoft.com/office/drawing/2014/chart" uri="{C3380CC4-5D6E-409C-BE32-E72D297353CC}">
              <c16:uniqueId val="{00000000-BF9C-5148-88A5-7FDB8B355979}"/>
            </c:ext>
          </c:extLst>
        </c:ser>
        <c:dLbls>
          <c:showLegendKey val="0"/>
          <c:showVal val="0"/>
          <c:showCatName val="0"/>
          <c:showSerName val="0"/>
          <c:showPercent val="0"/>
          <c:showBubbleSize val="0"/>
        </c:dLbls>
        <c:gapWidth val="219"/>
        <c:overlap val="-27"/>
        <c:axId val="1741768384"/>
        <c:axId val="1698886272"/>
      </c:barChart>
      <c:catAx>
        <c:axId val="1741768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698886272"/>
        <c:crosses val="autoZero"/>
        <c:auto val="1"/>
        <c:lblAlgn val="ctr"/>
        <c:lblOffset val="100"/>
        <c:noMultiLvlLbl val="0"/>
      </c:catAx>
      <c:valAx>
        <c:axId val="1698886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7417683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barChart>
        <c:barDir val="col"/>
        <c:grouping val="clustered"/>
        <c:varyColors val="0"/>
        <c:ser>
          <c:idx val="0"/>
          <c:order val="0"/>
          <c:tx>
            <c:strRef>
              <c:f>Sheet4!$A$2</c:f>
              <c:strCache>
                <c:ptCount val="1"/>
                <c:pt idx="0">
                  <c:v>other</c:v>
                </c:pt>
              </c:strCache>
            </c:strRef>
          </c:tx>
          <c:spPr>
            <a:solidFill>
              <a:schemeClr val="accent6"/>
            </a:solidFill>
            <a:ln>
              <a:noFill/>
            </a:ln>
            <a:effectLst/>
          </c:spPr>
          <c:invertIfNegative val="0"/>
          <c:cat>
            <c:strRef>
              <c:f>Sheet4!$B$1:$C$1</c:f>
              <c:strCache>
                <c:ptCount val="2"/>
                <c:pt idx="0">
                  <c:v>old CAP</c:v>
                </c:pt>
                <c:pt idx="1">
                  <c:v>new CAP</c:v>
                </c:pt>
              </c:strCache>
            </c:strRef>
          </c:cat>
          <c:val>
            <c:numRef>
              <c:f>Sheet4!$B$2:$C$2</c:f>
              <c:numCache>
                <c:formatCode>General</c:formatCode>
                <c:ptCount val="2"/>
                <c:pt idx="0">
                  <c:v>3200000</c:v>
                </c:pt>
                <c:pt idx="1">
                  <c:v>4500000</c:v>
                </c:pt>
              </c:numCache>
            </c:numRef>
          </c:val>
          <c:extLst>
            <c:ext xmlns:c16="http://schemas.microsoft.com/office/drawing/2014/chart" uri="{C3380CC4-5D6E-409C-BE32-E72D297353CC}">
              <c16:uniqueId val="{00000000-9F6A-1D4B-B343-68EA6915B948}"/>
            </c:ext>
          </c:extLst>
        </c:ser>
        <c:dLbls>
          <c:showLegendKey val="0"/>
          <c:showVal val="0"/>
          <c:showCatName val="0"/>
          <c:showSerName val="0"/>
          <c:showPercent val="0"/>
          <c:showBubbleSize val="0"/>
        </c:dLbls>
        <c:gapWidth val="219"/>
        <c:overlap val="-27"/>
        <c:axId val="1740730640"/>
        <c:axId val="1702854848"/>
      </c:barChart>
      <c:catAx>
        <c:axId val="1740730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702854848"/>
        <c:crosses val="autoZero"/>
        <c:auto val="1"/>
        <c:lblAlgn val="ctr"/>
        <c:lblOffset val="100"/>
        <c:noMultiLvlLbl val="0"/>
      </c:catAx>
      <c:valAx>
        <c:axId val="17028548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7407306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colors2.xml><?xml version="1.0" encoding="utf-8"?>
<cs:colorStyle xmlns:cs="http://schemas.microsoft.com/office/drawing/2012/chartStyle" xmlns:a="http://schemas.openxmlformats.org/drawingml/2006/main" meth="withinLinear" id="15">
  <a:schemeClr val="accent2"/>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B50E84-4463-C642-9E97-EB2D519FF419}" type="doc">
      <dgm:prSet loTypeId="urn:microsoft.com/office/officeart/2008/layout/PictureAccentList" loCatId="" qsTypeId="urn:microsoft.com/office/officeart/2005/8/quickstyle/simple1" qsCatId="simple" csTypeId="urn:microsoft.com/office/officeart/2005/8/colors/colorful1" csCatId="colorful" phldr="1"/>
      <dgm:spPr/>
      <dgm:t>
        <a:bodyPr/>
        <a:lstStyle/>
        <a:p>
          <a:endParaRPr lang="en-US"/>
        </a:p>
      </dgm:t>
    </dgm:pt>
    <dgm:pt modelId="{4AB232B6-2AFD-3546-BF83-8DFB217C187B}">
      <dgm:prSet custT="1"/>
      <dgm:spPr/>
      <dgm:t>
        <a:bodyPr/>
        <a:lstStyle/>
        <a:p>
          <a:pPr algn="ctr" rtl="0"/>
          <a:r>
            <a:rPr lang="en-US" sz="4400" dirty="0"/>
            <a:t>European (and beyond) infrastructure </a:t>
          </a:r>
        </a:p>
        <a:p>
          <a:pPr algn="ctr" rtl="0"/>
          <a:r>
            <a:rPr lang="en-US" sz="4400" dirty="0"/>
            <a:t>for Open Access and Open Science</a:t>
          </a:r>
        </a:p>
      </dgm:t>
    </dgm:pt>
    <dgm:pt modelId="{2D3AD58C-8470-C544-B588-B32BD494DA03}" type="parTrans" cxnId="{623C5716-F3AE-8C43-AE78-9046CC3E1767}">
      <dgm:prSet/>
      <dgm:spPr/>
      <dgm:t>
        <a:bodyPr/>
        <a:lstStyle/>
        <a:p>
          <a:endParaRPr lang="en-US" sz="1600"/>
        </a:p>
      </dgm:t>
    </dgm:pt>
    <dgm:pt modelId="{92F86E38-E18E-B249-869E-03E97A5116C4}" type="sibTrans" cxnId="{623C5716-F3AE-8C43-AE78-9046CC3E1767}">
      <dgm:prSet/>
      <dgm:spPr/>
      <dgm:t>
        <a:bodyPr/>
        <a:lstStyle/>
        <a:p>
          <a:endParaRPr lang="en-US" sz="1600"/>
        </a:p>
      </dgm:t>
    </dgm:pt>
    <dgm:pt modelId="{4596AD25-4957-0F4B-AE69-51F2F8AB7304}">
      <dgm:prSet custT="1"/>
      <dgm:spPr/>
      <dgm:t>
        <a:bodyPr/>
        <a:lstStyle/>
        <a:p>
          <a:pPr algn="ctr" rtl="0"/>
          <a:r>
            <a:rPr lang="en-US" sz="2800" b="0" dirty="0"/>
            <a:t>Networking infrastructure: Open Access/Science advocacy and support, interoperability, global alignment on Open Science, National Open Access Desks, </a:t>
          </a:r>
          <a:r>
            <a:rPr lang="en-US" sz="2800" b="0" dirty="0" err="1"/>
            <a:t>FAIRness</a:t>
          </a:r>
          <a:r>
            <a:rPr lang="en-US" sz="2800" b="0" dirty="0"/>
            <a:t> of research data, citizen science, etc.</a:t>
          </a:r>
        </a:p>
      </dgm:t>
    </dgm:pt>
    <dgm:pt modelId="{F38304CA-E23E-C940-B3AA-18E1506BD481}" type="parTrans" cxnId="{27ABDE1F-8A98-7242-B213-5D40BB72416B}">
      <dgm:prSet/>
      <dgm:spPr/>
      <dgm:t>
        <a:bodyPr/>
        <a:lstStyle/>
        <a:p>
          <a:endParaRPr lang="en-US" sz="1600"/>
        </a:p>
      </dgm:t>
    </dgm:pt>
    <dgm:pt modelId="{FC416D6A-882E-B249-A448-4B783C212D36}" type="sibTrans" cxnId="{27ABDE1F-8A98-7242-B213-5D40BB72416B}">
      <dgm:prSet/>
      <dgm:spPr/>
      <dgm:t>
        <a:bodyPr/>
        <a:lstStyle/>
        <a:p>
          <a:endParaRPr lang="en-US" sz="1600"/>
        </a:p>
      </dgm:t>
    </dgm:pt>
    <dgm:pt modelId="{7F234D09-DC7E-5441-94F1-03A9467454DA}">
      <dgm:prSet custT="1"/>
      <dgm:spPr/>
      <dgm:t>
        <a:bodyPr/>
        <a:lstStyle/>
        <a:p>
          <a:pPr algn="ctr" rtl="0"/>
          <a:r>
            <a:rPr lang="en-US" sz="2800" b="0" dirty="0"/>
            <a:t>Technical infrastructure: services for, e.g., monitoring of Open Access/Science and Research Impact for funders and research infrastructures</a:t>
          </a:r>
        </a:p>
      </dgm:t>
    </dgm:pt>
    <dgm:pt modelId="{4799BEE9-C73E-5E4B-A4A6-CB397719DE8E}" type="parTrans" cxnId="{2AA3AA60-861A-694A-9DB2-B6125BC36DAF}">
      <dgm:prSet/>
      <dgm:spPr/>
      <dgm:t>
        <a:bodyPr/>
        <a:lstStyle/>
        <a:p>
          <a:endParaRPr lang="en-US" sz="1600"/>
        </a:p>
      </dgm:t>
    </dgm:pt>
    <dgm:pt modelId="{81FC3786-B395-184E-B107-4F7D36E1C6D7}" type="sibTrans" cxnId="{2AA3AA60-861A-694A-9DB2-B6125BC36DAF}">
      <dgm:prSet/>
      <dgm:spPr/>
      <dgm:t>
        <a:bodyPr/>
        <a:lstStyle/>
        <a:p>
          <a:endParaRPr lang="en-US" sz="1600"/>
        </a:p>
      </dgm:t>
    </dgm:pt>
    <dgm:pt modelId="{00B79F0E-DBC4-CC4E-93A1-899C05094F76}" type="pres">
      <dgm:prSet presAssocID="{70B50E84-4463-C642-9E97-EB2D519FF419}" presName="layout" presStyleCnt="0">
        <dgm:presLayoutVars>
          <dgm:chMax/>
          <dgm:chPref/>
          <dgm:dir/>
          <dgm:animOne val="branch"/>
          <dgm:animLvl val="lvl"/>
          <dgm:resizeHandles/>
        </dgm:presLayoutVars>
      </dgm:prSet>
      <dgm:spPr/>
    </dgm:pt>
    <dgm:pt modelId="{6241B2AC-941C-584F-8315-9F7B48BF92F6}" type="pres">
      <dgm:prSet presAssocID="{4AB232B6-2AFD-3546-BF83-8DFB217C187B}" presName="root" presStyleCnt="0">
        <dgm:presLayoutVars>
          <dgm:chMax/>
          <dgm:chPref val="4"/>
        </dgm:presLayoutVars>
      </dgm:prSet>
      <dgm:spPr/>
    </dgm:pt>
    <dgm:pt modelId="{539179D2-0B75-524A-A4DE-0C2D23AA8A8C}" type="pres">
      <dgm:prSet presAssocID="{4AB232B6-2AFD-3546-BF83-8DFB217C187B}" presName="rootComposite" presStyleCnt="0">
        <dgm:presLayoutVars/>
      </dgm:prSet>
      <dgm:spPr/>
    </dgm:pt>
    <dgm:pt modelId="{FBA64F6A-2835-3E49-B476-BB994B4B7A30}" type="pres">
      <dgm:prSet presAssocID="{4AB232B6-2AFD-3546-BF83-8DFB217C187B}" presName="rootText" presStyleLbl="node0" presStyleIdx="0" presStyleCnt="1" custLinFactNeighborX="-232" custLinFactNeighborY="-4191">
        <dgm:presLayoutVars>
          <dgm:chMax/>
          <dgm:chPref val="4"/>
        </dgm:presLayoutVars>
      </dgm:prSet>
      <dgm:spPr/>
    </dgm:pt>
    <dgm:pt modelId="{45F8155F-0B27-CB4E-87EB-695925A41BBF}" type="pres">
      <dgm:prSet presAssocID="{4AB232B6-2AFD-3546-BF83-8DFB217C187B}" presName="childShape" presStyleCnt="0">
        <dgm:presLayoutVars>
          <dgm:chMax val="0"/>
          <dgm:chPref val="0"/>
        </dgm:presLayoutVars>
      </dgm:prSet>
      <dgm:spPr/>
    </dgm:pt>
    <dgm:pt modelId="{D93E37F1-AE0D-9441-BCC8-9B86773878CD}" type="pres">
      <dgm:prSet presAssocID="{4596AD25-4957-0F4B-AE69-51F2F8AB7304}" presName="childComposite" presStyleCnt="0">
        <dgm:presLayoutVars>
          <dgm:chMax val="0"/>
          <dgm:chPref val="0"/>
        </dgm:presLayoutVars>
      </dgm:prSet>
      <dgm:spPr/>
    </dgm:pt>
    <dgm:pt modelId="{7D1500A8-1483-1543-B911-F994E2A47414}" type="pres">
      <dgm:prSet presAssocID="{4596AD25-4957-0F4B-AE69-51F2F8AB7304}" presName="Image" presStyleLbl="node1" presStyleIdx="0" presStyleCnt="2"/>
      <dgm:spPr>
        <a:noFill/>
        <a:ln>
          <a:noFill/>
        </a:ln>
      </dgm:spPr>
    </dgm:pt>
    <dgm:pt modelId="{4E258353-14EB-034F-81A7-430A72729655}" type="pres">
      <dgm:prSet presAssocID="{4596AD25-4957-0F4B-AE69-51F2F8AB7304}" presName="childText" presStyleLbl="lnNode1" presStyleIdx="0" presStyleCnt="2" custScaleX="91977" custLinFactNeighborX="-141">
        <dgm:presLayoutVars>
          <dgm:chMax val="0"/>
          <dgm:chPref val="0"/>
          <dgm:bulletEnabled val="1"/>
        </dgm:presLayoutVars>
      </dgm:prSet>
      <dgm:spPr/>
    </dgm:pt>
    <dgm:pt modelId="{7E9343D3-DBF0-F54F-A8DC-52B2A4CEB16E}" type="pres">
      <dgm:prSet presAssocID="{7F234D09-DC7E-5441-94F1-03A9467454DA}" presName="childComposite" presStyleCnt="0">
        <dgm:presLayoutVars>
          <dgm:chMax val="0"/>
          <dgm:chPref val="0"/>
        </dgm:presLayoutVars>
      </dgm:prSet>
      <dgm:spPr/>
    </dgm:pt>
    <dgm:pt modelId="{8B0FD004-382E-934F-9C45-615B33C0CAC4}" type="pres">
      <dgm:prSet presAssocID="{7F234D09-DC7E-5441-94F1-03A9467454DA}" presName="Image" presStyleLbl="node1" presStyleIdx="1" presStyleCnt="2"/>
      <dgm:spPr>
        <a:solidFill>
          <a:srgbClr val="FFFFFF"/>
        </a:solidFill>
        <a:ln>
          <a:solidFill>
            <a:srgbClr val="FFFFFF"/>
          </a:solidFill>
        </a:ln>
      </dgm:spPr>
    </dgm:pt>
    <dgm:pt modelId="{EA1A2971-B0BF-264C-AD72-94C435D6F736}" type="pres">
      <dgm:prSet presAssocID="{7F234D09-DC7E-5441-94F1-03A9467454DA}" presName="childText" presStyleLbl="lnNode1" presStyleIdx="1" presStyleCnt="2" custScaleX="91977" custLinFactNeighborX="-141">
        <dgm:presLayoutVars>
          <dgm:chMax val="0"/>
          <dgm:chPref val="0"/>
          <dgm:bulletEnabled val="1"/>
        </dgm:presLayoutVars>
      </dgm:prSet>
      <dgm:spPr/>
    </dgm:pt>
  </dgm:ptLst>
  <dgm:cxnLst>
    <dgm:cxn modelId="{623C5716-F3AE-8C43-AE78-9046CC3E1767}" srcId="{70B50E84-4463-C642-9E97-EB2D519FF419}" destId="{4AB232B6-2AFD-3546-BF83-8DFB217C187B}" srcOrd="0" destOrd="0" parTransId="{2D3AD58C-8470-C544-B588-B32BD494DA03}" sibTransId="{92F86E38-E18E-B249-869E-03E97A5116C4}"/>
    <dgm:cxn modelId="{27ABDE1F-8A98-7242-B213-5D40BB72416B}" srcId="{4AB232B6-2AFD-3546-BF83-8DFB217C187B}" destId="{4596AD25-4957-0F4B-AE69-51F2F8AB7304}" srcOrd="0" destOrd="0" parTransId="{F38304CA-E23E-C940-B3AA-18E1506BD481}" sibTransId="{FC416D6A-882E-B249-A448-4B783C212D36}"/>
    <dgm:cxn modelId="{8987685D-87A1-8044-88CD-6F34096FF9BF}" type="presOf" srcId="{4596AD25-4957-0F4B-AE69-51F2F8AB7304}" destId="{4E258353-14EB-034F-81A7-430A72729655}" srcOrd="0" destOrd="0" presId="urn:microsoft.com/office/officeart/2008/layout/PictureAccentList"/>
    <dgm:cxn modelId="{2AA3AA60-861A-694A-9DB2-B6125BC36DAF}" srcId="{4AB232B6-2AFD-3546-BF83-8DFB217C187B}" destId="{7F234D09-DC7E-5441-94F1-03A9467454DA}" srcOrd="1" destOrd="0" parTransId="{4799BEE9-C73E-5E4B-A4A6-CB397719DE8E}" sibTransId="{81FC3786-B395-184E-B107-4F7D36E1C6D7}"/>
    <dgm:cxn modelId="{47E742BB-475A-7843-846B-4DBADB3675A3}" type="presOf" srcId="{70B50E84-4463-C642-9E97-EB2D519FF419}" destId="{00B79F0E-DBC4-CC4E-93A1-899C05094F76}" srcOrd="0" destOrd="0" presId="urn:microsoft.com/office/officeart/2008/layout/PictureAccentList"/>
    <dgm:cxn modelId="{D65957EC-50B0-A14F-923E-065FC523D06E}" type="presOf" srcId="{4AB232B6-2AFD-3546-BF83-8DFB217C187B}" destId="{FBA64F6A-2835-3E49-B476-BB994B4B7A30}" srcOrd="0" destOrd="0" presId="urn:microsoft.com/office/officeart/2008/layout/PictureAccentList"/>
    <dgm:cxn modelId="{10C3C2EF-CBF1-5B4D-BCB7-9B8802C5285A}" type="presOf" srcId="{7F234D09-DC7E-5441-94F1-03A9467454DA}" destId="{EA1A2971-B0BF-264C-AD72-94C435D6F736}" srcOrd="0" destOrd="0" presId="urn:microsoft.com/office/officeart/2008/layout/PictureAccentList"/>
    <dgm:cxn modelId="{8E83F5BB-5BE6-E344-8A3E-00861AAB00FE}" type="presParOf" srcId="{00B79F0E-DBC4-CC4E-93A1-899C05094F76}" destId="{6241B2AC-941C-584F-8315-9F7B48BF92F6}" srcOrd="0" destOrd="0" presId="urn:microsoft.com/office/officeart/2008/layout/PictureAccentList"/>
    <dgm:cxn modelId="{0C052FE5-2F1E-4548-86B6-15BC7431C538}" type="presParOf" srcId="{6241B2AC-941C-584F-8315-9F7B48BF92F6}" destId="{539179D2-0B75-524A-A4DE-0C2D23AA8A8C}" srcOrd="0" destOrd="0" presId="urn:microsoft.com/office/officeart/2008/layout/PictureAccentList"/>
    <dgm:cxn modelId="{540B7832-2990-9649-9FEE-CA753AC3DB94}" type="presParOf" srcId="{539179D2-0B75-524A-A4DE-0C2D23AA8A8C}" destId="{FBA64F6A-2835-3E49-B476-BB994B4B7A30}" srcOrd="0" destOrd="0" presId="urn:microsoft.com/office/officeart/2008/layout/PictureAccentList"/>
    <dgm:cxn modelId="{3121986D-AFEE-584C-A236-240412D1D2BE}" type="presParOf" srcId="{6241B2AC-941C-584F-8315-9F7B48BF92F6}" destId="{45F8155F-0B27-CB4E-87EB-695925A41BBF}" srcOrd="1" destOrd="0" presId="urn:microsoft.com/office/officeart/2008/layout/PictureAccentList"/>
    <dgm:cxn modelId="{B6E9DC9D-A85D-5D45-8F59-D23696A9ECF3}" type="presParOf" srcId="{45F8155F-0B27-CB4E-87EB-695925A41BBF}" destId="{D93E37F1-AE0D-9441-BCC8-9B86773878CD}" srcOrd="0" destOrd="0" presId="urn:microsoft.com/office/officeart/2008/layout/PictureAccentList"/>
    <dgm:cxn modelId="{C57AECDC-6180-7542-B8D3-0E9AF57FEA0D}" type="presParOf" srcId="{D93E37F1-AE0D-9441-BCC8-9B86773878CD}" destId="{7D1500A8-1483-1543-B911-F994E2A47414}" srcOrd="0" destOrd="0" presId="urn:microsoft.com/office/officeart/2008/layout/PictureAccentList"/>
    <dgm:cxn modelId="{6F7FC329-7A25-DA4B-B8C8-1F0EBF5DC54B}" type="presParOf" srcId="{D93E37F1-AE0D-9441-BCC8-9B86773878CD}" destId="{4E258353-14EB-034F-81A7-430A72729655}" srcOrd="1" destOrd="0" presId="urn:microsoft.com/office/officeart/2008/layout/PictureAccentList"/>
    <dgm:cxn modelId="{22A12613-5DCB-BF4E-8735-1801A0F1DDD7}" type="presParOf" srcId="{45F8155F-0B27-CB4E-87EB-695925A41BBF}" destId="{7E9343D3-DBF0-F54F-A8DC-52B2A4CEB16E}" srcOrd="1" destOrd="0" presId="urn:microsoft.com/office/officeart/2008/layout/PictureAccentList"/>
    <dgm:cxn modelId="{1BDF55AD-D4C4-F04C-B9F9-DF44EF578DC3}" type="presParOf" srcId="{7E9343D3-DBF0-F54F-A8DC-52B2A4CEB16E}" destId="{8B0FD004-382E-934F-9C45-615B33C0CAC4}" srcOrd="0" destOrd="0" presId="urn:microsoft.com/office/officeart/2008/layout/PictureAccentList"/>
    <dgm:cxn modelId="{2825F4BF-A4C0-9E45-9C0A-12CD752DD446}" type="presParOf" srcId="{7E9343D3-DBF0-F54F-A8DC-52B2A4CEB16E}" destId="{EA1A2971-B0BF-264C-AD72-94C435D6F736}"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E065E6-ACB4-7145-860F-831B08E29190}" type="doc">
      <dgm:prSet loTypeId="urn:microsoft.com/office/officeart/2008/layout/VerticalCurvedList" loCatId="" qsTypeId="urn:microsoft.com/office/officeart/2005/8/quickstyle/simple4" qsCatId="simple" csTypeId="urn:microsoft.com/office/officeart/2005/8/colors/accent1_2" csCatId="accent1" phldr="1"/>
      <dgm:spPr/>
      <dgm:t>
        <a:bodyPr/>
        <a:lstStyle/>
        <a:p>
          <a:endParaRPr lang="en-US"/>
        </a:p>
      </dgm:t>
    </dgm:pt>
    <dgm:pt modelId="{7BC303C6-31AD-9241-BC39-3309B2CC4622}">
      <dgm:prSet phldrT="[Text]"/>
      <dgm:spPr/>
      <dgm:t>
        <a:bodyPr/>
        <a:lstStyle/>
        <a:p>
          <a:r>
            <a:rPr lang="en-US" b="1" dirty="0"/>
            <a:t>Open</a:t>
          </a:r>
        </a:p>
      </dgm:t>
    </dgm:pt>
    <dgm:pt modelId="{C5D31416-0913-A547-8439-310FDD3D62F2}" type="parTrans" cxnId="{816DB273-EA0C-324D-BDB6-EA05085B654C}">
      <dgm:prSet/>
      <dgm:spPr/>
      <dgm:t>
        <a:bodyPr/>
        <a:lstStyle/>
        <a:p>
          <a:endParaRPr lang="en-US" b="1"/>
        </a:p>
      </dgm:t>
    </dgm:pt>
    <dgm:pt modelId="{1C38F11C-7D97-2B43-9E8C-C29B901E2782}" type="sibTrans" cxnId="{816DB273-EA0C-324D-BDB6-EA05085B654C}">
      <dgm:prSet>
        <dgm:style>
          <a:lnRef idx="1">
            <a:schemeClr val="accent6"/>
          </a:lnRef>
          <a:fillRef idx="3">
            <a:schemeClr val="accent6"/>
          </a:fillRef>
          <a:effectRef idx="2">
            <a:schemeClr val="accent6"/>
          </a:effectRef>
          <a:fontRef idx="minor">
            <a:schemeClr val="lt1"/>
          </a:fontRef>
        </dgm:style>
      </dgm:prSet>
      <dgm:spPr/>
      <dgm:t>
        <a:bodyPr/>
        <a:lstStyle/>
        <a:p>
          <a:endParaRPr lang="en-US" b="1"/>
        </a:p>
      </dgm:t>
    </dgm:pt>
    <dgm:pt modelId="{CBC2F20C-24F0-6D48-9CBD-7A63D311A6C7}">
      <dgm:prSet/>
      <dgm:spPr/>
      <dgm:t>
        <a:bodyPr/>
        <a:lstStyle/>
        <a:p>
          <a:r>
            <a:rPr lang="en-US" b="1" dirty="0"/>
            <a:t>De-duplicated</a:t>
          </a:r>
        </a:p>
      </dgm:t>
    </dgm:pt>
    <dgm:pt modelId="{544D8C9C-7AC6-1541-B36B-BACC1D5CC43C}" type="parTrans" cxnId="{050F8CDC-F39C-4341-B5D2-779A6708E9B4}">
      <dgm:prSet/>
      <dgm:spPr/>
      <dgm:t>
        <a:bodyPr/>
        <a:lstStyle/>
        <a:p>
          <a:endParaRPr lang="en-US" b="1"/>
        </a:p>
      </dgm:t>
    </dgm:pt>
    <dgm:pt modelId="{A524732A-1946-B848-B62F-6CA617362229}" type="sibTrans" cxnId="{050F8CDC-F39C-4341-B5D2-779A6708E9B4}">
      <dgm:prSet/>
      <dgm:spPr/>
      <dgm:t>
        <a:bodyPr/>
        <a:lstStyle/>
        <a:p>
          <a:endParaRPr lang="en-US" b="1"/>
        </a:p>
      </dgm:t>
    </dgm:pt>
    <dgm:pt modelId="{B9858F17-D6C4-3A4C-95BE-7FF8DED2F519}">
      <dgm:prSet/>
      <dgm:spPr/>
      <dgm:t>
        <a:bodyPr/>
        <a:lstStyle/>
        <a:p>
          <a:r>
            <a:rPr lang="en-US" b="1" dirty="0"/>
            <a:t>Transparent</a:t>
          </a:r>
        </a:p>
      </dgm:t>
    </dgm:pt>
    <dgm:pt modelId="{D3EE2303-2524-E444-9A94-0C231BE604BE}" type="parTrans" cxnId="{5928FF7C-4559-974C-84BA-AABC4671BA29}">
      <dgm:prSet/>
      <dgm:spPr/>
      <dgm:t>
        <a:bodyPr/>
        <a:lstStyle/>
        <a:p>
          <a:endParaRPr lang="en-US" b="1"/>
        </a:p>
      </dgm:t>
    </dgm:pt>
    <dgm:pt modelId="{2A0AD6B7-B68B-B74D-803E-F9C15D06DE63}" type="sibTrans" cxnId="{5928FF7C-4559-974C-84BA-AABC4671BA29}">
      <dgm:prSet/>
      <dgm:spPr/>
      <dgm:t>
        <a:bodyPr/>
        <a:lstStyle/>
        <a:p>
          <a:endParaRPr lang="en-US" b="1"/>
        </a:p>
      </dgm:t>
    </dgm:pt>
    <dgm:pt modelId="{AC6A0C4E-51D5-9A4A-87B7-DE77758C525C}">
      <dgm:prSet/>
      <dgm:spPr/>
      <dgm:t>
        <a:bodyPr/>
        <a:lstStyle/>
        <a:p>
          <a:r>
            <a:rPr lang="en-US" b="1" dirty="0"/>
            <a:t>Participatory</a:t>
          </a:r>
        </a:p>
      </dgm:t>
    </dgm:pt>
    <dgm:pt modelId="{3191086A-C342-DC43-9EB1-C69D3C983AC0}" type="parTrans" cxnId="{034C74BC-9774-464B-B22D-352D874F5497}">
      <dgm:prSet/>
      <dgm:spPr/>
      <dgm:t>
        <a:bodyPr/>
        <a:lstStyle/>
        <a:p>
          <a:endParaRPr lang="en-US" b="1"/>
        </a:p>
      </dgm:t>
    </dgm:pt>
    <dgm:pt modelId="{B4D4B024-5556-714A-8BE9-68EB5E9286BC}" type="sibTrans" cxnId="{034C74BC-9774-464B-B22D-352D874F5497}">
      <dgm:prSet/>
      <dgm:spPr/>
      <dgm:t>
        <a:bodyPr/>
        <a:lstStyle/>
        <a:p>
          <a:endParaRPr lang="en-US" b="1"/>
        </a:p>
      </dgm:t>
    </dgm:pt>
    <dgm:pt modelId="{CA2D0474-767B-0542-8202-D1C42A70D29C}">
      <dgm:prSet/>
      <dgm:spPr/>
      <dgm:t>
        <a:bodyPr/>
        <a:lstStyle/>
        <a:p>
          <a:r>
            <a:rPr lang="en-US" b="1" dirty="0"/>
            <a:t>Trusted</a:t>
          </a:r>
        </a:p>
      </dgm:t>
    </dgm:pt>
    <dgm:pt modelId="{313216A6-B070-D74C-978A-C55D640F9B24}" type="parTrans" cxnId="{5B0E8A29-8682-7B49-9A3F-DCE92E961A3E}">
      <dgm:prSet/>
      <dgm:spPr/>
      <dgm:t>
        <a:bodyPr/>
        <a:lstStyle/>
        <a:p>
          <a:endParaRPr lang="en-US" b="1"/>
        </a:p>
      </dgm:t>
    </dgm:pt>
    <dgm:pt modelId="{BA3A3FFF-800A-1E40-A531-BE8CCAAB2227}" type="sibTrans" cxnId="{5B0E8A29-8682-7B49-9A3F-DCE92E961A3E}">
      <dgm:prSet/>
      <dgm:spPr/>
      <dgm:t>
        <a:bodyPr/>
        <a:lstStyle/>
        <a:p>
          <a:endParaRPr lang="en-US" b="1"/>
        </a:p>
      </dgm:t>
    </dgm:pt>
    <dgm:pt modelId="{22F94F12-0E18-FE4C-AAFC-35312660031E}">
      <dgm:prSet phldrT="[Text]"/>
      <dgm:spPr/>
      <dgm:t>
        <a:bodyPr/>
        <a:lstStyle/>
        <a:p>
          <a:r>
            <a:rPr lang="en-US" b="1"/>
            <a:t>Complete</a:t>
          </a:r>
          <a:endParaRPr lang="en-US" b="1" dirty="0"/>
        </a:p>
      </dgm:t>
    </dgm:pt>
    <dgm:pt modelId="{3F5215CE-25BE-7D43-8FED-4E313AFF1728}" type="parTrans" cxnId="{6878F273-D0FA-EB4A-9E0B-3749FB9E4A7A}">
      <dgm:prSet/>
      <dgm:spPr/>
      <dgm:t>
        <a:bodyPr/>
        <a:lstStyle/>
        <a:p>
          <a:endParaRPr lang="en-US"/>
        </a:p>
      </dgm:t>
    </dgm:pt>
    <dgm:pt modelId="{AA8B76B6-7BA2-D648-B451-88C75433B69A}" type="sibTrans" cxnId="{6878F273-D0FA-EB4A-9E0B-3749FB9E4A7A}">
      <dgm:prSet/>
      <dgm:spPr/>
      <dgm:t>
        <a:bodyPr/>
        <a:lstStyle/>
        <a:p>
          <a:endParaRPr lang="en-US"/>
        </a:p>
      </dgm:t>
    </dgm:pt>
    <dgm:pt modelId="{6789C81A-EBDD-4948-99CA-BACEAC3C6D68}">
      <dgm:prSet/>
      <dgm:spPr/>
      <dgm:t>
        <a:bodyPr/>
        <a:lstStyle/>
        <a:p>
          <a:r>
            <a:rPr lang="en-US" b="1" dirty="0"/>
            <a:t>Decentralized</a:t>
          </a:r>
        </a:p>
      </dgm:t>
    </dgm:pt>
    <dgm:pt modelId="{48448C4F-B41D-A24E-9B73-6E863758CFD5}" type="parTrans" cxnId="{4ACC0549-B95F-6B40-B7CE-E7074C586F10}">
      <dgm:prSet/>
      <dgm:spPr/>
      <dgm:t>
        <a:bodyPr/>
        <a:lstStyle/>
        <a:p>
          <a:endParaRPr lang="en-US"/>
        </a:p>
      </dgm:t>
    </dgm:pt>
    <dgm:pt modelId="{0B4E96EC-6AF6-C041-B55D-C792CBE8BD55}" type="sibTrans" cxnId="{4ACC0549-B95F-6B40-B7CE-E7074C586F10}">
      <dgm:prSet/>
      <dgm:spPr/>
      <dgm:t>
        <a:bodyPr/>
        <a:lstStyle/>
        <a:p>
          <a:endParaRPr lang="en-US"/>
        </a:p>
      </dgm:t>
    </dgm:pt>
    <dgm:pt modelId="{68B1EB7C-AFD1-DA45-AAAB-282D8D35AB93}" type="pres">
      <dgm:prSet presAssocID="{ACE065E6-ACB4-7145-860F-831B08E29190}" presName="Name0" presStyleCnt="0">
        <dgm:presLayoutVars>
          <dgm:chMax val="7"/>
          <dgm:chPref val="7"/>
          <dgm:dir/>
        </dgm:presLayoutVars>
      </dgm:prSet>
      <dgm:spPr/>
    </dgm:pt>
    <dgm:pt modelId="{FD9A1A70-5B08-BC4E-A4F4-BCC77178C425}" type="pres">
      <dgm:prSet presAssocID="{ACE065E6-ACB4-7145-860F-831B08E29190}" presName="Name1" presStyleCnt="0"/>
      <dgm:spPr/>
    </dgm:pt>
    <dgm:pt modelId="{66FA641E-D8D5-A049-BD0F-5F46B0849FD9}" type="pres">
      <dgm:prSet presAssocID="{ACE065E6-ACB4-7145-860F-831B08E29190}" presName="cycle" presStyleCnt="0"/>
      <dgm:spPr/>
    </dgm:pt>
    <dgm:pt modelId="{5F466205-5ADD-5545-88E0-23937C13AEFF}" type="pres">
      <dgm:prSet presAssocID="{ACE065E6-ACB4-7145-860F-831B08E29190}" presName="srcNode" presStyleLbl="node1" presStyleIdx="0" presStyleCnt="7"/>
      <dgm:spPr/>
    </dgm:pt>
    <dgm:pt modelId="{2D26DBCF-6EA0-FE45-B2F3-EABC439514B8}" type="pres">
      <dgm:prSet presAssocID="{ACE065E6-ACB4-7145-860F-831B08E29190}" presName="conn" presStyleLbl="parChTrans1D2" presStyleIdx="0" presStyleCnt="1"/>
      <dgm:spPr/>
    </dgm:pt>
    <dgm:pt modelId="{62910A54-381B-4644-9B76-89FD2D260A8D}" type="pres">
      <dgm:prSet presAssocID="{ACE065E6-ACB4-7145-860F-831B08E29190}" presName="extraNode" presStyleLbl="node1" presStyleIdx="0" presStyleCnt="7"/>
      <dgm:spPr/>
    </dgm:pt>
    <dgm:pt modelId="{6927683A-DF2E-7F45-A908-D9499F2107D7}" type="pres">
      <dgm:prSet presAssocID="{ACE065E6-ACB4-7145-860F-831B08E29190}" presName="dstNode" presStyleLbl="node1" presStyleIdx="0" presStyleCnt="7"/>
      <dgm:spPr/>
    </dgm:pt>
    <dgm:pt modelId="{19BED210-0B22-584A-AF82-CB38E74824AD}" type="pres">
      <dgm:prSet presAssocID="{7BC303C6-31AD-9241-BC39-3309B2CC4622}" presName="text_1" presStyleLbl="node1" presStyleIdx="0" presStyleCnt="7">
        <dgm:presLayoutVars>
          <dgm:bulletEnabled val="1"/>
        </dgm:presLayoutVars>
      </dgm:prSet>
      <dgm:spPr/>
    </dgm:pt>
    <dgm:pt modelId="{E558E531-AE85-3B48-849C-CAFFEF8707B2}" type="pres">
      <dgm:prSet presAssocID="{7BC303C6-31AD-9241-BC39-3309B2CC4622}" presName="accent_1" presStyleCnt="0"/>
      <dgm:spPr/>
    </dgm:pt>
    <dgm:pt modelId="{2B679D39-B3E8-3749-8AE0-F8672D0E0CD5}" type="pres">
      <dgm:prSet presAssocID="{7BC303C6-31AD-9241-BC39-3309B2CC4622}" presName="accentRepeatNode" presStyleLbl="solidFgAcc1" presStyleIdx="0" presStyleCnt="7"/>
      <dgm:spPr/>
    </dgm:pt>
    <dgm:pt modelId="{912EF816-1C9A-6842-8F91-36EFC84AE7BA}" type="pres">
      <dgm:prSet presAssocID="{22F94F12-0E18-FE4C-AAFC-35312660031E}" presName="text_2" presStyleLbl="node1" presStyleIdx="1" presStyleCnt="7">
        <dgm:presLayoutVars>
          <dgm:bulletEnabled val="1"/>
        </dgm:presLayoutVars>
      </dgm:prSet>
      <dgm:spPr/>
    </dgm:pt>
    <dgm:pt modelId="{B7F12921-B755-824C-8492-683C99C6DEAA}" type="pres">
      <dgm:prSet presAssocID="{22F94F12-0E18-FE4C-AAFC-35312660031E}" presName="accent_2" presStyleCnt="0"/>
      <dgm:spPr/>
    </dgm:pt>
    <dgm:pt modelId="{53E34225-A879-1347-9391-9A28B0743E1B}" type="pres">
      <dgm:prSet presAssocID="{22F94F12-0E18-FE4C-AAFC-35312660031E}" presName="accentRepeatNode" presStyleLbl="solidFgAcc1" presStyleIdx="1" presStyleCnt="7"/>
      <dgm:spPr/>
    </dgm:pt>
    <dgm:pt modelId="{C6B079B4-F90F-7A41-8E58-F95886CB4996}" type="pres">
      <dgm:prSet presAssocID="{CBC2F20C-24F0-6D48-9CBD-7A63D311A6C7}" presName="text_3" presStyleLbl="node1" presStyleIdx="2" presStyleCnt="7">
        <dgm:presLayoutVars>
          <dgm:bulletEnabled val="1"/>
        </dgm:presLayoutVars>
      </dgm:prSet>
      <dgm:spPr/>
    </dgm:pt>
    <dgm:pt modelId="{4342B44D-E112-CD4B-BF19-8AB439BAB7E7}" type="pres">
      <dgm:prSet presAssocID="{CBC2F20C-24F0-6D48-9CBD-7A63D311A6C7}" presName="accent_3" presStyleCnt="0"/>
      <dgm:spPr/>
    </dgm:pt>
    <dgm:pt modelId="{78EB5AD0-B73A-844F-9379-2E4E600CAEC3}" type="pres">
      <dgm:prSet presAssocID="{CBC2F20C-24F0-6D48-9CBD-7A63D311A6C7}" presName="accentRepeatNode" presStyleLbl="solidFgAcc1" presStyleIdx="2" presStyleCnt="7"/>
      <dgm:spPr/>
    </dgm:pt>
    <dgm:pt modelId="{93018C19-5B83-7A49-A305-2E8782AD609A}" type="pres">
      <dgm:prSet presAssocID="{B9858F17-D6C4-3A4C-95BE-7FF8DED2F519}" presName="text_4" presStyleLbl="node1" presStyleIdx="3" presStyleCnt="7">
        <dgm:presLayoutVars>
          <dgm:bulletEnabled val="1"/>
        </dgm:presLayoutVars>
      </dgm:prSet>
      <dgm:spPr/>
    </dgm:pt>
    <dgm:pt modelId="{03180504-003A-2543-8EA2-6BA7C57E57BF}" type="pres">
      <dgm:prSet presAssocID="{B9858F17-D6C4-3A4C-95BE-7FF8DED2F519}" presName="accent_4" presStyleCnt="0"/>
      <dgm:spPr/>
    </dgm:pt>
    <dgm:pt modelId="{F8B5472B-8ED9-6649-A6A1-34D950D2A9C1}" type="pres">
      <dgm:prSet presAssocID="{B9858F17-D6C4-3A4C-95BE-7FF8DED2F519}" presName="accentRepeatNode" presStyleLbl="solidFgAcc1" presStyleIdx="3" presStyleCnt="7"/>
      <dgm:spPr/>
    </dgm:pt>
    <dgm:pt modelId="{ABFDC4C5-8EFD-C14A-9C35-ADE3D9199B55}" type="pres">
      <dgm:prSet presAssocID="{AC6A0C4E-51D5-9A4A-87B7-DE77758C525C}" presName="text_5" presStyleLbl="node1" presStyleIdx="4" presStyleCnt="7">
        <dgm:presLayoutVars>
          <dgm:bulletEnabled val="1"/>
        </dgm:presLayoutVars>
      </dgm:prSet>
      <dgm:spPr/>
    </dgm:pt>
    <dgm:pt modelId="{B1385CF0-D4BF-2A4E-A3EC-480B949014E9}" type="pres">
      <dgm:prSet presAssocID="{AC6A0C4E-51D5-9A4A-87B7-DE77758C525C}" presName="accent_5" presStyleCnt="0"/>
      <dgm:spPr/>
    </dgm:pt>
    <dgm:pt modelId="{E6422B85-5EA8-B541-BA21-A227B089B6F1}" type="pres">
      <dgm:prSet presAssocID="{AC6A0C4E-51D5-9A4A-87B7-DE77758C525C}" presName="accentRepeatNode" presStyleLbl="solidFgAcc1" presStyleIdx="4" presStyleCnt="7"/>
      <dgm:spPr/>
    </dgm:pt>
    <dgm:pt modelId="{6168549E-035A-754C-AB61-4A008B82F7FD}" type="pres">
      <dgm:prSet presAssocID="{6789C81A-EBDD-4948-99CA-BACEAC3C6D68}" presName="text_6" presStyleLbl="node1" presStyleIdx="5" presStyleCnt="7">
        <dgm:presLayoutVars>
          <dgm:bulletEnabled val="1"/>
        </dgm:presLayoutVars>
      </dgm:prSet>
      <dgm:spPr/>
    </dgm:pt>
    <dgm:pt modelId="{65B105EB-7B2C-0345-AED6-1E32A2C4DF47}" type="pres">
      <dgm:prSet presAssocID="{6789C81A-EBDD-4948-99CA-BACEAC3C6D68}" presName="accent_6" presStyleCnt="0"/>
      <dgm:spPr/>
    </dgm:pt>
    <dgm:pt modelId="{679E5919-70CE-8240-961C-AC7CF6DCDAE8}" type="pres">
      <dgm:prSet presAssocID="{6789C81A-EBDD-4948-99CA-BACEAC3C6D68}" presName="accentRepeatNode" presStyleLbl="solidFgAcc1" presStyleIdx="5" presStyleCnt="7"/>
      <dgm:spPr/>
    </dgm:pt>
    <dgm:pt modelId="{F69D180E-3DB1-FE4F-9245-09479318F520}" type="pres">
      <dgm:prSet presAssocID="{CA2D0474-767B-0542-8202-D1C42A70D29C}" presName="text_7" presStyleLbl="node1" presStyleIdx="6" presStyleCnt="7">
        <dgm:presLayoutVars>
          <dgm:bulletEnabled val="1"/>
        </dgm:presLayoutVars>
      </dgm:prSet>
      <dgm:spPr/>
    </dgm:pt>
    <dgm:pt modelId="{FF79B1BD-5C40-D544-BF87-5DD9C926608B}" type="pres">
      <dgm:prSet presAssocID="{CA2D0474-767B-0542-8202-D1C42A70D29C}" presName="accent_7" presStyleCnt="0"/>
      <dgm:spPr/>
    </dgm:pt>
    <dgm:pt modelId="{F03EB1C4-F740-6045-B238-0FE1D750A217}" type="pres">
      <dgm:prSet presAssocID="{CA2D0474-767B-0542-8202-D1C42A70D29C}" presName="accentRepeatNode" presStyleLbl="solidFgAcc1" presStyleIdx="6" presStyleCnt="7"/>
      <dgm:spPr/>
    </dgm:pt>
  </dgm:ptLst>
  <dgm:cxnLst>
    <dgm:cxn modelId="{A595810F-808D-CB4C-AE08-ED08B70620B5}" type="presOf" srcId="{ACE065E6-ACB4-7145-860F-831B08E29190}" destId="{68B1EB7C-AFD1-DA45-AAAB-282D8D35AB93}" srcOrd="0" destOrd="0" presId="urn:microsoft.com/office/officeart/2008/layout/VerticalCurvedList"/>
    <dgm:cxn modelId="{5B0E8A29-8682-7B49-9A3F-DCE92E961A3E}" srcId="{ACE065E6-ACB4-7145-860F-831B08E29190}" destId="{CA2D0474-767B-0542-8202-D1C42A70D29C}" srcOrd="6" destOrd="0" parTransId="{313216A6-B070-D74C-978A-C55D640F9B24}" sibTransId="{BA3A3FFF-800A-1E40-A531-BE8CCAAB2227}"/>
    <dgm:cxn modelId="{8D698940-4C62-4749-B38F-51FB5423DCE1}" type="presOf" srcId="{6789C81A-EBDD-4948-99CA-BACEAC3C6D68}" destId="{6168549E-035A-754C-AB61-4A008B82F7FD}" srcOrd="0" destOrd="0" presId="urn:microsoft.com/office/officeart/2008/layout/VerticalCurvedList"/>
    <dgm:cxn modelId="{4ACC0549-B95F-6B40-B7CE-E7074C586F10}" srcId="{ACE065E6-ACB4-7145-860F-831B08E29190}" destId="{6789C81A-EBDD-4948-99CA-BACEAC3C6D68}" srcOrd="5" destOrd="0" parTransId="{48448C4F-B41D-A24E-9B73-6E863758CFD5}" sibTransId="{0B4E96EC-6AF6-C041-B55D-C792CBE8BD55}"/>
    <dgm:cxn modelId="{816DB273-EA0C-324D-BDB6-EA05085B654C}" srcId="{ACE065E6-ACB4-7145-860F-831B08E29190}" destId="{7BC303C6-31AD-9241-BC39-3309B2CC4622}" srcOrd="0" destOrd="0" parTransId="{C5D31416-0913-A547-8439-310FDD3D62F2}" sibTransId="{1C38F11C-7D97-2B43-9E8C-C29B901E2782}"/>
    <dgm:cxn modelId="{6878F273-D0FA-EB4A-9E0B-3749FB9E4A7A}" srcId="{ACE065E6-ACB4-7145-860F-831B08E29190}" destId="{22F94F12-0E18-FE4C-AAFC-35312660031E}" srcOrd="1" destOrd="0" parTransId="{3F5215CE-25BE-7D43-8FED-4E313AFF1728}" sibTransId="{AA8B76B6-7BA2-D648-B451-88C75433B69A}"/>
    <dgm:cxn modelId="{5928FF7C-4559-974C-84BA-AABC4671BA29}" srcId="{ACE065E6-ACB4-7145-860F-831B08E29190}" destId="{B9858F17-D6C4-3A4C-95BE-7FF8DED2F519}" srcOrd="3" destOrd="0" parTransId="{D3EE2303-2524-E444-9A94-0C231BE604BE}" sibTransId="{2A0AD6B7-B68B-B74D-803E-F9C15D06DE63}"/>
    <dgm:cxn modelId="{AC24C980-9973-4547-809E-B960D06CB2F1}" type="presOf" srcId="{CBC2F20C-24F0-6D48-9CBD-7A63D311A6C7}" destId="{C6B079B4-F90F-7A41-8E58-F95886CB4996}" srcOrd="0" destOrd="0" presId="urn:microsoft.com/office/officeart/2008/layout/VerticalCurvedList"/>
    <dgm:cxn modelId="{719CDC99-FEFE-EF42-9672-2F9E7E0DAB46}" type="presOf" srcId="{B9858F17-D6C4-3A4C-95BE-7FF8DED2F519}" destId="{93018C19-5B83-7A49-A305-2E8782AD609A}" srcOrd="0" destOrd="0" presId="urn:microsoft.com/office/officeart/2008/layout/VerticalCurvedList"/>
    <dgm:cxn modelId="{E20ED09B-5526-1442-9B1A-C583ECF30DE4}" type="presOf" srcId="{22F94F12-0E18-FE4C-AAFC-35312660031E}" destId="{912EF816-1C9A-6842-8F91-36EFC84AE7BA}" srcOrd="0" destOrd="0" presId="urn:microsoft.com/office/officeart/2008/layout/VerticalCurvedList"/>
    <dgm:cxn modelId="{BF2A84B0-7137-7046-ACAA-EC4D08C097F1}" type="presOf" srcId="{1C38F11C-7D97-2B43-9E8C-C29B901E2782}" destId="{2D26DBCF-6EA0-FE45-B2F3-EABC439514B8}" srcOrd="0" destOrd="0" presId="urn:microsoft.com/office/officeart/2008/layout/VerticalCurvedList"/>
    <dgm:cxn modelId="{034C74BC-9774-464B-B22D-352D874F5497}" srcId="{ACE065E6-ACB4-7145-860F-831B08E29190}" destId="{AC6A0C4E-51D5-9A4A-87B7-DE77758C525C}" srcOrd="4" destOrd="0" parTransId="{3191086A-C342-DC43-9EB1-C69D3C983AC0}" sibTransId="{B4D4B024-5556-714A-8BE9-68EB5E9286BC}"/>
    <dgm:cxn modelId="{EC8B4FC9-0574-A247-BA1C-8191B65AB929}" type="presOf" srcId="{CA2D0474-767B-0542-8202-D1C42A70D29C}" destId="{F69D180E-3DB1-FE4F-9245-09479318F520}" srcOrd="0" destOrd="0" presId="urn:microsoft.com/office/officeart/2008/layout/VerticalCurvedList"/>
    <dgm:cxn modelId="{3457BFCE-DF51-FB44-9981-F215F6B7129A}" type="presOf" srcId="{AC6A0C4E-51D5-9A4A-87B7-DE77758C525C}" destId="{ABFDC4C5-8EFD-C14A-9C35-ADE3D9199B55}" srcOrd="0" destOrd="0" presId="urn:microsoft.com/office/officeart/2008/layout/VerticalCurvedList"/>
    <dgm:cxn modelId="{9BD36CD3-58B9-8441-AE89-196CFC47C144}" type="presOf" srcId="{7BC303C6-31AD-9241-BC39-3309B2CC4622}" destId="{19BED210-0B22-584A-AF82-CB38E74824AD}" srcOrd="0" destOrd="0" presId="urn:microsoft.com/office/officeart/2008/layout/VerticalCurvedList"/>
    <dgm:cxn modelId="{050F8CDC-F39C-4341-B5D2-779A6708E9B4}" srcId="{ACE065E6-ACB4-7145-860F-831B08E29190}" destId="{CBC2F20C-24F0-6D48-9CBD-7A63D311A6C7}" srcOrd="2" destOrd="0" parTransId="{544D8C9C-7AC6-1541-B36B-BACC1D5CC43C}" sibTransId="{A524732A-1946-B848-B62F-6CA617362229}"/>
    <dgm:cxn modelId="{468765AB-4020-2044-91EF-1B2BFA066762}" type="presParOf" srcId="{68B1EB7C-AFD1-DA45-AAAB-282D8D35AB93}" destId="{FD9A1A70-5B08-BC4E-A4F4-BCC77178C425}" srcOrd="0" destOrd="0" presId="urn:microsoft.com/office/officeart/2008/layout/VerticalCurvedList"/>
    <dgm:cxn modelId="{284664B6-5DDE-9741-AC62-5E9F55C1662B}" type="presParOf" srcId="{FD9A1A70-5B08-BC4E-A4F4-BCC77178C425}" destId="{66FA641E-D8D5-A049-BD0F-5F46B0849FD9}" srcOrd="0" destOrd="0" presId="urn:microsoft.com/office/officeart/2008/layout/VerticalCurvedList"/>
    <dgm:cxn modelId="{C2ABFB26-D4FE-6C49-998E-148530882D02}" type="presParOf" srcId="{66FA641E-D8D5-A049-BD0F-5F46B0849FD9}" destId="{5F466205-5ADD-5545-88E0-23937C13AEFF}" srcOrd="0" destOrd="0" presId="urn:microsoft.com/office/officeart/2008/layout/VerticalCurvedList"/>
    <dgm:cxn modelId="{83DC73CB-5C4A-9B49-BA39-8717769CDCF7}" type="presParOf" srcId="{66FA641E-D8D5-A049-BD0F-5F46B0849FD9}" destId="{2D26DBCF-6EA0-FE45-B2F3-EABC439514B8}" srcOrd="1" destOrd="0" presId="urn:microsoft.com/office/officeart/2008/layout/VerticalCurvedList"/>
    <dgm:cxn modelId="{C15BD382-BFB4-904D-AC22-EF3D9FCF0ECE}" type="presParOf" srcId="{66FA641E-D8D5-A049-BD0F-5F46B0849FD9}" destId="{62910A54-381B-4644-9B76-89FD2D260A8D}" srcOrd="2" destOrd="0" presId="urn:microsoft.com/office/officeart/2008/layout/VerticalCurvedList"/>
    <dgm:cxn modelId="{E4F09E6D-22F1-734C-8BD7-7BFD378BCDD5}" type="presParOf" srcId="{66FA641E-D8D5-A049-BD0F-5F46B0849FD9}" destId="{6927683A-DF2E-7F45-A908-D9499F2107D7}" srcOrd="3" destOrd="0" presId="urn:microsoft.com/office/officeart/2008/layout/VerticalCurvedList"/>
    <dgm:cxn modelId="{0441CBC0-1100-1F47-8E1E-9F33ABB5CE0E}" type="presParOf" srcId="{FD9A1A70-5B08-BC4E-A4F4-BCC77178C425}" destId="{19BED210-0B22-584A-AF82-CB38E74824AD}" srcOrd="1" destOrd="0" presId="urn:microsoft.com/office/officeart/2008/layout/VerticalCurvedList"/>
    <dgm:cxn modelId="{FA9F8BF2-0034-A64B-AB9B-F9BCA1D5ADC3}" type="presParOf" srcId="{FD9A1A70-5B08-BC4E-A4F4-BCC77178C425}" destId="{E558E531-AE85-3B48-849C-CAFFEF8707B2}" srcOrd="2" destOrd="0" presId="urn:microsoft.com/office/officeart/2008/layout/VerticalCurvedList"/>
    <dgm:cxn modelId="{B4116F1A-406D-E04A-9777-90655E978D61}" type="presParOf" srcId="{E558E531-AE85-3B48-849C-CAFFEF8707B2}" destId="{2B679D39-B3E8-3749-8AE0-F8672D0E0CD5}" srcOrd="0" destOrd="0" presId="urn:microsoft.com/office/officeart/2008/layout/VerticalCurvedList"/>
    <dgm:cxn modelId="{B100A952-5094-0F47-9A47-187B8D73D1E8}" type="presParOf" srcId="{FD9A1A70-5B08-BC4E-A4F4-BCC77178C425}" destId="{912EF816-1C9A-6842-8F91-36EFC84AE7BA}" srcOrd="3" destOrd="0" presId="urn:microsoft.com/office/officeart/2008/layout/VerticalCurvedList"/>
    <dgm:cxn modelId="{36A4C3D3-A790-234D-BC10-1E19D1F66D93}" type="presParOf" srcId="{FD9A1A70-5B08-BC4E-A4F4-BCC77178C425}" destId="{B7F12921-B755-824C-8492-683C99C6DEAA}" srcOrd="4" destOrd="0" presId="urn:microsoft.com/office/officeart/2008/layout/VerticalCurvedList"/>
    <dgm:cxn modelId="{6C59247E-1E9F-8442-8D42-C980AF151E30}" type="presParOf" srcId="{B7F12921-B755-824C-8492-683C99C6DEAA}" destId="{53E34225-A879-1347-9391-9A28B0743E1B}" srcOrd="0" destOrd="0" presId="urn:microsoft.com/office/officeart/2008/layout/VerticalCurvedList"/>
    <dgm:cxn modelId="{96D272A3-39B3-2746-97EF-8D9F7D545824}" type="presParOf" srcId="{FD9A1A70-5B08-BC4E-A4F4-BCC77178C425}" destId="{C6B079B4-F90F-7A41-8E58-F95886CB4996}" srcOrd="5" destOrd="0" presId="urn:microsoft.com/office/officeart/2008/layout/VerticalCurvedList"/>
    <dgm:cxn modelId="{82978917-EB65-184A-8CC9-02F919944530}" type="presParOf" srcId="{FD9A1A70-5B08-BC4E-A4F4-BCC77178C425}" destId="{4342B44D-E112-CD4B-BF19-8AB439BAB7E7}" srcOrd="6" destOrd="0" presId="urn:microsoft.com/office/officeart/2008/layout/VerticalCurvedList"/>
    <dgm:cxn modelId="{E68296F0-065A-A147-B3C0-0CE8EE47DB7E}" type="presParOf" srcId="{4342B44D-E112-CD4B-BF19-8AB439BAB7E7}" destId="{78EB5AD0-B73A-844F-9379-2E4E600CAEC3}" srcOrd="0" destOrd="0" presId="urn:microsoft.com/office/officeart/2008/layout/VerticalCurvedList"/>
    <dgm:cxn modelId="{BA15E06D-DB60-734F-804C-8093B1B905BD}" type="presParOf" srcId="{FD9A1A70-5B08-BC4E-A4F4-BCC77178C425}" destId="{93018C19-5B83-7A49-A305-2E8782AD609A}" srcOrd="7" destOrd="0" presId="urn:microsoft.com/office/officeart/2008/layout/VerticalCurvedList"/>
    <dgm:cxn modelId="{7B04B575-D21B-B34F-A77D-DF715DA839EC}" type="presParOf" srcId="{FD9A1A70-5B08-BC4E-A4F4-BCC77178C425}" destId="{03180504-003A-2543-8EA2-6BA7C57E57BF}" srcOrd="8" destOrd="0" presId="urn:microsoft.com/office/officeart/2008/layout/VerticalCurvedList"/>
    <dgm:cxn modelId="{AE8C2ABC-4596-B64E-8534-DED5CD0CDA27}" type="presParOf" srcId="{03180504-003A-2543-8EA2-6BA7C57E57BF}" destId="{F8B5472B-8ED9-6649-A6A1-34D950D2A9C1}" srcOrd="0" destOrd="0" presId="urn:microsoft.com/office/officeart/2008/layout/VerticalCurvedList"/>
    <dgm:cxn modelId="{DD410F04-D9AB-AB48-B4B9-263F42AFE627}" type="presParOf" srcId="{FD9A1A70-5B08-BC4E-A4F4-BCC77178C425}" destId="{ABFDC4C5-8EFD-C14A-9C35-ADE3D9199B55}" srcOrd="9" destOrd="0" presId="urn:microsoft.com/office/officeart/2008/layout/VerticalCurvedList"/>
    <dgm:cxn modelId="{28922E93-A803-1941-9D70-E53CDBE7FB72}" type="presParOf" srcId="{FD9A1A70-5B08-BC4E-A4F4-BCC77178C425}" destId="{B1385CF0-D4BF-2A4E-A3EC-480B949014E9}" srcOrd="10" destOrd="0" presId="urn:microsoft.com/office/officeart/2008/layout/VerticalCurvedList"/>
    <dgm:cxn modelId="{99E5BB22-F0C7-DB4A-91E9-B8E7D776FE6E}" type="presParOf" srcId="{B1385CF0-D4BF-2A4E-A3EC-480B949014E9}" destId="{E6422B85-5EA8-B541-BA21-A227B089B6F1}" srcOrd="0" destOrd="0" presId="urn:microsoft.com/office/officeart/2008/layout/VerticalCurvedList"/>
    <dgm:cxn modelId="{682A8D3E-A19C-8B4E-895F-6356B8038D8E}" type="presParOf" srcId="{FD9A1A70-5B08-BC4E-A4F4-BCC77178C425}" destId="{6168549E-035A-754C-AB61-4A008B82F7FD}" srcOrd="11" destOrd="0" presId="urn:microsoft.com/office/officeart/2008/layout/VerticalCurvedList"/>
    <dgm:cxn modelId="{B5C57B3F-DC70-D44A-9A4E-E217F598E31A}" type="presParOf" srcId="{FD9A1A70-5B08-BC4E-A4F4-BCC77178C425}" destId="{65B105EB-7B2C-0345-AED6-1E32A2C4DF47}" srcOrd="12" destOrd="0" presId="urn:microsoft.com/office/officeart/2008/layout/VerticalCurvedList"/>
    <dgm:cxn modelId="{07CC871C-4D21-FA42-BF1A-ED0629243219}" type="presParOf" srcId="{65B105EB-7B2C-0345-AED6-1E32A2C4DF47}" destId="{679E5919-70CE-8240-961C-AC7CF6DCDAE8}" srcOrd="0" destOrd="0" presId="urn:microsoft.com/office/officeart/2008/layout/VerticalCurvedList"/>
    <dgm:cxn modelId="{DDBFCCF2-BB9E-6045-8C1B-5DBC936407AA}" type="presParOf" srcId="{FD9A1A70-5B08-BC4E-A4F4-BCC77178C425}" destId="{F69D180E-3DB1-FE4F-9245-09479318F520}" srcOrd="13" destOrd="0" presId="urn:microsoft.com/office/officeart/2008/layout/VerticalCurvedList"/>
    <dgm:cxn modelId="{54714374-5390-8545-93D5-1BFC75220A9A}" type="presParOf" srcId="{FD9A1A70-5B08-BC4E-A4F4-BCC77178C425}" destId="{FF79B1BD-5C40-D544-BF87-5DD9C926608B}" srcOrd="14" destOrd="0" presId="urn:microsoft.com/office/officeart/2008/layout/VerticalCurvedList"/>
    <dgm:cxn modelId="{1A65055B-8168-4F46-82CB-76F1ACDC1068}" type="presParOf" srcId="{FF79B1BD-5C40-D544-BF87-5DD9C926608B}" destId="{F03EB1C4-F740-6045-B238-0FE1D750A21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A64F6A-2835-3E49-B476-BB994B4B7A30}">
      <dsp:nvSpPr>
        <dsp:cNvPr id="0" name=""/>
        <dsp:cNvSpPr/>
      </dsp:nvSpPr>
      <dsp:spPr>
        <a:xfrm>
          <a:off x="0" y="518653"/>
          <a:ext cx="14384324" cy="168344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55880" rIns="83820" bIns="55880" numCol="1" spcCol="1270" anchor="ctr" anchorCtr="0">
          <a:noAutofit/>
        </a:bodyPr>
        <a:lstStyle/>
        <a:p>
          <a:pPr marL="0" lvl="0" indent="0" algn="ctr" defTabSz="1955800" rtl="0">
            <a:lnSpc>
              <a:spcPct val="90000"/>
            </a:lnSpc>
            <a:spcBef>
              <a:spcPct val="0"/>
            </a:spcBef>
            <a:spcAft>
              <a:spcPct val="35000"/>
            </a:spcAft>
            <a:buNone/>
          </a:pPr>
          <a:r>
            <a:rPr lang="en-US" sz="4400" kern="1200" dirty="0"/>
            <a:t>European (and beyond) infrastructure </a:t>
          </a:r>
        </a:p>
        <a:p>
          <a:pPr marL="0" lvl="0" indent="0" algn="ctr" defTabSz="1955800" rtl="0">
            <a:lnSpc>
              <a:spcPct val="90000"/>
            </a:lnSpc>
            <a:spcBef>
              <a:spcPct val="0"/>
            </a:spcBef>
            <a:spcAft>
              <a:spcPct val="35000"/>
            </a:spcAft>
            <a:buNone/>
          </a:pPr>
          <a:r>
            <a:rPr lang="en-US" sz="4400" kern="1200" dirty="0"/>
            <a:t>for Open Access and Open Science</a:t>
          </a:r>
        </a:p>
      </dsp:txBody>
      <dsp:txXfrm>
        <a:off x="49306" y="567959"/>
        <a:ext cx="14285712" cy="1584835"/>
      </dsp:txXfrm>
    </dsp:sp>
    <dsp:sp modelId="{7D1500A8-1483-1543-B911-F994E2A47414}">
      <dsp:nvSpPr>
        <dsp:cNvPr id="0" name=""/>
        <dsp:cNvSpPr/>
      </dsp:nvSpPr>
      <dsp:spPr>
        <a:xfrm>
          <a:off x="252721" y="2575674"/>
          <a:ext cx="1683447" cy="1683447"/>
        </a:xfrm>
        <a:prstGeom prst="roundRect">
          <a:avLst>
            <a:gd name="adj" fmla="val 1667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E258353-14EB-034F-81A7-430A72729655}">
      <dsp:nvSpPr>
        <dsp:cNvPr id="0" name=""/>
        <dsp:cNvSpPr/>
      </dsp:nvSpPr>
      <dsp:spPr>
        <a:xfrm>
          <a:off x="2524853" y="2575674"/>
          <a:ext cx="11588982" cy="1683447"/>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en-US" sz="2800" b="0" kern="1200" dirty="0"/>
            <a:t>Networking infrastructure: Open Access/Science advocacy and support, interoperability, global alignment on Open Science, National Open Access Desks, </a:t>
          </a:r>
          <a:r>
            <a:rPr lang="en-US" sz="2800" b="0" kern="1200" dirty="0" err="1"/>
            <a:t>FAIRness</a:t>
          </a:r>
          <a:r>
            <a:rPr lang="en-US" sz="2800" b="0" kern="1200" dirty="0"/>
            <a:t> of research data, citizen science, etc.</a:t>
          </a:r>
        </a:p>
      </dsp:txBody>
      <dsp:txXfrm>
        <a:off x="2607047" y="2657868"/>
        <a:ext cx="11424594" cy="1519059"/>
      </dsp:txXfrm>
    </dsp:sp>
    <dsp:sp modelId="{8B0FD004-382E-934F-9C45-615B33C0CAC4}">
      <dsp:nvSpPr>
        <dsp:cNvPr id="0" name=""/>
        <dsp:cNvSpPr/>
      </dsp:nvSpPr>
      <dsp:spPr>
        <a:xfrm>
          <a:off x="252721" y="4461135"/>
          <a:ext cx="1683447" cy="1683447"/>
        </a:xfrm>
        <a:prstGeom prst="roundRect">
          <a:avLst>
            <a:gd name="adj" fmla="val 16670"/>
          </a:avLst>
        </a:prstGeom>
        <a:solidFill>
          <a:srgbClr val="FFFFFF"/>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lt1"/>
        </a:fontRef>
      </dsp:style>
    </dsp:sp>
    <dsp:sp modelId="{EA1A2971-B0BF-264C-AD72-94C435D6F736}">
      <dsp:nvSpPr>
        <dsp:cNvPr id="0" name=""/>
        <dsp:cNvSpPr/>
      </dsp:nvSpPr>
      <dsp:spPr>
        <a:xfrm>
          <a:off x="2524853" y="4461135"/>
          <a:ext cx="11588982" cy="1683447"/>
        </a:xfrm>
        <a:prstGeom prst="roundRect">
          <a:avLst>
            <a:gd name="adj" fmla="val 166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0">
            <a:lnSpc>
              <a:spcPct val="90000"/>
            </a:lnSpc>
            <a:spcBef>
              <a:spcPct val="0"/>
            </a:spcBef>
            <a:spcAft>
              <a:spcPct val="35000"/>
            </a:spcAft>
            <a:buNone/>
          </a:pPr>
          <a:r>
            <a:rPr lang="en-US" sz="2800" b="0" kern="1200" dirty="0"/>
            <a:t>Technical infrastructure: services for, e.g., monitoring of Open Access/Science and Research Impact for funders and research infrastructures</a:t>
          </a:r>
        </a:p>
      </dsp:txBody>
      <dsp:txXfrm>
        <a:off x="2607047" y="4543329"/>
        <a:ext cx="11424594" cy="15190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26DBCF-6EA0-FE45-B2F3-EABC439514B8}">
      <dsp:nvSpPr>
        <dsp:cNvPr id="0" name=""/>
        <dsp:cNvSpPr/>
      </dsp:nvSpPr>
      <dsp:spPr>
        <a:xfrm>
          <a:off x="-8114303" y="-1240836"/>
          <a:ext cx="9664445" cy="9664445"/>
        </a:xfrm>
        <a:prstGeom prst="blockArc">
          <a:avLst>
            <a:gd name="adj1" fmla="val 18900000"/>
            <a:gd name="adj2" fmla="val 2700000"/>
            <a:gd name="adj3" fmla="val 223"/>
          </a:avLst>
        </a:prstGeom>
        <a:gradFill rotWithShape="1">
          <a:gsLst>
            <a:gs pos="0">
              <a:schemeClr val="accent6">
                <a:tint val="100000"/>
                <a:shade val="100000"/>
                <a:satMod val="129999"/>
              </a:schemeClr>
            </a:gs>
            <a:gs pos="100000">
              <a:schemeClr val="accent6">
                <a:tint val="50000"/>
                <a:shade val="100000"/>
                <a:satMod val="350000"/>
              </a:schemeClr>
            </a:gs>
          </a:gsLst>
          <a:lin ang="16200000" scaled="0"/>
        </a:gradFill>
        <a:ln w="9525" cap="flat" cmpd="sng" algn="ctr">
          <a:solidFill>
            <a:schemeClr val="accent6">
              <a:shade val="95000"/>
              <a:satMod val="104999"/>
            </a:schemeClr>
          </a:solidFill>
          <a:prstDash val="solid"/>
        </a:ln>
        <a:effectLst>
          <a:outerShdw blurRad="38100" rotWithShape="0">
            <a:srgbClr val="000000">
              <a:alpha val="50000"/>
            </a:srgbClr>
          </a:outerShdw>
        </a:effectLst>
      </dsp:spPr>
      <dsp:style>
        <a:lnRef idx="1">
          <a:schemeClr val="accent6"/>
        </a:lnRef>
        <a:fillRef idx="3">
          <a:schemeClr val="accent6"/>
        </a:fillRef>
        <a:effectRef idx="2">
          <a:schemeClr val="accent6"/>
        </a:effectRef>
        <a:fontRef idx="minor">
          <a:schemeClr val="lt1"/>
        </a:fontRef>
      </dsp:style>
    </dsp:sp>
    <dsp:sp modelId="{19BED210-0B22-584A-AF82-CB38E74824AD}">
      <dsp:nvSpPr>
        <dsp:cNvPr id="0" name=""/>
        <dsp:cNvSpPr/>
      </dsp:nvSpPr>
      <dsp:spPr>
        <a:xfrm>
          <a:off x="503871" y="326528"/>
          <a:ext cx="6536261" cy="652770"/>
        </a:xfrm>
        <a:prstGeom prst="rect">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381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18136" tIns="99060" rIns="99060" bIns="99060" numCol="1" spcCol="1270" anchor="ctr" anchorCtr="0">
          <a:noAutofit/>
        </a:bodyPr>
        <a:lstStyle/>
        <a:p>
          <a:pPr marL="0" lvl="0" indent="0" algn="l" defTabSz="1733550">
            <a:lnSpc>
              <a:spcPct val="90000"/>
            </a:lnSpc>
            <a:spcBef>
              <a:spcPct val="0"/>
            </a:spcBef>
            <a:spcAft>
              <a:spcPct val="35000"/>
            </a:spcAft>
            <a:buNone/>
          </a:pPr>
          <a:r>
            <a:rPr lang="en-US" sz="3900" b="1" kern="1200" dirty="0"/>
            <a:t>Open</a:t>
          </a:r>
        </a:p>
      </dsp:txBody>
      <dsp:txXfrm>
        <a:off x="503871" y="326528"/>
        <a:ext cx="6536261" cy="652770"/>
      </dsp:txXfrm>
    </dsp:sp>
    <dsp:sp modelId="{2B679D39-B3E8-3749-8AE0-F8672D0E0CD5}">
      <dsp:nvSpPr>
        <dsp:cNvPr id="0" name=""/>
        <dsp:cNvSpPr/>
      </dsp:nvSpPr>
      <dsp:spPr>
        <a:xfrm>
          <a:off x="95890" y="244932"/>
          <a:ext cx="815962" cy="815962"/>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12EF816-1C9A-6842-8F91-36EFC84AE7BA}">
      <dsp:nvSpPr>
        <dsp:cNvPr id="0" name=""/>
        <dsp:cNvSpPr/>
      </dsp:nvSpPr>
      <dsp:spPr>
        <a:xfrm>
          <a:off x="1095013" y="1306258"/>
          <a:ext cx="5945119" cy="652770"/>
        </a:xfrm>
        <a:prstGeom prst="rect">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381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18136" tIns="99060" rIns="99060" bIns="99060" numCol="1" spcCol="1270" anchor="ctr" anchorCtr="0">
          <a:noAutofit/>
        </a:bodyPr>
        <a:lstStyle/>
        <a:p>
          <a:pPr marL="0" lvl="0" indent="0" algn="l" defTabSz="1733550">
            <a:lnSpc>
              <a:spcPct val="90000"/>
            </a:lnSpc>
            <a:spcBef>
              <a:spcPct val="0"/>
            </a:spcBef>
            <a:spcAft>
              <a:spcPct val="35000"/>
            </a:spcAft>
            <a:buNone/>
          </a:pPr>
          <a:r>
            <a:rPr lang="en-US" sz="3900" b="1" kern="1200"/>
            <a:t>Complete</a:t>
          </a:r>
          <a:endParaRPr lang="en-US" sz="3900" b="1" kern="1200" dirty="0"/>
        </a:p>
      </dsp:txBody>
      <dsp:txXfrm>
        <a:off x="1095013" y="1306258"/>
        <a:ext cx="5945119" cy="652770"/>
      </dsp:txXfrm>
    </dsp:sp>
    <dsp:sp modelId="{53E34225-A879-1347-9391-9A28B0743E1B}">
      <dsp:nvSpPr>
        <dsp:cNvPr id="0" name=""/>
        <dsp:cNvSpPr/>
      </dsp:nvSpPr>
      <dsp:spPr>
        <a:xfrm>
          <a:off x="687032" y="1224662"/>
          <a:ext cx="815962" cy="815962"/>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6B079B4-F90F-7A41-8E58-F95886CB4996}">
      <dsp:nvSpPr>
        <dsp:cNvPr id="0" name=""/>
        <dsp:cNvSpPr/>
      </dsp:nvSpPr>
      <dsp:spPr>
        <a:xfrm>
          <a:off x="1418956" y="2285270"/>
          <a:ext cx="5621176" cy="652770"/>
        </a:xfrm>
        <a:prstGeom prst="rect">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381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18136" tIns="99060" rIns="99060" bIns="99060" numCol="1" spcCol="1270" anchor="ctr" anchorCtr="0">
          <a:noAutofit/>
        </a:bodyPr>
        <a:lstStyle/>
        <a:p>
          <a:pPr marL="0" lvl="0" indent="0" algn="l" defTabSz="1733550">
            <a:lnSpc>
              <a:spcPct val="90000"/>
            </a:lnSpc>
            <a:spcBef>
              <a:spcPct val="0"/>
            </a:spcBef>
            <a:spcAft>
              <a:spcPct val="35000"/>
            </a:spcAft>
            <a:buNone/>
          </a:pPr>
          <a:r>
            <a:rPr lang="en-US" sz="3900" b="1" kern="1200" dirty="0"/>
            <a:t>De-duplicated</a:t>
          </a:r>
        </a:p>
      </dsp:txBody>
      <dsp:txXfrm>
        <a:off x="1418956" y="2285270"/>
        <a:ext cx="5621176" cy="652770"/>
      </dsp:txXfrm>
    </dsp:sp>
    <dsp:sp modelId="{78EB5AD0-B73A-844F-9379-2E4E600CAEC3}">
      <dsp:nvSpPr>
        <dsp:cNvPr id="0" name=""/>
        <dsp:cNvSpPr/>
      </dsp:nvSpPr>
      <dsp:spPr>
        <a:xfrm>
          <a:off x="1010975" y="2203674"/>
          <a:ext cx="815962" cy="815962"/>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3018C19-5B83-7A49-A305-2E8782AD609A}">
      <dsp:nvSpPr>
        <dsp:cNvPr id="0" name=""/>
        <dsp:cNvSpPr/>
      </dsp:nvSpPr>
      <dsp:spPr>
        <a:xfrm>
          <a:off x="1522388" y="3265000"/>
          <a:ext cx="5517744" cy="652770"/>
        </a:xfrm>
        <a:prstGeom prst="rect">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381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18136" tIns="99060" rIns="99060" bIns="99060" numCol="1" spcCol="1270" anchor="ctr" anchorCtr="0">
          <a:noAutofit/>
        </a:bodyPr>
        <a:lstStyle/>
        <a:p>
          <a:pPr marL="0" lvl="0" indent="0" algn="l" defTabSz="1733550">
            <a:lnSpc>
              <a:spcPct val="90000"/>
            </a:lnSpc>
            <a:spcBef>
              <a:spcPct val="0"/>
            </a:spcBef>
            <a:spcAft>
              <a:spcPct val="35000"/>
            </a:spcAft>
            <a:buNone/>
          </a:pPr>
          <a:r>
            <a:rPr lang="en-US" sz="3900" b="1" kern="1200" dirty="0"/>
            <a:t>Transparent</a:t>
          </a:r>
        </a:p>
      </dsp:txBody>
      <dsp:txXfrm>
        <a:off x="1522388" y="3265000"/>
        <a:ext cx="5517744" cy="652770"/>
      </dsp:txXfrm>
    </dsp:sp>
    <dsp:sp modelId="{F8B5472B-8ED9-6649-A6A1-34D950D2A9C1}">
      <dsp:nvSpPr>
        <dsp:cNvPr id="0" name=""/>
        <dsp:cNvSpPr/>
      </dsp:nvSpPr>
      <dsp:spPr>
        <a:xfrm>
          <a:off x="1114407" y="3183404"/>
          <a:ext cx="815962" cy="815962"/>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BFDC4C5-8EFD-C14A-9C35-ADE3D9199B55}">
      <dsp:nvSpPr>
        <dsp:cNvPr id="0" name=""/>
        <dsp:cNvSpPr/>
      </dsp:nvSpPr>
      <dsp:spPr>
        <a:xfrm>
          <a:off x="1418956" y="4244730"/>
          <a:ext cx="5621176" cy="652770"/>
        </a:xfrm>
        <a:prstGeom prst="rect">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381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18136" tIns="99060" rIns="99060" bIns="99060" numCol="1" spcCol="1270" anchor="ctr" anchorCtr="0">
          <a:noAutofit/>
        </a:bodyPr>
        <a:lstStyle/>
        <a:p>
          <a:pPr marL="0" lvl="0" indent="0" algn="l" defTabSz="1733550">
            <a:lnSpc>
              <a:spcPct val="90000"/>
            </a:lnSpc>
            <a:spcBef>
              <a:spcPct val="0"/>
            </a:spcBef>
            <a:spcAft>
              <a:spcPct val="35000"/>
            </a:spcAft>
            <a:buNone/>
          </a:pPr>
          <a:r>
            <a:rPr lang="en-US" sz="3900" b="1" kern="1200" dirty="0"/>
            <a:t>Participatory</a:t>
          </a:r>
        </a:p>
      </dsp:txBody>
      <dsp:txXfrm>
        <a:off x="1418956" y="4244730"/>
        <a:ext cx="5621176" cy="652770"/>
      </dsp:txXfrm>
    </dsp:sp>
    <dsp:sp modelId="{E6422B85-5EA8-B541-BA21-A227B089B6F1}">
      <dsp:nvSpPr>
        <dsp:cNvPr id="0" name=""/>
        <dsp:cNvSpPr/>
      </dsp:nvSpPr>
      <dsp:spPr>
        <a:xfrm>
          <a:off x="1010975" y="4163134"/>
          <a:ext cx="815962" cy="815962"/>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168549E-035A-754C-AB61-4A008B82F7FD}">
      <dsp:nvSpPr>
        <dsp:cNvPr id="0" name=""/>
        <dsp:cNvSpPr/>
      </dsp:nvSpPr>
      <dsp:spPr>
        <a:xfrm>
          <a:off x="1095013" y="5223742"/>
          <a:ext cx="5945119" cy="652770"/>
        </a:xfrm>
        <a:prstGeom prst="rect">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381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18136" tIns="99060" rIns="99060" bIns="99060" numCol="1" spcCol="1270" anchor="ctr" anchorCtr="0">
          <a:noAutofit/>
        </a:bodyPr>
        <a:lstStyle/>
        <a:p>
          <a:pPr marL="0" lvl="0" indent="0" algn="l" defTabSz="1733550">
            <a:lnSpc>
              <a:spcPct val="90000"/>
            </a:lnSpc>
            <a:spcBef>
              <a:spcPct val="0"/>
            </a:spcBef>
            <a:spcAft>
              <a:spcPct val="35000"/>
            </a:spcAft>
            <a:buNone/>
          </a:pPr>
          <a:r>
            <a:rPr lang="en-US" sz="3900" b="1" kern="1200" dirty="0"/>
            <a:t>Decentralized</a:t>
          </a:r>
        </a:p>
      </dsp:txBody>
      <dsp:txXfrm>
        <a:off x="1095013" y="5223742"/>
        <a:ext cx="5945119" cy="652770"/>
      </dsp:txXfrm>
    </dsp:sp>
    <dsp:sp modelId="{679E5919-70CE-8240-961C-AC7CF6DCDAE8}">
      <dsp:nvSpPr>
        <dsp:cNvPr id="0" name=""/>
        <dsp:cNvSpPr/>
      </dsp:nvSpPr>
      <dsp:spPr>
        <a:xfrm>
          <a:off x="687032" y="5142146"/>
          <a:ext cx="815962" cy="815962"/>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69D180E-3DB1-FE4F-9245-09479318F520}">
      <dsp:nvSpPr>
        <dsp:cNvPr id="0" name=""/>
        <dsp:cNvSpPr/>
      </dsp:nvSpPr>
      <dsp:spPr>
        <a:xfrm>
          <a:off x="503871" y="6203472"/>
          <a:ext cx="6536261" cy="652770"/>
        </a:xfrm>
        <a:prstGeom prst="rect">
          <a:avLst/>
        </a:prstGeom>
        <a:gradFill rotWithShape="0">
          <a:gsLst>
            <a:gs pos="0">
              <a:schemeClr val="accent1">
                <a:hueOff val="0"/>
                <a:satOff val="0"/>
                <a:lumOff val="0"/>
                <a:alphaOff val="0"/>
                <a:tint val="100000"/>
                <a:shade val="100000"/>
                <a:satMod val="129999"/>
              </a:schemeClr>
            </a:gs>
            <a:gs pos="100000">
              <a:schemeClr val="accent1">
                <a:hueOff val="0"/>
                <a:satOff val="0"/>
                <a:lumOff val="0"/>
                <a:alphaOff val="0"/>
                <a:tint val="50000"/>
                <a:shade val="100000"/>
                <a:satMod val="350000"/>
              </a:schemeClr>
            </a:gs>
          </a:gsLst>
          <a:lin ang="16200000" scaled="0"/>
        </a:gradFill>
        <a:ln>
          <a:noFill/>
        </a:ln>
        <a:effectLst>
          <a:outerShdw blurRad="38100"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18136" tIns="99060" rIns="99060" bIns="99060" numCol="1" spcCol="1270" anchor="ctr" anchorCtr="0">
          <a:noAutofit/>
        </a:bodyPr>
        <a:lstStyle/>
        <a:p>
          <a:pPr marL="0" lvl="0" indent="0" algn="l" defTabSz="1733550">
            <a:lnSpc>
              <a:spcPct val="90000"/>
            </a:lnSpc>
            <a:spcBef>
              <a:spcPct val="0"/>
            </a:spcBef>
            <a:spcAft>
              <a:spcPct val="35000"/>
            </a:spcAft>
            <a:buNone/>
          </a:pPr>
          <a:r>
            <a:rPr lang="en-US" sz="3900" b="1" kern="1200" dirty="0"/>
            <a:t>Trusted</a:t>
          </a:r>
        </a:p>
      </dsp:txBody>
      <dsp:txXfrm>
        <a:off x="503871" y="6203472"/>
        <a:ext cx="6536261" cy="652770"/>
      </dsp:txXfrm>
    </dsp:sp>
    <dsp:sp modelId="{F03EB1C4-F740-6045-B238-0FE1D750A217}">
      <dsp:nvSpPr>
        <dsp:cNvPr id="0" name=""/>
        <dsp:cNvSpPr/>
      </dsp:nvSpPr>
      <dsp:spPr>
        <a:xfrm>
          <a:off x="95890" y="6121876"/>
          <a:ext cx="815962" cy="815962"/>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F239F5-19E1-724A-8F0B-922E848C9F3F}" type="datetimeFigureOut">
              <a:rPr lang="en-US" smtClean="0"/>
              <a:t>3/20/19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4F47F3-A4D4-424B-B094-079746893914}" type="slidenum">
              <a:rPr lang="en-US" smtClean="0"/>
              <a:t>‹#›</a:t>
            </a:fld>
            <a:endParaRPr lang="en-US"/>
          </a:p>
        </p:txBody>
      </p:sp>
    </p:spTree>
    <p:extLst>
      <p:ext uri="{BB962C8B-B14F-4D97-AF65-F5344CB8AC3E}">
        <p14:creationId xmlns:p14="http://schemas.microsoft.com/office/powerpoint/2010/main" val="17618666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381000" y="685800"/>
            <a:ext cx="6096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836997680"/>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Paolo </a:t>
            </a:r>
            <a:r>
              <a:rPr lang="en-GB" dirty="0" err="1"/>
              <a:t>Manghi</a:t>
            </a:r>
            <a:r>
              <a:rPr lang="en-GB" dirty="0"/>
              <a:t> is the technical director of OpenAIRE</a:t>
            </a:r>
          </a:p>
        </p:txBody>
      </p:sp>
    </p:spTree>
    <p:extLst>
      <p:ext uri="{BB962C8B-B14F-4D97-AF65-F5344CB8AC3E}">
        <p14:creationId xmlns:p14="http://schemas.microsoft.com/office/powerpoint/2010/main" val="1956555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OpenAIRE DOES NOT own the graph</a:t>
            </a:r>
          </a:p>
        </p:txBody>
      </p:sp>
    </p:spTree>
    <p:extLst>
      <p:ext uri="{BB962C8B-B14F-4D97-AF65-F5344CB8AC3E}">
        <p14:creationId xmlns:p14="http://schemas.microsoft.com/office/powerpoint/2010/main" val="2526928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Transition phase.</a:t>
            </a:r>
          </a:p>
          <a:p>
            <a:r>
              <a:rPr lang="en-GB" dirty="0"/>
              <a:t>Production system: OA content acquisition policies </a:t>
            </a:r>
            <a:r>
              <a:rPr lang="en-GB" dirty="0">
                <a:sym typeface="Wingdings" pitchFamily="2" charset="2"/>
              </a:rPr>
              <a:t> more on Open Access content</a:t>
            </a:r>
          </a:p>
          <a:p>
            <a:r>
              <a:rPr lang="en-GB" dirty="0">
                <a:sym typeface="Wingdings" pitchFamily="2" charset="2"/>
              </a:rPr>
              <a:t>Beta system: OS content acquisition policies  everything, regardless the access rights</a:t>
            </a:r>
          </a:p>
          <a:p>
            <a:r>
              <a:rPr lang="en-GB" dirty="0">
                <a:sym typeface="Wingdings" pitchFamily="2" charset="2"/>
              </a:rPr>
              <a:t>Boost on publications and boost of research data (on production we collected only data linked to a publication or to a project)</a:t>
            </a:r>
          </a:p>
        </p:txBody>
      </p:sp>
    </p:spTree>
    <p:extLst>
      <p:ext uri="{BB962C8B-B14F-4D97-AF65-F5344CB8AC3E}">
        <p14:creationId xmlns:p14="http://schemas.microsoft.com/office/powerpoint/2010/main" val="4208646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About the increase of publications: integration of all metadata from </a:t>
            </a:r>
            <a:r>
              <a:rPr lang="en-GB" dirty="0" err="1"/>
              <a:t>Crossref</a:t>
            </a:r>
            <a:endParaRPr lang="en-GB" dirty="0"/>
          </a:p>
        </p:txBody>
      </p:sp>
    </p:spTree>
    <p:extLst>
      <p:ext uri="{BB962C8B-B14F-4D97-AF65-F5344CB8AC3E}">
        <p14:creationId xmlns:p14="http://schemas.microsoft.com/office/powerpoint/2010/main" val="312474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Enriched </a:t>
            </a:r>
            <a:r>
              <a:rPr lang="en-GB" dirty="0" err="1"/>
              <a:t>crossref</a:t>
            </a:r>
            <a:r>
              <a:rPr lang="en-GB" dirty="0"/>
              <a:t> records == </a:t>
            </a:r>
            <a:r>
              <a:rPr lang="en-GB" dirty="0" err="1"/>
              <a:t>DOIBoost</a:t>
            </a:r>
            <a:endParaRPr lang="en-GB" dirty="0"/>
          </a:p>
          <a:p>
            <a:r>
              <a:rPr lang="en-GB" dirty="0"/>
              <a:t>Reproducible activity</a:t>
            </a:r>
          </a:p>
        </p:txBody>
      </p:sp>
    </p:spTree>
    <p:extLst>
      <p:ext uri="{BB962C8B-B14F-4D97-AF65-F5344CB8AC3E}">
        <p14:creationId xmlns:p14="http://schemas.microsoft.com/office/powerpoint/2010/main" val="1458373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Plan to make the graph a resource of the EOSC without losing its properties</a:t>
            </a:r>
          </a:p>
          <a:p>
            <a:r>
              <a:rPr lang="en-GB" dirty="0"/>
              <a:t>Public common good from which all actors can benefit from and on top of which different services can be built (not only discovery and monitoring: more can be built by exploiting the information in the graph).</a:t>
            </a:r>
          </a:p>
        </p:txBody>
      </p:sp>
    </p:spTree>
    <p:extLst>
      <p:ext uri="{BB962C8B-B14F-4D97-AF65-F5344CB8AC3E}">
        <p14:creationId xmlns:p14="http://schemas.microsoft.com/office/powerpoint/2010/main" val="1501394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FP7 project in 2009</a:t>
            </a:r>
          </a:p>
          <a:p>
            <a:r>
              <a:rPr lang="en-GB" dirty="0"/>
              <a:t>Legal entity in September 2018</a:t>
            </a:r>
          </a:p>
          <a:p>
            <a:r>
              <a:rPr lang="en-GB" dirty="0"/>
              <a:t>One of the pillars of the EOSC</a:t>
            </a:r>
          </a:p>
          <a:p>
            <a:r>
              <a:rPr lang="en-GB" dirty="0"/>
              <a:t>Global alignment on OS practices worldwide (e.g. West and Central Africa (WACREN), Japan, South America, Canada)</a:t>
            </a:r>
          </a:p>
        </p:txBody>
      </p:sp>
    </p:spTree>
    <p:extLst>
      <p:ext uri="{BB962C8B-B14F-4D97-AF65-F5344CB8AC3E}">
        <p14:creationId xmlns:p14="http://schemas.microsoft.com/office/powerpoint/2010/main" val="548479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AutoNum type="arabicPeriod"/>
            </a:pPr>
            <a:r>
              <a:rPr lang="it-IT" dirty="0" err="1"/>
              <a:t>We</a:t>
            </a:r>
            <a:r>
              <a:rPr lang="it-IT" dirty="0"/>
              <a:t> </a:t>
            </a:r>
            <a:r>
              <a:rPr lang="it-IT" dirty="0" err="1"/>
              <a:t>started</a:t>
            </a:r>
            <a:r>
              <a:rPr lang="it-IT" dirty="0"/>
              <a:t> from Open Access to </a:t>
            </a:r>
            <a:r>
              <a:rPr lang="it-IT" dirty="0" err="1"/>
              <a:t>publications</a:t>
            </a:r>
            <a:r>
              <a:rPr lang="it-IT" dirty="0"/>
              <a:t>. A </a:t>
            </a:r>
            <a:r>
              <a:rPr lang="it-IT" dirty="0" err="1"/>
              <a:t>lot</a:t>
            </a:r>
            <a:r>
              <a:rPr lang="it-IT" dirty="0"/>
              <a:t> </a:t>
            </a:r>
            <a:r>
              <a:rPr lang="it-IT" dirty="0" err="1"/>
              <a:t>has</a:t>
            </a:r>
            <a:r>
              <a:rPr lang="it-IT" dirty="0"/>
              <a:t> </a:t>
            </a:r>
            <a:r>
              <a:rPr lang="it-IT" dirty="0" err="1"/>
              <a:t>changed</a:t>
            </a:r>
            <a:r>
              <a:rPr lang="it-IT" dirty="0"/>
              <a:t> </a:t>
            </a:r>
            <a:r>
              <a:rPr lang="it-IT" dirty="0" err="1"/>
              <a:t>but</a:t>
            </a:r>
            <a:r>
              <a:rPr lang="it-IT" dirty="0"/>
              <a:t> </a:t>
            </a:r>
            <a:r>
              <a:rPr lang="it-IT" dirty="0" err="1"/>
              <a:t>main</a:t>
            </a:r>
            <a:r>
              <a:rPr lang="it-IT" dirty="0"/>
              <a:t> </a:t>
            </a:r>
            <a:r>
              <a:rPr lang="it-IT" dirty="0" err="1"/>
              <a:t>players</a:t>
            </a:r>
            <a:r>
              <a:rPr lang="it-IT" dirty="0"/>
              <a:t>: big </a:t>
            </a:r>
            <a:r>
              <a:rPr lang="it-IT" dirty="0" err="1"/>
              <a:t>publishers</a:t>
            </a:r>
            <a:r>
              <a:rPr lang="it-IT" dirty="0"/>
              <a:t> and companies</a:t>
            </a:r>
          </a:p>
          <a:p>
            <a:pPr marL="457200" indent="-457200">
              <a:buAutoNum type="arabicPeriod"/>
            </a:pPr>
            <a:r>
              <a:rPr lang="it-IT" dirty="0" err="1"/>
              <a:t>Moving</a:t>
            </a:r>
            <a:r>
              <a:rPr lang="it-IT" dirty="0"/>
              <a:t> to Open Science. </a:t>
            </a:r>
            <a:r>
              <a:rPr lang="it-IT" dirty="0" err="1"/>
              <a:t>Because</a:t>
            </a:r>
            <a:r>
              <a:rPr lang="it-IT" dirty="0"/>
              <a:t> </a:t>
            </a:r>
            <a:r>
              <a:rPr lang="it-IT" dirty="0" err="1"/>
              <a:t>It’s</a:t>
            </a:r>
            <a:r>
              <a:rPr lang="it-IT" dirty="0"/>
              <a:t> </a:t>
            </a:r>
            <a:r>
              <a:rPr lang="it-IT" dirty="0" err="1"/>
              <a:t>not</a:t>
            </a:r>
            <a:r>
              <a:rPr lang="it-IT" dirty="0"/>
              <a:t> </a:t>
            </a:r>
            <a:r>
              <a:rPr lang="it-IT" dirty="0" err="1"/>
              <a:t>only</a:t>
            </a:r>
            <a:r>
              <a:rPr lang="it-IT" dirty="0"/>
              <a:t> </a:t>
            </a:r>
            <a:r>
              <a:rPr lang="it-IT" dirty="0" err="1"/>
              <a:t>about</a:t>
            </a:r>
            <a:r>
              <a:rPr lang="it-IT" dirty="0"/>
              <a:t> </a:t>
            </a:r>
            <a:r>
              <a:rPr lang="it-IT" dirty="0" err="1"/>
              <a:t>publications</a:t>
            </a:r>
            <a:r>
              <a:rPr lang="it-IT" dirty="0"/>
              <a:t>, data and software for </a:t>
            </a:r>
            <a:r>
              <a:rPr lang="it-IT" dirty="0" err="1"/>
              <a:t>example</a:t>
            </a:r>
            <a:r>
              <a:rPr lang="it-IT" dirty="0"/>
              <a:t> are </a:t>
            </a:r>
            <a:r>
              <a:rPr lang="it-IT" dirty="0" err="1"/>
              <a:t>included</a:t>
            </a:r>
            <a:r>
              <a:rPr lang="it-IT" dirty="0"/>
              <a:t>; </a:t>
            </a:r>
            <a:r>
              <a:rPr lang="it-IT" dirty="0" err="1"/>
              <a:t>still</a:t>
            </a:r>
            <a:r>
              <a:rPr lang="it-IT" dirty="0"/>
              <a:t> </a:t>
            </a:r>
            <a:r>
              <a:rPr lang="it-IT" dirty="0" err="1"/>
              <a:t>even</a:t>
            </a:r>
            <a:r>
              <a:rPr lang="it-IT" dirty="0"/>
              <a:t> the EC </a:t>
            </a:r>
            <a:r>
              <a:rPr lang="it-IT" dirty="0" err="1"/>
              <a:t>claims</a:t>
            </a:r>
            <a:r>
              <a:rPr lang="it-IT" dirty="0"/>
              <a:t> </a:t>
            </a:r>
            <a:r>
              <a:rPr lang="it-IT" dirty="0" err="1"/>
              <a:t>that</a:t>
            </a:r>
            <a:r>
              <a:rPr lang="it-IT" dirty="0"/>
              <a:t> </a:t>
            </a:r>
            <a:r>
              <a:rPr lang="it-IT" dirty="0" err="1"/>
              <a:t>Elsevier</a:t>
            </a:r>
            <a:r>
              <a:rPr lang="it-IT" dirty="0"/>
              <a:t> </a:t>
            </a:r>
            <a:r>
              <a:rPr lang="it-IT" dirty="0" err="1"/>
              <a:t>should</a:t>
            </a:r>
            <a:r>
              <a:rPr lang="it-IT" dirty="0"/>
              <a:t> play a </a:t>
            </a:r>
            <a:r>
              <a:rPr lang="it-IT" dirty="0" err="1"/>
              <a:t>role</a:t>
            </a:r>
            <a:r>
              <a:rPr lang="it-IT" dirty="0"/>
              <a:t>, </a:t>
            </a:r>
            <a:r>
              <a:rPr lang="it-IT" dirty="0" err="1"/>
              <a:t>mainly</a:t>
            </a:r>
            <a:r>
              <a:rPr lang="it-IT" dirty="0"/>
              <a:t> due to the </a:t>
            </a:r>
            <a:r>
              <a:rPr lang="it-IT" dirty="0" err="1"/>
              <a:t>quality</a:t>
            </a:r>
            <a:r>
              <a:rPr lang="it-IT" dirty="0"/>
              <a:t> of the </a:t>
            </a:r>
            <a:r>
              <a:rPr lang="it-IT" dirty="0" err="1"/>
              <a:t>metadata</a:t>
            </a:r>
            <a:r>
              <a:rPr lang="it-IT" dirty="0"/>
              <a:t> </a:t>
            </a:r>
            <a:r>
              <a:rPr lang="it-IT" dirty="0" err="1"/>
              <a:t>they</a:t>
            </a:r>
            <a:r>
              <a:rPr lang="it-IT" dirty="0"/>
              <a:t> </a:t>
            </a:r>
            <a:r>
              <a:rPr lang="it-IT" dirty="0" err="1"/>
              <a:t>provide</a:t>
            </a:r>
            <a:r>
              <a:rPr lang="it-IT" dirty="0"/>
              <a:t> (</a:t>
            </a:r>
            <a:r>
              <a:rPr lang="it-IT" dirty="0" err="1"/>
              <a:t>affiliation</a:t>
            </a:r>
            <a:r>
              <a:rPr lang="it-IT" dirty="0"/>
              <a:t> and </a:t>
            </a:r>
            <a:r>
              <a:rPr lang="it-IT" dirty="0" err="1"/>
              <a:t>citation</a:t>
            </a:r>
            <a:r>
              <a:rPr lang="it-IT" dirty="0"/>
              <a:t> </a:t>
            </a:r>
            <a:r>
              <a:rPr lang="it-IT" dirty="0" err="1"/>
              <a:t>metadata</a:t>
            </a:r>
            <a:r>
              <a:rPr lang="it-IT" dirty="0"/>
              <a:t>)</a:t>
            </a:r>
          </a:p>
          <a:p>
            <a:pPr marL="457200" indent="-457200">
              <a:buAutoNum type="arabicPeriod"/>
            </a:pPr>
            <a:endParaRPr lang="it-IT" dirty="0"/>
          </a:p>
          <a:p>
            <a:pPr marL="0" indent="0">
              <a:buNone/>
            </a:pPr>
            <a:r>
              <a:rPr lang="it-IT" dirty="0"/>
              <a:t>The </a:t>
            </a:r>
            <a:r>
              <a:rPr lang="it-IT" dirty="0" err="1"/>
              <a:t>scholarly</a:t>
            </a:r>
            <a:r>
              <a:rPr lang="it-IT" dirty="0"/>
              <a:t> community can do </a:t>
            </a:r>
            <a:r>
              <a:rPr lang="it-IT" dirty="0" err="1"/>
              <a:t>better</a:t>
            </a:r>
            <a:r>
              <a:rPr lang="it-IT" dirty="0"/>
              <a:t>: take back </a:t>
            </a:r>
            <a:r>
              <a:rPr lang="it-IT" dirty="0" err="1"/>
              <a:t>our</a:t>
            </a:r>
            <a:r>
              <a:rPr lang="it-IT" dirty="0"/>
              <a:t> </a:t>
            </a:r>
            <a:r>
              <a:rPr lang="it-IT" dirty="0" err="1"/>
              <a:t>research</a:t>
            </a:r>
            <a:r>
              <a:rPr lang="it-IT" dirty="0"/>
              <a:t> </a:t>
            </a:r>
            <a:r>
              <a:rPr lang="it-IT" dirty="0" err="1"/>
              <a:t>products</a:t>
            </a:r>
            <a:r>
              <a:rPr lang="it-IT" dirty="0"/>
              <a:t> </a:t>
            </a:r>
            <a:r>
              <a:rPr lang="it-IT" dirty="0" err="1"/>
              <a:t>into</a:t>
            </a:r>
            <a:r>
              <a:rPr lang="it-IT" dirty="0"/>
              <a:t> </a:t>
            </a:r>
            <a:r>
              <a:rPr lang="it-IT" dirty="0" err="1"/>
              <a:t>our</a:t>
            </a:r>
            <a:r>
              <a:rPr lang="it-IT" dirty="0"/>
              <a:t> </a:t>
            </a:r>
            <a:r>
              <a:rPr lang="it-IT" dirty="0" err="1"/>
              <a:t>hands</a:t>
            </a:r>
            <a:r>
              <a:rPr lang="it-IT" dirty="0"/>
              <a:t>. </a:t>
            </a:r>
            <a:r>
              <a:rPr lang="it-IT" dirty="0" err="1"/>
              <a:t>Virtous</a:t>
            </a:r>
            <a:r>
              <a:rPr lang="it-IT" dirty="0"/>
              <a:t> </a:t>
            </a:r>
            <a:r>
              <a:rPr lang="it-IT" dirty="0" err="1"/>
              <a:t>circle</a:t>
            </a:r>
            <a:r>
              <a:rPr lang="it-IT" dirty="0"/>
              <a:t> (</a:t>
            </a:r>
            <a:r>
              <a:rPr lang="it-IT" dirty="0" err="1"/>
              <a:t>not</a:t>
            </a:r>
            <a:r>
              <a:rPr lang="it-IT" dirty="0"/>
              <a:t> </a:t>
            </a:r>
            <a:r>
              <a:rPr lang="it-IT" dirty="0" err="1"/>
              <a:t>vicious</a:t>
            </a:r>
            <a:r>
              <a:rPr lang="it-IT" dirty="0"/>
              <a:t> </a:t>
            </a:r>
            <a:r>
              <a:rPr lang="it-IT" dirty="0" err="1"/>
              <a:t>like</a:t>
            </a:r>
            <a:r>
              <a:rPr lang="it-IT" dirty="0"/>
              <a:t> </a:t>
            </a:r>
            <a:r>
              <a:rPr lang="it-IT" dirty="0" err="1"/>
              <a:t>now</a:t>
            </a:r>
            <a:r>
              <a:rPr lang="it-IT" dirty="0"/>
              <a:t>), with </a:t>
            </a:r>
            <a:r>
              <a:rPr lang="it-IT" dirty="0" err="1"/>
              <a:t>all</a:t>
            </a:r>
            <a:r>
              <a:rPr lang="it-IT" dirty="0"/>
              <a:t> </a:t>
            </a:r>
            <a:r>
              <a:rPr lang="it-IT" dirty="0" err="1"/>
              <a:t>stakeholders</a:t>
            </a:r>
            <a:r>
              <a:rPr lang="it-IT" dirty="0"/>
              <a:t> and society </a:t>
            </a:r>
            <a:r>
              <a:rPr lang="it-IT" dirty="0" err="1"/>
              <a:t>at</a:t>
            </a:r>
            <a:r>
              <a:rPr lang="it-IT" dirty="0"/>
              <a:t> large</a:t>
            </a:r>
          </a:p>
        </p:txBody>
      </p:sp>
    </p:spTree>
    <p:extLst>
      <p:ext uri="{BB962C8B-B14F-4D97-AF65-F5344CB8AC3E}">
        <p14:creationId xmlns:p14="http://schemas.microsoft.com/office/powerpoint/2010/main" val="2142004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GOAL: High </a:t>
            </a:r>
            <a:r>
              <a:rPr lang="it-IT" dirty="0" err="1"/>
              <a:t>quality</a:t>
            </a:r>
            <a:r>
              <a:rPr lang="it-IT" dirty="0"/>
              <a:t> open </a:t>
            </a:r>
            <a:r>
              <a:rPr lang="it-IT" dirty="0" err="1"/>
              <a:t>graph</a:t>
            </a:r>
            <a:r>
              <a:rPr lang="it-IT" dirty="0"/>
              <a:t> for</a:t>
            </a:r>
          </a:p>
          <a:p>
            <a:endParaRPr lang="it-IT" dirty="0"/>
          </a:p>
          <a:p>
            <a:r>
              <a:rPr lang="it-IT" dirty="0"/>
              <a:t>Open (</a:t>
            </a:r>
            <a:r>
              <a:rPr lang="it-IT" dirty="0" err="1"/>
              <a:t>because</a:t>
            </a:r>
            <a:r>
              <a:rPr lang="it-IT" dirty="0"/>
              <a:t> </a:t>
            </a:r>
            <a:r>
              <a:rPr lang="it-IT" dirty="0" err="1"/>
              <a:t>it</a:t>
            </a:r>
            <a:r>
              <a:rPr lang="it-IT" dirty="0"/>
              <a:t> must be), Complete (</a:t>
            </a:r>
            <a:r>
              <a:rPr lang="it-IT" dirty="0" err="1"/>
              <a:t>all</a:t>
            </a:r>
            <a:r>
              <a:rPr lang="it-IT" dirty="0"/>
              <a:t> «</a:t>
            </a:r>
            <a:r>
              <a:rPr lang="it-IT" dirty="0" err="1"/>
              <a:t>trusted</a:t>
            </a:r>
            <a:r>
              <a:rPr lang="it-IT" dirty="0"/>
              <a:t>»/</a:t>
            </a:r>
            <a:r>
              <a:rPr lang="it-IT" dirty="0" err="1"/>
              <a:t>known</a:t>
            </a:r>
            <a:r>
              <a:rPr lang="it-IT" dirty="0"/>
              <a:t> </a:t>
            </a:r>
            <a:r>
              <a:rPr lang="it-IT" dirty="0" err="1"/>
              <a:t>sources</a:t>
            </a:r>
            <a:r>
              <a:rPr lang="it-IT" dirty="0"/>
              <a:t>), </a:t>
            </a:r>
            <a:r>
              <a:rPr lang="it-IT" dirty="0" err="1"/>
              <a:t>Deduplicated</a:t>
            </a:r>
            <a:r>
              <a:rPr lang="it-IT" dirty="0"/>
              <a:t> (must be </a:t>
            </a:r>
            <a:r>
              <a:rPr lang="it-IT" dirty="0" err="1"/>
              <a:t>disambiguated</a:t>
            </a:r>
            <a:r>
              <a:rPr lang="it-IT" dirty="0"/>
              <a:t> for </a:t>
            </a:r>
            <a:r>
              <a:rPr lang="it-IT" dirty="0" err="1"/>
              <a:t>statistics</a:t>
            </a:r>
            <a:r>
              <a:rPr lang="it-IT" dirty="0"/>
              <a:t>), </a:t>
            </a:r>
            <a:r>
              <a:rPr lang="it-IT" dirty="0" err="1"/>
              <a:t>transparent</a:t>
            </a:r>
            <a:r>
              <a:rPr lang="it-IT" dirty="0"/>
              <a:t> (</a:t>
            </a:r>
            <a:r>
              <a:rPr lang="it-IT" dirty="0" err="1"/>
              <a:t>provenance</a:t>
            </a:r>
            <a:r>
              <a:rPr lang="it-IT" dirty="0"/>
              <a:t>), </a:t>
            </a:r>
            <a:r>
              <a:rPr lang="it-IT" dirty="0" err="1"/>
              <a:t>participatory</a:t>
            </a:r>
            <a:r>
              <a:rPr lang="it-IT" dirty="0"/>
              <a:t> (</a:t>
            </a:r>
            <a:r>
              <a:rPr lang="it-IT" dirty="0" err="1"/>
              <a:t>not</a:t>
            </a:r>
            <a:r>
              <a:rPr lang="it-IT" dirty="0"/>
              <a:t> a </a:t>
            </a:r>
            <a:r>
              <a:rPr lang="it-IT" dirty="0" err="1"/>
              <a:t>closed</a:t>
            </a:r>
            <a:r>
              <a:rPr lang="it-IT" dirty="0"/>
              <a:t> network), </a:t>
            </a:r>
            <a:r>
              <a:rPr lang="it-IT" dirty="0" err="1"/>
              <a:t>decentralised</a:t>
            </a:r>
            <a:r>
              <a:rPr lang="it-IT" dirty="0"/>
              <a:t> (</a:t>
            </a:r>
            <a:r>
              <a:rPr lang="it-IT" dirty="0" err="1"/>
              <a:t>ownership</a:t>
            </a:r>
            <a:r>
              <a:rPr lang="it-IT" dirty="0"/>
              <a:t> and </a:t>
            </a:r>
            <a:r>
              <a:rPr lang="it-IT" dirty="0" err="1"/>
              <a:t>redistribution</a:t>
            </a:r>
            <a:r>
              <a:rPr lang="it-IT" dirty="0"/>
              <a:t>), </a:t>
            </a:r>
            <a:r>
              <a:rPr lang="it-IT" dirty="0" err="1"/>
              <a:t>trusted</a:t>
            </a:r>
            <a:r>
              <a:rPr lang="it-IT" dirty="0"/>
              <a:t> (</a:t>
            </a:r>
            <a:r>
              <a:rPr lang="it-IT" dirty="0" err="1"/>
              <a:t>manual</a:t>
            </a:r>
            <a:r>
              <a:rPr lang="it-IT" dirty="0"/>
              <a:t> </a:t>
            </a:r>
            <a:r>
              <a:rPr lang="it-IT" dirty="0" err="1"/>
              <a:t>curation</a:t>
            </a:r>
            <a:r>
              <a:rPr lang="it-IT" dirty="0"/>
              <a:t>)</a:t>
            </a:r>
          </a:p>
        </p:txBody>
      </p:sp>
    </p:spTree>
    <p:extLst>
      <p:ext uri="{BB962C8B-B14F-4D97-AF65-F5344CB8AC3E}">
        <p14:creationId xmlns:p14="http://schemas.microsoft.com/office/powerpoint/2010/main" val="3850073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does OpenAIRE materializes the graph?</a:t>
            </a:r>
          </a:p>
          <a:p>
            <a:pPr marL="342900" indent="-342900">
              <a:buFontTx/>
              <a:buChar char="-"/>
            </a:pPr>
            <a:r>
              <a:rPr lang="en-GB" dirty="0"/>
              <a:t>Collection records (</a:t>
            </a:r>
            <a:r>
              <a:rPr lang="en-GB" dirty="0" err="1"/>
              <a:t>dedup</a:t>
            </a:r>
            <a:r>
              <a:rPr lang="en-GB" dirty="0"/>
              <a:t>)</a:t>
            </a:r>
          </a:p>
          <a:p>
            <a:pPr marL="342900" indent="-342900">
              <a:buFontTx/>
              <a:buChar char="-"/>
            </a:pPr>
            <a:r>
              <a:rPr lang="en-GB" dirty="0"/>
              <a:t>Collection full-texts</a:t>
            </a:r>
          </a:p>
          <a:p>
            <a:pPr marL="342900" indent="-342900">
              <a:buFontTx/>
              <a:buChar char="-"/>
            </a:pPr>
            <a:r>
              <a:rPr lang="en-GB" dirty="0"/>
              <a:t>Mining full-texts of publications to find links to data, software, other product, projects, research communities and infrastructures and enhance metadata with affiliation information, subjects/keywords</a:t>
            </a:r>
          </a:p>
        </p:txBody>
      </p:sp>
    </p:spTree>
    <p:extLst>
      <p:ext uri="{BB962C8B-B14F-4D97-AF65-F5344CB8AC3E}">
        <p14:creationId xmlns:p14="http://schemas.microsoft.com/office/powerpoint/2010/main" val="3471438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OpenAIRE will deliver 2 versions of the graph: </a:t>
            </a:r>
          </a:p>
          <a:p>
            <a:r>
              <a:rPr lang="en-GB" dirty="0"/>
              <a:t>1 with CC0 license </a:t>
            </a:r>
            <a:r>
              <a:rPr lang="en-GB" dirty="0" err="1"/>
              <a:t>containg</a:t>
            </a:r>
            <a:r>
              <a:rPr lang="en-GB" dirty="0"/>
              <a:t> the subgraph of metadata that can be redistributed as CC0</a:t>
            </a:r>
          </a:p>
          <a:p>
            <a:r>
              <a:rPr lang="en-GB" dirty="0"/>
              <a:t>The other with CCBY license that will contain everything, even metadata from Springer and Microsoft Academic Graph (for example) that require CCBY (and that’s the graph you currently can access via API and OpenAIRE portal)</a:t>
            </a:r>
          </a:p>
        </p:txBody>
      </p:sp>
    </p:spTree>
    <p:extLst>
      <p:ext uri="{BB962C8B-B14F-4D97-AF65-F5344CB8AC3E}">
        <p14:creationId xmlns:p14="http://schemas.microsoft.com/office/powerpoint/2010/main" val="154076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Supported entity types</a:t>
            </a:r>
          </a:p>
          <a:p>
            <a:r>
              <a:rPr lang="en-GB" dirty="0"/>
              <a:t>People to come with </a:t>
            </a:r>
            <a:r>
              <a:rPr lang="en-GB" dirty="0" err="1"/>
              <a:t>orcid</a:t>
            </a:r>
            <a:r>
              <a:rPr lang="en-GB" dirty="0"/>
              <a:t> collaboration</a:t>
            </a:r>
          </a:p>
          <a:p>
            <a:r>
              <a:rPr lang="en-GB" dirty="0"/>
              <a:t>Algorithm can be improved  but some cases can be handled only manually</a:t>
            </a:r>
          </a:p>
        </p:txBody>
      </p:sp>
    </p:spTree>
    <p:extLst>
      <p:ext uri="{BB962C8B-B14F-4D97-AF65-F5344CB8AC3E}">
        <p14:creationId xmlns:p14="http://schemas.microsoft.com/office/powerpoint/2010/main" val="2212700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Any interested content provider can join the network to provide content. Not a closed network. Interoperability guidelines help in the process.</a:t>
            </a:r>
          </a:p>
        </p:txBody>
      </p:sp>
    </p:spTree>
    <p:extLst>
      <p:ext uri="{BB962C8B-B14F-4D97-AF65-F5344CB8AC3E}">
        <p14:creationId xmlns:p14="http://schemas.microsoft.com/office/powerpoint/2010/main" val="2770672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Mining trust: probability of the mining information to be correct</a:t>
            </a:r>
          </a:p>
        </p:txBody>
      </p:sp>
    </p:spTree>
    <p:extLst>
      <p:ext uri="{BB962C8B-B14F-4D97-AF65-F5344CB8AC3E}">
        <p14:creationId xmlns:p14="http://schemas.microsoft.com/office/powerpoint/2010/main" val="18850827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2.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11.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pn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4.jp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emf"/><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5.pn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1.emf"/><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1.emf"/><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3.em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17.png"/><Relationship Id="rId7" Type="http://schemas.openxmlformats.org/officeDocument/2006/relationships/image" Target="../media/image12.emf"/><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11.emf"/><Relationship Id="rId5" Type="http://schemas.openxmlformats.org/officeDocument/2006/relationships/image" Target="../media/image10.png"/><Relationship Id="rId4"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17.png"/><Relationship Id="rId7" Type="http://schemas.openxmlformats.org/officeDocument/2006/relationships/image" Target="../media/image12.emf"/><Relationship Id="rId2" Type="http://schemas.openxmlformats.org/officeDocument/2006/relationships/image" Target="../media/image19.jpg"/><Relationship Id="rId1" Type="http://schemas.openxmlformats.org/officeDocument/2006/relationships/slideMaster" Target="../slideMasters/slideMaster1.xml"/><Relationship Id="rId6" Type="http://schemas.openxmlformats.org/officeDocument/2006/relationships/image" Target="../media/image11.emf"/><Relationship Id="rId5" Type="http://schemas.openxmlformats.org/officeDocument/2006/relationships/image" Target="../media/image10.png"/><Relationship Id="rId4" Type="http://schemas.openxmlformats.org/officeDocument/2006/relationships/image" Target="../media/image18.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chemeClr val="bg1"/>
        </a:solidFill>
        <a:effectLst/>
      </p:bgPr>
    </p:bg>
    <p:spTree>
      <p:nvGrpSpPr>
        <p:cNvPr id="1" name=""/>
        <p:cNvGrpSpPr/>
        <p:nvPr/>
      </p:nvGrpSpPr>
      <p:grpSpPr>
        <a:xfrm>
          <a:off x="0" y="0"/>
          <a:ext cx="0" cy="0"/>
          <a:chOff x="0" y="0"/>
          <a:chExt cx="0" cy="0"/>
        </a:xfrm>
      </p:grpSpPr>
      <p:pic>
        <p:nvPicPr>
          <p:cNvPr id="12" name="Picture 11"/>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5662" y="-1"/>
            <a:ext cx="16272000" cy="9144001"/>
          </a:xfrm>
          <a:prstGeom prst="rect">
            <a:avLst/>
          </a:prstGeom>
        </p:spPr>
      </p:pic>
    </p:spTree>
    <p:extLst>
      <p:ext uri="{BB962C8B-B14F-4D97-AF65-F5344CB8AC3E}">
        <p14:creationId xmlns:p14="http://schemas.microsoft.com/office/powerpoint/2010/main" val="1408936051"/>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5">
    <p:bg>
      <p:bgPr>
        <a:gradFill>
          <a:gsLst>
            <a:gs pos="0">
              <a:schemeClr val="accent2"/>
            </a:gs>
            <a:gs pos="100000">
              <a:schemeClr val="bg1">
                <a:alpha val="0"/>
                <a:lumMod val="0"/>
                <a:lumOff val="100000"/>
              </a:schemeClr>
            </a:gs>
          </a:gsLst>
          <a:lin ang="5400000" scaled="1"/>
        </a:gradFill>
        <a:effectLst/>
      </p:bgPr>
    </p:bg>
    <p:spTree>
      <p:nvGrpSpPr>
        <p:cNvPr id="1" name=""/>
        <p:cNvGrpSpPr/>
        <p:nvPr/>
      </p:nvGrpSpPr>
      <p:grpSpPr>
        <a:xfrm>
          <a:off x="0" y="0"/>
          <a:ext cx="0" cy="0"/>
          <a:chOff x="0" y="0"/>
          <a:chExt cx="0" cy="0"/>
        </a:xfrm>
      </p:grpSpPr>
      <p:sp>
        <p:nvSpPr>
          <p:cNvPr id="28" name="Rectangle 27"/>
          <p:cNvSpPr/>
          <p:nvPr userDrawn="1"/>
        </p:nvSpPr>
        <p:spPr>
          <a:xfrm>
            <a:off x="0" y="0"/>
            <a:ext cx="16256000" cy="7561913"/>
          </a:xfrm>
          <a:prstGeom prst="rect">
            <a:avLst/>
          </a:prstGeom>
          <a:gradFill>
            <a:gsLst>
              <a:gs pos="0">
                <a:schemeClr val="accent2">
                  <a:lumMod val="100000"/>
                </a:schemeClr>
              </a:gs>
              <a:gs pos="100000">
                <a:schemeClr val="bg1">
                  <a:alpha val="0"/>
                  <a:lumMod val="0"/>
                  <a:lumOff val="100000"/>
                </a:schemeClr>
              </a:gs>
            </a:gsLst>
            <a:lin ang="5400000" scaled="1"/>
          </a:gradFill>
          <a:ln w="3175" cap="flat">
            <a:noFill/>
            <a:miter lim="400000"/>
          </a:ln>
          <a:effectLst>
            <a:outerShdw blurRad="25400" dist="12700" dir="5400000" rotWithShape="0">
              <a:schemeClr val="accent2">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no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0" y="0"/>
            <a:ext cx="14249366" cy="8026401"/>
          </a:xfrm>
          <a:prstGeom prst="rect">
            <a:avLst/>
          </a:prstGeom>
        </p:spPr>
      </p:pic>
      <p:sp>
        <p:nvSpPr>
          <p:cNvPr id="4" name="Text Placeholder 25"/>
          <p:cNvSpPr>
            <a:spLocks noGrp="1"/>
          </p:cNvSpPr>
          <p:nvPr>
            <p:ph type="body" sz="quarter" idx="10" hasCustomPrompt="1"/>
          </p:nvPr>
        </p:nvSpPr>
        <p:spPr>
          <a:xfrm>
            <a:off x="1502599" y="434716"/>
            <a:ext cx="13959887" cy="3576102"/>
          </a:xfrm>
          <a:prstGeom prst="rect">
            <a:avLst/>
          </a:prstGeom>
        </p:spPr>
        <p:txBody>
          <a:bodyPr wrap="square" lIns="0" tIns="0" rIns="0" bIns="72000" anchor="b" anchorCtr="0">
            <a:normAutofit/>
          </a:bodyPr>
          <a:lstStyle>
            <a:lvl1pPr marL="0" indent="0" algn="r">
              <a:lnSpc>
                <a:spcPts val="9600"/>
              </a:lnSpc>
              <a:spcBef>
                <a:spcPts val="0"/>
              </a:spcBef>
              <a:buNone/>
              <a:defRPr sz="8800" b="1" i="0" spc="-300" baseline="0">
                <a:solidFill>
                  <a:srgbClr val="2D3293"/>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5" name="Text Placeholder 25"/>
          <p:cNvSpPr>
            <a:spLocks noGrp="1"/>
          </p:cNvSpPr>
          <p:nvPr>
            <p:ph type="body" sz="quarter" idx="11" hasCustomPrompt="1"/>
          </p:nvPr>
        </p:nvSpPr>
        <p:spPr>
          <a:xfrm>
            <a:off x="2012266" y="4010818"/>
            <a:ext cx="13450220" cy="1345739"/>
          </a:xfrm>
          <a:prstGeom prst="rect">
            <a:avLst/>
          </a:prstGeom>
        </p:spPr>
        <p:txBody>
          <a:bodyPr wrap="square" lIns="0" tIns="72000" rIns="0" bIns="0" anchor="t" anchorCtr="0">
            <a:normAutofit/>
          </a:bodyPr>
          <a:lstStyle>
            <a:lvl1pPr marL="0" indent="0" algn="r">
              <a:spcBef>
                <a:spcPts val="300"/>
              </a:spcBef>
              <a:buNone/>
              <a:defRPr sz="4200" b="0" i="0" spc="-151">
                <a:solidFill>
                  <a:schemeClr val="accent6"/>
                </a:solidFill>
                <a:latin typeface="+mn-lt"/>
                <a:ea typeface="Open Sans" charset="0"/>
                <a:cs typeface="Open Sans"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SUBTITLE</a:t>
            </a:r>
          </a:p>
        </p:txBody>
      </p:sp>
      <p:sp>
        <p:nvSpPr>
          <p:cNvPr id="25" name="Text Placeholder 39"/>
          <p:cNvSpPr>
            <a:spLocks noGrp="1"/>
          </p:cNvSpPr>
          <p:nvPr>
            <p:ph type="body" sz="quarter" idx="16" hasCustomPrompt="1"/>
          </p:nvPr>
        </p:nvSpPr>
        <p:spPr>
          <a:xfrm>
            <a:off x="9220983" y="5919029"/>
            <a:ext cx="6241503" cy="382019"/>
          </a:xfrm>
          <a:prstGeom prst="rect">
            <a:avLst/>
          </a:prstGeom>
          <a:noFill/>
          <a:ln>
            <a:noFill/>
          </a:ln>
        </p:spPr>
        <p:txBody>
          <a:bodyPr vert="horz" wrap="square" lIns="0" tIns="0" rIns="0" bIns="0" anchor="b" anchorCtr="0">
            <a:normAutofit/>
          </a:bodyPr>
          <a:lstStyle>
            <a:lvl1pPr marL="0" indent="0" algn="r">
              <a:buNone/>
              <a:defRPr sz="3000" b="1" i="0" spc="-151">
                <a:solidFill>
                  <a:srgbClr val="2D3293"/>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Name Surname</a:t>
            </a:r>
          </a:p>
        </p:txBody>
      </p:sp>
      <p:sp>
        <p:nvSpPr>
          <p:cNvPr id="26" name="Text Placeholder 39"/>
          <p:cNvSpPr>
            <a:spLocks noGrp="1"/>
          </p:cNvSpPr>
          <p:nvPr>
            <p:ph type="body" sz="quarter" idx="17" hasCustomPrompt="1"/>
          </p:nvPr>
        </p:nvSpPr>
        <p:spPr>
          <a:xfrm>
            <a:off x="9220983" y="6300391"/>
            <a:ext cx="6241504" cy="405683"/>
          </a:xfrm>
          <a:prstGeom prst="rect">
            <a:avLst/>
          </a:prstGeom>
          <a:noFill/>
          <a:ln>
            <a:noFill/>
          </a:ln>
        </p:spPr>
        <p:txBody>
          <a:bodyPr vert="horz" wrap="square" lIns="0" tIns="36000" rIns="0" bIns="0" anchor="t" anchorCtr="0">
            <a:normAutofit/>
          </a:bodyPr>
          <a:lstStyle>
            <a:lvl1pPr marL="0" indent="0" algn="r">
              <a:buNone/>
              <a:defRPr sz="2400" b="0" i="0" spc="-150">
                <a:solidFill>
                  <a:srgbClr val="4687E6"/>
                </a:solidFill>
                <a:latin typeface="+mn-lt"/>
                <a:ea typeface="Open Sans" charset="0"/>
                <a:cs typeface="Open Sans"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sp>
        <p:nvSpPr>
          <p:cNvPr id="31" name="Footer Placeholder 9"/>
          <p:cNvSpPr>
            <a:spLocks noGrp="1"/>
          </p:cNvSpPr>
          <p:nvPr>
            <p:ph type="ftr" sz="quarter" idx="18"/>
          </p:nvPr>
        </p:nvSpPr>
        <p:spPr>
          <a:xfrm>
            <a:off x="4831589" y="8449897"/>
            <a:ext cx="6593411" cy="376237"/>
          </a:xfrm>
        </p:spPr>
        <p:txBody>
          <a:bodyPr>
            <a:normAutofit/>
          </a:bodyPr>
          <a:lstStyle>
            <a:lvl1pPr algn="ctr">
              <a:defRPr sz="1400" b="0" i="0" spc="0">
                <a:solidFill>
                  <a:schemeClr val="bg2">
                    <a:lumMod val="50000"/>
                  </a:schemeClr>
                </a:solidFill>
                <a:latin typeface="+mn-lt"/>
                <a:ea typeface="Open Sans Light" charset="0"/>
                <a:cs typeface="Open Sans Light" charset="0"/>
              </a:defRPr>
            </a:lvl1pPr>
          </a:lstStyle>
          <a:p>
            <a:r>
              <a:rPr lang="en-US"/>
              <a:t>OpenAIRE - EOSC Hub - EC meeting | Amsterdam | 15th Dec 2017</a:t>
            </a:r>
            <a:endParaRPr lang="en-US" dirty="0"/>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pic>
        <p:nvPicPr>
          <p:cNvPr id="20" name="Picture 19"/>
          <p:cNvPicPr>
            <a:picLocks noChangeAspect="1"/>
          </p:cNvPicPr>
          <p:nvPr userDrawn="1"/>
        </p:nvPicPr>
        <p:blipFill>
          <a:blip r:embed="rId5"/>
          <a:stretch>
            <a:fillRect/>
          </a:stretch>
        </p:blipFill>
        <p:spPr>
          <a:xfrm>
            <a:off x="14724879" y="8496329"/>
            <a:ext cx="703862" cy="252000"/>
          </a:xfrm>
          <a:prstGeom prst="rect">
            <a:avLst/>
          </a:prstGeom>
        </p:spPr>
      </p:pic>
      <p:pic>
        <p:nvPicPr>
          <p:cNvPr id="21" name="Picture 2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332936" y="8459262"/>
            <a:ext cx="432001" cy="360000"/>
          </a:xfrm>
          <a:prstGeom prst="rect">
            <a:avLst/>
          </a:prstGeom>
          <a:noFill/>
        </p:spPr>
      </p:pic>
      <p:sp>
        <p:nvSpPr>
          <p:cNvPr id="22" name="Title 1"/>
          <p:cNvSpPr txBox="1">
            <a:spLocks/>
          </p:cNvSpPr>
          <p:nvPr userDrawn="1"/>
        </p:nvSpPr>
        <p:spPr>
          <a:xfrm>
            <a:off x="12548937" y="8457361"/>
            <a:ext cx="1959941" cy="276999"/>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1800" b="1" i="0" dirty="0">
                <a:solidFill>
                  <a:srgbClr val="2D3293"/>
                </a:solidFill>
                <a:latin typeface="Open Sans" charset="0"/>
                <a:ea typeface="Open Sans" charset="0"/>
                <a:cs typeface="Open Sans" charset="0"/>
              </a:rPr>
              <a:t>@</a:t>
            </a:r>
            <a:r>
              <a:rPr lang="en-US" sz="1800" b="1" i="0" dirty="0" err="1">
                <a:solidFill>
                  <a:srgbClr val="2D3293"/>
                </a:solidFill>
                <a:latin typeface="Open Sans" charset="0"/>
                <a:ea typeface="Open Sans" charset="0"/>
                <a:cs typeface="Open Sans" charset="0"/>
              </a:rPr>
              <a:t>openaire_eu</a:t>
            </a:r>
            <a:endParaRPr lang="en-US" sz="1800" b="1" i="0" dirty="0">
              <a:solidFill>
                <a:srgbClr val="2D3293"/>
              </a:solidFill>
              <a:latin typeface="Open Sans" charset="0"/>
              <a:ea typeface="Open Sans" charset="0"/>
              <a:cs typeface="Open Sans" charset="0"/>
            </a:endParaRPr>
          </a:p>
        </p:txBody>
      </p:sp>
    </p:spTree>
    <p:extLst>
      <p:ext uri="{BB962C8B-B14F-4D97-AF65-F5344CB8AC3E}">
        <p14:creationId xmlns:p14="http://schemas.microsoft.com/office/powerpoint/2010/main" val="62644239"/>
      </p:ext>
    </p:extLst>
  </p:cSld>
  <p:clrMapOvr>
    <a:masterClrMapping/>
  </p:clrMapOvr>
  <p:transition spd="med"/>
  <p:extLst mod="1">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4834" y="0"/>
            <a:ext cx="14210569" cy="8004547"/>
          </a:xfrm>
          <a:prstGeom prst="rect">
            <a:avLst/>
          </a:prstGeom>
          <a:effectLst>
            <a:outerShdw blurRad="50800" dist="50800" dir="5400000" algn="ctr" rotWithShape="0">
              <a:schemeClr val="bg1"/>
            </a:outerShdw>
          </a:effectLst>
        </p:spPr>
      </p:pic>
      <p:sp>
        <p:nvSpPr>
          <p:cNvPr id="17" name="Text Placeholder 25"/>
          <p:cNvSpPr>
            <a:spLocks noGrp="1"/>
          </p:cNvSpPr>
          <p:nvPr>
            <p:ph type="body" sz="quarter" idx="10" hasCustomPrompt="1"/>
          </p:nvPr>
        </p:nvSpPr>
        <p:spPr>
          <a:xfrm>
            <a:off x="2667001" y="792163"/>
            <a:ext cx="12795486" cy="850641"/>
          </a:xfrm>
          <a:prstGeom prst="rect">
            <a:avLst/>
          </a:prstGeom>
        </p:spPr>
        <p:txBody>
          <a:bodyPr wrap="square" lIns="0" tIns="0" rIns="0" bIns="0" anchor="ctr" anchorCtr="0">
            <a:normAutofit/>
          </a:bodyPr>
          <a:lstStyle>
            <a:lvl1pPr marL="0" indent="0" algn="r">
              <a:lnSpc>
                <a:spcPts val="6640"/>
              </a:lnSpc>
              <a:spcBef>
                <a:spcPts val="0"/>
              </a:spcBef>
              <a:buNone/>
              <a:defRPr sz="6000" b="1" i="0" spc="-300" baseline="0">
                <a:solidFill>
                  <a:schemeClr val="accent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CONTENTS</a:t>
            </a:r>
          </a:p>
        </p:txBody>
      </p:sp>
      <p:sp>
        <p:nvSpPr>
          <p:cNvPr id="20" name="Text Placeholder 19"/>
          <p:cNvSpPr>
            <a:spLocks noGrp="1"/>
          </p:cNvSpPr>
          <p:nvPr>
            <p:ph type="body" sz="quarter" idx="19" hasCustomPrompt="1"/>
          </p:nvPr>
        </p:nvSpPr>
        <p:spPr>
          <a:xfrm>
            <a:off x="2667001" y="2032435"/>
            <a:ext cx="12795486" cy="5384365"/>
          </a:xfrm>
          <a:prstGeom prst="rect">
            <a:avLst/>
          </a:prstGeom>
        </p:spPr>
        <p:txBody>
          <a:bodyPr lIns="0" tIns="0" rIns="0" bIns="0">
            <a:normAutofit/>
          </a:bodyPr>
          <a:lstStyle>
            <a:lvl1pPr marL="0" marR="0" indent="0" algn="r" defTabSz="547673" rtl="0" eaLnBrk="1" fontAlgn="auto" latinLnBrk="0" hangingPunct="1">
              <a:lnSpc>
                <a:spcPct val="100000"/>
              </a:lnSpc>
              <a:spcBef>
                <a:spcPts val="300"/>
              </a:spcBef>
              <a:spcAft>
                <a:spcPts val="0"/>
              </a:spcAft>
              <a:buClrTx/>
              <a:buSzPct val="75000"/>
              <a:buFontTx/>
              <a:buNone/>
              <a:tabLst/>
              <a:defRPr sz="4000" b="0" i="0" spc="-151" baseline="0">
                <a:solidFill>
                  <a:srgbClr val="4687E6"/>
                </a:solidFill>
                <a:latin typeface="Helvetica" charset="0"/>
                <a:ea typeface="Helvetica" charset="0"/>
                <a:cs typeface="Helvetica" charset="0"/>
              </a:defRPr>
            </a:lvl1pPr>
            <a:lvl2pPr marL="444489" indent="0" algn="r">
              <a:spcBef>
                <a:spcPts val="300"/>
              </a:spcBef>
              <a:buNone/>
              <a:defRPr sz="4800" b="1" spc="-151">
                <a:latin typeface="Open Sans" charset="0"/>
                <a:ea typeface="Open Sans" charset="0"/>
                <a:cs typeface="Open Sans" charset="0"/>
              </a:defRPr>
            </a:lvl2pPr>
            <a:lvl3pPr marL="888978" indent="0" algn="r">
              <a:spcBef>
                <a:spcPts val="300"/>
              </a:spcBef>
              <a:buNone/>
              <a:defRPr sz="4800" b="1" spc="-151">
                <a:latin typeface="Open Sans" charset="0"/>
                <a:ea typeface="Open Sans" charset="0"/>
                <a:cs typeface="Open Sans" charset="0"/>
              </a:defRPr>
            </a:lvl3pPr>
            <a:lvl4pPr marL="1333467" indent="0" algn="r">
              <a:spcBef>
                <a:spcPts val="300"/>
              </a:spcBef>
              <a:buNone/>
              <a:defRPr sz="4800" b="1" spc="-151">
                <a:latin typeface="Open Sans" charset="0"/>
                <a:ea typeface="Open Sans" charset="0"/>
                <a:cs typeface="Open Sans" charset="0"/>
              </a:defRPr>
            </a:lvl4pPr>
            <a:lvl5pPr marL="1777956" indent="0" algn="r">
              <a:spcBef>
                <a:spcPts val="300"/>
              </a:spcBef>
              <a:buNone/>
              <a:defRPr sz="4800" b="1" spc="-151">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err="1"/>
              <a:t>Consectetuer</a:t>
            </a:r>
            <a:r>
              <a:rPr lang="en-US" dirty="0"/>
              <a:t> </a:t>
            </a:r>
            <a:r>
              <a:rPr lang="en-US" dirty="0" err="1"/>
              <a:t>elit</a:t>
            </a:r>
            <a:r>
              <a:rPr lang="en-US" dirty="0"/>
              <a:t> - </a:t>
            </a:r>
          </a:p>
          <a:p>
            <a:pPr lvl="0"/>
            <a:r>
              <a:rPr lang="en-US" dirty="0" err="1"/>
              <a:t>Neque</a:t>
            </a:r>
            <a:r>
              <a:rPr lang="en-US" dirty="0"/>
              <a:t> </a:t>
            </a:r>
            <a:r>
              <a:rPr lang="en-US" dirty="0" err="1"/>
              <a:t>porro</a:t>
            </a:r>
            <a:r>
              <a:rPr lang="en-US" dirty="0"/>
              <a:t> </a:t>
            </a:r>
            <a:r>
              <a:rPr lang="en-US" dirty="0" err="1"/>
              <a:t>quisquam</a:t>
            </a:r>
            <a:r>
              <a:rPr lang="en-US" dirty="0"/>
              <a:t> </a:t>
            </a:r>
            <a:r>
              <a:rPr lang="en-US" dirty="0" err="1"/>
              <a:t>est</a:t>
            </a:r>
            <a:r>
              <a:rPr lang="en-US" dirty="0"/>
              <a:t>, qui </a:t>
            </a:r>
            <a:r>
              <a:rPr lang="en-US" dirty="0" err="1"/>
              <a:t>dolorem</a:t>
            </a:r>
            <a:r>
              <a:rPr lang="en-US" dirty="0"/>
              <a:t> </a:t>
            </a:r>
            <a:r>
              <a:rPr lang="en-US" dirty="0" err="1"/>
              <a:t>ipsum</a:t>
            </a:r>
            <a:r>
              <a:rPr lang="en-US" dirty="0"/>
              <a:t> -</a:t>
            </a:r>
          </a:p>
          <a:p>
            <a:pPr lvl="0"/>
            <a:r>
              <a:rPr lang="en-US" dirty="0" err="1"/>
              <a:t>Ut</a:t>
            </a:r>
            <a:r>
              <a:rPr lang="en-US" dirty="0"/>
              <a:t> </a:t>
            </a:r>
            <a:r>
              <a:rPr lang="en-US" dirty="0" err="1"/>
              <a:t>enim</a:t>
            </a:r>
            <a:r>
              <a:rPr lang="en-US" dirty="0"/>
              <a:t> ad minima </a:t>
            </a:r>
            <a:r>
              <a:rPr lang="en-US" dirty="0" err="1"/>
              <a:t>veniam</a:t>
            </a:r>
            <a:r>
              <a:rPr lang="en-US" dirty="0"/>
              <a:t>, </a:t>
            </a:r>
            <a:r>
              <a:rPr lang="en-US" dirty="0" err="1"/>
              <a:t>quis</a:t>
            </a:r>
            <a:r>
              <a:rPr lang="en-US" dirty="0"/>
              <a:t> nostrum -</a:t>
            </a:r>
          </a:p>
          <a:p>
            <a:pPr marL="0" marR="0" lvl="0" indent="0" algn="r" defTabSz="547673" rtl="0" eaLnBrk="1" fontAlgn="auto" latinLnBrk="0" hangingPunct="1">
              <a:lnSpc>
                <a:spcPct val="100000"/>
              </a:lnSpc>
              <a:spcBef>
                <a:spcPts val="300"/>
              </a:spcBef>
              <a:spcAft>
                <a:spcPts val="0"/>
              </a:spcAft>
              <a:buClrTx/>
              <a:buSzPct val="75000"/>
              <a:buFontTx/>
              <a:buNone/>
              <a:tabLst/>
              <a:defRPr/>
            </a:pPr>
            <a:r>
              <a:rPr lang="en-US" dirty="0" err="1"/>
              <a:t>Lorem</a:t>
            </a:r>
            <a:r>
              <a:rPr lang="en-US" dirty="0"/>
              <a:t> </a:t>
            </a:r>
            <a:r>
              <a:rPr lang="en-US" dirty="0" err="1"/>
              <a:t>ipsum</a:t>
            </a:r>
            <a:r>
              <a:rPr lang="en-US" dirty="0"/>
              <a:t> dolor sit </a:t>
            </a:r>
            <a:r>
              <a:rPr lang="en-US" dirty="0" err="1"/>
              <a:t>amet</a:t>
            </a:r>
            <a:r>
              <a:rPr lang="en-US" dirty="0"/>
              <a:t> -</a:t>
            </a:r>
            <a:endParaRPr lang="el-GR" dirty="0"/>
          </a:p>
          <a:p>
            <a:pPr marL="0" marR="0" lvl="0" indent="0" algn="r" defTabSz="547673" rtl="0" eaLnBrk="1" fontAlgn="auto" latinLnBrk="0" hangingPunct="1">
              <a:lnSpc>
                <a:spcPct val="100000"/>
              </a:lnSpc>
              <a:spcBef>
                <a:spcPts val="300"/>
              </a:spcBef>
              <a:spcAft>
                <a:spcPts val="0"/>
              </a:spcAft>
              <a:buClrTx/>
              <a:buSzPct val="75000"/>
              <a:buFontTx/>
              <a:buNone/>
              <a:tabLst/>
              <a:defRPr/>
            </a:pPr>
            <a:r>
              <a:rPr lang="en-US" dirty="0" err="1"/>
              <a:t>Quisquam</a:t>
            </a:r>
            <a:r>
              <a:rPr lang="en-US" dirty="0"/>
              <a:t> </a:t>
            </a:r>
            <a:r>
              <a:rPr lang="en-US" dirty="0" err="1"/>
              <a:t>est</a:t>
            </a:r>
            <a:r>
              <a:rPr lang="en-US" dirty="0"/>
              <a:t>, qui </a:t>
            </a:r>
            <a:r>
              <a:rPr lang="en-US" dirty="0" err="1"/>
              <a:t>dolorem</a:t>
            </a:r>
            <a:r>
              <a:rPr lang="en-US" dirty="0"/>
              <a:t> </a:t>
            </a:r>
            <a:r>
              <a:rPr lang="en-US" dirty="0" err="1"/>
              <a:t>ipsum</a:t>
            </a:r>
            <a:r>
              <a:rPr lang="en-US" dirty="0"/>
              <a:t> -</a:t>
            </a:r>
          </a:p>
          <a:p>
            <a:pPr marL="0" marR="0" lvl="0" indent="0" algn="r" defTabSz="547673" rtl="0" eaLnBrk="1" fontAlgn="auto" latinLnBrk="0" hangingPunct="1">
              <a:lnSpc>
                <a:spcPct val="100000"/>
              </a:lnSpc>
              <a:spcBef>
                <a:spcPts val="300"/>
              </a:spcBef>
              <a:spcAft>
                <a:spcPts val="0"/>
              </a:spcAft>
              <a:buClrTx/>
              <a:buSzPct val="75000"/>
              <a:buFontTx/>
              <a:buNone/>
              <a:tabLst/>
              <a:defRPr/>
            </a:pPr>
            <a:r>
              <a:rPr lang="en-US" dirty="0" err="1"/>
              <a:t>Neque</a:t>
            </a:r>
            <a:r>
              <a:rPr lang="en-US" dirty="0"/>
              <a:t> </a:t>
            </a:r>
            <a:r>
              <a:rPr lang="en-US" dirty="0" err="1"/>
              <a:t>veniam</a:t>
            </a:r>
            <a:r>
              <a:rPr lang="en-US" dirty="0"/>
              <a:t>, </a:t>
            </a:r>
            <a:r>
              <a:rPr lang="en-US" dirty="0" err="1"/>
              <a:t>porro</a:t>
            </a:r>
            <a:r>
              <a:rPr lang="en-US" dirty="0"/>
              <a:t> </a:t>
            </a:r>
            <a:r>
              <a:rPr lang="en-US" dirty="0" err="1"/>
              <a:t>est</a:t>
            </a:r>
            <a:r>
              <a:rPr lang="en-US" dirty="0"/>
              <a:t> sit -</a:t>
            </a:r>
          </a:p>
        </p:txBody>
      </p:sp>
      <p:sp>
        <p:nvSpPr>
          <p:cNvPr id="11" name="Footer Placeholder 9"/>
          <p:cNvSpPr>
            <a:spLocks noGrp="1"/>
          </p:cNvSpPr>
          <p:nvPr>
            <p:ph type="ftr" sz="quarter" idx="18"/>
          </p:nvPr>
        </p:nvSpPr>
        <p:spPr>
          <a:xfrm>
            <a:off x="7246916" y="8416031"/>
            <a:ext cx="8290521" cy="376237"/>
          </a:xfrm>
        </p:spPr>
        <p:txBody>
          <a:bodyPr>
            <a:normAutofit/>
          </a:bodyPr>
          <a:lstStyle>
            <a:lvl1pPr algn="r">
              <a:defRPr sz="1400" b="0" i="0" spc="0">
                <a:solidFill>
                  <a:schemeClr val="bg2">
                    <a:lumMod val="50000"/>
                  </a:schemeClr>
                </a:solidFill>
                <a:latin typeface="+mn-lt"/>
                <a:ea typeface="Open Sans Light" charset="0"/>
                <a:cs typeface="Open Sans Light" charset="0"/>
              </a:defRPr>
            </a:lvl1pPr>
          </a:lstStyle>
          <a:p>
            <a:r>
              <a:rPr lang="en-US"/>
              <a:t>OpenAIRE - EOSC Hub - EC meeting | Amsterdam | 15th Dec 2017</a:t>
            </a:r>
            <a:endParaRPr lang="en-US" dirty="0"/>
          </a:p>
        </p:txBody>
      </p:sp>
      <p:sp>
        <p:nvSpPr>
          <p:cNvPr id="10" name="Slide Number Placeholder 2"/>
          <p:cNvSpPr>
            <a:spLocks noGrp="1"/>
          </p:cNvSpPr>
          <p:nvPr>
            <p:ph type="sldNum" sz="quarter" idx="4"/>
          </p:nvPr>
        </p:nvSpPr>
        <p:spPr>
          <a:xfrm>
            <a:off x="15571303" y="8416030"/>
            <a:ext cx="508000" cy="376237"/>
          </a:xfrm>
          <a:prstGeom prst="rect">
            <a:avLst/>
          </a:prstGeom>
        </p:spPr>
        <p:txBody>
          <a:bodyPr vert="horz" lIns="91440" tIns="45720" rIns="91440" bIns="45720" rtlCol="0" anchor="ctr"/>
          <a:lstStyle>
            <a:lvl1pPr algn="r">
              <a:defRPr sz="1400">
                <a:solidFill>
                  <a:schemeClr val="tx1">
                    <a:tint val="75000"/>
                  </a:schemeClr>
                </a:solidFill>
                <a:latin typeface="+mn-lt"/>
                <a:ea typeface="Calibri" charset="0"/>
                <a:cs typeface="Calibri" charset="0"/>
              </a:defRPr>
            </a:lvl1pPr>
          </a:lstStyle>
          <a:p>
            <a:fld id="{CA77D4BE-F539-D04A-8CB9-4B543B2D7FFD}" type="slidenum">
              <a:rPr lang="en-GB" smtClean="0"/>
              <a:pPr/>
              <a:t>‹#›</a:t>
            </a:fld>
            <a:endParaRPr lang="en-GB"/>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1827306834"/>
      </p:ext>
    </p:extLst>
  </p:cSld>
  <p:clrMapOvr>
    <a:masterClrMapping/>
  </p:clrMapOvr>
  <p:transition spd="med"/>
  <p:extLst mod="1">
    <p:ext uri="{DCECCB84-F9BA-43D5-87BE-67443E8EF086}">
      <p15:sldGuideLst xmlns:p15="http://schemas.microsoft.com/office/powerpoint/2012/main">
        <p15:guide id="1" orient="horz" pos="2880" userDrawn="1">
          <p15:clr>
            <a:srgbClr val="FBAE40"/>
          </p15:clr>
        </p15:guide>
        <p15:guide id="2" pos="512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7" name="Rectangle 6"/>
          <p:cNvSpPr/>
          <p:nvPr userDrawn="1"/>
        </p:nvSpPr>
        <p:spPr>
          <a:xfrm>
            <a:off x="-1123" y="0"/>
            <a:ext cx="16256000" cy="9144000"/>
          </a:xfrm>
          <a:prstGeom prst="rect">
            <a:avLst/>
          </a:prstGeom>
          <a:gradFill flip="none" rotWithShape="1">
            <a:gsLst>
              <a:gs pos="1000">
                <a:schemeClr val="accent1"/>
              </a:gs>
              <a:gs pos="100000">
                <a:schemeClr val="accent3"/>
              </a:gs>
            </a:gsLst>
            <a:lin ang="3600000" scaled="0"/>
            <a:tileRect/>
          </a:gradFill>
          <a:ln w="3175" cap="flat">
            <a:noFill/>
            <a:miter lim="400000"/>
          </a:ln>
          <a:effectLst>
            <a:outerShdw blurRad="25400" dist="12700" dir="5400000" rotWithShape="0">
              <a:schemeClr val="bg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norm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1" i="0" u="none" strike="noStrike" cap="none" spc="0" normalizeH="0" baseline="0">
              <a:ln>
                <a:noFill/>
              </a:ln>
              <a:solidFill>
                <a:srgbClr val="FFFFFF"/>
              </a:solidFill>
              <a:effectLst/>
              <a:uFillTx/>
              <a:latin typeface="Helvetica" charset="0"/>
              <a:ea typeface="Helvetica" charset="0"/>
              <a:cs typeface="Helvetica" charset="0"/>
              <a:sym typeface="Helvetica Light"/>
            </a:endParaRPr>
          </a:p>
        </p:txBody>
      </p:sp>
      <p:sp>
        <p:nvSpPr>
          <p:cNvPr id="23" name="Text Placeholder 25"/>
          <p:cNvSpPr>
            <a:spLocks noGrp="1"/>
          </p:cNvSpPr>
          <p:nvPr>
            <p:ph type="body" sz="quarter" idx="10" hasCustomPrompt="1"/>
          </p:nvPr>
        </p:nvSpPr>
        <p:spPr>
          <a:xfrm>
            <a:off x="1354655" y="1783830"/>
            <a:ext cx="13545568" cy="5576340"/>
          </a:xfrm>
          <a:prstGeom prst="rect">
            <a:avLst/>
          </a:prstGeom>
        </p:spPr>
        <p:txBody>
          <a:bodyPr wrap="square" lIns="0" tIns="0" rIns="0" bIns="0" anchor="ctr" anchorCtr="1">
            <a:normAutofit/>
          </a:bodyPr>
          <a:lstStyle>
            <a:lvl1pPr marL="0" indent="0" algn="ctr">
              <a:lnSpc>
                <a:spcPct val="100000"/>
              </a:lnSpc>
              <a:spcBef>
                <a:spcPts val="0"/>
              </a:spcBef>
              <a:buNone/>
              <a:defRPr sz="11500" b="1" i="0" spc="-30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CHAPTER</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3044484" y="4825316"/>
            <a:ext cx="2568314" cy="3852472"/>
          </a:xfrm>
          <a:prstGeom prst="rect">
            <a:avLst/>
          </a:prstGeom>
        </p:spPr>
      </p:pic>
      <p:pic>
        <p:nvPicPr>
          <p:cNvPr id="9" name="Picture 8"/>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rot="5400000">
            <a:off x="642079" y="-642079"/>
            <a:ext cx="2568314" cy="3852472"/>
          </a:xfrm>
          <a:prstGeom prst="rect">
            <a:avLst/>
          </a:prstGeom>
        </p:spPr>
      </p:pic>
      <p:sp>
        <p:nvSpPr>
          <p:cNvPr id="25" name="Rectangle 24"/>
          <p:cNvSpPr/>
          <p:nvPr userDrawn="1"/>
        </p:nvSpPr>
        <p:spPr>
          <a:xfrm>
            <a:off x="0" y="8026400"/>
            <a:ext cx="16256000" cy="1117600"/>
          </a:xfrm>
          <a:prstGeom prst="rect">
            <a:avLst/>
          </a:prstGeom>
          <a:solidFill>
            <a:schemeClr val="bg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12" name="Footer Placeholder 9"/>
          <p:cNvSpPr>
            <a:spLocks noGrp="1"/>
          </p:cNvSpPr>
          <p:nvPr>
            <p:ph type="ftr" sz="quarter" idx="18"/>
          </p:nvPr>
        </p:nvSpPr>
        <p:spPr>
          <a:xfrm>
            <a:off x="7246916" y="8416031"/>
            <a:ext cx="8290521" cy="376237"/>
          </a:xfrm>
        </p:spPr>
        <p:txBody>
          <a:bodyPr>
            <a:normAutofit/>
          </a:bodyPr>
          <a:lstStyle>
            <a:lvl1pPr algn="r">
              <a:defRPr sz="1600" b="0" i="0" spc="0">
                <a:solidFill>
                  <a:schemeClr val="bg2">
                    <a:lumMod val="50000"/>
                  </a:schemeClr>
                </a:solidFill>
                <a:latin typeface="Open Sans Light" charset="0"/>
                <a:ea typeface="Open Sans Light" charset="0"/>
                <a:cs typeface="Open Sans Light" charset="0"/>
              </a:defRPr>
            </a:lvl1pPr>
          </a:lstStyle>
          <a:p>
            <a:r>
              <a:rPr lang="en-US"/>
              <a:t>OpenAIRE - EOSC Hub - EC meeting | Amsterdam | 15th Dec 2017</a:t>
            </a:r>
            <a:endParaRPr lang="en-US" dirty="0"/>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2964" y="8213185"/>
            <a:ext cx="2076544" cy="741219"/>
          </a:xfrm>
          <a:prstGeom prst="rect">
            <a:avLst/>
          </a:prstGeom>
        </p:spPr>
      </p:pic>
      <p:sp>
        <p:nvSpPr>
          <p:cNvPr id="15" name="Slide Number Placeholder 2"/>
          <p:cNvSpPr>
            <a:spLocks noGrp="1"/>
          </p:cNvSpPr>
          <p:nvPr>
            <p:ph type="sldNum" sz="quarter" idx="4"/>
          </p:nvPr>
        </p:nvSpPr>
        <p:spPr>
          <a:xfrm>
            <a:off x="15571303" y="8416030"/>
            <a:ext cx="508000" cy="376237"/>
          </a:xfrm>
          <a:prstGeom prst="rect">
            <a:avLst/>
          </a:prstGeom>
        </p:spPr>
        <p:txBody>
          <a:bodyPr vert="horz" lIns="91440" tIns="45720" rIns="91440" bIns="45720" rtlCol="0" anchor="ctr"/>
          <a:lstStyle>
            <a:lvl1pPr algn="r">
              <a:defRPr sz="1400">
                <a:solidFill>
                  <a:schemeClr val="tx1">
                    <a:tint val="75000"/>
                  </a:schemeClr>
                </a:solidFill>
                <a:latin typeface="Calibri" charset="0"/>
                <a:ea typeface="Calibri" charset="0"/>
                <a:cs typeface="Calibri" charset="0"/>
              </a:defRPr>
            </a:lvl1pPr>
          </a:lstStyle>
          <a:p>
            <a:fld id="{CA77D4BE-F539-D04A-8CB9-4B543B2D7FFD}" type="slidenum">
              <a:rPr lang="en-GB" smtClean="0"/>
              <a:pPr/>
              <a:t>‹#›</a:t>
            </a:fld>
            <a:endParaRPr lang="en-GB"/>
          </a:p>
        </p:txBody>
      </p:sp>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184161810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s +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22543" y="0"/>
            <a:ext cx="16233457" cy="9144000"/>
          </a:xfrm>
          <a:prstGeom prst="rect">
            <a:avLst/>
          </a:prstGeom>
        </p:spPr>
      </p:pic>
      <p:sp>
        <p:nvSpPr>
          <p:cNvPr id="30" name="Text Placeholder 15"/>
          <p:cNvSpPr>
            <a:spLocks noGrp="1"/>
          </p:cNvSpPr>
          <p:nvPr>
            <p:ph type="body" sz="quarter" idx="21" hasCustomPrompt="1"/>
          </p:nvPr>
        </p:nvSpPr>
        <p:spPr>
          <a:xfrm>
            <a:off x="723900" y="792163"/>
            <a:ext cx="12872179" cy="609600"/>
          </a:xfrm>
          <a:prstGeom prst="rect">
            <a:avLst/>
          </a:prstGeom>
        </p:spPr>
        <p:txBody>
          <a:bodyPr lIns="0" tIns="0" rIns="0" bIns="0" anchor="ctr" anchorCtr="0">
            <a:normAutofit/>
          </a:bodyPr>
          <a:lstStyle>
            <a:lvl1pPr marL="0" indent="0">
              <a:buNone/>
              <a:defRPr sz="4800" b="1" i="0" spc="-151" baseline="0">
                <a:solidFill>
                  <a:schemeClr val="accent2"/>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Light Blue Title.</a:t>
            </a:r>
          </a:p>
        </p:txBody>
      </p:sp>
      <p:sp>
        <p:nvSpPr>
          <p:cNvPr id="31" name="Text Placeholder 15"/>
          <p:cNvSpPr>
            <a:spLocks noGrp="1"/>
          </p:cNvSpPr>
          <p:nvPr>
            <p:ph type="body" sz="quarter" idx="22" hasCustomPrompt="1"/>
          </p:nvPr>
        </p:nvSpPr>
        <p:spPr>
          <a:xfrm>
            <a:off x="723900" y="1412763"/>
            <a:ext cx="12872179" cy="883201"/>
          </a:xfrm>
          <a:prstGeom prst="rect">
            <a:avLst/>
          </a:prstGeom>
        </p:spPr>
        <p:txBody>
          <a:bodyPr lIns="0" tIns="180000" rIns="0" bIns="180000" numCol="1" spcCol="450000" anchor="t" anchorCtr="0">
            <a:normAutofit/>
          </a:bodyPr>
          <a:lstStyle>
            <a:lvl1pPr marL="0" indent="0" algn="l">
              <a:buNone/>
              <a:defRPr sz="2800" b="0" i="0" spc="-150" baseline="0">
                <a:solidFill>
                  <a:schemeClr val="bg2">
                    <a:lumMod val="25000"/>
                  </a:schemeClr>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19" name="Text Placeholder 15"/>
          <p:cNvSpPr>
            <a:spLocks noGrp="1"/>
          </p:cNvSpPr>
          <p:nvPr>
            <p:ph type="body" sz="quarter" idx="25" hasCustomPrompt="1"/>
          </p:nvPr>
        </p:nvSpPr>
        <p:spPr>
          <a:xfrm>
            <a:off x="723900" y="2306964"/>
            <a:ext cx="12872179" cy="609600"/>
          </a:xfrm>
          <a:prstGeom prst="rect">
            <a:avLst/>
          </a:prstGeom>
        </p:spPr>
        <p:txBody>
          <a:bodyPr lIns="0" tIns="0" rIns="0" bIns="0" anchor="ctr" anchorCtr="0">
            <a:normAutofit/>
          </a:bodyPr>
          <a:lstStyle>
            <a:lvl1pPr marL="0" indent="0">
              <a:buNone/>
              <a:defRPr sz="4800" b="1" i="0" spc="-151" baseline="0">
                <a:solidFill>
                  <a:schemeClr val="accent1"/>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Dark Blue Title.</a:t>
            </a:r>
          </a:p>
        </p:txBody>
      </p:sp>
      <p:sp>
        <p:nvSpPr>
          <p:cNvPr id="20" name="Text Placeholder 15"/>
          <p:cNvSpPr>
            <a:spLocks noGrp="1"/>
          </p:cNvSpPr>
          <p:nvPr>
            <p:ph type="body" sz="quarter" idx="26" hasCustomPrompt="1"/>
          </p:nvPr>
        </p:nvSpPr>
        <p:spPr>
          <a:xfrm>
            <a:off x="723900" y="3799765"/>
            <a:ext cx="12872179" cy="609600"/>
          </a:xfrm>
          <a:prstGeom prst="rect">
            <a:avLst/>
          </a:prstGeom>
        </p:spPr>
        <p:txBody>
          <a:bodyPr lIns="0" tIns="0" rIns="0" bIns="0" anchor="ctr" anchorCtr="0">
            <a:noAutofit/>
          </a:bodyPr>
          <a:lstStyle>
            <a:lvl1pPr marL="0" indent="0">
              <a:buNone/>
              <a:defRPr sz="4800" b="1" i="0" spc="-151" baseline="0">
                <a:solidFill>
                  <a:schemeClr val="accent6"/>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Red Title.</a:t>
            </a:r>
          </a:p>
        </p:txBody>
      </p:sp>
      <p:sp>
        <p:nvSpPr>
          <p:cNvPr id="40" name="Text Placeholder 15"/>
          <p:cNvSpPr>
            <a:spLocks noGrp="1"/>
          </p:cNvSpPr>
          <p:nvPr>
            <p:ph type="body" sz="quarter" idx="27" hasCustomPrompt="1"/>
          </p:nvPr>
        </p:nvSpPr>
        <p:spPr>
          <a:xfrm>
            <a:off x="723900" y="2916564"/>
            <a:ext cx="12872179" cy="883201"/>
          </a:xfrm>
          <a:prstGeom prst="rect">
            <a:avLst/>
          </a:prstGeom>
        </p:spPr>
        <p:txBody>
          <a:bodyPr lIns="0" tIns="180000" rIns="0" bIns="180000" numCol="1" spcCol="450000" anchor="t" anchorCtr="0">
            <a:normAutofit/>
          </a:bodyPr>
          <a:lstStyle>
            <a:lvl1pPr marL="0" indent="0" algn="l">
              <a:buNone/>
              <a:defRPr sz="2800" b="0" i="0" spc="-150" baseline="0">
                <a:solidFill>
                  <a:schemeClr val="bg2">
                    <a:lumMod val="25000"/>
                  </a:schemeClr>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42" name="Text Placeholder 15"/>
          <p:cNvSpPr>
            <a:spLocks noGrp="1"/>
          </p:cNvSpPr>
          <p:nvPr>
            <p:ph type="body" sz="quarter" idx="28" hasCustomPrompt="1"/>
          </p:nvPr>
        </p:nvSpPr>
        <p:spPr>
          <a:xfrm>
            <a:off x="723900" y="4414127"/>
            <a:ext cx="12872179" cy="883201"/>
          </a:xfrm>
          <a:prstGeom prst="rect">
            <a:avLst/>
          </a:prstGeom>
        </p:spPr>
        <p:txBody>
          <a:bodyPr lIns="0" tIns="180000" rIns="0" bIns="180000" numCol="1" spcCol="450000" anchor="t" anchorCtr="0">
            <a:normAutofit/>
          </a:bodyPr>
          <a:lstStyle>
            <a:lvl1pPr marL="0" indent="0" algn="l">
              <a:buNone/>
              <a:defRPr sz="2800" b="0" i="0" spc="-150" baseline="0">
                <a:solidFill>
                  <a:schemeClr val="bg2">
                    <a:lumMod val="25000"/>
                  </a:schemeClr>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21"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Open Sans Light" charset="0"/>
                <a:ea typeface="Open Sans Light" charset="0"/>
                <a:cs typeface="Open Sans Light" charset="0"/>
              </a:defRPr>
            </a:lvl1pPr>
          </a:lstStyle>
          <a:p>
            <a:r>
              <a:rPr lang="en-US"/>
              <a:t>OpenAIRE - EOSC Hub - EC meeting | Amsterdam | 15th Dec 2017</a:t>
            </a:r>
            <a:endParaRPr lang="en-US" dirty="0"/>
          </a:p>
        </p:txBody>
      </p:sp>
      <p:sp>
        <p:nvSpPr>
          <p:cNvPr id="22"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4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a:t>
            </a:fld>
            <a:endParaRPr lang="en-GB"/>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207771263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ullets">
    <p:spTree>
      <p:nvGrpSpPr>
        <p:cNvPr id="1" name=""/>
        <p:cNvGrpSpPr/>
        <p:nvPr/>
      </p:nvGrpSpPr>
      <p:grpSpPr>
        <a:xfrm>
          <a:off x="0" y="0"/>
          <a:ext cx="0" cy="0"/>
          <a:chOff x="0" y="0"/>
          <a:chExt cx="0" cy="0"/>
        </a:xfrm>
      </p:grpSpPr>
      <p:sp>
        <p:nvSpPr>
          <p:cNvPr id="28" name="Text Placeholder 27"/>
          <p:cNvSpPr>
            <a:spLocks noGrp="1"/>
          </p:cNvSpPr>
          <p:nvPr>
            <p:ph type="body" sz="quarter" idx="11" hasCustomPrompt="1"/>
          </p:nvPr>
        </p:nvSpPr>
        <p:spPr>
          <a:xfrm>
            <a:off x="723899" y="1484025"/>
            <a:ext cx="13517717" cy="6112925"/>
          </a:xfrm>
          <a:prstGeom prst="rect">
            <a:avLst/>
          </a:prstGeom>
        </p:spPr>
        <p:txBody>
          <a:bodyPr lIns="0" tIns="180000" rIns="0" bIns="0">
            <a:normAutofit/>
          </a:bodyPr>
          <a:lstStyle>
            <a:lvl1pPr marL="395101" indent="-395101">
              <a:lnSpc>
                <a:spcPct val="100000"/>
              </a:lnSpc>
              <a:spcBef>
                <a:spcPts val="1200"/>
              </a:spcBef>
              <a:buClr>
                <a:schemeClr val="tx2"/>
              </a:buClr>
              <a:buSzPct val="85000"/>
              <a:buFont typeface="Arial" charset="0"/>
              <a:buChar char="•"/>
              <a:defRPr sz="4800" b="1" i="0" spc="-151">
                <a:solidFill>
                  <a:schemeClr val="tx1">
                    <a:lumMod val="65000"/>
                    <a:lumOff val="35000"/>
                  </a:schemeClr>
                </a:solidFill>
                <a:latin typeface="Helvetica" charset="0"/>
                <a:ea typeface="Helvetica" charset="0"/>
                <a:cs typeface="Helvetica" charset="0"/>
              </a:defRPr>
            </a:lvl1pPr>
            <a:lvl2pPr>
              <a:lnSpc>
                <a:spcPct val="100000"/>
              </a:lnSpc>
              <a:spcBef>
                <a:spcPts val="0"/>
              </a:spcBef>
              <a:buClr>
                <a:srgbClr val="4687E6"/>
              </a:buClr>
              <a:buSzPct val="85000"/>
              <a:defRPr sz="3600" b="1" i="0" spc="-151">
                <a:solidFill>
                  <a:schemeClr val="accent2">
                    <a:lumMod val="75000"/>
                  </a:schemeClr>
                </a:solidFill>
                <a:latin typeface="Helvetica" charset="0"/>
                <a:ea typeface="Helvetica" charset="0"/>
                <a:cs typeface="Helvetica" charset="0"/>
              </a:defRPr>
            </a:lvl2pPr>
            <a:lvl3pPr>
              <a:lnSpc>
                <a:spcPct val="100000"/>
              </a:lnSpc>
              <a:spcBef>
                <a:spcPts val="600"/>
              </a:spcBef>
              <a:buClr>
                <a:schemeClr val="accent6"/>
              </a:buClr>
              <a:buSzPct val="85000"/>
              <a:defRPr sz="3000" b="1" i="0" spc="-51" baseline="0">
                <a:solidFill>
                  <a:schemeClr val="tx1">
                    <a:lumMod val="65000"/>
                    <a:lumOff val="35000"/>
                  </a:schemeClr>
                </a:solidFill>
                <a:latin typeface="Helvetica" charset="0"/>
                <a:ea typeface="Helvetica" charset="0"/>
                <a:cs typeface="Helvetica" charset="0"/>
              </a:defRPr>
            </a:lvl3pPr>
          </a:lstStyle>
          <a:p>
            <a:pPr lvl="0"/>
            <a:r>
              <a:rPr lang="en-US" dirty="0"/>
              <a:t>Bullet</a:t>
            </a:r>
          </a:p>
          <a:p>
            <a:pPr lvl="1"/>
            <a:r>
              <a:rPr lang="en-US" dirty="0"/>
              <a:t>Bullet Second Level</a:t>
            </a:r>
          </a:p>
          <a:p>
            <a:pPr lvl="2"/>
            <a:r>
              <a:rPr lang="en-US" dirty="0"/>
              <a:t>Bullet Third Level</a:t>
            </a:r>
          </a:p>
        </p:txBody>
      </p:sp>
      <p:sp>
        <p:nvSpPr>
          <p:cNvPr id="11" name="Text Placeholder 15"/>
          <p:cNvSpPr>
            <a:spLocks noGrp="1"/>
          </p:cNvSpPr>
          <p:nvPr>
            <p:ph type="body" sz="quarter" idx="21" hasCustomPrompt="1"/>
          </p:nvPr>
        </p:nvSpPr>
        <p:spPr>
          <a:xfrm>
            <a:off x="711200" y="338668"/>
            <a:ext cx="13530416" cy="1145358"/>
          </a:xfrm>
          <a:prstGeom prst="rect">
            <a:avLst/>
          </a:prstGeom>
        </p:spPr>
        <p:txBody>
          <a:bodyPr lIns="0" tIns="0" rIns="0" bIns="0" anchor="ctr" anchorCtr="0">
            <a:normAutofit/>
          </a:bodyPr>
          <a:lstStyle>
            <a:lvl1pPr marL="0" indent="0">
              <a:buNone/>
              <a:defRPr sz="54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Bullet points</a:t>
            </a:r>
          </a:p>
        </p:txBody>
      </p:sp>
      <p:sp>
        <p:nvSpPr>
          <p:cNvPr id="9"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Open Sans Light" charset="0"/>
                <a:ea typeface="Open Sans Light" charset="0"/>
                <a:cs typeface="Open Sans Light" charset="0"/>
              </a:defRPr>
            </a:lvl1pPr>
          </a:lstStyle>
          <a:p>
            <a:r>
              <a:rPr lang="en-US"/>
              <a:t>OpenAIRE - EOSC Hub - EC meeting | Amsterdam | 15th Dec 2017</a:t>
            </a:r>
            <a:endParaRPr lang="en-US" dirty="0"/>
          </a:p>
        </p:txBody>
      </p:sp>
      <p:sp>
        <p:nvSpPr>
          <p:cNvPr id="10"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a:t>
            </a:fld>
            <a:endParaRPr lang="en-GB"/>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pter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0" y="0"/>
            <a:ext cx="16256000" cy="9156698"/>
          </a:xfrm>
          <a:prstGeom prst="rect">
            <a:avLst/>
          </a:prstGeom>
        </p:spPr>
      </p:pic>
      <p:sp>
        <p:nvSpPr>
          <p:cNvPr id="8" name="Text Placeholder 25"/>
          <p:cNvSpPr>
            <a:spLocks noGrp="1"/>
          </p:cNvSpPr>
          <p:nvPr>
            <p:ph type="body" sz="quarter" idx="11" hasCustomPrompt="1"/>
          </p:nvPr>
        </p:nvSpPr>
        <p:spPr>
          <a:xfrm>
            <a:off x="2269067" y="792163"/>
            <a:ext cx="11751733" cy="7502312"/>
          </a:xfrm>
          <a:prstGeom prst="rect">
            <a:avLst/>
          </a:prstGeom>
        </p:spPr>
        <p:txBody>
          <a:bodyPr wrap="square" lIns="0" tIns="0" rIns="0" bIns="0" anchor="ctr" anchorCtr="1">
            <a:normAutofit/>
          </a:bodyPr>
          <a:lstStyle>
            <a:lvl1pPr marL="0" indent="0" algn="ctr">
              <a:lnSpc>
                <a:spcPct val="85000"/>
              </a:lnSpc>
              <a:spcBef>
                <a:spcPts val="0"/>
              </a:spcBef>
              <a:buNone/>
              <a:defRPr sz="11500" b="1" i="0" spc="-300" baseline="0">
                <a:solidFill>
                  <a:schemeClr val="accent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2. LOREM IPSUM CHAPTER </a:t>
            </a:r>
          </a:p>
        </p:txBody>
      </p:sp>
    </p:spTree>
    <p:extLst>
      <p:ext uri="{BB962C8B-B14F-4D97-AF65-F5344CB8AC3E}">
        <p14:creationId xmlns:p14="http://schemas.microsoft.com/office/powerpoint/2010/main" val="539264525"/>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Focu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 y="0"/>
            <a:ext cx="16233457" cy="9144000"/>
          </a:xfrm>
          <a:prstGeom prst="rect">
            <a:avLst/>
          </a:prstGeom>
        </p:spPr>
      </p:pic>
      <p:sp>
        <p:nvSpPr>
          <p:cNvPr id="30" name="Text Placeholder 15"/>
          <p:cNvSpPr>
            <a:spLocks noGrp="1"/>
          </p:cNvSpPr>
          <p:nvPr>
            <p:ph type="body" sz="quarter" idx="21" hasCustomPrompt="1"/>
          </p:nvPr>
        </p:nvSpPr>
        <p:spPr>
          <a:xfrm>
            <a:off x="723900" y="508000"/>
            <a:ext cx="12872179" cy="1244437"/>
          </a:xfrm>
          <a:prstGeom prst="rect">
            <a:avLst/>
          </a:prstGeom>
        </p:spPr>
        <p:txBody>
          <a:bodyPr lIns="0" tIns="0" rIns="0" bIns="0" anchor="ctr" anchorCtr="0">
            <a:normAutofit/>
          </a:bodyPr>
          <a:lstStyle>
            <a:lvl1pPr marL="0" indent="0">
              <a:buNone/>
              <a:defRPr sz="48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Text Block with Columns and Focus Point</a:t>
            </a:r>
          </a:p>
        </p:txBody>
      </p:sp>
      <p:sp>
        <p:nvSpPr>
          <p:cNvPr id="31" name="Text Placeholder 15"/>
          <p:cNvSpPr>
            <a:spLocks noGrp="1"/>
          </p:cNvSpPr>
          <p:nvPr>
            <p:ph type="body" sz="quarter" idx="22" hasCustomPrompt="1"/>
          </p:nvPr>
        </p:nvSpPr>
        <p:spPr>
          <a:xfrm>
            <a:off x="723900" y="1752437"/>
            <a:ext cx="13381038" cy="5650996"/>
          </a:xfrm>
          <a:prstGeom prst="rect">
            <a:avLst/>
          </a:prstGeom>
        </p:spPr>
        <p:txBody>
          <a:bodyPr lIns="0" tIns="180000" rIns="0" bIns="180000" numCol="2" spcCol="720000" anchor="t" anchorCtr="0">
            <a:normAutofit/>
          </a:bodyPr>
          <a:lstStyle>
            <a:lvl1pPr marL="0" indent="0" algn="l">
              <a:buNone/>
              <a:defRPr sz="2600" b="0" i="0" spc="-150"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 </a:t>
            </a:r>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 </a:t>
            </a:r>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 </a:t>
            </a:r>
            <a:r>
              <a:rPr lang="en-US" dirty="0" err="1"/>
              <a:t>Donec</a:t>
            </a:r>
            <a:r>
              <a:rPr lang="en-US" dirty="0"/>
              <a:t> </a:t>
            </a:r>
            <a:r>
              <a:rPr lang="en-US" dirty="0" err="1"/>
              <a:t>pede</a:t>
            </a:r>
            <a:r>
              <a:rPr lang="en-US" dirty="0"/>
              <a:t> </a:t>
            </a:r>
            <a:r>
              <a:rPr lang="en-US" dirty="0" err="1"/>
              <a:t>justo</a:t>
            </a:r>
            <a:r>
              <a:rPr lang="en-US" dirty="0"/>
              <a:t>, </a:t>
            </a:r>
            <a:r>
              <a:rPr lang="en-US" dirty="0" err="1"/>
              <a:t>fringilla</a:t>
            </a:r>
            <a:r>
              <a:rPr lang="en-US" dirty="0"/>
              <a:t> </a:t>
            </a:r>
            <a:r>
              <a:rPr lang="en-US" dirty="0" err="1"/>
              <a:t>vel</a:t>
            </a:r>
            <a:r>
              <a:rPr lang="en-US" dirty="0"/>
              <a:t>, </a:t>
            </a:r>
            <a:r>
              <a:rPr lang="en-US" dirty="0" err="1"/>
              <a:t>aliquet</a:t>
            </a:r>
            <a:r>
              <a:rPr lang="en-US" dirty="0"/>
              <a:t> </a:t>
            </a:r>
            <a:r>
              <a:rPr lang="en-US" dirty="0" err="1"/>
              <a:t>nec</a:t>
            </a:r>
            <a:r>
              <a:rPr lang="en-US" dirty="0"/>
              <a:t>, </a:t>
            </a:r>
            <a:r>
              <a:rPr lang="en-US" dirty="0" err="1"/>
              <a:t>vulputate</a:t>
            </a:r>
            <a:r>
              <a:rPr lang="en-US" dirty="0"/>
              <a:t> </a:t>
            </a:r>
            <a:r>
              <a:rPr lang="en-US" dirty="0" err="1"/>
              <a:t>eget</a:t>
            </a:r>
            <a:r>
              <a:rPr lang="en-US" dirty="0"/>
              <a:t>, </a:t>
            </a:r>
            <a:r>
              <a:rPr lang="en-US" dirty="0" err="1"/>
              <a:t>arcu</a:t>
            </a:r>
            <a:r>
              <a:rPr lang="en-US" dirty="0"/>
              <a:t>. In </a:t>
            </a:r>
            <a:r>
              <a:rPr lang="en-US" dirty="0" err="1"/>
              <a:t>enim</a:t>
            </a:r>
            <a:r>
              <a:rPr lang="en-US" dirty="0"/>
              <a:t> </a:t>
            </a:r>
            <a:r>
              <a:rPr lang="en-US" dirty="0" err="1"/>
              <a:t>justo</a:t>
            </a:r>
            <a:r>
              <a:rPr lang="en-US" dirty="0"/>
              <a:t>, </a:t>
            </a:r>
            <a:r>
              <a:rPr lang="en-US" dirty="0" err="1"/>
              <a:t>rhoncus</a:t>
            </a:r>
            <a:r>
              <a:rPr lang="en-US" dirty="0"/>
              <a:t> </a:t>
            </a:r>
            <a:r>
              <a:rPr lang="en-US" dirty="0" err="1"/>
              <a:t>ut</a:t>
            </a:r>
            <a:r>
              <a:rPr lang="en-US" dirty="0"/>
              <a:t>, </a:t>
            </a:r>
            <a:r>
              <a:rPr lang="en-US" dirty="0" err="1"/>
              <a:t>imperdiet</a:t>
            </a:r>
            <a:r>
              <a:rPr lang="en-US" dirty="0"/>
              <a:t> a, </a:t>
            </a:r>
            <a:r>
              <a:rPr lang="en-US" dirty="0" err="1"/>
              <a:t>venenatis</a:t>
            </a:r>
            <a:r>
              <a:rPr lang="en-US" dirty="0"/>
              <a:t> vitae, </a:t>
            </a:r>
            <a:r>
              <a:rPr lang="en-US" dirty="0" err="1"/>
              <a:t>justo</a:t>
            </a:r>
            <a:r>
              <a:rPr lang="en-US" dirty="0"/>
              <a:t>. </a:t>
            </a:r>
            <a:r>
              <a:rPr lang="en-US" dirty="0" err="1"/>
              <a:t>Nullam</a:t>
            </a:r>
            <a:r>
              <a:rPr lang="en-US" dirty="0"/>
              <a:t> dictum </a:t>
            </a:r>
            <a:r>
              <a:rPr lang="en-US" dirty="0" err="1"/>
              <a:t>felis</a:t>
            </a:r>
            <a:r>
              <a:rPr lang="en-US" dirty="0"/>
              <a:t> </a:t>
            </a:r>
            <a:r>
              <a:rPr lang="en-US" dirty="0" err="1"/>
              <a:t>eu</a:t>
            </a:r>
            <a:r>
              <a:rPr lang="en-US" dirty="0"/>
              <a:t> </a:t>
            </a:r>
            <a:r>
              <a:rPr lang="en-US" dirty="0" err="1"/>
              <a:t>pede</a:t>
            </a:r>
            <a:r>
              <a:rPr lang="en-US" dirty="0"/>
              <a:t> </a:t>
            </a:r>
            <a:r>
              <a:rPr lang="en-US" dirty="0" err="1"/>
              <a:t>mollis</a:t>
            </a:r>
            <a:r>
              <a:rPr lang="en-US" dirty="0"/>
              <a:t> </a:t>
            </a:r>
            <a:r>
              <a:rPr lang="en-US" dirty="0" err="1"/>
              <a:t>pretium</a:t>
            </a:r>
            <a:r>
              <a:rPr lang="en-US" dirty="0"/>
              <a:t>. Integer </a:t>
            </a:r>
            <a:r>
              <a:rPr lang="en-US" dirty="0" err="1"/>
              <a:t>tincidunt</a:t>
            </a:r>
            <a:r>
              <a:rPr lang="en-US" dirty="0"/>
              <a:t>. </a:t>
            </a:r>
            <a:r>
              <a:rPr lang="en-US" dirty="0" err="1"/>
              <a:t>Cras</a:t>
            </a:r>
            <a:r>
              <a:rPr lang="en-US" dirty="0"/>
              <a:t> </a:t>
            </a:r>
            <a:r>
              <a:rPr lang="en-US" dirty="0" err="1"/>
              <a:t>dapibus</a:t>
            </a:r>
            <a:r>
              <a:rPr lang="en-US" dirty="0"/>
              <a:t>. </a:t>
            </a:r>
            <a:r>
              <a:rPr lang="en-US" dirty="0" err="1"/>
              <a:t>Vivamus</a:t>
            </a:r>
            <a:r>
              <a:rPr lang="en-US" dirty="0"/>
              <a:t> </a:t>
            </a:r>
            <a:r>
              <a:rPr lang="en-US" dirty="0" err="1"/>
              <a:t>elementum</a:t>
            </a:r>
            <a:r>
              <a:rPr lang="en-US" dirty="0"/>
              <a:t> semper nisi. </a:t>
            </a:r>
            <a:r>
              <a:rPr lang="en-US" dirty="0" err="1"/>
              <a:t>Aenean</a:t>
            </a:r>
            <a:r>
              <a:rPr lang="en-US" dirty="0"/>
              <a:t> </a:t>
            </a:r>
            <a:r>
              <a:rPr lang="en-US" dirty="0" err="1"/>
              <a:t>vulputate</a:t>
            </a:r>
            <a:r>
              <a:rPr lang="en-US" dirty="0"/>
              <a:t> </a:t>
            </a:r>
            <a:r>
              <a:rPr lang="en-US" dirty="0" err="1"/>
              <a:t>eleifend</a:t>
            </a:r>
            <a:r>
              <a:rPr lang="en-US" dirty="0"/>
              <a:t> </a:t>
            </a:r>
            <a:r>
              <a:rPr lang="en-US" dirty="0" err="1"/>
              <a:t>tellus</a:t>
            </a:r>
            <a:r>
              <a:rPr lang="en-US" dirty="0"/>
              <a:t>. </a:t>
            </a:r>
            <a:r>
              <a:rPr lang="en-US" dirty="0" err="1"/>
              <a:t>Aenean</a:t>
            </a:r>
            <a:r>
              <a:rPr lang="en-US" dirty="0"/>
              <a:t> </a:t>
            </a:r>
            <a:r>
              <a:rPr lang="en-US" dirty="0" err="1"/>
              <a:t>leo</a:t>
            </a:r>
            <a:r>
              <a:rPr lang="en-US" dirty="0"/>
              <a:t> ligula, </a:t>
            </a:r>
            <a:r>
              <a:rPr lang="en-US" dirty="0" err="1"/>
              <a:t>porttitor</a:t>
            </a:r>
            <a:r>
              <a:rPr lang="en-US" dirty="0"/>
              <a:t> </a:t>
            </a:r>
            <a:r>
              <a:rPr lang="en-US" dirty="0" err="1"/>
              <a:t>eu</a:t>
            </a:r>
            <a:r>
              <a:rPr lang="en-US" dirty="0"/>
              <a:t>, </a:t>
            </a:r>
            <a:r>
              <a:rPr lang="en-US" dirty="0" err="1"/>
              <a:t>consequat</a:t>
            </a:r>
            <a:r>
              <a:rPr lang="en-US" dirty="0"/>
              <a:t> vitae, </a:t>
            </a:r>
            <a:r>
              <a:rPr lang="en-US" dirty="0" err="1"/>
              <a:t>eleifend</a:t>
            </a:r>
            <a:r>
              <a:rPr lang="en-US" dirty="0"/>
              <a:t> ac, </a:t>
            </a:r>
            <a:r>
              <a:rPr lang="en-US" dirty="0" err="1"/>
              <a:t>enim</a:t>
            </a:r>
            <a:r>
              <a:rPr lang="en-US" dirty="0"/>
              <a:t>. </a:t>
            </a:r>
            <a:r>
              <a:rPr lang="en-US" dirty="0" err="1"/>
              <a:t>Aliquam</a:t>
            </a:r>
            <a:r>
              <a:rPr lang="en-US" dirty="0"/>
              <a:t> </a:t>
            </a:r>
            <a:r>
              <a:rPr lang="en-US" dirty="0" err="1"/>
              <a:t>lorem</a:t>
            </a:r>
            <a:r>
              <a:rPr lang="en-US" dirty="0"/>
              <a:t> ante, </a:t>
            </a:r>
            <a:r>
              <a:rPr lang="en-US" dirty="0" err="1"/>
              <a:t>dapibus</a:t>
            </a:r>
            <a:r>
              <a:rPr lang="en-US" dirty="0"/>
              <a:t> in, </a:t>
            </a:r>
            <a:r>
              <a:rPr lang="en-US" dirty="0" err="1"/>
              <a:t>viverra</a:t>
            </a:r>
            <a:r>
              <a:rPr lang="en-US" dirty="0"/>
              <a:t> </a:t>
            </a:r>
            <a:r>
              <a:rPr lang="en-US" dirty="0" err="1"/>
              <a:t>quis</a:t>
            </a:r>
            <a:r>
              <a:rPr lang="en-US" dirty="0"/>
              <a:t>, </a:t>
            </a:r>
            <a:r>
              <a:rPr lang="en-US" dirty="0" err="1"/>
              <a:t>feugiat</a:t>
            </a:r>
            <a:r>
              <a:rPr lang="en-US" dirty="0"/>
              <a:t> a, </a:t>
            </a:r>
            <a:r>
              <a:rPr lang="en-US" dirty="0" err="1"/>
              <a:t>tellus</a:t>
            </a:r>
            <a:r>
              <a:rPr lang="en-US" dirty="0"/>
              <a:t>. </a:t>
            </a:r>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 </a:t>
            </a:r>
            <a:r>
              <a:rPr lang="en-US" dirty="0" err="1"/>
              <a:t>Quisque</a:t>
            </a:r>
            <a:r>
              <a:rPr lang="en-US" dirty="0"/>
              <a:t> </a:t>
            </a:r>
            <a:r>
              <a:rPr lang="en-US" dirty="0" err="1"/>
              <a:t>rutrum</a:t>
            </a:r>
            <a:r>
              <a:rPr lang="en-US" dirty="0"/>
              <a:t>. </a:t>
            </a:r>
            <a:r>
              <a:rPr lang="en-US" dirty="0" err="1"/>
              <a:t>Aenean</a:t>
            </a:r>
            <a:r>
              <a:rPr lang="en-US" dirty="0"/>
              <a:t> </a:t>
            </a:r>
            <a:r>
              <a:rPr lang="en-US" dirty="0" err="1"/>
              <a:t>imperdiet</a:t>
            </a:r>
            <a:r>
              <a:rPr lang="en-US" dirty="0"/>
              <a:t>. </a:t>
            </a:r>
            <a:r>
              <a:rPr lang="en-US" dirty="0" err="1"/>
              <a:t>Etiam</a:t>
            </a:r>
            <a:r>
              <a:rPr lang="en-US" dirty="0"/>
              <a:t> </a:t>
            </a:r>
            <a:r>
              <a:rPr lang="en-US" dirty="0" err="1"/>
              <a:t>ultricies</a:t>
            </a:r>
            <a:r>
              <a:rPr lang="en-US" dirty="0"/>
              <a:t> nisi </a:t>
            </a:r>
            <a:r>
              <a:rPr lang="en-US" dirty="0" err="1"/>
              <a:t>vel</a:t>
            </a:r>
            <a:r>
              <a:rPr lang="en-US" dirty="0"/>
              <a:t> </a:t>
            </a:r>
            <a:r>
              <a:rPr lang="en-US" dirty="0" err="1"/>
              <a:t>augue</a:t>
            </a:r>
            <a:r>
              <a:rPr lang="en-US" dirty="0"/>
              <a:t>. </a:t>
            </a:r>
          </a:p>
        </p:txBody>
      </p:sp>
      <p:sp>
        <p:nvSpPr>
          <p:cNvPr id="3" name="Rounded Rectangle 2"/>
          <p:cNvSpPr/>
          <p:nvPr userDrawn="1"/>
        </p:nvSpPr>
        <p:spPr>
          <a:xfrm>
            <a:off x="7373823" y="4233946"/>
            <a:ext cx="10269600" cy="2398426"/>
          </a:xfrm>
          <a:prstGeom prst="roundRect">
            <a:avLst>
              <a:gd name="adj" fmla="val 50000"/>
            </a:avLst>
          </a:prstGeom>
          <a:solidFill>
            <a:schemeClr val="accent6"/>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14" name="Text Placeholder 15"/>
          <p:cNvSpPr>
            <a:spLocks noGrp="1"/>
          </p:cNvSpPr>
          <p:nvPr>
            <p:ph type="body" sz="quarter" idx="23" hasCustomPrompt="1"/>
          </p:nvPr>
        </p:nvSpPr>
        <p:spPr>
          <a:xfrm>
            <a:off x="8097097" y="4523343"/>
            <a:ext cx="7327781" cy="1854195"/>
          </a:xfrm>
          <a:prstGeom prst="rect">
            <a:avLst/>
          </a:prstGeom>
        </p:spPr>
        <p:txBody>
          <a:bodyPr lIns="0" tIns="0" rIns="0" bIns="0" anchor="ctr" anchorCtr="0">
            <a:noAutofit/>
          </a:bodyPr>
          <a:lstStyle>
            <a:lvl1pPr marL="0" indent="0">
              <a:lnSpc>
                <a:spcPct val="100000"/>
              </a:lnSpc>
              <a:buNone/>
              <a:defRPr sz="4400" b="1" i="1" spc="-300" baseline="0">
                <a:solidFill>
                  <a:schemeClr val="bg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a:t>
            </a:r>
            <a:r>
              <a:rPr lang="mr-IN" dirty="0"/>
              <a:t>…</a:t>
            </a:r>
            <a:endParaRPr lang="en-US" dirty="0"/>
          </a:p>
        </p:txBody>
      </p:sp>
      <p:sp>
        <p:nvSpPr>
          <p:cNvPr id="17"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Open Sans Light" charset="0"/>
                <a:ea typeface="Open Sans Light" charset="0"/>
                <a:cs typeface="Open Sans Light" charset="0"/>
              </a:defRPr>
            </a:lvl1pPr>
          </a:lstStyle>
          <a:p>
            <a:r>
              <a:rPr lang="en-US"/>
              <a:t>OpenAIRE - EOSC Hub - EC meeting | Amsterdam | 15th Dec 2017</a:t>
            </a:r>
            <a:endParaRPr lang="en-US" dirty="0"/>
          </a:p>
        </p:txBody>
      </p:sp>
      <p:sp>
        <p:nvSpPr>
          <p:cNvPr id="18"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a:t>
            </a:fld>
            <a:endParaRPr lang="en-GB"/>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262893262"/>
      </p:ext>
    </p:extLst>
  </p:cSld>
  <p:clrMapOvr>
    <a:masterClrMapping/>
  </p:clrMapOvr>
  <p:transition spd="med"/>
  <p:extLst mod="1">
    <p:ext uri="{DCECCB84-F9BA-43D5-87BE-67443E8EF086}">
      <p15:sldGuideLst xmlns:p15="http://schemas.microsoft.com/office/powerpoint/2012/main">
        <p15:guide id="1" orient="horz" pos="2880" userDrawn="1">
          <p15:clr>
            <a:srgbClr val="FBAE40"/>
          </p15:clr>
        </p15:guide>
        <p15:guide id="2" pos="5120" userDrawn="1">
          <p15:clr>
            <a:srgbClr val="FBAE40"/>
          </p15:clr>
        </p15:guide>
        <p15:guide id="3" orient="horz" pos="499" userDrawn="1">
          <p15:clr>
            <a:srgbClr val="FBAE40"/>
          </p15:clr>
        </p15:guide>
        <p15:guide id="4" orient="horz" pos="1111" userDrawn="1">
          <p15:clr>
            <a:srgbClr val="FBAE40"/>
          </p15:clr>
        </p15:guide>
        <p15:guide id="5" orient="horz" pos="4672" userDrawn="1">
          <p15:clr>
            <a:srgbClr val="FBAE40"/>
          </p15:clr>
        </p15:guide>
        <p15:guide id="6" pos="8885"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g Numb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rot="10800000">
            <a:off x="1984089" y="0"/>
            <a:ext cx="14271911" cy="8039100"/>
          </a:xfrm>
          <a:prstGeom prst="rect">
            <a:avLst/>
          </a:prstGeom>
          <a:effectLst/>
        </p:spPr>
      </p:pic>
      <p:sp>
        <p:nvSpPr>
          <p:cNvPr id="14" name="Text Placeholder 25"/>
          <p:cNvSpPr>
            <a:spLocks noGrp="1"/>
          </p:cNvSpPr>
          <p:nvPr>
            <p:ph type="body" sz="quarter" idx="11" hasCustomPrompt="1"/>
          </p:nvPr>
        </p:nvSpPr>
        <p:spPr>
          <a:xfrm>
            <a:off x="711200" y="4584702"/>
            <a:ext cx="12888913" cy="2832098"/>
          </a:xfrm>
          <a:prstGeom prst="rect">
            <a:avLst/>
          </a:prstGeom>
        </p:spPr>
        <p:txBody>
          <a:bodyPr wrap="square" lIns="0" tIns="180000" rIns="0" bIns="0" anchor="t" anchorCtr="0">
            <a:normAutofit/>
          </a:bodyPr>
          <a:lstStyle>
            <a:lvl1pPr marL="0" indent="0" algn="l">
              <a:spcBef>
                <a:spcPts val="300"/>
              </a:spcBef>
              <a:buNone/>
              <a:defRPr sz="4400" b="0" i="0" spc="-151" baseline="0">
                <a:solidFill>
                  <a:schemeClr val="accent6"/>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Maecenas tempus, </a:t>
            </a:r>
            <a:r>
              <a:rPr lang="en-US" dirty="0" err="1"/>
              <a:t>tellus</a:t>
            </a:r>
            <a:r>
              <a:rPr lang="en-US" dirty="0"/>
              <a:t> </a:t>
            </a:r>
            <a:r>
              <a:rPr lang="en-US" dirty="0" err="1"/>
              <a:t>eget</a:t>
            </a:r>
            <a:r>
              <a:rPr lang="en-US" dirty="0"/>
              <a:t> </a:t>
            </a:r>
            <a:r>
              <a:rPr lang="en-US" dirty="0" err="1"/>
              <a:t>condimentum</a:t>
            </a:r>
            <a:r>
              <a:rPr lang="en-US" dirty="0"/>
              <a:t> </a:t>
            </a:r>
            <a:r>
              <a:rPr lang="en-US" dirty="0" err="1"/>
              <a:t>rhoncus</a:t>
            </a:r>
            <a:r>
              <a:rPr lang="en-US" dirty="0"/>
              <a:t>, </a:t>
            </a:r>
            <a:r>
              <a:rPr lang="en-US" dirty="0" err="1"/>
              <a:t>sem</a:t>
            </a:r>
            <a:r>
              <a:rPr lang="en-US" dirty="0"/>
              <a:t> quam semper libero, sit </a:t>
            </a:r>
            <a:r>
              <a:rPr lang="en-US" dirty="0" err="1"/>
              <a:t>amet</a:t>
            </a:r>
            <a:r>
              <a:rPr lang="en-US" dirty="0"/>
              <a:t> </a:t>
            </a:r>
            <a:r>
              <a:rPr lang="en-US" dirty="0" err="1"/>
              <a:t>adipiscing</a:t>
            </a:r>
            <a:r>
              <a:rPr lang="en-US" dirty="0"/>
              <a:t> </a:t>
            </a:r>
            <a:r>
              <a:rPr lang="en-US" dirty="0" err="1"/>
              <a:t>sem</a:t>
            </a:r>
            <a:r>
              <a:rPr lang="en-US" dirty="0"/>
              <a:t> </a:t>
            </a:r>
            <a:r>
              <a:rPr lang="en-US" dirty="0" err="1"/>
              <a:t>neque</a:t>
            </a:r>
            <a:r>
              <a:rPr lang="en-US" dirty="0"/>
              <a:t> </a:t>
            </a:r>
            <a:r>
              <a:rPr lang="en-US" dirty="0" err="1"/>
              <a:t>sed</a:t>
            </a:r>
            <a:r>
              <a:rPr lang="en-US" dirty="0"/>
              <a:t> </a:t>
            </a:r>
            <a:r>
              <a:rPr lang="en-US" dirty="0" err="1"/>
              <a:t>ipsum</a:t>
            </a:r>
            <a:r>
              <a:rPr lang="en-US" dirty="0"/>
              <a:t>.</a:t>
            </a:r>
          </a:p>
        </p:txBody>
      </p:sp>
      <p:sp>
        <p:nvSpPr>
          <p:cNvPr id="15" name="Text Placeholder 25"/>
          <p:cNvSpPr>
            <a:spLocks noGrp="1"/>
          </p:cNvSpPr>
          <p:nvPr>
            <p:ph type="body" sz="quarter" idx="19" hasCustomPrompt="1"/>
          </p:nvPr>
        </p:nvSpPr>
        <p:spPr>
          <a:xfrm>
            <a:off x="711198" y="2045544"/>
            <a:ext cx="12888915" cy="2539157"/>
          </a:xfrm>
          <a:prstGeom prst="rect">
            <a:avLst/>
          </a:prstGeom>
        </p:spPr>
        <p:txBody>
          <a:bodyPr wrap="square" lIns="0" tIns="0" rIns="0" bIns="0" anchor="b" anchorCtr="0">
            <a:normAutofit/>
          </a:bodyPr>
          <a:lstStyle>
            <a:lvl1pPr marL="0" indent="0" algn="l">
              <a:lnSpc>
                <a:spcPct val="75000"/>
              </a:lnSpc>
              <a:spcBef>
                <a:spcPts val="0"/>
              </a:spcBef>
              <a:buNone/>
              <a:defRPr sz="19000" b="1" i="0" spc="-300" baseline="0">
                <a:solidFill>
                  <a:schemeClr val="accent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l-GR" dirty="0"/>
              <a:t>52</a:t>
            </a:r>
            <a:r>
              <a:rPr lang="en-US" dirty="0"/>
              <a:t>.7Mbps</a:t>
            </a: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737242" y="1653863"/>
            <a:ext cx="1193305" cy="1193305"/>
          </a:xfrm>
          <a:prstGeom prst="rect">
            <a:avLst/>
          </a:prstGeom>
        </p:spPr>
      </p:pic>
      <p:sp>
        <p:nvSpPr>
          <p:cNvPr id="13"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Open Sans Light" charset="0"/>
                <a:ea typeface="Open Sans Light" charset="0"/>
                <a:cs typeface="Open Sans Light" charset="0"/>
              </a:defRPr>
            </a:lvl1pPr>
          </a:lstStyle>
          <a:p>
            <a:r>
              <a:rPr lang="en-US"/>
              <a:t>OpenAIRE - EOSC Hub - EC meeting | Amsterdam | 15th Dec 2017</a:t>
            </a:r>
            <a:endParaRPr lang="en-US" dirty="0"/>
          </a:p>
        </p:txBody>
      </p:sp>
      <p:sp>
        <p:nvSpPr>
          <p:cNvPr id="16"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a:t>
            </a:fld>
            <a:endParaRPr lang="en-GB"/>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2" name="Picture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824361889"/>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8" name="Text Placeholder 27"/>
          <p:cNvSpPr>
            <a:spLocks noGrp="1"/>
          </p:cNvSpPr>
          <p:nvPr>
            <p:ph type="body" sz="quarter" idx="11" hasCustomPrompt="1"/>
          </p:nvPr>
        </p:nvSpPr>
        <p:spPr>
          <a:xfrm>
            <a:off x="723899" y="1484025"/>
            <a:ext cx="13517717" cy="6112925"/>
          </a:xfrm>
          <a:prstGeom prst="rect">
            <a:avLst/>
          </a:prstGeom>
        </p:spPr>
        <p:txBody>
          <a:bodyPr lIns="0" tIns="180000" rIns="0" bIns="0">
            <a:normAutofit/>
          </a:bodyPr>
          <a:lstStyle>
            <a:lvl1pPr marL="395101" indent="-395101">
              <a:lnSpc>
                <a:spcPct val="100000"/>
              </a:lnSpc>
              <a:spcBef>
                <a:spcPts val="1200"/>
              </a:spcBef>
              <a:buClr>
                <a:schemeClr val="tx2"/>
              </a:buClr>
              <a:buSzPct val="85000"/>
              <a:buFontTx/>
              <a:buBlip>
                <a:blip r:embed="rId2"/>
              </a:buBlip>
              <a:defRPr sz="4400" b="1" i="0" spc="-151">
                <a:solidFill>
                  <a:schemeClr val="tx1">
                    <a:lumMod val="65000"/>
                    <a:lumOff val="35000"/>
                  </a:schemeClr>
                </a:solidFill>
                <a:latin typeface="Helvetica" charset="0"/>
                <a:ea typeface="Helvetica" charset="0"/>
                <a:cs typeface="Helvetica" charset="0"/>
              </a:defRPr>
            </a:lvl1pPr>
            <a:lvl2pPr>
              <a:lnSpc>
                <a:spcPct val="100000"/>
              </a:lnSpc>
              <a:spcBef>
                <a:spcPts val="0"/>
              </a:spcBef>
              <a:buClr>
                <a:srgbClr val="4687E6"/>
              </a:buClr>
              <a:buSzPct val="85000"/>
              <a:defRPr sz="4000" b="0" i="0" spc="-151">
                <a:solidFill>
                  <a:srgbClr val="5B72D1"/>
                </a:solidFill>
                <a:latin typeface="Helvetica" charset="0"/>
                <a:ea typeface="Helvetica" charset="0"/>
                <a:cs typeface="Helvetica" charset="0"/>
              </a:defRPr>
            </a:lvl2pPr>
            <a:lvl3pPr>
              <a:lnSpc>
                <a:spcPct val="100000"/>
              </a:lnSpc>
              <a:spcBef>
                <a:spcPts val="600"/>
              </a:spcBef>
              <a:buClr>
                <a:schemeClr val="accent6"/>
              </a:buClr>
              <a:buSzPct val="85000"/>
              <a:defRPr sz="3200" b="0" i="0" spc="-51" baseline="0">
                <a:solidFill>
                  <a:schemeClr val="bg2">
                    <a:lumMod val="50000"/>
                  </a:schemeClr>
                </a:solidFill>
                <a:latin typeface="Helvetica" charset="0"/>
                <a:ea typeface="Helvetica" charset="0"/>
                <a:cs typeface="Helvetica" charset="0"/>
              </a:defRPr>
            </a:lvl3pPr>
          </a:lstStyle>
          <a:p>
            <a:pPr lvl="0"/>
            <a:r>
              <a:rPr lang="en-US" dirty="0"/>
              <a:t>Bullet</a:t>
            </a:r>
          </a:p>
          <a:p>
            <a:pPr lvl="1"/>
            <a:r>
              <a:rPr lang="en-US" dirty="0"/>
              <a:t>Bullet Second Level</a:t>
            </a:r>
          </a:p>
          <a:p>
            <a:pPr lvl="2"/>
            <a:r>
              <a:rPr lang="en-US" dirty="0"/>
              <a:t>Bullet Third Level</a:t>
            </a:r>
          </a:p>
        </p:txBody>
      </p:sp>
      <p:sp>
        <p:nvSpPr>
          <p:cNvPr id="11" name="Text Placeholder 15"/>
          <p:cNvSpPr>
            <a:spLocks noGrp="1"/>
          </p:cNvSpPr>
          <p:nvPr>
            <p:ph type="body" sz="quarter" idx="21" hasCustomPrompt="1"/>
          </p:nvPr>
        </p:nvSpPr>
        <p:spPr>
          <a:xfrm>
            <a:off x="711200" y="338668"/>
            <a:ext cx="13530416" cy="1145358"/>
          </a:xfrm>
          <a:prstGeom prst="rect">
            <a:avLst/>
          </a:prstGeom>
        </p:spPr>
        <p:txBody>
          <a:bodyPr lIns="0" tIns="0" rIns="0" bIns="0" anchor="ctr" anchorCtr="0">
            <a:normAutofit/>
          </a:bodyPr>
          <a:lstStyle>
            <a:lvl1pPr marL="0" indent="0">
              <a:buNone/>
              <a:defRPr sz="60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Bullet points</a:t>
            </a:r>
          </a:p>
        </p:txBody>
      </p:sp>
      <p:sp>
        <p:nvSpPr>
          <p:cNvPr id="10"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mn-lt"/>
                <a:ea typeface="Open Sans Light" charset="0"/>
                <a:cs typeface="Open Sans Light" charset="0"/>
              </a:defRPr>
            </a:lvl1pPr>
          </a:lstStyle>
          <a:p>
            <a:r>
              <a:rPr lang="en-US"/>
              <a:t>OpenAIRE - EOSC Hub - EC meeting | Amsterdam | 15th Dec 2017</a:t>
            </a:r>
            <a:endParaRPr lang="en-US" dirty="0"/>
          </a:p>
        </p:txBody>
      </p:sp>
      <p:sp>
        <p:nvSpPr>
          <p:cNvPr id="12"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mn-lt"/>
                <a:ea typeface="Open Sans Light" charset="0"/>
                <a:cs typeface="Open Sans Light" charset="0"/>
              </a:defRPr>
            </a:lvl1pPr>
          </a:lstStyle>
          <a:p>
            <a:fld id="{CA77D4BE-F539-D04A-8CB9-4B543B2D7FFD}" type="slidenum">
              <a:rPr lang="en-GB" smtClean="0"/>
              <a:pPr/>
              <a:t>‹#›</a:t>
            </a:fld>
            <a:endParaRPr lang="en-GB"/>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1670194194"/>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ullets_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 y="0"/>
            <a:ext cx="16233457" cy="9144000"/>
          </a:xfrm>
          <a:prstGeom prst="rect">
            <a:avLst/>
          </a:prstGeom>
        </p:spPr>
      </p:pic>
      <p:sp>
        <p:nvSpPr>
          <p:cNvPr id="28" name="Text Placeholder 27"/>
          <p:cNvSpPr>
            <a:spLocks noGrp="1"/>
          </p:cNvSpPr>
          <p:nvPr>
            <p:ph type="body" sz="quarter" idx="11" hasCustomPrompt="1"/>
          </p:nvPr>
        </p:nvSpPr>
        <p:spPr>
          <a:xfrm>
            <a:off x="723899" y="1484025"/>
            <a:ext cx="13517717" cy="6112925"/>
          </a:xfrm>
          <a:prstGeom prst="rect">
            <a:avLst/>
          </a:prstGeom>
        </p:spPr>
        <p:txBody>
          <a:bodyPr lIns="0" tIns="180000" rIns="0" bIns="0">
            <a:normAutofit/>
          </a:bodyPr>
          <a:lstStyle>
            <a:lvl1pPr marL="395101" indent="-395101">
              <a:lnSpc>
                <a:spcPct val="100000"/>
              </a:lnSpc>
              <a:spcBef>
                <a:spcPts val="1200"/>
              </a:spcBef>
              <a:buClr>
                <a:schemeClr val="bg2">
                  <a:lumMod val="50000"/>
                </a:schemeClr>
              </a:buClr>
              <a:buSzPct val="85000"/>
              <a:buFont typeface="Arial" charset="0"/>
              <a:buChar char="•"/>
              <a:defRPr sz="4400" b="1" i="0" spc="-151">
                <a:solidFill>
                  <a:schemeClr val="tx1">
                    <a:lumMod val="65000"/>
                    <a:lumOff val="35000"/>
                  </a:schemeClr>
                </a:solidFill>
                <a:latin typeface="Helvetica" charset="0"/>
                <a:ea typeface="Helvetica" charset="0"/>
                <a:cs typeface="Helvetica" charset="0"/>
              </a:defRPr>
            </a:lvl1pPr>
            <a:lvl2pPr>
              <a:lnSpc>
                <a:spcPct val="100000"/>
              </a:lnSpc>
              <a:spcBef>
                <a:spcPts val="0"/>
              </a:spcBef>
              <a:buClr>
                <a:srgbClr val="4687E6"/>
              </a:buClr>
              <a:buSzPct val="85000"/>
              <a:defRPr sz="4000" b="0" i="0" spc="-151">
                <a:solidFill>
                  <a:srgbClr val="4687E6"/>
                </a:solidFill>
                <a:latin typeface="Helvetica" charset="0"/>
                <a:ea typeface="Helvetica" charset="0"/>
                <a:cs typeface="Helvetica" charset="0"/>
              </a:defRPr>
            </a:lvl2pPr>
            <a:lvl3pPr>
              <a:lnSpc>
                <a:spcPct val="100000"/>
              </a:lnSpc>
              <a:spcBef>
                <a:spcPts val="600"/>
              </a:spcBef>
              <a:buClr>
                <a:schemeClr val="accent6"/>
              </a:buClr>
              <a:buSzPct val="85000"/>
              <a:defRPr sz="3200" b="0" i="0" spc="-51" baseline="0">
                <a:solidFill>
                  <a:schemeClr val="tx1">
                    <a:lumMod val="50000"/>
                    <a:lumOff val="50000"/>
                  </a:schemeClr>
                </a:solidFill>
                <a:latin typeface="Helvetica" charset="0"/>
                <a:ea typeface="Helvetica" charset="0"/>
                <a:cs typeface="Helvetica" charset="0"/>
              </a:defRPr>
            </a:lvl3pPr>
          </a:lstStyle>
          <a:p>
            <a:pPr lvl="0"/>
            <a:r>
              <a:rPr lang="en-US" dirty="0"/>
              <a:t>Bullet</a:t>
            </a:r>
          </a:p>
          <a:p>
            <a:pPr lvl="1"/>
            <a:r>
              <a:rPr lang="en-US" dirty="0"/>
              <a:t>Bullet Second Level</a:t>
            </a:r>
          </a:p>
          <a:p>
            <a:pPr lvl="2"/>
            <a:r>
              <a:rPr lang="en-US" dirty="0"/>
              <a:t>Bullet Third Level</a:t>
            </a:r>
          </a:p>
        </p:txBody>
      </p:sp>
      <p:sp>
        <p:nvSpPr>
          <p:cNvPr id="11" name="Text Placeholder 15"/>
          <p:cNvSpPr>
            <a:spLocks noGrp="1"/>
          </p:cNvSpPr>
          <p:nvPr>
            <p:ph type="body" sz="quarter" idx="21" hasCustomPrompt="1"/>
          </p:nvPr>
        </p:nvSpPr>
        <p:spPr>
          <a:xfrm>
            <a:off x="711200" y="338668"/>
            <a:ext cx="13530416" cy="1145358"/>
          </a:xfrm>
          <a:prstGeom prst="rect">
            <a:avLst/>
          </a:prstGeom>
        </p:spPr>
        <p:txBody>
          <a:bodyPr lIns="0" tIns="0" rIns="0" bIns="0" anchor="ctr" anchorCtr="0">
            <a:normAutofit/>
          </a:bodyPr>
          <a:lstStyle>
            <a:lvl1pPr marL="0" indent="0">
              <a:buNone/>
              <a:defRPr sz="60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Bullet points</a:t>
            </a:r>
          </a:p>
        </p:txBody>
      </p:sp>
      <p:sp>
        <p:nvSpPr>
          <p:cNvPr id="10"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mn-lt"/>
                <a:ea typeface="Open Sans Light" charset="0"/>
                <a:cs typeface="Open Sans Light" charset="0"/>
              </a:defRPr>
            </a:lvl1pPr>
          </a:lstStyle>
          <a:p>
            <a:r>
              <a:rPr lang="en-US"/>
              <a:t>OpenAIRE - EOSC Hub - EC meeting | Amsterdam | 15th Dec 2017</a:t>
            </a:r>
            <a:endParaRPr lang="en-US" dirty="0"/>
          </a:p>
        </p:txBody>
      </p:sp>
      <p:sp>
        <p:nvSpPr>
          <p:cNvPr id="12"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mn-lt"/>
                <a:ea typeface="Open Sans Light" charset="0"/>
                <a:cs typeface="Open Sans Light" charset="0"/>
              </a:defRPr>
            </a:lvl1pPr>
          </a:lstStyle>
          <a:p>
            <a:fld id="{CA77D4BE-F539-D04A-8CB9-4B543B2D7FFD}" type="slidenum">
              <a:rPr lang="en-GB" smtClean="0"/>
              <a:pPr/>
              <a:t>‹#›</a:t>
            </a:fld>
            <a:endParaRPr lang="en-GB"/>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1" y="-1"/>
            <a:ext cx="16272000" cy="9165712"/>
          </a:xfrm>
          <a:prstGeom prst="rect">
            <a:avLst/>
          </a:prstGeom>
        </p:spPr>
      </p:pic>
    </p:spTree>
    <p:extLst>
      <p:ext uri="{BB962C8B-B14F-4D97-AF65-F5344CB8AC3E}">
        <p14:creationId xmlns:p14="http://schemas.microsoft.com/office/powerpoint/2010/main" val="1241665371"/>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_diagrams_with_header">
    <p:spTree>
      <p:nvGrpSpPr>
        <p:cNvPr id="1" name=""/>
        <p:cNvGrpSpPr/>
        <p:nvPr/>
      </p:nvGrpSpPr>
      <p:grpSpPr>
        <a:xfrm>
          <a:off x="0" y="0"/>
          <a:ext cx="0" cy="0"/>
          <a:chOff x="0" y="0"/>
          <a:chExt cx="0" cy="0"/>
        </a:xfrm>
      </p:grpSpPr>
      <p:sp>
        <p:nvSpPr>
          <p:cNvPr id="11" name="Text Placeholder 15"/>
          <p:cNvSpPr>
            <a:spLocks noGrp="1"/>
          </p:cNvSpPr>
          <p:nvPr>
            <p:ph type="body" sz="quarter" idx="21" hasCustomPrompt="1"/>
          </p:nvPr>
        </p:nvSpPr>
        <p:spPr>
          <a:xfrm>
            <a:off x="1362792" y="338668"/>
            <a:ext cx="13530416" cy="1145358"/>
          </a:xfrm>
          <a:prstGeom prst="rect">
            <a:avLst/>
          </a:prstGeom>
        </p:spPr>
        <p:txBody>
          <a:bodyPr lIns="0" tIns="0" rIns="0" bIns="0" anchor="ctr" anchorCtr="0">
            <a:normAutofit/>
          </a:bodyPr>
          <a:lstStyle>
            <a:lvl1pPr marL="0" indent="0" algn="ctr">
              <a:buNone/>
              <a:defRPr sz="54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My Diagram</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sp>
        <p:nvSpPr>
          <p:cNvPr id="13"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Open Sans Light" charset="0"/>
                <a:ea typeface="Open Sans Light" charset="0"/>
                <a:cs typeface="Open Sans Light" charset="0"/>
              </a:defRPr>
            </a:lvl1pPr>
          </a:lstStyle>
          <a:p>
            <a:r>
              <a:rPr lang="en-US"/>
              <a:t>OpenAIRE - EOSC Hub - EC meeting | Amsterdam | 15th Dec 2017</a:t>
            </a:r>
            <a:endParaRPr lang="en-US" dirty="0"/>
          </a:p>
        </p:txBody>
      </p:sp>
      <p:sp>
        <p:nvSpPr>
          <p:cNvPr id="14"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a:t>
            </a:fld>
            <a:endParaRPr lang="en-GB"/>
          </a:p>
        </p:txBody>
      </p:sp>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lank_diagrams">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spTree>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Full Photo">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16" b="-15616"/>
          <a:stretch/>
        </p:blipFill>
        <p:spPr>
          <a:xfrm>
            <a:off x="0" y="0"/>
            <a:ext cx="16256000" cy="10837333"/>
          </a:xfrm>
          <a:prstGeom prst="rect">
            <a:avLst/>
          </a:prstGeom>
        </p:spPr>
      </p:pic>
      <p:sp>
        <p:nvSpPr>
          <p:cNvPr id="7" name="Rectangle 6"/>
          <p:cNvSpPr/>
          <p:nvPr userDrawn="1"/>
        </p:nvSpPr>
        <p:spPr>
          <a:xfrm>
            <a:off x="0" y="14024"/>
            <a:ext cx="16256000" cy="8064000"/>
          </a:xfrm>
          <a:prstGeom prst="rect">
            <a:avLst/>
          </a:prstGeom>
          <a:gradFill>
            <a:gsLst>
              <a:gs pos="8000">
                <a:srgbClr val="2D3293"/>
              </a:gs>
              <a:gs pos="100000">
                <a:srgbClr val="2D3293">
                  <a:alpha val="0"/>
                </a:srgbClr>
              </a:gs>
            </a:gsLst>
            <a:lin ang="5400000" scaled="1"/>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5" name="Text Placeholder 25"/>
          <p:cNvSpPr>
            <a:spLocks noGrp="1"/>
          </p:cNvSpPr>
          <p:nvPr>
            <p:ph type="body" sz="quarter" idx="10" hasCustomPrompt="1"/>
          </p:nvPr>
        </p:nvSpPr>
        <p:spPr>
          <a:xfrm>
            <a:off x="711200" y="792163"/>
            <a:ext cx="12888913" cy="4718837"/>
          </a:xfrm>
          <a:prstGeom prst="rect">
            <a:avLst/>
          </a:prstGeom>
        </p:spPr>
        <p:txBody>
          <a:bodyPr wrap="square" lIns="0" tIns="0" rIns="0" bIns="0" anchor="b" anchorCtr="0">
            <a:normAutofit/>
          </a:bodyPr>
          <a:lstStyle>
            <a:lvl1pPr marL="0" indent="0" algn="l">
              <a:lnSpc>
                <a:spcPct val="85000"/>
              </a:lnSpc>
              <a:spcBef>
                <a:spcPts val="0"/>
              </a:spcBef>
              <a:buNone/>
              <a:defRPr sz="14400" b="1" i="0" spc="-4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a:t>
            </a:r>
            <a:r>
              <a:rPr lang="en-US" dirty="0" err="1"/>
              <a:t>DolorSit</a:t>
            </a:r>
            <a:r>
              <a:rPr lang="en-US" dirty="0"/>
              <a:t>.</a:t>
            </a:r>
          </a:p>
        </p:txBody>
      </p:sp>
      <p:sp>
        <p:nvSpPr>
          <p:cNvPr id="6" name="Text Placeholder 25"/>
          <p:cNvSpPr>
            <a:spLocks noGrp="1"/>
          </p:cNvSpPr>
          <p:nvPr>
            <p:ph type="body" sz="quarter" idx="11" hasCustomPrompt="1"/>
          </p:nvPr>
        </p:nvSpPr>
        <p:spPr>
          <a:xfrm>
            <a:off x="711201" y="5511000"/>
            <a:ext cx="7173626" cy="1905800"/>
          </a:xfrm>
          <a:prstGeom prst="rect">
            <a:avLst/>
          </a:prstGeom>
        </p:spPr>
        <p:txBody>
          <a:bodyPr wrap="square" lIns="0" tIns="180000" rIns="0" bIns="0" anchor="t" anchorCtr="0">
            <a:normAutofit/>
          </a:bodyPr>
          <a:lstStyle>
            <a:lvl1pPr marL="0" indent="0" algn="l">
              <a:lnSpc>
                <a:spcPct val="85000"/>
              </a:lnSpc>
              <a:spcBef>
                <a:spcPts val="0"/>
              </a:spcBef>
              <a:buNone/>
              <a:defRPr sz="4400" b="1" i="0" spc="-1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a:t>
            </a:r>
          </a:p>
        </p:txBody>
      </p:sp>
      <p:sp>
        <p:nvSpPr>
          <p:cNvPr id="3" name="TextBox 2"/>
          <p:cNvSpPr txBox="1"/>
          <p:nvPr userDrawn="1"/>
        </p:nvSpPr>
        <p:spPr>
          <a:xfrm>
            <a:off x="18712067" y="3610626"/>
            <a:ext cx="96245"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3200" b="1" i="0" u="none" strike="noStrike" cap="none" spc="0" normalizeH="0" baseline="0" dirty="0">
              <a:ln>
                <a:noFill/>
              </a:ln>
              <a:solidFill>
                <a:srgbClr val="000000"/>
              </a:solidFill>
              <a:effectLst/>
              <a:uFillTx/>
              <a:latin typeface="Open Sans" charset="0"/>
              <a:ea typeface="Open Sans" charset="0"/>
              <a:cs typeface="Open Sans" charset="0"/>
              <a:sym typeface="Helvetica Light"/>
            </a:endParaRPr>
          </a:p>
        </p:txBody>
      </p:sp>
    </p:spTree>
    <p:extLst>
      <p:ext uri="{BB962C8B-B14F-4D97-AF65-F5344CB8AC3E}">
        <p14:creationId xmlns:p14="http://schemas.microsoft.com/office/powerpoint/2010/main" val="111885390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 Full Photo">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16" b="-15616"/>
          <a:stretch/>
        </p:blipFill>
        <p:spPr>
          <a:xfrm>
            <a:off x="0" y="0"/>
            <a:ext cx="16256000" cy="10837333"/>
          </a:xfrm>
          <a:prstGeom prst="rect">
            <a:avLst/>
          </a:prstGeom>
        </p:spPr>
      </p:pic>
      <p:sp>
        <p:nvSpPr>
          <p:cNvPr id="9" name="Rectangle 8"/>
          <p:cNvSpPr/>
          <p:nvPr userDrawn="1"/>
        </p:nvSpPr>
        <p:spPr>
          <a:xfrm>
            <a:off x="0" y="14024"/>
            <a:ext cx="16256000" cy="8064000"/>
          </a:xfrm>
          <a:prstGeom prst="rect">
            <a:avLst/>
          </a:prstGeom>
          <a:gradFill>
            <a:gsLst>
              <a:gs pos="8000">
                <a:srgbClr val="2D3293"/>
              </a:gs>
              <a:gs pos="100000">
                <a:srgbClr val="2D3293">
                  <a:alpha val="0"/>
                </a:srgbClr>
              </a:gs>
            </a:gsLst>
            <a:lin ang="5400000" scaled="1"/>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5" name="Text Placeholder 25"/>
          <p:cNvSpPr>
            <a:spLocks noGrp="1"/>
          </p:cNvSpPr>
          <p:nvPr>
            <p:ph type="body" sz="quarter" idx="10" hasCustomPrompt="1"/>
          </p:nvPr>
        </p:nvSpPr>
        <p:spPr>
          <a:xfrm>
            <a:off x="711200" y="792163"/>
            <a:ext cx="12888913" cy="4718837"/>
          </a:xfrm>
          <a:prstGeom prst="rect">
            <a:avLst/>
          </a:prstGeom>
        </p:spPr>
        <p:txBody>
          <a:bodyPr wrap="square" lIns="0" tIns="0" rIns="0" bIns="0" anchor="b" anchorCtr="0">
            <a:normAutofit/>
          </a:bodyPr>
          <a:lstStyle>
            <a:lvl1pPr marL="0" indent="0" algn="l">
              <a:lnSpc>
                <a:spcPct val="85000"/>
              </a:lnSpc>
              <a:spcBef>
                <a:spcPts val="0"/>
              </a:spcBef>
              <a:buNone/>
              <a:defRPr sz="14400" b="1" i="0" spc="-4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a:t>
            </a:r>
            <a:r>
              <a:rPr lang="en-US" dirty="0" err="1"/>
              <a:t>DolorSit</a:t>
            </a:r>
            <a:r>
              <a:rPr lang="en-US" dirty="0"/>
              <a:t>.</a:t>
            </a:r>
          </a:p>
        </p:txBody>
      </p:sp>
      <p:sp>
        <p:nvSpPr>
          <p:cNvPr id="6" name="Text Placeholder 25"/>
          <p:cNvSpPr>
            <a:spLocks noGrp="1"/>
          </p:cNvSpPr>
          <p:nvPr>
            <p:ph type="body" sz="quarter" idx="11" hasCustomPrompt="1"/>
          </p:nvPr>
        </p:nvSpPr>
        <p:spPr>
          <a:xfrm>
            <a:off x="711201" y="5511000"/>
            <a:ext cx="6603999" cy="1905800"/>
          </a:xfrm>
          <a:prstGeom prst="rect">
            <a:avLst/>
          </a:prstGeom>
        </p:spPr>
        <p:txBody>
          <a:bodyPr wrap="square" lIns="0" tIns="180000" rIns="0" bIns="0" anchor="t" anchorCtr="0">
            <a:normAutofit/>
          </a:bodyPr>
          <a:lstStyle>
            <a:lvl1pPr marL="0" indent="0" algn="l">
              <a:lnSpc>
                <a:spcPct val="85000"/>
              </a:lnSpc>
              <a:spcBef>
                <a:spcPts val="0"/>
              </a:spcBef>
              <a:buNone/>
              <a:defRPr sz="4400" b="1" i="0" spc="-1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a:t>
            </a:r>
          </a:p>
        </p:txBody>
      </p:sp>
      <p:sp>
        <p:nvSpPr>
          <p:cNvPr id="3" name="TextBox 2"/>
          <p:cNvSpPr txBox="1"/>
          <p:nvPr userDrawn="1"/>
        </p:nvSpPr>
        <p:spPr>
          <a:xfrm>
            <a:off x="18712067" y="3610626"/>
            <a:ext cx="96245"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7" name="Rounded Rectangle 6"/>
          <p:cNvSpPr/>
          <p:nvPr userDrawn="1"/>
        </p:nvSpPr>
        <p:spPr>
          <a:xfrm>
            <a:off x="7516100" y="6216919"/>
            <a:ext cx="10269600" cy="2398426"/>
          </a:xfrm>
          <a:prstGeom prst="roundRect">
            <a:avLst>
              <a:gd name="adj" fmla="val 50000"/>
            </a:avLst>
          </a:prstGeom>
          <a:solidFill>
            <a:schemeClr val="accent6"/>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8" name="Text Placeholder 15"/>
          <p:cNvSpPr>
            <a:spLocks noGrp="1"/>
          </p:cNvSpPr>
          <p:nvPr>
            <p:ph type="body" sz="quarter" idx="23" hasCustomPrompt="1"/>
          </p:nvPr>
        </p:nvSpPr>
        <p:spPr>
          <a:xfrm>
            <a:off x="8239374" y="6506316"/>
            <a:ext cx="7728759" cy="1854195"/>
          </a:xfrm>
          <a:prstGeom prst="rect">
            <a:avLst/>
          </a:prstGeom>
        </p:spPr>
        <p:txBody>
          <a:bodyPr lIns="0" tIns="0" rIns="0" bIns="0" anchor="ctr" anchorCtr="0">
            <a:noAutofit/>
          </a:bodyPr>
          <a:lstStyle>
            <a:lvl1pPr marL="0" indent="0">
              <a:lnSpc>
                <a:spcPct val="100000"/>
              </a:lnSpc>
              <a:buNone/>
              <a:defRPr sz="4400" b="1" i="1" spc="-300" baseline="0">
                <a:solidFill>
                  <a:schemeClr val="bg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If you are going to remember only one thing from this slide, remember this!</a:t>
            </a:r>
          </a:p>
        </p:txBody>
      </p:sp>
    </p:spTree>
    <p:extLst>
      <p:ext uri="{BB962C8B-B14F-4D97-AF65-F5344CB8AC3E}">
        <p14:creationId xmlns:p14="http://schemas.microsoft.com/office/powerpoint/2010/main" val="1210623697"/>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cus point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0" y="21972"/>
            <a:ext cx="16233457" cy="9144000"/>
          </a:xfrm>
          <a:prstGeom prst="rect">
            <a:avLst/>
          </a:prstGeom>
        </p:spPr>
      </p:pic>
      <p:sp>
        <p:nvSpPr>
          <p:cNvPr id="31" name="Text Placeholder 15"/>
          <p:cNvSpPr>
            <a:spLocks noGrp="1"/>
          </p:cNvSpPr>
          <p:nvPr>
            <p:ph type="body" sz="quarter" idx="22" hasCustomPrompt="1"/>
          </p:nvPr>
        </p:nvSpPr>
        <p:spPr>
          <a:xfrm>
            <a:off x="9683645" y="1752438"/>
            <a:ext cx="5726243" cy="2420976"/>
          </a:xfrm>
          <a:prstGeom prst="rect">
            <a:avLst/>
          </a:prstGeom>
        </p:spPr>
        <p:txBody>
          <a:bodyPr lIns="0" tIns="180000" rIns="0" bIns="180000" numCol="1" spcCol="720000" anchor="ctr" anchorCtr="0">
            <a:normAutofit/>
          </a:bodyPr>
          <a:lstStyle>
            <a:lvl1pPr marL="0" indent="0" algn="l">
              <a:buNone/>
              <a:defRPr sz="3200" b="0" i="0" spc="-150"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Aenean</a:t>
            </a:r>
            <a:r>
              <a:rPr lang="en-US" dirty="0"/>
              <a:t> </a:t>
            </a:r>
            <a:r>
              <a:rPr lang="en-US" dirty="0" err="1"/>
              <a:t>commodo</a:t>
            </a:r>
            <a:r>
              <a:rPr lang="en-US" dirty="0"/>
              <a:t> ligula </a:t>
            </a:r>
            <a:r>
              <a:rPr lang="en-US" dirty="0" err="1"/>
              <a:t>eget</a:t>
            </a:r>
            <a:r>
              <a:rPr lang="en-US" dirty="0"/>
              <a:t> dolor. </a:t>
            </a:r>
            <a:r>
              <a:rPr lang="en-US" dirty="0" err="1"/>
              <a:t>Aenean</a:t>
            </a:r>
            <a:r>
              <a:rPr lang="en-US" dirty="0"/>
              <a:t> </a:t>
            </a:r>
            <a:r>
              <a:rPr lang="en-US" dirty="0" err="1"/>
              <a:t>massa</a:t>
            </a:r>
            <a:r>
              <a:rPr lang="en-US" dirty="0"/>
              <a:t>.</a:t>
            </a:r>
          </a:p>
        </p:txBody>
      </p:sp>
      <p:sp>
        <p:nvSpPr>
          <p:cNvPr id="3" name="Rounded Rectangle 2"/>
          <p:cNvSpPr/>
          <p:nvPr userDrawn="1"/>
        </p:nvSpPr>
        <p:spPr>
          <a:xfrm>
            <a:off x="-1229193" y="1763713"/>
            <a:ext cx="10478124" cy="2398426"/>
          </a:xfrm>
          <a:prstGeom prst="roundRect">
            <a:avLst>
              <a:gd name="adj" fmla="val 50000"/>
            </a:avLst>
          </a:prstGeom>
          <a:solidFill>
            <a:schemeClr val="accent2"/>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14" name="Text Placeholder 15"/>
          <p:cNvSpPr>
            <a:spLocks noGrp="1"/>
          </p:cNvSpPr>
          <p:nvPr>
            <p:ph type="body" sz="quarter" idx="23" hasCustomPrompt="1"/>
          </p:nvPr>
        </p:nvSpPr>
        <p:spPr>
          <a:xfrm>
            <a:off x="711199" y="2018546"/>
            <a:ext cx="7417597" cy="1888760"/>
          </a:xfrm>
          <a:prstGeom prst="rect">
            <a:avLst/>
          </a:prstGeom>
        </p:spPr>
        <p:txBody>
          <a:bodyPr lIns="0" tIns="0" rIns="0" bIns="0" anchor="ctr" anchorCtr="0">
            <a:normAutofit/>
          </a:bodyPr>
          <a:lstStyle>
            <a:lvl1pPr marL="0" indent="0" algn="r">
              <a:lnSpc>
                <a:spcPct val="100000"/>
              </a:lnSpc>
              <a:buNone/>
              <a:defRPr sz="5400" b="1" i="1" spc="-300" baseline="0">
                <a:solidFill>
                  <a:schemeClr val="bg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a:t>
            </a:r>
          </a:p>
        </p:txBody>
      </p:sp>
      <p:sp>
        <p:nvSpPr>
          <p:cNvPr id="11" name="Rounded Rectangle 10"/>
          <p:cNvSpPr/>
          <p:nvPr userDrawn="1"/>
        </p:nvSpPr>
        <p:spPr>
          <a:xfrm>
            <a:off x="7120328" y="4593134"/>
            <a:ext cx="10343214" cy="2398426"/>
          </a:xfrm>
          <a:prstGeom prst="roundRect">
            <a:avLst>
              <a:gd name="adj" fmla="val 50000"/>
            </a:avLst>
          </a:prstGeom>
          <a:solidFill>
            <a:schemeClr val="accent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12" name="Text Placeholder 15"/>
          <p:cNvSpPr>
            <a:spLocks noGrp="1"/>
          </p:cNvSpPr>
          <p:nvPr>
            <p:ph type="body" sz="quarter" idx="24" hasCustomPrompt="1"/>
          </p:nvPr>
        </p:nvSpPr>
        <p:spPr>
          <a:xfrm>
            <a:off x="8128000" y="4847967"/>
            <a:ext cx="7281889" cy="1888760"/>
          </a:xfrm>
          <a:prstGeom prst="rect">
            <a:avLst/>
          </a:prstGeom>
        </p:spPr>
        <p:txBody>
          <a:bodyPr lIns="0" tIns="0" rIns="0" bIns="0" anchor="ctr" anchorCtr="0">
            <a:normAutofit/>
          </a:bodyPr>
          <a:lstStyle>
            <a:lvl1pPr marL="0" indent="0" algn="l">
              <a:lnSpc>
                <a:spcPct val="100000"/>
              </a:lnSpc>
              <a:buNone/>
              <a:defRPr sz="5400" b="1" i="1" spc="-300" baseline="0">
                <a:solidFill>
                  <a:schemeClr val="bg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Etiam</a:t>
            </a:r>
            <a:r>
              <a:rPr lang="en-US" dirty="0"/>
              <a:t> </a:t>
            </a:r>
            <a:r>
              <a:rPr lang="en-US" dirty="0" err="1"/>
              <a:t>ultricies</a:t>
            </a:r>
            <a:r>
              <a:rPr lang="en-US" dirty="0"/>
              <a:t> nisi </a:t>
            </a:r>
            <a:r>
              <a:rPr lang="en-US" dirty="0" err="1"/>
              <a:t>vel</a:t>
            </a:r>
            <a:r>
              <a:rPr lang="en-US" dirty="0"/>
              <a:t> </a:t>
            </a:r>
            <a:r>
              <a:rPr lang="en-US" dirty="0" err="1"/>
              <a:t>augue</a:t>
            </a:r>
            <a:r>
              <a:rPr lang="en-US" dirty="0"/>
              <a:t>.</a:t>
            </a:r>
          </a:p>
        </p:txBody>
      </p:sp>
      <p:sp>
        <p:nvSpPr>
          <p:cNvPr id="13" name="Text Placeholder 15"/>
          <p:cNvSpPr>
            <a:spLocks noGrp="1"/>
          </p:cNvSpPr>
          <p:nvPr>
            <p:ph type="body" sz="quarter" idx="25" hasCustomPrompt="1"/>
          </p:nvPr>
        </p:nvSpPr>
        <p:spPr>
          <a:xfrm>
            <a:off x="723899" y="4570584"/>
            <a:ext cx="5931733" cy="2420976"/>
          </a:xfrm>
          <a:prstGeom prst="rect">
            <a:avLst/>
          </a:prstGeom>
        </p:spPr>
        <p:txBody>
          <a:bodyPr lIns="0" tIns="180000" rIns="0" bIns="180000" numCol="1" spcCol="720000" anchor="ctr" anchorCtr="0">
            <a:normAutofit/>
          </a:bodyPr>
          <a:lstStyle>
            <a:lvl1pPr marL="0" indent="0" algn="r">
              <a:buNone/>
              <a:defRPr sz="3200" b="0" i="0" spc="-150"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p:txBody>
      </p:sp>
      <p:sp>
        <p:nvSpPr>
          <p:cNvPr id="22"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Open Sans Light" charset="0"/>
                <a:ea typeface="Open Sans Light" charset="0"/>
                <a:cs typeface="Open Sans Light" charset="0"/>
              </a:defRPr>
            </a:lvl1pPr>
          </a:lstStyle>
          <a:p>
            <a:r>
              <a:rPr lang="en-US"/>
              <a:t>OpenAIRE - EOSC Hub - EC meeting | Amsterdam | 15th Dec 2017</a:t>
            </a:r>
            <a:endParaRPr lang="en-US" dirty="0"/>
          </a:p>
        </p:txBody>
      </p:sp>
      <p:sp>
        <p:nvSpPr>
          <p:cNvPr id="23"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a:t>
            </a:fld>
            <a:endParaRPr lang="en-GB"/>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680034891"/>
      </p:ext>
    </p:extLst>
  </p:cSld>
  <p:clrMapOvr>
    <a:masterClrMapping/>
  </p:clrMapOvr>
  <p:transition spd="med"/>
  <p:extLst mod="1">
    <p:ext uri="{DCECCB84-F9BA-43D5-87BE-67443E8EF086}">
      <p15:sldGuideLst xmlns:p15="http://schemas.microsoft.com/office/powerpoint/2012/main">
        <p15:guide id="1" orient="horz" pos="2880">
          <p15:clr>
            <a:srgbClr val="FBAE40"/>
          </p15:clr>
        </p15:guide>
        <p15:guide id="2" pos="5120">
          <p15:clr>
            <a:srgbClr val="FBAE40"/>
          </p15:clr>
        </p15:guide>
        <p15:guide id="3" orient="horz" pos="499">
          <p15:clr>
            <a:srgbClr val="FBAE40"/>
          </p15:clr>
        </p15:guide>
        <p15:guide id="4" orient="horz" pos="1111">
          <p15:clr>
            <a:srgbClr val="FBAE40"/>
          </p15:clr>
        </p15:guide>
        <p15:guide id="5" orient="horz" pos="4672">
          <p15:clr>
            <a:srgbClr val="FBAE40"/>
          </p15:clr>
        </p15:guide>
        <p15:guide id="6" pos="888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5" name="Rectangle 4"/>
          <p:cNvSpPr/>
          <p:nvPr userDrawn="1"/>
        </p:nvSpPr>
        <p:spPr>
          <a:xfrm>
            <a:off x="0" y="0"/>
            <a:ext cx="16256000" cy="9144000"/>
          </a:xfrm>
          <a:prstGeom prst="rect">
            <a:avLst/>
          </a:prstGeom>
          <a:gradFill>
            <a:gsLst>
              <a:gs pos="33000">
                <a:schemeClr val="accent2"/>
              </a:gs>
              <a:gs pos="100000">
                <a:schemeClr val="accent3"/>
              </a:gs>
            </a:gsLst>
            <a:lin ang="12600000" scaled="0"/>
          </a:gra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3338919" y="6237108"/>
            <a:ext cx="2333665" cy="3500498"/>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701436" y="872215"/>
            <a:ext cx="1806936" cy="1548000"/>
          </a:xfrm>
          <a:prstGeom prst="rect">
            <a:avLst/>
          </a:prstGeom>
          <a:effectLst/>
        </p:spPr>
      </p:pic>
      <p:sp>
        <p:nvSpPr>
          <p:cNvPr id="23" name="Text Placeholder 25"/>
          <p:cNvSpPr>
            <a:spLocks noGrp="1"/>
          </p:cNvSpPr>
          <p:nvPr>
            <p:ph type="body" sz="quarter" idx="10" hasCustomPrompt="1"/>
          </p:nvPr>
        </p:nvSpPr>
        <p:spPr>
          <a:xfrm>
            <a:off x="1444596" y="1587501"/>
            <a:ext cx="13365686" cy="5436228"/>
          </a:xfrm>
          <a:prstGeom prst="rect">
            <a:avLst/>
          </a:prstGeom>
        </p:spPr>
        <p:txBody>
          <a:bodyPr wrap="square" lIns="0" tIns="0" rIns="0" bIns="0" anchor="ctr" anchorCtr="0">
            <a:normAutofit/>
          </a:bodyPr>
          <a:lstStyle>
            <a:lvl1pPr marL="0" indent="0" algn="ctr">
              <a:lnSpc>
                <a:spcPct val="100000"/>
              </a:lnSpc>
              <a:spcBef>
                <a:spcPts val="0"/>
              </a:spcBef>
              <a:buNone/>
              <a:defRPr sz="8800" b="1" i="0" spc="-4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24" name="Text Placeholder 25"/>
          <p:cNvSpPr>
            <a:spLocks noGrp="1"/>
          </p:cNvSpPr>
          <p:nvPr>
            <p:ph type="body" sz="quarter" idx="11" hasCustomPrompt="1"/>
          </p:nvPr>
        </p:nvSpPr>
        <p:spPr>
          <a:xfrm>
            <a:off x="4102725" y="7017692"/>
            <a:ext cx="8279150" cy="939800"/>
          </a:xfrm>
          <a:prstGeom prst="rect">
            <a:avLst/>
          </a:prstGeom>
        </p:spPr>
        <p:txBody>
          <a:bodyPr wrap="square" lIns="0" tIns="180000" rIns="0" bIns="0" anchor="t" anchorCtr="0">
            <a:normAutofit/>
          </a:bodyPr>
          <a:lstStyle>
            <a:lvl1pPr marL="0" indent="0" algn="ctr">
              <a:spcBef>
                <a:spcPts val="300"/>
              </a:spcBef>
              <a:buNone/>
              <a:defRPr sz="4600" b="0" i="0" spc="-30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 Cicero, 45BC</a:t>
            </a:r>
          </a:p>
        </p:txBody>
      </p:sp>
    </p:spTree>
    <p:extLst>
      <p:ext uri="{BB962C8B-B14F-4D97-AF65-F5344CB8AC3E}">
        <p14:creationId xmlns:p14="http://schemas.microsoft.com/office/powerpoint/2010/main" val="442259062"/>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Blank_statement">
    <p:spTree>
      <p:nvGrpSpPr>
        <p:cNvPr id="1" name=""/>
        <p:cNvGrpSpPr/>
        <p:nvPr/>
      </p:nvGrpSpPr>
      <p:grpSpPr>
        <a:xfrm>
          <a:off x="0" y="0"/>
          <a:ext cx="0" cy="0"/>
          <a:chOff x="0" y="0"/>
          <a:chExt cx="0" cy="0"/>
        </a:xfrm>
      </p:grpSpPr>
      <p:sp>
        <p:nvSpPr>
          <p:cNvPr id="5" name="Rectangle 4"/>
          <p:cNvSpPr/>
          <p:nvPr userDrawn="1"/>
        </p:nvSpPr>
        <p:spPr>
          <a:xfrm>
            <a:off x="0" y="0"/>
            <a:ext cx="16256000" cy="9144000"/>
          </a:xfrm>
          <a:prstGeom prst="rect">
            <a:avLst/>
          </a:prstGeom>
          <a:gradFill>
            <a:gsLst>
              <a:gs pos="33000">
                <a:schemeClr val="accent2"/>
              </a:gs>
              <a:gs pos="100000">
                <a:schemeClr val="accent3"/>
              </a:gs>
            </a:gsLst>
            <a:lin ang="12600000" scaled="0"/>
          </a:gra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3338919" y="6237108"/>
            <a:ext cx="2333665" cy="3500498"/>
          </a:xfrm>
          <a:prstGeom prst="rect">
            <a:avLst/>
          </a:prstGeom>
        </p:spPr>
      </p:pic>
      <p:sp>
        <p:nvSpPr>
          <p:cNvPr id="23" name="Text Placeholder 25"/>
          <p:cNvSpPr>
            <a:spLocks noGrp="1"/>
          </p:cNvSpPr>
          <p:nvPr>
            <p:ph type="body" sz="quarter" idx="10" hasCustomPrompt="1"/>
          </p:nvPr>
        </p:nvSpPr>
        <p:spPr>
          <a:xfrm>
            <a:off x="541867" y="829734"/>
            <a:ext cx="14986000" cy="7653866"/>
          </a:xfrm>
          <a:prstGeom prst="rect">
            <a:avLst/>
          </a:prstGeom>
        </p:spPr>
        <p:txBody>
          <a:bodyPr wrap="square" lIns="0" tIns="0" rIns="0" bIns="0" anchor="ctr" anchorCtr="0">
            <a:normAutofit/>
          </a:bodyPr>
          <a:lstStyle>
            <a:lvl1pPr marL="0" indent="0" algn="ctr">
              <a:lnSpc>
                <a:spcPct val="100000"/>
              </a:lnSpc>
              <a:spcBef>
                <a:spcPts val="0"/>
              </a:spcBef>
              <a:buNone/>
              <a:defRPr sz="8800" b="0" i="0" spc="-4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Tree>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Blank_statement">
    <p:spTree>
      <p:nvGrpSpPr>
        <p:cNvPr id="1" name=""/>
        <p:cNvGrpSpPr/>
        <p:nvPr/>
      </p:nvGrpSpPr>
      <p:grpSpPr>
        <a:xfrm>
          <a:off x="0" y="0"/>
          <a:ext cx="0" cy="0"/>
          <a:chOff x="0" y="0"/>
          <a:chExt cx="0" cy="0"/>
        </a:xfrm>
      </p:grpSpPr>
      <p:sp>
        <p:nvSpPr>
          <p:cNvPr id="3" name="Rectangle 2"/>
          <p:cNvSpPr/>
          <p:nvPr userDrawn="1"/>
        </p:nvSpPr>
        <p:spPr>
          <a:xfrm>
            <a:off x="0" y="15868"/>
            <a:ext cx="16297200" cy="9180000"/>
          </a:xfrm>
          <a:prstGeom prst="rect">
            <a:avLst/>
          </a:prstGeom>
          <a:solidFill>
            <a:schemeClr val="accent2"/>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GB"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2" name="Picture 1"/>
          <p:cNvPicPr>
            <a:picLocks noChangeAspect="1"/>
          </p:cNvPicPr>
          <p:nvPr userDrawn="1"/>
        </p:nvPicPr>
        <p:blipFill>
          <a:blip r:embed="rId2">
            <a:alphaModFix amt="22000"/>
            <a:extLst>
              <a:ext uri="{28A0092B-C50C-407E-A947-70E740481C1C}">
                <a14:useLocalDpi xmlns:a14="http://schemas.microsoft.com/office/drawing/2010/main" val="0"/>
              </a:ext>
            </a:extLst>
          </a:blip>
          <a:stretch>
            <a:fillRect/>
          </a:stretch>
        </p:blipFill>
        <p:spPr>
          <a:xfrm>
            <a:off x="1" y="15868"/>
            <a:ext cx="16297200" cy="9180000"/>
          </a:xfrm>
          <a:prstGeom prst="rect">
            <a:avLst/>
          </a:prstGeom>
          <a:noFill/>
        </p:spPr>
      </p:pic>
      <p:sp>
        <p:nvSpPr>
          <p:cNvPr id="23" name="Text Placeholder 25"/>
          <p:cNvSpPr>
            <a:spLocks noGrp="1"/>
          </p:cNvSpPr>
          <p:nvPr>
            <p:ph type="body" sz="quarter" idx="10" hasCustomPrompt="1"/>
          </p:nvPr>
        </p:nvSpPr>
        <p:spPr>
          <a:xfrm>
            <a:off x="541867" y="829734"/>
            <a:ext cx="14986000" cy="7653866"/>
          </a:xfrm>
          <a:prstGeom prst="rect">
            <a:avLst/>
          </a:prstGeom>
        </p:spPr>
        <p:txBody>
          <a:bodyPr wrap="square" lIns="0" tIns="0" rIns="0" bIns="0" anchor="ctr" anchorCtr="0">
            <a:normAutofit/>
          </a:bodyPr>
          <a:lstStyle>
            <a:lvl1pPr marL="0" indent="0" algn="ctr">
              <a:lnSpc>
                <a:spcPct val="100000"/>
              </a:lnSpc>
              <a:spcBef>
                <a:spcPts val="0"/>
              </a:spcBef>
              <a:buNone/>
              <a:defRPr sz="8800" b="0" i="0" spc="-4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Tree>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Blank_statement">
    <p:spTree>
      <p:nvGrpSpPr>
        <p:cNvPr id="1" name=""/>
        <p:cNvGrpSpPr/>
        <p:nvPr/>
      </p:nvGrpSpPr>
      <p:grpSpPr>
        <a:xfrm>
          <a:off x="0" y="0"/>
          <a:ext cx="0" cy="0"/>
          <a:chOff x="0" y="0"/>
          <a:chExt cx="0" cy="0"/>
        </a:xfrm>
      </p:grpSpPr>
      <p:sp>
        <p:nvSpPr>
          <p:cNvPr id="5" name="Rectangle 4"/>
          <p:cNvSpPr/>
          <p:nvPr userDrawn="1"/>
        </p:nvSpPr>
        <p:spPr>
          <a:xfrm>
            <a:off x="0" y="0"/>
            <a:ext cx="16256000" cy="9144000"/>
          </a:xfrm>
          <a:prstGeom prst="rect">
            <a:avLst/>
          </a:prstGeom>
          <a:gradFill>
            <a:gsLst>
              <a:gs pos="33000">
                <a:srgbClr val="2D3293"/>
              </a:gs>
              <a:gs pos="100000">
                <a:schemeClr val="accent2">
                  <a:lumMod val="75000"/>
                </a:schemeClr>
              </a:gs>
            </a:gsLst>
            <a:lin ang="12600000" scaled="0"/>
          </a:gra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3353933" y="6241933"/>
            <a:ext cx="2335200" cy="3502800"/>
          </a:xfrm>
          <a:prstGeom prst="rect">
            <a:avLst/>
          </a:prstGeom>
        </p:spPr>
      </p:pic>
      <p:sp>
        <p:nvSpPr>
          <p:cNvPr id="23" name="Text Placeholder 25"/>
          <p:cNvSpPr>
            <a:spLocks noGrp="1"/>
          </p:cNvSpPr>
          <p:nvPr>
            <p:ph type="body" sz="quarter" idx="10" hasCustomPrompt="1"/>
          </p:nvPr>
        </p:nvSpPr>
        <p:spPr>
          <a:xfrm>
            <a:off x="541867" y="829734"/>
            <a:ext cx="14986000" cy="7653866"/>
          </a:xfrm>
          <a:prstGeom prst="rect">
            <a:avLst/>
          </a:prstGeom>
        </p:spPr>
        <p:txBody>
          <a:bodyPr wrap="square" lIns="0" tIns="0" rIns="0" bIns="0" anchor="ctr" anchorCtr="0">
            <a:normAutofit/>
          </a:bodyPr>
          <a:lstStyle>
            <a:lvl1pPr marL="0" indent="0" algn="ctr">
              <a:lnSpc>
                <a:spcPct val="100000"/>
              </a:lnSpc>
              <a:spcBef>
                <a:spcPts val="0"/>
              </a:spcBef>
              <a:buNone/>
              <a:defRPr sz="8800" b="0" i="0" spc="-4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Tree>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Blank_statement">
    <p:spTree>
      <p:nvGrpSpPr>
        <p:cNvPr id="1" name=""/>
        <p:cNvGrpSpPr/>
        <p:nvPr/>
      </p:nvGrpSpPr>
      <p:grpSpPr>
        <a:xfrm>
          <a:off x="0" y="0"/>
          <a:ext cx="0" cy="0"/>
          <a:chOff x="0" y="0"/>
          <a:chExt cx="0" cy="0"/>
        </a:xfrm>
      </p:grpSpPr>
      <p:sp>
        <p:nvSpPr>
          <p:cNvPr id="5" name="Rectangle 4"/>
          <p:cNvSpPr/>
          <p:nvPr userDrawn="1"/>
        </p:nvSpPr>
        <p:spPr>
          <a:xfrm>
            <a:off x="0" y="0"/>
            <a:ext cx="16256000" cy="9144000"/>
          </a:xfrm>
          <a:prstGeom prst="rect">
            <a:avLst/>
          </a:prstGeom>
          <a:solidFill>
            <a:schemeClr val="accent2"/>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40" y="0"/>
            <a:ext cx="16246121" cy="9144000"/>
          </a:xfrm>
          <a:prstGeom prst="rect">
            <a:avLst/>
          </a:prstGeom>
        </p:spPr>
      </p:pic>
      <p:sp>
        <p:nvSpPr>
          <p:cNvPr id="23" name="Text Placeholder 25"/>
          <p:cNvSpPr>
            <a:spLocks noGrp="1"/>
          </p:cNvSpPr>
          <p:nvPr>
            <p:ph type="body" sz="quarter" idx="10" hasCustomPrompt="1"/>
          </p:nvPr>
        </p:nvSpPr>
        <p:spPr>
          <a:xfrm>
            <a:off x="3945467" y="745067"/>
            <a:ext cx="8365067" cy="7653866"/>
          </a:xfrm>
          <a:prstGeom prst="rect">
            <a:avLst/>
          </a:prstGeom>
        </p:spPr>
        <p:txBody>
          <a:bodyPr wrap="square" lIns="0" tIns="0" rIns="0" bIns="0" anchor="ctr" anchorCtr="0">
            <a:normAutofit/>
          </a:bodyPr>
          <a:lstStyle>
            <a:lvl1pPr marL="0" indent="0" algn="ctr">
              <a:lnSpc>
                <a:spcPct val="100000"/>
              </a:lnSpc>
              <a:spcBef>
                <a:spcPts val="0"/>
              </a:spcBef>
              <a:buNone/>
              <a:defRPr sz="8800" b="0" i="0" spc="-4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Tree>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over 1">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6256000" cy="9144000"/>
          </a:xfrm>
          <a:prstGeom prst="rect">
            <a:avLst/>
          </a:prstGeom>
        </p:spPr>
      </p:pic>
      <p:sp>
        <p:nvSpPr>
          <p:cNvPr id="10" name="Content Placeholder 9"/>
          <p:cNvSpPr>
            <a:spLocks noGrp="1"/>
          </p:cNvSpPr>
          <p:nvPr>
            <p:ph sz="quarter" idx="10"/>
          </p:nvPr>
        </p:nvSpPr>
        <p:spPr>
          <a:xfrm>
            <a:off x="3784562" y="2359875"/>
            <a:ext cx="7932515" cy="4934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Blank_statem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32" y="0"/>
            <a:ext cx="16246137" cy="9144000"/>
          </a:xfrm>
          <a:prstGeom prst="rect">
            <a:avLst/>
          </a:prstGeom>
        </p:spPr>
      </p:pic>
      <p:sp>
        <p:nvSpPr>
          <p:cNvPr id="23" name="Text Placeholder 25"/>
          <p:cNvSpPr>
            <a:spLocks noGrp="1"/>
          </p:cNvSpPr>
          <p:nvPr>
            <p:ph type="body" sz="quarter" idx="10" hasCustomPrompt="1"/>
          </p:nvPr>
        </p:nvSpPr>
        <p:spPr>
          <a:xfrm>
            <a:off x="3810000" y="745067"/>
            <a:ext cx="8636001" cy="7653866"/>
          </a:xfrm>
          <a:prstGeom prst="rect">
            <a:avLst/>
          </a:prstGeom>
        </p:spPr>
        <p:txBody>
          <a:bodyPr wrap="square" lIns="0" tIns="0" rIns="0" bIns="0" anchor="ctr" anchorCtr="0">
            <a:normAutofit/>
          </a:bodyPr>
          <a:lstStyle>
            <a:lvl1pPr marL="0" indent="0" algn="ctr">
              <a:lnSpc>
                <a:spcPct val="100000"/>
              </a:lnSpc>
              <a:spcBef>
                <a:spcPts val="0"/>
              </a:spcBef>
              <a:buNone/>
              <a:defRPr sz="8800" b="0" i="0" spc="-451" baseline="0">
                <a:solidFill>
                  <a:schemeClr val="accent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Tree>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Blank_statement">
    <p:spTree>
      <p:nvGrpSpPr>
        <p:cNvPr id="1" name=""/>
        <p:cNvGrpSpPr/>
        <p:nvPr/>
      </p:nvGrpSpPr>
      <p:grpSpPr>
        <a:xfrm>
          <a:off x="0" y="0"/>
          <a:ext cx="0" cy="0"/>
          <a:chOff x="0" y="0"/>
          <a:chExt cx="0" cy="0"/>
        </a:xfrm>
      </p:grpSpPr>
      <p:sp>
        <p:nvSpPr>
          <p:cNvPr id="5" name="Rectangle 4"/>
          <p:cNvSpPr/>
          <p:nvPr userDrawn="1"/>
        </p:nvSpPr>
        <p:spPr>
          <a:xfrm>
            <a:off x="0" y="0"/>
            <a:ext cx="16256000" cy="9144000"/>
          </a:xfrm>
          <a:prstGeom prst="rect">
            <a:avLst/>
          </a:prstGeom>
          <a:gradFill>
            <a:gsLst>
              <a:gs pos="33000">
                <a:srgbClr val="2D3293"/>
              </a:gs>
              <a:gs pos="99000">
                <a:schemeClr val="accent2"/>
              </a:gs>
            </a:gsLst>
            <a:lin ang="12600000" scaled="0"/>
          </a:gra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33" y="0"/>
            <a:ext cx="16246135" cy="9144000"/>
          </a:xfrm>
          <a:prstGeom prst="rect">
            <a:avLst/>
          </a:prstGeom>
        </p:spPr>
      </p:pic>
      <p:sp>
        <p:nvSpPr>
          <p:cNvPr id="23" name="Text Placeholder 25"/>
          <p:cNvSpPr>
            <a:spLocks noGrp="1"/>
          </p:cNvSpPr>
          <p:nvPr>
            <p:ph type="body" sz="quarter" idx="10" hasCustomPrompt="1"/>
          </p:nvPr>
        </p:nvSpPr>
        <p:spPr>
          <a:xfrm>
            <a:off x="3547534" y="1278467"/>
            <a:ext cx="9160933" cy="6587067"/>
          </a:xfrm>
          <a:prstGeom prst="rect">
            <a:avLst/>
          </a:prstGeom>
        </p:spPr>
        <p:txBody>
          <a:bodyPr wrap="square" lIns="0" tIns="0" rIns="0" bIns="0" anchor="ctr" anchorCtr="0">
            <a:normAutofit/>
          </a:bodyPr>
          <a:lstStyle>
            <a:lvl1pPr marL="0" indent="0" algn="ctr">
              <a:lnSpc>
                <a:spcPct val="100000"/>
              </a:lnSpc>
              <a:spcBef>
                <a:spcPts val="0"/>
              </a:spcBef>
              <a:buNone/>
              <a:defRPr sz="7200" b="0" i="0" spc="-4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Tree>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12" name="Rectangle 11"/>
          <p:cNvSpPr/>
          <p:nvPr userDrawn="1"/>
        </p:nvSpPr>
        <p:spPr>
          <a:xfrm>
            <a:off x="0" y="0"/>
            <a:ext cx="16256000" cy="9144000"/>
          </a:xfrm>
          <a:prstGeom prst="rect">
            <a:avLst/>
          </a:prstGeom>
          <a:gradFill>
            <a:gsLst>
              <a:gs pos="33000">
                <a:schemeClr val="accent5"/>
              </a:gs>
              <a:gs pos="100000">
                <a:schemeClr val="accent3"/>
              </a:gs>
            </a:gsLst>
            <a:lin ang="3600000" scaled="0"/>
          </a:gra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436085" y="815901"/>
            <a:ext cx="1012668" cy="867551"/>
          </a:xfrm>
          <a:prstGeom prst="rect">
            <a:avLst/>
          </a:prstGeom>
          <a:noFill/>
          <a:effectLst/>
        </p:spPr>
      </p:pic>
      <p:sp>
        <p:nvSpPr>
          <p:cNvPr id="4" name="Text Placeholder 25"/>
          <p:cNvSpPr>
            <a:spLocks noGrp="1"/>
          </p:cNvSpPr>
          <p:nvPr>
            <p:ph type="body" sz="quarter" idx="10" hasCustomPrompt="1"/>
          </p:nvPr>
        </p:nvSpPr>
        <p:spPr>
          <a:xfrm>
            <a:off x="999060" y="956202"/>
            <a:ext cx="10487597" cy="5436228"/>
          </a:xfrm>
          <a:prstGeom prst="rect">
            <a:avLst/>
          </a:prstGeom>
        </p:spPr>
        <p:txBody>
          <a:bodyPr wrap="square" lIns="0" tIns="0" rIns="0" bIns="0" anchor="ctr" anchorCtr="0">
            <a:normAutofit/>
          </a:bodyPr>
          <a:lstStyle>
            <a:lvl1pPr marL="0" indent="0" algn="r">
              <a:lnSpc>
                <a:spcPct val="85000"/>
              </a:lnSpc>
              <a:spcBef>
                <a:spcPts val="0"/>
              </a:spcBef>
              <a:buNone/>
              <a:defRPr sz="8000" b="1" i="0" spc="-451"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5" name="Text Placeholder 25"/>
          <p:cNvSpPr>
            <a:spLocks noGrp="1"/>
          </p:cNvSpPr>
          <p:nvPr>
            <p:ph type="body" sz="quarter" idx="11" hasCustomPrompt="1"/>
          </p:nvPr>
        </p:nvSpPr>
        <p:spPr>
          <a:xfrm>
            <a:off x="11991084" y="4572000"/>
            <a:ext cx="3851149" cy="872281"/>
          </a:xfrm>
          <a:prstGeom prst="rect">
            <a:avLst/>
          </a:prstGeom>
        </p:spPr>
        <p:txBody>
          <a:bodyPr wrap="square" lIns="0" tIns="0" rIns="0" bIns="0" anchor="b" anchorCtr="0">
            <a:normAutofit/>
          </a:bodyPr>
          <a:lstStyle>
            <a:lvl1pPr marL="0" indent="0" algn="l">
              <a:spcBef>
                <a:spcPts val="0"/>
              </a:spcBef>
              <a:buNone/>
              <a:defRPr sz="4800" b="0" i="1" spc="-300" baseline="0">
                <a:solidFill>
                  <a:srgbClr val="2D3293"/>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Cicero, 45 BC</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V="1">
            <a:off x="14230671" y="-414216"/>
            <a:ext cx="1615589" cy="2423383"/>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flipV="1">
            <a:off x="409739" y="6025863"/>
            <a:ext cx="1615589" cy="2423383"/>
          </a:xfrm>
          <a:prstGeom prst="rect">
            <a:avLst/>
          </a:prstGeom>
        </p:spPr>
      </p:pic>
      <p:sp>
        <p:nvSpPr>
          <p:cNvPr id="20" name="Rectangle 19"/>
          <p:cNvSpPr/>
          <p:nvPr userDrawn="1"/>
        </p:nvSpPr>
        <p:spPr>
          <a:xfrm>
            <a:off x="0" y="8026400"/>
            <a:ext cx="16256000" cy="1117600"/>
          </a:xfrm>
          <a:prstGeom prst="rect">
            <a:avLst/>
          </a:prstGeom>
          <a:solidFill>
            <a:schemeClr val="bg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92499" y="8197313"/>
            <a:ext cx="1171863" cy="813671"/>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sp>
        <p:nvSpPr>
          <p:cNvPr id="16" name="Footer Placeholder 9"/>
          <p:cNvSpPr>
            <a:spLocks noGrp="1"/>
          </p:cNvSpPr>
          <p:nvPr>
            <p:ph type="ftr" sz="quarter" idx="18"/>
          </p:nvPr>
        </p:nvSpPr>
        <p:spPr>
          <a:xfrm>
            <a:off x="7246916" y="8416031"/>
            <a:ext cx="8290521" cy="376237"/>
          </a:xfrm>
        </p:spPr>
        <p:txBody>
          <a:bodyPr>
            <a:normAutofit/>
          </a:bodyPr>
          <a:lstStyle>
            <a:lvl1pPr algn="r">
              <a:defRPr sz="1600" b="0" i="0" spc="0">
                <a:solidFill>
                  <a:schemeClr val="bg2">
                    <a:lumMod val="50000"/>
                  </a:schemeClr>
                </a:solidFill>
                <a:latin typeface="Open Sans Light" charset="0"/>
                <a:ea typeface="Open Sans Light" charset="0"/>
                <a:cs typeface="Open Sans Light" charset="0"/>
              </a:defRPr>
            </a:lvl1pPr>
          </a:lstStyle>
          <a:p>
            <a:r>
              <a:rPr lang="en-US"/>
              <a:t>OpenAIRE - EOSC Hub - EC meeting | Amsterdam | 15th Dec 2017</a:t>
            </a:r>
            <a:endParaRPr lang="en-US" dirty="0"/>
          </a:p>
        </p:txBody>
      </p:sp>
      <p:sp>
        <p:nvSpPr>
          <p:cNvPr id="17" name="Slide Number Placeholder 2"/>
          <p:cNvSpPr>
            <a:spLocks noGrp="1"/>
          </p:cNvSpPr>
          <p:nvPr>
            <p:ph type="sldNum" sz="quarter" idx="4"/>
          </p:nvPr>
        </p:nvSpPr>
        <p:spPr>
          <a:xfrm>
            <a:off x="15571303" y="8416030"/>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a:t>
            </a:fld>
            <a:endParaRPr lang="en-GB"/>
          </a:p>
        </p:txBody>
      </p:sp>
    </p:spTree>
    <p:extLst>
      <p:ext uri="{BB962C8B-B14F-4D97-AF65-F5344CB8AC3E}">
        <p14:creationId xmlns:p14="http://schemas.microsoft.com/office/powerpoint/2010/main" val="1492086713"/>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s">
    <p:spTree>
      <p:nvGrpSpPr>
        <p:cNvPr id="1" name=""/>
        <p:cNvGrpSpPr/>
        <p:nvPr/>
      </p:nvGrpSpPr>
      <p:grpSpPr>
        <a:xfrm>
          <a:off x="0" y="0"/>
          <a:ext cx="0" cy="0"/>
          <a:chOff x="0" y="0"/>
          <a:chExt cx="0" cy="0"/>
        </a:xfrm>
      </p:grpSpPr>
      <p:sp>
        <p:nvSpPr>
          <p:cNvPr id="12" name="Rectangle 11"/>
          <p:cNvSpPr/>
          <p:nvPr userDrawn="1"/>
        </p:nvSpPr>
        <p:spPr>
          <a:xfrm>
            <a:off x="0" y="0"/>
            <a:ext cx="16256000" cy="9144000"/>
          </a:xfrm>
          <a:prstGeom prst="rect">
            <a:avLst/>
          </a:prstGeom>
          <a:gradFill>
            <a:gsLst>
              <a:gs pos="33000">
                <a:schemeClr val="accent5"/>
              </a:gs>
              <a:gs pos="100000">
                <a:schemeClr val="accent3"/>
              </a:gs>
            </a:gsLst>
            <a:lin ang="3600000" scaled="0"/>
          </a:gra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V="1">
            <a:off x="409739" y="6025863"/>
            <a:ext cx="1615589" cy="2423383"/>
          </a:xfrm>
          <a:prstGeom prst="rect">
            <a:avLst/>
          </a:prstGeom>
        </p:spPr>
      </p:pic>
      <p:sp>
        <p:nvSpPr>
          <p:cNvPr id="20" name="Rectangle 19"/>
          <p:cNvSpPr/>
          <p:nvPr userDrawn="1"/>
        </p:nvSpPr>
        <p:spPr>
          <a:xfrm>
            <a:off x="0" y="8026400"/>
            <a:ext cx="16256000" cy="1117600"/>
          </a:xfrm>
          <a:prstGeom prst="rect">
            <a:avLst/>
          </a:prstGeom>
          <a:solidFill>
            <a:schemeClr val="bg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32" name="Picture 3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14236514" y="-419529"/>
            <a:ext cx="1615589" cy="2423383"/>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774898" y="1067627"/>
            <a:ext cx="1554806" cy="1332000"/>
          </a:xfrm>
          <a:prstGeom prst="rect">
            <a:avLst/>
          </a:prstGeom>
        </p:spPr>
      </p:pic>
      <p:pic>
        <p:nvPicPr>
          <p:cNvPr id="38" name="Picture 3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8210592" y="1248225"/>
            <a:ext cx="1061902" cy="909729"/>
          </a:xfrm>
          <a:prstGeom prst="rect">
            <a:avLst/>
          </a:prstGeom>
        </p:spPr>
      </p:pic>
      <p:sp>
        <p:nvSpPr>
          <p:cNvPr id="4" name="Text Placeholder 25"/>
          <p:cNvSpPr>
            <a:spLocks noGrp="1"/>
          </p:cNvSpPr>
          <p:nvPr>
            <p:ph type="body" sz="quarter" idx="10" hasCustomPrompt="1"/>
          </p:nvPr>
        </p:nvSpPr>
        <p:spPr>
          <a:xfrm>
            <a:off x="1715400" y="1599957"/>
            <a:ext cx="5554689" cy="3925164"/>
          </a:xfrm>
          <a:prstGeom prst="rect">
            <a:avLst/>
          </a:prstGeom>
        </p:spPr>
        <p:txBody>
          <a:bodyPr wrap="square" lIns="0" tIns="0" rIns="0" bIns="0" anchor="ctr" anchorCtr="0">
            <a:normAutofit/>
          </a:bodyPr>
          <a:lstStyle>
            <a:lvl1pPr marL="0" indent="0" algn="r">
              <a:lnSpc>
                <a:spcPct val="85000"/>
              </a:lnSpc>
              <a:spcBef>
                <a:spcPts val="0"/>
              </a:spcBef>
              <a:buNone/>
              <a:defRPr sz="3600" b="1" i="0" spc="-30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34" name="Text Placeholder 25"/>
          <p:cNvSpPr>
            <a:spLocks noGrp="1"/>
          </p:cNvSpPr>
          <p:nvPr>
            <p:ph type="body" sz="quarter" idx="19" hasCustomPrompt="1"/>
          </p:nvPr>
        </p:nvSpPr>
        <p:spPr>
          <a:xfrm>
            <a:off x="8940659" y="1599957"/>
            <a:ext cx="5554689" cy="3925164"/>
          </a:xfrm>
          <a:prstGeom prst="rect">
            <a:avLst/>
          </a:prstGeom>
        </p:spPr>
        <p:txBody>
          <a:bodyPr wrap="square" lIns="0" tIns="0" rIns="0" bIns="0" anchor="ctr" anchorCtr="0">
            <a:normAutofit/>
          </a:bodyPr>
          <a:lstStyle>
            <a:lvl1pPr marL="0" indent="0" algn="l">
              <a:lnSpc>
                <a:spcPct val="85000"/>
              </a:lnSpc>
              <a:spcBef>
                <a:spcPts val="0"/>
              </a:spcBef>
              <a:buNone/>
              <a:defRPr sz="3600" b="1" i="0" spc="-30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Donec</a:t>
            </a:r>
            <a:r>
              <a:rPr lang="en-US" dirty="0"/>
              <a:t> </a:t>
            </a:r>
            <a:r>
              <a:rPr lang="en-US" dirty="0" err="1"/>
              <a:t>pede</a:t>
            </a:r>
            <a:r>
              <a:rPr lang="en-US" dirty="0"/>
              <a:t> </a:t>
            </a:r>
            <a:r>
              <a:rPr lang="en-US" dirty="0" err="1"/>
              <a:t>justo</a:t>
            </a:r>
            <a:r>
              <a:rPr lang="en-US" dirty="0"/>
              <a:t>, </a:t>
            </a:r>
            <a:r>
              <a:rPr lang="en-US" dirty="0" err="1"/>
              <a:t>fringilla</a:t>
            </a:r>
            <a:r>
              <a:rPr lang="en-US" dirty="0"/>
              <a:t> </a:t>
            </a:r>
            <a:r>
              <a:rPr lang="en-US" dirty="0" err="1"/>
              <a:t>vel</a:t>
            </a:r>
            <a:r>
              <a:rPr lang="en-US" dirty="0"/>
              <a:t>, </a:t>
            </a:r>
            <a:r>
              <a:rPr lang="en-US" dirty="0" err="1"/>
              <a:t>aliquet</a:t>
            </a:r>
            <a:r>
              <a:rPr lang="en-US" dirty="0"/>
              <a:t> </a:t>
            </a:r>
            <a:r>
              <a:rPr lang="en-US" dirty="0" err="1"/>
              <a:t>nec</a:t>
            </a:r>
            <a:r>
              <a:rPr lang="en-US" dirty="0"/>
              <a:t>, </a:t>
            </a:r>
            <a:r>
              <a:rPr lang="en-US" dirty="0" err="1"/>
              <a:t>vulputate</a:t>
            </a:r>
            <a:r>
              <a:rPr lang="en-US" dirty="0"/>
              <a:t> </a:t>
            </a:r>
            <a:r>
              <a:rPr lang="en-US" dirty="0" err="1"/>
              <a:t>eget</a:t>
            </a:r>
            <a:r>
              <a:rPr lang="en-US" dirty="0"/>
              <a:t>, </a:t>
            </a:r>
            <a:r>
              <a:rPr lang="en-US" dirty="0" err="1"/>
              <a:t>arcu</a:t>
            </a:r>
            <a:r>
              <a:rPr lang="en-US" dirty="0"/>
              <a:t>. </a:t>
            </a:r>
            <a:r>
              <a:rPr lang="en-US" dirty="0" err="1"/>
              <a:t>Nullam</a:t>
            </a:r>
            <a:r>
              <a:rPr lang="en-US" dirty="0"/>
              <a:t> dictum </a:t>
            </a:r>
            <a:r>
              <a:rPr lang="en-US" dirty="0" err="1"/>
              <a:t>felis</a:t>
            </a:r>
            <a:r>
              <a:rPr lang="en-US" dirty="0"/>
              <a:t> </a:t>
            </a:r>
            <a:r>
              <a:rPr lang="en-US" dirty="0" err="1"/>
              <a:t>eu</a:t>
            </a:r>
            <a:r>
              <a:rPr lang="en-US" dirty="0"/>
              <a:t> </a:t>
            </a:r>
            <a:r>
              <a:rPr lang="en-US" dirty="0" err="1"/>
              <a:t>pede</a:t>
            </a:r>
            <a:r>
              <a:rPr lang="en-US" dirty="0"/>
              <a:t> </a:t>
            </a:r>
            <a:r>
              <a:rPr lang="en-US" dirty="0" err="1"/>
              <a:t>mollis</a:t>
            </a:r>
            <a:r>
              <a:rPr lang="en-US" dirty="0"/>
              <a:t> </a:t>
            </a:r>
            <a:r>
              <a:rPr lang="en-US" dirty="0" err="1"/>
              <a:t>pretium</a:t>
            </a:r>
            <a:r>
              <a:rPr lang="en-US" dirty="0"/>
              <a:t>.</a:t>
            </a:r>
          </a:p>
        </p:txBody>
      </p:sp>
      <p:sp>
        <p:nvSpPr>
          <p:cNvPr id="35" name="Text Placeholder 25"/>
          <p:cNvSpPr>
            <a:spLocks noGrp="1"/>
          </p:cNvSpPr>
          <p:nvPr>
            <p:ph type="body" sz="quarter" idx="20" hasCustomPrompt="1"/>
          </p:nvPr>
        </p:nvSpPr>
        <p:spPr>
          <a:xfrm>
            <a:off x="9461046" y="5525120"/>
            <a:ext cx="3720780" cy="609601"/>
          </a:xfrm>
          <a:prstGeom prst="rect">
            <a:avLst/>
          </a:prstGeom>
        </p:spPr>
        <p:txBody>
          <a:bodyPr wrap="square" lIns="0" tIns="180000" rIns="0" bIns="0" anchor="t" anchorCtr="0">
            <a:normAutofit/>
          </a:bodyPr>
          <a:lstStyle>
            <a:lvl1pPr marL="0" indent="0" algn="ctr">
              <a:spcBef>
                <a:spcPts val="0"/>
              </a:spcBef>
              <a:buNone/>
              <a:defRPr sz="3200" b="0" i="1" spc="-15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Cicero, 45BC</a:t>
            </a:r>
          </a:p>
        </p:txBody>
      </p:sp>
      <p:sp>
        <p:nvSpPr>
          <p:cNvPr id="5" name="Text Placeholder 25"/>
          <p:cNvSpPr>
            <a:spLocks noGrp="1"/>
          </p:cNvSpPr>
          <p:nvPr>
            <p:ph type="body" sz="quarter" idx="11" hasCustomPrompt="1"/>
          </p:nvPr>
        </p:nvSpPr>
        <p:spPr>
          <a:xfrm>
            <a:off x="3250819" y="5525120"/>
            <a:ext cx="3690914" cy="609601"/>
          </a:xfrm>
          <a:prstGeom prst="rect">
            <a:avLst/>
          </a:prstGeom>
        </p:spPr>
        <p:txBody>
          <a:bodyPr wrap="square" lIns="0" tIns="180000" rIns="0" bIns="0" anchor="t" anchorCtr="0">
            <a:normAutofit/>
          </a:bodyPr>
          <a:lstStyle>
            <a:lvl1pPr marL="0" indent="0" algn="ctr">
              <a:spcBef>
                <a:spcPts val="0"/>
              </a:spcBef>
              <a:buNone/>
              <a:defRPr sz="3200" b="0" i="1" spc="-15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Cicero, 45BC</a:t>
            </a:r>
          </a:p>
        </p:txBody>
      </p:sp>
      <p:sp>
        <p:nvSpPr>
          <p:cNvPr id="42" name="Footer Placeholder 9"/>
          <p:cNvSpPr>
            <a:spLocks noGrp="1"/>
          </p:cNvSpPr>
          <p:nvPr>
            <p:ph type="ftr" sz="quarter" idx="18"/>
          </p:nvPr>
        </p:nvSpPr>
        <p:spPr>
          <a:xfrm>
            <a:off x="7246916" y="8416031"/>
            <a:ext cx="8290521" cy="376237"/>
          </a:xfrm>
        </p:spPr>
        <p:txBody>
          <a:bodyPr>
            <a:normAutofit/>
          </a:bodyPr>
          <a:lstStyle>
            <a:lvl1pPr algn="r">
              <a:defRPr sz="1600" b="0" i="0" spc="0">
                <a:solidFill>
                  <a:schemeClr val="bg2">
                    <a:lumMod val="50000"/>
                  </a:schemeClr>
                </a:solidFill>
                <a:latin typeface="Calibri" charset="0"/>
                <a:ea typeface="Calibri" charset="0"/>
                <a:cs typeface="Calibri" charset="0"/>
              </a:defRPr>
            </a:lvl1pPr>
          </a:lstStyle>
          <a:p>
            <a:r>
              <a:rPr lang="en-US"/>
              <a:t>OpenAIRE - EOSC Hub - EC meeting | Amsterdam | 15th Dec 2017</a:t>
            </a:r>
            <a:endParaRPr lang="en-US" dirty="0"/>
          </a:p>
        </p:txBody>
      </p:sp>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2050061142"/>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nalyze">
    <p:spTree>
      <p:nvGrpSpPr>
        <p:cNvPr id="1" name=""/>
        <p:cNvGrpSpPr/>
        <p:nvPr/>
      </p:nvGrpSpPr>
      <p:grpSpPr>
        <a:xfrm>
          <a:off x="0" y="0"/>
          <a:ext cx="0" cy="0"/>
          <a:chOff x="0" y="0"/>
          <a:chExt cx="0" cy="0"/>
        </a:xfrm>
      </p:grpSpPr>
      <p:grpSp>
        <p:nvGrpSpPr>
          <p:cNvPr id="35" name="Group 34"/>
          <p:cNvGrpSpPr/>
          <p:nvPr userDrawn="1"/>
        </p:nvGrpSpPr>
        <p:grpSpPr>
          <a:xfrm>
            <a:off x="4977114" y="3355141"/>
            <a:ext cx="1461541" cy="255212"/>
            <a:chOff x="4977114" y="3355141"/>
            <a:chExt cx="1461541" cy="255212"/>
          </a:xfrm>
        </p:grpSpPr>
        <p:cxnSp>
          <p:nvCxnSpPr>
            <p:cNvPr id="10" name="Straight Connector 9"/>
            <p:cNvCxnSpPr/>
            <p:nvPr userDrawn="1"/>
          </p:nvCxnSpPr>
          <p:spPr>
            <a:xfrm>
              <a:off x="4977114" y="3355141"/>
              <a:ext cx="1206329"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2" name="Straight Connector 11"/>
            <p:cNvCxnSpPr/>
            <p:nvPr userDrawn="1"/>
          </p:nvCxnSpPr>
          <p:spPr>
            <a:xfrm>
              <a:off x="6183443" y="3355141"/>
              <a:ext cx="255212" cy="255212"/>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grpSp>
        <p:nvGrpSpPr>
          <p:cNvPr id="36" name="Group 35"/>
          <p:cNvGrpSpPr/>
          <p:nvPr userDrawn="1"/>
        </p:nvGrpSpPr>
        <p:grpSpPr>
          <a:xfrm rot="10800000" flipH="1">
            <a:off x="4963180" y="5245881"/>
            <a:ext cx="1866955" cy="657494"/>
            <a:chOff x="5150967" y="3355141"/>
            <a:chExt cx="1488828" cy="157687"/>
          </a:xfrm>
        </p:grpSpPr>
        <p:cxnSp>
          <p:nvCxnSpPr>
            <p:cNvPr id="37" name="Straight Connector 36"/>
            <p:cNvCxnSpPr/>
            <p:nvPr userDrawn="1"/>
          </p:nvCxnSpPr>
          <p:spPr>
            <a:xfrm rot="10800000" flipH="1">
              <a:off x="5150967" y="3355141"/>
              <a:ext cx="1032476"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38" name="Straight Connector 37"/>
            <p:cNvCxnSpPr/>
            <p:nvPr userDrawn="1"/>
          </p:nvCxnSpPr>
          <p:spPr>
            <a:xfrm rot="10800000" flipH="1" flipV="1">
              <a:off x="6183443" y="3355141"/>
              <a:ext cx="456352" cy="157687"/>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sp>
        <p:nvSpPr>
          <p:cNvPr id="41" name="Text Placeholder 15"/>
          <p:cNvSpPr>
            <a:spLocks noGrp="1"/>
          </p:cNvSpPr>
          <p:nvPr>
            <p:ph type="body" sz="quarter" idx="27" hasCustomPrompt="1"/>
          </p:nvPr>
        </p:nvSpPr>
        <p:spPr>
          <a:xfrm>
            <a:off x="711200" y="5452946"/>
            <a:ext cx="4010702" cy="1963854"/>
          </a:xfrm>
          <a:prstGeom prst="rect">
            <a:avLst/>
          </a:prstGeom>
        </p:spPr>
        <p:txBody>
          <a:bodyPr lIns="0" tIns="72000" rIns="0" bIns="0" numCol="1" spcCol="720000" anchor="t" anchorCtr="0">
            <a:normAutofit/>
          </a:bodyPr>
          <a:lstStyle>
            <a:lvl1pPr marL="0" indent="0" algn="r">
              <a:buNone/>
              <a:defRPr sz="2800" b="0" i="0" spc="-150"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a:t>
            </a:r>
          </a:p>
        </p:txBody>
      </p:sp>
      <p:sp>
        <p:nvSpPr>
          <p:cNvPr id="42" name="Text Placeholder 15"/>
          <p:cNvSpPr>
            <a:spLocks noGrp="1"/>
          </p:cNvSpPr>
          <p:nvPr>
            <p:ph type="body" sz="quarter" idx="28" hasCustomPrompt="1"/>
          </p:nvPr>
        </p:nvSpPr>
        <p:spPr>
          <a:xfrm>
            <a:off x="11399735" y="5185718"/>
            <a:ext cx="4010702" cy="2031862"/>
          </a:xfrm>
          <a:prstGeom prst="rect">
            <a:avLst/>
          </a:prstGeom>
        </p:spPr>
        <p:txBody>
          <a:bodyPr lIns="0" tIns="72000" rIns="0" bIns="0" numCol="1" spcCol="720000" anchor="t" anchorCtr="0">
            <a:normAutofit/>
          </a:bodyPr>
          <a:lstStyle>
            <a:lvl1pPr marL="0" indent="0" algn="l">
              <a:buNone/>
              <a:defRPr sz="2600" b="0" i="0" spc="-150"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  </a:t>
            </a:r>
          </a:p>
        </p:txBody>
      </p:sp>
      <p:sp>
        <p:nvSpPr>
          <p:cNvPr id="43" name="Text Placeholder 15"/>
          <p:cNvSpPr>
            <a:spLocks noGrp="1"/>
          </p:cNvSpPr>
          <p:nvPr>
            <p:ph type="body" sz="quarter" idx="29" hasCustomPrompt="1"/>
          </p:nvPr>
        </p:nvSpPr>
        <p:spPr>
          <a:xfrm>
            <a:off x="11399735" y="2188518"/>
            <a:ext cx="4010702" cy="1892663"/>
          </a:xfrm>
          <a:prstGeom prst="rect">
            <a:avLst/>
          </a:prstGeom>
        </p:spPr>
        <p:txBody>
          <a:bodyPr lIns="0" tIns="72000" rIns="0" bIns="0" numCol="1" spcCol="720000" anchor="t" anchorCtr="0">
            <a:normAutofit/>
          </a:bodyPr>
          <a:lstStyle>
            <a:lvl1pPr marL="0" indent="0" algn="l">
              <a:buNone/>
              <a:defRPr sz="2800" b="0" i="0" spc="-150"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Cum </a:t>
            </a:r>
            <a:r>
              <a:rPr lang="en-US" dirty="0" err="1"/>
              <a:t>sociis</a:t>
            </a:r>
            <a:r>
              <a:rPr lang="en-US" dirty="0"/>
              <a:t> </a:t>
            </a:r>
            <a:r>
              <a:rPr lang="en-US" dirty="0" err="1"/>
              <a:t>natoque</a:t>
            </a:r>
            <a:r>
              <a:rPr lang="en-US" dirty="0"/>
              <a:t>. </a:t>
            </a:r>
          </a:p>
        </p:txBody>
      </p:sp>
      <p:grpSp>
        <p:nvGrpSpPr>
          <p:cNvPr id="44" name="Group 43"/>
          <p:cNvGrpSpPr/>
          <p:nvPr userDrawn="1"/>
        </p:nvGrpSpPr>
        <p:grpSpPr>
          <a:xfrm flipH="1">
            <a:off x="9317513" y="3011918"/>
            <a:ext cx="1756889" cy="941658"/>
            <a:chOff x="5435972" y="3355141"/>
            <a:chExt cx="1401055" cy="225838"/>
          </a:xfrm>
        </p:grpSpPr>
        <p:cxnSp>
          <p:nvCxnSpPr>
            <p:cNvPr id="45" name="Straight Connector 44"/>
            <p:cNvCxnSpPr/>
            <p:nvPr userDrawn="1"/>
          </p:nvCxnSpPr>
          <p:spPr>
            <a:xfrm>
              <a:off x="5435972" y="3355141"/>
              <a:ext cx="747470"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46" name="Straight Connector 45"/>
            <p:cNvCxnSpPr/>
            <p:nvPr userDrawn="1"/>
          </p:nvCxnSpPr>
          <p:spPr>
            <a:xfrm rot="10800000" flipH="1" flipV="1">
              <a:off x="6183443" y="3355141"/>
              <a:ext cx="653584" cy="225838"/>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sp>
        <p:nvSpPr>
          <p:cNvPr id="48" name="Text Placeholder 15"/>
          <p:cNvSpPr>
            <a:spLocks noGrp="1"/>
          </p:cNvSpPr>
          <p:nvPr>
            <p:ph type="body" sz="quarter" idx="30" hasCustomPrompt="1"/>
          </p:nvPr>
        </p:nvSpPr>
        <p:spPr>
          <a:xfrm>
            <a:off x="720000" y="1578919"/>
            <a:ext cx="4010703" cy="609600"/>
          </a:xfrm>
          <a:prstGeom prst="rect">
            <a:avLst/>
          </a:prstGeom>
        </p:spPr>
        <p:txBody>
          <a:bodyPr lIns="0" tIns="0" rIns="0" bIns="0" anchor="b" anchorCtr="0">
            <a:normAutofit/>
          </a:bodyPr>
          <a:lstStyle>
            <a:lvl1pPr marL="0" indent="0" algn="r">
              <a:buNone/>
              <a:defRPr sz="28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Science. Set Free. </a:t>
            </a:r>
          </a:p>
        </p:txBody>
      </p:sp>
      <p:sp>
        <p:nvSpPr>
          <p:cNvPr id="49" name="Text Placeholder 15"/>
          <p:cNvSpPr>
            <a:spLocks noGrp="1"/>
          </p:cNvSpPr>
          <p:nvPr>
            <p:ph type="body" sz="quarter" idx="31" hasCustomPrompt="1"/>
          </p:nvPr>
        </p:nvSpPr>
        <p:spPr>
          <a:xfrm>
            <a:off x="711200" y="2188519"/>
            <a:ext cx="4010702" cy="1892662"/>
          </a:xfrm>
          <a:prstGeom prst="rect">
            <a:avLst/>
          </a:prstGeom>
        </p:spPr>
        <p:txBody>
          <a:bodyPr lIns="0" tIns="72000" rIns="0" bIns="0" numCol="1" spcCol="720000" anchor="t" anchorCtr="0">
            <a:normAutofit/>
          </a:bodyPr>
          <a:lstStyle>
            <a:lvl1pPr marL="0" indent="0" algn="r">
              <a:buNone/>
              <a:defRPr sz="2800" b="0" i="0" spc="-150"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Cum </a:t>
            </a:r>
            <a:r>
              <a:rPr lang="en-US" dirty="0" err="1"/>
              <a:t>sociis</a:t>
            </a:r>
            <a:r>
              <a:rPr lang="en-US" dirty="0"/>
              <a:t> </a:t>
            </a:r>
            <a:r>
              <a:rPr lang="en-US" dirty="0" err="1"/>
              <a:t>natoque</a:t>
            </a:r>
            <a:r>
              <a:rPr lang="en-US" dirty="0"/>
              <a:t>. </a:t>
            </a:r>
          </a:p>
        </p:txBody>
      </p:sp>
      <p:sp>
        <p:nvSpPr>
          <p:cNvPr id="50" name="Text Placeholder 15"/>
          <p:cNvSpPr>
            <a:spLocks noGrp="1"/>
          </p:cNvSpPr>
          <p:nvPr>
            <p:ph type="body" sz="quarter" idx="32" hasCustomPrompt="1"/>
          </p:nvPr>
        </p:nvSpPr>
        <p:spPr>
          <a:xfrm>
            <a:off x="720000" y="4843346"/>
            <a:ext cx="4010703" cy="609600"/>
          </a:xfrm>
          <a:prstGeom prst="rect">
            <a:avLst/>
          </a:prstGeom>
        </p:spPr>
        <p:txBody>
          <a:bodyPr lIns="0" tIns="0" rIns="0" bIns="0" anchor="b" anchorCtr="0">
            <a:normAutofit/>
          </a:bodyPr>
          <a:lstStyle>
            <a:lvl1pPr marL="0" indent="0" algn="r">
              <a:buNone/>
              <a:defRPr sz="2800" b="1" i="0" spc="-151" baseline="0">
                <a:solidFill>
                  <a:schemeClr val="accent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Science. Set Free. </a:t>
            </a:r>
          </a:p>
        </p:txBody>
      </p:sp>
      <p:sp>
        <p:nvSpPr>
          <p:cNvPr id="51" name="Text Placeholder 15"/>
          <p:cNvSpPr>
            <a:spLocks noGrp="1"/>
          </p:cNvSpPr>
          <p:nvPr>
            <p:ph type="body" sz="quarter" idx="33" hasCustomPrompt="1"/>
          </p:nvPr>
        </p:nvSpPr>
        <p:spPr>
          <a:xfrm>
            <a:off x="11399734" y="1578919"/>
            <a:ext cx="4010703" cy="609600"/>
          </a:xfrm>
          <a:prstGeom prst="rect">
            <a:avLst/>
          </a:prstGeom>
        </p:spPr>
        <p:txBody>
          <a:bodyPr lIns="0" tIns="0" rIns="0" bIns="0" anchor="b" anchorCtr="0">
            <a:normAutofit/>
          </a:bodyPr>
          <a:lstStyle>
            <a:lvl1pPr marL="0" indent="0" algn="l">
              <a:buNone/>
              <a:defRPr sz="2800" b="1" i="0" spc="-151" baseline="0">
                <a:solidFill>
                  <a:schemeClr val="accent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Science. Set Free. </a:t>
            </a:r>
          </a:p>
        </p:txBody>
      </p:sp>
      <p:grpSp>
        <p:nvGrpSpPr>
          <p:cNvPr id="52" name="Group 51"/>
          <p:cNvGrpSpPr/>
          <p:nvPr userDrawn="1"/>
        </p:nvGrpSpPr>
        <p:grpSpPr>
          <a:xfrm flipH="1" flipV="1">
            <a:off x="9814139" y="5741248"/>
            <a:ext cx="1260263" cy="405551"/>
            <a:chOff x="5533392" y="3355141"/>
            <a:chExt cx="905263" cy="255212"/>
          </a:xfrm>
        </p:grpSpPr>
        <p:cxnSp>
          <p:nvCxnSpPr>
            <p:cNvPr id="53" name="Straight Connector 52"/>
            <p:cNvCxnSpPr/>
            <p:nvPr userDrawn="1"/>
          </p:nvCxnSpPr>
          <p:spPr>
            <a:xfrm flipV="1">
              <a:off x="5533392" y="3355141"/>
              <a:ext cx="650050"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54" name="Straight Connector 53"/>
            <p:cNvCxnSpPr/>
            <p:nvPr userDrawn="1"/>
          </p:nvCxnSpPr>
          <p:spPr>
            <a:xfrm>
              <a:off x="6183443" y="3355141"/>
              <a:ext cx="255212" cy="255212"/>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sp>
        <p:nvSpPr>
          <p:cNvPr id="57" name="Text Placeholder 15"/>
          <p:cNvSpPr>
            <a:spLocks noGrp="1"/>
          </p:cNvSpPr>
          <p:nvPr>
            <p:ph type="body" sz="quarter" idx="34" hasCustomPrompt="1"/>
          </p:nvPr>
        </p:nvSpPr>
        <p:spPr>
          <a:xfrm>
            <a:off x="11399734" y="4576118"/>
            <a:ext cx="4010703" cy="609600"/>
          </a:xfrm>
          <a:prstGeom prst="rect">
            <a:avLst/>
          </a:prstGeom>
        </p:spPr>
        <p:txBody>
          <a:bodyPr lIns="0" tIns="0" rIns="0" bIns="0" anchor="b" anchorCtr="0">
            <a:normAutofit/>
          </a:bodyPr>
          <a:lstStyle>
            <a:lvl1pPr marL="0" indent="0" algn="l">
              <a:buNone/>
              <a:defRPr sz="28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Science. Set Free. </a:t>
            </a:r>
          </a:p>
        </p:txBody>
      </p:sp>
      <p:pic>
        <p:nvPicPr>
          <p:cNvPr id="61" name="Picture 6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47872" y="2701698"/>
            <a:ext cx="3258477" cy="3715808"/>
          </a:xfrm>
          <a:prstGeom prst="rect">
            <a:avLst/>
          </a:prstGeom>
        </p:spPr>
      </p:pic>
      <p:sp>
        <p:nvSpPr>
          <p:cNvPr id="28" name="Text Placeholder 25"/>
          <p:cNvSpPr>
            <a:spLocks noGrp="1"/>
          </p:cNvSpPr>
          <p:nvPr>
            <p:ph type="body" sz="quarter" idx="10" hasCustomPrompt="1"/>
          </p:nvPr>
        </p:nvSpPr>
        <p:spPr>
          <a:xfrm>
            <a:off x="711199" y="408676"/>
            <a:ext cx="14699237" cy="1051824"/>
          </a:xfrm>
          <a:prstGeom prst="rect">
            <a:avLst/>
          </a:prstGeom>
        </p:spPr>
        <p:txBody>
          <a:bodyPr wrap="square" lIns="0" tIns="0" rIns="0" bIns="0" anchor="b" anchorCtr="0">
            <a:normAutofit/>
          </a:bodyPr>
          <a:lstStyle>
            <a:lvl1pPr marL="0" indent="0" algn="ctr">
              <a:lnSpc>
                <a:spcPct val="85000"/>
              </a:lnSpc>
              <a:spcBef>
                <a:spcPts val="0"/>
              </a:spcBef>
              <a:buNone/>
              <a:defRPr sz="5400" b="1" i="0" spc="-300" baseline="0">
                <a:solidFill>
                  <a:srgbClr val="2D3293"/>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DOLOR SIT</a:t>
            </a:r>
          </a:p>
        </p:txBody>
      </p:sp>
      <p:pic>
        <p:nvPicPr>
          <p:cNvPr id="30" name="Picture 2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pic>
        <p:nvPicPr>
          <p:cNvPr id="31" name="Picture 3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sp>
        <p:nvSpPr>
          <p:cNvPr id="33"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Helvetica" charset="0"/>
                <a:ea typeface="Helvetica" charset="0"/>
                <a:cs typeface="Helvetica" charset="0"/>
              </a:defRPr>
            </a:lvl1pPr>
          </a:lstStyle>
          <a:p>
            <a:r>
              <a:rPr lang="en-US"/>
              <a:t>OpenAIRE - EOSC Hub - EC meeting | Amsterdam | 15th Dec 2017</a:t>
            </a:r>
            <a:endParaRPr lang="en-US" dirty="0"/>
          </a:p>
        </p:txBody>
      </p:sp>
      <p:sp>
        <p:nvSpPr>
          <p:cNvPr id="34"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Helvetica" charset="0"/>
                <a:ea typeface="Helvetica" charset="0"/>
                <a:cs typeface="Helvetica" charset="0"/>
              </a:defRPr>
            </a:lvl1pPr>
          </a:lstStyle>
          <a:p>
            <a:fld id="{CA77D4BE-F539-D04A-8CB9-4B543B2D7FFD}" type="slidenum">
              <a:rPr lang="en-GB" smtClean="0"/>
              <a:pPr/>
              <a:t>‹#›</a:t>
            </a:fld>
            <a:endParaRPr lang="en-GB"/>
          </a:p>
        </p:txBody>
      </p:sp>
      <p:pic>
        <p:nvPicPr>
          <p:cNvPr id="39" name="Picture 3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40" name="Picture 3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1167527539"/>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Blocks - Photo">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27583" y="0"/>
            <a:ext cx="4628417" cy="9155111"/>
          </a:xfrm>
          <a:prstGeom prst="rect">
            <a:avLst/>
          </a:prstGeom>
        </p:spPr>
      </p:pic>
      <p:sp>
        <p:nvSpPr>
          <p:cNvPr id="5" name="Text Placeholder 25"/>
          <p:cNvSpPr>
            <a:spLocks noGrp="1"/>
          </p:cNvSpPr>
          <p:nvPr>
            <p:ph type="body" sz="quarter" idx="10" hasCustomPrompt="1"/>
          </p:nvPr>
        </p:nvSpPr>
        <p:spPr>
          <a:xfrm>
            <a:off x="711200" y="552085"/>
            <a:ext cx="10210800" cy="908415"/>
          </a:xfrm>
          <a:prstGeom prst="rect">
            <a:avLst/>
          </a:prstGeom>
        </p:spPr>
        <p:txBody>
          <a:bodyPr wrap="square" lIns="0" tIns="0" rIns="0" bIns="0" anchor="b" anchorCtr="0">
            <a:noAutofit/>
          </a:bodyPr>
          <a:lstStyle>
            <a:lvl1pPr marL="0" indent="0" algn="l">
              <a:lnSpc>
                <a:spcPct val="85000"/>
              </a:lnSpc>
              <a:spcBef>
                <a:spcPts val="0"/>
              </a:spcBef>
              <a:buNone/>
              <a:defRPr sz="5400" b="1" i="0" spc="-300" baseline="0">
                <a:solidFill>
                  <a:srgbClr val="2D3293"/>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DOLOR SIT</a:t>
            </a:r>
          </a:p>
        </p:txBody>
      </p:sp>
      <p:sp>
        <p:nvSpPr>
          <p:cNvPr id="3" name="TextBox 2"/>
          <p:cNvSpPr txBox="1"/>
          <p:nvPr userDrawn="1"/>
        </p:nvSpPr>
        <p:spPr>
          <a:xfrm>
            <a:off x="18712067" y="3610626"/>
            <a:ext cx="96245"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9" name="Rectangle 18"/>
          <p:cNvSpPr/>
          <p:nvPr userDrawn="1"/>
        </p:nvSpPr>
        <p:spPr>
          <a:xfrm>
            <a:off x="11627582" y="-1"/>
            <a:ext cx="4689798" cy="9144000"/>
          </a:xfrm>
          <a:prstGeom prst="rect">
            <a:avLst/>
          </a:prstGeom>
          <a:gradFill>
            <a:gsLst>
              <a:gs pos="8000">
                <a:srgbClr val="2D3293"/>
              </a:gs>
              <a:gs pos="100000">
                <a:srgbClr val="2D3293">
                  <a:alpha val="0"/>
                </a:srgbClr>
              </a:gs>
            </a:gsLst>
            <a:lin ang="5400000" scaled="1"/>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V="1">
            <a:off x="13821973" y="-500296"/>
            <a:ext cx="1933731" cy="2934324"/>
          </a:xfrm>
          <a:prstGeom prst="rect">
            <a:avLst/>
          </a:prstGeom>
        </p:spPr>
      </p:pic>
      <p:sp>
        <p:nvSpPr>
          <p:cNvPr id="17" name="Text Placeholder 15"/>
          <p:cNvSpPr>
            <a:spLocks noGrp="1"/>
          </p:cNvSpPr>
          <p:nvPr>
            <p:ph type="body" sz="quarter" idx="27" hasCustomPrompt="1"/>
          </p:nvPr>
        </p:nvSpPr>
        <p:spPr>
          <a:xfrm>
            <a:off x="711201" y="2167249"/>
            <a:ext cx="4851400" cy="2032000"/>
          </a:xfrm>
          <a:prstGeom prst="rect">
            <a:avLst/>
          </a:prstGeom>
        </p:spPr>
        <p:txBody>
          <a:bodyPr lIns="108000" tIns="108000" rIns="108000" bIns="108000" numCol="1" spcCol="720000" anchor="t" anchorCtr="0">
            <a:normAutofit/>
          </a:bodyPr>
          <a:lstStyle>
            <a:lvl1pPr marL="0" indent="0" algn="l">
              <a:buNone/>
              <a:defRPr sz="28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 </a:t>
            </a:r>
          </a:p>
        </p:txBody>
      </p:sp>
      <p:sp>
        <p:nvSpPr>
          <p:cNvPr id="33" name="Text Placeholder 15"/>
          <p:cNvSpPr>
            <a:spLocks noGrp="1"/>
          </p:cNvSpPr>
          <p:nvPr>
            <p:ph type="body" sz="quarter" idx="28" hasCustomPrompt="1"/>
          </p:nvPr>
        </p:nvSpPr>
        <p:spPr>
          <a:xfrm>
            <a:off x="6070600" y="2167249"/>
            <a:ext cx="4851400" cy="2032000"/>
          </a:xfrm>
          <a:prstGeom prst="rect">
            <a:avLst/>
          </a:prstGeom>
        </p:spPr>
        <p:txBody>
          <a:bodyPr lIns="108000" tIns="108000" rIns="108000" bIns="108000" numCol="1" spcCol="720000" anchor="t" anchorCtr="0">
            <a:normAutofit/>
          </a:bodyPr>
          <a:lstStyle>
            <a:lvl1pPr marL="0" indent="0" algn="l">
              <a:buNone/>
              <a:defRPr sz="28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a:t>
            </a:r>
          </a:p>
        </p:txBody>
      </p:sp>
      <p:sp>
        <p:nvSpPr>
          <p:cNvPr id="9" name="Rectangle 8"/>
          <p:cNvSpPr/>
          <p:nvPr userDrawn="1"/>
        </p:nvSpPr>
        <p:spPr>
          <a:xfrm>
            <a:off x="711200" y="2082800"/>
            <a:ext cx="4851401" cy="84449"/>
          </a:xfrm>
          <a:prstGeom prst="rect">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38" name="Rectangle 37"/>
          <p:cNvSpPr/>
          <p:nvPr userDrawn="1"/>
        </p:nvSpPr>
        <p:spPr>
          <a:xfrm>
            <a:off x="6070599" y="2082800"/>
            <a:ext cx="4851401" cy="84449"/>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39" name="Rectangle 38"/>
          <p:cNvSpPr/>
          <p:nvPr userDrawn="1"/>
        </p:nvSpPr>
        <p:spPr>
          <a:xfrm>
            <a:off x="711200" y="4578991"/>
            <a:ext cx="4851401" cy="84449"/>
          </a:xfrm>
          <a:prstGeom prst="rect">
            <a:avLst/>
          </a:prstGeom>
          <a:solidFill>
            <a:schemeClr val="accent1">
              <a:lumMod val="60000"/>
              <a:lumOff val="40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0" name="Rectangle 39"/>
          <p:cNvSpPr/>
          <p:nvPr userDrawn="1"/>
        </p:nvSpPr>
        <p:spPr>
          <a:xfrm>
            <a:off x="6070599" y="4578991"/>
            <a:ext cx="4851401" cy="84449"/>
          </a:xfrm>
          <a:prstGeom prst="rect">
            <a:avLst/>
          </a:prstGeom>
          <a:solidFill>
            <a:schemeClr val="accent6"/>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1" name="Text Placeholder 15"/>
          <p:cNvSpPr>
            <a:spLocks noGrp="1"/>
          </p:cNvSpPr>
          <p:nvPr>
            <p:ph type="body" sz="quarter" idx="29" hasCustomPrompt="1"/>
          </p:nvPr>
        </p:nvSpPr>
        <p:spPr>
          <a:xfrm>
            <a:off x="711201" y="4661079"/>
            <a:ext cx="4851400" cy="2032000"/>
          </a:xfrm>
          <a:prstGeom prst="rect">
            <a:avLst/>
          </a:prstGeom>
        </p:spPr>
        <p:txBody>
          <a:bodyPr lIns="108000" tIns="108000" rIns="108000" bIns="108000" numCol="1" spcCol="720000" anchor="t" anchorCtr="0">
            <a:normAutofit/>
          </a:bodyPr>
          <a:lstStyle>
            <a:lvl1pPr marL="0" indent="0" algn="l">
              <a:buNone/>
              <a:defRPr sz="28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l-GR" dirty="0"/>
              <a:t>Ι</a:t>
            </a:r>
            <a:r>
              <a:rPr lang="en-US" dirty="0" err="1"/>
              <a:t>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ligula </a:t>
            </a:r>
            <a:r>
              <a:rPr lang="en-US" dirty="0" err="1"/>
              <a:t>eget</a:t>
            </a:r>
            <a:r>
              <a:rPr lang="en-US" dirty="0"/>
              <a:t> dolor. </a:t>
            </a:r>
          </a:p>
        </p:txBody>
      </p:sp>
      <p:sp>
        <p:nvSpPr>
          <p:cNvPr id="42" name="Text Placeholder 15"/>
          <p:cNvSpPr>
            <a:spLocks noGrp="1"/>
          </p:cNvSpPr>
          <p:nvPr>
            <p:ph type="body" sz="quarter" idx="30" hasCustomPrompt="1"/>
          </p:nvPr>
        </p:nvSpPr>
        <p:spPr>
          <a:xfrm>
            <a:off x="6070600" y="4661079"/>
            <a:ext cx="4851400" cy="2032000"/>
          </a:xfrm>
          <a:prstGeom prst="rect">
            <a:avLst/>
          </a:prstGeom>
        </p:spPr>
        <p:txBody>
          <a:bodyPr lIns="108000" tIns="108000" rIns="108000" bIns="108000" numCol="1" spcCol="720000" anchor="t" anchorCtr="0">
            <a:normAutofit/>
          </a:bodyPr>
          <a:lstStyle>
            <a:lvl1pPr marL="0" indent="0" algn="l">
              <a:buNone/>
              <a:defRPr sz="28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dolor.</a:t>
            </a:r>
            <a:r>
              <a:rPr lang="el-GR" dirty="0"/>
              <a:t> </a:t>
            </a:r>
            <a:r>
              <a:rPr lang="en-US" dirty="0" err="1"/>
              <a:t>ipsum</a:t>
            </a:r>
            <a:r>
              <a:rPr lang="en-US" dirty="0"/>
              <a:t> </a:t>
            </a:r>
          </a:p>
        </p:txBody>
      </p:sp>
      <p:sp>
        <p:nvSpPr>
          <p:cNvPr id="45" name="Footer Placeholder 9"/>
          <p:cNvSpPr>
            <a:spLocks noGrp="1"/>
          </p:cNvSpPr>
          <p:nvPr>
            <p:ph type="ftr" sz="quarter" idx="18"/>
          </p:nvPr>
        </p:nvSpPr>
        <p:spPr>
          <a:xfrm>
            <a:off x="7246916" y="8602294"/>
            <a:ext cx="8290521" cy="376237"/>
          </a:xfrm>
        </p:spPr>
        <p:txBody>
          <a:bodyPr>
            <a:normAutofit/>
          </a:bodyPr>
          <a:lstStyle>
            <a:lvl1pPr algn="r">
              <a:defRPr sz="1400" b="0" i="0" spc="0">
                <a:solidFill>
                  <a:schemeClr val="bg1"/>
                </a:solidFill>
                <a:latin typeface="Helvetica" charset="0"/>
                <a:ea typeface="Helvetica" charset="0"/>
                <a:cs typeface="Helvetica" charset="0"/>
              </a:defRPr>
            </a:lvl1pPr>
          </a:lstStyle>
          <a:p>
            <a:r>
              <a:rPr lang="en-US"/>
              <a:t>OpenAIRE - EOSC Hub - EC meeting | Amsterdam | 15th Dec 2017</a:t>
            </a:r>
            <a:endParaRPr lang="en-US" dirty="0"/>
          </a:p>
        </p:txBody>
      </p:sp>
      <p:sp>
        <p:nvSpPr>
          <p:cNvPr id="20" name="Slide Number Placeholder 2"/>
          <p:cNvSpPr>
            <a:spLocks noGrp="1"/>
          </p:cNvSpPr>
          <p:nvPr>
            <p:ph type="sldNum" sz="quarter" idx="4"/>
          </p:nvPr>
        </p:nvSpPr>
        <p:spPr>
          <a:xfrm>
            <a:off x="15571303" y="8602293"/>
            <a:ext cx="508000" cy="376237"/>
          </a:xfrm>
          <a:prstGeom prst="rect">
            <a:avLst/>
          </a:prstGeom>
        </p:spPr>
        <p:txBody>
          <a:bodyPr vert="horz" lIns="91440" tIns="45720" rIns="91440" bIns="45720" rtlCol="0" anchor="ctr"/>
          <a:lstStyle>
            <a:lvl1pPr algn="r">
              <a:defRPr sz="1600" b="0" i="0">
                <a:solidFill>
                  <a:schemeClr val="bg1"/>
                </a:solidFill>
                <a:latin typeface="Helvetica" charset="0"/>
                <a:ea typeface="Helvetica" charset="0"/>
                <a:cs typeface="Helvetica" charset="0"/>
              </a:defRPr>
            </a:lvl1pPr>
          </a:lstStyle>
          <a:p>
            <a:fld id="{CA77D4BE-F539-D04A-8CB9-4B543B2D7FFD}" type="slidenum">
              <a:rPr lang="en-GB" smtClean="0"/>
              <a:pPr/>
              <a:t>‹#›</a:t>
            </a:fld>
            <a:endParaRPr lang="en-GB"/>
          </a:p>
        </p:txBody>
      </p:sp>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21" name="Picture 2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621002971"/>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Blocks">
    <p:spTree>
      <p:nvGrpSpPr>
        <p:cNvPr id="1" name=""/>
        <p:cNvGrpSpPr/>
        <p:nvPr/>
      </p:nvGrpSpPr>
      <p:grpSpPr>
        <a:xfrm>
          <a:off x="0" y="0"/>
          <a:ext cx="0" cy="0"/>
          <a:chOff x="0" y="0"/>
          <a:chExt cx="0" cy="0"/>
        </a:xfrm>
      </p:grpSpPr>
      <p:sp>
        <p:nvSpPr>
          <p:cNvPr id="5" name="Text Placeholder 25"/>
          <p:cNvSpPr>
            <a:spLocks noGrp="1"/>
          </p:cNvSpPr>
          <p:nvPr>
            <p:ph type="body" sz="quarter" idx="10" hasCustomPrompt="1"/>
          </p:nvPr>
        </p:nvSpPr>
        <p:spPr>
          <a:xfrm>
            <a:off x="711199" y="355600"/>
            <a:ext cx="14826237" cy="1104900"/>
          </a:xfrm>
          <a:prstGeom prst="rect">
            <a:avLst/>
          </a:prstGeom>
        </p:spPr>
        <p:txBody>
          <a:bodyPr wrap="square" lIns="0" tIns="0" rIns="0" bIns="0" anchor="b" anchorCtr="0">
            <a:normAutofit/>
          </a:bodyPr>
          <a:lstStyle>
            <a:lvl1pPr marL="0" indent="0" algn="ctr">
              <a:lnSpc>
                <a:spcPct val="85000"/>
              </a:lnSpc>
              <a:spcBef>
                <a:spcPts val="0"/>
              </a:spcBef>
              <a:buNone/>
              <a:defRPr sz="5400" b="1" i="0" spc="-300" baseline="0">
                <a:solidFill>
                  <a:schemeClr val="accent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a:t>
            </a:r>
            <a:r>
              <a:rPr lang="el-GR" dirty="0"/>
              <a:t>- 3</a:t>
            </a:r>
            <a:r>
              <a:rPr lang="en-US" dirty="0"/>
              <a:t> Boxes</a:t>
            </a:r>
          </a:p>
        </p:txBody>
      </p:sp>
      <p:sp>
        <p:nvSpPr>
          <p:cNvPr id="3" name="TextBox 2"/>
          <p:cNvSpPr txBox="1"/>
          <p:nvPr userDrawn="1"/>
        </p:nvSpPr>
        <p:spPr>
          <a:xfrm>
            <a:off x="18712067" y="3610626"/>
            <a:ext cx="96245"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13821973" y="-500296"/>
            <a:ext cx="1933731" cy="2934324"/>
          </a:xfrm>
          <a:prstGeom prst="rect">
            <a:avLst/>
          </a:prstGeom>
        </p:spPr>
      </p:pic>
      <p:sp>
        <p:nvSpPr>
          <p:cNvPr id="31" name="Rectangle 30"/>
          <p:cNvSpPr/>
          <p:nvPr userDrawn="1"/>
        </p:nvSpPr>
        <p:spPr>
          <a:xfrm>
            <a:off x="711200" y="1933732"/>
            <a:ext cx="4532131" cy="180000"/>
          </a:xfrm>
          <a:prstGeom prst="rect">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36" name="Rectangle 35"/>
          <p:cNvSpPr/>
          <p:nvPr userDrawn="1"/>
        </p:nvSpPr>
        <p:spPr>
          <a:xfrm>
            <a:off x="5861934" y="1933732"/>
            <a:ext cx="4532131" cy="180000"/>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1" name="Rectangle 40"/>
          <p:cNvSpPr/>
          <p:nvPr userDrawn="1"/>
        </p:nvSpPr>
        <p:spPr>
          <a:xfrm>
            <a:off x="11012668" y="1933732"/>
            <a:ext cx="4532131" cy="180000"/>
          </a:xfrm>
          <a:prstGeom prst="rect">
            <a:avLst/>
          </a:prstGeom>
          <a:solidFill>
            <a:schemeClr val="accent4"/>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2" name="Rectangle 41"/>
          <p:cNvSpPr/>
          <p:nvPr userDrawn="1"/>
        </p:nvSpPr>
        <p:spPr>
          <a:xfrm>
            <a:off x="711200" y="7000354"/>
            <a:ext cx="4532131" cy="84449"/>
          </a:xfrm>
          <a:prstGeom prst="rect">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3" name="Rectangle 42"/>
          <p:cNvSpPr/>
          <p:nvPr userDrawn="1"/>
        </p:nvSpPr>
        <p:spPr>
          <a:xfrm>
            <a:off x="5861934" y="6999710"/>
            <a:ext cx="4532131" cy="84449"/>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4" name="Rectangle 43"/>
          <p:cNvSpPr/>
          <p:nvPr userDrawn="1"/>
        </p:nvSpPr>
        <p:spPr>
          <a:xfrm>
            <a:off x="11012668" y="6999709"/>
            <a:ext cx="4532131" cy="84449"/>
          </a:xfrm>
          <a:prstGeom prst="rect">
            <a:avLst/>
          </a:prstGeom>
          <a:solidFill>
            <a:schemeClr val="accent4"/>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8" name="Text Placeholder 15"/>
          <p:cNvSpPr>
            <a:spLocks noGrp="1"/>
          </p:cNvSpPr>
          <p:nvPr>
            <p:ph type="body" sz="quarter" idx="27" hasCustomPrompt="1"/>
          </p:nvPr>
        </p:nvSpPr>
        <p:spPr>
          <a:xfrm>
            <a:off x="711201" y="3229338"/>
            <a:ext cx="4532130" cy="3538870"/>
          </a:xfrm>
          <a:prstGeom prst="rect">
            <a:avLst/>
          </a:prstGeom>
        </p:spPr>
        <p:txBody>
          <a:bodyPr lIns="108000" tIns="108000" rIns="108000" bIns="108000" numCol="1" spcCol="720000" anchor="t" anchorCtr="0">
            <a:normAutofit/>
          </a:bodyPr>
          <a:lstStyle>
            <a:lvl1pPr marL="0" indent="0" algn="ctr">
              <a:buNone/>
              <a:defRPr sz="24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 </a:t>
            </a:r>
            <a:r>
              <a:rPr lang="en-US" dirty="0" err="1"/>
              <a:t>Sed</a:t>
            </a:r>
            <a:r>
              <a:rPr lang="en-US" dirty="0"/>
              <a:t> </a:t>
            </a:r>
            <a:r>
              <a:rPr lang="en-US" dirty="0" err="1"/>
              <a:t>fringilla</a:t>
            </a:r>
            <a:r>
              <a:rPr lang="en-US" dirty="0"/>
              <a:t> </a:t>
            </a:r>
            <a:r>
              <a:rPr lang="en-US" dirty="0" err="1"/>
              <a:t>mauris</a:t>
            </a:r>
            <a:r>
              <a:rPr lang="en-US" dirty="0"/>
              <a:t> sit </a:t>
            </a:r>
            <a:r>
              <a:rPr lang="en-US" dirty="0" err="1"/>
              <a:t>amet</a:t>
            </a:r>
            <a:r>
              <a:rPr lang="en-US" dirty="0"/>
              <a:t> </a:t>
            </a:r>
            <a:r>
              <a:rPr lang="en-US" dirty="0" err="1"/>
              <a:t>nibh</a:t>
            </a:r>
            <a:r>
              <a:rPr lang="en-US" dirty="0"/>
              <a:t>. </a:t>
            </a:r>
            <a:r>
              <a:rPr lang="en-US" dirty="0" err="1"/>
              <a:t>Donec</a:t>
            </a:r>
            <a:r>
              <a:rPr lang="en-US" dirty="0"/>
              <a:t> </a:t>
            </a:r>
            <a:r>
              <a:rPr lang="en-US" dirty="0" err="1"/>
              <a:t>sodales</a:t>
            </a:r>
            <a:r>
              <a:rPr lang="en-US" dirty="0"/>
              <a:t> </a:t>
            </a:r>
            <a:r>
              <a:rPr lang="en-US" dirty="0" err="1"/>
              <a:t>sagittis</a:t>
            </a:r>
            <a:r>
              <a:rPr lang="en-US" dirty="0"/>
              <a:t> magna.</a:t>
            </a:r>
            <a:r>
              <a:rPr lang="el-GR" dirty="0"/>
              <a:t> </a:t>
            </a:r>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p>
        </p:txBody>
      </p:sp>
      <p:sp>
        <p:nvSpPr>
          <p:cNvPr id="49" name="Text Placeholder 25"/>
          <p:cNvSpPr>
            <a:spLocks noGrp="1"/>
          </p:cNvSpPr>
          <p:nvPr>
            <p:ph type="body" sz="quarter" idx="28" hasCustomPrompt="1"/>
          </p:nvPr>
        </p:nvSpPr>
        <p:spPr>
          <a:xfrm>
            <a:off x="711200" y="2430866"/>
            <a:ext cx="4532132" cy="668336"/>
          </a:xfrm>
          <a:prstGeom prst="rect">
            <a:avLst/>
          </a:prstGeom>
        </p:spPr>
        <p:txBody>
          <a:bodyPr wrap="square" lIns="0" tIns="0" rIns="0" bIns="0" anchor="b" anchorCtr="0">
            <a:noAutofit/>
          </a:bodyPr>
          <a:lstStyle>
            <a:lvl1pPr marL="0" indent="0" algn="ctr">
              <a:lnSpc>
                <a:spcPct val="85000"/>
              </a:lnSpc>
              <a:spcBef>
                <a:spcPts val="0"/>
              </a:spcBef>
              <a:buNone/>
              <a:defRPr sz="48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1</a:t>
            </a:r>
          </a:p>
        </p:txBody>
      </p:sp>
      <p:sp>
        <p:nvSpPr>
          <p:cNvPr id="50" name="Text Placeholder 15"/>
          <p:cNvSpPr>
            <a:spLocks noGrp="1"/>
          </p:cNvSpPr>
          <p:nvPr>
            <p:ph type="body" sz="quarter" idx="29" hasCustomPrompt="1"/>
          </p:nvPr>
        </p:nvSpPr>
        <p:spPr>
          <a:xfrm>
            <a:off x="5861934" y="3229338"/>
            <a:ext cx="4532130" cy="3538870"/>
          </a:xfrm>
          <a:prstGeom prst="rect">
            <a:avLst/>
          </a:prstGeom>
        </p:spPr>
        <p:txBody>
          <a:bodyPr lIns="108000" tIns="108000" rIns="108000" bIns="108000" numCol="1" spcCol="720000" anchor="t" anchorCtr="0">
            <a:normAutofit/>
          </a:bodyPr>
          <a:lstStyle>
            <a:lvl1pPr marL="0" indent="0" algn="ctr">
              <a:buNone/>
              <a:defRPr sz="24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 </a:t>
            </a:r>
            <a:r>
              <a:rPr lang="en-US" dirty="0" err="1"/>
              <a:t>Sed</a:t>
            </a:r>
            <a:r>
              <a:rPr lang="en-US" dirty="0"/>
              <a:t> </a:t>
            </a:r>
            <a:r>
              <a:rPr lang="en-US" dirty="0" err="1"/>
              <a:t>fringilla</a:t>
            </a:r>
            <a:r>
              <a:rPr lang="en-US" dirty="0"/>
              <a:t> </a:t>
            </a:r>
            <a:r>
              <a:rPr lang="en-US" dirty="0" err="1"/>
              <a:t>mauris</a:t>
            </a:r>
            <a:r>
              <a:rPr lang="en-US" dirty="0"/>
              <a:t> sit </a:t>
            </a:r>
            <a:r>
              <a:rPr lang="en-US" dirty="0" err="1"/>
              <a:t>amet</a:t>
            </a:r>
            <a:r>
              <a:rPr lang="en-US" dirty="0"/>
              <a:t> </a:t>
            </a:r>
            <a:r>
              <a:rPr lang="en-US" dirty="0" err="1"/>
              <a:t>nibh</a:t>
            </a:r>
            <a:r>
              <a:rPr lang="en-US" dirty="0"/>
              <a:t>. </a:t>
            </a:r>
            <a:r>
              <a:rPr lang="en-US" dirty="0" err="1"/>
              <a:t>Donec</a:t>
            </a:r>
            <a:r>
              <a:rPr lang="en-US" dirty="0"/>
              <a:t> </a:t>
            </a:r>
            <a:r>
              <a:rPr lang="en-US" dirty="0" err="1"/>
              <a:t>sodales</a:t>
            </a:r>
            <a:r>
              <a:rPr lang="en-US" dirty="0"/>
              <a:t> </a:t>
            </a:r>
            <a:r>
              <a:rPr lang="en-US" dirty="0" err="1"/>
              <a:t>sagittis</a:t>
            </a:r>
            <a:r>
              <a:rPr lang="en-US" dirty="0"/>
              <a:t> magna.</a:t>
            </a:r>
            <a:r>
              <a:rPr lang="el-GR" dirty="0"/>
              <a:t> </a:t>
            </a:r>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p>
        </p:txBody>
      </p:sp>
      <p:sp>
        <p:nvSpPr>
          <p:cNvPr id="51" name="Text Placeholder 25"/>
          <p:cNvSpPr>
            <a:spLocks noGrp="1"/>
          </p:cNvSpPr>
          <p:nvPr>
            <p:ph type="body" sz="quarter" idx="30" hasCustomPrompt="1"/>
          </p:nvPr>
        </p:nvSpPr>
        <p:spPr>
          <a:xfrm>
            <a:off x="5861933" y="2430866"/>
            <a:ext cx="4532132" cy="668336"/>
          </a:xfrm>
          <a:prstGeom prst="rect">
            <a:avLst/>
          </a:prstGeom>
        </p:spPr>
        <p:txBody>
          <a:bodyPr wrap="square" lIns="0" tIns="0" rIns="0" bIns="0" anchor="b" anchorCtr="0">
            <a:noAutofit/>
          </a:bodyPr>
          <a:lstStyle>
            <a:lvl1pPr marL="0" indent="0" algn="ctr">
              <a:lnSpc>
                <a:spcPct val="85000"/>
              </a:lnSpc>
              <a:spcBef>
                <a:spcPts val="0"/>
              </a:spcBef>
              <a:buNone/>
              <a:defRPr sz="48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2</a:t>
            </a:r>
          </a:p>
        </p:txBody>
      </p:sp>
      <p:sp>
        <p:nvSpPr>
          <p:cNvPr id="52" name="Text Placeholder 15"/>
          <p:cNvSpPr>
            <a:spLocks noGrp="1"/>
          </p:cNvSpPr>
          <p:nvPr>
            <p:ph type="body" sz="quarter" idx="31" hasCustomPrompt="1"/>
          </p:nvPr>
        </p:nvSpPr>
        <p:spPr>
          <a:xfrm>
            <a:off x="11012669" y="3229338"/>
            <a:ext cx="4532130" cy="3538870"/>
          </a:xfrm>
          <a:prstGeom prst="rect">
            <a:avLst/>
          </a:prstGeom>
        </p:spPr>
        <p:txBody>
          <a:bodyPr lIns="108000" tIns="108000" rIns="108000" bIns="108000" numCol="1" spcCol="720000" anchor="t" anchorCtr="0">
            <a:normAutofit/>
          </a:bodyPr>
          <a:lstStyle>
            <a:lvl1pPr marL="0" indent="0" algn="ctr">
              <a:buNone/>
              <a:defRPr sz="24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 </a:t>
            </a:r>
            <a:r>
              <a:rPr lang="en-US" dirty="0" err="1"/>
              <a:t>Sed</a:t>
            </a:r>
            <a:r>
              <a:rPr lang="en-US" dirty="0"/>
              <a:t> </a:t>
            </a:r>
            <a:r>
              <a:rPr lang="en-US" dirty="0" err="1"/>
              <a:t>fringilla</a:t>
            </a:r>
            <a:r>
              <a:rPr lang="en-US" dirty="0"/>
              <a:t> </a:t>
            </a:r>
            <a:r>
              <a:rPr lang="en-US" dirty="0" err="1"/>
              <a:t>mauris</a:t>
            </a:r>
            <a:r>
              <a:rPr lang="en-US" dirty="0"/>
              <a:t> sit </a:t>
            </a:r>
            <a:r>
              <a:rPr lang="en-US" dirty="0" err="1"/>
              <a:t>amet</a:t>
            </a:r>
            <a:r>
              <a:rPr lang="en-US" dirty="0"/>
              <a:t> </a:t>
            </a:r>
            <a:r>
              <a:rPr lang="en-US" dirty="0" err="1"/>
              <a:t>nibh</a:t>
            </a:r>
            <a:r>
              <a:rPr lang="en-US" dirty="0"/>
              <a:t>. </a:t>
            </a:r>
            <a:r>
              <a:rPr lang="en-US" dirty="0" err="1"/>
              <a:t>Donec</a:t>
            </a:r>
            <a:r>
              <a:rPr lang="en-US" dirty="0"/>
              <a:t> </a:t>
            </a:r>
            <a:r>
              <a:rPr lang="en-US" dirty="0" err="1"/>
              <a:t>sodales</a:t>
            </a:r>
            <a:r>
              <a:rPr lang="en-US" dirty="0"/>
              <a:t> </a:t>
            </a:r>
            <a:r>
              <a:rPr lang="en-US" dirty="0" err="1"/>
              <a:t>sagittis</a:t>
            </a:r>
            <a:r>
              <a:rPr lang="en-US" dirty="0"/>
              <a:t> magna.</a:t>
            </a:r>
            <a:r>
              <a:rPr lang="el-GR" dirty="0"/>
              <a:t> </a:t>
            </a:r>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p>
        </p:txBody>
      </p:sp>
      <p:sp>
        <p:nvSpPr>
          <p:cNvPr id="53" name="Text Placeholder 25"/>
          <p:cNvSpPr>
            <a:spLocks noGrp="1"/>
          </p:cNvSpPr>
          <p:nvPr>
            <p:ph type="body" sz="quarter" idx="32" hasCustomPrompt="1"/>
          </p:nvPr>
        </p:nvSpPr>
        <p:spPr>
          <a:xfrm>
            <a:off x="11012668" y="2430866"/>
            <a:ext cx="4532132" cy="668336"/>
          </a:xfrm>
          <a:prstGeom prst="rect">
            <a:avLst/>
          </a:prstGeom>
        </p:spPr>
        <p:txBody>
          <a:bodyPr wrap="square" lIns="0" tIns="0" rIns="0" bIns="0" anchor="b" anchorCtr="0">
            <a:noAutofit/>
          </a:bodyPr>
          <a:lstStyle>
            <a:lvl1pPr marL="0" indent="0" algn="ctr">
              <a:lnSpc>
                <a:spcPct val="85000"/>
              </a:lnSpc>
              <a:spcBef>
                <a:spcPts val="0"/>
              </a:spcBef>
              <a:buNone/>
              <a:defRPr sz="48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3</a:t>
            </a:r>
          </a:p>
        </p:txBody>
      </p:sp>
      <p:pic>
        <p:nvPicPr>
          <p:cNvPr id="23" name="Picture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pic>
        <p:nvPicPr>
          <p:cNvPr id="24" name="Picture 2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sp>
        <p:nvSpPr>
          <p:cNvPr id="26"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Helvetica" charset="0"/>
                <a:ea typeface="Helvetica" charset="0"/>
                <a:cs typeface="Helvetica" charset="0"/>
              </a:defRPr>
            </a:lvl1pPr>
          </a:lstStyle>
          <a:p>
            <a:r>
              <a:rPr lang="en-US"/>
              <a:t>OpenAIRE - EOSC Hub - EC meeting | Amsterdam | 15th Dec 2017</a:t>
            </a:r>
            <a:endParaRPr lang="en-US" dirty="0"/>
          </a:p>
        </p:txBody>
      </p:sp>
      <p:sp>
        <p:nvSpPr>
          <p:cNvPr id="27"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Helvetica" charset="0"/>
                <a:ea typeface="Helvetica" charset="0"/>
                <a:cs typeface="Helvetica" charset="0"/>
              </a:defRPr>
            </a:lvl1pPr>
          </a:lstStyle>
          <a:p>
            <a:fld id="{CA77D4BE-F539-D04A-8CB9-4B543B2D7FFD}" type="slidenum">
              <a:rPr lang="en-GB" smtClean="0"/>
              <a:pPr/>
              <a:t>‹#›</a:t>
            </a:fld>
            <a:endParaRPr lang="en-GB"/>
          </a:p>
        </p:txBody>
      </p:sp>
      <p:pic>
        <p:nvPicPr>
          <p:cNvPr id="28" name="Picture 2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29" name="Picture 2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957436715"/>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3 Blocks">
    <p:spTree>
      <p:nvGrpSpPr>
        <p:cNvPr id="1" name=""/>
        <p:cNvGrpSpPr/>
        <p:nvPr/>
      </p:nvGrpSpPr>
      <p:grpSpPr>
        <a:xfrm>
          <a:off x="0" y="0"/>
          <a:ext cx="0" cy="0"/>
          <a:chOff x="0" y="0"/>
          <a:chExt cx="0" cy="0"/>
        </a:xfrm>
      </p:grpSpPr>
      <p:sp>
        <p:nvSpPr>
          <p:cNvPr id="5" name="Text Placeholder 25"/>
          <p:cNvSpPr>
            <a:spLocks noGrp="1"/>
          </p:cNvSpPr>
          <p:nvPr>
            <p:ph type="body" sz="quarter" idx="10" hasCustomPrompt="1"/>
          </p:nvPr>
        </p:nvSpPr>
        <p:spPr>
          <a:xfrm>
            <a:off x="711199" y="355600"/>
            <a:ext cx="14826237" cy="1104900"/>
          </a:xfrm>
          <a:prstGeom prst="rect">
            <a:avLst/>
          </a:prstGeom>
        </p:spPr>
        <p:txBody>
          <a:bodyPr wrap="square" lIns="0" tIns="0" rIns="0" bIns="0" anchor="b" anchorCtr="0">
            <a:normAutofit/>
          </a:bodyPr>
          <a:lstStyle>
            <a:lvl1pPr marL="0" indent="0" algn="ctr">
              <a:lnSpc>
                <a:spcPct val="85000"/>
              </a:lnSpc>
              <a:spcBef>
                <a:spcPts val="0"/>
              </a:spcBef>
              <a:buNone/>
              <a:defRPr sz="5400" b="1" i="0" spc="-300" baseline="0">
                <a:solidFill>
                  <a:schemeClr val="accent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a:t>
            </a:r>
            <a:r>
              <a:rPr lang="el-GR" dirty="0"/>
              <a:t>- </a:t>
            </a:r>
            <a:r>
              <a:rPr lang="en-US" dirty="0"/>
              <a:t>2 Boxes</a:t>
            </a:r>
          </a:p>
        </p:txBody>
      </p:sp>
      <p:sp>
        <p:nvSpPr>
          <p:cNvPr id="3" name="TextBox 2"/>
          <p:cNvSpPr txBox="1"/>
          <p:nvPr userDrawn="1"/>
        </p:nvSpPr>
        <p:spPr>
          <a:xfrm>
            <a:off x="18712067" y="3610626"/>
            <a:ext cx="96245"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13821973" y="-500296"/>
            <a:ext cx="1933731" cy="2934324"/>
          </a:xfrm>
          <a:prstGeom prst="rect">
            <a:avLst/>
          </a:prstGeom>
        </p:spPr>
      </p:pic>
      <p:sp>
        <p:nvSpPr>
          <p:cNvPr id="36" name="Rectangle 35"/>
          <p:cNvSpPr/>
          <p:nvPr userDrawn="1"/>
        </p:nvSpPr>
        <p:spPr>
          <a:xfrm>
            <a:off x="711200" y="1933731"/>
            <a:ext cx="7200000" cy="180000"/>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1" name="Rectangle 40"/>
          <p:cNvSpPr/>
          <p:nvPr userDrawn="1"/>
        </p:nvSpPr>
        <p:spPr>
          <a:xfrm>
            <a:off x="8354543" y="1933732"/>
            <a:ext cx="7200000" cy="180000"/>
          </a:xfrm>
          <a:prstGeom prst="rect">
            <a:avLst/>
          </a:prstGeom>
          <a:solidFill>
            <a:schemeClr val="accent4"/>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3" name="Rectangle 42"/>
          <p:cNvSpPr/>
          <p:nvPr userDrawn="1"/>
        </p:nvSpPr>
        <p:spPr>
          <a:xfrm>
            <a:off x="711200" y="6999709"/>
            <a:ext cx="7200000" cy="84449"/>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4" name="Rectangle 43"/>
          <p:cNvSpPr/>
          <p:nvPr userDrawn="1"/>
        </p:nvSpPr>
        <p:spPr>
          <a:xfrm>
            <a:off x="8354543" y="6999709"/>
            <a:ext cx="7200000" cy="84449"/>
          </a:xfrm>
          <a:prstGeom prst="rect">
            <a:avLst/>
          </a:prstGeom>
          <a:solidFill>
            <a:schemeClr val="accent4"/>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50" name="Text Placeholder 15"/>
          <p:cNvSpPr>
            <a:spLocks noGrp="1"/>
          </p:cNvSpPr>
          <p:nvPr>
            <p:ph type="body" sz="quarter" idx="29" hasCustomPrompt="1"/>
          </p:nvPr>
        </p:nvSpPr>
        <p:spPr>
          <a:xfrm>
            <a:off x="711200" y="3229337"/>
            <a:ext cx="7200000" cy="3538870"/>
          </a:xfrm>
          <a:prstGeom prst="rect">
            <a:avLst/>
          </a:prstGeom>
        </p:spPr>
        <p:txBody>
          <a:bodyPr lIns="108000" tIns="108000" rIns="108000" bIns="108000" numCol="1" spcCol="720000" anchor="t" anchorCtr="0">
            <a:normAutofit/>
          </a:bodyPr>
          <a:lstStyle>
            <a:lvl1pPr marL="0" indent="0" algn="ctr">
              <a:buNone/>
              <a:defRPr sz="24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 </a:t>
            </a:r>
            <a:r>
              <a:rPr lang="en-US" dirty="0" err="1"/>
              <a:t>Sed</a:t>
            </a:r>
            <a:r>
              <a:rPr lang="en-US" dirty="0"/>
              <a:t> </a:t>
            </a:r>
            <a:r>
              <a:rPr lang="en-US" dirty="0" err="1"/>
              <a:t>fringilla</a:t>
            </a:r>
            <a:r>
              <a:rPr lang="en-US" dirty="0"/>
              <a:t> </a:t>
            </a:r>
            <a:r>
              <a:rPr lang="en-US" dirty="0" err="1"/>
              <a:t>mauris</a:t>
            </a:r>
            <a:r>
              <a:rPr lang="en-US" dirty="0"/>
              <a:t> sit </a:t>
            </a:r>
            <a:r>
              <a:rPr lang="en-US" dirty="0" err="1"/>
              <a:t>amet</a:t>
            </a:r>
            <a:r>
              <a:rPr lang="en-US" dirty="0"/>
              <a:t> </a:t>
            </a:r>
            <a:r>
              <a:rPr lang="en-US" dirty="0" err="1"/>
              <a:t>nibh</a:t>
            </a:r>
            <a:r>
              <a:rPr lang="en-US" dirty="0"/>
              <a:t>. </a:t>
            </a:r>
            <a:r>
              <a:rPr lang="en-US" dirty="0" err="1"/>
              <a:t>Donec</a:t>
            </a:r>
            <a:r>
              <a:rPr lang="en-US" dirty="0"/>
              <a:t> </a:t>
            </a:r>
            <a:r>
              <a:rPr lang="en-US" dirty="0" err="1"/>
              <a:t>sodales</a:t>
            </a:r>
            <a:r>
              <a:rPr lang="en-US" dirty="0"/>
              <a:t> </a:t>
            </a:r>
            <a:r>
              <a:rPr lang="en-US" dirty="0" err="1"/>
              <a:t>sagittis</a:t>
            </a:r>
            <a:r>
              <a:rPr lang="en-US" dirty="0"/>
              <a:t> magna.</a:t>
            </a:r>
            <a:r>
              <a:rPr lang="el-GR" dirty="0"/>
              <a:t> </a:t>
            </a:r>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p>
        </p:txBody>
      </p:sp>
      <p:sp>
        <p:nvSpPr>
          <p:cNvPr id="51" name="Text Placeholder 25"/>
          <p:cNvSpPr>
            <a:spLocks noGrp="1"/>
          </p:cNvSpPr>
          <p:nvPr>
            <p:ph type="body" sz="quarter" idx="30" hasCustomPrompt="1"/>
          </p:nvPr>
        </p:nvSpPr>
        <p:spPr>
          <a:xfrm>
            <a:off x="711199" y="2430865"/>
            <a:ext cx="7200000" cy="668336"/>
          </a:xfrm>
          <a:prstGeom prst="rect">
            <a:avLst/>
          </a:prstGeom>
        </p:spPr>
        <p:txBody>
          <a:bodyPr wrap="square" lIns="0" tIns="0" rIns="0" bIns="0" anchor="b" anchorCtr="0">
            <a:noAutofit/>
          </a:bodyPr>
          <a:lstStyle>
            <a:lvl1pPr marL="0" indent="0" algn="ctr">
              <a:lnSpc>
                <a:spcPct val="85000"/>
              </a:lnSpc>
              <a:spcBef>
                <a:spcPts val="0"/>
              </a:spcBef>
              <a:buNone/>
              <a:defRPr sz="48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1</a:t>
            </a:r>
          </a:p>
        </p:txBody>
      </p:sp>
      <p:sp>
        <p:nvSpPr>
          <p:cNvPr id="52" name="Text Placeholder 15"/>
          <p:cNvSpPr>
            <a:spLocks noGrp="1"/>
          </p:cNvSpPr>
          <p:nvPr>
            <p:ph type="body" sz="quarter" idx="31" hasCustomPrompt="1"/>
          </p:nvPr>
        </p:nvSpPr>
        <p:spPr>
          <a:xfrm>
            <a:off x="8354544" y="3229338"/>
            <a:ext cx="7200000" cy="3538870"/>
          </a:xfrm>
          <a:prstGeom prst="rect">
            <a:avLst/>
          </a:prstGeom>
        </p:spPr>
        <p:txBody>
          <a:bodyPr lIns="108000" tIns="108000" rIns="108000" bIns="108000" numCol="1" spcCol="720000" anchor="t" anchorCtr="0">
            <a:normAutofit/>
          </a:bodyPr>
          <a:lstStyle>
            <a:lvl1pPr marL="0" indent="0" algn="ctr">
              <a:buNone/>
              <a:defRPr sz="24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 </a:t>
            </a:r>
            <a:r>
              <a:rPr lang="en-US" dirty="0" err="1"/>
              <a:t>Sed</a:t>
            </a:r>
            <a:r>
              <a:rPr lang="en-US" dirty="0"/>
              <a:t> </a:t>
            </a:r>
            <a:r>
              <a:rPr lang="en-US" dirty="0" err="1"/>
              <a:t>fringilla</a:t>
            </a:r>
            <a:r>
              <a:rPr lang="en-US" dirty="0"/>
              <a:t> </a:t>
            </a:r>
            <a:r>
              <a:rPr lang="en-US" dirty="0" err="1"/>
              <a:t>mauris</a:t>
            </a:r>
            <a:r>
              <a:rPr lang="en-US" dirty="0"/>
              <a:t> sit </a:t>
            </a:r>
            <a:r>
              <a:rPr lang="en-US" dirty="0" err="1"/>
              <a:t>amet</a:t>
            </a:r>
            <a:r>
              <a:rPr lang="en-US" dirty="0"/>
              <a:t> </a:t>
            </a:r>
            <a:r>
              <a:rPr lang="en-US" dirty="0" err="1"/>
              <a:t>nibh</a:t>
            </a:r>
            <a:r>
              <a:rPr lang="en-US" dirty="0"/>
              <a:t>. </a:t>
            </a:r>
            <a:r>
              <a:rPr lang="en-US" dirty="0" err="1"/>
              <a:t>Donec</a:t>
            </a:r>
            <a:r>
              <a:rPr lang="en-US" dirty="0"/>
              <a:t> </a:t>
            </a:r>
            <a:r>
              <a:rPr lang="en-US" dirty="0" err="1"/>
              <a:t>sodales</a:t>
            </a:r>
            <a:r>
              <a:rPr lang="en-US" dirty="0"/>
              <a:t> </a:t>
            </a:r>
            <a:r>
              <a:rPr lang="en-US" dirty="0" err="1"/>
              <a:t>sagittis</a:t>
            </a:r>
            <a:r>
              <a:rPr lang="en-US" dirty="0"/>
              <a:t> magna.</a:t>
            </a:r>
            <a:r>
              <a:rPr lang="el-GR" dirty="0"/>
              <a:t> </a:t>
            </a:r>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p>
        </p:txBody>
      </p:sp>
      <p:sp>
        <p:nvSpPr>
          <p:cNvPr id="53" name="Text Placeholder 25"/>
          <p:cNvSpPr>
            <a:spLocks noGrp="1"/>
          </p:cNvSpPr>
          <p:nvPr>
            <p:ph type="body" sz="quarter" idx="32" hasCustomPrompt="1"/>
          </p:nvPr>
        </p:nvSpPr>
        <p:spPr>
          <a:xfrm>
            <a:off x="8354543" y="2430866"/>
            <a:ext cx="7200000" cy="668336"/>
          </a:xfrm>
          <a:prstGeom prst="rect">
            <a:avLst/>
          </a:prstGeom>
        </p:spPr>
        <p:txBody>
          <a:bodyPr wrap="square" lIns="0" tIns="0" rIns="0" bIns="0" anchor="b" anchorCtr="0">
            <a:noAutofit/>
          </a:bodyPr>
          <a:lstStyle>
            <a:lvl1pPr marL="0" indent="0" algn="ctr">
              <a:lnSpc>
                <a:spcPct val="85000"/>
              </a:lnSpc>
              <a:spcBef>
                <a:spcPts val="0"/>
              </a:spcBef>
              <a:buNone/>
              <a:defRPr sz="48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2</a:t>
            </a:r>
          </a:p>
        </p:txBody>
      </p:sp>
      <p:pic>
        <p:nvPicPr>
          <p:cNvPr id="23" name="Picture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pic>
        <p:nvPicPr>
          <p:cNvPr id="24" name="Picture 2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sp>
        <p:nvSpPr>
          <p:cNvPr id="26"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Helvetica" charset="0"/>
                <a:ea typeface="Helvetica" charset="0"/>
                <a:cs typeface="Helvetica" charset="0"/>
              </a:defRPr>
            </a:lvl1pPr>
          </a:lstStyle>
          <a:p>
            <a:r>
              <a:rPr lang="en-US"/>
              <a:t>OpenAIRE - EOSC Hub - EC meeting | Amsterdam | 15th Dec 2017</a:t>
            </a:r>
            <a:endParaRPr lang="en-US" dirty="0"/>
          </a:p>
        </p:txBody>
      </p:sp>
      <p:sp>
        <p:nvSpPr>
          <p:cNvPr id="27"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Helvetica" charset="0"/>
                <a:ea typeface="Helvetica" charset="0"/>
                <a:cs typeface="Helvetica" charset="0"/>
              </a:defRPr>
            </a:lvl1pPr>
          </a:lstStyle>
          <a:p>
            <a:fld id="{CA77D4BE-F539-D04A-8CB9-4B543B2D7FFD}" type="slidenum">
              <a:rPr lang="en-GB" smtClean="0"/>
              <a:pPr/>
              <a:t>‹#›</a:t>
            </a:fld>
            <a:endParaRPr lang="en-GB"/>
          </a:p>
        </p:txBody>
      </p:sp>
      <p:pic>
        <p:nvPicPr>
          <p:cNvPr id="28" name="Picture 2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29" name="Picture 2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 Blocks">
    <p:spTree>
      <p:nvGrpSpPr>
        <p:cNvPr id="1" name=""/>
        <p:cNvGrpSpPr/>
        <p:nvPr/>
      </p:nvGrpSpPr>
      <p:grpSpPr>
        <a:xfrm>
          <a:off x="0" y="0"/>
          <a:ext cx="0" cy="0"/>
          <a:chOff x="0" y="0"/>
          <a:chExt cx="0" cy="0"/>
        </a:xfrm>
      </p:grpSpPr>
      <p:sp>
        <p:nvSpPr>
          <p:cNvPr id="5" name="Text Placeholder 25"/>
          <p:cNvSpPr>
            <a:spLocks noGrp="1"/>
          </p:cNvSpPr>
          <p:nvPr>
            <p:ph type="body" sz="quarter" idx="10" hasCustomPrompt="1"/>
          </p:nvPr>
        </p:nvSpPr>
        <p:spPr>
          <a:xfrm>
            <a:off x="722774" y="355600"/>
            <a:ext cx="14826237" cy="1104900"/>
          </a:xfrm>
          <a:prstGeom prst="rect">
            <a:avLst/>
          </a:prstGeom>
        </p:spPr>
        <p:txBody>
          <a:bodyPr wrap="square" lIns="0" tIns="0" rIns="0" bIns="0" anchor="b" anchorCtr="0">
            <a:normAutofit/>
          </a:bodyPr>
          <a:lstStyle>
            <a:lvl1pPr marL="0" indent="0" algn="ctr">
              <a:lnSpc>
                <a:spcPct val="85000"/>
              </a:lnSpc>
              <a:spcBef>
                <a:spcPts val="0"/>
              </a:spcBef>
              <a:buNone/>
              <a:defRPr sz="5400" b="1" i="0" spc="-300" baseline="0">
                <a:solidFill>
                  <a:schemeClr val="accent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a:t>
            </a:r>
            <a:r>
              <a:rPr lang="el-GR" dirty="0"/>
              <a:t>- 6</a:t>
            </a:r>
            <a:r>
              <a:rPr lang="en-US" dirty="0"/>
              <a:t> Boxes</a:t>
            </a:r>
          </a:p>
        </p:txBody>
      </p:sp>
      <p:sp>
        <p:nvSpPr>
          <p:cNvPr id="3" name="TextBox 2"/>
          <p:cNvSpPr txBox="1"/>
          <p:nvPr userDrawn="1"/>
        </p:nvSpPr>
        <p:spPr>
          <a:xfrm>
            <a:off x="18712067" y="3610626"/>
            <a:ext cx="96245"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13821973" y="-500296"/>
            <a:ext cx="1933731" cy="2934324"/>
          </a:xfrm>
          <a:prstGeom prst="rect">
            <a:avLst/>
          </a:prstGeom>
        </p:spPr>
      </p:pic>
      <p:sp>
        <p:nvSpPr>
          <p:cNvPr id="31" name="Rectangle 30"/>
          <p:cNvSpPr/>
          <p:nvPr userDrawn="1"/>
        </p:nvSpPr>
        <p:spPr>
          <a:xfrm>
            <a:off x="711200" y="1760109"/>
            <a:ext cx="4532131" cy="180000"/>
          </a:xfrm>
          <a:prstGeom prst="rect">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36" name="Rectangle 35"/>
          <p:cNvSpPr/>
          <p:nvPr userDrawn="1"/>
        </p:nvSpPr>
        <p:spPr>
          <a:xfrm>
            <a:off x="5861934" y="1760109"/>
            <a:ext cx="4532131" cy="180000"/>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1" name="Rectangle 40"/>
          <p:cNvSpPr/>
          <p:nvPr userDrawn="1"/>
        </p:nvSpPr>
        <p:spPr>
          <a:xfrm>
            <a:off x="11012668" y="1760109"/>
            <a:ext cx="4532131" cy="180000"/>
          </a:xfrm>
          <a:prstGeom prst="rect">
            <a:avLst/>
          </a:prstGeom>
          <a:solidFill>
            <a:schemeClr val="accent4"/>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21"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Helvetica" charset="0"/>
                <a:ea typeface="Helvetica" charset="0"/>
                <a:cs typeface="Helvetica" charset="0"/>
              </a:defRPr>
            </a:lvl1pPr>
          </a:lstStyle>
          <a:p>
            <a:r>
              <a:rPr lang="en-US"/>
              <a:t>OpenAIRE - EOSC Hub - EC meeting | Amsterdam | 15th Dec 2017</a:t>
            </a:r>
            <a:endParaRPr lang="en-US" dirty="0"/>
          </a:p>
        </p:txBody>
      </p:sp>
      <p:sp>
        <p:nvSpPr>
          <p:cNvPr id="48" name="Text Placeholder 15"/>
          <p:cNvSpPr>
            <a:spLocks noGrp="1"/>
          </p:cNvSpPr>
          <p:nvPr>
            <p:ph type="body" sz="quarter" idx="27" hasCustomPrompt="1"/>
          </p:nvPr>
        </p:nvSpPr>
        <p:spPr>
          <a:xfrm>
            <a:off x="711201" y="2591412"/>
            <a:ext cx="4532130" cy="1746790"/>
          </a:xfrm>
          <a:prstGeom prst="rect">
            <a:avLst/>
          </a:prstGeom>
        </p:spPr>
        <p:txBody>
          <a:bodyPr lIns="108000" tIns="108000" rIns="108000" bIns="36000" numCol="1" spcCol="720000" anchor="t" anchorCtr="0">
            <a:normAutofit/>
          </a:bodyPr>
          <a:lstStyle>
            <a:lvl1pPr marL="0" indent="0" algn="ctr">
              <a:buNone/>
              <a:defRPr sz="22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a:t>
            </a:r>
          </a:p>
        </p:txBody>
      </p:sp>
      <p:sp>
        <p:nvSpPr>
          <p:cNvPr id="49" name="Text Placeholder 25"/>
          <p:cNvSpPr>
            <a:spLocks noGrp="1"/>
          </p:cNvSpPr>
          <p:nvPr>
            <p:ph type="body" sz="quarter" idx="28" hasCustomPrompt="1"/>
          </p:nvPr>
        </p:nvSpPr>
        <p:spPr>
          <a:xfrm>
            <a:off x="711200" y="1940109"/>
            <a:ext cx="4532132" cy="668336"/>
          </a:xfrm>
          <a:prstGeom prst="rect">
            <a:avLst/>
          </a:prstGeom>
        </p:spPr>
        <p:txBody>
          <a:bodyPr wrap="square" lIns="0" tIns="0" rIns="0" bIns="0" anchor="b" anchorCtr="0">
            <a:normAutofit/>
          </a:bodyPr>
          <a:lstStyle>
            <a:lvl1pPr marL="0" indent="0" algn="ctr">
              <a:lnSpc>
                <a:spcPct val="85000"/>
              </a:lnSpc>
              <a:spcBef>
                <a:spcPts val="0"/>
              </a:spcBef>
              <a:buNone/>
              <a:defRPr sz="40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1</a:t>
            </a:r>
          </a:p>
        </p:txBody>
      </p:sp>
      <p:sp>
        <p:nvSpPr>
          <p:cNvPr id="23" name="Text Placeholder 15"/>
          <p:cNvSpPr>
            <a:spLocks noGrp="1"/>
          </p:cNvSpPr>
          <p:nvPr>
            <p:ph type="body" sz="quarter" idx="29" hasCustomPrompt="1"/>
          </p:nvPr>
        </p:nvSpPr>
        <p:spPr>
          <a:xfrm>
            <a:off x="5861935" y="2591412"/>
            <a:ext cx="4532130" cy="1746790"/>
          </a:xfrm>
          <a:prstGeom prst="rect">
            <a:avLst/>
          </a:prstGeom>
        </p:spPr>
        <p:txBody>
          <a:bodyPr lIns="108000" tIns="108000" rIns="108000" bIns="36000" numCol="1" spcCol="720000" anchor="t" anchorCtr="0">
            <a:normAutofit/>
          </a:bodyPr>
          <a:lstStyle>
            <a:lvl1pPr marL="0" indent="0" algn="ctr">
              <a:buNone/>
              <a:defRPr sz="22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a:t>
            </a:r>
          </a:p>
        </p:txBody>
      </p:sp>
      <p:sp>
        <p:nvSpPr>
          <p:cNvPr id="24" name="Text Placeholder 25"/>
          <p:cNvSpPr>
            <a:spLocks noGrp="1"/>
          </p:cNvSpPr>
          <p:nvPr>
            <p:ph type="body" sz="quarter" idx="30" hasCustomPrompt="1"/>
          </p:nvPr>
        </p:nvSpPr>
        <p:spPr>
          <a:xfrm>
            <a:off x="5861934" y="1940109"/>
            <a:ext cx="4532132" cy="668336"/>
          </a:xfrm>
          <a:prstGeom prst="rect">
            <a:avLst/>
          </a:prstGeom>
        </p:spPr>
        <p:txBody>
          <a:bodyPr wrap="square" lIns="0" tIns="0" rIns="0" bIns="0" anchor="b" anchorCtr="0">
            <a:normAutofit/>
          </a:bodyPr>
          <a:lstStyle>
            <a:lvl1pPr marL="0" indent="0" algn="ctr">
              <a:lnSpc>
                <a:spcPct val="85000"/>
              </a:lnSpc>
              <a:spcBef>
                <a:spcPts val="0"/>
              </a:spcBef>
              <a:buNone/>
              <a:defRPr sz="40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a:t>
            </a:r>
            <a:r>
              <a:rPr lang="el-GR" dirty="0"/>
              <a:t>2</a:t>
            </a:r>
            <a:endParaRPr lang="en-US" dirty="0"/>
          </a:p>
        </p:txBody>
      </p:sp>
      <p:sp>
        <p:nvSpPr>
          <p:cNvPr id="25" name="Text Placeholder 15"/>
          <p:cNvSpPr>
            <a:spLocks noGrp="1"/>
          </p:cNvSpPr>
          <p:nvPr>
            <p:ph type="body" sz="quarter" idx="31" hasCustomPrompt="1"/>
          </p:nvPr>
        </p:nvSpPr>
        <p:spPr>
          <a:xfrm>
            <a:off x="11005306" y="2591412"/>
            <a:ext cx="4532130" cy="1746790"/>
          </a:xfrm>
          <a:prstGeom prst="rect">
            <a:avLst/>
          </a:prstGeom>
        </p:spPr>
        <p:txBody>
          <a:bodyPr lIns="108000" tIns="108000" rIns="108000" bIns="36000" numCol="1" spcCol="720000" anchor="t" anchorCtr="0">
            <a:normAutofit/>
          </a:bodyPr>
          <a:lstStyle>
            <a:lvl1pPr marL="0" indent="0" algn="ctr">
              <a:buNone/>
              <a:defRPr sz="22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a:t>
            </a:r>
          </a:p>
        </p:txBody>
      </p:sp>
      <p:sp>
        <p:nvSpPr>
          <p:cNvPr id="26" name="Text Placeholder 25"/>
          <p:cNvSpPr>
            <a:spLocks noGrp="1"/>
          </p:cNvSpPr>
          <p:nvPr>
            <p:ph type="body" sz="quarter" idx="32" hasCustomPrompt="1"/>
          </p:nvPr>
        </p:nvSpPr>
        <p:spPr>
          <a:xfrm>
            <a:off x="11005305" y="1940109"/>
            <a:ext cx="4532132" cy="668336"/>
          </a:xfrm>
          <a:prstGeom prst="rect">
            <a:avLst/>
          </a:prstGeom>
        </p:spPr>
        <p:txBody>
          <a:bodyPr wrap="square" lIns="0" tIns="0" rIns="0" bIns="0" anchor="b" anchorCtr="0">
            <a:normAutofit/>
          </a:bodyPr>
          <a:lstStyle>
            <a:lvl1pPr marL="0" indent="0" algn="ctr">
              <a:lnSpc>
                <a:spcPct val="85000"/>
              </a:lnSpc>
              <a:spcBef>
                <a:spcPts val="0"/>
              </a:spcBef>
              <a:buNone/>
              <a:defRPr sz="40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a:t>
            </a:r>
            <a:r>
              <a:rPr lang="el-GR" dirty="0"/>
              <a:t>3</a:t>
            </a:r>
            <a:endParaRPr lang="en-US" dirty="0"/>
          </a:p>
        </p:txBody>
      </p:sp>
      <p:sp>
        <p:nvSpPr>
          <p:cNvPr id="45" name="Rectangle 44"/>
          <p:cNvSpPr/>
          <p:nvPr userDrawn="1"/>
        </p:nvSpPr>
        <p:spPr>
          <a:xfrm>
            <a:off x="711200" y="4841820"/>
            <a:ext cx="4532131" cy="180000"/>
          </a:xfrm>
          <a:prstGeom prst="rect">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6" name="Rectangle 45"/>
          <p:cNvSpPr/>
          <p:nvPr userDrawn="1"/>
        </p:nvSpPr>
        <p:spPr>
          <a:xfrm>
            <a:off x="5861934" y="4841820"/>
            <a:ext cx="4532131" cy="180000"/>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7" name="Rectangle 46"/>
          <p:cNvSpPr/>
          <p:nvPr userDrawn="1"/>
        </p:nvSpPr>
        <p:spPr>
          <a:xfrm>
            <a:off x="11012668" y="4714453"/>
            <a:ext cx="4532131" cy="434734"/>
          </a:xfrm>
          <a:prstGeom prst="rect">
            <a:avLst/>
          </a:prstGeom>
          <a:solidFill>
            <a:schemeClr val="accent4"/>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Helvetica" charset="0"/>
              <a:ea typeface="Helvetica" charset="0"/>
              <a:cs typeface="Helvetica" charset="0"/>
              <a:sym typeface="Helvetica Light"/>
            </a:endParaRPr>
          </a:p>
        </p:txBody>
      </p:sp>
      <p:sp>
        <p:nvSpPr>
          <p:cNvPr id="57" name="Text Placeholder 15"/>
          <p:cNvSpPr>
            <a:spLocks noGrp="1"/>
          </p:cNvSpPr>
          <p:nvPr>
            <p:ph type="body" sz="quarter" idx="33" hasCustomPrompt="1"/>
          </p:nvPr>
        </p:nvSpPr>
        <p:spPr>
          <a:xfrm>
            <a:off x="711201" y="5673123"/>
            <a:ext cx="4532130" cy="1746790"/>
          </a:xfrm>
          <a:prstGeom prst="rect">
            <a:avLst/>
          </a:prstGeom>
        </p:spPr>
        <p:txBody>
          <a:bodyPr lIns="108000" tIns="108000" rIns="108000" bIns="36000" numCol="1" spcCol="720000" anchor="t" anchorCtr="0">
            <a:normAutofit/>
          </a:bodyPr>
          <a:lstStyle>
            <a:lvl1pPr marL="0" indent="0" algn="ctr">
              <a:buNone/>
              <a:defRPr sz="22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a:t>
            </a:r>
          </a:p>
        </p:txBody>
      </p:sp>
      <p:sp>
        <p:nvSpPr>
          <p:cNvPr id="58" name="Text Placeholder 25"/>
          <p:cNvSpPr>
            <a:spLocks noGrp="1"/>
          </p:cNvSpPr>
          <p:nvPr>
            <p:ph type="body" sz="quarter" idx="34" hasCustomPrompt="1"/>
          </p:nvPr>
        </p:nvSpPr>
        <p:spPr>
          <a:xfrm>
            <a:off x="711200" y="5021820"/>
            <a:ext cx="4532132" cy="668336"/>
          </a:xfrm>
          <a:prstGeom prst="rect">
            <a:avLst/>
          </a:prstGeom>
        </p:spPr>
        <p:txBody>
          <a:bodyPr wrap="square" lIns="0" tIns="0" rIns="0" bIns="0" anchor="b" anchorCtr="0">
            <a:normAutofit/>
          </a:bodyPr>
          <a:lstStyle>
            <a:lvl1pPr marL="0" indent="0" algn="ctr">
              <a:lnSpc>
                <a:spcPct val="85000"/>
              </a:lnSpc>
              <a:spcBef>
                <a:spcPts val="0"/>
              </a:spcBef>
              <a:buNone/>
              <a:defRPr sz="40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a:t>
            </a:r>
            <a:r>
              <a:rPr lang="el-GR" dirty="0"/>
              <a:t>4</a:t>
            </a:r>
            <a:endParaRPr lang="en-US" dirty="0"/>
          </a:p>
        </p:txBody>
      </p:sp>
      <p:sp>
        <p:nvSpPr>
          <p:cNvPr id="59" name="Text Placeholder 15"/>
          <p:cNvSpPr>
            <a:spLocks noGrp="1"/>
          </p:cNvSpPr>
          <p:nvPr>
            <p:ph type="body" sz="quarter" idx="35" hasCustomPrompt="1"/>
          </p:nvPr>
        </p:nvSpPr>
        <p:spPr>
          <a:xfrm>
            <a:off x="5861935" y="5673123"/>
            <a:ext cx="4532130" cy="1746790"/>
          </a:xfrm>
          <a:prstGeom prst="rect">
            <a:avLst/>
          </a:prstGeom>
        </p:spPr>
        <p:txBody>
          <a:bodyPr lIns="108000" tIns="108000" rIns="108000" bIns="36000" numCol="1" spcCol="720000" anchor="t" anchorCtr="0">
            <a:normAutofit/>
          </a:bodyPr>
          <a:lstStyle>
            <a:lvl1pPr marL="0" indent="0" algn="ctr">
              <a:buNone/>
              <a:defRPr sz="22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a:t>
            </a:r>
          </a:p>
        </p:txBody>
      </p:sp>
      <p:sp>
        <p:nvSpPr>
          <p:cNvPr id="60" name="Text Placeholder 25"/>
          <p:cNvSpPr>
            <a:spLocks noGrp="1"/>
          </p:cNvSpPr>
          <p:nvPr>
            <p:ph type="body" sz="quarter" idx="36" hasCustomPrompt="1"/>
          </p:nvPr>
        </p:nvSpPr>
        <p:spPr>
          <a:xfrm>
            <a:off x="5861934" y="5021820"/>
            <a:ext cx="4532132" cy="668336"/>
          </a:xfrm>
          <a:prstGeom prst="rect">
            <a:avLst/>
          </a:prstGeom>
        </p:spPr>
        <p:txBody>
          <a:bodyPr wrap="square" lIns="0" tIns="0" rIns="0" bIns="0" anchor="b" anchorCtr="0">
            <a:normAutofit/>
          </a:bodyPr>
          <a:lstStyle>
            <a:lvl1pPr marL="0" indent="0" algn="ctr">
              <a:lnSpc>
                <a:spcPct val="85000"/>
              </a:lnSpc>
              <a:spcBef>
                <a:spcPts val="0"/>
              </a:spcBef>
              <a:buNone/>
              <a:defRPr sz="40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a:t>
            </a:r>
            <a:r>
              <a:rPr lang="el-GR" dirty="0"/>
              <a:t>5</a:t>
            </a:r>
            <a:endParaRPr lang="en-US" dirty="0"/>
          </a:p>
        </p:txBody>
      </p:sp>
      <p:sp>
        <p:nvSpPr>
          <p:cNvPr id="61" name="Text Placeholder 15"/>
          <p:cNvSpPr>
            <a:spLocks noGrp="1"/>
          </p:cNvSpPr>
          <p:nvPr>
            <p:ph type="body" sz="quarter" idx="37" hasCustomPrompt="1"/>
          </p:nvPr>
        </p:nvSpPr>
        <p:spPr>
          <a:xfrm>
            <a:off x="11005306" y="5673123"/>
            <a:ext cx="4532130" cy="1746790"/>
          </a:xfrm>
          <a:prstGeom prst="rect">
            <a:avLst/>
          </a:prstGeom>
        </p:spPr>
        <p:txBody>
          <a:bodyPr lIns="108000" tIns="108000" rIns="108000" bIns="36000" numCol="1" spcCol="720000" anchor="t" anchorCtr="0">
            <a:normAutofit/>
          </a:bodyPr>
          <a:lstStyle>
            <a:lvl1pPr marL="0" indent="0" algn="ctr">
              <a:buNone/>
              <a:defRPr sz="2200" b="0" i="0" spc="-150" baseline="0">
                <a:solidFill>
                  <a:schemeClr val="tx2"/>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a:t>
            </a:r>
          </a:p>
        </p:txBody>
      </p:sp>
      <p:sp>
        <p:nvSpPr>
          <p:cNvPr id="62" name="Text Placeholder 25"/>
          <p:cNvSpPr>
            <a:spLocks noGrp="1"/>
          </p:cNvSpPr>
          <p:nvPr>
            <p:ph type="body" sz="quarter" idx="38" hasCustomPrompt="1"/>
          </p:nvPr>
        </p:nvSpPr>
        <p:spPr>
          <a:xfrm>
            <a:off x="11005305" y="5021820"/>
            <a:ext cx="4532132" cy="668336"/>
          </a:xfrm>
          <a:prstGeom prst="rect">
            <a:avLst/>
          </a:prstGeom>
        </p:spPr>
        <p:txBody>
          <a:bodyPr wrap="square" lIns="0" tIns="0" rIns="0" bIns="0" anchor="b" anchorCtr="0">
            <a:normAutofit/>
          </a:bodyPr>
          <a:lstStyle>
            <a:lvl1pPr marL="0" indent="0" algn="ctr">
              <a:lnSpc>
                <a:spcPct val="85000"/>
              </a:lnSpc>
              <a:spcBef>
                <a:spcPts val="0"/>
              </a:spcBef>
              <a:buNone/>
              <a:defRPr sz="4000" b="1" i="0" spc="-150" baseline="0">
                <a:solidFill>
                  <a:schemeClr val="tx2"/>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Option </a:t>
            </a:r>
            <a:r>
              <a:rPr lang="el-GR" dirty="0"/>
              <a:t>6</a:t>
            </a:r>
            <a:endParaRPr lang="en-US" dirty="0"/>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pic>
        <p:nvPicPr>
          <p:cNvPr id="29" name="Picture 2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sp>
        <p:nvSpPr>
          <p:cNvPr id="30"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Helvetica" charset="0"/>
                <a:ea typeface="Helvetica" charset="0"/>
                <a:cs typeface="Helvetica" charset="0"/>
              </a:defRPr>
            </a:lvl1pPr>
          </a:lstStyle>
          <a:p>
            <a:fld id="{CA77D4BE-F539-D04A-8CB9-4B543B2D7FFD}" type="slidenum">
              <a:rPr lang="en-GB" smtClean="0"/>
              <a:pPr/>
              <a:t>‹#›</a:t>
            </a:fld>
            <a:endParaRPr lang="en-GB"/>
          </a:p>
        </p:txBody>
      </p:sp>
      <p:pic>
        <p:nvPicPr>
          <p:cNvPr id="33" name="Picture 3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34" name="Picture 3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2119016289"/>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Photos - Texts">
    <p:spTree>
      <p:nvGrpSpPr>
        <p:cNvPr id="1" name=""/>
        <p:cNvGrpSpPr/>
        <p:nvPr/>
      </p:nvGrpSpPr>
      <p:grpSpPr>
        <a:xfrm>
          <a:off x="0" y="0"/>
          <a:ext cx="0" cy="0"/>
          <a:chOff x="0" y="0"/>
          <a:chExt cx="0" cy="0"/>
        </a:xfrm>
      </p:grpSpPr>
      <p:sp>
        <p:nvSpPr>
          <p:cNvPr id="8" name="Picture Placeholder 34"/>
          <p:cNvSpPr>
            <a:spLocks noGrp="1" noChangeAspect="1"/>
          </p:cNvSpPr>
          <p:nvPr>
            <p:ph type="pic" sz="quarter" idx="15" hasCustomPrompt="1"/>
          </p:nvPr>
        </p:nvSpPr>
        <p:spPr>
          <a:xfrm>
            <a:off x="1615152" y="1680446"/>
            <a:ext cx="2369671" cy="2373159"/>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endParaRPr lang="en-US" dirty="0"/>
          </a:p>
        </p:txBody>
      </p:sp>
      <p:sp>
        <p:nvSpPr>
          <p:cNvPr id="13" name="Text Placeholder 15"/>
          <p:cNvSpPr>
            <a:spLocks noGrp="1"/>
          </p:cNvSpPr>
          <p:nvPr>
            <p:ph type="body" sz="quarter" idx="24" hasCustomPrompt="1"/>
          </p:nvPr>
        </p:nvSpPr>
        <p:spPr>
          <a:xfrm>
            <a:off x="1240407" y="4309135"/>
            <a:ext cx="3119156" cy="509701"/>
          </a:xfrm>
          <a:prstGeom prst="rect">
            <a:avLst/>
          </a:prstGeom>
        </p:spPr>
        <p:txBody>
          <a:bodyPr lIns="0" tIns="0" rIns="0" bIns="0" anchor="t" anchorCtr="0">
            <a:normAutofit/>
          </a:bodyPr>
          <a:lstStyle>
            <a:lvl1pPr marL="0" indent="0" algn="ctr">
              <a:buNone/>
              <a:defRPr sz="32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1</a:t>
            </a:r>
          </a:p>
        </p:txBody>
      </p:sp>
      <p:sp>
        <p:nvSpPr>
          <p:cNvPr id="14" name="Text Placeholder 15"/>
          <p:cNvSpPr>
            <a:spLocks noGrp="1"/>
          </p:cNvSpPr>
          <p:nvPr>
            <p:ph type="body" sz="quarter" idx="25" hasCustomPrompt="1"/>
          </p:nvPr>
        </p:nvSpPr>
        <p:spPr>
          <a:xfrm>
            <a:off x="1224440" y="4818836"/>
            <a:ext cx="3159310" cy="2597964"/>
          </a:xfrm>
          <a:prstGeom prst="rect">
            <a:avLst/>
          </a:prstGeom>
        </p:spPr>
        <p:txBody>
          <a:bodyPr lIns="0" tIns="72000" rIns="0" bIns="0" numCol="1" spcCol="450000" anchor="t" anchorCtr="0">
            <a:normAutofit/>
          </a:bodyPr>
          <a:lstStyle>
            <a:lvl1pPr marL="0" indent="0" algn="ctr">
              <a:buNone/>
              <a:defRPr sz="2400" b="0" i="0" spc="-51"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sp>
        <p:nvSpPr>
          <p:cNvPr id="18" name="Text Placeholder 15"/>
          <p:cNvSpPr>
            <a:spLocks noGrp="1"/>
          </p:cNvSpPr>
          <p:nvPr>
            <p:ph type="body" sz="quarter" idx="26" hasCustomPrompt="1"/>
          </p:nvPr>
        </p:nvSpPr>
        <p:spPr>
          <a:xfrm>
            <a:off x="4759520" y="4309135"/>
            <a:ext cx="3167530" cy="509701"/>
          </a:xfrm>
          <a:prstGeom prst="rect">
            <a:avLst/>
          </a:prstGeom>
        </p:spPr>
        <p:txBody>
          <a:bodyPr lIns="0" tIns="0" rIns="0" bIns="0" anchor="t" anchorCtr="0">
            <a:normAutofit/>
          </a:bodyPr>
          <a:lstStyle>
            <a:lvl1pPr marL="0" indent="0" algn="ctr">
              <a:buNone/>
              <a:defRPr sz="32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2</a:t>
            </a:r>
          </a:p>
        </p:txBody>
      </p:sp>
      <p:sp>
        <p:nvSpPr>
          <p:cNvPr id="19" name="Text Placeholder 15"/>
          <p:cNvSpPr>
            <a:spLocks noGrp="1"/>
          </p:cNvSpPr>
          <p:nvPr>
            <p:ph type="body" sz="quarter" idx="27" hasCustomPrompt="1"/>
          </p:nvPr>
        </p:nvSpPr>
        <p:spPr>
          <a:xfrm>
            <a:off x="4767740" y="4818836"/>
            <a:ext cx="3159310" cy="2597964"/>
          </a:xfrm>
          <a:prstGeom prst="rect">
            <a:avLst/>
          </a:prstGeom>
        </p:spPr>
        <p:txBody>
          <a:bodyPr lIns="0" tIns="72000" rIns="0" bIns="0" numCol="1" spcCol="450000" anchor="t" anchorCtr="0">
            <a:normAutofit/>
          </a:bodyPr>
          <a:lstStyle>
            <a:lvl1pPr marL="0" indent="0" algn="ctr">
              <a:buNone/>
              <a:defRPr sz="2400" b="0" i="0" spc="-51"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l-GR" dirty="0"/>
              <a:t>.</a:t>
            </a:r>
            <a:endParaRPr lang="en-US" dirty="0"/>
          </a:p>
        </p:txBody>
      </p:sp>
      <p:sp>
        <p:nvSpPr>
          <p:cNvPr id="20" name="Text Placeholder 15"/>
          <p:cNvSpPr>
            <a:spLocks noGrp="1"/>
          </p:cNvSpPr>
          <p:nvPr>
            <p:ph type="body" sz="quarter" idx="28" hasCustomPrompt="1"/>
          </p:nvPr>
        </p:nvSpPr>
        <p:spPr>
          <a:xfrm>
            <a:off x="8331081" y="4309135"/>
            <a:ext cx="3167530" cy="509701"/>
          </a:xfrm>
          <a:prstGeom prst="rect">
            <a:avLst/>
          </a:prstGeom>
        </p:spPr>
        <p:txBody>
          <a:bodyPr lIns="0" tIns="0" rIns="0" bIns="0" anchor="t" anchorCtr="0">
            <a:normAutofit/>
          </a:bodyPr>
          <a:lstStyle>
            <a:lvl1pPr marL="0" indent="0" algn="ctr">
              <a:buNone/>
              <a:defRPr sz="32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3</a:t>
            </a:r>
          </a:p>
        </p:txBody>
      </p:sp>
      <p:sp>
        <p:nvSpPr>
          <p:cNvPr id="21" name="Text Placeholder 15"/>
          <p:cNvSpPr>
            <a:spLocks noGrp="1"/>
          </p:cNvSpPr>
          <p:nvPr>
            <p:ph type="body" sz="quarter" idx="29" hasCustomPrompt="1"/>
          </p:nvPr>
        </p:nvSpPr>
        <p:spPr>
          <a:xfrm>
            <a:off x="8339301" y="4818836"/>
            <a:ext cx="3159310" cy="2597964"/>
          </a:xfrm>
          <a:prstGeom prst="rect">
            <a:avLst/>
          </a:prstGeom>
        </p:spPr>
        <p:txBody>
          <a:bodyPr lIns="0" tIns="72000" rIns="0" bIns="0" numCol="1" spcCol="450000" anchor="t" anchorCtr="0">
            <a:normAutofit/>
          </a:bodyPr>
          <a:lstStyle>
            <a:lvl1pPr marL="0" indent="0" algn="ctr">
              <a:buNone/>
              <a:defRPr sz="2400" b="0" i="0" spc="-51"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l-GR" dirty="0"/>
              <a:t>.</a:t>
            </a:r>
            <a:endParaRPr lang="en-US" dirty="0"/>
          </a:p>
        </p:txBody>
      </p:sp>
      <p:sp>
        <p:nvSpPr>
          <p:cNvPr id="22" name="Text Placeholder 15"/>
          <p:cNvSpPr>
            <a:spLocks noGrp="1"/>
          </p:cNvSpPr>
          <p:nvPr>
            <p:ph type="body" sz="quarter" idx="30" hasCustomPrompt="1"/>
          </p:nvPr>
        </p:nvSpPr>
        <p:spPr>
          <a:xfrm>
            <a:off x="11842940" y="4309135"/>
            <a:ext cx="3167530" cy="509701"/>
          </a:xfrm>
          <a:prstGeom prst="rect">
            <a:avLst/>
          </a:prstGeom>
        </p:spPr>
        <p:txBody>
          <a:bodyPr lIns="0" tIns="0" rIns="0" bIns="0" anchor="t" anchorCtr="0">
            <a:normAutofit/>
          </a:bodyPr>
          <a:lstStyle>
            <a:lvl1pPr marL="0" indent="0" algn="ctr">
              <a:buNone/>
              <a:defRPr sz="32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4</a:t>
            </a:r>
          </a:p>
        </p:txBody>
      </p:sp>
      <p:sp>
        <p:nvSpPr>
          <p:cNvPr id="23" name="Text Placeholder 15"/>
          <p:cNvSpPr>
            <a:spLocks noGrp="1"/>
          </p:cNvSpPr>
          <p:nvPr>
            <p:ph type="body" sz="quarter" idx="31" hasCustomPrompt="1"/>
          </p:nvPr>
        </p:nvSpPr>
        <p:spPr>
          <a:xfrm>
            <a:off x="11851160" y="4818836"/>
            <a:ext cx="3159310" cy="2597964"/>
          </a:xfrm>
          <a:prstGeom prst="rect">
            <a:avLst/>
          </a:prstGeom>
        </p:spPr>
        <p:txBody>
          <a:bodyPr lIns="0" tIns="72000" rIns="0" bIns="0" numCol="1" spcCol="450000" anchor="t" anchorCtr="0">
            <a:normAutofit/>
          </a:bodyPr>
          <a:lstStyle>
            <a:lvl1pPr marL="0" indent="0" algn="ctr">
              <a:buNone/>
              <a:defRPr sz="2400" b="0" i="0" spc="-51"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l-GR" dirty="0"/>
              <a:t>Ε</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a:t>
            </a:r>
          </a:p>
        </p:txBody>
      </p:sp>
      <p:sp>
        <p:nvSpPr>
          <p:cNvPr id="24" name="Picture Placeholder 34"/>
          <p:cNvSpPr>
            <a:spLocks noGrp="1" noChangeAspect="1"/>
          </p:cNvSpPr>
          <p:nvPr>
            <p:ph type="pic" sz="quarter" idx="32" hasCustomPrompt="1"/>
          </p:nvPr>
        </p:nvSpPr>
        <p:spPr>
          <a:xfrm>
            <a:off x="5158451" y="1680446"/>
            <a:ext cx="2369671" cy="2373159"/>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endParaRPr lang="en-US" dirty="0"/>
          </a:p>
        </p:txBody>
      </p:sp>
      <p:sp>
        <p:nvSpPr>
          <p:cNvPr id="25" name="Picture Placeholder 34"/>
          <p:cNvSpPr>
            <a:spLocks noGrp="1" noChangeAspect="1"/>
          </p:cNvSpPr>
          <p:nvPr>
            <p:ph type="pic" sz="quarter" idx="33" hasCustomPrompt="1"/>
          </p:nvPr>
        </p:nvSpPr>
        <p:spPr>
          <a:xfrm>
            <a:off x="8730012" y="1680446"/>
            <a:ext cx="2369671" cy="2373159"/>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endParaRPr lang="en-US" dirty="0"/>
          </a:p>
        </p:txBody>
      </p:sp>
      <p:sp>
        <p:nvSpPr>
          <p:cNvPr id="26" name="Picture Placeholder 34"/>
          <p:cNvSpPr>
            <a:spLocks noGrp="1" noChangeAspect="1"/>
          </p:cNvSpPr>
          <p:nvPr>
            <p:ph type="pic" sz="quarter" idx="34" hasCustomPrompt="1"/>
          </p:nvPr>
        </p:nvSpPr>
        <p:spPr>
          <a:xfrm>
            <a:off x="12241871" y="1680446"/>
            <a:ext cx="2369671" cy="2373159"/>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endParaRPr lang="en-US" dirty="0"/>
          </a:p>
        </p:txBody>
      </p:sp>
      <p:sp>
        <p:nvSpPr>
          <p:cNvPr id="27" name="Text Placeholder 25"/>
          <p:cNvSpPr>
            <a:spLocks noGrp="1"/>
          </p:cNvSpPr>
          <p:nvPr>
            <p:ph type="body" sz="quarter" idx="10" hasCustomPrompt="1"/>
          </p:nvPr>
        </p:nvSpPr>
        <p:spPr>
          <a:xfrm>
            <a:off x="711199" y="575733"/>
            <a:ext cx="14752577" cy="884767"/>
          </a:xfrm>
          <a:prstGeom prst="rect">
            <a:avLst/>
          </a:prstGeom>
        </p:spPr>
        <p:txBody>
          <a:bodyPr wrap="square" lIns="0" tIns="0" rIns="0" bIns="0" anchor="b" anchorCtr="0">
            <a:normAutofit/>
          </a:bodyPr>
          <a:lstStyle>
            <a:lvl1pPr marL="0" indent="0" algn="ctr">
              <a:lnSpc>
                <a:spcPct val="85000"/>
              </a:lnSpc>
              <a:spcBef>
                <a:spcPts val="0"/>
              </a:spcBef>
              <a:buNone/>
              <a:defRPr sz="4400" b="1" i="0" spc="-150" baseline="0">
                <a:solidFill>
                  <a:srgbClr val="2D3293"/>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DOLOR SIT</a:t>
            </a:r>
            <a:r>
              <a:rPr lang="el-GR" dirty="0"/>
              <a:t> </a:t>
            </a:r>
            <a:r>
              <a:rPr lang="mr-IN" dirty="0"/>
              <a:t>–</a:t>
            </a:r>
            <a:r>
              <a:rPr lang="el-GR" dirty="0"/>
              <a:t> 4 </a:t>
            </a:r>
            <a:r>
              <a:rPr lang="en-US" dirty="0"/>
              <a:t>Images</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sp>
        <p:nvSpPr>
          <p:cNvPr id="36" name="Footer Placeholder 9"/>
          <p:cNvSpPr>
            <a:spLocks noGrp="1"/>
          </p:cNvSpPr>
          <p:nvPr>
            <p:ph type="ftr" sz="quarter" idx="18"/>
          </p:nvPr>
        </p:nvSpPr>
        <p:spPr>
          <a:xfrm>
            <a:off x="7246916" y="8416031"/>
            <a:ext cx="8290521" cy="376237"/>
          </a:xfrm>
        </p:spPr>
        <p:txBody>
          <a:bodyPr>
            <a:normAutofit/>
          </a:bodyPr>
          <a:lstStyle>
            <a:lvl1pPr algn="r">
              <a:defRPr sz="1400" b="0" i="0" spc="0">
                <a:solidFill>
                  <a:schemeClr val="bg2">
                    <a:lumMod val="50000"/>
                  </a:schemeClr>
                </a:solidFill>
                <a:latin typeface="Helvetica" charset="0"/>
                <a:ea typeface="Helvetica" charset="0"/>
                <a:cs typeface="Helvetica" charset="0"/>
              </a:defRPr>
            </a:lvl1pPr>
          </a:lstStyle>
          <a:p>
            <a:r>
              <a:rPr lang="en-US"/>
              <a:t>OpenAIRE - EOSC Hub - EC meeting | Amsterdam | 15th Dec 2017</a:t>
            </a:r>
            <a:endParaRPr lang="en-US" dirty="0"/>
          </a:p>
        </p:txBody>
      </p:sp>
      <p:sp>
        <p:nvSpPr>
          <p:cNvPr id="32" name="Slide Number Placeholder 2"/>
          <p:cNvSpPr>
            <a:spLocks noGrp="1"/>
          </p:cNvSpPr>
          <p:nvPr>
            <p:ph type="sldNum" sz="quarter" idx="4"/>
          </p:nvPr>
        </p:nvSpPr>
        <p:spPr>
          <a:xfrm>
            <a:off x="15571303" y="8416030"/>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Helvetica" charset="0"/>
                <a:ea typeface="Helvetica" charset="0"/>
                <a:cs typeface="Helvetica" charset="0"/>
              </a:defRPr>
            </a:lvl1pPr>
          </a:lstStyle>
          <a:p>
            <a:fld id="{CA77D4BE-F539-D04A-8CB9-4B543B2D7FFD}" type="slidenum">
              <a:rPr lang="en-GB" smtClean="0"/>
              <a:pPr/>
              <a:t>‹#›</a:t>
            </a:fld>
            <a:endParaRPr lang="en-GB"/>
          </a:p>
        </p:txBody>
      </p:sp>
      <p:pic>
        <p:nvPicPr>
          <p:cNvPr id="29" name="Picture 2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31" name="Picture 3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39363457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21427" y="0"/>
            <a:ext cx="16234573" cy="9145935"/>
          </a:xfrm>
          <a:prstGeom prst="rect">
            <a:avLst/>
          </a:prstGeom>
        </p:spPr>
      </p:pic>
      <p:sp>
        <p:nvSpPr>
          <p:cNvPr id="26" name="Text Placeholder 25"/>
          <p:cNvSpPr>
            <a:spLocks noGrp="1"/>
          </p:cNvSpPr>
          <p:nvPr>
            <p:ph type="body" sz="quarter" idx="10" hasCustomPrompt="1"/>
          </p:nvPr>
        </p:nvSpPr>
        <p:spPr>
          <a:xfrm>
            <a:off x="2476500" y="2590647"/>
            <a:ext cx="11303000" cy="2765234"/>
          </a:xfrm>
          <a:prstGeom prst="rect">
            <a:avLst/>
          </a:prstGeom>
        </p:spPr>
        <p:txBody>
          <a:bodyPr wrap="square" lIns="0" tIns="0" rIns="0" bIns="72000" anchor="b" anchorCtr="1">
            <a:normAutofit/>
          </a:bodyPr>
          <a:lstStyle>
            <a:lvl1pPr marL="0" indent="0" algn="ctr">
              <a:lnSpc>
                <a:spcPts val="9600"/>
              </a:lnSpc>
              <a:spcBef>
                <a:spcPts val="0"/>
              </a:spcBef>
              <a:buNone/>
              <a:defRPr sz="8000" b="1" i="0" spc="-300" baseline="0">
                <a:solidFill>
                  <a:srgbClr val="2D3293"/>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29" name="Text Placeholder 25"/>
          <p:cNvSpPr>
            <a:spLocks noGrp="1"/>
          </p:cNvSpPr>
          <p:nvPr>
            <p:ph type="body" sz="quarter" idx="11" hasCustomPrompt="1"/>
          </p:nvPr>
        </p:nvSpPr>
        <p:spPr>
          <a:xfrm>
            <a:off x="2476500" y="5355881"/>
            <a:ext cx="11303000" cy="1561771"/>
          </a:xfrm>
          <a:prstGeom prst="rect">
            <a:avLst/>
          </a:prstGeom>
        </p:spPr>
        <p:txBody>
          <a:bodyPr wrap="square" lIns="0" tIns="72000" rIns="0" bIns="0" anchor="t" anchorCtr="0">
            <a:normAutofit/>
          </a:bodyPr>
          <a:lstStyle>
            <a:lvl1pPr marL="0" indent="0" algn="ctr">
              <a:spcBef>
                <a:spcPts val="300"/>
              </a:spcBef>
              <a:buNone/>
              <a:defRPr sz="4200" b="0" i="0" spc="-151">
                <a:solidFill>
                  <a:srgbClr val="4687E6"/>
                </a:solidFill>
                <a:latin typeface="+mn-lt"/>
                <a:ea typeface="Open Sans" charset="0"/>
                <a:cs typeface="Open Sans"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SUBTITLE</a:t>
            </a:r>
          </a:p>
        </p:txBody>
      </p:sp>
      <p:sp>
        <p:nvSpPr>
          <p:cNvPr id="40" name="Text Placeholder 39"/>
          <p:cNvSpPr>
            <a:spLocks noGrp="1"/>
          </p:cNvSpPr>
          <p:nvPr>
            <p:ph type="body" sz="quarter" idx="16" hasCustomPrompt="1"/>
          </p:nvPr>
        </p:nvSpPr>
        <p:spPr>
          <a:xfrm>
            <a:off x="4176060" y="1387791"/>
            <a:ext cx="7901640" cy="492443"/>
          </a:xfrm>
          <a:prstGeom prst="rect">
            <a:avLst/>
          </a:prstGeom>
          <a:noFill/>
          <a:ln>
            <a:noFill/>
          </a:ln>
        </p:spPr>
        <p:txBody>
          <a:bodyPr vert="horz" wrap="square" lIns="0" tIns="0" rIns="0" bIns="0" anchor="b" anchorCtr="1">
            <a:spAutoFit/>
          </a:bodyPr>
          <a:lstStyle>
            <a:lvl1pPr marL="0" indent="0" algn="r">
              <a:buNone/>
              <a:defRPr sz="3200" b="1" i="0" spc="-151">
                <a:solidFill>
                  <a:srgbClr val="2D3293"/>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Name Surname</a:t>
            </a:r>
          </a:p>
        </p:txBody>
      </p:sp>
      <p:sp>
        <p:nvSpPr>
          <p:cNvPr id="42" name="Text Placeholder 39"/>
          <p:cNvSpPr>
            <a:spLocks noGrp="1"/>
          </p:cNvSpPr>
          <p:nvPr>
            <p:ph type="body" sz="quarter" idx="17" hasCustomPrompt="1"/>
          </p:nvPr>
        </p:nvSpPr>
        <p:spPr>
          <a:xfrm>
            <a:off x="4176060" y="1880235"/>
            <a:ext cx="7901640" cy="528794"/>
          </a:xfrm>
          <a:prstGeom prst="rect">
            <a:avLst/>
          </a:prstGeom>
          <a:noFill/>
          <a:ln>
            <a:noFill/>
          </a:ln>
        </p:spPr>
        <p:txBody>
          <a:bodyPr vert="horz" wrap="square" lIns="0" tIns="36000" rIns="0" bIns="0" anchor="t" anchorCtr="1">
            <a:spAutoFit/>
          </a:bodyPr>
          <a:lstStyle>
            <a:lvl1pPr marL="0" indent="0" algn="ctr">
              <a:buNone/>
              <a:defRPr sz="3200" b="0" i="0" spc="-150">
                <a:solidFill>
                  <a:schemeClr val="accent2"/>
                </a:solidFill>
                <a:latin typeface="+mn-lt"/>
                <a:ea typeface="Open Sans" charset="0"/>
                <a:cs typeface="Open Sans"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43160" y="374218"/>
            <a:ext cx="967440" cy="967440"/>
          </a:xfrm>
          <a:prstGeom prst="rect">
            <a:avLst/>
          </a:prstGeom>
        </p:spPr>
      </p:pic>
      <p:sp>
        <p:nvSpPr>
          <p:cNvPr id="51" name="Footer Placeholder 9"/>
          <p:cNvSpPr>
            <a:spLocks noGrp="1"/>
          </p:cNvSpPr>
          <p:nvPr>
            <p:ph type="ftr" sz="quarter" idx="18"/>
          </p:nvPr>
        </p:nvSpPr>
        <p:spPr>
          <a:xfrm>
            <a:off x="4831589" y="8416031"/>
            <a:ext cx="6593411" cy="376237"/>
          </a:xfrm>
        </p:spPr>
        <p:txBody>
          <a:bodyPr>
            <a:normAutofit/>
          </a:bodyPr>
          <a:lstStyle>
            <a:lvl1pPr algn="ctr">
              <a:defRPr sz="1400" b="0" i="0" spc="0">
                <a:solidFill>
                  <a:schemeClr val="bg2">
                    <a:lumMod val="50000"/>
                  </a:schemeClr>
                </a:solidFill>
                <a:latin typeface="+mn-lt"/>
                <a:ea typeface="Open Sans Light" charset="0"/>
                <a:cs typeface="Open Sans Light" charset="0"/>
              </a:defRPr>
            </a:lvl1pPr>
          </a:lstStyle>
          <a:p>
            <a:r>
              <a:rPr lang="en-US"/>
              <a:t>OpenAIRE - EOSC Hub - EC meeting | Amsterdam | 15th Dec 2017</a:t>
            </a:r>
            <a:endParaRPr lang="en-US" dirty="0"/>
          </a:p>
        </p:txBody>
      </p:sp>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8" name="Picture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pic>
        <p:nvPicPr>
          <p:cNvPr id="19" name="Picture 18"/>
          <p:cNvPicPr>
            <a:picLocks noChangeAspect="1"/>
          </p:cNvPicPr>
          <p:nvPr userDrawn="1"/>
        </p:nvPicPr>
        <p:blipFill>
          <a:blip r:embed="rId6"/>
          <a:stretch>
            <a:fillRect/>
          </a:stretch>
        </p:blipFill>
        <p:spPr>
          <a:xfrm>
            <a:off x="14724879" y="8496329"/>
            <a:ext cx="703862" cy="252000"/>
          </a:xfrm>
          <a:prstGeom prst="rect">
            <a:avLst/>
          </a:prstGeom>
        </p:spPr>
      </p:pic>
      <p:pic>
        <p:nvPicPr>
          <p:cNvPr id="20" name="Picture 1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2332936" y="8459262"/>
            <a:ext cx="432001" cy="360000"/>
          </a:xfrm>
          <a:prstGeom prst="rect">
            <a:avLst/>
          </a:prstGeom>
          <a:noFill/>
        </p:spPr>
      </p:pic>
      <p:sp>
        <p:nvSpPr>
          <p:cNvPr id="22" name="Title 1"/>
          <p:cNvSpPr txBox="1">
            <a:spLocks/>
          </p:cNvSpPr>
          <p:nvPr userDrawn="1"/>
        </p:nvSpPr>
        <p:spPr>
          <a:xfrm>
            <a:off x="12548937" y="8457361"/>
            <a:ext cx="1959941" cy="276999"/>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1800" b="1" i="0" dirty="0">
                <a:solidFill>
                  <a:srgbClr val="2D3293"/>
                </a:solidFill>
                <a:latin typeface="Open Sans" charset="0"/>
                <a:ea typeface="Open Sans" charset="0"/>
                <a:cs typeface="Open Sans" charset="0"/>
              </a:rPr>
              <a:t>@</a:t>
            </a:r>
            <a:r>
              <a:rPr lang="en-US" sz="1800" b="1" i="0" dirty="0" err="1">
                <a:solidFill>
                  <a:srgbClr val="2D3293"/>
                </a:solidFill>
                <a:latin typeface="Open Sans" charset="0"/>
                <a:ea typeface="Open Sans" charset="0"/>
                <a:cs typeface="Open Sans" charset="0"/>
              </a:rPr>
              <a:t>openaire_eu</a:t>
            </a:r>
            <a:endParaRPr lang="en-US" sz="1800" b="1" i="0" dirty="0">
              <a:solidFill>
                <a:srgbClr val="2D3293"/>
              </a:solidFill>
              <a:latin typeface="Open Sans" charset="0"/>
              <a:ea typeface="Open Sans" charset="0"/>
              <a:cs typeface="Open Sans" charset="0"/>
            </a:endParaRPr>
          </a:p>
        </p:txBody>
      </p:sp>
    </p:spTree>
    <p:extLst>
      <p:ext uri="{BB962C8B-B14F-4D97-AF65-F5344CB8AC3E}">
        <p14:creationId xmlns:p14="http://schemas.microsoft.com/office/powerpoint/2010/main" val="790399975"/>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3 Photos - Texts">
    <p:spTree>
      <p:nvGrpSpPr>
        <p:cNvPr id="1" name=""/>
        <p:cNvGrpSpPr/>
        <p:nvPr/>
      </p:nvGrpSpPr>
      <p:grpSpPr>
        <a:xfrm>
          <a:off x="0" y="0"/>
          <a:ext cx="0" cy="0"/>
          <a:chOff x="0" y="0"/>
          <a:chExt cx="0" cy="0"/>
        </a:xfrm>
      </p:grpSpPr>
      <p:sp>
        <p:nvSpPr>
          <p:cNvPr id="8" name="Picture Placeholder 34"/>
          <p:cNvSpPr>
            <a:spLocks noGrp="1" noChangeAspect="1"/>
          </p:cNvSpPr>
          <p:nvPr>
            <p:ph type="pic" sz="quarter" idx="15" hasCustomPrompt="1"/>
          </p:nvPr>
        </p:nvSpPr>
        <p:spPr>
          <a:xfrm>
            <a:off x="1752148" y="1929475"/>
            <a:ext cx="2552243" cy="255600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dirty="0"/>
              <a:t>Insert Photo</a:t>
            </a:r>
          </a:p>
        </p:txBody>
      </p:sp>
      <p:sp>
        <p:nvSpPr>
          <p:cNvPr id="13" name="Text Placeholder 15"/>
          <p:cNvSpPr>
            <a:spLocks noGrp="1"/>
          </p:cNvSpPr>
          <p:nvPr>
            <p:ph type="body" sz="quarter" idx="24" hasCustomPrompt="1"/>
          </p:nvPr>
        </p:nvSpPr>
        <p:spPr>
          <a:xfrm>
            <a:off x="833301" y="4637371"/>
            <a:ext cx="4392000" cy="507490"/>
          </a:xfrm>
          <a:prstGeom prst="rect">
            <a:avLst/>
          </a:prstGeom>
        </p:spPr>
        <p:txBody>
          <a:bodyPr lIns="0" tIns="0" rIns="0" bIns="0" anchor="t" anchorCtr="0">
            <a:normAutofit/>
          </a:bodyPr>
          <a:lstStyle>
            <a:lvl1pPr marL="0" indent="0" algn="ctr">
              <a:buNone/>
              <a:defRPr sz="32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1</a:t>
            </a:r>
          </a:p>
        </p:txBody>
      </p:sp>
      <p:sp>
        <p:nvSpPr>
          <p:cNvPr id="14" name="Text Placeholder 15"/>
          <p:cNvSpPr>
            <a:spLocks noGrp="1"/>
          </p:cNvSpPr>
          <p:nvPr>
            <p:ph type="body" sz="quarter" idx="25" hasCustomPrompt="1"/>
          </p:nvPr>
        </p:nvSpPr>
        <p:spPr>
          <a:xfrm>
            <a:off x="825319" y="5147071"/>
            <a:ext cx="4392000" cy="2597964"/>
          </a:xfrm>
          <a:prstGeom prst="rect">
            <a:avLst/>
          </a:prstGeom>
        </p:spPr>
        <p:txBody>
          <a:bodyPr lIns="0" tIns="72000" rIns="0" bIns="0" numCol="1" spcCol="450000" anchor="t" anchorCtr="0">
            <a:normAutofit/>
          </a:bodyPr>
          <a:lstStyle>
            <a:lvl1pPr marL="0" indent="0" algn="ctr">
              <a:buNone/>
              <a:defRPr sz="2800" b="0" i="0" spc="-51"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sp>
        <p:nvSpPr>
          <p:cNvPr id="18" name="Text Placeholder 15"/>
          <p:cNvSpPr>
            <a:spLocks noGrp="1"/>
          </p:cNvSpPr>
          <p:nvPr>
            <p:ph type="body" sz="quarter" idx="26" hasCustomPrompt="1"/>
          </p:nvPr>
        </p:nvSpPr>
        <p:spPr>
          <a:xfrm>
            <a:off x="6018490" y="4637371"/>
            <a:ext cx="4392000" cy="509701"/>
          </a:xfrm>
          <a:prstGeom prst="rect">
            <a:avLst/>
          </a:prstGeom>
        </p:spPr>
        <p:txBody>
          <a:bodyPr lIns="0" tIns="0" rIns="0" bIns="0" anchor="t" anchorCtr="0">
            <a:normAutofit/>
          </a:bodyPr>
          <a:lstStyle>
            <a:lvl1pPr marL="0" indent="0" algn="ctr">
              <a:buNone/>
              <a:defRPr sz="32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2</a:t>
            </a:r>
          </a:p>
        </p:txBody>
      </p:sp>
      <p:sp>
        <p:nvSpPr>
          <p:cNvPr id="19" name="Text Placeholder 15"/>
          <p:cNvSpPr>
            <a:spLocks noGrp="1"/>
          </p:cNvSpPr>
          <p:nvPr>
            <p:ph type="body" sz="quarter" idx="27" hasCustomPrompt="1"/>
          </p:nvPr>
        </p:nvSpPr>
        <p:spPr>
          <a:xfrm>
            <a:off x="6018490" y="5147071"/>
            <a:ext cx="4392000" cy="2597964"/>
          </a:xfrm>
          <a:prstGeom prst="rect">
            <a:avLst/>
          </a:prstGeom>
        </p:spPr>
        <p:txBody>
          <a:bodyPr lIns="0" tIns="72000" rIns="0" bIns="0" numCol="1" spcCol="450000" anchor="t" anchorCtr="0">
            <a:normAutofit/>
          </a:bodyPr>
          <a:lstStyle>
            <a:lvl1pPr marL="0" indent="0" algn="ctr">
              <a:buNone/>
              <a:defRPr sz="2400" b="0" i="0" spc="-51"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l-GR" dirty="0"/>
              <a:t>.</a:t>
            </a:r>
            <a:endParaRPr lang="en-US" dirty="0"/>
          </a:p>
        </p:txBody>
      </p:sp>
      <p:sp>
        <p:nvSpPr>
          <p:cNvPr id="20" name="Text Placeholder 15"/>
          <p:cNvSpPr>
            <a:spLocks noGrp="1"/>
          </p:cNvSpPr>
          <p:nvPr>
            <p:ph type="body" sz="quarter" idx="28" hasCustomPrompt="1"/>
          </p:nvPr>
        </p:nvSpPr>
        <p:spPr>
          <a:xfrm>
            <a:off x="11124998" y="4637371"/>
            <a:ext cx="4392000" cy="509701"/>
          </a:xfrm>
          <a:prstGeom prst="rect">
            <a:avLst/>
          </a:prstGeom>
        </p:spPr>
        <p:txBody>
          <a:bodyPr lIns="0" tIns="0" rIns="0" bIns="0" anchor="t" anchorCtr="0">
            <a:normAutofit/>
          </a:bodyPr>
          <a:lstStyle>
            <a:lvl1pPr marL="0" indent="0" algn="ctr">
              <a:buNone/>
              <a:defRPr sz="3200" b="1" i="0" spc="-151" baseline="0">
                <a:solidFill>
                  <a:schemeClr val="accent1"/>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3</a:t>
            </a:r>
          </a:p>
        </p:txBody>
      </p:sp>
      <p:sp>
        <p:nvSpPr>
          <p:cNvPr id="21" name="Text Placeholder 15"/>
          <p:cNvSpPr>
            <a:spLocks noGrp="1"/>
          </p:cNvSpPr>
          <p:nvPr>
            <p:ph type="body" sz="quarter" idx="29" hasCustomPrompt="1"/>
          </p:nvPr>
        </p:nvSpPr>
        <p:spPr>
          <a:xfrm>
            <a:off x="11124998" y="5147071"/>
            <a:ext cx="4392000" cy="2597964"/>
          </a:xfrm>
          <a:prstGeom prst="rect">
            <a:avLst/>
          </a:prstGeom>
        </p:spPr>
        <p:txBody>
          <a:bodyPr lIns="0" tIns="72000" rIns="0" bIns="0" numCol="1" spcCol="450000" anchor="t" anchorCtr="0">
            <a:normAutofit/>
          </a:bodyPr>
          <a:lstStyle>
            <a:lvl1pPr marL="0" indent="0" algn="ctr">
              <a:buNone/>
              <a:defRPr sz="2400" b="0" i="0" spc="-51" baseline="0">
                <a:solidFill>
                  <a:schemeClr val="bg2">
                    <a:lumMod val="25000"/>
                  </a:schemeClr>
                </a:solidFill>
                <a:latin typeface="Helvetica" charset="0"/>
                <a:ea typeface="Helvetica" charset="0"/>
                <a:cs typeface="Helvetica"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l-GR" dirty="0"/>
              <a:t>.</a:t>
            </a:r>
            <a:endParaRPr lang="en-US" dirty="0"/>
          </a:p>
        </p:txBody>
      </p:sp>
      <p:sp>
        <p:nvSpPr>
          <p:cNvPr id="24" name="Picture Placeholder 34"/>
          <p:cNvSpPr>
            <a:spLocks noGrp="1" noChangeAspect="1"/>
          </p:cNvSpPr>
          <p:nvPr>
            <p:ph type="pic" sz="quarter" idx="32" hasCustomPrompt="1"/>
          </p:nvPr>
        </p:nvSpPr>
        <p:spPr>
          <a:xfrm>
            <a:off x="6938369" y="1929475"/>
            <a:ext cx="2552243" cy="255600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endParaRPr lang="en-US" dirty="0"/>
          </a:p>
        </p:txBody>
      </p:sp>
      <p:sp>
        <p:nvSpPr>
          <p:cNvPr id="25" name="Picture Placeholder 34"/>
          <p:cNvSpPr>
            <a:spLocks noGrp="1" noChangeAspect="1"/>
          </p:cNvSpPr>
          <p:nvPr>
            <p:ph type="pic" sz="quarter" idx="33" hasCustomPrompt="1"/>
          </p:nvPr>
        </p:nvSpPr>
        <p:spPr>
          <a:xfrm>
            <a:off x="12044877" y="1929475"/>
            <a:ext cx="2552243" cy="255600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endParaRPr lang="en-US" dirty="0"/>
          </a:p>
        </p:txBody>
      </p:sp>
      <p:sp>
        <p:nvSpPr>
          <p:cNvPr id="27" name="Text Placeholder 25"/>
          <p:cNvSpPr>
            <a:spLocks noGrp="1"/>
          </p:cNvSpPr>
          <p:nvPr>
            <p:ph type="body" sz="quarter" idx="10" hasCustomPrompt="1"/>
          </p:nvPr>
        </p:nvSpPr>
        <p:spPr>
          <a:xfrm>
            <a:off x="711199" y="575733"/>
            <a:ext cx="14752577" cy="884767"/>
          </a:xfrm>
          <a:prstGeom prst="rect">
            <a:avLst/>
          </a:prstGeom>
        </p:spPr>
        <p:txBody>
          <a:bodyPr wrap="square" lIns="0" tIns="0" rIns="0" bIns="0" anchor="b" anchorCtr="0">
            <a:normAutofit/>
          </a:bodyPr>
          <a:lstStyle>
            <a:lvl1pPr marL="0" indent="0" algn="ctr">
              <a:lnSpc>
                <a:spcPct val="85000"/>
              </a:lnSpc>
              <a:spcBef>
                <a:spcPts val="0"/>
              </a:spcBef>
              <a:buNone/>
              <a:defRPr sz="4400" b="1" i="0" spc="-150" baseline="0">
                <a:solidFill>
                  <a:srgbClr val="2D3293"/>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DOLOR SIT</a:t>
            </a:r>
            <a:r>
              <a:rPr lang="el-GR" dirty="0"/>
              <a:t> </a:t>
            </a:r>
            <a:r>
              <a:rPr lang="mr-IN" dirty="0"/>
              <a:t>–</a:t>
            </a:r>
            <a:r>
              <a:rPr lang="el-GR" dirty="0"/>
              <a:t> </a:t>
            </a:r>
            <a:r>
              <a:rPr lang="en-US" dirty="0"/>
              <a:t>3</a:t>
            </a:r>
            <a:r>
              <a:rPr lang="el-GR" dirty="0"/>
              <a:t> </a:t>
            </a:r>
            <a:r>
              <a:rPr lang="en-US" dirty="0"/>
              <a:t>Images</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sp>
        <p:nvSpPr>
          <p:cNvPr id="36" name="Footer Placeholder 9"/>
          <p:cNvSpPr>
            <a:spLocks noGrp="1"/>
          </p:cNvSpPr>
          <p:nvPr>
            <p:ph type="ftr" sz="quarter" idx="18"/>
          </p:nvPr>
        </p:nvSpPr>
        <p:spPr>
          <a:xfrm>
            <a:off x="7246916" y="8416031"/>
            <a:ext cx="8290521" cy="376237"/>
          </a:xfrm>
        </p:spPr>
        <p:txBody>
          <a:bodyPr>
            <a:normAutofit/>
          </a:bodyPr>
          <a:lstStyle>
            <a:lvl1pPr algn="r">
              <a:defRPr sz="1400" b="0" i="0" spc="0">
                <a:solidFill>
                  <a:schemeClr val="bg2">
                    <a:lumMod val="50000"/>
                  </a:schemeClr>
                </a:solidFill>
                <a:latin typeface="Helvetica" charset="0"/>
                <a:ea typeface="Helvetica" charset="0"/>
                <a:cs typeface="Helvetica" charset="0"/>
              </a:defRPr>
            </a:lvl1pPr>
          </a:lstStyle>
          <a:p>
            <a:r>
              <a:rPr lang="en-US" dirty="0"/>
              <a:t>Footer-footer-footer-footer</a:t>
            </a:r>
          </a:p>
        </p:txBody>
      </p:sp>
      <p:sp>
        <p:nvSpPr>
          <p:cNvPr id="32" name="Slide Number Placeholder 2"/>
          <p:cNvSpPr>
            <a:spLocks noGrp="1"/>
          </p:cNvSpPr>
          <p:nvPr>
            <p:ph type="sldNum" sz="quarter" idx="4"/>
          </p:nvPr>
        </p:nvSpPr>
        <p:spPr>
          <a:xfrm>
            <a:off x="15571303" y="8416030"/>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Helvetica" charset="0"/>
                <a:ea typeface="Helvetica" charset="0"/>
                <a:cs typeface="Helvetica" charset="0"/>
              </a:defRPr>
            </a:lvl1pPr>
          </a:lstStyle>
          <a:p>
            <a:fld id="{CA77D4BE-F539-D04A-8CB9-4B543B2D7FFD}" type="slidenum">
              <a:rPr lang="en-GB" smtClean="0"/>
              <a:pPr/>
              <a:t>‹#›</a:t>
            </a:fld>
            <a:endParaRPr lang="en-GB"/>
          </a:p>
        </p:txBody>
      </p:sp>
      <p:pic>
        <p:nvPicPr>
          <p:cNvPr id="29" name="Picture 2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31" name="Picture 3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 Photos - List">
    <p:spTree>
      <p:nvGrpSpPr>
        <p:cNvPr id="1" name=""/>
        <p:cNvGrpSpPr/>
        <p:nvPr/>
      </p:nvGrpSpPr>
      <p:grpSpPr>
        <a:xfrm>
          <a:off x="0" y="0"/>
          <a:ext cx="0" cy="0"/>
          <a:chOff x="0" y="0"/>
          <a:chExt cx="0" cy="0"/>
        </a:xfrm>
      </p:grpSpPr>
      <p:sp>
        <p:nvSpPr>
          <p:cNvPr id="8" name="Picture Placeholder 34"/>
          <p:cNvSpPr>
            <a:spLocks noGrp="1" noChangeAspect="1"/>
          </p:cNvSpPr>
          <p:nvPr>
            <p:ph type="pic" sz="quarter" idx="15" hasCustomPrompt="1"/>
          </p:nvPr>
        </p:nvSpPr>
        <p:spPr>
          <a:xfrm>
            <a:off x="939881" y="1869051"/>
            <a:ext cx="1993018" cy="199595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endParaRPr lang="en-US" dirty="0"/>
          </a:p>
        </p:txBody>
      </p:sp>
      <p:sp>
        <p:nvSpPr>
          <p:cNvPr id="14" name="Text Placeholder 15"/>
          <p:cNvSpPr>
            <a:spLocks noGrp="1"/>
          </p:cNvSpPr>
          <p:nvPr>
            <p:ph type="body" sz="quarter" idx="25" hasCustomPrompt="1"/>
          </p:nvPr>
        </p:nvSpPr>
        <p:spPr>
          <a:xfrm>
            <a:off x="685080" y="4109013"/>
            <a:ext cx="2502620" cy="2844800"/>
          </a:xfrm>
          <a:prstGeom prst="rect">
            <a:avLst/>
          </a:prstGeom>
        </p:spPr>
        <p:txBody>
          <a:bodyPr lIns="0" tIns="0" rIns="0" bIns="0" numCol="1" spcCol="450000" anchor="t" anchorCtr="0">
            <a:noAutofit/>
          </a:bodyPr>
          <a:lstStyle>
            <a:lvl1pPr marL="0" indent="0" algn="ctr">
              <a:lnSpc>
                <a:spcPct val="150000"/>
              </a:lnSpc>
              <a:spcBef>
                <a:spcPts val="900"/>
              </a:spcBef>
              <a:buNone/>
              <a:defRPr sz="2800" b="0" i="0" spc="-51" baseline="0">
                <a:solidFill>
                  <a:schemeClr val="bg2">
                    <a:lumMod val="25000"/>
                  </a:schemeClr>
                </a:solidFill>
                <a:latin typeface="Open Sans Light" charset="0"/>
                <a:ea typeface="Open Sans Light" charset="0"/>
                <a:cs typeface="Open Sans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endParaRPr lang="en-US" dirty="0"/>
          </a:p>
          <a:p>
            <a:pPr lvl="0"/>
            <a:r>
              <a:rPr lang="en-US" dirty="0" err="1"/>
              <a:t>Ipsum</a:t>
            </a:r>
            <a:endParaRPr lang="en-US" dirty="0"/>
          </a:p>
          <a:p>
            <a:pPr lvl="0"/>
            <a:r>
              <a:rPr lang="en-US" dirty="0"/>
              <a:t>Dolor</a:t>
            </a:r>
          </a:p>
        </p:txBody>
      </p:sp>
      <p:sp>
        <p:nvSpPr>
          <p:cNvPr id="27" name="Text Placeholder 25"/>
          <p:cNvSpPr>
            <a:spLocks noGrp="1"/>
          </p:cNvSpPr>
          <p:nvPr>
            <p:ph type="body" sz="quarter" idx="10" hasCustomPrompt="1"/>
          </p:nvPr>
        </p:nvSpPr>
        <p:spPr>
          <a:xfrm>
            <a:off x="711199" y="453133"/>
            <a:ext cx="14752577" cy="1007367"/>
          </a:xfrm>
          <a:prstGeom prst="rect">
            <a:avLst/>
          </a:prstGeom>
        </p:spPr>
        <p:txBody>
          <a:bodyPr wrap="square" lIns="0" tIns="0" rIns="0" bIns="0" anchor="b" anchorCtr="0">
            <a:normAutofit/>
          </a:bodyPr>
          <a:lstStyle>
            <a:lvl1pPr marL="0" indent="0" algn="ctr">
              <a:lnSpc>
                <a:spcPct val="85000"/>
              </a:lnSpc>
              <a:spcBef>
                <a:spcPts val="0"/>
              </a:spcBef>
              <a:buNone/>
              <a:defRPr sz="4400" b="1" i="0" spc="-150" baseline="0">
                <a:solidFill>
                  <a:srgbClr val="2D3293"/>
                </a:solidFill>
                <a:latin typeface="Open Sans Semibold" charset="0"/>
                <a:ea typeface="Open Sans Semibold" charset="0"/>
                <a:cs typeface="Open Sans Semibold"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DOLOR SIT</a:t>
            </a:r>
            <a:r>
              <a:rPr lang="el-GR" dirty="0"/>
              <a:t> </a:t>
            </a:r>
            <a:r>
              <a:rPr lang="mr-IN" dirty="0"/>
              <a:t>–</a:t>
            </a:r>
            <a:r>
              <a:rPr lang="el-GR" dirty="0"/>
              <a:t> 5 </a:t>
            </a:r>
            <a:r>
              <a:rPr lang="en-US" dirty="0"/>
              <a:t>Images</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sp>
        <p:nvSpPr>
          <p:cNvPr id="32" name="Picture Placeholder 34"/>
          <p:cNvSpPr>
            <a:spLocks noGrp="1" noChangeAspect="1"/>
          </p:cNvSpPr>
          <p:nvPr>
            <p:ph type="pic" sz="quarter" idx="32" hasCustomPrompt="1"/>
          </p:nvPr>
        </p:nvSpPr>
        <p:spPr>
          <a:xfrm>
            <a:off x="4030321" y="1869051"/>
            <a:ext cx="1993018" cy="199595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endParaRPr lang="en-US" dirty="0"/>
          </a:p>
        </p:txBody>
      </p:sp>
      <p:sp>
        <p:nvSpPr>
          <p:cNvPr id="34" name="Picture Placeholder 34"/>
          <p:cNvSpPr>
            <a:spLocks noGrp="1" noChangeAspect="1"/>
          </p:cNvSpPr>
          <p:nvPr>
            <p:ph type="pic" sz="quarter" idx="33" hasCustomPrompt="1"/>
          </p:nvPr>
        </p:nvSpPr>
        <p:spPr>
          <a:xfrm>
            <a:off x="7120613" y="1869051"/>
            <a:ext cx="1993018" cy="199595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endParaRPr lang="en-US" dirty="0"/>
          </a:p>
        </p:txBody>
      </p:sp>
      <p:sp>
        <p:nvSpPr>
          <p:cNvPr id="35" name="Picture Placeholder 34"/>
          <p:cNvSpPr>
            <a:spLocks noGrp="1" noChangeAspect="1"/>
          </p:cNvSpPr>
          <p:nvPr>
            <p:ph type="pic" sz="quarter" idx="34" hasCustomPrompt="1"/>
          </p:nvPr>
        </p:nvSpPr>
        <p:spPr>
          <a:xfrm>
            <a:off x="10216766" y="1869051"/>
            <a:ext cx="1993018" cy="199595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endParaRPr lang="en-US" dirty="0"/>
          </a:p>
        </p:txBody>
      </p:sp>
      <p:sp>
        <p:nvSpPr>
          <p:cNvPr id="36" name="Picture Placeholder 34"/>
          <p:cNvSpPr>
            <a:spLocks noGrp="1" noChangeAspect="1"/>
          </p:cNvSpPr>
          <p:nvPr>
            <p:ph type="pic" sz="quarter" idx="35" hasCustomPrompt="1"/>
          </p:nvPr>
        </p:nvSpPr>
        <p:spPr>
          <a:xfrm>
            <a:off x="13301345" y="1869051"/>
            <a:ext cx="1919357" cy="199595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endParaRPr lang="en-US" dirty="0"/>
          </a:p>
        </p:txBody>
      </p:sp>
      <p:sp>
        <p:nvSpPr>
          <p:cNvPr id="38" name="Text Placeholder 15"/>
          <p:cNvSpPr>
            <a:spLocks noGrp="1"/>
          </p:cNvSpPr>
          <p:nvPr>
            <p:ph type="body" sz="quarter" idx="36" hasCustomPrompt="1"/>
          </p:nvPr>
        </p:nvSpPr>
        <p:spPr>
          <a:xfrm>
            <a:off x="3775520" y="4109013"/>
            <a:ext cx="2502620" cy="2844800"/>
          </a:xfrm>
          <a:prstGeom prst="rect">
            <a:avLst/>
          </a:prstGeom>
        </p:spPr>
        <p:txBody>
          <a:bodyPr lIns="0" tIns="0" rIns="0" bIns="0" numCol="1" spcCol="450000" anchor="t" anchorCtr="0">
            <a:noAutofit/>
          </a:bodyPr>
          <a:lstStyle>
            <a:lvl1pPr marL="0" indent="0" algn="ctr">
              <a:lnSpc>
                <a:spcPct val="150000"/>
              </a:lnSpc>
              <a:spcBef>
                <a:spcPts val="900"/>
              </a:spcBef>
              <a:buNone/>
              <a:defRPr sz="2800" b="0" i="0" spc="-51" baseline="0">
                <a:solidFill>
                  <a:schemeClr val="bg2">
                    <a:lumMod val="25000"/>
                  </a:schemeClr>
                </a:solidFill>
                <a:latin typeface="Open Sans Light" charset="0"/>
                <a:ea typeface="Open Sans Light" charset="0"/>
                <a:cs typeface="Open Sans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endParaRPr lang="en-US" dirty="0"/>
          </a:p>
          <a:p>
            <a:pPr lvl="0"/>
            <a:r>
              <a:rPr lang="en-US" dirty="0" err="1"/>
              <a:t>Ipsum</a:t>
            </a:r>
            <a:endParaRPr lang="en-US" dirty="0"/>
          </a:p>
          <a:p>
            <a:pPr lvl="0"/>
            <a:r>
              <a:rPr lang="en-US" dirty="0"/>
              <a:t>Dolor</a:t>
            </a:r>
          </a:p>
        </p:txBody>
      </p:sp>
      <p:sp>
        <p:nvSpPr>
          <p:cNvPr id="39" name="Text Placeholder 15"/>
          <p:cNvSpPr>
            <a:spLocks noGrp="1"/>
          </p:cNvSpPr>
          <p:nvPr>
            <p:ph type="body" sz="quarter" idx="37" hasCustomPrompt="1"/>
          </p:nvPr>
        </p:nvSpPr>
        <p:spPr>
          <a:xfrm>
            <a:off x="6877536" y="4109013"/>
            <a:ext cx="2502620" cy="2844800"/>
          </a:xfrm>
          <a:prstGeom prst="rect">
            <a:avLst/>
          </a:prstGeom>
        </p:spPr>
        <p:txBody>
          <a:bodyPr lIns="0" tIns="0" rIns="0" bIns="0" numCol="1" spcCol="450000" anchor="t" anchorCtr="0">
            <a:noAutofit/>
          </a:bodyPr>
          <a:lstStyle>
            <a:lvl1pPr marL="0" indent="0" algn="ctr">
              <a:lnSpc>
                <a:spcPct val="150000"/>
              </a:lnSpc>
              <a:spcBef>
                <a:spcPts val="900"/>
              </a:spcBef>
              <a:buNone/>
              <a:defRPr sz="2800" b="0" i="0" spc="-51" baseline="0">
                <a:solidFill>
                  <a:schemeClr val="bg2">
                    <a:lumMod val="25000"/>
                  </a:schemeClr>
                </a:solidFill>
                <a:latin typeface="Open Sans Light" charset="0"/>
                <a:ea typeface="Open Sans Light" charset="0"/>
                <a:cs typeface="Open Sans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endParaRPr lang="en-US" dirty="0"/>
          </a:p>
          <a:p>
            <a:pPr lvl="0"/>
            <a:r>
              <a:rPr lang="en-US" dirty="0" err="1"/>
              <a:t>Ipsum</a:t>
            </a:r>
            <a:endParaRPr lang="en-US" dirty="0"/>
          </a:p>
          <a:p>
            <a:pPr lvl="0"/>
            <a:r>
              <a:rPr lang="en-US" dirty="0"/>
              <a:t>Dolor</a:t>
            </a:r>
          </a:p>
        </p:txBody>
      </p:sp>
      <p:sp>
        <p:nvSpPr>
          <p:cNvPr id="40" name="Text Placeholder 15"/>
          <p:cNvSpPr>
            <a:spLocks noGrp="1"/>
          </p:cNvSpPr>
          <p:nvPr>
            <p:ph type="body" sz="quarter" idx="38" hasCustomPrompt="1"/>
          </p:nvPr>
        </p:nvSpPr>
        <p:spPr>
          <a:xfrm>
            <a:off x="9967976" y="4109013"/>
            <a:ext cx="2502620" cy="2844800"/>
          </a:xfrm>
          <a:prstGeom prst="rect">
            <a:avLst/>
          </a:prstGeom>
        </p:spPr>
        <p:txBody>
          <a:bodyPr lIns="0" tIns="0" rIns="0" bIns="0" numCol="1" spcCol="450000" anchor="t" anchorCtr="0">
            <a:noAutofit/>
          </a:bodyPr>
          <a:lstStyle>
            <a:lvl1pPr marL="0" indent="0" algn="ctr">
              <a:lnSpc>
                <a:spcPct val="150000"/>
              </a:lnSpc>
              <a:spcBef>
                <a:spcPts val="900"/>
              </a:spcBef>
              <a:buNone/>
              <a:defRPr sz="2800" b="0" i="0" spc="-51" baseline="0">
                <a:solidFill>
                  <a:schemeClr val="bg2">
                    <a:lumMod val="25000"/>
                  </a:schemeClr>
                </a:solidFill>
                <a:latin typeface="Open Sans Light" charset="0"/>
                <a:ea typeface="Open Sans Light" charset="0"/>
                <a:cs typeface="Open Sans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endParaRPr lang="en-US" dirty="0"/>
          </a:p>
          <a:p>
            <a:pPr lvl="0"/>
            <a:r>
              <a:rPr lang="en-US" dirty="0" err="1"/>
              <a:t>Ipsum</a:t>
            </a:r>
            <a:endParaRPr lang="en-US" dirty="0"/>
          </a:p>
          <a:p>
            <a:pPr lvl="0"/>
            <a:r>
              <a:rPr lang="en-US" dirty="0"/>
              <a:t>Dolor</a:t>
            </a:r>
          </a:p>
        </p:txBody>
      </p:sp>
      <p:sp>
        <p:nvSpPr>
          <p:cNvPr id="41" name="Text Placeholder 15"/>
          <p:cNvSpPr>
            <a:spLocks noGrp="1"/>
          </p:cNvSpPr>
          <p:nvPr>
            <p:ph type="body" sz="quarter" idx="39" hasCustomPrompt="1"/>
          </p:nvPr>
        </p:nvSpPr>
        <p:spPr>
          <a:xfrm>
            <a:off x="13058416" y="4109013"/>
            <a:ext cx="2502620" cy="2844800"/>
          </a:xfrm>
          <a:prstGeom prst="rect">
            <a:avLst/>
          </a:prstGeom>
        </p:spPr>
        <p:txBody>
          <a:bodyPr lIns="0" tIns="0" rIns="0" bIns="0" numCol="1" spcCol="450000" anchor="t" anchorCtr="0">
            <a:noAutofit/>
          </a:bodyPr>
          <a:lstStyle>
            <a:lvl1pPr marL="0" indent="0" algn="ctr">
              <a:lnSpc>
                <a:spcPct val="150000"/>
              </a:lnSpc>
              <a:spcBef>
                <a:spcPts val="900"/>
              </a:spcBef>
              <a:buNone/>
              <a:defRPr sz="2800" b="0" i="0" spc="-51" baseline="0">
                <a:solidFill>
                  <a:schemeClr val="bg2">
                    <a:lumMod val="25000"/>
                  </a:schemeClr>
                </a:solidFill>
                <a:latin typeface="Open Sans Light" charset="0"/>
                <a:ea typeface="Open Sans Light" charset="0"/>
                <a:cs typeface="Open Sans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endParaRPr lang="en-US" dirty="0"/>
          </a:p>
          <a:p>
            <a:pPr lvl="0"/>
            <a:r>
              <a:rPr lang="en-US" dirty="0" err="1"/>
              <a:t>Ipsum</a:t>
            </a:r>
            <a:endParaRPr lang="en-US" dirty="0"/>
          </a:p>
          <a:p>
            <a:pPr lvl="0"/>
            <a:r>
              <a:rPr lang="en-US" dirty="0"/>
              <a:t>Dolor</a:t>
            </a:r>
          </a:p>
        </p:txBody>
      </p:sp>
      <p:cxnSp>
        <p:nvCxnSpPr>
          <p:cNvPr id="6" name="Straight Connector 5"/>
          <p:cNvCxnSpPr/>
          <p:nvPr userDrawn="1"/>
        </p:nvCxnSpPr>
        <p:spPr>
          <a:xfrm>
            <a:off x="3483980" y="4004842"/>
            <a:ext cx="0" cy="2995271"/>
          </a:xfrm>
          <a:prstGeom prst="line">
            <a:avLst/>
          </a:prstGeom>
          <a:noFill/>
          <a:ln w="254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cxnSp>
        <p:nvCxnSpPr>
          <p:cNvPr id="42" name="Straight Connector 41"/>
          <p:cNvCxnSpPr/>
          <p:nvPr userDrawn="1"/>
        </p:nvCxnSpPr>
        <p:spPr>
          <a:xfrm>
            <a:off x="6574421" y="4004842"/>
            <a:ext cx="0" cy="2995271"/>
          </a:xfrm>
          <a:prstGeom prst="line">
            <a:avLst/>
          </a:prstGeom>
          <a:noFill/>
          <a:ln w="254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cxnSp>
        <p:nvCxnSpPr>
          <p:cNvPr id="43" name="Straight Connector 42"/>
          <p:cNvCxnSpPr/>
          <p:nvPr userDrawn="1"/>
        </p:nvCxnSpPr>
        <p:spPr>
          <a:xfrm>
            <a:off x="9664861" y="4004842"/>
            <a:ext cx="0" cy="2995271"/>
          </a:xfrm>
          <a:prstGeom prst="line">
            <a:avLst/>
          </a:prstGeom>
          <a:noFill/>
          <a:ln w="254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cxnSp>
        <p:nvCxnSpPr>
          <p:cNvPr id="44" name="Straight Connector 43"/>
          <p:cNvCxnSpPr/>
          <p:nvPr userDrawn="1"/>
        </p:nvCxnSpPr>
        <p:spPr>
          <a:xfrm>
            <a:off x="12778451" y="4004842"/>
            <a:ext cx="0" cy="2995271"/>
          </a:xfrm>
          <a:prstGeom prst="line">
            <a:avLst/>
          </a:prstGeom>
          <a:noFill/>
          <a:ln w="254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sp>
        <p:nvSpPr>
          <p:cNvPr id="49"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Open Sans Light" charset="0"/>
                <a:ea typeface="Open Sans Light" charset="0"/>
                <a:cs typeface="Open Sans Light" charset="0"/>
              </a:defRPr>
            </a:lvl1pPr>
          </a:lstStyle>
          <a:p>
            <a:r>
              <a:rPr lang="en-US"/>
              <a:t>OpenAIRE - EOSC Hub - EC meeting | Amsterdam | 15th Dec 2017</a:t>
            </a:r>
            <a:endParaRPr lang="en-US" dirty="0"/>
          </a:p>
        </p:txBody>
      </p:sp>
      <p:sp>
        <p:nvSpPr>
          <p:cNvPr id="23"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a:t>
            </a:fld>
            <a:endParaRPr lang="en-GB"/>
          </a:p>
        </p:txBody>
      </p:sp>
      <p:pic>
        <p:nvPicPr>
          <p:cNvPr id="25" name="Picture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26" name="Picture 2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1037446991"/>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 Photos - Text">
    <p:spTree>
      <p:nvGrpSpPr>
        <p:cNvPr id="1" name=""/>
        <p:cNvGrpSpPr/>
        <p:nvPr/>
      </p:nvGrpSpPr>
      <p:grpSpPr>
        <a:xfrm>
          <a:off x="0" y="0"/>
          <a:ext cx="0" cy="0"/>
          <a:chOff x="0" y="0"/>
          <a:chExt cx="0" cy="0"/>
        </a:xfrm>
      </p:grpSpPr>
      <p:sp>
        <p:nvSpPr>
          <p:cNvPr id="56" name="Rectangle 55"/>
          <p:cNvSpPr/>
          <p:nvPr userDrawn="1"/>
        </p:nvSpPr>
        <p:spPr>
          <a:xfrm>
            <a:off x="0" y="0"/>
            <a:ext cx="16256000" cy="9144000"/>
          </a:xfrm>
          <a:prstGeom prst="rect">
            <a:avLst/>
          </a:prstGeom>
          <a:gradFill>
            <a:gsLst>
              <a:gs pos="33000">
                <a:schemeClr val="accent2"/>
              </a:gs>
              <a:gs pos="100000">
                <a:schemeClr val="accent3"/>
              </a:gs>
            </a:gsLst>
            <a:lin ang="12600000" scaled="0"/>
          </a:gra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8" name="Picture Placeholder 34"/>
          <p:cNvSpPr>
            <a:spLocks noGrp="1" noChangeAspect="1"/>
          </p:cNvSpPr>
          <p:nvPr>
            <p:ph type="pic" sz="quarter" idx="15" hasCustomPrompt="1"/>
          </p:nvPr>
        </p:nvSpPr>
        <p:spPr>
          <a:xfrm>
            <a:off x="741412" y="1885741"/>
            <a:ext cx="1361691" cy="1363695"/>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endParaRPr lang="en-US" dirty="0"/>
          </a:p>
        </p:txBody>
      </p:sp>
      <p:sp>
        <p:nvSpPr>
          <p:cNvPr id="13" name="Text Placeholder 15"/>
          <p:cNvSpPr>
            <a:spLocks noGrp="1"/>
          </p:cNvSpPr>
          <p:nvPr>
            <p:ph type="body" sz="quarter" idx="24" hasCustomPrompt="1"/>
          </p:nvPr>
        </p:nvSpPr>
        <p:spPr>
          <a:xfrm>
            <a:off x="2314936" y="1912398"/>
            <a:ext cx="5312779" cy="415239"/>
          </a:xfrm>
          <a:prstGeom prst="rect">
            <a:avLst/>
          </a:prstGeom>
        </p:spPr>
        <p:txBody>
          <a:bodyPr lIns="0" tIns="0" rIns="0" bIns="0" anchor="t" anchorCtr="0">
            <a:noAutofit/>
          </a:bodyPr>
          <a:lstStyle>
            <a:lvl1pPr marL="0" indent="0" algn="l">
              <a:buNone/>
              <a:defRPr sz="3200" b="1" i="0" spc="-151" baseline="0">
                <a:solidFill>
                  <a:schemeClr val="tx1"/>
                </a:solidFill>
                <a:latin typeface="Open Sans Semibold" charset="0"/>
                <a:ea typeface="Open Sans Semibold" charset="0"/>
                <a:cs typeface="Open Sans Semibold"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1</a:t>
            </a:r>
          </a:p>
        </p:txBody>
      </p:sp>
      <p:sp>
        <p:nvSpPr>
          <p:cNvPr id="14" name="Text Placeholder 15"/>
          <p:cNvSpPr>
            <a:spLocks noGrp="1"/>
          </p:cNvSpPr>
          <p:nvPr>
            <p:ph type="body" sz="quarter" idx="25" hasCustomPrompt="1"/>
          </p:nvPr>
        </p:nvSpPr>
        <p:spPr>
          <a:xfrm>
            <a:off x="2314936" y="2327637"/>
            <a:ext cx="5312780" cy="1137274"/>
          </a:xfrm>
          <a:prstGeom prst="rect">
            <a:avLst/>
          </a:prstGeom>
        </p:spPr>
        <p:txBody>
          <a:bodyPr lIns="0" tIns="108000" rIns="0" bIns="0" numCol="1" spcCol="450000" anchor="t" anchorCtr="0">
            <a:normAutofit/>
          </a:bodyPr>
          <a:lstStyle>
            <a:lvl1pPr marL="0" indent="0" algn="l">
              <a:buNone/>
              <a:defRPr sz="2400" b="0" i="0" spc="-51" baseline="0">
                <a:solidFill>
                  <a:schemeClr val="bg1"/>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sp>
        <p:nvSpPr>
          <p:cNvPr id="27" name="Text Placeholder 25"/>
          <p:cNvSpPr>
            <a:spLocks noGrp="1"/>
          </p:cNvSpPr>
          <p:nvPr>
            <p:ph type="body" sz="quarter" idx="10" hasCustomPrompt="1"/>
          </p:nvPr>
        </p:nvSpPr>
        <p:spPr>
          <a:xfrm>
            <a:off x="711199" y="524933"/>
            <a:ext cx="14303103" cy="935567"/>
          </a:xfrm>
          <a:prstGeom prst="rect">
            <a:avLst/>
          </a:prstGeom>
        </p:spPr>
        <p:txBody>
          <a:bodyPr wrap="square" lIns="0" tIns="0" rIns="0" bIns="0" anchor="ctr" anchorCtr="0">
            <a:normAutofit/>
          </a:bodyPr>
          <a:lstStyle>
            <a:lvl1pPr marL="0" indent="0" algn="l">
              <a:lnSpc>
                <a:spcPct val="85000"/>
              </a:lnSpc>
              <a:spcBef>
                <a:spcPts val="0"/>
              </a:spcBef>
              <a:buNone/>
              <a:defRPr sz="4400" b="1" i="0" spc="-150" baseline="0">
                <a:solidFill>
                  <a:schemeClr val="bg1"/>
                </a:solidFill>
                <a:latin typeface="Open Sans Semibold" charset="0"/>
                <a:ea typeface="Open Sans Semibold" charset="0"/>
                <a:cs typeface="Open Sans Semibold"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LOREM IPSUM DOLOR SIT</a:t>
            </a:r>
            <a:r>
              <a:rPr lang="el-GR" dirty="0"/>
              <a:t> </a:t>
            </a:r>
            <a:r>
              <a:rPr lang="mr-IN" dirty="0"/>
              <a:t>–</a:t>
            </a:r>
            <a:r>
              <a:rPr lang="el-GR" dirty="0"/>
              <a:t> 6 </a:t>
            </a:r>
            <a:r>
              <a:rPr lang="en-US" dirty="0"/>
              <a:t>Images,</a:t>
            </a:r>
            <a:r>
              <a:rPr lang="el-GR" dirty="0"/>
              <a:t> </a:t>
            </a:r>
            <a:r>
              <a:rPr lang="en-US" dirty="0"/>
              <a:t>2 Columns</a:t>
            </a:r>
          </a:p>
        </p:txBody>
      </p:sp>
      <p:sp>
        <p:nvSpPr>
          <p:cNvPr id="28" name="Rectangle 27"/>
          <p:cNvSpPr/>
          <p:nvPr userDrawn="1"/>
        </p:nvSpPr>
        <p:spPr>
          <a:xfrm>
            <a:off x="0" y="8026400"/>
            <a:ext cx="16256000" cy="1117600"/>
          </a:xfrm>
          <a:prstGeom prst="rect">
            <a:avLst/>
          </a:prstGeom>
          <a:solidFill>
            <a:schemeClr val="bg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1" name="Picture Placeholder 34"/>
          <p:cNvSpPr>
            <a:spLocks noGrp="1" noChangeAspect="1"/>
          </p:cNvSpPr>
          <p:nvPr>
            <p:ph type="pic" sz="quarter" idx="26" hasCustomPrompt="1"/>
          </p:nvPr>
        </p:nvSpPr>
        <p:spPr>
          <a:xfrm>
            <a:off x="741412" y="3890152"/>
            <a:ext cx="1361691" cy="1363695"/>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endParaRPr lang="en-US" dirty="0"/>
          </a:p>
        </p:txBody>
      </p:sp>
      <p:sp>
        <p:nvSpPr>
          <p:cNvPr id="42" name="Text Placeholder 15"/>
          <p:cNvSpPr>
            <a:spLocks noGrp="1"/>
          </p:cNvSpPr>
          <p:nvPr>
            <p:ph type="body" sz="quarter" idx="27" hasCustomPrompt="1"/>
          </p:nvPr>
        </p:nvSpPr>
        <p:spPr>
          <a:xfrm>
            <a:off x="2314936" y="3916809"/>
            <a:ext cx="5312779" cy="415239"/>
          </a:xfrm>
          <a:prstGeom prst="rect">
            <a:avLst/>
          </a:prstGeom>
        </p:spPr>
        <p:txBody>
          <a:bodyPr lIns="0" tIns="0" rIns="0" bIns="0" anchor="t" anchorCtr="0">
            <a:noAutofit/>
          </a:bodyPr>
          <a:lstStyle>
            <a:lvl1pPr marL="0" indent="0" algn="l">
              <a:buNone/>
              <a:defRPr sz="3200" b="1" i="0" spc="-151" baseline="0">
                <a:solidFill>
                  <a:schemeClr val="tx1"/>
                </a:solidFill>
                <a:latin typeface="Open Sans Semibold" charset="0"/>
                <a:ea typeface="Open Sans Semibold" charset="0"/>
                <a:cs typeface="Open Sans Semibold"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2</a:t>
            </a:r>
          </a:p>
        </p:txBody>
      </p:sp>
      <p:sp>
        <p:nvSpPr>
          <p:cNvPr id="43" name="Text Placeholder 15"/>
          <p:cNvSpPr>
            <a:spLocks noGrp="1"/>
          </p:cNvSpPr>
          <p:nvPr>
            <p:ph type="body" sz="quarter" idx="28" hasCustomPrompt="1"/>
          </p:nvPr>
        </p:nvSpPr>
        <p:spPr>
          <a:xfrm>
            <a:off x="2314936" y="4332048"/>
            <a:ext cx="5312780" cy="1098508"/>
          </a:xfrm>
          <a:prstGeom prst="rect">
            <a:avLst/>
          </a:prstGeom>
        </p:spPr>
        <p:txBody>
          <a:bodyPr lIns="0" tIns="108000" rIns="0" bIns="0" numCol="1" spcCol="450000" anchor="t" anchorCtr="0">
            <a:normAutofit/>
          </a:bodyPr>
          <a:lstStyle>
            <a:lvl1pPr marL="0" indent="0" algn="l">
              <a:buNone/>
              <a:defRPr sz="2400" b="0" i="0" spc="-51" baseline="0">
                <a:solidFill>
                  <a:schemeClr val="bg1"/>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sp>
        <p:nvSpPr>
          <p:cNvPr id="44" name="Picture Placeholder 34"/>
          <p:cNvSpPr>
            <a:spLocks noGrp="1" noChangeAspect="1"/>
          </p:cNvSpPr>
          <p:nvPr>
            <p:ph type="pic" sz="quarter" idx="29" hasCustomPrompt="1"/>
          </p:nvPr>
        </p:nvSpPr>
        <p:spPr>
          <a:xfrm>
            <a:off x="741412" y="5867906"/>
            <a:ext cx="1361691" cy="1363695"/>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endParaRPr lang="en-US" dirty="0"/>
          </a:p>
        </p:txBody>
      </p:sp>
      <p:sp>
        <p:nvSpPr>
          <p:cNvPr id="45" name="Text Placeholder 15"/>
          <p:cNvSpPr>
            <a:spLocks noGrp="1"/>
          </p:cNvSpPr>
          <p:nvPr>
            <p:ph type="body" sz="quarter" idx="30" hasCustomPrompt="1"/>
          </p:nvPr>
        </p:nvSpPr>
        <p:spPr>
          <a:xfrm>
            <a:off x="2314936" y="5894563"/>
            <a:ext cx="5312779" cy="415239"/>
          </a:xfrm>
          <a:prstGeom prst="rect">
            <a:avLst/>
          </a:prstGeom>
        </p:spPr>
        <p:txBody>
          <a:bodyPr lIns="0" tIns="0" rIns="0" bIns="0" anchor="t" anchorCtr="0">
            <a:noAutofit/>
          </a:bodyPr>
          <a:lstStyle>
            <a:lvl1pPr marL="0" indent="0" algn="l">
              <a:buNone/>
              <a:defRPr sz="3200" b="1" i="0" spc="-151" baseline="0">
                <a:solidFill>
                  <a:schemeClr val="tx1"/>
                </a:solidFill>
                <a:latin typeface="Open Sans Semibold" charset="0"/>
                <a:ea typeface="Open Sans Semibold" charset="0"/>
                <a:cs typeface="Open Sans Semibold"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3</a:t>
            </a:r>
          </a:p>
        </p:txBody>
      </p:sp>
      <p:sp>
        <p:nvSpPr>
          <p:cNvPr id="46" name="Text Placeholder 15"/>
          <p:cNvSpPr>
            <a:spLocks noGrp="1"/>
          </p:cNvSpPr>
          <p:nvPr>
            <p:ph type="body" sz="quarter" idx="31" hasCustomPrompt="1"/>
          </p:nvPr>
        </p:nvSpPr>
        <p:spPr>
          <a:xfrm>
            <a:off x="2314936" y="6309802"/>
            <a:ext cx="5312780" cy="1106998"/>
          </a:xfrm>
          <a:prstGeom prst="rect">
            <a:avLst/>
          </a:prstGeom>
        </p:spPr>
        <p:txBody>
          <a:bodyPr lIns="0" tIns="108000" rIns="0" bIns="0" numCol="1" spcCol="450000" anchor="t" anchorCtr="0">
            <a:normAutofit/>
          </a:bodyPr>
          <a:lstStyle>
            <a:lvl1pPr marL="0" indent="0" algn="l">
              <a:buNone/>
              <a:defRPr sz="2400" b="0" i="0" spc="-51" baseline="0">
                <a:solidFill>
                  <a:schemeClr val="bg1"/>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sp>
        <p:nvSpPr>
          <p:cNvPr id="47" name="Picture Placeholder 34"/>
          <p:cNvSpPr>
            <a:spLocks noGrp="1" noChangeAspect="1"/>
          </p:cNvSpPr>
          <p:nvPr>
            <p:ph type="pic" sz="quarter" idx="32" hasCustomPrompt="1"/>
          </p:nvPr>
        </p:nvSpPr>
        <p:spPr>
          <a:xfrm>
            <a:off x="8128000" y="1885741"/>
            <a:ext cx="1361691" cy="1363695"/>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endParaRPr lang="en-US" dirty="0"/>
          </a:p>
        </p:txBody>
      </p:sp>
      <p:sp>
        <p:nvSpPr>
          <p:cNvPr id="48" name="Text Placeholder 15"/>
          <p:cNvSpPr>
            <a:spLocks noGrp="1"/>
          </p:cNvSpPr>
          <p:nvPr>
            <p:ph type="body" sz="quarter" idx="33" hasCustomPrompt="1"/>
          </p:nvPr>
        </p:nvSpPr>
        <p:spPr>
          <a:xfrm>
            <a:off x="9701524" y="1912398"/>
            <a:ext cx="5312779" cy="415239"/>
          </a:xfrm>
          <a:prstGeom prst="rect">
            <a:avLst/>
          </a:prstGeom>
        </p:spPr>
        <p:txBody>
          <a:bodyPr lIns="0" tIns="0" rIns="0" bIns="0" anchor="t" anchorCtr="0">
            <a:normAutofit/>
          </a:bodyPr>
          <a:lstStyle>
            <a:lvl1pPr marL="0" indent="0" algn="l">
              <a:buNone/>
              <a:defRPr sz="2800" b="1" i="0" spc="-151" baseline="0">
                <a:solidFill>
                  <a:schemeClr val="tx1"/>
                </a:solidFill>
                <a:latin typeface="Open Sans Semibold" charset="0"/>
                <a:ea typeface="Open Sans Semibold" charset="0"/>
                <a:cs typeface="Open Sans Semibold"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4</a:t>
            </a:r>
          </a:p>
        </p:txBody>
      </p:sp>
      <p:sp>
        <p:nvSpPr>
          <p:cNvPr id="49" name="Text Placeholder 15"/>
          <p:cNvSpPr>
            <a:spLocks noGrp="1"/>
          </p:cNvSpPr>
          <p:nvPr>
            <p:ph type="body" sz="quarter" idx="34" hasCustomPrompt="1"/>
          </p:nvPr>
        </p:nvSpPr>
        <p:spPr>
          <a:xfrm>
            <a:off x="9701524" y="2327637"/>
            <a:ext cx="5312780" cy="1137274"/>
          </a:xfrm>
          <a:prstGeom prst="rect">
            <a:avLst/>
          </a:prstGeom>
        </p:spPr>
        <p:txBody>
          <a:bodyPr lIns="0" tIns="108000" rIns="0" bIns="0" numCol="1" spcCol="450000" anchor="t" anchorCtr="0">
            <a:normAutofit/>
          </a:bodyPr>
          <a:lstStyle>
            <a:lvl1pPr marL="0" indent="0" algn="l">
              <a:buNone/>
              <a:defRPr sz="2400" b="0" i="0" spc="-51" baseline="0">
                <a:solidFill>
                  <a:schemeClr val="bg1"/>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sp>
        <p:nvSpPr>
          <p:cNvPr id="50" name="Picture Placeholder 34"/>
          <p:cNvSpPr>
            <a:spLocks noGrp="1" noChangeAspect="1"/>
          </p:cNvSpPr>
          <p:nvPr>
            <p:ph type="pic" sz="quarter" idx="35" hasCustomPrompt="1"/>
          </p:nvPr>
        </p:nvSpPr>
        <p:spPr>
          <a:xfrm>
            <a:off x="8128000" y="3890152"/>
            <a:ext cx="1361691" cy="1363695"/>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endParaRPr lang="en-US" dirty="0"/>
          </a:p>
        </p:txBody>
      </p:sp>
      <p:sp>
        <p:nvSpPr>
          <p:cNvPr id="51" name="Text Placeholder 15"/>
          <p:cNvSpPr>
            <a:spLocks noGrp="1"/>
          </p:cNvSpPr>
          <p:nvPr>
            <p:ph type="body" sz="quarter" idx="36" hasCustomPrompt="1"/>
          </p:nvPr>
        </p:nvSpPr>
        <p:spPr>
          <a:xfrm>
            <a:off x="9701524" y="3916809"/>
            <a:ext cx="5312779" cy="415239"/>
          </a:xfrm>
          <a:prstGeom prst="rect">
            <a:avLst/>
          </a:prstGeom>
        </p:spPr>
        <p:txBody>
          <a:bodyPr lIns="0" tIns="0" rIns="0" bIns="0" anchor="t" anchorCtr="0">
            <a:noAutofit/>
          </a:bodyPr>
          <a:lstStyle>
            <a:lvl1pPr marL="0" indent="0" algn="l">
              <a:buNone/>
              <a:defRPr sz="3200" b="1" i="0" spc="-151" baseline="0">
                <a:solidFill>
                  <a:schemeClr val="tx1"/>
                </a:solidFill>
                <a:latin typeface="Open Sans Semibold" charset="0"/>
                <a:ea typeface="Open Sans Semibold" charset="0"/>
                <a:cs typeface="Open Sans Semibold"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5</a:t>
            </a:r>
          </a:p>
        </p:txBody>
      </p:sp>
      <p:sp>
        <p:nvSpPr>
          <p:cNvPr id="52" name="Text Placeholder 15"/>
          <p:cNvSpPr>
            <a:spLocks noGrp="1"/>
          </p:cNvSpPr>
          <p:nvPr>
            <p:ph type="body" sz="quarter" idx="37" hasCustomPrompt="1"/>
          </p:nvPr>
        </p:nvSpPr>
        <p:spPr>
          <a:xfrm>
            <a:off x="9701524" y="4332048"/>
            <a:ext cx="5312780" cy="1098508"/>
          </a:xfrm>
          <a:prstGeom prst="rect">
            <a:avLst/>
          </a:prstGeom>
        </p:spPr>
        <p:txBody>
          <a:bodyPr lIns="0" tIns="108000" rIns="0" bIns="0" numCol="1" spcCol="450000" anchor="t" anchorCtr="0">
            <a:normAutofit/>
          </a:bodyPr>
          <a:lstStyle>
            <a:lvl1pPr marL="0" indent="0" algn="l">
              <a:buNone/>
              <a:defRPr sz="2400" b="0" i="0" spc="-51" baseline="0">
                <a:solidFill>
                  <a:schemeClr val="bg1"/>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sp>
        <p:nvSpPr>
          <p:cNvPr id="53" name="Picture Placeholder 34"/>
          <p:cNvSpPr>
            <a:spLocks noGrp="1" noChangeAspect="1"/>
          </p:cNvSpPr>
          <p:nvPr>
            <p:ph type="pic" sz="quarter" idx="38" hasCustomPrompt="1"/>
          </p:nvPr>
        </p:nvSpPr>
        <p:spPr>
          <a:xfrm>
            <a:off x="8128000" y="5867906"/>
            <a:ext cx="1361691" cy="1363695"/>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1200" b="0" i="0" baseline="0">
                <a:latin typeface="Open Sans" charset="0"/>
                <a:ea typeface="Open Sans" charset="0"/>
                <a:cs typeface="Open Sans" charset="0"/>
              </a:defRPr>
            </a:lvl1pPr>
          </a:lstStyle>
          <a:p>
            <a:r>
              <a:rPr lang="en-US"/>
              <a:t>Insert Photo</a:t>
            </a:r>
            <a:endParaRPr lang="en-US" dirty="0"/>
          </a:p>
        </p:txBody>
      </p:sp>
      <p:sp>
        <p:nvSpPr>
          <p:cNvPr id="54" name="Text Placeholder 15"/>
          <p:cNvSpPr>
            <a:spLocks noGrp="1"/>
          </p:cNvSpPr>
          <p:nvPr>
            <p:ph type="body" sz="quarter" idx="39" hasCustomPrompt="1"/>
          </p:nvPr>
        </p:nvSpPr>
        <p:spPr>
          <a:xfrm>
            <a:off x="9701524" y="5894563"/>
            <a:ext cx="5312779" cy="415239"/>
          </a:xfrm>
          <a:prstGeom prst="rect">
            <a:avLst/>
          </a:prstGeom>
        </p:spPr>
        <p:txBody>
          <a:bodyPr lIns="0" tIns="0" rIns="0" bIns="0" anchor="t" anchorCtr="0">
            <a:noAutofit/>
          </a:bodyPr>
          <a:lstStyle>
            <a:lvl1pPr marL="0" indent="0" algn="l">
              <a:buNone/>
              <a:defRPr sz="3200" b="1" i="0" spc="-151" baseline="0">
                <a:solidFill>
                  <a:schemeClr val="tx1"/>
                </a:solidFill>
                <a:latin typeface="Open Sans Semibold" charset="0"/>
                <a:ea typeface="Open Sans Semibold" charset="0"/>
                <a:cs typeface="Open Sans Semibold"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a:t>IMAGE 6</a:t>
            </a:r>
          </a:p>
        </p:txBody>
      </p:sp>
      <p:sp>
        <p:nvSpPr>
          <p:cNvPr id="55" name="Text Placeholder 15"/>
          <p:cNvSpPr>
            <a:spLocks noGrp="1"/>
          </p:cNvSpPr>
          <p:nvPr>
            <p:ph type="body" sz="quarter" idx="40" hasCustomPrompt="1"/>
          </p:nvPr>
        </p:nvSpPr>
        <p:spPr>
          <a:xfrm>
            <a:off x="9701524" y="6309802"/>
            <a:ext cx="5312780" cy="1094854"/>
          </a:xfrm>
          <a:prstGeom prst="rect">
            <a:avLst/>
          </a:prstGeom>
        </p:spPr>
        <p:txBody>
          <a:bodyPr lIns="0" tIns="108000" rIns="0" bIns="0" numCol="1" spcCol="450000" anchor="t" anchorCtr="0">
            <a:normAutofit/>
          </a:bodyPr>
          <a:lstStyle>
            <a:lvl1pPr marL="0" indent="0" algn="l">
              <a:buNone/>
              <a:defRPr sz="2400" b="0" i="0" spc="-51" baseline="0">
                <a:solidFill>
                  <a:schemeClr val="bg1"/>
                </a:solidFill>
                <a:latin typeface="Open Sans" charset="0"/>
                <a:ea typeface="Open Sans" charset="0"/>
                <a:cs typeface="Open Sans"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434050" y="-434050"/>
            <a:ext cx="1736203" cy="2604304"/>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4042761" y="5824735"/>
            <a:ext cx="1770592" cy="2655888"/>
          </a:xfrm>
          <a:prstGeom prst="rect">
            <a:avLst/>
          </a:prstGeom>
        </p:spPr>
      </p:pic>
      <p:sp>
        <p:nvSpPr>
          <p:cNvPr id="30"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Open Sans Light" charset="0"/>
                <a:ea typeface="Open Sans Light" charset="0"/>
                <a:cs typeface="Open Sans Light" charset="0"/>
              </a:defRPr>
            </a:lvl1pPr>
          </a:lstStyle>
          <a:p>
            <a:r>
              <a:rPr lang="en-US"/>
              <a:t>OpenAIRE - EOSC Hub - EC meeting | Amsterdam | 15th Dec 2017</a:t>
            </a:r>
            <a:endParaRPr lang="en-US" dirty="0"/>
          </a:p>
        </p:txBody>
      </p:sp>
      <p:sp>
        <p:nvSpPr>
          <p:cNvPr id="31"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a:t>
            </a:fld>
            <a:endParaRPr lang="en-GB"/>
          </a:p>
        </p:txBody>
      </p:sp>
      <p:pic>
        <p:nvPicPr>
          <p:cNvPr id="29" name="Picture 2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33" name="Picture 3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1143449243"/>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Right - Text">
    <p:spTree>
      <p:nvGrpSpPr>
        <p:cNvPr id="1" name=""/>
        <p:cNvGrpSpPr/>
        <p:nvPr/>
      </p:nvGrpSpPr>
      <p:grpSpPr>
        <a:xfrm>
          <a:off x="0" y="0"/>
          <a:ext cx="0" cy="0"/>
          <a:chOff x="0" y="0"/>
          <a:chExt cx="0" cy="0"/>
        </a:xfrm>
      </p:grpSpPr>
      <p:sp>
        <p:nvSpPr>
          <p:cNvPr id="12" name="Text Placeholder 25"/>
          <p:cNvSpPr>
            <a:spLocks noGrp="1"/>
          </p:cNvSpPr>
          <p:nvPr>
            <p:ph type="body" sz="quarter" idx="10" hasCustomPrompt="1"/>
          </p:nvPr>
        </p:nvSpPr>
        <p:spPr>
          <a:xfrm>
            <a:off x="711201" y="792164"/>
            <a:ext cx="6535716" cy="2565634"/>
          </a:xfrm>
          <a:prstGeom prst="rect">
            <a:avLst/>
          </a:prstGeom>
        </p:spPr>
        <p:txBody>
          <a:bodyPr wrap="square" lIns="0" tIns="0" rIns="0" bIns="0" anchor="b" anchorCtr="0">
            <a:normAutofit/>
          </a:bodyPr>
          <a:lstStyle>
            <a:lvl1pPr marL="0" indent="0" algn="l">
              <a:lnSpc>
                <a:spcPct val="85000"/>
              </a:lnSpc>
              <a:spcBef>
                <a:spcPts val="0"/>
              </a:spcBef>
              <a:buNone/>
              <a:defRPr sz="6600" b="1" i="0" spc="-451" baseline="0">
                <a:solidFill>
                  <a:srgbClr val="2D3293"/>
                </a:solidFill>
                <a:latin typeface="Open Sans Semibold" charset="0"/>
                <a:ea typeface="Open Sans Semibold" charset="0"/>
                <a:cs typeface="Open Sans Semibold"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a:t>
            </a:r>
            <a:r>
              <a:rPr lang="en-US" dirty="0" err="1"/>
              <a:t>DolorSit</a:t>
            </a:r>
            <a:r>
              <a:rPr lang="en-US" dirty="0"/>
              <a:t> </a:t>
            </a:r>
            <a:r>
              <a:rPr lang="en-US" dirty="0" err="1"/>
              <a:t>Amet</a:t>
            </a:r>
            <a:r>
              <a:rPr lang="en-US" dirty="0"/>
              <a:t>.</a:t>
            </a:r>
          </a:p>
        </p:txBody>
      </p:sp>
      <p:sp>
        <p:nvSpPr>
          <p:cNvPr id="18" name="Text Placeholder 15"/>
          <p:cNvSpPr>
            <a:spLocks noGrp="1"/>
          </p:cNvSpPr>
          <p:nvPr>
            <p:ph type="body" sz="quarter" idx="25" hasCustomPrompt="1"/>
          </p:nvPr>
        </p:nvSpPr>
        <p:spPr>
          <a:xfrm>
            <a:off x="723899" y="3357798"/>
            <a:ext cx="6126605" cy="4059002"/>
          </a:xfrm>
          <a:prstGeom prst="rect">
            <a:avLst/>
          </a:prstGeom>
        </p:spPr>
        <p:txBody>
          <a:bodyPr lIns="0" tIns="180000" rIns="0" bIns="180000" numCol="1" spcCol="720000" anchor="t" anchorCtr="0">
            <a:normAutofit/>
          </a:bodyPr>
          <a:lstStyle>
            <a:lvl1pPr marL="0" indent="0" algn="l">
              <a:buNone/>
              <a:defRPr sz="3200" b="0" i="0" spc="-150" baseline="0">
                <a:solidFill>
                  <a:schemeClr val="tx2"/>
                </a:solidFill>
                <a:latin typeface="Open Sans Light" charset="0"/>
                <a:ea typeface="Open Sans Light" charset="0"/>
                <a:cs typeface="Open Sans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 </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13821973" y="-500296"/>
            <a:ext cx="1933731" cy="2934324"/>
          </a:xfrm>
          <a:prstGeom prst="rect">
            <a:avLst/>
          </a:prstGeom>
        </p:spPr>
      </p:pic>
      <p:sp>
        <p:nvSpPr>
          <p:cNvPr id="3" name="Picture Placeholder 2"/>
          <p:cNvSpPr>
            <a:spLocks noGrp="1"/>
          </p:cNvSpPr>
          <p:nvPr>
            <p:ph type="pic" sz="quarter" idx="26"/>
          </p:nvPr>
        </p:nvSpPr>
        <p:spPr>
          <a:xfrm>
            <a:off x="8128000" y="792164"/>
            <a:ext cx="8128000" cy="7405150"/>
          </a:xfrm>
          <a:prstGeom prst="rect">
            <a:avLst/>
          </a:prstGeom>
        </p:spPr>
        <p:txBody>
          <a:bodyPr/>
          <a:lstStyle/>
          <a:p>
            <a:r>
              <a:rPr lang="en-US"/>
              <a:t>Drag picture to placeholder or click icon to add</a:t>
            </a:r>
            <a:endParaRPr lang="en-GB"/>
          </a:p>
        </p:txBody>
      </p:sp>
      <p:pic>
        <p:nvPicPr>
          <p:cNvPr id="21" name="Picture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sp>
        <p:nvSpPr>
          <p:cNvPr id="25"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Open Sans Light" charset="0"/>
                <a:ea typeface="Open Sans Light" charset="0"/>
                <a:cs typeface="Open Sans Light" charset="0"/>
              </a:defRPr>
            </a:lvl1pPr>
          </a:lstStyle>
          <a:p>
            <a:r>
              <a:rPr lang="en-US"/>
              <a:t>OpenAIRE - EOSC Hub - EC meeting | Amsterdam | 15th Dec 2017</a:t>
            </a:r>
            <a:endParaRPr lang="en-US" dirty="0"/>
          </a:p>
        </p:txBody>
      </p:sp>
      <p:sp>
        <p:nvSpPr>
          <p:cNvPr id="26"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a:t>
            </a:fld>
            <a:endParaRPr lang="en-GB"/>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1836215461"/>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Image Right - Text">
    <p:spTree>
      <p:nvGrpSpPr>
        <p:cNvPr id="1" name=""/>
        <p:cNvGrpSpPr/>
        <p:nvPr/>
      </p:nvGrpSpPr>
      <p:grpSpPr>
        <a:xfrm>
          <a:off x="0" y="0"/>
          <a:ext cx="0" cy="0"/>
          <a:chOff x="0" y="0"/>
          <a:chExt cx="0" cy="0"/>
        </a:xfrm>
      </p:grpSpPr>
      <p:sp>
        <p:nvSpPr>
          <p:cNvPr id="13" name="Picture Placeholder 2"/>
          <p:cNvSpPr>
            <a:spLocks noGrp="1"/>
          </p:cNvSpPr>
          <p:nvPr>
            <p:ph type="pic" sz="quarter" idx="26"/>
          </p:nvPr>
        </p:nvSpPr>
        <p:spPr>
          <a:xfrm>
            <a:off x="8128000" y="792164"/>
            <a:ext cx="8128000" cy="7405150"/>
          </a:xfrm>
          <a:prstGeom prst="rect">
            <a:avLst/>
          </a:prstGeom>
        </p:spPr>
        <p:txBody>
          <a:bodyPr/>
          <a:lstStyle/>
          <a:p>
            <a:r>
              <a:rPr lang="en-US"/>
              <a:t>Drag picture to placeholder or click icon to add</a:t>
            </a:r>
            <a:endParaRPr lang="en-GB"/>
          </a:p>
        </p:txBody>
      </p:sp>
      <p:sp>
        <p:nvSpPr>
          <p:cNvPr id="12" name="Text Placeholder 25"/>
          <p:cNvSpPr>
            <a:spLocks noGrp="1"/>
          </p:cNvSpPr>
          <p:nvPr>
            <p:ph type="body" sz="quarter" idx="10" hasCustomPrompt="1"/>
          </p:nvPr>
        </p:nvSpPr>
        <p:spPr>
          <a:xfrm>
            <a:off x="711201" y="792164"/>
            <a:ext cx="6535716" cy="2565634"/>
          </a:xfrm>
          <a:prstGeom prst="rect">
            <a:avLst/>
          </a:prstGeom>
        </p:spPr>
        <p:txBody>
          <a:bodyPr wrap="square" lIns="0" tIns="0" rIns="0" bIns="0" anchor="b" anchorCtr="0">
            <a:normAutofit/>
          </a:bodyPr>
          <a:lstStyle>
            <a:lvl1pPr marL="0" indent="0" algn="l">
              <a:lnSpc>
                <a:spcPct val="85000"/>
              </a:lnSpc>
              <a:spcBef>
                <a:spcPts val="0"/>
              </a:spcBef>
              <a:buNone/>
              <a:defRPr sz="6600" b="1" i="0" spc="-451" baseline="0">
                <a:solidFill>
                  <a:srgbClr val="2D3293"/>
                </a:solidFill>
                <a:latin typeface="Open Sans Semibold" charset="0"/>
                <a:ea typeface="Open Sans Semibold" charset="0"/>
                <a:cs typeface="Open Sans Semibold"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a:t>
            </a:r>
            <a:r>
              <a:rPr lang="en-US" dirty="0" err="1"/>
              <a:t>DolorSit</a:t>
            </a:r>
            <a:r>
              <a:rPr lang="en-US" dirty="0"/>
              <a:t> </a:t>
            </a:r>
            <a:r>
              <a:rPr lang="en-US" dirty="0" err="1"/>
              <a:t>Amet</a:t>
            </a:r>
            <a:r>
              <a:rPr lang="en-US" dirty="0"/>
              <a:t>.</a:t>
            </a:r>
          </a:p>
        </p:txBody>
      </p:sp>
      <p:sp>
        <p:nvSpPr>
          <p:cNvPr id="18" name="Text Placeholder 15"/>
          <p:cNvSpPr>
            <a:spLocks noGrp="1"/>
          </p:cNvSpPr>
          <p:nvPr>
            <p:ph type="body" sz="quarter" idx="25" hasCustomPrompt="1"/>
          </p:nvPr>
        </p:nvSpPr>
        <p:spPr>
          <a:xfrm>
            <a:off x="723899" y="3357798"/>
            <a:ext cx="6126605" cy="4059002"/>
          </a:xfrm>
          <a:prstGeom prst="rect">
            <a:avLst/>
          </a:prstGeom>
        </p:spPr>
        <p:txBody>
          <a:bodyPr lIns="0" tIns="180000" rIns="0" bIns="180000" numCol="1" spcCol="720000" anchor="t" anchorCtr="0">
            <a:normAutofit/>
          </a:bodyPr>
          <a:lstStyle>
            <a:lvl1pPr marL="0" indent="0" algn="l">
              <a:buNone/>
              <a:defRPr sz="3200" b="0" i="0" spc="-150" baseline="0">
                <a:solidFill>
                  <a:schemeClr val="tx2"/>
                </a:solidFill>
                <a:latin typeface="Open Sans Light" charset="0"/>
                <a:ea typeface="Open Sans Light" charset="0"/>
                <a:cs typeface="Open Sans Light"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 </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13821973" y="-500296"/>
            <a:ext cx="1933731" cy="2934324"/>
          </a:xfrm>
          <a:prstGeom prst="rect">
            <a:avLst/>
          </a:prstGeom>
        </p:spPr>
      </p:pic>
      <p:sp>
        <p:nvSpPr>
          <p:cNvPr id="10" name="Rounded Rectangle 9"/>
          <p:cNvSpPr/>
          <p:nvPr userDrawn="1"/>
        </p:nvSpPr>
        <p:spPr>
          <a:xfrm>
            <a:off x="8921831" y="6031940"/>
            <a:ext cx="8968799" cy="1616977"/>
          </a:xfrm>
          <a:prstGeom prst="roundRect">
            <a:avLst>
              <a:gd name="adj" fmla="val 50000"/>
            </a:avLst>
          </a:prstGeom>
          <a:solidFill>
            <a:schemeClr val="accent3"/>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11" name="Text Placeholder 15"/>
          <p:cNvSpPr>
            <a:spLocks noGrp="1"/>
          </p:cNvSpPr>
          <p:nvPr>
            <p:ph type="body" sz="quarter" idx="23" hasCustomPrompt="1"/>
          </p:nvPr>
        </p:nvSpPr>
        <p:spPr>
          <a:xfrm>
            <a:off x="9593704" y="6162363"/>
            <a:ext cx="6355830" cy="1250066"/>
          </a:xfrm>
          <a:prstGeom prst="rect">
            <a:avLst/>
          </a:prstGeom>
        </p:spPr>
        <p:txBody>
          <a:bodyPr lIns="0" tIns="0" rIns="0" bIns="0" anchor="ctr" anchorCtr="0">
            <a:normAutofit/>
          </a:bodyPr>
          <a:lstStyle>
            <a:lvl1pPr marL="0" indent="0">
              <a:lnSpc>
                <a:spcPct val="100000"/>
              </a:lnSpc>
              <a:buNone/>
              <a:defRPr sz="4400" b="1" i="1" spc="-300" baseline="0">
                <a:solidFill>
                  <a:schemeClr val="accent1"/>
                </a:solidFill>
                <a:latin typeface="Open Sans Semibold" charset="0"/>
                <a:ea typeface="Open Sans Semibold" charset="0"/>
                <a:cs typeface="Open Sans Semibold" charset="0"/>
              </a:defRPr>
            </a:lvl1pPr>
            <a:lvl2pPr marL="444489" indent="0">
              <a:buNone/>
              <a:defRPr sz="2400" b="0" i="0">
                <a:latin typeface="Open Sans" charset="0"/>
                <a:ea typeface="Open Sans" charset="0"/>
                <a:cs typeface="Open Sans" charset="0"/>
              </a:defRPr>
            </a:lvl2pPr>
            <a:lvl3pPr marL="888978" indent="0">
              <a:buNone/>
              <a:defRPr sz="2400" b="0" i="0">
                <a:latin typeface="Open Sans" charset="0"/>
                <a:ea typeface="Open Sans" charset="0"/>
                <a:cs typeface="Open Sans" charset="0"/>
              </a:defRPr>
            </a:lvl3pPr>
            <a:lvl4pPr marL="1333467" indent="0">
              <a:buNone/>
              <a:defRPr sz="2400" b="0" i="0">
                <a:latin typeface="Open Sans" charset="0"/>
                <a:ea typeface="Open Sans" charset="0"/>
                <a:cs typeface="Open Sans" charset="0"/>
              </a:defRPr>
            </a:lvl4pPr>
            <a:lvl5pPr marL="1777956" indent="0">
              <a:buNone/>
              <a:defRPr sz="24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aenean</a:t>
            </a:r>
            <a:r>
              <a:rPr lang="en-US" dirty="0"/>
              <a:t> </a:t>
            </a:r>
            <a:r>
              <a:rPr lang="en-US" dirty="0" err="1"/>
              <a:t>commodo</a:t>
            </a:r>
            <a:r>
              <a:rPr lang="en-US" dirty="0"/>
              <a:t>.</a:t>
            </a:r>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370390" y="-389238"/>
            <a:ext cx="1481559" cy="2222339"/>
          </a:xfrm>
          <a:prstGeom prst="rect">
            <a:avLst/>
          </a:prstGeom>
        </p:spPr>
      </p:pic>
      <p:pic>
        <p:nvPicPr>
          <p:cNvPr id="24" name="Picture 2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4404051" y="7292051"/>
            <a:ext cx="1481559" cy="2222339"/>
          </a:xfrm>
          <a:prstGeom prst="rect">
            <a:avLst/>
          </a:prstGeom>
        </p:spPr>
      </p:pic>
      <p:sp>
        <p:nvSpPr>
          <p:cNvPr id="26" name="Footer Placeholder 9"/>
          <p:cNvSpPr>
            <a:spLocks noGrp="1"/>
          </p:cNvSpPr>
          <p:nvPr>
            <p:ph type="ftr" sz="quarter" idx="18"/>
          </p:nvPr>
        </p:nvSpPr>
        <p:spPr>
          <a:xfrm>
            <a:off x="7246916" y="8551495"/>
            <a:ext cx="8290521" cy="376237"/>
          </a:xfrm>
        </p:spPr>
        <p:txBody>
          <a:bodyPr>
            <a:normAutofit/>
          </a:bodyPr>
          <a:lstStyle>
            <a:lvl1pPr algn="r">
              <a:defRPr sz="1400" b="0" i="0" spc="0">
                <a:solidFill>
                  <a:schemeClr val="bg2">
                    <a:lumMod val="50000"/>
                  </a:schemeClr>
                </a:solidFill>
                <a:latin typeface="Open Sans Light" charset="0"/>
                <a:ea typeface="Open Sans Light" charset="0"/>
                <a:cs typeface="Open Sans Light" charset="0"/>
              </a:defRPr>
            </a:lvl1pPr>
          </a:lstStyle>
          <a:p>
            <a:r>
              <a:rPr lang="en-US"/>
              <a:t>OpenAIRE - EOSC Hub - EC meeting | Amsterdam | 15th Dec 2017</a:t>
            </a:r>
            <a:endParaRPr lang="en-US" dirty="0"/>
          </a:p>
        </p:txBody>
      </p:sp>
      <p:sp>
        <p:nvSpPr>
          <p:cNvPr id="27" name="Slide Number Placeholder 2"/>
          <p:cNvSpPr>
            <a:spLocks noGrp="1"/>
          </p:cNvSpPr>
          <p:nvPr>
            <p:ph type="sldNum" sz="quarter" idx="4"/>
          </p:nvPr>
        </p:nvSpPr>
        <p:spPr>
          <a:xfrm>
            <a:off x="15571303" y="8551494"/>
            <a:ext cx="508000" cy="376237"/>
          </a:xfrm>
          <a:prstGeom prst="rect">
            <a:avLst/>
          </a:prstGeom>
        </p:spPr>
        <p:txBody>
          <a:bodyPr vert="horz" lIns="91440" tIns="45720" rIns="91440" bIns="45720" rtlCol="0" anchor="ctr"/>
          <a:lstStyle>
            <a:lvl1pPr algn="r">
              <a:defRPr sz="16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a:t>
            </a:fld>
            <a:endParaRPr lang="en-GB"/>
          </a:p>
        </p:txBody>
      </p:sp>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7" name="Picture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272357430"/>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6256000" cy="9149552"/>
          </a:xfrm>
          <a:prstGeom prst="rect">
            <a:avLst/>
          </a:prstGeom>
        </p:spPr>
      </p:pic>
      <p:sp>
        <p:nvSpPr>
          <p:cNvPr id="4" name="TextBox 3"/>
          <p:cNvSpPr txBox="1"/>
          <p:nvPr userDrawn="1"/>
        </p:nvSpPr>
        <p:spPr>
          <a:xfrm>
            <a:off x="3327400" y="2766348"/>
            <a:ext cx="9689458" cy="350393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normAutofit/>
          </a:bodyPr>
          <a:lstStyle/>
          <a:p>
            <a:pPr marL="0" marR="0" indent="0" algn="ctr" defTabSz="547673" rtl="0" fontAlgn="auto" latinLnBrk="0" hangingPunct="0">
              <a:lnSpc>
                <a:spcPct val="100000"/>
              </a:lnSpc>
              <a:spcBef>
                <a:spcPts val="0"/>
              </a:spcBef>
              <a:spcAft>
                <a:spcPts val="0"/>
              </a:spcAft>
              <a:buClrTx/>
              <a:buSzTx/>
              <a:buFontTx/>
              <a:buNone/>
              <a:tabLst/>
            </a:pPr>
            <a:r>
              <a:rPr kumimoji="0" lang="en-US" sz="13000" b="1" i="0" u="none" strike="noStrike" cap="none" spc="-300" normalizeH="0" baseline="0" dirty="0">
                <a:ln>
                  <a:noFill/>
                </a:ln>
                <a:solidFill>
                  <a:srgbClr val="5AC3F0"/>
                </a:solidFill>
                <a:effectLst/>
                <a:uFillTx/>
                <a:latin typeface="Open Sans Semibold" charset="0"/>
                <a:ea typeface="Open Sans Semibold" charset="0"/>
                <a:cs typeface="Open Sans Semibold" charset="0"/>
                <a:sym typeface="Helvetica Light"/>
              </a:rPr>
              <a:t>Thank </a:t>
            </a:r>
            <a:r>
              <a:rPr kumimoji="0" lang="en-US" sz="13000" b="1" i="0" u="none" strike="noStrike" cap="none" spc="-300" normalizeH="0" baseline="0">
                <a:ln>
                  <a:noFill/>
                </a:ln>
                <a:solidFill>
                  <a:srgbClr val="5AC3F0"/>
                </a:solidFill>
                <a:effectLst/>
                <a:uFillTx/>
                <a:latin typeface="Open Sans Semibold" charset="0"/>
                <a:ea typeface="Open Sans Semibold" charset="0"/>
                <a:cs typeface="Open Sans Semibold" charset="0"/>
                <a:sym typeface="Helvetica Light"/>
              </a:rPr>
              <a:t>you!</a:t>
            </a:r>
            <a:endParaRPr kumimoji="0" lang="en-US" sz="13000" b="1" i="0" u="none" strike="noStrike" cap="none" spc="-300" normalizeH="0" baseline="0" dirty="0">
              <a:ln>
                <a:noFill/>
              </a:ln>
              <a:solidFill>
                <a:srgbClr val="5AC3F0"/>
              </a:solidFill>
              <a:effectLst/>
              <a:uFillTx/>
              <a:latin typeface="Open Sans Semibold" charset="0"/>
              <a:ea typeface="Open Sans Semibold" charset="0"/>
              <a:cs typeface="Open Sans Semibold" charset="0"/>
              <a:sym typeface="Helvetica Light"/>
            </a:endParaRPr>
          </a:p>
        </p:txBody>
      </p:sp>
      <p:sp>
        <p:nvSpPr>
          <p:cNvPr id="10" name="Text Placeholder 39"/>
          <p:cNvSpPr>
            <a:spLocks noGrp="1"/>
          </p:cNvSpPr>
          <p:nvPr>
            <p:ph type="body" sz="quarter" idx="16" hasCustomPrompt="1"/>
          </p:nvPr>
        </p:nvSpPr>
        <p:spPr>
          <a:xfrm>
            <a:off x="4176060" y="6130977"/>
            <a:ext cx="7901640" cy="521325"/>
          </a:xfrm>
          <a:prstGeom prst="rect">
            <a:avLst/>
          </a:prstGeom>
          <a:noFill/>
          <a:ln>
            <a:noFill/>
          </a:ln>
        </p:spPr>
        <p:txBody>
          <a:bodyPr vert="horz" wrap="square" lIns="0" tIns="0" rIns="0" bIns="0" anchor="b" anchorCtr="1">
            <a:noAutofit/>
          </a:bodyPr>
          <a:lstStyle>
            <a:lvl1pPr marL="0" indent="0" algn="r">
              <a:buNone/>
              <a:defRPr sz="4000" b="1" i="0" spc="-151">
                <a:solidFill>
                  <a:srgbClr val="2D3293"/>
                </a:solidFill>
                <a:latin typeface="Open Sans" charset="0"/>
                <a:ea typeface="Open Sans" charset="0"/>
                <a:cs typeface="Open Sans"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Name Surname</a:t>
            </a:r>
          </a:p>
        </p:txBody>
      </p:sp>
      <p:sp>
        <p:nvSpPr>
          <p:cNvPr id="11" name="Text Placeholder 39"/>
          <p:cNvSpPr>
            <a:spLocks noGrp="1"/>
          </p:cNvSpPr>
          <p:nvPr>
            <p:ph type="body" sz="quarter" idx="17" hasCustomPrompt="1"/>
          </p:nvPr>
        </p:nvSpPr>
        <p:spPr>
          <a:xfrm>
            <a:off x="4176060" y="6652302"/>
            <a:ext cx="7901640" cy="1517337"/>
          </a:xfrm>
          <a:prstGeom prst="rect">
            <a:avLst/>
          </a:prstGeom>
          <a:noFill/>
          <a:ln>
            <a:noFill/>
          </a:ln>
        </p:spPr>
        <p:txBody>
          <a:bodyPr vert="horz" wrap="square" lIns="0" tIns="108000" rIns="0" bIns="0" anchor="t" anchorCtr="1">
            <a:normAutofit/>
          </a:bodyPr>
          <a:lstStyle>
            <a:lvl1pPr marL="0" indent="0" algn="ctr">
              <a:buNone/>
              <a:defRPr sz="3200" b="0" i="0" spc="-150">
                <a:solidFill>
                  <a:schemeClr val="accent2"/>
                </a:solidFill>
                <a:latin typeface="Open Sans" charset="0"/>
                <a:ea typeface="Open Sans" charset="0"/>
                <a:cs typeface="Open Sans"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Contact Information</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12098" y="8371595"/>
            <a:ext cx="829564" cy="576000"/>
          </a:xfrm>
          <a:prstGeom prst="rect">
            <a:avLst/>
          </a:prstGeom>
        </p:spPr>
      </p:pic>
    </p:spTree>
    <p:extLst>
      <p:ext uri="{BB962C8B-B14F-4D97-AF65-F5344CB8AC3E}">
        <p14:creationId xmlns:p14="http://schemas.microsoft.com/office/powerpoint/2010/main" val="318323993"/>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2_Cover 1">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6256000" cy="9144000"/>
          </a:xfrm>
          <a:prstGeom prst="rect">
            <a:avLst/>
          </a:prstGeom>
        </p:spPr>
      </p:pic>
    </p:spTree>
    <p:extLst>
      <p:ext uri="{BB962C8B-B14F-4D97-AF65-F5344CB8AC3E}">
        <p14:creationId xmlns:p14="http://schemas.microsoft.com/office/powerpoint/2010/main" val="2111762653"/>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5"/>
        <p:cNvGrpSpPr/>
        <p:nvPr/>
      </p:nvGrpSpPr>
      <p:grpSpPr>
        <a:xfrm>
          <a:off x="0" y="0"/>
          <a:ext cx="0" cy="0"/>
          <a:chOff x="0" y="0"/>
          <a:chExt cx="0" cy="0"/>
        </a:xfrm>
      </p:grpSpPr>
      <p:sp>
        <p:nvSpPr>
          <p:cNvPr id="26" name="Shape 26"/>
          <p:cNvSpPr txBox="1">
            <a:spLocks noGrp="1"/>
          </p:cNvSpPr>
          <p:nvPr>
            <p:ph type="body" idx="1"/>
          </p:nvPr>
        </p:nvSpPr>
        <p:spPr>
          <a:xfrm>
            <a:off x="1343244" y="1787690"/>
            <a:ext cx="14466841" cy="6380525"/>
          </a:xfrm>
          <a:prstGeom prst="rect">
            <a:avLst/>
          </a:prstGeom>
          <a:noFill/>
          <a:ln>
            <a:noFill/>
          </a:ln>
        </p:spPr>
        <p:txBody>
          <a:bodyPr lIns="91425" tIns="91425" rIns="91425" bIns="91425" anchor="t" anchorCtr="0"/>
          <a:lstStyle>
            <a:lvl1pPr marL="457189" marR="0" lvl="0" indent="-186262" algn="l" rtl="0">
              <a:spcBef>
                <a:spcPts val="853"/>
              </a:spcBef>
              <a:spcAft>
                <a:spcPts val="0"/>
              </a:spcAft>
              <a:buClr>
                <a:srgbClr val="58A618"/>
              </a:buClr>
              <a:buSzPct val="100000"/>
              <a:buFont typeface="Noto Sans Symbols"/>
              <a:buChar char="▪"/>
              <a:defRPr sz="4267" b="0" i="0" u="none" strike="noStrike" cap="none">
                <a:solidFill>
                  <a:srgbClr val="363636"/>
                </a:solidFill>
                <a:latin typeface="Arial"/>
                <a:ea typeface="Arial"/>
                <a:cs typeface="Arial"/>
                <a:sym typeface="Arial"/>
              </a:defRPr>
            </a:lvl1pPr>
            <a:lvl2pPr marL="990575" marR="0" lvl="1" indent="-177796" algn="l" rtl="0">
              <a:spcBef>
                <a:spcPts val="640"/>
              </a:spcBef>
              <a:spcAft>
                <a:spcPts val="0"/>
              </a:spcAft>
              <a:buClr>
                <a:srgbClr val="703D29"/>
              </a:buClr>
              <a:buSzPct val="100000"/>
              <a:buFont typeface="Noto Sans Symbols"/>
              <a:buChar char="▪"/>
              <a:defRPr sz="3200" b="0" i="0" u="none" strike="noStrike" cap="none">
                <a:solidFill>
                  <a:srgbClr val="363636"/>
                </a:solidFill>
                <a:latin typeface="Arial"/>
                <a:ea typeface="Arial"/>
                <a:cs typeface="Arial"/>
                <a:sym typeface="Arial"/>
              </a:defRPr>
            </a:lvl2pPr>
            <a:lvl3pPr marL="1523962" marR="0" lvl="2" indent="-152396" algn="l" rtl="0">
              <a:spcBef>
                <a:spcPts val="480"/>
              </a:spcBef>
              <a:spcAft>
                <a:spcPts val="0"/>
              </a:spcAft>
              <a:buClr>
                <a:srgbClr val="E4D700"/>
              </a:buClr>
              <a:buSzPct val="100000"/>
              <a:buFont typeface="Noto Sans Symbols"/>
              <a:buChar char="▪"/>
              <a:defRPr sz="2400" b="0" i="0" u="none" strike="noStrike" cap="none">
                <a:solidFill>
                  <a:srgbClr val="363636"/>
                </a:solidFill>
                <a:latin typeface="Arial"/>
                <a:ea typeface="Arial"/>
                <a:cs typeface="Arial"/>
                <a:sym typeface="Arial"/>
              </a:defRPr>
            </a:lvl3pPr>
            <a:lvl4pPr marL="2133547" marR="0" lvl="3" indent="-169329" algn="l" rtl="0">
              <a:spcBef>
                <a:spcPts val="427"/>
              </a:spcBef>
              <a:spcAft>
                <a:spcPts val="0"/>
              </a:spcAft>
              <a:buClr>
                <a:schemeClr val="accent5"/>
              </a:buClr>
              <a:buSzPct val="100000"/>
              <a:buFont typeface="Noto Sans Symbols"/>
              <a:buChar char="▪"/>
              <a:defRPr sz="2133" b="0" i="0" u="none" strike="noStrike" cap="none">
                <a:solidFill>
                  <a:srgbClr val="363636"/>
                </a:solidFill>
                <a:latin typeface="Arial"/>
                <a:ea typeface="Arial"/>
                <a:cs typeface="Arial"/>
                <a:sym typeface="Arial"/>
              </a:defRPr>
            </a:lvl4pPr>
            <a:lvl5pPr marL="2743131" marR="0" lvl="4" indent="-169329" algn="l" rtl="0">
              <a:spcBef>
                <a:spcPts val="427"/>
              </a:spcBef>
              <a:spcAft>
                <a:spcPts val="0"/>
              </a:spcAft>
              <a:buClr>
                <a:schemeClr val="accent5"/>
              </a:buClr>
              <a:buSzPct val="100000"/>
              <a:buFont typeface="Noto Sans Symbols"/>
              <a:buChar char="▪"/>
              <a:defRPr sz="2133" b="0" i="0" u="none" strike="noStrike" cap="none">
                <a:solidFill>
                  <a:srgbClr val="363636"/>
                </a:solidFill>
                <a:latin typeface="Arial"/>
                <a:ea typeface="Arial"/>
                <a:cs typeface="Arial"/>
                <a:sym typeface="Arial"/>
              </a:defRPr>
            </a:lvl5pPr>
            <a:lvl6pPr marL="3352716" marR="0" lvl="5" indent="-135463" algn="l" rtl="0">
              <a:spcBef>
                <a:spcPts val="533"/>
              </a:spcBef>
              <a:spcAft>
                <a:spcPts val="0"/>
              </a:spcAft>
              <a:buClr>
                <a:schemeClr val="hlink"/>
              </a:buClr>
              <a:buSzPct val="100000"/>
              <a:buFont typeface="Noto Sans Symbols"/>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spcAft>
                <a:spcPts val="0"/>
              </a:spcAft>
              <a:buClr>
                <a:schemeClr val="hlink"/>
              </a:buClr>
              <a:buSzPct val="100000"/>
              <a:buFont typeface="Noto Sans Symbols"/>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spcAft>
                <a:spcPts val="0"/>
              </a:spcAft>
              <a:buClr>
                <a:schemeClr val="hlink"/>
              </a:buClr>
              <a:buSzPct val="100000"/>
              <a:buFont typeface="Noto Sans Symbols"/>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spcAft>
                <a:spcPts val="0"/>
              </a:spcAft>
              <a:buClr>
                <a:schemeClr val="hlink"/>
              </a:buClr>
              <a:buSzPct val="100000"/>
              <a:buFont typeface="Noto Sans Symbols"/>
              <a:buChar char="▪"/>
              <a:defRPr sz="2667" b="0" i="0" u="none" strike="noStrike" cap="none">
                <a:solidFill>
                  <a:schemeClr val="dk1"/>
                </a:solidFill>
                <a:latin typeface="Arial"/>
                <a:ea typeface="Arial"/>
                <a:cs typeface="Arial"/>
                <a:sym typeface="Arial"/>
              </a:defRPr>
            </a:lvl9pPr>
          </a:lstStyle>
          <a:p>
            <a:endParaRPr/>
          </a:p>
        </p:txBody>
      </p:sp>
      <p:sp>
        <p:nvSpPr>
          <p:cNvPr id="27" name="Shape 27"/>
          <p:cNvSpPr txBox="1">
            <a:spLocks noGrp="1"/>
          </p:cNvSpPr>
          <p:nvPr>
            <p:ph type="title"/>
          </p:nvPr>
        </p:nvSpPr>
        <p:spPr>
          <a:xfrm>
            <a:off x="1343245" y="0"/>
            <a:ext cx="13441492" cy="1308099"/>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4800" b="1" i="0" u="none" strike="noStrike" cap="none">
                <a:solidFill>
                  <a:srgbClr val="58A618"/>
                </a:solidFill>
                <a:latin typeface="Arial"/>
                <a:ea typeface="Arial"/>
                <a:cs typeface="Arial"/>
                <a:sym typeface="Arial"/>
              </a:defRPr>
            </a:lvl1pPr>
            <a:lvl2pPr marL="0" marR="0" lvl="1" indent="0" algn="l" rtl="0">
              <a:spcBef>
                <a:spcPts val="0"/>
              </a:spcBef>
              <a:spcAft>
                <a:spcPts val="0"/>
              </a:spcAft>
              <a:buNone/>
              <a:defRPr sz="3733" b="1" i="0" u="none" strike="noStrike" cap="none">
                <a:solidFill>
                  <a:schemeClr val="lt1"/>
                </a:solidFill>
                <a:latin typeface="Arial"/>
                <a:ea typeface="Arial"/>
                <a:cs typeface="Arial"/>
                <a:sym typeface="Arial"/>
              </a:defRPr>
            </a:lvl2pPr>
            <a:lvl3pPr marL="0" marR="0" lvl="2" indent="0" algn="l" rtl="0">
              <a:spcBef>
                <a:spcPts val="0"/>
              </a:spcBef>
              <a:spcAft>
                <a:spcPts val="0"/>
              </a:spcAft>
              <a:buNone/>
              <a:defRPr sz="3733" b="1" i="0" u="none" strike="noStrike" cap="none">
                <a:solidFill>
                  <a:schemeClr val="lt1"/>
                </a:solidFill>
                <a:latin typeface="Arial"/>
                <a:ea typeface="Arial"/>
                <a:cs typeface="Arial"/>
                <a:sym typeface="Arial"/>
              </a:defRPr>
            </a:lvl3pPr>
            <a:lvl4pPr marL="0" marR="0" lvl="3" indent="0" algn="l" rtl="0">
              <a:spcBef>
                <a:spcPts val="0"/>
              </a:spcBef>
              <a:spcAft>
                <a:spcPts val="0"/>
              </a:spcAft>
              <a:buNone/>
              <a:defRPr sz="3733" b="1" i="0" u="none" strike="noStrike" cap="none">
                <a:solidFill>
                  <a:schemeClr val="lt1"/>
                </a:solidFill>
                <a:latin typeface="Arial"/>
                <a:ea typeface="Arial"/>
                <a:cs typeface="Arial"/>
                <a:sym typeface="Arial"/>
              </a:defRPr>
            </a:lvl4pPr>
            <a:lvl5pPr marL="0" marR="0" lvl="4" indent="0" algn="l" rtl="0">
              <a:spcBef>
                <a:spcPts val="0"/>
              </a:spcBef>
              <a:spcAft>
                <a:spcPts val="0"/>
              </a:spcAft>
              <a:buNone/>
              <a:defRPr sz="3733" b="1" i="0" u="none" strike="noStrike" cap="none">
                <a:solidFill>
                  <a:schemeClr val="lt1"/>
                </a:solidFill>
                <a:latin typeface="Arial"/>
                <a:ea typeface="Arial"/>
                <a:cs typeface="Arial"/>
                <a:sym typeface="Arial"/>
              </a:defRPr>
            </a:lvl5pPr>
            <a:lvl6pPr marL="609585" marR="0" lvl="5" indent="0" algn="l" rtl="0">
              <a:spcBef>
                <a:spcPts val="0"/>
              </a:spcBef>
              <a:spcAft>
                <a:spcPts val="0"/>
              </a:spcAft>
              <a:buNone/>
              <a:defRPr sz="3733" b="1" i="0" u="none" strike="noStrike" cap="none">
                <a:solidFill>
                  <a:schemeClr val="lt1"/>
                </a:solidFill>
                <a:latin typeface="Arial"/>
                <a:ea typeface="Arial"/>
                <a:cs typeface="Arial"/>
                <a:sym typeface="Arial"/>
              </a:defRPr>
            </a:lvl6pPr>
            <a:lvl7pPr marL="1219170" marR="0" lvl="6" indent="0" algn="l" rtl="0">
              <a:spcBef>
                <a:spcPts val="0"/>
              </a:spcBef>
              <a:spcAft>
                <a:spcPts val="0"/>
              </a:spcAft>
              <a:buNone/>
              <a:defRPr sz="3733" b="1" i="0" u="none" strike="noStrike" cap="none">
                <a:solidFill>
                  <a:schemeClr val="lt1"/>
                </a:solidFill>
                <a:latin typeface="Arial"/>
                <a:ea typeface="Arial"/>
                <a:cs typeface="Arial"/>
                <a:sym typeface="Arial"/>
              </a:defRPr>
            </a:lvl7pPr>
            <a:lvl8pPr marL="1828754" marR="0" lvl="7" indent="0" algn="l" rtl="0">
              <a:spcBef>
                <a:spcPts val="0"/>
              </a:spcBef>
              <a:spcAft>
                <a:spcPts val="0"/>
              </a:spcAft>
              <a:buNone/>
              <a:defRPr sz="3733" b="1" i="0" u="none" strike="noStrike" cap="none">
                <a:solidFill>
                  <a:schemeClr val="lt1"/>
                </a:solidFill>
                <a:latin typeface="Arial"/>
                <a:ea typeface="Arial"/>
                <a:cs typeface="Arial"/>
                <a:sym typeface="Arial"/>
              </a:defRPr>
            </a:lvl8pPr>
            <a:lvl9pPr marL="2438339" marR="0" lvl="8" indent="0" algn="l" rtl="0">
              <a:spcBef>
                <a:spcPts val="0"/>
              </a:spcBef>
              <a:spcAft>
                <a:spcPts val="0"/>
              </a:spcAft>
              <a:buNone/>
              <a:defRPr sz="3733" b="1"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9856191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Two Content">
    <p:spTree>
      <p:nvGrpSpPr>
        <p:cNvPr id="1" name="Shape 15"/>
        <p:cNvGrpSpPr/>
        <p:nvPr/>
      </p:nvGrpSpPr>
      <p:grpSpPr>
        <a:xfrm>
          <a:off x="0" y="0"/>
          <a:ext cx="0" cy="0"/>
          <a:chOff x="0" y="0"/>
          <a:chExt cx="0" cy="0"/>
        </a:xfrm>
      </p:grpSpPr>
      <p:sp>
        <p:nvSpPr>
          <p:cNvPr id="16" name="Shape 16"/>
          <p:cNvSpPr txBox="1">
            <a:spLocks noGrp="1"/>
          </p:cNvSpPr>
          <p:nvPr>
            <p:ph type="body" idx="1"/>
          </p:nvPr>
        </p:nvSpPr>
        <p:spPr>
          <a:xfrm>
            <a:off x="1343244" y="2843809"/>
            <a:ext cx="6912768" cy="4608511"/>
          </a:xfrm>
          <a:prstGeom prst="rect">
            <a:avLst/>
          </a:prstGeom>
          <a:noFill/>
          <a:ln>
            <a:noFill/>
          </a:ln>
        </p:spPr>
        <p:txBody>
          <a:bodyPr lIns="91425" tIns="91425" rIns="91425" bIns="91425" anchor="t" anchorCtr="0"/>
          <a:lstStyle>
            <a:lvl1pPr marL="457189" marR="0" lvl="0" indent="-304792" algn="l" rtl="0">
              <a:spcBef>
                <a:spcPts val="480"/>
              </a:spcBef>
              <a:spcAft>
                <a:spcPts val="0"/>
              </a:spcAft>
              <a:buClr>
                <a:srgbClr val="58A618"/>
              </a:buClr>
              <a:buSzPct val="100000"/>
              <a:buFont typeface="Noto Sans Symbols"/>
              <a:buChar char="▪"/>
              <a:defRPr sz="2400" b="0" i="0" u="none" strike="noStrike" cap="none">
                <a:solidFill>
                  <a:srgbClr val="363636"/>
                </a:solidFill>
                <a:latin typeface="Arial"/>
                <a:ea typeface="Arial"/>
                <a:cs typeface="Arial"/>
                <a:sym typeface="Arial"/>
              </a:defRPr>
            </a:lvl1pPr>
            <a:lvl2pPr marL="990575" marR="0" lvl="1" indent="-245527" algn="l" rtl="0">
              <a:spcBef>
                <a:spcPts val="427"/>
              </a:spcBef>
              <a:spcAft>
                <a:spcPts val="0"/>
              </a:spcAft>
              <a:buClr>
                <a:srgbClr val="703D29"/>
              </a:buClr>
              <a:buSzPct val="100000"/>
              <a:buFont typeface="Noto Sans Symbols"/>
              <a:buChar char="▪"/>
              <a:defRPr sz="2133" b="0" i="0" u="none" strike="noStrike" cap="none">
                <a:solidFill>
                  <a:srgbClr val="363636"/>
                </a:solidFill>
                <a:latin typeface="Arial"/>
                <a:ea typeface="Arial"/>
                <a:cs typeface="Arial"/>
                <a:sym typeface="Arial"/>
              </a:defRPr>
            </a:lvl2pPr>
            <a:lvl3pPr marL="1523962" marR="0" lvl="2" indent="-169329" algn="l" rtl="0">
              <a:spcBef>
                <a:spcPts val="427"/>
              </a:spcBef>
              <a:spcAft>
                <a:spcPts val="0"/>
              </a:spcAft>
              <a:buClr>
                <a:srgbClr val="E4D700"/>
              </a:buClr>
              <a:buSzPct val="100000"/>
              <a:buFont typeface="Noto Sans Symbols"/>
              <a:buChar char="▪"/>
              <a:defRPr sz="2133" b="0" i="0" u="none" strike="noStrike" cap="none">
                <a:solidFill>
                  <a:srgbClr val="363636"/>
                </a:solidFill>
                <a:latin typeface="Arial"/>
                <a:ea typeface="Arial"/>
                <a:cs typeface="Arial"/>
                <a:sym typeface="Arial"/>
              </a:defRPr>
            </a:lvl3pPr>
            <a:lvl4pPr marL="2133547" marR="0" lvl="3" indent="-152396" algn="l" rtl="0">
              <a:spcBef>
                <a:spcPts val="480"/>
              </a:spcBef>
              <a:spcAft>
                <a:spcPts val="0"/>
              </a:spcAft>
              <a:buClr>
                <a:schemeClr val="accent5"/>
              </a:buClr>
              <a:buSzPct val="100000"/>
              <a:buFont typeface="Noto Sans Symbols"/>
              <a:buChar char="▪"/>
              <a:defRPr sz="2400" b="0" i="0" u="none" strike="noStrike" cap="none">
                <a:solidFill>
                  <a:schemeClr val="dk1"/>
                </a:solidFill>
                <a:latin typeface="Trebuchet MS"/>
                <a:ea typeface="Trebuchet MS"/>
                <a:cs typeface="Trebuchet MS"/>
                <a:sym typeface="Trebuchet MS"/>
              </a:defRPr>
            </a:lvl4pPr>
            <a:lvl5pPr marL="2743131" marR="0" lvl="4" indent="-152396" algn="l" rtl="0">
              <a:spcBef>
                <a:spcPts val="480"/>
              </a:spcBef>
              <a:spcAft>
                <a:spcPts val="0"/>
              </a:spcAft>
              <a:buClr>
                <a:schemeClr val="accent5"/>
              </a:buClr>
              <a:buSzPct val="100000"/>
              <a:buFont typeface="Noto Sans Symbols"/>
              <a:buChar char="▪"/>
              <a:defRPr sz="2400" b="0" i="0" u="none" strike="noStrike" cap="none">
                <a:solidFill>
                  <a:schemeClr val="dk1"/>
                </a:solidFill>
                <a:latin typeface="Trebuchet MS"/>
                <a:ea typeface="Trebuchet MS"/>
                <a:cs typeface="Trebuchet MS"/>
                <a:sym typeface="Trebuchet MS"/>
              </a:defRPr>
            </a:lvl5pPr>
            <a:lvl6pPr marL="3352716" marR="0" lvl="5" indent="-152396" algn="l" rtl="0">
              <a:spcBef>
                <a:spcPts val="480"/>
              </a:spcBef>
              <a:spcAft>
                <a:spcPts val="0"/>
              </a:spcAft>
              <a:buClr>
                <a:schemeClr val="hlink"/>
              </a:buClr>
              <a:buSzPct val="100000"/>
              <a:buFont typeface="Noto Sans Symbols"/>
              <a:buChar char="▪"/>
              <a:defRPr sz="2400" b="0" i="0" u="none" strike="noStrike" cap="none">
                <a:solidFill>
                  <a:schemeClr val="dk1"/>
                </a:solidFill>
                <a:latin typeface="Arial"/>
                <a:ea typeface="Arial"/>
                <a:cs typeface="Arial"/>
                <a:sym typeface="Arial"/>
              </a:defRPr>
            </a:lvl6pPr>
            <a:lvl7pPr marL="3962301" marR="0" lvl="6" indent="-152396" algn="l" rtl="0">
              <a:spcBef>
                <a:spcPts val="480"/>
              </a:spcBef>
              <a:spcAft>
                <a:spcPts val="0"/>
              </a:spcAft>
              <a:buClr>
                <a:schemeClr val="hlink"/>
              </a:buClr>
              <a:buSzPct val="100000"/>
              <a:buFont typeface="Noto Sans Symbols"/>
              <a:buChar char="▪"/>
              <a:defRPr sz="2400" b="0" i="0" u="none" strike="noStrike" cap="none">
                <a:solidFill>
                  <a:schemeClr val="dk1"/>
                </a:solidFill>
                <a:latin typeface="Arial"/>
                <a:ea typeface="Arial"/>
                <a:cs typeface="Arial"/>
                <a:sym typeface="Arial"/>
              </a:defRPr>
            </a:lvl7pPr>
            <a:lvl8pPr marL="4571886" marR="0" lvl="7" indent="-152396" algn="l" rtl="0">
              <a:spcBef>
                <a:spcPts val="480"/>
              </a:spcBef>
              <a:spcAft>
                <a:spcPts val="0"/>
              </a:spcAft>
              <a:buClr>
                <a:schemeClr val="hlink"/>
              </a:buClr>
              <a:buSzPct val="100000"/>
              <a:buFont typeface="Noto Sans Symbols"/>
              <a:buChar char="▪"/>
              <a:defRPr sz="2400" b="0" i="0" u="none" strike="noStrike" cap="none">
                <a:solidFill>
                  <a:schemeClr val="dk1"/>
                </a:solidFill>
                <a:latin typeface="Arial"/>
                <a:ea typeface="Arial"/>
                <a:cs typeface="Arial"/>
                <a:sym typeface="Arial"/>
              </a:defRPr>
            </a:lvl8pPr>
            <a:lvl9pPr marL="5181470" marR="0" lvl="8" indent="-152396" algn="l" rtl="0">
              <a:spcBef>
                <a:spcPts val="480"/>
              </a:spcBef>
              <a:spcAft>
                <a:spcPts val="0"/>
              </a:spcAft>
              <a:buClr>
                <a:schemeClr val="hlink"/>
              </a:buClr>
              <a:buSzPct val="100000"/>
              <a:buFont typeface="Noto Sans Symbols"/>
              <a:buChar char="▪"/>
              <a:defRPr sz="2400" b="0" i="0" u="none" strike="noStrike" cap="none">
                <a:solidFill>
                  <a:schemeClr val="dk1"/>
                </a:solidFill>
                <a:latin typeface="Arial"/>
                <a:ea typeface="Arial"/>
                <a:cs typeface="Arial"/>
                <a:sym typeface="Arial"/>
              </a:defRPr>
            </a:lvl9pPr>
          </a:lstStyle>
          <a:p>
            <a:endParaRPr/>
          </a:p>
        </p:txBody>
      </p:sp>
      <p:sp>
        <p:nvSpPr>
          <p:cNvPr id="17" name="Shape 17"/>
          <p:cNvSpPr txBox="1">
            <a:spLocks noGrp="1"/>
          </p:cNvSpPr>
          <p:nvPr>
            <p:ph type="body" idx="2"/>
          </p:nvPr>
        </p:nvSpPr>
        <p:spPr>
          <a:xfrm>
            <a:off x="8384028" y="2843809"/>
            <a:ext cx="6914002" cy="4608511"/>
          </a:xfrm>
          <a:prstGeom prst="rect">
            <a:avLst/>
          </a:prstGeom>
          <a:noFill/>
          <a:ln>
            <a:noFill/>
          </a:ln>
        </p:spPr>
        <p:txBody>
          <a:bodyPr lIns="91425" tIns="91425" rIns="91425" bIns="91425" anchor="t" anchorCtr="0"/>
          <a:lstStyle>
            <a:lvl1pPr marL="457189" marR="0" lvl="0" indent="-304792" algn="l" rtl="0">
              <a:spcBef>
                <a:spcPts val="480"/>
              </a:spcBef>
              <a:spcAft>
                <a:spcPts val="0"/>
              </a:spcAft>
              <a:buClr>
                <a:srgbClr val="58A618"/>
              </a:buClr>
              <a:buSzPct val="100000"/>
              <a:buFont typeface="Noto Sans Symbols"/>
              <a:buChar char="▪"/>
              <a:defRPr sz="2400" b="0" i="0" u="none" strike="noStrike" cap="none">
                <a:solidFill>
                  <a:schemeClr val="dk1"/>
                </a:solidFill>
                <a:latin typeface="Arial"/>
                <a:ea typeface="Arial"/>
                <a:cs typeface="Arial"/>
                <a:sym typeface="Arial"/>
              </a:defRPr>
            </a:lvl1pPr>
            <a:lvl2pPr marL="990575" marR="0" lvl="1" indent="-245527" algn="l" rtl="0">
              <a:spcBef>
                <a:spcPts val="427"/>
              </a:spcBef>
              <a:spcAft>
                <a:spcPts val="0"/>
              </a:spcAft>
              <a:buClr>
                <a:srgbClr val="703D29"/>
              </a:buClr>
              <a:buSzPct val="100000"/>
              <a:buFont typeface="Noto Sans Symbols"/>
              <a:buChar char="▪"/>
              <a:defRPr sz="2133" b="0" i="0" u="none" strike="noStrike" cap="none">
                <a:solidFill>
                  <a:schemeClr val="dk1"/>
                </a:solidFill>
                <a:latin typeface="Arial"/>
                <a:ea typeface="Arial"/>
                <a:cs typeface="Arial"/>
                <a:sym typeface="Arial"/>
              </a:defRPr>
            </a:lvl2pPr>
            <a:lvl3pPr marL="1523962" marR="0" lvl="2" indent="-169329" algn="l" rtl="0">
              <a:spcBef>
                <a:spcPts val="427"/>
              </a:spcBef>
              <a:spcAft>
                <a:spcPts val="0"/>
              </a:spcAft>
              <a:buClr>
                <a:srgbClr val="E4D700"/>
              </a:buClr>
              <a:buSzPct val="100000"/>
              <a:buFont typeface="Noto Sans Symbols"/>
              <a:buChar char="▪"/>
              <a:defRPr sz="2133" b="0" i="0" u="none" strike="noStrike" cap="none">
                <a:solidFill>
                  <a:schemeClr val="dk1"/>
                </a:solidFill>
                <a:latin typeface="Arial"/>
                <a:ea typeface="Arial"/>
                <a:cs typeface="Arial"/>
                <a:sym typeface="Arial"/>
              </a:defRPr>
            </a:lvl3pPr>
            <a:lvl4pPr marL="2133547" marR="0" lvl="3" indent="-152396" algn="l" rtl="0">
              <a:spcBef>
                <a:spcPts val="480"/>
              </a:spcBef>
              <a:spcAft>
                <a:spcPts val="0"/>
              </a:spcAft>
              <a:buClr>
                <a:schemeClr val="accent5"/>
              </a:buClr>
              <a:buSzPct val="100000"/>
              <a:buFont typeface="Noto Sans Symbols"/>
              <a:buChar char="▪"/>
              <a:defRPr sz="2400" b="0" i="0" u="none" strike="noStrike" cap="none">
                <a:solidFill>
                  <a:schemeClr val="dk1"/>
                </a:solidFill>
                <a:latin typeface="Trebuchet MS"/>
                <a:ea typeface="Trebuchet MS"/>
                <a:cs typeface="Trebuchet MS"/>
                <a:sym typeface="Trebuchet MS"/>
              </a:defRPr>
            </a:lvl4pPr>
            <a:lvl5pPr marL="2743131" marR="0" lvl="4" indent="-152396" algn="l" rtl="0">
              <a:spcBef>
                <a:spcPts val="480"/>
              </a:spcBef>
              <a:spcAft>
                <a:spcPts val="0"/>
              </a:spcAft>
              <a:buClr>
                <a:schemeClr val="accent5"/>
              </a:buClr>
              <a:buSzPct val="100000"/>
              <a:buFont typeface="Noto Sans Symbols"/>
              <a:buChar char="▪"/>
              <a:defRPr sz="2400" b="0" i="0" u="none" strike="noStrike" cap="none">
                <a:solidFill>
                  <a:schemeClr val="dk1"/>
                </a:solidFill>
                <a:latin typeface="Trebuchet MS"/>
                <a:ea typeface="Trebuchet MS"/>
                <a:cs typeface="Trebuchet MS"/>
                <a:sym typeface="Trebuchet MS"/>
              </a:defRPr>
            </a:lvl5pPr>
            <a:lvl6pPr marL="3352716" marR="0" lvl="5" indent="-152396" algn="l" rtl="0">
              <a:spcBef>
                <a:spcPts val="480"/>
              </a:spcBef>
              <a:spcAft>
                <a:spcPts val="0"/>
              </a:spcAft>
              <a:buClr>
                <a:schemeClr val="hlink"/>
              </a:buClr>
              <a:buSzPct val="100000"/>
              <a:buFont typeface="Noto Sans Symbols"/>
              <a:buChar char="▪"/>
              <a:defRPr sz="2400" b="0" i="0" u="none" strike="noStrike" cap="none">
                <a:solidFill>
                  <a:schemeClr val="dk1"/>
                </a:solidFill>
                <a:latin typeface="Arial"/>
                <a:ea typeface="Arial"/>
                <a:cs typeface="Arial"/>
                <a:sym typeface="Arial"/>
              </a:defRPr>
            </a:lvl6pPr>
            <a:lvl7pPr marL="3962301" marR="0" lvl="6" indent="-152396" algn="l" rtl="0">
              <a:spcBef>
                <a:spcPts val="480"/>
              </a:spcBef>
              <a:spcAft>
                <a:spcPts val="0"/>
              </a:spcAft>
              <a:buClr>
                <a:schemeClr val="hlink"/>
              </a:buClr>
              <a:buSzPct val="100000"/>
              <a:buFont typeface="Noto Sans Symbols"/>
              <a:buChar char="▪"/>
              <a:defRPr sz="2400" b="0" i="0" u="none" strike="noStrike" cap="none">
                <a:solidFill>
                  <a:schemeClr val="dk1"/>
                </a:solidFill>
                <a:latin typeface="Arial"/>
                <a:ea typeface="Arial"/>
                <a:cs typeface="Arial"/>
                <a:sym typeface="Arial"/>
              </a:defRPr>
            </a:lvl7pPr>
            <a:lvl8pPr marL="4571886" marR="0" lvl="7" indent="-152396" algn="l" rtl="0">
              <a:spcBef>
                <a:spcPts val="480"/>
              </a:spcBef>
              <a:spcAft>
                <a:spcPts val="0"/>
              </a:spcAft>
              <a:buClr>
                <a:schemeClr val="hlink"/>
              </a:buClr>
              <a:buSzPct val="100000"/>
              <a:buFont typeface="Noto Sans Symbols"/>
              <a:buChar char="▪"/>
              <a:defRPr sz="2400" b="0" i="0" u="none" strike="noStrike" cap="none">
                <a:solidFill>
                  <a:schemeClr val="dk1"/>
                </a:solidFill>
                <a:latin typeface="Arial"/>
                <a:ea typeface="Arial"/>
                <a:cs typeface="Arial"/>
                <a:sym typeface="Arial"/>
              </a:defRPr>
            </a:lvl8pPr>
            <a:lvl9pPr marL="5181470" marR="0" lvl="8" indent="-152396" algn="l" rtl="0">
              <a:spcBef>
                <a:spcPts val="480"/>
              </a:spcBef>
              <a:spcAft>
                <a:spcPts val="0"/>
              </a:spcAft>
              <a:buClr>
                <a:schemeClr val="hlink"/>
              </a:buClr>
              <a:buSzPct val="100000"/>
              <a:buFont typeface="Noto Sans Symbols"/>
              <a:buChar char="▪"/>
              <a:defRPr sz="2400" b="0" i="0" u="none" strike="noStrike" cap="none">
                <a:solidFill>
                  <a:schemeClr val="dk1"/>
                </a:solidFill>
                <a:latin typeface="Arial"/>
                <a:ea typeface="Arial"/>
                <a:cs typeface="Arial"/>
                <a:sym typeface="Arial"/>
              </a:defRPr>
            </a:lvl9pPr>
          </a:lstStyle>
          <a:p>
            <a:endParaRPr/>
          </a:p>
        </p:txBody>
      </p:sp>
      <p:sp>
        <p:nvSpPr>
          <p:cNvPr id="18" name="Shape 18"/>
          <p:cNvSpPr txBox="1">
            <a:spLocks noGrp="1"/>
          </p:cNvSpPr>
          <p:nvPr>
            <p:ph type="body" idx="3"/>
          </p:nvPr>
        </p:nvSpPr>
        <p:spPr>
          <a:xfrm>
            <a:off x="1343244" y="1798771"/>
            <a:ext cx="6912768" cy="853016"/>
          </a:xfrm>
          <a:prstGeom prst="rect">
            <a:avLst/>
          </a:prstGeom>
          <a:noFill/>
          <a:ln>
            <a:noFill/>
          </a:ln>
        </p:spPr>
        <p:txBody>
          <a:bodyPr lIns="91425" tIns="91425" rIns="91425" bIns="91425" anchor="t" anchorCtr="0"/>
          <a:lstStyle>
            <a:lvl1pPr marL="0" marR="0" lvl="0" indent="0" algn="l" rtl="0">
              <a:spcBef>
                <a:spcPts val="480"/>
              </a:spcBef>
              <a:spcAft>
                <a:spcPts val="0"/>
              </a:spcAft>
              <a:buClr>
                <a:schemeClr val="hlink"/>
              </a:buClr>
              <a:buFont typeface="Noto Sans Symbols"/>
              <a:buNone/>
              <a:defRPr sz="2400" b="1" i="0" u="none" strike="noStrike" cap="none">
                <a:solidFill>
                  <a:srgbClr val="363636"/>
                </a:solidFill>
                <a:latin typeface="Arial"/>
                <a:ea typeface="Arial"/>
                <a:cs typeface="Arial"/>
                <a:sym typeface="Arial"/>
              </a:defRPr>
            </a:lvl1pPr>
            <a:lvl2pPr marL="609585" marR="0" lvl="1" indent="0" algn="l" rtl="0">
              <a:spcBef>
                <a:spcPts val="533"/>
              </a:spcBef>
              <a:spcAft>
                <a:spcPts val="0"/>
              </a:spcAft>
              <a:buClr>
                <a:schemeClr val="hlink"/>
              </a:buClr>
              <a:buFont typeface="Noto Sans Symbols"/>
              <a:buNone/>
              <a:defRPr sz="2667" b="1" i="0" u="none" strike="noStrike" cap="none">
                <a:solidFill>
                  <a:schemeClr val="dk1"/>
                </a:solidFill>
                <a:latin typeface="Arial"/>
                <a:ea typeface="Arial"/>
                <a:cs typeface="Arial"/>
                <a:sym typeface="Arial"/>
              </a:defRPr>
            </a:lvl2pPr>
            <a:lvl3pPr marL="1219170" marR="0" lvl="2" indent="0" algn="l" rtl="0">
              <a:spcBef>
                <a:spcPts val="480"/>
              </a:spcBef>
              <a:spcAft>
                <a:spcPts val="0"/>
              </a:spcAft>
              <a:buClr>
                <a:schemeClr val="hlink"/>
              </a:buClr>
              <a:buFont typeface="Noto Sans Symbols"/>
              <a:buNone/>
              <a:defRPr sz="2400" b="1" i="0" u="none" strike="noStrike" cap="none">
                <a:solidFill>
                  <a:schemeClr val="dk1"/>
                </a:solidFill>
                <a:latin typeface="Arial"/>
                <a:ea typeface="Arial"/>
                <a:cs typeface="Arial"/>
                <a:sym typeface="Arial"/>
              </a:defRPr>
            </a:lvl3pPr>
            <a:lvl4pPr marL="1828754" marR="0" lvl="3" indent="0" algn="l" rtl="0">
              <a:spcBef>
                <a:spcPts val="427"/>
              </a:spcBef>
              <a:spcAft>
                <a:spcPts val="0"/>
              </a:spcAft>
              <a:buClr>
                <a:schemeClr val="hlink"/>
              </a:buClr>
              <a:buFont typeface="Noto Sans Symbols"/>
              <a:buNone/>
              <a:defRPr sz="2133" b="1" i="0" u="none" strike="noStrike" cap="none">
                <a:solidFill>
                  <a:schemeClr val="dk1"/>
                </a:solidFill>
                <a:latin typeface="Arial"/>
                <a:ea typeface="Arial"/>
                <a:cs typeface="Arial"/>
                <a:sym typeface="Arial"/>
              </a:defRPr>
            </a:lvl4pPr>
            <a:lvl5pPr marL="2438339" marR="0" lvl="4" indent="0" algn="l" rtl="0">
              <a:spcBef>
                <a:spcPts val="427"/>
              </a:spcBef>
              <a:spcAft>
                <a:spcPts val="0"/>
              </a:spcAft>
              <a:buClr>
                <a:schemeClr val="hlink"/>
              </a:buClr>
              <a:buFont typeface="Noto Sans Symbols"/>
              <a:buNone/>
              <a:defRPr sz="2133" b="1" i="0" u="none" strike="noStrike" cap="none">
                <a:solidFill>
                  <a:schemeClr val="dk1"/>
                </a:solidFill>
                <a:latin typeface="Arial"/>
                <a:ea typeface="Arial"/>
                <a:cs typeface="Arial"/>
                <a:sym typeface="Arial"/>
              </a:defRPr>
            </a:lvl5pPr>
            <a:lvl6pPr marL="3047924" marR="0" lvl="5" indent="0" algn="l" rtl="0">
              <a:spcBef>
                <a:spcPts val="427"/>
              </a:spcBef>
              <a:spcAft>
                <a:spcPts val="0"/>
              </a:spcAft>
              <a:buClr>
                <a:schemeClr val="hlink"/>
              </a:buClr>
              <a:buFont typeface="Noto Sans Symbols"/>
              <a:buNone/>
              <a:defRPr sz="2133" b="1" i="0" u="none" strike="noStrike" cap="none">
                <a:solidFill>
                  <a:schemeClr val="dk1"/>
                </a:solidFill>
                <a:latin typeface="Arial"/>
                <a:ea typeface="Arial"/>
                <a:cs typeface="Arial"/>
                <a:sym typeface="Arial"/>
              </a:defRPr>
            </a:lvl6pPr>
            <a:lvl7pPr marL="3657509" marR="0" lvl="6" indent="0" algn="l" rtl="0">
              <a:spcBef>
                <a:spcPts val="427"/>
              </a:spcBef>
              <a:spcAft>
                <a:spcPts val="0"/>
              </a:spcAft>
              <a:buClr>
                <a:schemeClr val="hlink"/>
              </a:buClr>
              <a:buFont typeface="Noto Sans Symbols"/>
              <a:buNone/>
              <a:defRPr sz="2133" b="1" i="0" u="none" strike="noStrike" cap="none">
                <a:solidFill>
                  <a:schemeClr val="dk1"/>
                </a:solidFill>
                <a:latin typeface="Arial"/>
                <a:ea typeface="Arial"/>
                <a:cs typeface="Arial"/>
                <a:sym typeface="Arial"/>
              </a:defRPr>
            </a:lvl7pPr>
            <a:lvl8pPr marL="4267093" marR="0" lvl="7" indent="0" algn="l" rtl="0">
              <a:spcBef>
                <a:spcPts val="427"/>
              </a:spcBef>
              <a:spcAft>
                <a:spcPts val="0"/>
              </a:spcAft>
              <a:buClr>
                <a:schemeClr val="hlink"/>
              </a:buClr>
              <a:buFont typeface="Noto Sans Symbols"/>
              <a:buNone/>
              <a:defRPr sz="2133" b="1" i="0" u="none" strike="noStrike" cap="none">
                <a:solidFill>
                  <a:schemeClr val="dk1"/>
                </a:solidFill>
                <a:latin typeface="Arial"/>
                <a:ea typeface="Arial"/>
                <a:cs typeface="Arial"/>
                <a:sym typeface="Arial"/>
              </a:defRPr>
            </a:lvl8pPr>
            <a:lvl9pPr marL="4876678" marR="0" lvl="8" indent="0" algn="l" rtl="0">
              <a:spcBef>
                <a:spcPts val="427"/>
              </a:spcBef>
              <a:spcAft>
                <a:spcPts val="0"/>
              </a:spcAft>
              <a:buClr>
                <a:schemeClr val="hlink"/>
              </a:buClr>
              <a:buFont typeface="Noto Sans Symbols"/>
              <a:buNone/>
              <a:defRPr sz="2133" b="1" i="0" u="none" strike="noStrike" cap="none">
                <a:solidFill>
                  <a:schemeClr val="dk1"/>
                </a:solidFill>
                <a:latin typeface="Arial"/>
                <a:ea typeface="Arial"/>
                <a:cs typeface="Arial"/>
                <a:sym typeface="Arial"/>
              </a:defRPr>
            </a:lvl9pPr>
          </a:lstStyle>
          <a:p>
            <a:endParaRPr/>
          </a:p>
        </p:txBody>
      </p:sp>
      <p:sp>
        <p:nvSpPr>
          <p:cNvPr id="19" name="Shape 19"/>
          <p:cNvSpPr txBox="1">
            <a:spLocks noGrp="1"/>
          </p:cNvSpPr>
          <p:nvPr>
            <p:ph type="body" idx="4"/>
          </p:nvPr>
        </p:nvSpPr>
        <p:spPr>
          <a:xfrm>
            <a:off x="8384030" y="1798771"/>
            <a:ext cx="6912768" cy="853016"/>
          </a:xfrm>
          <a:prstGeom prst="rect">
            <a:avLst/>
          </a:prstGeom>
          <a:noFill/>
          <a:ln>
            <a:noFill/>
          </a:ln>
        </p:spPr>
        <p:txBody>
          <a:bodyPr lIns="91425" tIns="91425" rIns="91425" bIns="91425" anchor="t" anchorCtr="0"/>
          <a:lstStyle>
            <a:lvl1pPr marL="0" marR="0" lvl="0" indent="0" algn="l" rtl="0">
              <a:spcBef>
                <a:spcPts val="480"/>
              </a:spcBef>
              <a:spcAft>
                <a:spcPts val="0"/>
              </a:spcAft>
              <a:buClr>
                <a:schemeClr val="hlink"/>
              </a:buClr>
              <a:buFont typeface="Noto Sans Symbols"/>
              <a:buNone/>
              <a:defRPr sz="2400" b="1" i="0" u="none" strike="noStrike" cap="none">
                <a:solidFill>
                  <a:srgbClr val="363636"/>
                </a:solidFill>
                <a:latin typeface="Arial"/>
                <a:ea typeface="Arial"/>
                <a:cs typeface="Arial"/>
                <a:sym typeface="Arial"/>
              </a:defRPr>
            </a:lvl1pPr>
            <a:lvl2pPr marL="609585" marR="0" lvl="1" indent="0" algn="l" rtl="0">
              <a:spcBef>
                <a:spcPts val="533"/>
              </a:spcBef>
              <a:spcAft>
                <a:spcPts val="0"/>
              </a:spcAft>
              <a:buClr>
                <a:schemeClr val="hlink"/>
              </a:buClr>
              <a:buFont typeface="Noto Sans Symbols"/>
              <a:buNone/>
              <a:defRPr sz="2667" b="1" i="0" u="none" strike="noStrike" cap="none">
                <a:solidFill>
                  <a:schemeClr val="dk1"/>
                </a:solidFill>
                <a:latin typeface="Arial"/>
                <a:ea typeface="Arial"/>
                <a:cs typeface="Arial"/>
                <a:sym typeface="Arial"/>
              </a:defRPr>
            </a:lvl2pPr>
            <a:lvl3pPr marL="1219170" marR="0" lvl="2" indent="0" algn="l" rtl="0">
              <a:spcBef>
                <a:spcPts val="480"/>
              </a:spcBef>
              <a:spcAft>
                <a:spcPts val="0"/>
              </a:spcAft>
              <a:buClr>
                <a:schemeClr val="hlink"/>
              </a:buClr>
              <a:buFont typeface="Noto Sans Symbols"/>
              <a:buNone/>
              <a:defRPr sz="2400" b="1" i="0" u="none" strike="noStrike" cap="none">
                <a:solidFill>
                  <a:schemeClr val="dk1"/>
                </a:solidFill>
                <a:latin typeface="Arial"/>
                <a:ea typeface="Arial"/>
                <a:cs typeface="Arial"/>
                <a:sym typeface="Arial"/>
              </a:defRPr>
            </a:lvl3pPr>
            <a:lvl4pPr marL="1828754" marR="0" lvl="3" indent="0" algn="l" rtl="0">
              <a:spcBef>
                <a:spcPts val="427"/>
              </a:spcBef>
              <a:spcAft>
                <a:spcPts val="0"/>
              </a:spcAft>
              <a:buClr>
                <a:schemeClr val="hlink"/>
              </a:buClr>
              <a:buFont typeface="Noto Sans Symbols"/>
              <a:buNone/>
              <a:defRPr sz="2133" b="1" i="0" u="none" strike="noStrike" cap="none">
                <a:solidFill>
                  <a:schemeClr val="dk1"/>
                </a:solidFill>
                <a:latin typeface="Arial"/>
                <a:ea typeface="Arial"/>
                <a:cs typeface="Arial"/>
                <a:sym typeface="Arial"/>
              </a:defRPr>
            </a:lvl4pPr>
            <a:lvl5pPr marL="2438339" marR="0" lvl="4" indent="0" algn="l" rtl="0">
              <a:spcBef>
                <a:spcPts val="427"/>
              </a:spcBef>
              <a:spcAft>
                <a:spcPts val="0"/>
              </a:spcAft>
              <a:buClr>
                <a:schemeClr val="hlink"/>
              </a:buClr>
              <a:buFont typeface="Noto Sans Symbols"/>
              <a:buNone/>
              <a:defRPr sz="2133" b="1" i="0" u="none" strike="noStrike" cap="none">
                <a:solidFill>
                  <a:schemeClr val="dk1"/>
                </a:solidFill>
                <a:latin typeface="Arial"/>
                <a:ea typeface="Arial"/>
                <a:cs typeface="Arial"/>
                <a:sym typeface="Arial"/>
              </a:defRPr>
            </a:lvl5pPr>
            <a:lvl6pPr marL="3047924" marR="0" lvl="5" indent="0" algn="l" rtl="0">
              <a:spcBef>
                <a:spcPts val="427"/>
              </a:spcBef>
              <a:spcAft>
                <a:spcPts val="0"/>
              </a:spcAft>
              <a:buClr>
                <a:schemeClr val="hlink"/>
              </a:buClr>
              <a:buFont typeface="Noto Sans Symbols"/>
              <a:buNone/>
              <a:defRPr sz="2133" b="1" i="0" u="none" strike="noStrike" cap="none">
                <a:solidFill>
                  <a:schemeClr val="dk1"/>
                </a:solidFill>
                <a:latin typeface="Arial"/>
                <a:ea typeface="Arial"/>
                <a:cs typeface="Arial"/>
                <a:sym typeface="Arial"/>
              </a:defRPr>
            </a:lvl6pPr>
            <a:lvl7pPr marL="3657509" marR="0" lvl="6" indent="0" algn="l" rtl="0">
              <a:spcBef>
                <a:spcPts val="427"/>
              </a:spcBef>
              <a:spcAft>
                <a:spcPts val="0"/>
              </a:spcAft>
              <a:buClr>
                <a:schemeClr val="hlink"/>
              </a:buClr>
              <a:buFont typeface="Noto Sans Symbols"/>
              <a:buNone/>
              <a:defRPr sz="2133" b="1" i="0" u="none" strike="noStrike" cap="none">
                <a:solidFill>
                  <a:schemeClr val="dk1"/>
                </a:solidFill>
                <a:latin typeface="Arial"/>
                <a:ea typeface="Arial"/>
                <a:cs typeface="Arial"/>
                <a:sym typeface="Arial"/>
              </a:defRPr>
            </a:lvl7pPr>
            <a:lvl8pPr marL="4267093" marR="0" lvl="7" indent="0" algn="l" rtl="0">
              <a:spcBef>
                <a:spcPts val="427"/>
              </a:spcBef>
              <a:spcAft>
                <a:spcPts val="0"/>
              </a:spcAft>
              <a:buClr>
                <a:schemeClr val="hlink"/>
              </a:buClr>
              <a:buFont typeface="Noto Sans Symbols"/>
              <a:buNone/>
              <a:defRPr sz="2133" b="1" i="0" u="none" strike="noStrike" cap="none">
                <a:solidFill>
                  <a:schemeClr val="dk1"/>
                </a:solidFill>
                <a:latin typeface="Arial"/>
                <a:ea typeface="Arial"/>
                <a:cs typeface="Arial"/>
                <a:sym typeface="Arial"/>
              </a:defRPr>
            </a:lvl8pPr>
            <a:lvl9pPr marL="4876678" marR="0" lvl="8" indent="0" algn="l" rtl="0">
              <a:spcBef>
                <a:spcPts val="427"/>
              </a:spcBef>
              <a:spcAft>
                <a:spcPts val="0"/>
              </a:spcAft>
              <a:buClr>
                <a:schemeClr val="hlink"/>
              </a:buClr>
              <a:buFont typeface="Noto Sans Symbols"/>
              <a:buNone/>
              <a:defRPr sz="2133" b="1" i="0" u="none" strike="noStrike" cap="none">
                <a:solidFill>
                  <a:schemeClr val="dk1"/>
                </a:solidFill>
                <a:latin typeface="Arial"/>
                <a:ea typeface="Arial"/>
                <a:cs typeface="Arial"/>
                <a:sym typeface="Arial"/>
              </a:defRPr>
            </a:lvl9pPr>
          </a:lstStyle>
          <a:p>
            <a:endParaRPr/>
          </a:p>
        </p:txBody>
      </p:sp>
      <p:sp>
        <p:nvSpPr>
          <p:cNvPr id="20" name="Shape 20"/>
          <p:cNvSpPr txBox="1">
            <a:spLocks noGrp="1"/>
          </p:cNvSpPr>
          <p:nvPr>
            <p:ph type="title"/>
          </p:nvPr>
        </p:nvSpPr>
        <p:spPr>
          <a:xfrm>
            <a:off x="1343245" y="0"/>
            <a:ext cx="13441492" cy="1308099"/>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2400" b="1" i="0" u="none" strike="noStrike" cap="none">
                <a:solidFill>
                  <a:srgbClr val="58A618"/>
                </a:solidFill>
                <a:latin typeface="Arial"/>
                <a:ea typeface="Arial"/>
                <a:cs typeface="Arial"/>
                <a:sym typeface="Arial"/>
              </a:defRPr>
            </a:lvl1pPr>
            <a:lvl2pPr marL="0" marR="0" lvl="1" indent="0" algn="l" rtl="0">
              <a:spcBef>
                <a:spcPts val="0"/>
              </a:spcBef>
              <a:spcAft>
                <a:spcPts val="0"/>
              </a:spcAft>
              <a:buNone/>
              <a:defRPr sz="3733" b="1" i="0" u="none" strike="noStrike" cap="none">
                <a:solidFill>
                  <a:schemeClr val="lt1"/>
                </a:solidFill>
                <a:latin typeface="Arial"/>
                <a:ea typeface="Arial"/>
                <a:cs typeface="Arial"/>
                <a:sym typeface="Arial"/>
              </a:defRPr>
            </a:lvl2pPr>
            <a:lvl3pPr marL="0" marR="0" lvl="2" indent="0" algn="l" rtl="0">
              <a:spcBef>
                <a:spcPts val="0"/>
              </a:spcBef>
              <a:spcAft>
                <a:spcPts val="0"/>
              </a:spcAft>
              <a:buNone/>
              <a:defRPr sz="3733" b="1" i="0" u="none" strike="noStrike" cap="none">
                <a:solidFill>
                  <a:schemeClr val="lt1"/>
                </a:solidFill>
                <a:latin typeface="Arial"/>
                <a:ea typeface="Arial"/>
                <a:cs typeface="Arial"/>
                <a:sym typeface="Arial"/>
              </a:defRPr>
            </a:lvl3pPr>
            <a:lvl4pPr marL="0" marR="0" lvl="3" indent="0" algn="l" rtl="0">
              <a:spcBef>
                <a:spcPts val="0"/>
              </a:spcBef>
              <a:spcAft>
                <a:spcPts val="0"/>
              </a:spcAft>
              <a:buNone/>
              <a:defRPr sz="3733" b="1" i="0" u="none" strike="noStrike" cap="none">
                <a:solidFill>
                  <a:schemeClr val="lt1"/>
                </a:solidFill>
                <a:latin typeface="Arial"/>
                <a:ea typeface="Arial"/>
                <a:cs typeface="Arial"/>
                <a:sym typeface="Arial"/>
              </a:defRPr>
            </a:lvl4pPr>
            <a:lvl5pPr marL="0" marR="0" lvl="4" indent="0" algn="l" rtl="0">
              <a:spcBef>
                <a:spcPts val="0"/>
              </a:spcBef>
              <a:spcAft>
                <a:spcPts val="0"/>
              </a:spcAft>
              <a:buNone/>
              <a:defRPr sz="3733" b="1" i="0" u="none" strike="noStrike" cap="none">
                <a:solidFill>
                  <a:schemeClr val="lt1"/>
                </a:solidFill>
                <a:latin typeface="Arial"/>
                <a:ea typeface="Arial"/>
                <a:cs typeface="Arial"/>
                <a:sym typeface="Arial"/>
              </a:defRPr>
            </a:lvl5pPr>
            <a:lvl6pPr marL="609585" marR="0" lvl="5" indent="0" algn="l" rtl="0">
              <a:spcBef>
                <a:spcPts val="0"/>
              </a:spcBef>
              <a:spcAft>
                <a:spcPts val="0"/>
              </a:spcAft>
              <a:buNone/>
              <a:defRPr sz="3733" b="1" i="0" u="none" strike="noStrike" cap="none">
                <a:solidFill>
                  <a:schemeClr val="lt1"/>
                </a:solidFill>
                <a:latin typeface="Arial"/>
                <a:ea typeface="Arial"/>
                <a:cs typeface="Arial"/>
                <a:sym typeface="Arial"/>
              </a:defRPr>
            </a:lvl6pPr>
            <a:lvl7pPr marL="1219170" marR="0" lvl="6" indent="0" algn="l" rtl="0">
              <a:spcBef>
                <a:spcPts val="0"/>
              </a:spcBef>
              <a:spcAft>
                <a:spcPts val="0"/>
              </a:spcAft>
              <a:buNone/>
              <a:defRPr sz="3733" b="1" i="0" u="none" strike="noStrike" cap="none">
                <a:solidFill>
                  <a:schemeClr val="lt1"/>
                </a:solidFill>
                <a:latin typeface="Arial"/>
                <a:ea typeface="Arial"/>
                <a:cs typeface="Arial"/>
                <a:sym typeface="Arial"/>
              </a:defRPr>
            </a:lvl7pPr>
            <a:lvl8pPr marL="1828754" marR="0" lvl="7" indent="0" algn="l" rtl="0">
              <a:spcBef>
                <a:spcPts val="0"/>
              </a:spcBef>
              <a:spcAft>
                <a:spcPts val="0"/>
              </a:spcAft>
              <a:buNone/>
              <a:defRPr sz="3733" b="1" i="0" u="none" strike="noStrike" cap="none">
                <a:solidFill>
                  <a:schemeClr val="lt1"/>
                </a:solidFill>
                <a:latin typeface="Arial"/>
                <a:ea typeface="Arial"/>
                <a:cs typeface="Arial"/>
                <a:sym typeface="Arial"/>
              </a:defRPr>
            </a:lvl8pPr>
            <a:lvl9pPr marL="2438339" marR="0" lvl="8" indent="0" algn="l" rtl="0">
              <a:spcBef>
                <a:spcPts val="0"/>
              </a:spcBef>
              <a:spcAft>
                <a:spcPts val="0"/>
              </a:spcAft>
              <a:buNone/>
              <a:defRPr sz="3733" b="1"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8363659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812799" y="533419"/>
            <a:ext cx="14645900" cy="558192"/>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733" b="1" i="0" u="none" strike="noStrike" cap="none">
                <a:solidFill>
                  <a:schemeClr val="lt1"/>
                </a:solidFill>
                <a:latin typeface="Arial"/>
                <a:ea typeface="Arial"/>
                <a:cs typeface="Arial"/>
                <a:sym typeface="Arial"/>
              </a:defRPr>
            </a:lvl1pPr>
            <a:lvl2pPr marL="0" marR="0" lvl="1" indent="0" algn="l" rtl="0">
              <a:spcBef>
                <a:spcPts val="0"/>
              </a:spcBef>
              <a:spcAft>
                <a:spcPts val="0"/>
              </a:spcAft>
              <a:buNone/>
              <a:defRPr sz="3733" b="1" i="0" u="none" strike="noStrike" cap="none">
                <a:solidFill>
                  <a:schemeClr val="lt1"/>
                </a:solidFill>
                <a:latin typeface="Arial"/>
                <a:ea typeface="Arial"/>
                <a:cs typeface="Arial"/>
                <a:sym typeface="Arial"/>
              </a:defRPr>
            </a:lvl2pPr>
            <a:lvl3pPr marL="0" marR="0" lvl="2" indent="0" algn="l" rtl="0">
              <a:spcBef>
                <a:spcPts val="0"/>
              </a:spcBef>
              <a:spcAft>
                <a:spcPts val="0"/>
              </a:spcAft>
              <a:buNone/>
              <a:defRPr sz="3733" b="1" i="0" u="none" strike="noStrike" cap="none">
                <a:solidFill>
                  <a:schemeClr val="lt1"/>
                </a:solidFill>
                <a:latin typeface="Arial"/>
                <a:ea typeface="Arial"/>
                <a:cs typeface="Arial"/>
                <a:sym typeface="Arial"/>
              </a:defRPr>
            </a:lvl3pPr>
            <a:lvl4pPr marL="0" marR="0" lvl="3" indent="0" algn="l" rtl="0">
              <a:spcBef>
                <a:spcPts val="0"/>
              </a:spcBef>
              <a:spcAft>
                <a:spcPts val="0"/>
              </a:spcAft>
              <a:buNone/>
              <a:defRPr sz="3733" b="1" i="0" u="none" strike="noStrike" cap="none">
                <a:solidFill>
                  <a:schemeClr val="lt1"/>
                </a:solidFill>
                <a:latin typeface="Arial"/>
                <a:ea typeface="Arial"/>
                <a:cs typeface="Arial"/>
                <a:sym typeface="Arial"/>
              </a:defRPr>
            </a:lvl4pPr>
            <a:lvl5pPr marL="0" marR="0" lvl="4" indent="0" algn="l" rtl="0">
              <a:spcBef>
                <a:spcPts val="0"/>
              </a:spcBef>
              <a:spcAft>
                <a:spcPts val="0"/>
              </a:spcAft>
              <a:buNone/>
              <a:defRPr sz="3733" b="1" i="0" u="none" strike="noStrike" cap="none">
                <a:solidFill>
                  <a:schemeClr val="lt1"/>
                </a:solidFill>
                <a:latin typeface="Arial"/>
                <a:ea typeface="Arial"/>
                <a:cs typeface="Arial"/>
                <a:sym typeface="Arial"/>
              </a:defRPr>
            </a:lvl5pPr>
            <a:lvl6pPr marL="609585" marR="0" lvl="5" indent="0" algn="l" rtl="0">
              <a:spcBef>
                <a:spcPts val="0"/>
              </a:spcBef>
              <a:spcAft>
                <a:spcPts val="0"/>
              </a:spcAft>
              <a:buNone/>
              <a:defRPr sz="3733" b="1" i="0" u="none" strike="noStrike" cap="none">
                <a:solidFill>
                  <a:schemeClr val="lt1"/>
                </a:solidFill>
                <a:latin typeface="Arial"/>
                <a:ea typeface="Arial"/>
                <a:cs typeface="Arial"/>
                <a:sym typeface="Arial"/>
              </a:defRPr>
            </a:lvl6pPr>
            <a:lvl7pPr marL="1219170" marR="0" lvl="6" indent="0" algn="l" rtl="0">
              <a:spcBef>
                <a:spcPts val="0"/>
              </a:spcBef>
              <a:spcAft>
                <a:spcPts val="0"/>
              </a:spcAft>
              <a:buNone/>
              <a:defRPr sz="3733" b="1" i="0" u="none" strike="noStrike" cap="none">
                <a:solidFill>
                  <a:schemeClr val="lt1"/>
                </a:solidFill>
                <a:latin typeface="Arial"/>
                <a:ea typeface="Arial"/>
                <a:cs typeface="Arial"/>
                <a:sym typeface="Arial"/>
              </a:defRPr>
            </a:lvl7pPr>
            <a:lvl8pPr marL="1828754" marR="0" lvl="7" indent="0" algn="l" rtl="0">
              <a:spcBef>
                <a:spcPts val="0"/>
              </a:spcBef>
              <a:spcAft>
                <a:spcPts val="0"/>
              </a:spcAft>
              <a:buNone/>
              <a:defRPr sz="3733" b="1" i="0" u="none" strike="noStrike" cap="none">
                <a:solidFill>
                  <a:schemeClr val="lt1"/>
                </a:solidFill>
                <a:latin typeface="Arial"/>
                <a:ea typeface="Arial"/>
                <a:cs typeface="Arial"/>
                <a:sym typeface="Arial"/>
              </a:defRPr>
            </a:lvl8pPr>
            <a:lvl9pPr marL="2438339" marR="0" lvl="8" indent="0" algn="l" rtl="0">
              <a:spcBef>
                <a:spcPts val="0"/>
              </a:spcBef>
              <a:spcAft>
                <a:spcPts val="0"/>
              </a:spcAft>
              <a:buNone/>
              <a:defRPr sz="3733" b="1" i="0" u="none" strike="noStrike" cap="none">
                <a:solidFill>
                  <a:schemeClr val="lt1"/>
                </a:solidFill>
                <a:latin typeface="Arial"/>
                <a:ea typeface="Arial"/>
                <a:cs typeface="Arial"/>
                <a:sym typeface="Arial"/>
              </a:defRPr>
            </a:lvl9pPr>
          </a:lstStyle>
          <a:p>
            <a:endParaRPr/>
          </a:p>
        </p:txBody>
      </p:sp>
      <p:sp>
        <p:nvSpPr>
          <p:cNvPr id="23" name="Shape 23"/>
          <p:cNvSpPr txBox="1">
            <a:spLocks noGrp="1"/>
          </p:cNvSpPr>
          <p:nvPr>
            <p:ph type="body" idx="1"/>
          </p:nvPr>
        </p:nvSpPr>
        <p:spPr>
          <a:xfrm>
            <a:off x="812801" y="2000146"/>
            <a:ext cx="14645897" cy="6530861"/>
          </a:xfrm>
          <a:prstGeom prst="rect">
            <a:avLst/>
          </a:prstGeom>
          <a:noFill/>
          <a:ln>
            <a:noFill/>
          </a:ln>
        </p:spPr>
        <p:txBody>
          <a:bodyPr lIns="91425" tIns="91425" rIns="91425" bIns="91425" anchor="t" anchorCtr="0"/>
          <a:lstStyle>
            <a:lvl1pPr marL="457189" marR="0" lvl="0" indent="-220128" algn="l" rtl="0">
              <a:spcBef>
                <a:spcPts val="747"/>
              </a:spcBef>
              <a:spcAft>
                <a:spcPts val="0"/>
              </a:spcAft>
              <a:buClr>
                <a:schemeClr val="hlink"/>
              </a:buClr>
              <a:buSzPct val="100000"/>
              <a:buFont typeface="Noto Sans Symbols"/>
              <a:buChar char="▪"/>
              <a:defRPr sz="3733" b="0" i="0" u="none" strike="noStrike" cap="none">
                <a:solidFill>
                  <a:schemeClr val="dk1"/>
                </a:solidFill>
                <a:latin typeface="Arial"/>
                <a:ea typeface="Arial"/>
                <a:cs typeface="Arial"/>
                <a:sym typeface="Arial"/>
              </a:defRPr>
            </a:lvl1pPr>
            <a:lvl2pPr marL="990575" marR="0" lvl="1" indent="-177796" algn="l" rtl="0">
              <a:spcBef>
                <a:spcPts val="640"/>
              </a:spcBef>
              <a:spcAft>
                <a:spcPts val="0"/>
              </a:spcAft>
              <a:buClr>
                <a:schemeClr val="hlink"/>
              </a:buClr>
              <a:buSzPct val="100000"/>
              <a:buFont typeface="Noto Sans Symbols"/>
              <a:buChar char="▪"/>
              <a:defRPr sz="3200" b="0" i="0" u="none" strike="noStrike" cap="none">
                <a:solidFill>
                  <a:schemeClr val="dk1"/>
                </a:solidFill>
                <a:latin typeface="Arial"/>
                <a:ea typeface="Arial"/>
                <a:cs typeface="Arial"/>
                <a:sym typeface="Arial"/>
              </a:defRPr>
            </a:lvl2pPr>
            <a:lvl3pPr marL="1523962" marR="0" lvl="2" indent="-101597" algn="l" rtl="0">
              <a:spcBef>
                <a:spcPts val="640"/>
              </a:spcBef>
              <a:spcAft>
                <a:spcPts val="0"/>
              </a:spcAft>
              <a:buClr>
                <a:schemeClr val="hlink"/>
              </a:buClr>
              <a:buSzPct val="100000"/>
              <a:buFont typeface="Noto Sans Symbols"/>
              <a:buChar char="▪"/>
              <a:defRPr sz="3200" b="0" i="0" u="none" strike="noStrike" cap="none">
                <a:solidFill>
                  <a:schemeClr val="dk1"/>
                </a:solidFill>
                <a:latin typeface="Arial"/>
                <a:ea typeface="Arial"/>
                <a:cs typeface="Arial"/>
                <a:sym typeface="Arial"/>
              </a:defRPr>
            </a:lvl3pPr>
            <a:lvl4pPr marL="2133547" marR="0" lvl="3" indent="-135463" algn="l" rtl="0">
              <a:spcBef>
                <a:spcPts val="533"/>
              </a:spcBef>
              <a:spcAft>
                <a:spcPts val="0"/>
              </a:spcAft>
              <a:buClr>
                <a:schemeClr val="hlink"/>
              </a:buClr>
              <a:buSzPct val="100000"/>
              <a:buFont typeface="Noto Sans Symbols"/>
              <a:buChar char="▪"/>
              <a:defRPr sz="2667" b="0" i="0" u="none" strike="noStrike" cap="none">
                <a:solidFill>
                  <a:schemeClr val="dk1"/>
                </a:solidFill>
                <a:latin typeface="Arial"/>
                <a:ea typeface="Arial"/>
                <a:cs typeface="Arial"/>
                <a:sym typeface="Arial"/>
              </a:defRPr>
            </a:lvl4pPr>
            <a:lvl5pPr marL="2743131" marR="0" lvl="4" indent="-135463" algn="l" rtl="0">
              <a:spcBef>
                <a:spcPts val="533"/>
              </a:spcBef>
              <a:spcAft>
                <a:spcPts val="0"/>
              </a:spcAft>
              <a:buClr>
                <a:schemeClr val="hlink"/>
              </a:buClr>
              <a:buSzPct val="100000"/>
              <a:buFont typeface="Noto Sans Symbols"/>
              <a:buChar char="▪"/>
              <a:defRPr sz="2667" b="0" i="0" u="none" strike="noStrike" cap="none">
                <a:solidFill>
                  <a:schemeClr val="dk1"/>
                </a:solidFill>
                <a:latin typeface="Arial"/>
                <a:ea typeface="Arial"/>
                <a:cs typeface="Arial"/>
                <a:sym typeface="Arial"/>
              </a:defRPr>
            </a:lvl5pPr>
            <a:lvl6pPr marL="3352716" marR="0" lvl="5" indent="-135463" algn="l" rtl="0">
              <a:spcBef>
                <a:spcPts val="533"/>
              </a:spcBef>
              <a:spcAft>
                <a:spcPts val="0"/>
              </a:spcAft>
              <a:buClr>
                <a:schemeClr val="hlink"/>
              </a:buClr>
              <a:buSzPct val="100000"/>
              <a:buFont typeface="Noto Sans Symbols"/>
              <a:buChar char="▪"/>
              <a:defRPr sz="2667" b="0" i="0" u="none" strike="noStrike" cap="none">
                <a:solidFill>
                  <a:schemeClr val="dk1"/>
                </a:solidFill>
                <a:latin typeface="Arial"/>
                <a:ea typeface="Arial"/>
                <a:cs typeface="Arial"/>
                <a:sym typeface="Arial"/>
              </a:defRPr>
            </a:lvl6pPr>
            <a:lvl7pPr marL="3962301" marR="0" lvl="6" indent="-135463" algn="l" rtl="0">
              <a:spcBef>
                <a:spcPts val="533"/>
              </a:spcBef>
              <a:spcAft>
                <a:spcPts val="0"/>
              </a:spcAft>
              <a:buClr>
                <a:schemeClr val="hlink"/>
              </a:buClr>
              <a:buSzPct val="100000"/>
              <a:buFont typeface="Noto Sans Symbols"/>
              <a:buChar char="▪"/>
              <a:defRPr sz="2667" b="0" i="0" u="none" strike="noStrike" cap="none">
                <a:solidFill>
                  <a:schemeClr val="dk1"/>
                </a:solidFill>
                <a:latin typeface="Arial"/>
                <a:ea typeface="Arial"/>
                <a:cs typeface="Arial"/>
                <a:sym typeface="Arial"/>
              </a:defRPr>
            </a:lvl7pPr>
            <a:lvl8pPr marL="4571886" marR="0" lvl="7" indent="-135463" algn="l" rtl="0">
              <a:spcBef>
                <a:spcPts val="533"/>
              </a:spcBef>
              <a:spcAft>
                <a:spcPts val="0"/>
              </a:spcAft>
              <a:buClr>
                <a:schemeClr val="hlink"/>
              </a:buClr>
              <a:buSzPct val="100000"/>
              <a:buFont typeface="Noto Sans Symbols"/>
              <a:buChar char="▪"/>
              <a:defRPr sz="2667" b="0" i="0" u="none" strike="noStrike" cap="none">
                <a:solidFill>
                  <a:schemeClr val="dk1"/>
                </a:solidFill>
                <a:latin typeface="Arial"/>
                <a:ea typeface="Arial"/>
                <a:cs typeface="Arial"/>
                <a:sym typeface="Arial"/>
              </a:defRPr>
            </a:lvl8pPr>
            <a:lvl9pPr marL="5181470" marR="0" lvl="8" indent="-135463" algn="l" rtl="0">
              <a:spcBef>
                <a:spcPts val="533"/>
              </a:spcBef>
              <a:spcAft>
                <a:spcPts val="0"/>
              </a:spcAft>
              <a:buClr>
                <a:schemeClr val="hlink"/>
              </a:buClr>
              <a:buSzPct val="100000"/>
              <a:buFont typeface="Noto Sans Symbols"/>
              <a:buChar char="▪"/>
              <a:defRPr sz="2667" b="0" i="0" u="none" strike="noStrike" cap="none">
                <a:solidFill>
                  <a:schemeClr val="dk1"/>
                </a:solidFill>
                <a:latin typeface="Arial"/>
                <a:ea typeface="Arial"/>
                <a:cs typeface="Arial"/>
                <a:sym typeface="Arial"/>
              </a:defRPr>
            </a:lvl9pPr>
          </a:lstStyle>
          <a:p>
            <a:endParaRPr/>
          </a:p>
        </p:txBody>
      </p:sp>
      <p:sp>
        <p:nvSpPr>
          <p:cNvPr id="24" name="Shape 24"/>
          <p:cNvSpPr txBox="1">
            <a:spLocks noGrp="1"/>
          </p:cNvSpPr>
          <p:nvPr>
            <p:ph type="ftr" idx="11"/>
          </p:nvPr>
        </p:nvSpPr>
        <p:spPr>
          <a:xfrm>
            <a:off x="15849842" y="49677"/>
            <a:ext cx="117" cy="167481"/>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733" b="1">
                <a:solidFill>
                  <a:schemeClr val="lt1"/>
                </a:solidFill>
                <a:latin typeface="Arial"/>
                <a:ea typeface="Arial"/>
                <a:cs typeface="Arial"/>
                <a:sym typeface="Arial"/>
              </a:defRPr>
            </a:lvl1pPr>
            <a:lvl2pPr marL="609585" marR="0" lvl="1" indent="0" algn="l" rtl="0">
              <a:spcBef>
                <a:spcPts val="0"/>
              </a:spcBef>
              <a:spcAft>
                <a:spcPts val="0"/>
              </a:spcAft>
              <a:buNone/>
              <a:defRPr sz="3733" b="1" i="0" u="none" strike="noStrike" cap="none">
                <a:solidFill>
                  <a:schemeClr val="lt1"/>
                </a:solidFill>
                <a:latin typeface="Arial"/>
                <a:ea typeface="Arial"/>
                <a:cs typeface="Arial"/>
                <a:sym typeface="Arial"/>
              </a:defRPr>
            </a:lvl2pPr>
            <a:lvl3pPr marL="1219170" marR="0" lvl="2" indent="0" algn="l" rtl="0">
              <a:spcBef>
                <a:spcPts val="0"/>
              </a:spcBef>
              <a:spcAft>
                <a:spcPts val="0"/>
              </a:spcAft>
              <a:buNone/>
              <a:defRPr sz="3733" b="1" i="0" u="none" strike="noStrike" cap="none">
                <a:solidFill>
                  <a:schemeClr val="lt1"/>
                </a:solidFill>
                <a:latin typeface="Arial"/>
                <a:ea typeface="Arial"/>
                <a:cs typeface="Arial"/>
                <a:sym typeface="Arial"/>
              </a:defRPr>
            </a:lvl3pPr>
            <a:lvl4pPr marL="1828754" marR="0" lvl="3" indent="0" algn="l" rtl="0">
              <a:spcBef>
                <a:spcPts val="0"/>
              </a:spcBef>
              <a:spcAft>
                <a:spcPts val="0"/>
              </a:spcAft>
              <a:buNone/>
              <a:defRPr sz="3733" b="1" i="0" u="none" strike="noStrike" cap="none">
                <a:solidFill>
                  <a:schemeClr val="lt1"/>
                </a:solidFill>
                <a:latin typeface="Arial"/>
                <a:ea typeface="Arial"/>
                <a:cs typeface="Arial"/>
                <a:sym typeface="Arial"/>
              </a:defRPr>
            </a:lvl4pPr>
            <a:lvl5pPr marL="2438339" marR="0" lvl="4" indent="0" algn="l" rtl="0">
              <a:spcBef>
                <a:spcPts val="0"/>
              </a:spcBef>
              <a:spcAft>
                <a:spcPts val="0"/>
              </a:spcAft>
              <a:buNone/>
              <a:defRPr sz="3733" b="1" i="0" u="none" strike="noStrike" cap="none">
                <a:solidFill>
                  <a:schemeClr val="lt1"/>
                </a:solidFill>
                <a:latin typeface="Arial"/>
                <a:ea typeface="Arial"/>
                <a:cs typeface="Arial"/>
                <a:sym typeface="Arial"/>
              </a:defRPr>
            </a:lvl5pPr>
            <a:lvl6pPr marL="3047924" marR="0" lvl="5" indent="0" algn="l" rtl="0">
              <a:spcBef>
                <a:spcPts val="0"/>
              </a:spcBef>
              <a:buNone/>
              <a:defRPr sz="3733" b="1" i="0" u="none" strike="noStrike" cap="none">
                <a:solidFill>
                  <a:schemeClr val="lt1"/>
                </a:solidFill>
                <a:latin typeface="Arial"/>
                <a:ea typeface="Arial"/>
                <a:cs typeface="Arial"/>
                <a:sym typeface="Arial"/>
              </a:defRPr>
            </a:lvl6pPr>
            <a:lvl7pPr marL="3657509" marR="0" lvl="6" indent="0" algn="l" rtl="0">
              <a:spcBef>
                <a:spcPts val="0"/>
              </a:spcBef>
              <a:buNone/>
              <a:defRPr sz="3733" b="1" i="0" u="none" strike="noStrike" cap="none">
                <a:solidFill>
                  <a:schemeClr val="lt1"/>
                </a:solidFill>
                <a:latin typeface="Arial"/>
                <a:ea typeface="Arial"/>
                <a:cs typeface="Arial"/>
                <a:sym typeface="Arial"/>
              </a:defRPr>
            </a:lvl7pPr>
            <a:lvl8pPr marL="4267093" marR="0" lvl="7" indent="0" algn="l" rtl="0">
              <a:spcBef>
                <a:spcPts val="0"/>
              </a:spcBef>
              <a:buNone/>
              <a:defRPr sz="3733" b="1" i="0" u="none" strike="noStrike" cap="none">
                <a:solidFill>
                  <a:schemeClr val="lt1"/>
                </a:solidFill>
                <a:latin typeface="Arial"/>
                <a:ea typeface="Arial"/>
                <a:cs typeface="Arial"/>
                <a:sym typeface="Arial"/>
              </a:defRPr>
            </a:lvl8pPr>
            <a:lvl9pPr marL="4876678" marR="0" lvl="8" indent="0" algn="l" rtl="0">
              <a:spcBef>
                <a:spcPts val="0"/>
              </a:spcBef>
              <a:buNone/>
              <a:defRPr sz="3733" b="1"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1173535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pic>
        <p:nvPicPr>
          <p:cNvPr id="34" name="Picture 3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390" y="2732109"/>
            <a:ext cx="4272997" cy="6409496"/>
          </a:xfrm>
          <a:prstGeom prst="rect">
            <a:avLst/>
          </a:prstGeom>
        </p:spPr>
      </p:pic>
      <p:sp>
        <p:nvSpPr>
          <p:cNvPr id="18" name="Text Placeholder 25"/>
          <p:cNvSpPr>
            <a:spLocks noGrp="1"/>
          </p:cNvSpPr>
          <p:nvPr>
            <p:ph type="body" sz="quarter" idx="11" hasCustomPrompt="1"/>
          </p:nvPr>
        </p:nvSpPr>
        <p:spPr>
          <a:xfrm>
            <a:off x="2476500" y="5165381"/>
            <a:ext cx="11303000" cy="1561771"/>
          </a:xfrm>
          <a:prstGeom prst="rect">
            <a:avLst/>
          </a:prstGeom>
        </p:spPr>
        <p:txBody>
          <a:bodyPr wrap="square" lIns="0" tIns="72000" rIns="0" bIns="0" anchor="t" anchorCtr="0">
            <a:normAutofit/>
          </a:bodyPr>
          <a:lstStyle>
            <a:lvl1pPr marL="0" indent="0" algn="ctr">
              <a:spcBef>
                <a:spcPts val="300"/>
              </a:spcBef>
              <a:buNone/>
              <a:defRPr sz="4200" b="0" i="0" spc="-151">
                <a:solidFill>
                  <a:srgbClr val="4687E6"/>
                </a:solidFill>
                <a:latin typeface="+mn-lt"/>
                <a:ea typeface="Open Sans" charset="0"/>
                <a:cs typeface="Open Sans"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SUBTITLE</a:t>
            </a:r>
          </a:p>
        </p:txBody>
      </p:sp>
      <p:sp>
        <p:nvSpPr>
          <p:cNvPr id="28" name="Text Placeholder 39"/>
          <p:cNvSpPr>
            <a:spLocks noGrp="1"/>
          </p:cNvSpPr>
          <p:nvPr>
            <p:ph type="body" sz="quarter" idx="16" hasCustomPrompt="1"/>
          </p:nvPr>
        </p:nvSpPr>
        <p:spPr>
          <a:xfrm>
            <a:off x="3483261" y="804674"/>
            <a:ext cx="4390737" cy="461981"/>
          </a:xfrm>
          <a:prstGeom prst="rect">
            <a:avLst/>
          </a:prstGeom>
          <a:noFill/>
          <a:ln>
            <a:noFill/>
          </a:ln>
        </p:spPr>
        <p:txBody>
          <a:bodyPr vert="horz" wrap="square" lIns="0" tIns="0" rIns="0" bIns="0" anchor="b" anchorCtr="0">
            <a:normAutofit/>
          </a:bodyPr>
          <a:lstStyle>
            <a:lvl1pPr marL="0" indent="0" algn="r">
              <a:buNone/>
              <a:defRPr sz="3000" b="1" i="0" spc="-151">
                <a:solidFill>
                  <a:srgbClr val="2D3293"/>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1st Name Surname</a:t>
            </a:r>
          </a:p>
        </p:txBody>
      </p:sp>
      <p:sp>
        <p:nvSpPr>
          <p:cNvPr id="30" name="Text Placeholder 39"/>
          <p:cNvSpPr>
            <a:spLocks noGrp="1"/>
          </p:cNvSpPr>
          <p:nvPr>
            <p:ph type="body" sz="quarter" idx="17" hasCustomPrompt="1"/>
          </p:nvPr>
        </p:nvSpPr>
        <p:spPr>
          <a:xfrm>
            <a:off x="3483260" y="1266655"/>
            <a:ext cx="4390737" cy="405683"/>
          </a:xfrm>
          <a:prstGeom prst="rect">
            <a:avLst/>
          </a:prstGeom>
          <a:noFill/>
          <a:ln>
            <a:noFill/>
          </a:ln>
        </p:spPr>
        <p:txBody>
          <a:bodyPr vert="horz" wrap="square" lIns="0" tIns="36000" rIns="0" bIns="0" anchor="t" anchorCtr="0">
            <a:normAutofit/>
          </a:bodyPr>
          <a:lstStyle>
            <a:lvl1pPr marL="0" indent="0" algn="r">
              <a:buNone/>
              <a:defRPr sz="2400" b="0" i="0" spc="-150">
                <a:solidFill>
                  <a:schemeClr val="accent2"/>
                </a:solidFill>
                <a:latin typeface="+mn-lt"/>
                <a:ea typeface="Open Sans" charset="0"/>
                <a:cs typeface="Open Sans"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sp>
        <p:nvSpPr>
          <p:cNvPr id="31" name="Text Placeholder 39"/>
          <p:cNvSpPr>
            <a:spLocks noGrp="1"/>
          </p:cNvSpPr>
          <p:nvPr>
            <p:ph type="body" sz="quarter" idx="19" hasCustomPrompt="1"/>
          </p:nvPr>
        </p:nvSpPr>
        <p:spPr>
          <a:xfrm>
            <a:off x="8398161" y="804674"/>
            <a:ext cx="4390737" cy="461981"/>
          </a:xfrm>
          <a:prstGeom prst="rect">
            <a:avLst/>
          </a:prstGeom>
          <a:noFill/>
          <a:ln>
            <a:noFill/>
          </a:ln>
        </p:spPr>
        <p:txBody>
          <a:bodyPr vert="horz" wrap="square" lIns="0" tIns="0" rIns="0" bIns="0" anchor="b" anchorCtr="0">
            <a:normAutofit/>
          </a:bodyPr>
          <a:lstStyle>
            <a:lvl1pPr marL="0" indent="0" algn="l">
              <a:buNone/>
              <a:defRPr sz="3000" b="1" i="0" spc="-151">
                <a:solidFill>
                  <a:srgbClr val="2D3293"/>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2nd Name Surname</a:t>
            </a:r>
          </a:p>
        </p:txBody>
      </p:sp>
      <p:sp>
        <p:nvSpPr>
          <p:cNvPr id="32" name="Text Placeholder 39"/>
          <p:cNvSpPr>
            <a:spLocks noGrp="1"/>
          </p:cNvSpPr>
          <p:nvPr>
            <p:ph type="body" sz="quarter" idx="20" hasCustomPrompt="1"/>
          </p:nvPr>
        </p:nvSpPr>
        <p:spPr>
          <a:xfrm>
            <a:off x="8398160" y="1266655"/>
            <a:ext cx="4390737" cy="405683"/>
          </a:xfrm>
          <a:prstGeom prst="rect">
            <a:avLst/>
          </a:prstGeom>
          <a:noFill/>
          <a:ln>
            <a:noFill/>
          </a:ln>
        </p:spPr>
        <p:txBody>
          <a:bodyPr vert="horz" wrap="square" lIns="0" tIns="36000" rIns="0" bIns="0" anchor="t" anchorCtr="0">
            <a:normAutofit/>
          </a:bodyPr>
          <a:lstStyle>
            <a:lvl1pPr marL="0" indent="0" algn="l">
              <a:buNone/>
              <a:defRPr sz="2400" b="0" i="0" spc="-150">
                <a:solidFill>
                  <a:schemeClr val="accent2"/>
                </a:solidFill>
                <a:latin typeface="+mn-lt"/>
                <a:ea typeface="Open Sans" charset="0"/>
                <a:cs typeface="Open Sans"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cxnSp>
        <p:nvCxnSpPr>
          <p:cNvPr id="19" name="Straight Connector 18"/>
          <p:cNvCxnSpPr/>
          <p:nvPr userDrawn="1"/>
        </p:nvCxnSpPr>
        <p:spPr>
          <a:xfrm>
            <a:off x="8140700" y="710160"/>
            <a:ext cx="0" cy="1079500"/>
          </a:xfrm>
          <a:prstGeom prst="line">
            <a:avLst/>
          </a:prstGeom>
          <a:noFill/>
          <a:ln w="127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sp>
        <p:nvSpPr>
          <p:cNvPr id="37" name="Text Placeholder 25"/>
          <p:cNvSpPr>
            <a:spLocks noGrp="1"/>
          </p:cNvSpPr>
          <p:nvPr>
            <p:ph type="body" sz="quarter" idx="10" hasCustomPrompt="1"/>
          </p:nvPr>
        </p:nvSpPr>
        <p:spPr>
          <a:xfrm>
            <a:off x="2476500" y="2401376"/>
            <a:ext cx="11303000" cy="2765234"/>
          </a:xfrm>
          <a:prstGeom prst="rect">
            <a:avLst/>
          </a:prstGeom>
        </p:spPr>
        <p:txBody>
          <a:bodyPr wrap="square" lIns="0" tIns="0" rIns="0" bIns="72000" anchor="b" anchorCtr="1">
            <a:normAutofit/>
          </a:bodyPr>
          <a:lstStyle>
            <a:lvl1pPr marL="0" indent="0" algn="ctr">
              <a:lnSpc>
                <a:spcPts val="9600"/>
              </a:lnSpc>
              <a:spcBef>
                <a:spcPts val="0"/>
              </a:spcBef>
              <a:buNone/>
              <a:defRPr sz="8000" b="1" i="0" spc="-300" baseline="0">
                <a:solidFill>
                  <a:srgbClr val="2D3293"/>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41" name="Footer Placeholder 9"/>
          <p:cNvSpPr>
            <a:spLocks noGrp="1"/>
          </p:cNvSpPr>
          <p:nvPr>
            <p:ph type="ftr" sz="quarter" idx="18"/>
          </p:nvPr>
        </p:nvSpPr>
        <p:spPr>
          <a:xfrm>
            <a:off x="4831589" y="8416031"/>
            <a:ext cx="6593411" cy="376237"/>
          </a:xfrm>
        </p:spPr>
        <p:txBody>
          <a:bodyPr>
            <a:normAutofit/>
          </a:bodyPr>
          <a:lstStyle>
            <a:lvl1pPr algn="ctr">
              <a:defRPr sz="1400" b="0" i="0" spc="0">
                <a:solidFill>
                  <a:schemeClr val="bg2">
                    <a:lumMod val="50000"/>
                  </a:schemeClr>
                </a:solidFill>
                <a:latin typeface="+mn-lt"/>
                <a:ea typeface="Open Sans" charset="0"/>
                <a:cs typeface="Open Sans" charset="0"/>
              </a:defRPr>
            </a:lvl1pPr>
          </a:lstStyle>
          <a:p>
            <a:r>
              <a:rPr lang="en-US"/>
              <a:t>OpenAIRE - EOSC Hub - EC meeting | Amsterdam | 15th Dec 2017</a:t>
            </a:r>
            <a:endParaRPr lang="en-US" dirty="0"/>
          </a:p>
        </p:txBody>
      </p:sp>
      <p:pic>
        <p:nvPicPr>
          <p:cNvPr id="51" name="Picture 5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2044383" y="-14990"/>
            <a:ext cx="4272997" cy="6409496"/>
          </a:xfrm>
          <a:prstGeom prst="rect">
            <a:avLst/>
          </a:prstGeom>
        </p:spPr>
      </p:pic>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pic>
        <p:nvPicPr>
          <p:cNvPr id="24" name="Picture 23"/>
          <p:cNvPicPr>
            <a:picLocks noChangeAspect="1"/>
          </p:cNvPicPr>
          <p:nvPr userDrawn="1"/>
        </p:nvPicPr>
        <p:blipFill>
          <a:blip r:embed="rId5"/>
          <a:stretch>
            <a:fillRect/>
          </a:stretch>
        </p:blipFill>
        <p:spPr>
          <a:xfrm>
            <a:off x="14724879" y="8496329"/>
            <a:ext cx="703862" cy="252000"/>
          </a:xfrm>
          <a:prstGeom prst="rect">
            <a:avLst/>
          </a:prstGeom>
        </p:spPr>
      </p:pic>
      <p:pic>
        <p:nvPicPr>
          <p:cNvPr id="25" name="Picture 2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332936" y="8459262"/>
            <a:ext cx="432001" cy="360000"/>
          </a:xfrm>
          <a:prstGeom prst="rect">
            <a:avLst/>
          </a:prstGeom>
          <a:noFill/>
        </p:spPr>
      </p:pic>
      <p:sp>
        <p:nvSpPr>
          <p:cNvPr id="26" name="Title 1"/>
          <p:cNvSpPr txBox="1">
            <a:spLocks/>
          </p:cNvSpPr>
          <p:nvPr userDrawn="1"/>
        </p:nvSpPr>
        <p:spPr>
          <a:xfrm>
            <a:off x="12548937" y="8457361"/>
            <a:ext cx="1959941" cy="276999"/>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1800" b="1" i="0" dirty="0">
                <a:solidFill>
                  <a:srgbClr val="2D3293"/>
                </a:solidFill>
                <a:latin typeface="Open Sans" charset="0"/>
                <a:ea typeface="Open Sans" charset="0"/>
                <a:cs typeface="Open Sans" charset="0"/>
              </a:rPr>
              <a:t>@</a:t>
            </a:r>
            <a:r>
              <a:rPr lang="en-US" sz="1800" b="1" i="0" dirty="0" err="1">
                <a:solidFill>
                  <a:srgbClr val="2D3293"/>
                </a:solidFill>
                <a:latin typeface="Open Sans" charset="0"/>
                <a:ea typeface="Open Sans" charset="0"/>
                <a:cs typeface="Open Sans" charset="0"/>
              </a:rPr>
              <a:t>openaire_eu</a:t>
            </a:r>
            <a:endParaRPr lang="en-US" sz="1800" b="1" i="0" dirty="0">
              <a:solidFill>
                <a:srgbClr val="2D3293"/>
              </a:solidFill>
              <a:latin typeface="Open Sans" charset="0"/>
              <a:ea typeface="Open Sans" charset="0"/>
              <a:cs typeface="Open Sans" charset="0"/>
            </a:endParaRPr>
          </a:p>
        </p:txBody>
      </p:sp>
    </p:spTree>
    <p:extLst>
      <p:ext uri="{BB962C8B-B14F-4D97-AF65-F5344CB8AC3E}">
        <p14:creationId xmlns:p14="http://schemas.microsoft.com/office/powerpoint/2010/main" val="1441286705"/>
      </p:ext>
    </p:extLst>
  </p:cSld>
  <p:clrMapOvr>
    <a:masterClrMapping/>
  </p:clrMapOvr>
  <p:transition spd="med"/>
  <p:extLst mod="1">
    <p:ext uri="{DCECCB84-F9BA-43D5-87BE-67443E8EF086}">
      <p15:sldGuideLst xmlns:p15="http://schemas.microsoft.com/office/powerpoint/2012/main">
        <p15:guide id="1" orient="horz" pos="2880" userDrawn="1">
          <p15:clr>
            <a:srgbClr val="FBAE40"/>
          </p15:clr>
        </p15:guide>
        <p15:guide id="2" pos="512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3" name="Picture 2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15907" y="755650"/>
            <a:ext cx="158417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EC_logo_blue_mono_horizontal.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9701" y="8604251"/>
            <a:ext cx="1490516"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15436" y="323545"/>
            <a:ext cx="11953328" cy="1766887"/>
          </a:xfrm>
          <a:prstGeom prst="rect">
            <a:avLst/>
          </a:prstGeom>
        </p:spPr>
        <p:txBody>
          <a:bodyPr lIns="81648" tIns="40825" rIns="81648" bIns="40825" anchor="b">
            <a:normAutofit/>
          </a:bodyPr>
          <a:lstStyle>
            <a:lvl1pPr algn="l">
              <a:defRPr sz="8099" b="0">
                <a:solidFill>
                  <a:srgbClr val="28288C"/>
                </a:solidFill>
                <a:latin typeface="PF Paperback Light"/>
                <a:cs typeface="PF Paperback Light"/>
              </a:defRPr>
            </a:lvl1pPr>
          </a:lstStyle>
          <a:p>
            <a:r>
              <a:rPr lang="en-US"/>
              <a:t>Click to edit Master title style</a:t>
            </a:r>
            <a:endParaRPr lang="el-GR" dirty="0"/>
          </a:p>
        </p:txBody>
      </p:sp>
      <p:sp>
        <p:nvSpPr>
          <p:cNvPr id="5" name="Footer Placeholder 4"/>
          <p:cNvSpPr>
            <a:spLocks noGrp="1"/>
          </p:cNvSpPr>
          <p:nvPr>
            <p:ph type="ftr" sz="quarter" idx="10"/>
          </p:nvPr>
        </p:nvSpPr>
        <p:spPr/>
        <p:txBody>
          <a:bodyPr/>
          <a:lstStyle>
            <a:lvl1pPr>
              <a:defRPr/>
            </a:lvl1pPr>
          </a:lstStyle>
          <a:p>
            <a:pPr>
              <a:defRPr/>
            </a:pPr>
            <a:r>
              <a:rPr lang="en-GB"/>
              <a:t>OpenAIRE2020 Review - Brussels - Italy, February 3rd, 2016 </a:t>
            </a:r>
          </a:p>
        </p:txBody>
      </p:sp>
      <p:sp>
        <p:nvSpPr>
          <p:cNvPr id="6" name="Slide Number Placeholder 5"/>
          <p:cNvSpPr>
            <a:spLocks noGrp="1"/>
          </p:cNvSpPr>
          <p:nvPr>
            <p:ph type="sldNum" sz="quarter" idx="11"/>
          </p:nvPr>
        </p:nvSpPr>
        <p:spPr/>
        <p:txBody>
          <a:bodyPr/>
          <a:lstStyle>
            <a:lvl1pPr>
              <a:defRPr/>
            </a:lvl1pPr>
          </a:lstStyle>
          <a:p>
            <a:fld id="{9A674907-9482-D342-91DE-83843D8E2590}" type="slidenum">
              <a:rPr lang="en-GB" altLang="en-US"/>
              <a:pPr/>
              <a:t>‹#›</a:t>
            </a:fld>
            <a:endParaRPr lang="en-GB" altLang="en-US"/>
          </a:p>
        </p:txBody>
      </p:sp>
    </p:spTree>
    <p:extLst>
      <p:ext uri="{BB962C8B-B14F-4D97-AF65-F5344CB8AC3E}">
        <p14:creationId xmlns:p14="http://schemas.microsoft.com/office/powerpoint/2010/main" val="37134385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2">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16" b="-15616"/>
          <a:stretch/>
        </p:blipFill>
        <p:spPr>
          <a:xfrm>
            <a:off x="0" y="0"/>
            <a:ext cx="16256000" cy="10837333"/>
          </a:xfrm>
          <a:prstGeom prst="rect">
            <a:avLst/>
          </a:prstGeom>
        </p:spPr>
      </p:pic>
      <p:sp>
        <p:nvSpPr>
          <p:cNvPr id="20" name="Rectangle 19"/>
          <p:cNvSpPr/>
          <p:nvPr userDrawn="1"/>
        </p:nvSpPr>
        <p:spPr>
          <a:xfrm>
            <a:off x="61380" y="0"/>
            <a:ext cx="16256000" cy="7561913"/>
          </a:xfrm>
          <a:prstGeom prst="rect">
            <a:avLst/>
          </a:prstGeom>
          <a:gradFill>
            <a:gsLst>
              <a:gs pos="8000">
                <a:srgbClr val="2D3293"/>
              </a:gs>
              <a:gs pos="100000">
                <a:srgbClr val="2D3293">
                  <a:alpha val="0"/>
                </a:srgbClr>
              </a:gs>
            </a:gsLst>
            <a:lin ang="5400000" scaled="1"/>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8" name="Text Placeholder 25"/>
          <p:cNvSpPr>
            <a:spLocks noGrp="1"/>
          </p:cNvSpPr>
          <p:nvPr>
            <p:ph type="body" sz="quarter" idx="11" hasCustomPrompt="1"/>
          </p:nvPr>
        </p:nvSpPr>
        <p:spPr>
          <a:xfrm>
            <a:off x="2476500" y="5165381"/>
            <a:ext cx="11303000" cy="1561771"/>
          </a:xfrm>
          <a:prstGeom prst="rect">
            <a:avLst/>
          </a:prstGeom>
        </p:spPr>
        <p:txBody>
          <a:bodyPr wrap="square" lIns="0" tIns="72000" rIns="0" bIns="0" anchor="t" anchorCtr="0">
            <a:normAutofit/>
          </a:bodyPr>
          <a:lstStyle>
            <a:lvl1pPr marL="0" indent="0" algn="ctr">
              <a:spcBef>
                <a:spcPts val="300"/>
              </a:spcBef>
              <a:buNone/>
              <a:defRPr sz="4200" b="0" i="0" spc="-151">
                <a:solidFill>
                  <a:schemeClr val="bg1">
                    <a:lumMod val="90000"/>
                  </a:schemeClr>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SUBTITLE</a:t>
            </a:r>
          </a:p>
        </p:txBody>
      </p:sp>
      <p:sp>
        <p:nvSpPr>
          <p:cNvPr id="28" name="Text Placeholder 39"/>
          <p:cNvSpPr>
            <a:spLocks noGrp="1"/>
          </p:cNvSpPr>
          <p:nvPr>
            <p:ph type="body" sz="quarter" idx="16" hasCustomPrompt="1"/>
          </p:nvPr>
        </p:nvSpPr>
        <p:spPr>
          <a:xfrm>
            <a:off x="3483261" y="804674"/>
            <a:ext cx="4390737" cy="461981"/>
          </a:xfrm>
          <a:prstGeom prst="rect">
            <a:avLst/>
          </a:prstGeom>
          <a:noFill/>
          <a:ln>
            <a:noFill/>
          </a:ln>
        </p:spPr>
        <p:txBody>
          <a:bodyPr vert="horz" wrap="square" lIns="0" tIns="0" rIns="0" bIns="0" anchor="b" anchorCtr="0">
            <a:normAutofit/>
          </a:bodyPr>
          <a:lstStyle>
            <a:lvl1pPr marL="0" indent="0" algn="r">
              <a:buNone/>
              <a:defRPr sz="2400" b="0" i="0" spc="-151">
                <a:solidFill>
                  <a:schemeClr val="bg1"/>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1st Name Surname</a:t>
            </a:r>
          </a:p>
        </p:txBody>
      </p:sp>
      <p:sp>
        <p:nvSpPr>
          <p:cNvPr id="30" name="Text Placeholder 39"/>
          <p:cNvSpPr>
            <a:spLocks noGrp="1"/>
          </p:cNvSpPr>
          <p:nvPr>
            <p:ph type="body" sz="quarter" idx="17" hasCustomPrompt="1"/>
          </p:nvPr>
        </p:nvSpPr>
        <p:spPr>
          <a:xfrm>
            <a:off x="3483260" y="1266655"/>
            <a:ext cx="4390737" cy="405683"/>
          </a:xfrm>
          <a:prstGeom prst="rect">
            <a:avLst/>
          </a:prstGeom>
          <a:noFill/>
          <a:ln>
            <a:noFill/>
          </a:ln>
        </p:spPr>
        <p:txBody>
          <a:bodyPr vert="horz" wrap="square" lIns="0" tIns="36000" rIns="0" bIns="0" anchor="t" anchorCtr="0">
            <a:normAutofit/>
          </a:bodyPr>
          <a:lstStyle>
            <a:lvl1pPr marL="0" indent="0" algn="r">
              <a:buNone/>
              <a:defRPr sz="2000" b="0" i="0" spc="-150">
                <a:solidFill>
                  <a:schemeClr val="accent3">
                    <a:lumMod val="40000"/>
                    <a:lumOff val="60000"/>
                  </a:schemeClr>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sp>
        <p:nvSpPr>
          <p:cNvPr id="31" name="Text Placeholder 39"/>
          <p:cNvSpPr>
            <a:spLocks noGrp="1"/>
          </p:cNvSpPr>
          <p:nvPr>
            <p:ph type="body" sz="quarter" idx="19" hasCustomPrompt="1"/>
          </p:nvPr>
        </p:nvSpPr>
        <p:spPr>
          <a:xfrm>
            <a:off x="8398161" y="804674"/>
            <a:ext cx="4390737" cy="461981"/>
          </a:xfrm>
          <a:prstGeom prst="rect">
            <a:avLst/>
          </a:prstGeom>
          <a:noFill/>
          <a:ln>
            <a:noFill/>
          </a:ln>
        </p:spPr>
        <p:txBody>
          <a:bodyPr vert="horz" wrap="square" lIns="0" tIns="0" rIns="0" bIns="0" anchor="b" anchorCtr="0">
            <a:normAutofit/>
          </a:bodyPr>
          <a:lstStyle>
            <a:lvl1pPr marL="0" indent="0" algn="l">
              <a:buNone/>
              <a:defRPr sz="2400" b="0" i="0" spc="-151">
                <a:solidFill>
                  <a:schemeClr val="bg1"/>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2nd Name Surname</a:t>
            </a:r>
          </a:p>
        </p:txBody>
      </p:sp>
      <p:sp>
        <p:nvSpPr>
          <p:cNvPr id="32" name="Text Placeholder 39"/>
          <p:cNvSpPr>
            <a:spLocks noGrp="1"/>
          </p:cNvSpPr>
          <p:nvPr>
            <p:ph type="body" sz="quarter" idx="20" hasCustomPrompt="1"/>
          </p:nvPr>
        </p:nvSpPr>
        <p:spPr>
          <a:xfrm>
            <a:off x="8398160" y="1266655"/>
            <a:ext cx="4390737" cy="405683"/>
          </a:xfrm>
          <a:prstGeom prst="rect">
            <a:avLst/>
          </a:prstGeom>
          <a:noFill/>
          <a:ln>
            <a:noFill/>
          </a:ln>
        </p:spPr>
        <p:txBody>
          <a:bodyPr vert="horz" wrap="square" lIns="0" tIns="36000" rIns="0" bIns="0" anchor="t" anchorCtr="0">
            <a:normAutofit/>
          </a:bodyPr>
          <a:lstStyle>
            <a:lvl1pPr marL="0" indent="0" algn="l">
              <a:buNone/>
              <a:defRPr sz="2000" b="0" i="0" spc="-150">
                <a:solidFill>
                  <a:schemeClr val="accent3">
                    <a:lumMod val="40000"/>
                    <a:lumOff val="60000"/>
                  </a:schemeClr>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cxnSp>
        <p:nvCxnSpPr>
          <p:cNvPr id="19" name="Straight Connector 18"/>
          <p:cNvCxnSpPr/>
          <p:nvPr userDrawn="1"/>
        </p:nvCxnSpPr>
        <p:spPr>
          <a:xfrm>
            <a:off x="8140700" y="710160"/>
            <a:ext cx="0" cy="1079500"/>
          </a:xfrm>
          <a:prstGeom prst="line">
            <a:avLst/>
          </a:prstGeom>
          <a:noFill/>
          <a:ln w="127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sp>
        <p:nvSpPr>
          <p:cNvPr id="37" name="Text Placeholder 25"/>
          <p:cNvSpPr>
            <a:spLocks noGrp="1"/>
          </p:cNvSpPr>
          <p:nvPr>
            <p:ph type="body" sz="quarter" idx="10" hasCustomPrompt="1"/>
          </p:nvPr>
        </p:nvSpPr>
        <p:spPr>
          <a:xfrm>
            <a:off x="2476500" y="2401376"/>
            <a:ext cx="11303000" cy="2765234"/>
          </a:xfrm>
          <a:prstGeom prst="rect">
            <a:avLst/>
          </a:prstGeom>
        </p:spPr>
        <p:txBody>
          <a:bodyPr wrap="square" lIns="0" tIns="0" rIns="0" bIns="72000" anchor="b" anchorCtr="1">
            <a:normAutofit/>
          </a:bodyPr>
          <a:lstStyle>
            <a:lvl1pPr marL="0" indent="0" algn="ctr">
              <a:lnSpc>
                <a:spcPts val="9600"/>
              </a:lnSpc>
              <a:spcBef>
                <a:spcPts val="0"/>
              </a:spcBef>
              <a:buNone/>
              <a:defRPr sz="8000" b="0" i="0" spc="-30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25" name="Rectangle 24"/>
          <p:cNvSpPr/>
          <p:nvPr userDrawn="1"/>
        </p:nvSpPr>
        <p:spPr>
          <a:xfrm>
            <a:off x="0" y="8065033"/>
            <a:ext cx="16256000" cy="1117600"/>
          </a:xfrm>
          <a:prstGeom prst="rect">
            <a:avLst/>
          </a:prstGeom>
          <a:solidFill>
            <a:schemeClr val="bg1"/>
          </a:solidFill>
          <a:ln w="3175" cap="flat">
            <a:noFill/>
            <a:miter lim="400000"/>
          </a:ln>
          <a:effectLst>
            <a:outerShdw blurRad="25400" dist="12700" dir="5400000" rotWithShape="0">
              <a:schemeClr val="bg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41" name="Footer Placeholder 9"/>
          <p:cNvSpPr>
            <a:spLocks noGrp="1"/>
          </p:cNvSpPr>
          <p:nvPr>
            <p:ph type="ftr" sz="quarter" idx="18"/>
          </p:nvPr>
        </p:nvSpPr>
        <p:spPr>
          <a:xfrm>
            <a:off x="4831589" y="8416031"/>
            <a:ext cx="6593411" cy="376237"/>
          </a:xfrm>
        </p:spPr>
        <p:txBody>
          <a:bodyPr>
            <a:normAutofit/>
          </a:bodyPr>
          <a:lstStyle>
            <a:lvl1pPr algn="ctr">
              <a:defRPr sz="1400" b="0" i="0" spc="0">
                <a:solidFill>
                  <a:schemeClr val="tx1">
                    <a:lumMod val="50000"/>
                    <a:lumOff val="50000"/>
                  </a:schemeClr>
                </a:solidFill>
                <a:latin typeface="Helvetica" charset="0"/>
                <a:ea typeface="Helvetica" charset="0"/>
                <a:cs typeface="Helvetica" charset="0"/>
              </a:defRPr>
            </a:lvl1pPr>
          </a:lstStyle>
          <a:p>
            <a:r>
              <a:rPr lang="en-US"/>
              <a:t>OpenAIRE - EOSC Hub - EC meeting | Amsterdam | 15th Dec 2017</a:t>
            </a:r>
            <a:endParaRPr lang="en-US" dirty="0"/>
          </a:p>
        </p:txBody>
      </p:sp>
      <p:pic>
        <p:nvPicPr>
          <p:cNvPr id="43" name="Picture 42"/>
          <p:cNvPicPr>
            <a:picLocks noChangeAspect="1"/>
          </p:cNvPicPr>
          <p:nvPr userDrawn="1"/>
        </p:nvPicPr>
        <p:blipFill>
          <a:blip r:embed="rId3"/>
          <a:stretch>
            <a:fillRect/>
          </a:stretch>
        </p:blipFill>
        <p:spPr>
          <a:xfrm>
            <a:off x="14724879" y="8496329"/>
            <a:ext cx="703862" cy="252000"/>
          </a:xfrm>
          <a:prstGeom prst="rect">
            <a:avLst/>
          </a:prstGeom>
        </p:spPr>
      </p:pic>
      <p:pic>
        <p:nvPicPr>
          <p:cNvPr id="46" name="Picture 4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332936" y="8459262"/>
            <a:ext cx="432001" cy="360000"/>
          </a:xfrm>
          <a:prstGeom prst="rect">
            <a:avLst/>
          </a:prstGeom>
          <a:noFill/>
        </p:spPr>
      </p:pic>
      <p:sp>
        <p:nvSpPr>
          <p:cNvPr id="47" name="Title 1"/>
          <p:cNvSpPr txBox="1">
            <a:spLocks/>
          </p:cNvSpPr>
          <p:nvPr userDrawn="1"/>
        </p:nvSpPr>
        <p:spPr>
          <a:xfrm>
            <a:off x="12548937" y="8457361"/>
            <a:ext cx="1959941" cy="276999"/>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1800" b="1" i="0" dirty="0">
                <a:solidFill>
                  <a:srgbClr val="2D3293"/>
                </a:solidFill>
                <a:latin typeface="Open Sans" charset="0"/>
                <a:ea typeface="Open Sans" charset="0"/>
                <a:cs typeface="Open Sans" charset="0"/>
              </a:rPr>
              <a:t>@</a:t>
            </a:r>
            <a:r>
              <a:rPr lang="en-US" sz="1800" b="1" i="0" dirty="0" err="1">
                <a:solidFill>
                  <a:srgbClr val="2D3293"/>
                </a:solidFill>
                <a:latin typeface="Open Sans" charset="0"/>
                <a:ea typeface="Open Sans" charset="0"/>
                <a:cs typeface="Open Sans" charset="0"/>
              </a:rPr>
              <a:t>openaire_eu</a:t>
            </a:r>
            <a:endParaRPr lang="en-US" sz="1800" b="1" i="0" dirty="0">
              <a:solidFill>
                <a:srgbClr val="2D3293"/>
              </a:solidFill>
              <a:latin typeface="Open Sans" charset="0"/>
              <a:ea typeface="Open Sans" charset="0"/>
              <a:cs typeface="Open Sans" charset="0"/>
            </a:endParaRPr>
          </a:p>
        </p:txBody>
      </p:sp>
      <p:pic>
        <p:nvPicPr>
          <p:cNvPr id="51" name="Picture 5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0800000">
            <a:off x="12044383" y="-14990"/>
            <a:ext cx="4272997" cy="6409496"/>
          </a:xfrm>
          <a:prstGeom prst="rect">
            <a:avLst/>
          </a:prstGeom>
        </p:spPr>
      </p:pic>
      <p:pic>
        <p:nvPicPr>
          <p:cNvPr id="26" name="Picture 2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27" name="Picture 2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cSld>
  <p:clrMapOvr>
    <a:masterClrMapping/>
  </p:clrMapOvr>
  <p:transition spd="med"/>
  <p:extLst mod="1">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993692" y="4779"/>
            <a:ext cx="14240879" cy="8021621"/>
          </a:xfrm>
          <a:prstGeom prst="rect">
            <a:avLst/>
          </a:prstGeom>
          <a:effectLst>
            <a:outerShdw blurRad="50800" dist="50800" dir="5400000" algn="ctr" rotWithShape="0">
              <a:schemeClr val="bg1"/>
            </a:outerShdw>
          </a:effectLst>
        </p:spPr>
      </p:pic>
      <p:sp>
        <p:nvSpPr>
          <p:cNvPr id="22" name="Footer Placeholder 9"/>
          <p:cNvSpPr>
            <a:spLocks noGrp="1"/>
          </p:cNvSpPr>
          <p:nvPr>
            <p:ph type="ftr" sz="quarter" idx="18"/>
          </p:nvPr>
        </p:nvSpPr>
        <p:spPr>
          <a:xfrm>
            <a:off x="6580682" y="8416031"/>
            <a:ext cx="7844209" cy="376237"/>
          </a:xfrm>
        </p:spPr>
        <p:txBody>
          <a:bodyPr>
            <a:normAutofit/>
          </a:bodyPr>
          <a:lstStyle>
            <a:lvl1pPr algn="r">
              <a:defRPr sz="1400" b="0" i="0" spc="0">
                <a:solidFill>
                  <a:schemeClr val="bg2">
                    <a:lumMod val="50000"/>
                  </a:schemeClr>
                </a:solidFill>
                <a:latin typeface="+mn-lt"/>
                <a:ea typeface="Open Sans Light" charset="0"/>
                <a:cs typeface="Open Sans Light" charset="0"/>
              </a:defRPr>
            </a:lvl1pPr>
          </a:lstStyle>
          <a:p>
            <a:r>
              <a:rPr lang="en-US"/>
              <a:t>OpenAIRE - EOSC Hub - EC meeting | Amsterdam | 15th Dec 2017</a:t>
            </a:r>
            <a:endParaRPr lang="en-US" dirty="0"/>
          </a:p>
        </p:txBody>
      </p:sp>
      <p:pic>
        <p:nvPicPr>
          <p:cNvPr id="23" name="Picture 22"/>
          <p:cNvPicPr>
            <a:picLocks noChangeAspect="1"/>
          </p:cNvPicPr>
          <p:nvPr userDrawn="1"/>
        </p:nvPicPr>
        <p:blipFill>
          <a:blip r:embed="rId3"/>
          <a:stretch>
            <a:fillRect/>
          </a:stretch>
        </p:blipFill>
        <p:spPr>
          <a:xfrm>
            <a:off x="14820956" y="8458973"/>
            <a:ext cx="860081" cy="307930"/>
          </a:xfrm>
          <a:prstGeom prst="rect">
            <a:avLst/>
          </a:prstGeom>
        </p:spPr>
      </p:pic>
      <p:sp>
        <p:nvSpPr>
          <p:cNvPr id="4" name="Text Placeholder 25"/>
          <p:cNvSpPr>
            <a:spLocks noGrp="1"/>
          </p:cNvSpPr>
          <p:nvPr>
            <p:ph type="body" sz="quarter" idx="10" hasCustomPrompt="1"/>
          </p:nvPr>
        </p:nvSpPr>
        <p:spPr>
          <a:xfrm>
            <a:off x="711199" y="558798"/>
            <a:ext cx="11708984" cy="2429131"/>
          </a:xfrm>
          <a:prstGeom prst="rect">
            <a:avLst/>
          </a:prstGeom>
        </p:spPr>
        <p:txBody>
          <a:bodyPr wrap="square" lIns="0" tIns="0" rIns="0" bIns="72000" anchor="b" anchorCtr="0">
            <a:normAutofit/>
          </a:bodyPr>
          <a:lstStyle>
            <a:lvl1pPr marL="0" indent="0" algn="l">
              <a:lnSpc>
                <a:spcPts val="8800"/>
              </a:lnSpc>
              <a:spcBef>
                <a:spcPts val="0"/>
              </a:spcBef>
              <a:buNone/>
              <a:defRPr sz="8800" b="1" i="0" spc="-300" baseline="0">
                <a:solidFill>
                  <a:schemeClr val="accent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5" name="Text Placeholder 25"/>
          <p:cNvSpPr>
            <a:spLocks noGrp="1"/>
          </p:cNvSpPr>
          <p:nvPr>
            <p:ph type="body" sz="quarter" idx="11" hasCustomPrompt="1"/>
          </p:nvPr>
        </p:nvSpPr>
        <p:spPr>
          <a:xfrm>
            <a:off x="711200" y="3004865"/>
            <a:ext cx="11019436" cy="1351070"/>
          </a:xfrm>
          <a:prstGeom prst="rect">
            <a:avLst/>
          </a:prstGeom>
        </p:spPr>
        <p:txBody>
          <a:bodyPr wrap="square" lIns="0" tIns="72000" rIns="0" bIns="0" anchor="t" anchorCtr="0">
            <a:normAutofit/>
          </a:bodyPr>
          <a:lstStyle>
            <a:lvl1pPr marL="0" indent="0" algn="l">
              <a:spcBef>
                <a:spcPts val="300"/>
              </a:spcBef>
              <a:buNone/>
              <a:defRPr sz="4200" b="0" i="0" spc="-151">
                <a:solidFill>
                  <a:srgbClr val="4687E6"/>
                </a:solidFill>
                <a:latin typeface="+mn-lt"/>
                <a:ea typeface="Open Sans" charset="0"/>
                <a:cs typeface="Open Sans"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SUBTITLE</a:t>
            </a:r>
          </a:p>
        </p:txBody>
      </p:sp>
      <p:grpSp>
        <p:nvGrpSpPr>
          <p:cNvPr id="12" name="Group 11"/>
          <p:cNvGrpSpPr/>
          <p:nvPr userDrawn="1"/>
        </p:nvGrpSpPr>
        <p:grpSpPr>
          <a:xfrm>
            <a:off x="13347179" y="972084"/>
            <a:ext cx="2536288" cy="481060"/>
            <a:chOff x="11725043" y="8364911"/>
            <a:chExt cx="2536288" cy="481060"/>
          </a:xfrm>
        </p:grpSpPr>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25043" y="8364911"/>
              <a:ext cx="577273" cy="481060"/>
            </a:xfrm>
            <a:prstGeom prst="rect">
              <a:avLst/>
            </a:prstGeom>
          </p:spPr>
        </p:pic>
        <p:sp>
          <p:nvSpPr>
            <p:cNvPr id="15" name="Title 1"/>
            <p:cNvSpPr txBox="1">
              <a:spLocks/>
            </p:cNvSpPr>
            <p:nvPr userDrawn="1"/>
          </p:nvSpPr>
          <p:spPr>
            <a:xfrm>
              <a:off x="12340417" y="8446825"/>
              <a:ext cx="1920914" cy="338554"/>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2200" b="0" i="0" dirty="0">
                  <a:latin typeface="Open Sans" charset="0"/>
                  <a:ea typeface="Open Sans" charset="0"/>
                  <a:cs typeface="Open Sans" charset="0"/>
                </a:rPr>
                <a:t>@</a:t>
              </a:r>
              <a:r>
                <a:rPr lang="en-US" sz="2200" b="1" i="0" dirty="0" err="1">
                  <a:latin typeface="Open Sans" charset="0"/>
                  <a:ea typeface="Open Sans" charset="0"/>
                  <a:cs typeface="Open Sans" charset="0"/>
                </a:rPr>
                <a:t>openaire_eu</a:t>
              </a:r>
              <a:endParaRPr lang="en-US" sz="2200" b="1" i="0" dirty="0">
                <a:latin typeface="Open Sans" charset="0"/>
                <a:ea typeface="Open Sans" charset="0"/>
                <a:cs typeface="Open Sans" charset="0"/>
              </a:endParaRPr>
            </a:p>
          </p:txBody>
        </p:sp>
      </p:grpSp>
      <p:pic>
        <p:nvPicPr>
          <p:cNvPr id="28" name="Picture 2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0200" y="4685283"/>
            <a:ext cx="730941" cy="730941"/>
          </a:xfrm>
          <a:prstGeom prst="rect">
            <a:avLst/>
          </a:prstGeom>
        </p:spPr>
      </p:pic>
      <p:sp>
        <p:nvSpPr>
          <p:cNvPr id="29" name="Text Placeholder 39"/>
          <p:cNvSpPr>
            <a:spLocks noGrp="1"/>
          </p:cNvSpPr>
          <p:nvPr>
            <p:ph type="body" sz="quarter" idx="16" hasCustomPrompt="1"/>
          </p:nvPr>
        </p:nvSpPr>
        <p:spPr>
          <a:xfrm>
            <a:off x="1691236" y="4676880"/>
            <a:ext cx="6865653" cy="382019"/>
          </a:xfrm>
          <a:prstGeom prst="rect">
            <a:avLst/>
          </a:prstGeom>
          <a:noFill/>
          <a:ln>
            <a:noFill/>
          </a:ln>
        </p:spPr>
        <p:txBody>
          <a:bodyPr vert="horz" wrap="square" lIns="0" tIns="0" rIns="0" bIns="0" anchor="b" anchorCtr="0">
            <a:normAutofit/>
          </a:bodyPr>
          <a:lstStyle>
            <a:lvl1pPr marL="0" indent="0" algn="l">
              <a:buNone/>
              <a:defRPr sz="3000" b="1" i="0" spc="-151">
                <a:solidFill>
                  <a:srgbClr val="2D3293"/>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Name Surname</a:t>
            </a:r>
          </a:p>
        </p:txBody>
      </p:sp>
      <p:sp>
        <p:nvSpPr>
          <p:cNvPr id="30" name="Text Placeholder 39"/>
          <p:cNvSpPr>
            <a:spLocks noGrp="1"/>
          </p:cNvSpPr>
          <p:nvPr>
            <p:ph type="body" sz="quarter" idx="17" hasCustomPrompt="1"/>
          </p:nvPr>
        </p:nvSpPr>
        <p:spPr>
          <a:xfrm>
            <a:off x="1691236" y="5058900"/>
            <a:ext cx="6865654" cy="405683"/>
          </a:xfrm>
          <a:prstGeom prst="rect">
            <a:avLst/>
          </a:prstGeom>
          <a:noFill/>
          <a:ln>
            <a:noFill/>
          </a:ln>
        </p:spPr>
        <p:txBody>
          <a:bodyPr vert="horz" wrap="square" lIns="0" tIns="36000" rIns="0" bIns="0" anchor="t" anchorCtr="0">
            <a:normAutofit/>
          </a:bodyPr>
          <a:lstStyle>
            <a:lvl1pPr marL="0" indent="0" algn="l">
              <a:buNone/>
              <a:defRPr sz="2400" b="0" i="0" spc="-150">
                <a:solidFill>
                  <a:schemeClr val="accent2"/>
                </a:solidFill>
                <a:latin typeface="+mn-lt"/>
                <a:ea typeface="Open Sans" charset="0"/>
                <a:cs typeface="Open Sans"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pic>
        <p:nvPicPr>
          <p:cNvPr id="16" name="Picture 1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7" name="Picture 1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spTree>
    <p:extLst>
      <p:ext uri="{BB962C8B-B14F-4D97-AF65-F5344CB8AC3E}">
        <p14:creationId xmlns:p14="http://schemas.microsoft.com/office/powerpoint/2010/main" val="102226842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4">
    <p:spTree>
      <p:nvGrpSpPr>
        <p:cNvPr id="1" name=""/>
        <p:cNvGrpSpPr/>
        <p:nvPr/>
      </p:nvGrpSpPr>
      <p:grpSpPr>
        <a:xfrm>
          <a:off x="0" y="0"/>
          <a:ext cx="0" cy="0"/>
          <a:chOff x="0" y="0"/>
          <a:chExt cx="0" cy="0"/>
        </a:xfrm>
      </p:grpSpPr>
      <p:pic>
        <p:nvPicPr>
          <p:cNvPr id="34" name="Picture 33"/>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16" b="-15616"/>
          <a:stretch/>
        </p:blipFill>
        <p:spPr>
          <a:xfrm>
            <a:off x="0" y="0"/>
            <a:ext cx="16256000" cy="10837333"/>
          </a:xfrm>
          <a:prstGeom prst="rect">
            <a:avLst/>
          </a:prstGeom>
        </p:spPr>
      </p:pic>
      <p:sp>
        <p:nvSpPr>
          <p:cNvPr id="10" name="Rectangle 9"/>
          <p:cNvSpPr/>
          <p:nvPr userDrawn="1"/>
        </p:nvSpPr>
        <p:spPr>
          <a:xfrm>
            <a:off x="0" y="14024"/>
            <a:ext cx="16256000" cy="8064000"/>
          </a:xfrm>
          <a:prstGeom prst="rect">
            <a:avLst/>
          </a:prstGeom>
          <a:gradFill>
            <a:gsLst>
              <a:gs pos="8000">
                <a:srgbClr val="2D3293"/>
              </a:gs>
              <a:gs pos="100000">
                <a:srgbClr val="2D3293">
                  <a:alpha val="0"/>
                </a:srgbClr>
              </a:gs>
            </a:gsLst>
            <a:lin ang="5400000" scaled="1"/>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8" name="Rectangle 17"/>
          <p:cNvSpPr/>
          <p:nvPr userDrawn="1"/>
        </p:nvSpPr>
        <p:spPr>
          <a:xfrm>
            <a:off x="0" y="8065033"/>
            <a:ext cx="16256000" cy="1117600"/>
          </a:xfrm>
          <a:prstGeom prst="rect">
            <a:avLst/>
          </a:prstGeom>
          <a:solidFill>
            <a:schemeClr val="bg1"/>
          </a:solidFill>
          <a:ln w="3175" cap="flat">
            <a:noFill/>
            <a:miter lim="400000"/>
          </a:ln>
          <a:effectLst>
            <a:outerShdw blurRad="25400" dist="12700" dir="5400000" rotWithShape="0">
              <a:schemeClr val="bg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sp>
        <p:nvSpPr>
          <p:cNvPr id="22" name="Footer Placeholder 9"/>
          <p:cNvSpPr>
            <a:spLocks noGrp="1"/>
          </p:cNvSpPr>
          <p:nvPr>
            <p:ph type="ftr" sz="quarter" idx="18"/>
          </p:nvPr>
        </p:nvSpPr>
        <p:spPr>
          <a:xfrm>
            <a:off x="4831589" y="8483763"/>
            <a:ext cx="6593411" cy="376237"/>
          </a:xfrm>
        </p:spPr>
        <p:txBody>
          <a:bodyPr>
            <a:normAutofit/>
          </a:bodyPr>
          <a:lstStyle>
            <a:lvl1pPr algn="ctr">
              <a:defRPr sz="1400" b="0" i="0" spc="0">
                <a:solidFill>
                  <a:schemeClr val="bg2">
                    <a:lumMod val="50000"/>
                  </a:schemeClr>
                </a:solidFill>
                <a:latin typeface="+mn-lt"/>
                <a:ea typeface="Helvetica" charset="0"/>
                <a:cs typeface="Helvetica" charset="0"/>
              </a:defRPr>
            </a:lvl1pPr>
          </a:lstStyle>
          <a:p>
            <a:r>
              <a:rPr lang="en-US"/>
              <a:t>OpenAIRE - EOSC Hub - EC meeting | Amsterdam | 15th Dec 2017</a:t>
            </a:r>
            <a:endParaRPr lang="en-US" dirty="0"/>
          </a:p>
        </p:txBody>
      </p:sp>
      <p:sp>
        <p:nvSpPr>
          <p:cNvPr id="4" name="Text Placeholder 25"/>
          <p:cNvSpPr>
            <a:spLocks noGrp="1"/>
          </p:cNvSpPr>
          <p:nvPr>
            <p:ph type="body" sz="quarter" idx="10" hasCustomPrompt="1"/>
          </p:nvPr>
        </p:nvSpPr>
        <p:spPr>
          <a:xfrm>
            <a:off x="697519" y="2146730"/>
            <a:ext cx="14671442" cy="2425269"/>
          </a:xfrm>
          <a:prstGeom prst="rect">
            <a:avLst/>
          </a:prstGeom>
        </p:spPr>
        <p:txBody>
          <a:bodyPr wrap="square" lIns="0" tIns="0" rIns="0" bIns="72000" anchor="b" anchorCtr="0">
            <a:normAutofit/>
          </a:bodyPr>
          <a:lstStyle>
            <a:lvl1pPr marL="0" indent="0" algn="l">
              <a:lnSpc>
                <a:spcPct val="100000"/>
              </a:lnSpc>
              <a:spcBef>
                <a:spcPts val="0"/>
              </a:spcBef>
              <a:buNone/>
              <a:defRPr sz="8800" b="1" i="0" spc="-30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5" name="Text Placeholder 25"/>
          <p:cNvSpPr>
            <a:spLocks noGrp="1"/>
          </p:cNvSpPr>
          <p:nvPr>
            <p:ph type="body" sz="quarter" idx="11" hasCustomPrompt="1"/>
          </p:nvPr>
        </p:nvSpPr>
        <p:spPr>
          <a:xfrm>
            <a:off x="670441" y="4572000"/>
            <a:ext cx="14698519" cy="2844800"/>
          </a:xfrm>
          <a:prstGeom prst="rect">
            <a:avLst/>
          </a:prstGeom>
        </p:spPr>
        <p:txBody>
          <a:bodyPr wrap="square" lIns="0" tIns="72000" rIns="0" bIns="0" anchor="t" anchorCtr="0">
            <a:normAutofit/>
          </a:bodyPr>
          <a:lstStyle>
            <a:lvl1pPr marL="0" indent="0" algn="l">
              <a:spcBef>
                <a:spcPts val="300"/>
              </a:spcBef>
              <a:buNone/>
              <a:defRPr sz="4200" b="0" i="0" spc="-151">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SUBTITLE</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7900" y="660384"/>
            <a:ext cx="986503" cy="983226"/>
          </a:xfrm>
          <a:prstGeom prst="rect">
            <a:avLst/>
          </a:prstGeom>
        </p:spPr>
      </p:pic>
      <p:sp>
        <p:nvSpPr>
          <p:cNvPr id="25" name="Text Placeholder 39"/>
          <p:cNvSpPr>
            <a:spLocks noGrp="1"/>
          </p:cNvSpPr>
          <p:nvPr userDrawn="1">
            <p:ph type="body" sz="quarter" idx="16" hasCustomPrompt="1"/>
          </p:nvPr>
        </p:nvSpPr>
        <p:spPr>
          <a:xfrm>
            <a:off x="9127458" y="856565"/>
            <a:ext cx="6241503" cy="382019"/>
          </a:xfrm>
          <a:prstGeom prst="rect">
            <a:avLst/>
          </a:prstGeom>
          <a:noFill/>
          <a:ln>
            <a:noFill/>
          </a:ln>
        </p:spPr>
        <p:txBody>
          <a:bodyPr vert="horz" wrap="square" lIns="0" tIns="0" rIns="0" bIns="0" anchor="b" anchorCtr="0">
            <a:noAutofit/>
          </a:bodyPr>
          <a:lstStyle>
            <a:lvl1pPr marL="0" indent="0" algn="r">
              <a:buNone/>
              <a:defRPr sz="2800" b="1" i="0" spc="-151">
                <a:solidFill>
                  <a:schemeClr val="bg1"/>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Name Surname</a:t>
            </a:r>
          </a:p>
        </p:txBody>
      </p:sp>
      <p:sp>
        <p:nvSpPr>
          <p:cNvPr id="26" name="Text Placeholder 39"/>
          <p:cNvSpPr>
            <a:spLocks noGrp="1"/>
          </p:cNvSpPr>
          <p:nvPr userDrawn="1">
            <p:ph type="body" sz="quarter" idx="17" hasCustomPrompt="1"/>
          </p:nvPr>
        </p:nvSpPr>
        <p:spPr>
          <a:xfrm>
            <a:off x="9127458" y="1237927"/>
            <a:ext cx="6241504" cy="405683"/>
          </a:xfrm>
          <a:prstGeom prst="rect">
            <a:avLst/>
          </a:prstGeom>
          <a:noFill/>
          <a:ln>
            <a:noFill/>
          </a:ln>
        </p:spPr>
        <p:txBody>
          <a:bodyPr vert="horz" wrap="square" lIns="0" tIns="36000" rIns="0" bIns="0" anchor="t" anchorCtr="0">
            <a:normAutofit/>
          </a:bodyPr>
          <a:lstStyle>
            <a:lvl1pPr marL="0" indent="0" algn="r">
              <a:buNone/>
              <a:defRPr sz="2000" b="0" i="0" spc="-150">
                <a:solidFill>
                  <a:schemeClr val="bg1"/>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pic>
        <p:nvPicPr>
          <p:cNvPr id="29" name="Picture 2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flipV="1">
            <a:off x="500297" y="5636944"/>
            <a:ext cx="1933731" cy="2934324"/>
          </a:xfrm>
          <a:prstGeom prst="rect">
            <a:avLst/>
          </a:prstGeom>
        </p:spPr>
      </p:pic>
      <p:pic>
        <p:nvPicPr>
          <p:cNvPr id="17" name="Picture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9" name="Picture 1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pic>
        <p:nvPicPr>
          <p:cNvPr id="23" name="Picture 22"/>
          <p:cNvPicPr>
            <a:picLocks noChangeAspect="1"/>
          </p:cNvPicPr>
          <p:nvPr userDrawn="1"/>
        </p:nvPicPr>
        <p:blipFill>
          <a:blip r:embed="rId7"/>
          <a:stretch>
            <a:fillRect/>
          </a:stretch>
        </p:blipFill>
        <p:spPr>
          <a:xfrm>
            <a:off x="14724879" y="8496329"/>
            <a:ext cx="703862" cy="252000"/>
          </a:xfrm>
          <a:prstGeom prst="rect">
            <a:avLst/>
          </a:prstGeom>
        </p:spPr>
      </p:pic>
      <p:pic>
        <p:nvPicPr>
          <p:cNvPr id="24" name="Picture 2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2332936" y="8459262"/>
            <a:ext cx="432001" cy="360000"/>
          </a:xfrm>
          <a:prstGeom prst="rect">
            <a:avLst/>
          </a:prstGeom>
          <a:noFill/>
        </p:spPr>
      </p:pic>
      <p:sp>
        <p:nvSpPr>
          <p:cNvPr id="27" name="Title 1"/>
          <p:cNvSpPr txBox="1">
            <a:spLocks/>
          </p:cNvSpPr>
          <p:nvPr userDrawn="1"/>
        </p:nvSpPr>
        <p:spPr>
          <a:xfrm>
            <a:off x="12548937" y="8457361"/>
            <a:ext cx="1959941" cy="276999"/>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1800" b="1" i="0" dirty="0">
                <a:solidFill>
                  <a:srgbClr val="2D3293"/>
                </a:solidFill>
                <a:latin typeface="Open Sans" charset="0"/>
                <a:ea typeface="Open Sans" charset="0"/>
                <a:cs typeface="Open Sans" charset="0"/>
              </a:rPr>
              <a:t>@</a:t>
            </a:r>
            <a:r>
              <a:rPr lang="en-US" sz="1800" b="1" i="0" dirty="0" err="1">
                <a:solidFill>
                  <a:srgbClr val="2D3293"/>
                </a:solidFill>
                <a:latin typeface="Open Sans" charset="0"/>
                <a:ea typeface="Open Sans" charset="0"/>
                <a:cs typeface="Open Sans" charset="0"/>
              </a:rPr>
              <a:t>openaire_eu</a:t>
            </a:r>
            <a:endParaRPr lang="en-US" sz="1800" b="1" i="0" dirty="0">
              <a:solidFill>
                <a:srgbClr val="2D3293"/>
              </a:solidFill>
              <a:latin typeface="Open Sans" charset="0"/>
              <a:ea typeface="Open Sans" charset="0"/>
              <a:cs typeface="Open Sans" charset="0"/>
            </a:endParaRPr>
          </a:p>
        </p:txBody>
      </p:sp>
    </p:spTree>
    <p:extLst>
      <p:ext uri="{BB962C8B-B14F-4D97-AF65-F5344CB8AC3E}">
        <p14:creationId xmlns:p14="http://schemas.microsoft.com/office/powerpoint/2010/main" val="880434413"/>
      </p:ext>
    </p:extLst>
  </p:cSld>
  <p:clrMapOvr>
    <a:masterClrMapping/>
  </p:clrMapOvr>
  <p:transition spd="med"/>
  <p:extLst mod="1">
    <p:ext uri="{DCECCB84-F9BA-43D5-87BE-67443E8EF086}">
      <p15:sldGuideLst xmlns:p15="http://schemas.microsoft.com/office/powerpoint/2012/main">
        <p15:guide id="1" orient="horz" pos="2880" userDrawn="1">
          <p15:clr>
            <a:srgbClr val="FBAE40"/>
          </p15:clr>
        </p15:guide>
        <p15:guide id="2" pos="512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4">
    <p:spTree>
      <p:nvGrpSpPr>
        <p:cNvPr id="1" name=""/>
        <p:cNvGrpSpPr/>
        <p:nvPr/>
      </p:nvGrpSpPr>
      <p:grpSpPr>
        <a:xfrm>
          <a:off x="0" y="0"/>
          <a:ext cx="0" cy="0"/>
          <a:chOff x="0" y="0"/>
          <a:chExt cx="0" cy="0"/>
        </a:xfrm>
      </p:grpSpPr>
      <p:sp>
        <p:nvSpPr>
          <p:cNvPr id="18" name="Rectangle 17"/>
          <p:cNvSpPr/>
          <p:nvPr userDrawn="1"/>
        </p:nvSpPr>
        <p:spPr>
          <a:xfrm>
            <a:off x="0" y="8065033"/>
            <a:ext cx="16256000" cy="1117600"/>
          </a:xfrm>
          <a:prstGeom prst="rect">
            <a:avLst/>
          </a:prstGeom>
          <a:solidFill>
            <a:schemeClr val="bg1"/>
          </a:solidFill>
          <a:ln w="3175" cap="flat">
            <a:noFill/>
            <a:miter lim="400000"/>
          </a:ln>
          <a:effectLst>
            <a:outerShdw blurRad="25400" dist="12700" dir="5400000" rotWithShape="0">
              <a:schemeClr val="bg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Light"/>
            </a:endParaRPr>
          </a:p>
        </p:txBody>
      </p:sp>
      <p:pic>
        <p:nvPicPr>
          <p:cNvPr id="3" name="Picture 2"/>
          <p:cNvPicPr>
            <a:picLocks/>
          </p:cNvPicPr>
          <p:nvPr userDrawn="1"/>
        </p:nvPicPr>
        <p:blipFill rotWithShape="1">
          <a:blip r:embed="rId2">
            <a:extLst>
              <a:ext uri="{28A0092B-C50C-407E-A947-70E740481C1C}">
                <a14:useLocalDpi xmlns:a14="http://schemas.microsoft.com/office/drawing/2010/main" val="0"/>
              </a:ext>
            </a:extLst>
          </a:blip>
          <a:srcRect l="20170" t="-133" r="-13634" b="-1410"/>
          <a:stretch/>
        </p:blipFill>
        <p:spPr>
          <a:xfrm>
            <a:off x="-42529" y="-215752"/>
            <a:ext cx="19080000" cy="8243846"/>
          </a:xfrm>
          <a:prstGeom prst="rect">
            <a:avLst/>
          </a:prstGeom>
        </p:spPr>
      </p:pic>
      <p:sp>
        <p:nvSpPr>
          <p:cNvPr id="22" name="Footer Placeholder 9"/>
          <p:cNvSpPr>
            <a:spLocks noGrp="1"/>
          </p:cNvSpPr>
          <p:nvPr>
            <p:ph type="ftr" sz="quarter" idx="18"/>
          </p:nvPr>
        </p:nvSpPr>
        <p:spPr>
          <a:xfrm>
            <a:off x="4831589" y="8483763"/>
            <a:ext cx="6593411" cy="376237"/>
          </a:xfrm>
        </p:spPr>
        <p:txBody>
          <a:bodyPr>
            <a:normAutofit/>
          </a:bodyPr>
          <a:lstStyle>
            <a:lvl1pPr algn="ctr">
              <a:defRPr sz="1400" b="0" i="0" spc="0">
                <a:solidFill>
                  <a:schemeClr val="bg2">
                    <a:lumMod val="50000"/>
                  </a:schemeClr>
                </a:solidFill>
                <a:latin typeface="+mn-lt"/>
                <a:ea typeface="Helvetica" charset="0"/>
                <a:cs typeface="Helvetica" charset="0"/>
              </a:defRPr>
            </a:lvl1pPr>
          </a:lstStyle>
          <a:p>
            <a:r>
              <a:rPr lang="en-US"/>
              <a:t>OpenAIRE - EOSC Hub - EC meeting | Amsterdam | 15th Dec 2017</a:t>
            </a:r>
            <a:endParaRPr lang="en-US" dirty="0"/>
          </a:p>
        </p:txBody>
      </p:sp>
      <p:sp>
        <p:nvSpPr>
          <p:cNvPr id="20" name="Rectangle 19"/>
          <p:cNvSpPr/>
          <p:nvPr userDrawn="1"/>
        </p:nvSpPr>
        <p:spPr>
          <a:xfrm>
            <a:off x="-42530" y="-194646"/>
            <a:ext cx="16272000" cy="8136000"/>
          </a:xfrm>
          <a:prstGeom prst="rect">
            <a:avLst/>
          </a:prstGeom>
          <a:gradFill flip="none" rotWithShape="1">
            <a:gsLst>
              <a:gs pos="0">
                <a:srgbClr val="4B54FF"/>
              </a:gs>
              <a:gs pos="54000">
                <a:schemeClr val="bg1">
                  <a:alpha val="0"/>
                  <a:lumMod val="47000"/>
                </a:schemeClr>
              </a:gs>
            </a:gsLst>
            <a:lin ang="5400000" scaled="1"/>
            <a:tileRect/>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4" name="Text Placeholder 25"/>
          <p:cNvSpPr>
            <a:spLocks noGrp="1"/>
          </p:cNvSpPr>
          <p:nvPr>
            <p:ph type="body" sz="quarter" idx="10" hasCustomPrompt="1"/>
          </p:nvPr>
        </p:nvSpPr>
        <p:spPr>
          <a:xfrm>
            <a:off x="697519" y="2146730"/>
            <a:ext cx="14671442" cy="2425269"/>
          </a:xfrm>
          <a:prstGeom prst="rect">
            <a:avLst/>
          </a:prstGeom>
        </p:spPr>
        <p:txBody>
          <a:bodyPr wrap="square" lIns="0" tIns="0" rIns="0" bIns="72000" anchor="b" anchorCtr="0">
            <a:normAutofit/>
          </a:bodyPr>
          <a:lstStyle>
            <a:lvl1pPr marL="0" indent="0" algn="l">
              <a:lnSpc>
                <a:spcPct val="100000"/>
              </a:lnSpc>
              <a:spcBef>
                <a:spcPts val="0"/>
              </a:spcBef>
              <a:buNone/>
              <a:defRPr sz="8800" b="1" i="0" spc="-300" baseline="0">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5" name="Text Placeholder 25"/>
          <p:cNvSpPr>
            <a:spLocks noGrp="1"/>
          </p:cNvSpPr>
          <p:nvPr>
            <p:ph type="body" sz="quarter" idx="11" hasCustomPrompt="1"/>
          </p:nvPr>
        </p:nvSpPr>
        <p:spPr>
          <a:xfrm>
            <a:off x="670441" y="4572000"/>
            <a:ext cx="14698519" cy="2844800"/>
          </a:xfrm>
          <a:prstGeom prst="rect">
            <a:avLst/>
          </a:prstGeom>
        </p:spPr>
        <p:txBody>
          <a:bodyPr wrap="square" lIns="0" tIns="72000" rIns="0" bIns="0" anchor="t" anchorCtr="0">
            <a:normAutofit/>
          </a:bodyPr>
          <a:lstStyle>
            <a:lvl1pPr marL="0" indent="0" algn="l">
              <a:spcBef>
                <a:spcPts val="300"/>
              </a:spcBef>
              <a:buNone/>
              <a:defRPr sz="4200" b="0" i="0" spc="-151">
                <a:solidFill>
                  <a:schemeClr val="bg1"/>
                </a:solidFill>
                <a:latin typeface="Helvetica" charset="0"/>
                <a:ea typeface="Helvetica" charset="0"/>
                <a:cs typeface="Helvetica" charset="0"/>
              </a:defRPr>
            </a:lvl1pPr>
            <a:lvl2pPr marL="444489" indent="0">
              <a:buNone/>
              <a:defRPr/>
            </a:lvl2pPr>
            <a:lvl5pPr marL="1777956" indent="0" algn="ctr">
              <a:buFontTx/>
              <a:buNone/>
              <a:defRPr sz="5200" b="1" i="0" spc="-51" baseline="0">
                <a:solidFill>
                  <a:srgbClr val="2D3293"/>
                </a:solidFill>
                <a:latin typeface="Open Sans" charset="0"/>
                <a:ea typeface="Open Sans" charset="0"/>
                <a:cs typeface="Open Sans" charset="0"/>
              </a:defRPr>
            </a:lvl5pPr>
          </a:lstStyle>
          <a:p>
            <a:pPr lvl="0"/>
            <a:r>
              <a:rPr lang="en-US" dirty="0"/>
              <a:t>THIS IS THE SUBTITLE</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7900" y="660384"/>
            <a:ext cx="986503" cy="983226"/>
          </a:xfrm>
          <a:prstGeom prst="rect">
            <a:avLst/>
          </a:prstGeom>
        </p:spPr>
      </p:pic>
      <p:sp>
        <p:nvSpPr>
          <p:cNvPr id="25" name="Text Placeholder 39"/>
          <p:cNvSpPr>
            <a:spLocks noGrp="1"/>
          </p:cNvSpPr>
          <p:nvPr userDrawn="1">
            <p:ph type="body" sz="quarter" idx="16" hasCustomPrompt="1"/>
          </p:nvPr>
        </p:nvSpPr>
        <p:spPr>
          <a:xfrm>
            <a:off x="9127458" y="856565"/>
            <a:ext cx="6241503" cy="382019"/>
          </a:xfrm>
          <a:prstGeom prst="rect">
            <a:avLst/>
          </a:prstGeom>
          <a:noFill/>
          <a:ln>
            <a:noFill/>
          </a:ln>
        </p:spPr>
        <p:txBody>
          <a:bodyPr vert="horz" wrap="square" lIns="0" tIns="0" rIns="0" bIns="0" anchor="b" anchorCtr="0">
            <a:noAutofit/>
          </a:bodyPr>
          <a:lstStyle>
            <a:lvl1pPr marL="0" indent="0" algn="r">
              <a:buNone/>
              <a:defRPr sz="2800" b="1" i="0" spc="-151">
                <a:solidFill>
                  <a:schemeClr val="bg1"/>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Name Surname</a:t>
            </a:r>
          </a:p>
        </p:txBody>
      </p:sp>
      <p:sp>
        <p:nvSpPr>
          <p:cNvPr id="26" name="Text Placeholder 39"/>
          <p:cNvSpPr>
            <a:spLocks noGrp="1"/>
          </p:cNvSpPr>
          <p:nvPr userDrawn="1">
            <p:ph type="body" sz="quarter" idx="17" hasCustomPrompt="1"/>
          </p:nvPr>
        </p:nvSpPr>
        <p:spPr>
          <a:xfrm>
            <a:off x="9127458" y="1237927"/>
            <a:ext cx="6241504" cy="405683"/>
          </a:xfrm>
          <a:prstGeom prst="rect">
            <a:avLst/>
          </a:prstGeom>
          <a:noFill/>
          <a:ln>
            <a:noFill/>
          </a:ln>
        </p:spPr>
        <p:txBody>
          <a:bodyPr vert="horz" wrap="square" lIns="0" tIns="36000" rIns="0" bIns="0" anchor="t" anchorCtr="0">
            <a:normAutofit/>
          </a:bodyPr>
          <a:lstStyle>
            <a:lvl1pPr marL="0" indent="0" algn="r">
              <a:buNone/>
              <a:defRPr sz="2000" b="0" i="0" spc="-150">
                <a:solidFill>
                  <a:schemeClr val="bg1"/>
                </a:solidFill>
                <a:latin typeface="Helvetica" charset="0"/>
                <a:ea typeface="Helvetica" charset="0"/>
                <a:cs typeface="Helvetica" charset="0"/>
              </a:defRPr>
            </a:lvl1pPr>
            <a:lvl2pPr marL="444489" indent="0" algn="l">
              <a:buFont typeface="Arial" charset="0"/>
              <a:buNone/>
              <a:defRPr sz="180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pic>
        <p:nvPicPr>
          <p:cNvPr id="29" name="Picture 2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flipV="1">
            <a:off x="500297" y="5636944"/>
            <a:ext cx="1933731" cy="2934324"/>
          </a:xfrm>
          <a:prstGeom prst="rect">
            <a:avLst/>
          </a:prstGeom>
        </p:spPr>
      </p:pic>
      <p:pic>
        <p:nvPicPr>
          <p:cNvPr id="17" name="Picture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11200" y="8203662"/>
            <a:ext cx="2076544" cy="741219"/>
          </a:xfrm>
          <a:prstGeom prst="rect">
            <a:avLst/>
          </a:prstGeom>
        </p:spPr>
      </p:pic>
      <p:pic>
        <p:nvPicPr>
          <p:cNvPr id="19" name="Picture 1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238757" y="8328801"/>
            <a:ext cx="829564" cy="576000"/>
          </a:xfrm>
          <a:prstGeom prst="rect">
            <a:avLst/>
          </a:prstGeom>
        </p:spPr>
      </p:pic>
      <p:pic>
        <p:nvPicPr>
          <p:cNvPr id="23" name="Picture 22"/>
          <p:cNvPicPr>
            <a:picLocks noChangeAspect="1"/>
          </p:cNvPicPr>
          <p:nvPr userDrawn="1"/>
        </p:nvPicPr>
        <p:blipFill>
          <a:blip r:embed="rId7"/>
          <a:stretch>
            <a:fillRect/>
          </a:stretch>
        </p:blipFill>
        <p:spPr>
          <a:xfrm>
            <a:off x="14724879" y="8496329"/>
            <a:ext cx="703862" cy="252000"/>
          </a:xfrm>
          <a:prstGeom prst="rect">
            <a:avLst/>
          </a:prstGeom>
        </p:spPr>
      </p:pic>
      <p:pic>
        <p:nvPicPr>
          <p:cNvPr id="24" name="Picture 2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2332936" y="8459262"/>
            <a:ext cx="432001" cy="360000"/>
          </a:xfrm>
          <a:prstGeom prst="rect">
            <a:avLst/>
          </a:prstGeom>
          <a:noFill/>
        </p:spPr>
      </p:pic>
      <p:sp>
        <p:nvSpPr>
          <p:cNvPr id="27" name="Title 1"/>
          <p:cNvSpPr txBox="1">
            <a:spLocks/>
          </p:cNvSpPr>
          <p:nvPr userDrawn="1"/>
        </p:nvSpPr>
        <p:spPr>
          <a:xfrm>
            <a:off x="12548937" y="8457361"/>
            <a:ext cx="1959941" cy="276999"/>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1800" b="1" i="0" dirty="0">
                <a:solidFill>
                  <a:srgbClr val="2D3293"/>
                </a:solidFill>
                <a:latin typeface="Open Sans" charset="0"/>
                <a:ea typeface="Open Sans" charset="0"/>
                <a:cs typeface="Open Sans" charset="0"/>
              </a:rPr>
              <a:t>@</a:t>
            </a:r>
            <a:r>
              <a:rPr lang="en-US" sz="1800" b="1" i="0" dirty="0" err="1">
                <a:solidFill>
                  <a:srgbClr val="2D3293"/>
                </a:solidFill>
                <a:latin typeface="Open Sans" charset="0"/>
                <a:ea typeface="Open Sans" charset="0"/>
                <a:cs typeface="Open Sans" charset="0"/>
              </a:rPr>
              <a:t>openaire_eu</a:t>
            </a:r>
            <a:endParaRPr lang="en-US" sz="1800" b="1" i="0" dirty="0">
              <a:solidFill>
                <a:srgbClr val="2D3293"/>
              </a:solidFill>
              <a:latin typeface="Open Sans" charset="0"/>
              <a:ea typeface="Open Sans" charset="0"/>
              <a:cs typeface="Open Sans" charset="0"/>
            </a:endParaRPr>
          </a:p>
        </p:txBody>
      </p:sp>
    </p:spTree>
    <p:extLst/>
  </p:cSld>
  <p:clrMapOvr>
    <a:masterClrMapping/>
  </p:clrMapOvr>
  <p:transition spd="med"/>
  <p:extLst mod="1">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Footer Placeholder 6"/>
          <p:cNvSpPr>
            <a:spLocks noGrp="1"/>
          </p:cNvSpPr>
          <p:nvPr>
            <p:ph type="ftr" sz="quarter" idx="3"/>
          </p:nvPr>
        </p:nvSpPr>
        <p:spPr>
          <a:xfrm>
            <a:off x="5029200" y="8386764"/>
            <a:ext cx="6197600" cy="376237"/>
          </a:xfrm>
          <a:prstGeom prst="rect">
            <a:avLst/>
          </a:prstGeom>
        </p:spPr>
        <p:txBody>
          <a:bodyPr vert="horz" lIns="0" tIns="0" rIns="0" bIns="0" rtlCol="0" anchor="ctr">
            <a:normAutofit/>
          </a:bodyPr>
          <a:lstStyle>
            <a:lvl1pPr algn="ctr">
              <a:defRPr sz="1400" b="0" i="0" spc="-80" baseline="0">
                <a:solidFill>
                  <a:schemeClr val="bg2">
                    <a:lumMod val="50000"/>
                  </a:schemeClr>
                </a:solidFill>
                <a:latin typeface="Helvetica" charset="0"/>
                <a:ea typeface="Helvetica" charset="0"/>
                <a:cs typeface="Helvetica" charset="0"/>
              </a:defRPr>
            </a:lvl1pPr>
          </a:lstStyle>
          <a:p>
            <a:r>
              <a:rPr lang="en-US" dirty="0"/>
              <a:t>Footer-footer-footer</a:t>
            </a:r>
          </a:p>
        </p:txBody>
      </p:sp>
      <p:sp>
        <p:nvSpPr>
          <p:cNvPr id="3" name="Slide Number Placeholder 2"/>
          <p:cNvSpPr>
            <a:spLocks noGrp="1"/>
          </p:cNvSpPr>
          <p:nvPr>
            <p:ph type="sldNum" sz="quarter" idx="4"/>
          </p:nvPr>
        </p:nvSpPr>
        <p:spPr>
          <a:xfrm>
            <a:off x="14630400" y="8386764"/>
            <a:ext cx="508000" cy="376237"/>
          </a:xfrm>
          <a:prstGeom prst="rect">
            <a:avLst/>
          </a:prstGeom>
        </p:spPr>
        <p:txBody>
          <a:bodyPr vert="horz" lIns="91440" tIns="45720" rIns="91440" bIns="45720" rtlCol="0" anchor="ctr"/>
          <a:lstStyle>
            <a:lvl1pPr algn="r">
              <a:defRPr sz="1400">
                <a:solidFill>
                  <a:schemeClr val="tx1">
                    <a:tint val="75000"/>
                  </a:schemeClr>
                </a:solidFill>
                <a:latin typeface="Helvetica" charset="0"/>
                <a:ea typeface="Helvetica" charset="0"/>
                <a:cs typeface="Helvetica" charset="0"/>
              </a:defRPr>
            </a:lvl1pPr>
          </a:lstStyle>
          <a:p>
            <a:fld id="{CA77D4BE-F539-D04A-8CB9-4B543B2D7FFD}" type="slidenum">
              <a:rPr lang="en-GB" smtClean="0"/>
              <a:pPr/>
              <a:t>‹#›</a:t>
            </a:fld>
            <a:endParaRPr lang="en-GB" dirty="0"/>
          </a:p>
        </p:txBody>
      </p:sp>
      <p:sp>
        <p:nvSpPr>
          <p:cNvPr id="4" name="Title Placeholder 3"/>
          <p:cNvSpPr>
            <a:spLocks noGrp="1"/>
          </p:cNvSpPr>
          <p:nvPr>
            <p:ph type="title"/>
          </p:nvPr>
        </p:nvSpPr>
        <p:spPr>
          <a:xfrm>
            <a:off x="1117600" y="487363"/>
            <a:ext cx="14020800" cy="1766887"/>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5" name="Text Placeholder 4"/>
          <p:cNvSpPr>
            <a:spLocks noGrp="1"/>
          </p:cNvSpPr>
          <p:nvPr>
            <p:ph type="body" idx="1"/>
          </p:nvPr>
        </p:nvSpPr>
        <p:spPr>
          <a:xfrm>
            <a:off x="1117600" y="2433638"/>
            <a:ext cx="14020800" cy="580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 bg1="lt1" tx1="dk1" bg2="lt2" tx2="dk2" accent1="accent1" accent2="accent2" accent3="accent3" accent4="accent4" accent5="accent5" accent6="accent6" hlink="hlink" folHlink="folHlink"/>
  <p:sldLayoutIdLst>
    <p:sldLayoutId id="2147483655" r:id="rId1"/>
    <p:sldLayoutId id="2147483680" r:id="rId2"/>
    <p:sldLayoutId id="2147483730" r:id="rId3"/>
    <p:sldLayoutId id="2147483659" r:id="rId4"/>
    <p:sldLayoutId id="2147483693" r:id="rId5"/>
    <p:sldLayoutId id="2147483720" r:id="rId6"/>
    <p:sldLayoutId id="2147483670" r:id="rId7"/>
    <p:sldLayoutId id="2147483694" r:id="rId8"/>
    <p:sldLayoutId id="2147483731" r:id="rId9"/>
    <p:sldLayoutId id="2147483695" r:id="rId10"/>
    <p:sldLayoutId id="2147483669" r:id="rId11"/>
    <p:sldLayoutId id="2147483696" r:id="rId12"/>
    <p:sldLayoutId id="2147483671" r:id="rId13"/>
    <p:sldLayoutId id="2147483711" r:id="rId14"/>
    <p:sldLayoutId id="2147483699" r:id="rId15"/>
    <p:sldLayoutId id="2147483697" r:id="rId16"/>
    <p:sldLayoutId id="2147483700" r:id="rId17"/>
    <p:sldLayoutId id="2147483663" r:id="rId18"/>
    <p:sldLayoutId id="2147483710" r:id="rId19"/>
    <p:sldLayoutId id="2147483712" r:id="rId20"/>
    <p:sldLayoutId id="2147483713" r:id="rId21"/>
    <p:sldLayoutId id="2147483673" r:id="rId22"/>
    <p:sldLayoutId id="2147483708" r:id="rId23"/>
    <p:sldLayoutId id="2147483698" r:id="rId24"/>
    <p:sldLayoutId id="2147483666" r:id="rId25"/>
    <p:sldLayoutId id="2147483714" r:id="rId26"/>
    <p:sldLayoutId id="2147483719" r:id="rId27"/>
    <p:sldLayoutId id="2147483716" r:id="rId28"/>
    <p:sldLayoutId id="2147483717" r:id="rId29"/>
    <p:sldLayoutId id="2147483718" r:id="rId30"/>
    <p:sldLayoutId id="2147483715" r:id="rId31"/>
    <p:sldLayoutId id="2147483677" r:id="rId32"/>
    <p:sldLayoutId id="2147483702" r:id="rId33"/>
    <p:sldLayoutId id="2147483703" r:id="rId34"/>
    <p:sldLayoutId id="2147483701" r:id="rId35"/>
    <p:sldLayoutId id="2147483704" r:id="rId36"/>
    <p:sldLayoutId id="2147483733" r:id="rId37"/>
    <p:sldLayoutId id="2147483705" r:id="rId38"/>
    <p:sldLayoutId id="2147483679" r:id="rId39"/>
    <p:sldLayoutId id="2147483732" r:id="rId40"/>
    <p:sldLayoutId id="2147483706" r:id="rId41"/>
    <p:sldLayoutId id="2147483707" r:id="rId42"/>
    <p:sldLayoutId id="2147483664" r:id="rId43"/>
    <p:sldLayoutId id="2147483709" r:id="rId44"/>
    <p:sldLayoutId id="2147483667" r:id="rId45"/>
    <p:sldLayoutId id="2147483734" r:id="rId46"/>
    <p:sldLayoutId id="2147483735" r:id="rId47"/>
    <p:sldLayoutId id="2147483736" r:id="rId48"/>
    <p:sldLayoutId id="2147483737" r:id="rId49"/>
    <p:sldLayoutId id="2147483738" r:id="rId50"/>
  </p:sldLayoutIdLst>
  <p:transition spd="med"/>
  <p:hf sldNum="0" hdr="0" dt="0"/>
  <p:txStyles>
    <p:titleStyle>
      <a:lvl1pPr marL="0" marR="0" indent="0"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Helvetica" charset="0"/>
          <a:ea typeface="Helvetica" charset="0"/>
          <a:cs typeface="Helvetica" charset="0"/>
          <a:sym typeface="Helvetica Light"/>
        </a:defRPr>
      </a:lvl1pPr>
      <a:lvl2pPr marL="0" marR="0" indent="228594"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2pPr>
      <a:lvl3pPr marL="0" marR="0" indent="457189"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3pPr>
      <a:lvl4pPr marL="0" marR="0" indent="685783"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4pPr>
      <a:lvl5pPr marL="0" marR="0" indent="914377"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5pPr>
      <a:lvl6pPr marL="0" marR="0" indent="1142971"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6pPr>
      <a:lvl7pPr marL="0" marR="0" indent="1371566"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7pPr>
      <a:lvl8pPr marL="0" marR="0" indent="1600160"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8pPr>
      <a:lvl9pPr marL="0" marR="0" indent="1828754" algn="ctr" defTabSz="547673" rtl="0" eaLnBrk="1" latinLnBrk="0" hangingPunct="1">
        <a:lnSpc>
          <a:spcPct val="100000"/>
        </a:lnSpc>
        <a:spcBef>
          <a:spcPts val="0"/>
        </a:spcBef>
        <a:spcAft>
          <a:spcPts val="0"/>
        </a:spcAft>
        <a:buClrTx/>
        <a:buSzTx/>
        <a:buFontTx/>
        <a:buNone/>
        <a:tabLst/>
        <a:defRPr sz="7400" b="0" i="0" u="none" strike="noStrike" cap="none" spc="0" baseline="0">
          <a:ln>
            <a:noFill/>
          </a:ln>
          <a:solidFill>
            <a:srgbClr val="000000"/>
          </a:solidFill>
          <a:uFillTx/>
          <a:latin typeface="+mn-lt"/>
          <a:ea typeface="+mn-ea"/>
          <a:cs typeface="+mn-cs"/>
          <a:sym typeface="Helvetica Light"/>
        </a:defRPr>
      </a:lvl9pPr>
    </p:titleStyle>
    <p:bodyStyle>
      <a:lvl1pPr marL="395101" marR="0" indent="-395101" algn="l" defTabSz="547673" rtl="0" eaLnBrk="1" latinLnBrk="0" hangingPunct="1">
        <a:lnSpc>
          <a:spcPct val="100000"/>
        </a:lnSpc>
        <a:spcBef>
          <a:spcPts val="3900"/>
        </a:spcBef>
        <a:spcAft>
          <a:spcPts val="0"/>
        </a:spcAft>
        <a:buClrTx/>
        <a:buSzPct val="75000"/>
        <a:buFontTx/>
        <a:buBlip>
          <a:blip r:embed="rId52"/>
        </a:buBlip>
        <a:tabLst/>
        <a:defRPr sz="3200" b="0" i="0" u="none" strike="noStrike" cap="none" spc="0" baseline="0">
          <a:ln>
            <a:noFill/>
          </a:ln>
          <a:solidFill>
            <a:srgbClr val="000000"/>
          </a:solidFill>
          <a:uFillTx/>
          <a:latin typeface="Helvetica" charset="0"/>
          <a:ea typeface="Helvetica" charset="0"/>
          <a:cs typeface="Helvetica" charset="0"/>
          <a:sym typeface="Helvetica Light"/>
        </a:defRPr>
      </a:lvl1pPr>
      <a:lvl2pPr marL="839590" marR="0" indent="-395101" algn="l" defTabSz="547673" rtl="0" eaLnBrk="1" latinLnBrk="0" hangingPunct="1">
        <a:lnSpc>
          <a:spcPct val="100000"/>
        </a:lnSpc>
        <a:spcBef>
          <a:spcPts val="3900"/>
        </a:spcBef>
        <a:spcAft>
          <a:spcPts val="0"/>
        </a:spcAft>
        <a:buClrTx/>
        <a:buSzPct val="75000"/>
        <a:buFontTx/>
        <a:buBlip>
          <a:blip r:embed="rId53"/>
        </a:buBlip>
        <a:tabLst/>
        <a:defRPr sz="3200" b="0" i="0" u="none" strike="noStrike" cap="none" spc="0" baseline="0">
          <a:ln>
            <a:noFill/>
          </a:ln>
          <a:solidFill>
            <a:srgbClr val="000000"/>
          </a:solidFill>
          <a:uFillTx/>
          <a:latin typeface="Helvetica" charset="0"/>
          <a:ea typeface="Helvetica" charset="0"/>
          <a:cs typeface="Helvetica" charset="0"/>
          <a:sym typeface="Helvetica Light"/>
        </a:defRPr>
      </a:lvl2pPr>
      <a:lvl3pPr marL="1284079" marR="0" indent="-395101" algn="l" defTabSz="547673" rtl="0" eaLnBrk="1" latinLnBrk="0" hangingPunct="1">
        <a:lnSpc>
          <a:spcPct val="100000"/>
        </a:lnSpc>
        <a:spcBef>
          <a:spcPts val="3900"/>
        </a:spcBef>
        <a:spcAft>
          <a:spcPts val="0"/>
        </a:spcAft>
        <a:buClrTx/>
        <a:buSzPct val="75000"/>
        <a:buFontTx/>
        <a:buBlip>
          <a:blip r:embed="rId54"/>
        </a:buBlip>
        <a:tabLst/>
        <a:defRPr sz="3200" b="0" i="0" u="none" strike="noStrike" cap="none" spc="0" baseline="0">
          <a:ln>
            <a:noFill/>
          </a:ln>
          <a:solidFill>
            <a:srgbClr val="000000"/>
          </a:solidFill>
          <a:uFillTx/>
          <a:latin typeface="Helvetica" charset="0"/>
          <a:ea typeface="Helvetica" charset="0"/>
          <a:cs typeface="Helvetica" charset="0"/>
          <a:sym typeface="Helvetica Light"/>
        </a:defRPr>
      </a:lvl3pPr>
      <a:lvl4pPr marL="1728567"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Helvetica" charset="0"/>
          <a:ea typeface="Helvetica" charset="0"/>
          <a:cs typeface="Helvetica" charset="0"/>
          <a:sym typeface="Helvetica Light"/>
        </a:defRPr>
      </a:lvl4pPr>
      <a:lvl5pPr marL="2173056"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Helvetica" charset="0"/>
          <a:ea typeface="Helvetica" charset="0"/>
          <a:cs typeface="Helvetica" charset="0"/>
          <a:sym typeface="Helvetica Light"/>
        </a:defRPr>
      </a:lvl5pPr>
      <a:lvl6pPr marL="2617545"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6pPr>
      <a:lvl7pPr marL="3062034"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7pPr>
      <a:lvl8pPr marL="3506523"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8pPr>
      <a:lvl9pPr marL="3951012"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1pPr>
      <a:lvl2pPr marL="0" marR="0" indent="228594"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2pPr>
      <a:lvl3pPr marL="0" marR="0" indent="457189"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3pPr>
      <a:lvl4pPr marL="0" marR="0" indent="685783"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4pPr>
      <a:lvl5pPr marL="0" marR="0" indent="914377"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5pPr>
      <a:lvl6pPr marL="0" marR="0" indent="1142971"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6pPr>
      <a:lvl7pPr marL="0" marR="0" indent="1371566"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7pPr>
      <a:lvl8pPr marL="0" marR="0" indent="1600160"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8pPr>
      <a:lvl9pPr marL="0" marR="0" indent="1828754" algn="ctr" defTabSz="54767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Light"/>
        </a:defRPr>
      </a:lvl9pPr>
    </p:otherStyle>
  </p:txStyles>
  <p:extLst mod="1">
    <p:ext uri="{27BBF7A9-308A-43DC-89C8-2F10F3537804}">
      <p15:sldGuideLst xmlns:p15="http://schemas.microsoft.com/office/powerpoint/2012/main">
        <p15:guide id="1" orient="horz" pos="2880" userDrawn="1">
          <p15:clr>
            <a:srgbClr val="F26B43"/>
          </p15:clr>
        </p15:guide>
        <p15:guide id="2" pos="5120" userDrawn="1">
          <p15:clr>
            <a:srgbClr val="F26B43"/>
          </p15:clr>
        </p15:guide>
        <p15:guide id="3" pos="448" userDrawn="1">
          <p15:clr>
            <a:srgbClr val="F26B43"/>
          </p15:clr>
        </p15:guide>
        <p15:guide id="4" pos="8567" userDrawn="1">
          <p15:clr>
            <a:srgbClr val="F26B43"/>
          </p15:clr>
        </p15:guide>
        <p15:guide id="5" orient="horz" pos="499" userDrawn="1">
          <p15:clr>
            <a:srgbClr val="F26B43"/>
          </p15:clr>
        </p15:guide>
        <p15:guide id="6" orient="horz" pos="467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90.tiff"/><Relationship Id="rId7" Type="http://schemas.openxmlformats.org/officeDocument/2006/relationships/image" Target="../media/image94.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12.xml.rels><?xml version="1.0" encoding="UTF-8" standalone="yes"?>
<Relationships xmlns="http://schemas.openxmlformats.org/package/2006/relationships"><Relationship Id="rId2" Type="http://schemas.openxmlformats.org/officeDocument/2006/relationships/image" Target="../media/image95.tiff"/><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96.png"/><Relationship Id="rId7"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97.tiff"/><Relationship Id="rId5" Type="http://schemas.openxmlformats.org/officeDocument/2006/relationships/hyperlink" Target="http://beta.explore.openaire.eu/" TargetMode="External"/><Relationship Id="rId10" Type="http://schemas.openxmlformats.org/officeDocument/2006/relationships/chart" Target="../charts/chart4.xml"/><Relationship Id="rId4" Type="http://schemas.openxmlformats.org/officeDocument/2006/relationships/hyperlink" Target="http://explore.openaire.eu/" TargetMode="External"/><Relationship Id="rId9" Type="http://schemas.openxmlformats.org/officeDocument/2006/relationships/chart" Target="../charts/chart3.xml"/></Relationships>
</file>

<file path=ppt/slides/_rels/slide1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tiff"/></Relationships>
</file>

<file path=ppt/slides/_rels/slide16.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47.tiff"/><Relationship Id="rId7" Type="http://schemas.openxmlformats.org/officeDocument/2006/relationships/image" Target="../media/image104.png"/><Relationship Id="rId12" Type="http://schemas.openxmlformats.org/officeDocument/2006/relationships/image" Target="../media/image109.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103.tiff"/><Relationship Id="rId11" Type="http://schemas.openxmlformats.org/officeDocument/2006/relationships/image" Target="../media/image108.png"/><Relationship Id="rId5" Type="http://schemas.openxmlformats.org/officeDocument/2006/relationships/image" Target="../media/image4.png"/><Relationship Id="rId10" Type="http://schemas.openxmlformats.org/officeDocument/2006/relationships/image" Target="../media/image107.png"/><Relationship Id="rId4" Type="http://schemas.openxmlformats.org/officeDocument/2006/relationships/image" Target="../media/image3.png"/><Relationship Id="rId9" Type="http://schemas.openxmlformats.org/officeDocument/2006/relationships/image" Target="../media/image10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diagramColors" Target="../diagrams/colors1.xml"/><Relationship Id="rId11" Type="http://schemas.openxmlformats.org/officeDocument/2006/relationships/image" Target="../media/image43.png"/><Relationship Id="rId5" Type="http://schemas.openxmlformats.org/officeDocument/2006/relationships/diagramQuickStyle" Target="../diagrams/quickStyle1.xml"/><Relationship Id="rId15" Type="http://schemas.openxmlformats.org/officeDocument/2006/relationships/image" Target="../media/image47.tiff"/><Relationship Id="rId10" Type="http://schemas.openxmlformats.org/officeDocument/2006/relationships/image" Target="../media/image42.png"/><Relationship Id="rId4" Type="http://schemas.openxmlformats.org/officeDocument/2006/relationships/diagramLayout" Target="../diagrams/layout1.xml"/><Relationship Id="rId9" Type="http://schemas.openxmlformats.org/officeDocument/2006/relationships/image" Target="../media/image41.png"/><Relationship Id="rId1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53.tiff"/><Relationship Id="rId3" Type="http://schemas.openxmlformats.org/officeDocument/2006/relationships/image" Target="../media/image48.tiff"/><Relationship Id="rId7"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51.tiff"/><Relationship Id="rId5" Type="http://schemas.openxmlformats.org/officeDocument/2006/relationships/image" Target="../media/image50.tiff"/><Relationship Id="rId4" Type="http://schemas.openxmlformats.org/officeDocument/2006/relationships/image" Target="../media/image49.tiff"/></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4.jp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42.png"/><Relationship Id="rId11" Type="http://schemas.openxmlformats.org/officeDocument/2006/relationships/image" Target="../media/image3.png"/><Relationship Id="rId5" Type="http://schemas.openxmlformats.org/officeDocument/2006/relationships/image" Target="../media/image56.tiff"/><Relationship Id="rId10" Type="http://schemas.openxmlformats.org/officeDocument/2006/relationships/image" Target="../media/image46.png"/><Relationship Id="rId4" Type="http://schemas.openxmlformats.org/officeDocument/2006/relationships/image" Target="../media/image55.tiff"/><Relationship Id="rId9"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58.tiff"/></Relationships>
</file>

<file path=ppt/slides/_rels/slide7.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5.tiff"/><Relationship Id="rId26" Type="http://schemas.openxmlformats.org/officeDocument/2006/relationships/image" Target="../media/image83.tiff"/><Relationship Id="rId3" Type="http://schemas.openxmlformats.org/officeDocument/2006/relationships/image" Target="../media/image60.png"/><Relationship Id="rId21" Type="http://schemas.openxmlformats.org/officeDocument/2006/relationships/image" Target="../media/image78.tiff"/><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4.tiff"/><Relationship Id="rId25" Type="http://schemas.openxmlformats.org/officeDocument/2006/relationships/image" Target="../media/image82.tiff"/><Relationship Id="rId2" Type="http://schemas.openxmlformats.org/officeDocument/2006/relationships/image" Target="../media/image59.tiff"/><Relationship Id="rId16" Type="http://schemas.openxmlformats.org/officeDocument/2006/relationships/image" Target="../media/image73.tiff"/><Relationship Id="rId20" Type="http://schemas.openxmlformats.org/officeDocument/2006/relationships/image" Target="../media/image77.tiff"/><Relationship Id="rId29" Type="http://schemas.openxmlformats.org/officeDocument/2006/relationships/image" Target="../media/image86.tiff"/><Relationship Id="rId1" Type="http://schemas.openxmlformats.org/officeDocument/2006/relationships/slideLayout" Target="../slideLayouts/slideLayout20.xml"/><Relationship Id="rId6" Type="http://schemas.openxmlformats.org/officeDocument/2006/relationships/image" Target="../media/image63.png"/><Relationship Id="rId11" Type="http://schemas.openxmlformats.org/officeDocument/2006/relationships/image" Target="../media/image68.png"/><Relationship Id="rId24" Type="http://schemas.openxmlformats.org/officeDocument/2006/relationships/image" Target="../media/image81.tiff"/><Relationship Id="rId5" Type="http://schemas.openxmlformats.org/officeDocument/2006/relationships/image" Target="../media/image62.png"/><Relationship Id="rId15" Type="http://schemas.openxmlformats.org/officeDocument/2006/relationships/image" Target="../media/image72.tiff"/><Relationship Id="rId23" Type="http://schemas.openxmlformats.org/officeDocument/2006/relationships/image" Target="../media/image80.png"/><Relationship Id="rId28" Type="http://schemas.openxmlformats.org/officeDocument/2006/relationships/image" Target="../media/image85.tiff"/><Relationship Id="rId10" Type="http://schemas.openxmlformats.org/officeDocument/2006/relationships/image" Target="../media/image67.png"/><Relationship Id="rId19" Type="http://schemas.openxmlformats.org/officeDocument/2006/relationships/image" Target="../media/image76.tiff"/><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jpeg"/><Relationship Id="rId22" Type="http://schemas.openxmlformats.org/officeDocument/2006/relationships/image" Target="../media/image79.png"/><Relationship Id="rId27" Type="http://schemas.openxmlformats.org/officeDocument/2006/relationships/image" Target="../media/image84.tiff"/></Relationships>
</file>

<file path=ppt/slides/_rels/slide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hyperlink" Target="https://zenodo.org/record/2573582" TargetMode="External"/><Relationship Id="rId4" Type="http://schemas.openxmlformats.org/officeDocument/2006/relationships/hyperlink" Target="https://doi.org/10.5281/zenodo.148914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72533" y="-983584"/>
            <a:ext cx="12888913" cy="4718837"/>
          </a:xfrm>
        </p:spPr>
        <p:txBody>
          <a:bodyPr>
            <a:normAutofit/>
          </a:bodyPr>
          <a:lstStyle/>
          <a:p>
            <a:r>
              <a:rPr lang="en-US" sz="11100" dirty="0"/>
              <a:t>The </a:t>
            </a:r>
            <a:r>
              <a:rPr lang="en-US" sz="11100" dirty="0" err="1"/>
              <a:t>OpenAIRE</a:t>
            </a:r>
            <a:r>
              <a:rPr lang="en-US" sz="11100" dirty="0"/>
              <a:t> Research Graph  </a:t>
            </a:r>
          </a:p>
        </p:txBody>
      </p:sp>
      <p:sp>
        <p:nvSpPr>
          <p:cNvPr id="5" name="Text Placeholder 4">
            <a:extLst>
              <a:ext uri="{FF2B5EF4-FFF2-40B4-BE49-F238E27FC236}">
                <a16:creationId xmlns:a16="http://schemas.microsoft.com/office/drawing/2014/main" id="{0B4045E5-7C4D-024E-AD4A-FF6BE3A4DC21}"/>
              </a:ext>
            </a:extLst>
          </p:cNvPr>
          <p:cNvSpPr>
            <a:spLocks noGrp="1"/>
          </p:cNvSpPr>
          <p:nvPr>
            <p:ph type="body" sz="quarter" idx="11"/>
          </p:nvPr>
        </p:nvSpPr>
        <p:spPr>
          <a:xfrm>
            <a:off x="372534" y="3735253"/>
            <a:ext cx="11362266" cy="1905800"/>
          </a:xfrm>
        </p:spPr>
        <p:txBody>
          <a:bodyPr>
            <a:normAutofit/>
          </a:bodyPr>
          <a:lstStyle/>
          <a:p>
            <a:r>
              <a:rPr lang="en-US" sz="5400" dirty="0"/>
              <a:t>Opportunities and challenges for science</a:t>
            </a:r>
          </a:p>
          <a:p>
            <a:endParaRPr lang="it-IT" sz="5400" dirty="0"/>
          </a:p>
        </p:txBody>
      </p:sp>
      <p:sp>
        <p:nvSpPr>
          <p:cNvPr id="7" name="Text Placeholder 6"/>
          <p:cNvSpPr>
            <a:spLocks noGrp="1"/>
          </p:cNvSpPr>
          <p:nvPr>
            <p:ph type="body" sz="quarter" idx="4294967295"/>
          </p:nvPr>
        </p:nvSpPr>
        <p:spPr>
          <a:xfrm>
            <a:off x="9319683" y="5026161"/>
            <a:ext cx="6242050" cy="382587"/>
          </a:xfrm>
        </p:spPr>
        <p:txBody>
          <a:bodyPr>
            <a:noAutofit/>
          </a:bodyPr>
          <a:lstStyle/>
          <a:p>
            <a:pPr algn="r">
              <a:spcBef>
                <a:spcPts val="1500"/>
              </a:spcBef>
            </a:pPr>
            <a:r>
              <a:rPr lang="en-US" sz="2800" b="1" dirty="0">
                <a:solidFill>
                  <a:schemeClr val="bg1"/>
                </a:solidFill>
              </a:rPr>
              <a:t>Paolo </a:t>
            </a:r>
            <a:r>
              <a:rPr lang="en-US" sz="2800" b="1" dirty="0" err="1">
                <a:solidFill>
                  <a:schemeClr val="bg1"/>
                </a:solidFill>
              </a:rPr>
              <a:t>Manghi</a:t>
            </a:r>
            <a:endParaRPr lang="en-US" sz="2800" b="1" dirty="0">
              <a:solidFill>
                <a:schemeClr val="bg1"/>
              </a:solidFill>
            </a:endParaRPr>
          </a:p>
          <a:p>
            <a:pPr algn="r">
              <a:spcBef>
                <a:spcPts val="1500"/>
              </a:spcBef>
            </a:pPr>
            <a:r>
              <a:rPr lang="en-US" sz="2800" b="1" dirty="0">
                <a:solidFill>
                  <a:schemeClr val="bg1"/>
                </a:solidFill>
              </a:rPr>
              <a:t>Alessia </a:t>
            </a:r>
            <a:r>
              <a:rPr lang="en-US" sz="2800" b="1" dirty="0" err="1">
                <a:solidFill>
                  <a:schemeClr val="bg1"/>
                </a:solidFill>
              </a:rPr>
              <a:t>Bardi</a:t>
            </a:r>
            <a:endParaRPr lang="en-US" sz="2800" b="1" dirty="0">
              <a:solidFill>
                <a:schemeClr val="bg1"/>
              </a:solidFill>
            </a:endParaRPr>
          </a:p>
        </p:txBody>
      </p:sp>
      <p:sp>
        <p:nvSpPr>
          <p:cNvPr id="8" name="Text Placeholder 7"/>
          <p:cNvSpPr>
            <a:spLocks noGrp="1"/>
          </p:cNvSpPr>
          <p:nvPr>
            <p:ph type="body" sz="quarter" idx="4294967295"/>
          </p:nvPr>
        </p:nvSpPr>
        <p:spPr>
          <a:xfrm>
            <a:off x="9319683" y="6230155"/>
            <a:ext cx="6242050" cy="406400"/>
          </a:xfrm>
        </p:spPr>
        <p:txBody>
          <a:bodyPr>
            <a:normAutofit/>
          </a:bodyPr>
          <a:lstStyle/>
          <a:p>
            <a:pPr algn="r"/>
            <a:r>
              <a:rPr lang="en-US" sz="1600" b="1" dirty="0">
                <a:solidFill>
                  <a:schemeClr val="bg1"/>
                </a:solidFill>
              </a:rPr>
              <a:t>Institute of Information Science and Technologies - CNR</a:t>
            </a:r>
          </a:p>
        </p:txBody>
      </p:sp>
      <p:pic>
        <p:nvPicPr>
          <p:cNvPr id="4" name="Picture 3">
            <a:extLst>
              <a:ext uri="{FF2B5EF4-FFF2-40B4-BE49-F238E27FC236}">
                <a16:creationId xmlns:a16="http://schemas.microsoft.com/office/drawing/2014/main" id="{C0EF15A3-B29D-D645-B712-79E28DB8F87D}"/>
              </a:ext>
            </a:extLst>
          </p:cNvPr>
          <p:cNvPicPr>
            <a:picLocks noChangeAspect="1"/>
          </p:cNvPicPr>
          <p:nvPr/>
        </p:nvPicPr>
        <p:blipFill>
          <a:blip r:embed="rId3"/>
          <a:stretch>
            <a:fillRect/>
          </a:stretch>
        </p:blipFill>
        <p:spPr>
          <a:xfrm>
            <a:off x="372533" y="7151237"/>
            <a:ext cx="5507364" cy="1551640"/>
          </a:xfrm>
          <a:prstGeom prst="rect">
            <a:avLst/>
          </a:prstGeom>
          <a:ln>
            <a:solidFill>
              <a:schemeClr val="tx1"/>
            </a:solidFill>
          </a:ln>
          <a:effectLst>
            <a:outerShdw blurRad="50800" dist="38100" dir="2700000" sx="96000" sy="96000" algn="tl" rotWithShape="0">
              <a:schemeClr val="tx2">
                <a:lumMod val="20000"/>
                <a:lumOff val="80000"/>
                <a:alpha val="47000"/>
              </a:schemeClr>
            </a:outerShdw>
          </a:effectLst>
        </p:spPr>
      </p:pic>
    </p:spTree>
    <p:extLst>
      <p:ext uri="{BB962C8B-B14F-4D97-AF65-F5344CB8AC3E}">
        <p14:creationId xmlns:p14="http://schemas.microsoft.com/office/powerpoint/2010/main" val="932675002"/>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23899" y="1484025"/>
            <a:ext cx="14220826" cy="3730913"/>
          </a:xfrm>
        </p:spPr>
        <p:txBody>
          <a:bodyPr>
            <a:normAutofit/>
          </a:bodyPr>
          <a:lstStyle/>
          <a:p>
            <a:r>
              <a:rPr lang="en-US" b="0" dirty="0"/>
              <a:t>Metadata in the graph includes </a:t>
            </a:r>
            <a:r>
              <a:rPr lang="en-US" b="0" dirty="0">
                <a:solidFill>
                  <a:srgbClr val="4687E6"/>
                </a:solidFill>
              </a:rPr>
              <a:t>provenance</a:t>
            </a:r>
            <a:r>
              <a:rPr lang="en-US" b="0" dirty="0"/>
              <a:t> when harvested and </a:t>
            </a:r>
            <a:r>
              <a:rPr lang="en-US" b="0" dirty="0">
                <a:solidFill>
                  <a:srgbClr val="4687E6"/>
                </a:solidFill>
              </a:rPr>
              <a:t>reliability indicators </a:t>
            </a:r>
            <a:r>
              <a:rPr lang="en-US" b="0" dirty="0"/>
              <a:t>when obtained from mining</a:t>
            </a:r>
          </a:p>
        </p:txBody>
      </p:sp>
      <p:sp>
        <p:nvSpPr>
          <p:cNvPr id="3" name="Text Placeholder 2"/>
          <p:cNvSpPr>
            <a:spLocks noGrp="1"/>
          </p:cNvSpPr>
          <p:nvPr>
            <p:ph type="body" sz="quarter" idx="21"/>
          </p:nvPr>
        </p:nvSpPr>
        <p:spPr/>
        <p:txBody>
          <a:bodyPr/>
          <a:lstStyle/>
          <a:p>
            <a:r>
              <a:rPr lang="en-US" dirty="0"/>
              <a:t>Transparent</a:t>
            </a:r>
          </a:p>
        </p:txBody>
      </p:sp>
      <p:pic>
        <p:nvPicPr>
          <p:cNvPr id="7" name="Picture 6">
            <a:extLst>
              <a:ext uri="{FF2B5EF4-FFF2-40B4-BE49-F238E27FC236}">
                <a16:creationId xmlns:a16="http://schemas.microsoft.com/office/drawing/2014/main" id="{1BB5AEBD-DB8A-9440-B666-A12B00AD8A60}"/>
              </a:ext>
            </a:extLst>
          </p:cNvPr>
          <p:cNvPicPr>
            <a:picLocks noChangeAspect="1"/>
          </p:cNvPicPr>
          <p:nvPr/>
        </p:nvPicPr>
        <p:blipFill>
          <a:blip r:embed="rId3"/>
          <a:stretch>
            <a:fillRect/>
          </a:stretch>
        </p:blipFill>
        <p:spPr>
          <a:xfrm>
            <a:off x="4231341" y="3854830"/>
            <a:ext cx="7323418" cy="3661709"/>
          </a:xfrm>
          <a:prstGeom prst="rect">
            <a:avLst/>
          </a:prstGeom>
        </p:spPr>
      </p:pic>
    </p:spTree>
    <p:extLst>
      <p:ext uri="{BB962C8B-B14F-4D97-AF65-F5344CB8AC3E}">
        <p14:creationId xmlns:p14="http://schemas.microsoft.com/office/powerpoint/2010/main" val="337834063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23899" y="1484024"/>
            <a:ext cx="14032007" cy="6753383"/>
          </a:xfrm>
        </p:spPr>
        <p:txBody>
          <a:bodyPr>
            <a:normAutofit/>
          </a:bodyPr>
          <a:lstStyle/>
          <a:p>
            <a:r>
              <a:rPr lang="en-US" sz="5400" b="0" dirty="0">
                <a:solidFill>
                  <a:srgbClr val="4687E6"/>
                </a:solidFill>
                <a:ea typeface="+mn-ea"/>
                <a:cs typeface="+mn-cs"/>
              </a:rPr>
              <a:t>Preservation </a:t>
            </a:r>
            <a:r>
              <a:rPr lang="en-US" sz="5400" b="0" dirty="0"/>
              <a:t>and</a:t>
            </a:r>
            <a:r>
              <a:rPr lang="en-US" sz="5400" b="0" dirty="0">
                <a:solidFill>
                  <a:srgbClr val="4687E6"/>
                </a:solidFill>
                <a:ea typeface="+mn-ea"/>
                <a:cs typeface="+mn-cs"/>
              </a:rPr>
              <a:t> ownership </a:t>
            </a:r>
            <a:r>
              <a:rPr lang="en-US" sz="5400" b="0" dirty="0"/>
              <a:t>beyond </a:t>
            </a:r>
            <a:r>
              <a:rPr lang="en-US" sz="5400" b="0" dirty="0" err="1"/>
              <a:t>OpenAIRE</a:t>
            </a:r>
            <a:endParaRPr lang="en-US" sz="5400" b="0" dirty="0"/>
          </a:p>
          <a:p>
            <a:pPr lvl="1"/>
            <a:r>
              <a:rPr lang="en-US" sz="4400" dirty="0">
                <a:solidFill>
                  <a:schemeClr val="bg2">
                    <a:lumMod val="50000"/>
                  </a:schemeClr>
                </a:solidFill>
              </a:rPr>
              <a:t>Exchanged with other graph initiatives</a:t>
            </a:r>
          </a:p>
          <a:p>
            <a:pPr lvl="1"/>
            <a:r>
              <a:rPr lang="en-US" sz="4400" b="0" dirty="0">
                <a:solidFill>
                  <a:schemeClr val="bg2">
                    <a:lumMod val="50000"/>
                  </a:schemeClr>
                </a:solidFill>
              </a:rPr>
              <a:t>Redistributed via subscription and notification to contributing data </a:t>
            </a:r>
            <a:r>
              <a:rPr lang="en-US" sz="4400" dirty="0">
                <a:solidFill>
                  <a:schemeClr val="bg2">
                    <a:lumMod val="50000"/>
                  </a:schemeClr>
                </a:solidFill>
              </a:rPr>
              <a:t>sources (</a:t>
            </a:r>
            <a:r>
              <a:rPr lang="en-US" sz="4400" dirty="0" err="1"/>
              <a:t>provide.openaire.eu</a:t>
            </a:r>
            <a:r>
              <a:rPr lang="en-US" sz="4400" dirty="0">
                <a:solidFill>
                  <a:schemeClr val="bg2">
                    <a:lumMod val="50000"/>
                  </a:schemeClr>
                </a:solidFill>
              </a:rPr>
              <a:t>)</a:t>
            </a:r>
            <a:r>
              <a:rPr lang="en-US" sz="4400" dirty="0"/>
              <a:t> </a:t>
            </a:r>
            <a:endParaRPr lang="en-US" sz="4400" b="0" dirty="0"/>
          </a:p>
          <a:p>
            <a:r>
              <a:rPr lang="en-US" sz="5400" b="0" dirty="0"/>
              <a:t>Openly accessible via APIs (</a:t>
            </a:r>
            <a:r>
              <a:rPr lang="en-US" sz="5400" b="0" dirty="0" err="1">
                <a:solidFill>
                  <a:srgbClr val="4687E6"/>
                </a:solidFill>
                <a:ea typeface="+mn-ea"/>
                <a:cs typeface="+mn-cs"/>
              </a:rPr>
              <a:t>develop.openaire.eu</a:t>
            </a:r>
            <a:r>
              <a:rPr lang="en-US" sz="5400" b="0" dirty="0"/>
              <a:t>)</a:t>
            </a:r>
          </a:p>
        </p:txBody>
      </p:sp>
      <p:sp>
        <p:nvSpPr>
          <p:cNvPr id="3" name="Text Placeholder 2"/>
          <p:cNvSpPr>
            <a:spLocks noGrp="1"/>
          </p:cNvSpPr>
          <p:nvPr>
            <p:ph type="body" sz="quarter" idx="21"/>
          </p:nvPr>
        </p:nvSpPr>
        <p:spPr/>
        <p:txBody>
          <a:bodyPr/>
          <a:lstStyle/>
          <a:p>
            <a:r>
              <a:rPr lang="en-US" dirty="0"/>
              <a:t>Decentralized</a:t>
            </a:r>
          </a:p>
        </p:txBody>
      </p:sp>
      <p:pic>
        <p:nvPicPr>
          <p:cNvPr id="6" name="Picture 5">
            <a:extLst>
              <a:ext uri="{FF2B5EF4-FFF2-40B4-BE49-F238E27FC236}">
                <a16:creationId xmlns:a16="http://schemas.microsoft.com/office/drawing/2014/main" id="{7A90AEC7-DAAF-DD48-BE44-CC01FE3DC579}"/>
              </a:ext>
            </a:extLst>
          </p:cNvPr>
          <p:cNvPicPr>
            <a:picLocks noChangeAspect="1"/>
          </p:cNvPicPr>
          <p:nvPr/>
        </p:nvPicPr>
        <p:blipFill>
          <a:blip r:embed="rId3"/>
          <a:stretch>
            <a:fillRect/>
          </a:stretch>
        </p:blipFill>
        <p:spPr>
          <a:xfrm>
            <a:off x="10624188" y="5318757"/>
            <a:ext cx="6672962" cy="5306212"/>
          </a:xfrm>
          <a:prstGeom prst="rect">
            <a:avLst/>
          </a:prstGeom>
        </p:spPr>
      </p:pic>
      <p:pic>
        <p:nvPicPr>
          <p:cNvPr id="4" name="Picture 3">
            <a:extLst>
              <a:ext uri="{FF2B5EF4-FFF2-40B4-BE49-F238E27FC236}">
                <a16:creationId xmlns:a16="http://schemas.microsoft.com/office/drawing/2014/main" id="{A859EB64-532E-E746-B136-806E7163A558}"/>
              </a:ext>
            </a:extLst>
          </p:cNvPr>
          <p:cNvPicPr>
            <a:picLocks noChangeAspect="1"/>
          </p:cNvPicPr>
          <p:nvPr/>
        </p:nvPicPr>
        <p:blipFill>
          <a:blip r:embed="rId4"/>
          <a:stretch>
            <a:fillRect/>
          </a:stretch>
        </p:blipFill>
        <p:spPr>
          <a:xfrm>
            <a:off x="4623559" y="6865808"/>
            <a:ext cx="2438400" cy="1371600"/>
          </a:xfrm>
          <a:prstGeom prst="rect">
            <a:avLst/>
          </a:prstGeom>
        </p:spPr>
      </p:pic>
      <p:pic>
        <p:nvPicPr>
          <p:cNvPr id="7" name="Picture 6">
            <a:extLst>
              <a:ext uri="{FF2B5EF4-FFF2-40B4-BE49-F238E27FC236}">
                <a16:creationId xmlns:a16="http://schemas.microsoft.com/office/drawing/2014/main" id="{F41AD736-A20B-AB43-90C7-6BC6EB8C1BEB}"/>
              </a:ext>
            </a:extLst>
          </p:cNvPr>
          <p:cNvPicPr>
            <a:picLocks noChangeAspect="1"/>
          </p:cNvPicPr>
          <p:nvPr/>
        </p:nvPicPr>
        <p:blipFill>
          <a:blip r:embed="rId5"/>
          <a:stretch>
            <a:fillRect/>
          </a:stretch>
        </p:blipFill>
        <p:spPr>
          <a:xfrm>
            <a:off x="1028699" y="6903170"/>
            <a:ext cx="3314700" cy="673100"/>
          </a:xfrm>
          <a:prstGeom prst="rect">
            <a:avLst/>
          </a:prstGeom>
        </p:spPr>
      </p:pic>
      <p:pic>
        <p:nvPicPr>
          <p:cNvPr id="8" name="Picture 7">
            <a:extLst>
              <a:ext uri="{FF2B5EF4-FFF2-40B4-BE49-F238E27FC236}">
                <a16:creationId xmlns:a16="http://schemas.microsoft.com/office/drawing/2014/main" id="{DADB380E-CC9D-AA48-8B9B-C93089B181F8}"/>
              </a:ext>
            </a:extLst>
          </p:cNvPr>
          <p:cNvPicPr>
            <a:picLocks noChangeAspect="1"/>
          </p:cNvPicPr>
          <p:nvPr/>
        </p:nvPicPr>
        <p:blipFill>
          <a:blip r:embed="rId6"/>
          <a:stretch>
            <a:fillRect/>
          </a:stretch>
        </p:blipFill>
        <p:spPr>
          <a:xfrm>
            <a:off x="7532142" y="6865808"/>
            <a:ext cx="1801315" cy="1098967"/>
          </a:xfrm>
          <a:prstGeom prst="rect">
            <a:avLst/>
          </a:prstGeom>
        </p:spPr>
      </p:pic>
      <p:pic>
        <p:nvPicPr>
          <p:cNvPr id="9" name="Picture 8">
            <a:extLst>
              <a:ext uri="{FF2B5EF4-FFF2-40B4-BE49-F238E27FC236}">
                <a16:creationId xmlns:a16="http://schemas.microsoft.com/office/drawing/2014/main" id="{99EF76AD-C1C0-A94D-BEF9-8A8DB3AFBFCC}"/>
              </a:ext>
            </a:extLst>
          </p:cNvPr>
          <p:cNvPicPr>
            <a:picLocks noChangeAspect="1"/>
          </p:cNvPicPr>
          <p:nvPr/>
        </p:nvPicPr>
        <p:blipFill>
          <a:blip r:embed="rId7"/>
          <a:stretch>
            <a:fillRect/>
          </a:stretch>
        </p:blipFill>
        <p:spPr>
          <a:xfrm>
            <a:off x="7422250" y="7951127"/>
            <a:ext cx="2146300" cy="381000"/>
          </a:xfrm>
          <a:prstGeom prst="rect">
            <a:avLst/>
          </a:prstGeom>
        </p:spPr>
      </p:pic>
    </p:spTree>
    <p:extLst>
      <p:ext uri="{BB962C8B-B14F-4D97-AF65-F5344CB8AC3E}">
        <p14:creationId xmlns:p14="http://schemas.microsoft.com/office/powerpoint/2010/main" val="316928068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23899" y="1484025"/>
            <a:ext cx="14520650" cy="4875832"/>
          </a:xfrm>
        </p:spPr>
        <p:txBody>
          <a:bodyPr>
            <a:normAutofit/>
          </a:bodyPr>
          <a:lstStyle/>
          <a:p>
            <a:r>
              <a:rPr lang="en-US" b="0" dirty="0"/>
              <a:t>Authors in the loop to enrich their ORCID record</a:t>
            </a:r>
          </a:p>
          <a:p>
            <a:r>
              <a:rPr lang="en-US" b="0" dirty="0"/>
              <a:t>Validation of end-user ”claims”</a:t>
            </a:r>
          </a:p>
          <a:p>
            <a:pPr marL="0" indent="0">
              <a:buNone/>
            </a:pPr>
            <a:endParaRPr lang="en-US" b="0" dirty="0"/>
          </a:p>
        </p:txBody>
      </p:sp>
      <p:sp>
        <p:nvSpPr>
          <p:cNvPr id="3" name="Text Placeholder 2"/>
          <p:cNvSpPr>
            <a:spLocks noGrp="1"/>
          </p:cNvSpPr>
          <p:nvPr>
            <p:ph type="body" sz="quarter" idx="21"/>
          </p:nvPr>
        </p:nvSpPr>
        <p:spPr/>
        <p:txBody>
          <a:bodyPr>
            <a:normAutofit/>
          </a:bodyPr>
          <a:lstStyle/>
          <a:p>
            <a:r>
              <a:rPr lang="en-US" dirty="0"/>
              <a:t>Trusted (in progress)</a:t>
            </a:r>
          </a:p>
        </p:txBody>
      </p:sp>
      <p:pic>
        <p:nvPicPr>
          <p:cNvPr id="10" name="Picture 9">
            <a:extLst>
              <a:ext uri="{FF2B5EF4-FFF2-40B4-BE49-F238E27FC236}">
                <a16:creationId xmlns:a16="http://schemas.microsoft.com/office/drawing/2014/main" id="{FD67900B-EB80-DD4F-8878-2185A21B3EE3}"/>
              </a:ext>
            </a:extLst>
          </p:cNvPr>
          <p:cNvPicPr>
            <a:picLocks noChangeAspect="1"/>
          </p:cNvPicPr>
          <p:nvPr/>
        </p:nvPicPr>
        <p:blipFill>
          <a:blip r:embed="rId2"/>
          <a:stretch>
            <a:fillRect/>
          </a:stretch>
        </p:blipFill>
        <p:spPr>
          <a:xfrm>
            <a:off x="7790306" y="5751867"/>
            <a:ext cx="8128000" cy="2908300"/>
          </a:xfrm>
          <a:prstGeom prst="rect">
            <a:avLst/>
          </a:prstGeom>
        </p:spPr>
      </p:pic>
    </p:spTree>
    <p:extLst>
      <p:ext uri="{BB962C8B-B14F-4D97-AF65-F5344CB8AC3E}">
        <p14:creationId xmlns:p14="http://schemas.microsoft.com/office/powerpoint/2010/main" val="101269422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75F36B-6041-844E-9A4C-8A7EBF06DD1C}"/>
              </a:ext>
            </a:extLst>
          </p:cNvPr>
          <p:cNvSpPr>
            <a:spLocks noGrp="1"/>
          </p:cNvSpPr>
          <p:nvPr>
            <p:ph type="body" sz="quarter" idx="21"/>
          </p:nvPr>
        </p:nvSpPr>
        <p:spPr/>
        <p:txBody>
          <a:bodyPr>
            <a:normAutofit fontScale="85000" lnSpcReduction="20000"/>
          </a:bodyPr>
          <a:lstStyle/>
          <a:p>
            <a:r>
              <a:rPr lang="it-IT" dirty="0" err="1"/>
              <a:t>Transition</a:t>
            </a:r>
            <a:r>
              <a:rPr lang="it-IT" dirty="0"/>
              <a:t> from OA </a:t>
            </a:r>
            <a:r>
              <a:rPr lang="it-IT" dirty="0" err="1"/>
              <a:t>content</a:t>
            </a:r>
            <a:r>
              <a:rPr lang="it-IT" dirty="0"/>
              <a:t> </a:t>
            </a:r>
            <a:r>
              <a:rPr lang="it-IT" dirty="0" err="1"/>
              <a:t>acquisition</a:t>
            </a:r>
            <a:r>
              <a:rPr lang="it-IT" dirty="0"/>
              <a:t> </a:t>
            </a:r>
            <a:r>
              <a:rPr lang="it-IT" dirty="0" err="1"/>
              <a:t>policies</a:t>
            </a:r>
            <a:r>
              <a:rPr lang="it-IT" dirty="0"/>
              <a:t> to OS </a:t>
            </a:r>
            <a:r>
              <a:rPr lang="it-IT" dirty="0" err="1"/>
              <a:t>content</a:t>
            </a:r>
            <a:r>
              <a:rPr lang="it-IT" dirty="0"/>
              <a:t> </a:t>
            </a:r>
            <a:r>
              <a:rPr lang="it-IT" dirty="0" err="1"/>
              <a:t>acquisition</a:t>
            </a:r>
            <a:r>
              <a:rPr lang="it-IT" dirty="0"/>
              <a:t> </a:t>
            </a:r>
            <a:r>
              <a:rPr lang="it-IT" dirty="0" err="1"/>
              <a:t>policies</a:t>
            </a:r>
            <a:endParaRPr lang="it-IT" dirty="0"/>
          </a:p>
        </p:txBody>
      </p:sp>
      <p:pic>
        <p:nvPicPr>
          <p:cNvPr id="9" name="Picture 2" descr="http://scholexplorer.openaire.eu/img/logo_big.png">
            <a:extLst>
              <a:ext uri="{FF2B5EF4-FFF2-40B4-BE49-F238E27FC236}">
                <a16:creationId xmlns:a16="http://schemas.microsoft.com/office/drawing/2014/main" id="{E4E70184-4013-FD41-AD93-12E0FCBFE2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9206" y="4016813"/>
            <a:ext cx="3156470" cy="66980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9DDFC41E-2660-F74D-87E0-1B4FB3D366B1}"/>
              </a:ext>
            </a:extLst>
          </p:cNvPr>
          <p:cNvSpPr/>
          <p:nvPr/>
        </p:nvSpPr>
        <p:spPr>
          <a:xfrm>
            <a:off x="586259" y="1513525"/>
            <a:ext cx="11735841" cy="584775"/>
          </a:xfrm>
          <a:prstGeom prst="rect">
            <a:avLst/>
          </a:prstGeom>
        </p:spPr>
        <p:txBody>
          <a:bodyPr wrap="none">
            <a:spAutoFit/>
          </a:bodyPr>
          <a:lstStyle/>
          <a:p>
            <a:pPr algn="l"/>
            <a:r>
              <a:rPr lang="en-US" b="1" spc="-151" dirty="0">
                <a:solidFill>
                  <a:srgbClr val="2D3292"/>
                </a:solidFill>
                <a:latin typeface="Helvetica" charset="0"/>
              </a:rPr>
              <a:t>numbers from:  </a:t>
            </a:r>
            <a:r>
              <a:rPr lang="en-US" b="1" spc="-151" dirty="0" err="1">
                <a:solidFill>
                  <a:srgbClr val="2D3292"/>
                </a:solidFill>
                <a:latin typeface="Helvetica" charset="0"/>
                <a:hlinkClick r:id="rId4"/>
              </a:rPr>
              <a:t>explore.openaire.eu</a:t>
            </a:r>
            <a:r>
              <a:rPr lang="en-US" b="1" spc="-151" dirty="0">
                <a:solidFill>
                  <a:srgbClr val="2D3292"/>
                </a:solidFill>
                <a:latin typeface="Helvetica" charset="0"/>
              </a:rPr>
              <a:t> and </a:t>
            </a:r>
            <a:r>
              <a:rPr lang="en-US" b="1" spc="-151" dirty="0">
                <a:solidFill>
                  <a:srgbClr val="2D3292"/>
                </a:solidFill>
                <a:latin typeface="Helvetica" charset="0"/>
                <a:hlinkClick r:id="rId5"/>
              </a:rPr>
              <a:t>beta.explore.openaire.eu</a:t>
            </a:r>
            <a:endParaRPr lang="it-IT" sz="1600" dirty="0"/>
          </a:p>
        </p:txBody>
      </p:sp>
      <p:sp>
        <p:nvSpPr>
          <p:cNvPr id="18" name="TextBox 17">
            <a:extLst>
              <a:ext uri="{FF2B5EF4-FFF2-40B4-BE49-F238E27FC236}">
                <a16:creationId xmlns:a16="http://schemas.microsoft.com/office/drawing/2014/main" id="{AEC17A47-8F7D-724F-BCC8-2C039992BDF6}"/>
              </a:ext>
            </a:extLst>
          </p:cNvPr>
          <p:cNvSpPr txBox="1"/>
          <p:nvPr/>
        </p:nvSpPr>
        <p:spPr>
          <a:xfrm>
            <a:off x="11974719" y="2974781"/>
            <a:ext cx="3801435" cy="95795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lang="it-IT" sz="2800" b="1" dirty="0" err="1">
                <a:solidFill>
                  <a:schemeClr val="bg2">
                    <a:lumMod val="50000"/>
                  </a:schemeClr>
                </a:solidFill>
              </a:rPr>
              <a:t>literature-research</a:t>
            </a:r>
            <a:r>
              <a:rPr lang="it-IT" sz="2800" b="1" dirty="0">
                <a:solidFill>
                  <a:schemeClr val="bg2">
                    <a:lumMod val="50000"/>
                  </a:schemeClr>
                </a:solidFill>
              </a:rPr>
              <a:t> data </a:t>
            </a:r>
            <a:r>
              <a:rPr lang="it-IT" sz="2800" b="1" dirty="0" err="1">
                <a:solidFill>
                  <a:schemeClr val="bg2">
                    <a:lumMod val="50000"/>
                  </a:schemeClr>
                </a:solidFill>
              </a:rPr>
              <a:t>links</a:t>
            </a:r>
            <a:endParaRPr kumimoji="0" lang="it-IT" sz="2800" b="1" i="0" u="none" strike="noStrike" cap="none" spc="0" normalizeH="0" baseline="0" dirty="0">
              <a:ln>
                <a:noFill/>
              </a:ln>
              <a:solidFill>
                <a:schemeClr val="bg2">
                  <a:lumMod val="50000"/>
                </a:schemeClr>
              </a:solidFill>
              <a:effectLst/>
              <a:uFillTx/>
              <a:sym typeface="Helvetica Light"/>
            </a:endParaRPr>
          </a:p>
        </p:txBody>
      </p:sp>
      <p:sp>
        <p:nvSpPr>
          <p:cNvPr id="30" name="TextBox 29">
            <a:extLst>
              <a:ext uri="{FF2B5EF4-FFF2-40B4-BE49-F238E27FC236}">
                <a16:creationId xmlns:a16="http://schemas.microsoft.com/office/drawing/2014/main" id="{4A0C5B34-DA21-7649-85C0-46C9F22A1E89}"/>
              </a:ext>
            </a:extLst>
          </p:cNvPr>
          <p:cNvSpPr txBox="1"/>
          <p:nvPr/>
        </p:nvSpPr>
        <p:spPr>
          <a:xfrm>
            <a:off x="12340898" y="6761435"/>
            <a:ext cx="3801435" cy="95795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kumimoji="0" lang="it-IT" sz="2800" b="1" i="0" u="none" strike="noStrike" cap="none" spc="0" normalizeH="0" baseline="0" dirty="0">
                <a:ln>
                  <a:noFill/>
                </a:ln>
                <a:solidFill>
                  <a:schemeClr val="bg2">
                    <a:lumMod val="50000"/>
                  </a:schemeClr>
                </a:solidFill>
                <a:effectLst/>
                <a:uFillTx/>
                <a:sym typeface="Helvetica Light"/>
              </a:rPr>
              <a:t>Open Access </a:t>
            </a:r>
            <a:r>
              <a:rPr kumimoji="0" lang="it-IT" sz="2800" b="1" i="0" u="none" strike="noStrike" cap="none" spc="0" normalizeH="0" baseline="0" dirty="0" err="1">
                <a:ln>
                  <a:noFill/>
                </a:ln>
                <a:solidFill>
                  <a:schemeClr val="bg2">
                    <a:lumMod val="50000"/>
                  </a:schemeClr>
                </a:solidFill>
                <a:effectLst/>
                <a:uFillTx/>
                <a:sym typeface="Helvetica Light"/>
              </a:rPr>
              <a:t>PDFs</a:t>
            </a:r>
            <a:r>
              <a:rPr kumimoji="0" lang="it-IT" sz="2800" b="1" i="0" u="none" strike="noStrike" cap="none" spc="0" normalizeH="0" baseline="0" dirty="0">
                <a:ln>
                  <a:noFill/>
                </a:ln>
                <a:solidFill>
                  <a:schemeClr val="bg2">
                    <a:lumMod val="50000"/>
                  </a:schemeClr>
                </a:solidFill>
                <a:effectLst/>
                <a:uFillTx/>
                <a:sym typeface="Helvetica Light"/>
              </a:rPr>
              <a:t> for </a:t>
            </a:r>
            <a:r>
              <a:rPr kumimoji="0" lang="it-IT" sz="2800" b="1" i="0" u="none" strike="noStrike" cap="none" spc="0" normalizeH="0" baseline="0" dirty="0" err="1">
                <a:ln>
                  <a:noFill/>
                </a:ln>
                <a:solidFill>
                  <a:schemeClr val="bg2">
                    <a:lumMod val="50000"/>
                  </a:schemeClr>
                </a:solidFill>
                <a:effectLst/>
                <a:uFillTx/>
                <a:sym typeface="Helvetica Light"/>
              </a:rPr>
              <a:t>mining</a:t>
            </a:r>
            <a:endParaRPr kumimoji="0" lang="it-IT" sz="2800" b="1" i="0" u="none" strike="noStrike" cap="none" spc="0" normalizeH="0" baseline="0" dirty="0">
              <a:ln>
                <a:noFill/>
              </a:ln>
              <a:solidFill>
                <a:schemeClr val="bg2">
                  <a:lumMod val="50000"/>
                </a:schemeClr>
              </a:solidFill>
              <a:effectLst/>
              <a:uFillTx/>
              <a:sym typeface="Helvetica Light"/>
            </a:endParaRPr>
          </a:p>
        </p:txBody>
      </p:sp>
      <p:pic>
        <p:nvPicPr>
          <p:cNvPr id="31" name="Picture 30">
            <a:extLst>
              <a:ext uri="{FF2B5EF4-FFF2-40B4-BE49-F238E27FC236}">
                <a16:creationId xmlns:a16="http://schemas.microsoft.com/office/drawing/2014/main" id="{F1B888FB-F67A-204B-819F-24191952B03A}"/>
              </a:ext>
            </a:extLst>
          </p:cNvPr>
          <p:cNvPicPr>
            <a:picLocks noChangeAspect="1"/>
          </p:cNvPicPr>
          <p:nvPr/>
        </p:nvPicPr>
        <p:blipFill>
          <a:blip r:embed="rId6"/>
          <a:stretch>
            <a:fillRect/>
          </a:stretch>
        </p:blipFill>
        <p:spPr>
          <a:xfrm>
            <a:off x="13432859" y="5719088"/>
            <a:ext cx="1004634" cy="991239"/>
          </a:xfrm>
          <a:prstGeom prst="rect">
            <a:avLst/>
          </a:prstGeom>
        </p:spPr>
      </p:pic>
      <p:sp>
        <p:nvSpPr>
          <p:cNvPr id="32" name="Rectangle 31">
            <a:extLst>
              <a:ext uri="{FF2B5EF4-FFF2-40B4-BE49-F238E27FC236}">
                <a16:creationId xmlns:a16="http://schemas.microsoft.com/office/drawing/2014/main" id="{3F527FBA-4B3E-7D44-B286-D233EE021A3E}"/>
              </a:ext>
            </a:extLst>
          </p:cNvPr>
          <p:cNvSpPr/>
          <p:nvPr/>
        </p:nvSpPr>
        <p:spPr>
          <a:xfrm>
            <a:off x="13356685" y="2399564"/>
            <a:ext cx="1072730" cy="584775"/>
          </a:xfrm>
          <a:prstGeom prst="rect">
            <a:avLst/>
          </a:prstGeom>
        </p:spPr>
        <p:txBody>
          <a:bodyPr wrap="none">
            <a:spAutoFit/>
          </a:bodyPr>
          <a:lstStyle/>
          <a:p>
            <a:r>
              <a:rPr lang="it-IT" dirty="0">
                <a:ln w="0"/>
                <a:solidFill>
                  <a:schemeClr val="accent1"/>
                </a:solidFill>
                <a:effectLst>
                  <a:outerShdw blurRad="38100" dist="25400" dir="5400000" algn="ctr" rotWithShape="0">
                    <a:srgbClr val="6E747A">
                      <a:alpha val="43000"/>
                    </a:srgbClr>
                  </a:outerShdw>
                </a:effectLst>
              </a:rPr>
              <a:t>55Mi</a:t>
            </a:r>
          </a:p>
        </p:txBody>
      </p:sp>
      <p:sp>
        <p:nvSpPr>
          <p:cNvPr id="33" name="Rectangle 32">
            <a:extLst>
              <a:ext uri="{FF2B5EF4-FFF2-40B4-BE49-F238E27FC236}">
                <a16:creationId xmlns:a16="http://schemas.microsoft.com/office/drawing/2014/main" id="{75E67AA8-2916-494E-A555-873782944417}"/>
              </a:ext>
            </a:extLst>
          </p:cNvPr>
          <p:cNvSpPr/>
          <p:nvPr/>
        </p:nvSpPr>
        <p:spPr>
          <a:xfrm>
            <a:off x="14593530" y="5922319"/>
            <a:ext cx="1072730" cy="584775"/>
          </a:xfrm>
          <a:prstGeom prst="rect">
            <a:avLst/>
          </a:prstGeom>
        </p:spPr>
        <p:txBody>
          <a:bodyPr wrap="none">
            <a:spAutoFit/>
          </a:bodyPr>
          <a:lstStyle/>
          <a:p>
            <a:r>
              <a:rPr lang="it-IT" dirty="0">
                <a:ln w="0"/>
                <a:solidFill>
                  <a:schemeClr val="accent1"/>
                </a:solidFill>
                <a:effectLst>
                  <a:outerShdw blurRad="38100" dist="25400" dir="5400000" algn="ctr" rotWithShape="0">
                    <a:srgbClr val="6E747A">
                      <a:alpha val="43000"/>
                    </a:srgbClr>
                  </a:outerShdw>
                </a:effectLst>
              </a:rPr>
              <a:t>11Mi</a:t>
            </a:r>
          </a:p>
        </p:txBody>
      </p:sp>
      <p:graphicFrame>
        <p:nvGraphicFramePr>
          <p:cNvPr id="34" name="Chart 33">
            <a:extLst>
              <a:ext uri="{FF2B5EF4-FFF2-40B4-BE49-F238E27FC236}">
                <a16:creationId xmlns:a16="http://schemas.microsoft.com/office/drawing/2014/main" id="{FA910E5A-1255-344F-B591-A366E8FFE689}"/>
              </a:ext>
            </a:extLst>
          </p:cNvPr>
          <p:cNvGraphicFramePr>
            <a:graphicFrameLocks/>
          </p:cNvGraphicFramePr>
          <p:nvPr>
            <p:extLst>
              <p:ext uri="{D42A27DB-BD31-4B8C-83A1-F6EECF244321}">
                <p14:modId xmlns:p14="http://schemas.microsoft.com/office/powerpoint/2010/main" val="348032186"/>
              </p:ext>
            </p:extLst>
          </p:nvPr>
        </p:nvGraphicFramePr>
        <p:xfrm>
          <a:off x="961676" y="2256074"/>
          <a:ext cx="4726065" cy="293693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5" name="Chart 34">
            <a:extLst>
              <a:ext uri="{FF2B5EF4-FFF2-40B4-BE49-F238E27FC236}">
                <a16:creationId xmlns:a16="http://schemas.microsoft.com/office/drawing/2014/main" id="{01E41236-AA6D-7647-AEBF-56745D8C6361}"/>
              </a:ext>
            </a:extLst>
          </p:cNvPr>
          <p:cNvGraphicFramePr>
            <a:graphicFrameLocks/>
          </p:cNvGraphicFramePr>
          <p:nvPr>
            <p:extLst>
              <p:ext uri="{D42A27DB-BD31-4B8C-83A1-F6EECF244321}">
                <p14:modId xmlns:p14="http://schemas.microsoft.com/office/powerpoint/2010/main" val="1439281876"/>
              </p:ext>
            </p:extLst>
          </p:nvPr>
        </p:nvGraphicFramePr>
        <p:xfrm>
          <a:off x="6479953" y="2355798"/>
          <a:ext cx="4882591" cy="2936934"/>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6" name="Chart 35">
            <a:extLst>
              <a:ext uri="{FF2B5EF4-FFF2-40B4-BE49-F238E27FC236}">
                <a16:creationId xmlns:a16="http://schemas.microsoft.com/office/drawing/2014/main" id="{4D6CE02B-9C74-6A49-8A5F-B91EC2116778}"/>
              </a:ext>
            </a:extLst>
          </p:cNvPr>
          <p:cNvGraphicFramePr>
            <a:graphicFrameLocks/>
          </p:cNvGraphicFramePr>
          <p:nvPr>
            <p:extLst>
              <p:ext uri="{D42A27DB-BD31-4B8C-83A1-F6EECF244321}">
                <p14:modId xmlns:p14="http://schemas.microsoft.com/office/powerpoint/2010/main" val="669420939"/>
              </p:ext>
            </p:extLst>
          </p:nvPr>
        </p:nvGraphicFramePr>
        <p:xfrm>
          <a:off x="985187" y="5193008"/>
          <a:ext cx="4726065" cy="3034637"/>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7" name="Chart 36">
            <a:extLst>
              <a:ext uri="{FF2B5EF4-FFF2-40B4-BE49-F238E27FC236}">
                <a16:creationId xmlns:a16="http://schemas.microsoft.com/office/drawing/2014/main" id="{E7C00CF2-010B-4940-AF27-C0DF9FA026C5}"/>
              </a:ext>
            </a:extLst>
          </p:cNvPr>
          <p:cNvGraphicFramePr>
            <a:graphicFrameLocks/>
          </p:cNvGraphicFramePr>
          <p:nvPr>
            <p:extLst>
              <p:ext uri="{D42A27DB-BD31-4B8C-83A1-F6EECF244321}">
                <p14:modId xmlns:p14="http://schemas.microsoft.com/office/powerpoint/2010/main" val="869878341"/>
              </p:ext>
            </p:extLst>
          </p:nvPr>
        </p:nvGraphicFramePr>
        <p:xfrm>
          <a:off x="6072092" y="5193008"/>
          <a:ext cx="5290452" cy="3034637"/>
        </p:xfrm>
        <a:graphic>
          <a:graphicData uri="http://schemas.openxmlformats.org/drawingml/2006/chart">
            <c:chart xmlns:c="http://schemas.openxmlformats.org/drawingml/2006/chart" xmlns:r="http://schemas.openxmlformats.org/officeDocument/2006/relationships" r:id="rId10"/>
          </a:graphicData>
        </a:graphic>
      </p:graphicFrame>
      <p:sp>
        <p:nvSpPr>
          <p:cNvPr id="38" name="Rectangle 37">
            <a:extLst>
              <a:ext uri="{FF2B5EF4-FFF2-40B4-BE49-F238E27FC236}">
                <a16:creationId xmlns:a16="http://schemas.microsoft.com/office/drawing/2014/main" id="{60F37A31-6A27-3A40-BA5C-A754B4177B90}"/>
              </a:ext>
            </a:extLst>
          </p:cNvPr>
          <p:cNvSpPr/>
          <p:nvPr/>
        </p:nvSpPr>
        <p:spPr>
          <a:xfrm>
            <a:off x="2139728" y="3852478"/>
            <a:ext cx="1072730" cy="584775"/>
          </a:xfrm>
          <a:prstGeom prst="rect">
            <a:avLst/>
          </a:prstGeom>
        </p:spPr>
        <p:txBody>
          <a:bodyPr wrap="none">
            <a:spAutoFit/>
          </a:bodyPr>
          <a:lstStyle/>
          <a:p>
            <a:r>
              <a:rPr lang="it-IT" dirty="0">
                <a:ln w="0"/>
                <a:solidFill>
                  <a:schemeClr val="accent1"/>
                </a:solidFill>
                <a:effectLst>
                  <a:outerShdw blurRad="38100" dist="25400" dir="5400000" algn="ctr" rotWithShape="0">
                    <a:srgbClr val="6E747A">
                      <a:alpha val="43000"/>
                    </a:srgbClr>
                  </a:outerShdw>
                </a:effectLst>
              </a:rPr>
              <a:t>25Mi</a:t>
            </a:r>
          </a:p>
        </p:txBody>
      </p:sp>
      <p:sp>
        <p:nvSpPr>
          <p:cNvPr id="39" name="Rectangle 38">
            <a:extLst>
              <a:ext uri="{FF2B5EF4-FFF2-40B4-BE49-F238E27FC236}">
                <a16:creationId xmlns:a16="http://schemas.microsoft.com/office/drawing/2014/main" id="{7A6B122E-9508-8349-9BCB-FF02DB6A9363}"/>
              </a:ext>
            </a:extLst>
          </p:cNvPr>
          <p:cNvSpPr/>
          <p:nvPr/>
        </p:nvSpPr>
        <p:spPr>
          <a:xfrm>
            <a:off x="4060484" y="2355798"/>
            <a:ext cx="1072730" cy="584775"/>
          </a:xfrm>
          <a:prstGeom prst="rect">
            <a:avLst/>
          </a:prstGeom>
        </p:spPr>
        <p:txBody>
          <a:bodyPr wrap="none">
            <a:spAutoFit/>
          </a:bodyPr>
          <a:lstStyle/>
          <a:p>
            <a:r>
              <a:rPr lang="it-IT" dirty="0">
                <a:ln w="0"/>
                <a:solidFill>
                  <a:schemeClr val="accent1"/>
                </a:solidFill>
                <a:effectLst>
                  <a:outerShdw blurRad="38100" dist="25400" dir="5400000" algn="ctr" rotWithShape="0">
                    <a:srgbClr val="6E747A">
                      <a:alpha val="43000"/>
                    </a:srgbClr>
                  </a:outerShdw>
                </a:effectLst>
              </a:rPr>
              <a:t>94Mi</a:t>
            </a:r>
          </a:p>
        </p:txBody>
      </p:sp>
      <p:sp>
        <p:nvSpPr>
          <p:cNvPr id="40" name="Rectangle 39">
            <a:extLst>
              <a:ext uri="{FF2B5EF4-FFF2-40B4-BE49-F238E27FC236}">
                <a16:creationId xmlns:a16="http://schemas.microsoft.com/office/drawing/2014/main" id="{6D982BA7-2CC6-2742-9980-74EE3ABF6623}"/>
              </a:ext>
            </a:extLst>
          </p:cNvPr>
          <p:cNvSpPr/>
          <p:nvPr/>
        </p:nvSpPr>
        <p:spPr>
          <a:xfrm>
            <a:off x="7575659" y="4187097"/>
            <a:ext cx="1141659" cy="584775"/>
          </a:xfrm>
          <a:prstGeom prst="rect">
            <a:avLst/>
          </a:prstGeom>
        </p:spPr>
        <p:txBody>
          <a:bodyPr wrap="none">
            <a:spAutoFit/>
          </a:bodyPr>
          <a:lstStyle/>
          <a:p>
            <a:r>
              <a:rPr lang="it-IT" dirty="0">
                <a:ln w="0"/>
                <a:solidFill>
                  <a:schemeClr val="accent1"/>
                </a:solidFill>
                <a:effectLst>
                  <a:outerShdw blurRad="38100" dist="25400" dir="5400000" algn="ctr" rotWithShape="0">
                    <a:srgbClr val="6E747A">
                      <a:alpha val="43000"/>
                    </a:srgbClr>
                  </a:outerShdw>
                </a:effectLst>
              </a:rPr>
              <a:t>670K</a:t>
            </a:r>
          </a:p>
        </p:txBody>
      </p:sp>
      <p:sp>
        <p:nvSpPr>
          <p:cNvPr id="41" name="Rectangle 40">
            <a:extLst>
              <a:ext uri="{FF2B5EF4-FFF2-40B4-BE49-F238E27FC236}">
                <a16:creationId xmlns:a16="http://schemas.microsoft.com/office/drawing/2014/main" id="{648E106D-C59D-F34E-9A23-7457E2AF3F86}"/>
              </a:ext>
            </a:extLst>
          </p:cNvPr>
          <p:cNvSpPr/>
          <p:nvPr/>
        </p:nvSpPr>
        <p:spPr>
          <a:xfrm>
            <a:off x="9557915" y="2446604"/>
            <a:ext cx="1186543" cy="584775"/>
          </a:xfrm>
          <a:prstGeom prst="rect">
            <a:avLst/>
          </a:prstGeom>
        </p:spPr>
        <p:txBody>
          <a:bodyPr wrap="none">
            <a:spAutoFit/>
          </a:bodyPr>
          <a:lstStyle/>
          <a:p>
            <a:r>
              <a:rPr lang="it-IT" dirty="0">
                <a:ln w="0"/>
                <a:solidFill>
                  <a:schemeClr val="accent1"/>
                </a:solidFill>
                <a:effectLst>
                  <a:outerShdw blurRad="38100" dist="25400" dir="5400000" algn="ctr" rotWithShape="0">
                    <a:srgbClr val="6E747A">
                      <a:alpha val="43000"/>
                    </a:srgbClr>
                  </a:outerShdw>
                </a:effectLst>
              </a:rPr>
              <a:t>4.6Mi</a:t>
            </a:r>
          </a:p>
        </p:txBody>
      </p:sp>
      <p:sp>
        <p:nvSpPr>
          <p:cNvPr id="42" name="Rectangle 41">
            <a:extLst>
              <a:ext uri="{FF2B5EF4-FFF2-40B4-BE49-F238E27FC236}">
                <a16:creationId xmlns:a16="http://schemas.microsoft.com/office/drawing/2014/main" id="{BDC6400D-0A4E-CA48-A480-2753A422D85B}"/>
              </a:ext>
            </a:extLst>
          </p:cNvPr>
          <p:cNvSpPr/>
          <p:nvPr/>
        </p:nvSpPr>
        <p:spPr>
          <a:xfrm>
            <a:off x="2109748" y="6244686"/>
            <a:ext cx="914033" cy="584775"/>
          </a:xfrm>
          <a:prstGeom prst="rect">
            <a:avLst/>
          </a:prstGeom>
        </p:spPr>
        <p:txBody>
          <a:bodyPr wrap="none">
            <a:spAutoFit/>
          </a:bodyPr>
          <a:lstStyle/>
          <a:p>
            <a:r>
              <a:rPr lang="it-IT" dirty="0">
                <a:ln w="0"/>
                <a:solidFill>
                  <a:schemeClr val="accent1"/>
                </a:solidFill>
                <a:effectLst>
                  <a:outerShdw blurRad="38100" dist="25400" dir="5400000" algn="ctr" rotWithShape="0">
                    <a:srgbClr val="6E747A">
                      <a:alpha val="43000"/>
                    </a:srgbClr>
                  </a:outerShdw>
                </a:effectLst>
              </a:rPr>
              <a:t>80K</a:t>
            </a:r>
          </a:p>
        </p:txBody>
      </p:sp>
      <p:sp>
        <p:nvSpPr>
          <p:cNvPr id="43" name="Rectangle 42">
            <a:extLst>
              <a:ext uri="{FF2B5EF4-FFF2-40B4-BE49-F238E27FC236}">
                <a16:creationId xmlns:a16="http://schemas.microsoft.com/office/drawing/2014/main" id="{2B5A5677-E58B-4640-91B5-3BB0CCA08AAF}"/>
              </a:ext>
            </a:extLst>
          </p:cNvPr>
          <p:cNvSpPr/>
          <p:nvPr/>
        </p:nvSpPr>
        <p:spPr>
          <a:xfrm>
            <a:off x="3991555" y="5459284"/>
            <a:ext cx="1141659" cy="584775"/>
          </a:xfrm>
          <a:prstGeom prst="rect">
            <a:avLst/>
          </a:prstGeom>
        </p:spPr>
        <p:txBody>
          <a:bodyPr wrap="none">
            <a:spAutoFit/>
          </a:bodyPr>
          <a:lstStyle/>
          <a:p>
            <a:r>
              <a:rPr lang="it-IT" dirty="0">
                <a:ln w="0"/>
                <a:solidFill>
                  <a:schemeClr val="accent1"/>
                </a:solidFill>
                <a:effectLst>
                  <a:outerShdw blurRad="38100" dist="25400" dir="5400000" algn="ctr" rotWithShape="0">
                    <a:srgbClr val="6E747A">
                      <a:alpha val="43000"/>
                    </a:srgbClr>
                  </a:outerShdw>
                </a:effectLst>
              </a:rPr>
              <a:t>130K</a:t>
            </a:r>
          </a:p>
        </p:txBody>
      </p:sp>
      <p:sp>
        <p:nvSpPr>
          <p:cNvPr id="44" name="Rectangle 43">
            <a:extLst>
              <a:ext uri="{FF2B5EF4-FFF2-40B4-BE49-F238E27FC236}">
                <a16:creationId xmlns:a16="http://schemas.microsoft.com/office/drawing/2014/main" id="{5F2A76BD-8AA8-454B-8DCB-9C73BDF9454A}"/>
              </a:ext>
            </a:extLst>
          </p:cNvPr>
          <p:cNvSpPr/>
          <p:nvPr/>
        </p:nvSpPr>
        <p:spPr>
          <a:xfrm>
            <a:off x="7230020" y="6018396"/>
            <a:ext cx="1186543" cy="584775"/>
          </a:xfrm>
          <a:prstGeom prst="rect">
            <a:avLst/>
          </a:prstGeom>
        </p:spPr>
        <p:txBody>
          <a:bodyPr wrap="none">
            <a:spAutoFit/>
          </a:bodyPr>
          <a:lstStyle/>
          <a:p>
            <a:r>
              <a:rPr lang="it-IT" dirty="0">
                <a:ln w="0"/>
                <a:solidFill>
                  <a:schemeClr val="accent1"/>
                </a:solidFill>
                <a:effectLst>
                  <a:outerShdw blurRad="38100" dist="25400" dir="5400000" algn="ctr" rotWithShape="0">
                    <a:srgbClr val="6E747A">
                      <a:alpha val="43000"/>
                    </a:srgbClr>
                  </a:outerShdw>
                </a:effectLst>
              </a:rPr>
              <a:t>3.2Mi</a:t>
            </a:r>
          </a:p>
        </p:txBody>
      </p:sp>
      <p:sp>
        <p:nvSpPr>
          <p:cNvPr id="45" name="Rectangle 44">
            <a:extLst>
              <a:ext uri="{FF2B5EF4-FFF2-40B4-BE49-F238E27FC236}">
                <a16:creationId xmlns:a16="http://schemas.microsoft.com/office/drawing/2014/main" id="{0AB043F5-7C96-874D-8CC5-6888B56B87FC}"/>
              </a:ext>
            </a:extLst>
          </p:cNvPr>
          <p:cNvSpPr/>
          <p:nvPr/>
        </p:nvSpPr>
        <p:spPr>
          <a:xfrm>
            <a:off x="9557914" y="5377891"/>
            <a:ext cx="1186543" cy="584775"/>
          </a:xfrm>
          <a:prstGeom prst="rect">
            <a:avLst/>
          </a:prstGeom>
        </p:spPr>
        <p:txBody>
          <a:bodyPr wrap="none">
            <a:spAutoFit/>
          </a:bodyPr>
          <a:lstStyle/>
          <a:p>
            <a:r>
              <a:rPr lang="it-IT" dirty="0">
                <a:ln w="0"/>
                <a:solidFill>
                  <a:schemeClr val="accent1"/>
                </a:solidFill>
                <a:effectLst>
                  <a:outerShdw blurRad="38100" dist="25400" dir="5400000" algn="ctr" rotWithShape="0">
                    <a:srgbClr val="6E747A">
                      <a:alpha val="43000"/>
                    </a:srgbClr>
                  </a:outerShdw>
                </a:effectLst>
              </a:rPr>
              <a:t>4.5Mi</a:t>
            </a:r>
          </a:p>
        </p:txBody>
      </p:sp>
    </p:spTree>
    <p:extLst>
      <p:ext uri="{BB962C8B-B14F-4D97-AF65-F5344CB8AC3E}">
        <p14:creationId xmlns:p14="http://schemas.microsoft.com/office/powerpoint/2010/main" val="15292860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1"/>
          </p:nvPr>
        </p:nvSpPr>
        <p:spPr>
          <a:xfrm>
            <a:off x="1362792" y="124322"/>
            <a:ext cx="13530416" cy="1145358"/>
          </a:xfrm>
        </p:spPr>
        <p:txBody>
          <a:bodyPr>
            <a:normAutofit fontScale="92500" lnSpcReduction="10000"/>
          </a:bodyPr>
          <a:lstStyle/>
          <a:p>
            <a:r>
              <a:rPr lang="en-US" sz="4400" dirty="0"/>
              <a:t>Graph construction: harvested publications (before deduplication)</a:t>
            </a:r>
          </a:p>
        </p:txBody>
      </p:sp>
      <p:graphicFrame>
        <p:nvGraphicFramePr>
          <p:cNvPr id="8" name="Table 7">
            <a:extLst>
              <a:ext uri="{FF2B5EF4-FFF2-40B4-BE49-F238E27FC236}">
                <a16:creationId xmlns:a16="http://schemas.microsoft.com/office/drawing/2014/main" id="{0E949FB0-8F3E-4F45-B8B1-F1C9EAA30607}"/>
              </a:ext>
            </a:extLst>
          </p:cNvPr>
          <p:cNvGraphicFramePr>
            <a:graphicFrameLocks noGrp="1"/>
          </p:cNvGraphicFramePr>
          <p:nvPr>
            <p:extLst/>
          </p:nvPr>
        </p:nvGraphicFramePr>
        <p:xfrm>
          <a:off x="1106985" y="1268934"/>
          <a:ext cx="14437816" cy="7103149"/>
        </p:xfrm>
        <a:graphic>
          <a:graphicData uri="http://schemas.openxmlformats.org/drawingml/2006/table">
            <a:tbl>
              <a:tblPr>
                <a:tableStyleId>{CF821DB8-F4EB-4A41-A1BA-3FCAFE7338EE}</a:tableStyleId>
              </a:tblPr>
              <a:tblGrid>
                <a:gridCol w="5923720">
                  <a:extLst>
                    <a:ext uri="{9D8B030D-6E8A-4147-A177-3AD203B41FA5}">
                      <a16:colId xmlns:a16="http://schemas.microsoft.com/office/drawing/2014/main" val="3588952459"/>
                    </a:ext>
                  </a:extLst>
                </a:gridCol>
                <a:gridCol w="4083998">
                  <a:extLst>
                    <a:ext uri="{9D8B030D-6E8A-4147-A177-3AD203B41FA5}">
                      <a16:colId xmlns:a16="http://schemas.microsoft.com/office/drawing/2014/main" val="2152382832"/>
                    </a:ext>
                  </a:extLst>
                </a:gridCol>
                <a:gridCol w="4430098">
                  <a:extLst>
                    <a:ext uri="{9D8B030D-6E8A-4147-A177-3AD203B41FA5}">
                      <a16:colId xmlns:a16="http://schemas.microsoft.com/office/drawing/2014/main" val="1381878468"/>
                    </a:ext>
                  </a:extLst>
                </a:gridCol>
              </a:tblGrid>
              <a:tr h="919844">
                <a:tc>
                  <a:txBody>
                    <a:bodyPr/>
                    <a:lstStyle/>
                    <a:p>
                      <a:r>
                        <a:rPr lang="it-IT" sz="2800" b="1" dirty="0">
                          <a:effectLst/>
                        </a:rPr>
                        <a:t>Source </a:t>
                      </a:r>
                      <a:endParaRPr lang="it-IT" sz="5400" b="1" dirty="0">
                        <a:effectLst/>
                        <a:latin typeface="Helvetica" pitchFamily="2" charset="0"/>
                      </a:endParaRPr>
                    </a:p>
                  </a:txBody>
                  <a:tcPr anchor="ctr"/>
                </a:tc>
                <a:tc>
                  <a:txBody>
                    <a:bodyPr/>
                    <a:lstStyle/>
                    <a:p>
                      <a:r>
                        <a:rPr lang="it-IT" sz="2800" b="1" dirty="0" err="1">
                          <a:effectLst/>
                        </a:rPr>
                        <a:t>Property</a:t>
                      </a:r>
                      <a:endParaRPr lang="it-IT" sz="5400" b="1" dirty="0">
                        <a:effectLst/>
                        <a:latin typeface="Helvetica" pitchFamily="2" charset="0"/>
                      </a:endParaRPr>
                    </a:p>
                  </a:txBody>
                  <a:tcPr anchor="ctr"/>
                </a:tc>
                <a:tc>
                  <a:txBody>
                    <a:bodyPr/>
                    <a:lstStyle/>
                    <a:p>
                      <a:pPr marL="0" marR="0" lvl="0" indent="0" algn="ctr" defTabSz="547673" rtl="0" eaLnBrk="1" fontAlgn="auto" latinLnBrk="0" hangingPunct="1">
                        <a:lnSpc>
                          <a:spcPct val="100000"/>
                        </a:lnSpc>
                        <a:spcBef>
                          <a:spcPts val="0"/>
                        </a:spcBef>
                        <a:spcAft>
                          <a:spcPts val="0"/>
                        </a:spcAft>
                        <a:buClrTx/>
                        <a:buSzTx/>
                        <a:buFontTx/>
                        <a:buNone/>
                        <a:tabLst/>
                        <a:defRPr/>
                      </a:pPr>
                      <a:r>
                        <a:rPr lang="en" sz="2800" b="1" i="0" u="none" strike="noStrike" cap="none" spc="0" baseline="0" dirty="0">
                          <a:ln>
                            <a:noFill/>
                          </a:ln>
                          <a:solidFill>
                            <a:srgbClr val="000000"/>
                          </a:solidFill>
                          <a:effectLst/>
                          <a:uFillTx/>
                          <a:latin typeface="+mn-lt"/>
                          <a:ea typeface="+mn-ea"/>
                          <a:cs typeface="+mn-cs"/>
                          <a:sym typeface="Helvetica Light"/>
                        </a:rPr>
                        <a:t># Publication records collected</a:t>
                      </a:r>
                    </a:p>
                  </a:txBody>
                  <a:tcPr anchor="ctr"/>
                </a:tc>
                <a:extLst>
                  <a:ext uri="{0D108BD9-81ED-4DB2-BD59-A6C34878D82A}">
                    <a16:rowId xmlns:a16="http://schemas.microsoft.com/office/drawing/2014/main" val="1227074013"/>
                  </a:ext>
                </a:extLst>
              </a:tr>
              <a:tr h="510232">
                <a:tc>
                  <a:txBody>
                    <a:bodyPr/>
                    <a:lstStyle/>
                    <a:p>
                      <a:r>
                        <a:rPr lang="it-IT" sz="2400" dirty="0">
                          <a:effectLst/>
                        </a:rPr>
                        <a:t>ORCID </a:t>
                      </a:r>
                      <a:endParaRPr lang="it-IT" sz="4800" dirty="0">
                        <a:effectLst/>
                        <a:latin typeface="Helvetica" pitchFamily="2" charset="0"/>
                      </a:endParaRPr>
                    </a:p>
                  </a:txBody>
                  <a:tcPr anchor="ctr"/>
                </a:tc>
                <a:tc>
                  <a:txBody>
                    <a:bodyPr/>
                    <a:lstStyle/>
                    <a:p>
                      <a:r>
                        <a:rPr lang="it-IT" sz="2400" dirty="0" err="1">
                          <a:effectLst/>
                        </a:rPr>
                        <a:t>author</a:t>
                      </a:r>
                      <a:r>
                        <a:rPr lang="it-IT" sz="2400" dirty="0">
                          <a:effectLst/>
                        </a:rPr>
                        <a:t> </a:t>
                      </a:r>
                      <a:r>
                        <a:rPr lang="it-IT" sz="2400" dirty="0" err="1">
                          <a:effectLst/>
                        </a:rPr>
                        <a:t>IDs</a:t>
                      </a:r>
                      <a:r>
                        <a:rPr lang="it-IT" sz="2400" dirty="0">
                          <a:effectLst/>
                        </a:rPr>
                        <a:t> (ORCID) </a:t>
                      </a:r>
                      <a:endParaRPr lang="it-IT" sz="4800" dirty="0">
                        <a:effectLst/>
                        <a:latin typeface="Helvetica" pitchFamily="2" charset="0"/>
                      </a:endParaRPr>
                    </a:p>
                  </a:txBody>
                  <a:tcPr anchor="ctr"/>
                </a:tc>
                <a:tc>
                  <a:txBody>
                    <a:bodyPr/>
                    <a:lstStyle/>
                    <a:p>
                      <a:r>
                        <a:rPr lang="it-IT" sz="2400" b="1" dirty="0">
                          <a:effectLst/>
                        </a:rPr>
                        <a:t>7,340,990 </a:t>
                      </a:r>
                      <a:endParaRPr lang="it-IT" sz="4800" b="1" dirty="0">
                        <a:effectLst/>
                        <a:latin typeface="Helvetica" pitchFamily="2" charset="0"/>
                      </a:endParaRPr>
                    </a:p>
                  </a:txBody>
                  <a:tcPr anchor="ctr"/>
                </a:tc>
                <a:extLst>
                  <a:ext uri="{0D108BD9-81ED-4DB2-BD59-A6C34878D82A}">
                    <a16:rowId xmlns:a16="http://schemas.microsoft.com/office/drawing/2014/main" val="798337487"/>
                  </a:ext>
                </a:extLst>
              </a:tr>
              <a:tr h="510232">
                <a:tc rowSpan="5">
                  <a:txBody>
                    <a:bodyPr/>
                    <a:lstStyle/>
                    <a:p>
                      <a:r>
                        <a:rPr lang="it-IT" sz="2400" dirty="0">
                          <a:effectLst/>
                        </a:rPr>
                        <a:t>MAG </a:t>
                      </a:r>
                      <a:endParaRPr lang="it-IT" sz="4800" dirty="0">
                        <a:effectLst/>
                        <a:latin typeface="Helvetica" pitchFamily="2" charset="0"/>
                      </a:endParaRPr>
                    </a:p>
                  </a:txBody>
                  <a:tcPr anchor="ctr"/>
                </a:tc>
                <a:tc>
                  <a:txBody>
                    <a:bodyPr/>
                    <a:lstStyle/>
                    <a:p>
                      <a:r>
                        <a:rPr lang="it-IT" sz="2400" dirty="0" err="1">
                          <a:effectLst/>
                        </a:rPr>
                        <a:t>DOIs</a:t>
                      </a:r>
                      <a:r>
                        <a:rPr lang="it-IT" sz="2400" dirty="0">
                          <a:effectLst/>
                        </a:rPr>
                        <a:t> </a:t>
                      </a:r>
                      <a:endParaRPr lang="it-IT" sz="4800" dirty="0">
                        <a:effectLst/>
                        <a:latin typeface="Helvetica" pitchFamily="2" charset="0"/>
                      </a:endParaRPr>
                    </a:p>
                  </a:txBody>
                  <a:tcPr anchor="ctr"/>
                </a:tc>
                <a:tc>
                  <a:txBody>
                    <a:bodyPr/>
                    <a:lstStyle/>
                    <a:p>
                      <a:r>
                        <a:rPr lang="it-IT" sz="2400" b="1" dirty="0">
                          <a:effectLst/>
                        </a:rPr>
                        <a:t>120,000,000</a:t>
                      </a:r>
                      <a:endParaRPr lang="it-IT" sz="4800" b="1" dirty="0">
                        <a:effectLst/>
                        <a:latin typeface="Helvetica" pitchFamily="2" charset="0"/>
                      </a:endParaRPr>
                    </a:p>
                  </a:txBody>
                  <a:tcPr anchor="ctr"/>
                </a:tc>
                <a:extLst>
                  <a:ext uri="{0D108BD9-81ED-4DB2-BD59-A6C34878D82A}">
                    <a16:rowId xmlns:a16="http://schemas.microsoft.com/office/drawing/2014/main" val="4227950556"/>
                  </a:ext>
                </a:extLst>
              </a:tr>
              <a:tr h="778329">
                <a:tc vMerge="1">
                  <a:txBody>
                    <a:bodyPr/>
                    <a:lstStyle/>
                    <a:p>
                      <a:endParaRPr lang="it-IT"/>
                    </a:p>
                  </a:txBody>
                  <a:tcPr/>
                </a:tc>
                <a:tc>
                  <a:txBody>
                    <a:bodyPr/>
                    <a:lstStyle/>
                    <a:p>
                      <a:r>
                        <a:rPr lang="it-IT" sz="2400" dirty="0" err="1">
                          <a:effectLst/>
                        </a:rPr>
                        <a:t>affiliation</a:t>
                      </a:r>
                      <a:r>
                        <a:rPr lang="it-IT" sz="2400" dirty="0">
                          <a:effectLst/>
                        </a:rPr>
                        <a:t> (GRID.AC) </a:t>
                      </a:r>
                      <a:endParaRPr lang="it-IT" sz="4800" dirty="0">
                        <a:effectLst/>
                        <a:latin typeface="Helvetica" pitchFamily="2" charset="0"/>
                      </a:endParaRPr>
                    </a:p>
                  </a:txBody>
                  <a:tcPr anchor="ctr"/>
                </a:tc>
                <a:tc>
                  <a:txBody>
                    <a:bodyPr/>
                    <a:lstStyle/>
                    <a:p>
                      <a:endParaRPr lang="it-IT" sz="4800" b="1" dirty="0">
                        <a:effectLst/>
                        <a:latin typeface="Helvetica" pitchFamily="2" charset="0"/>
                      </a:endParaRPr>
                    </a:p>
                  </a:txBody>
                  <a:tcPr anchor="ctr"/>
                </a:tc>
                <a:extLst>
                  <a:ext uri="{0D108BD9-81ED-4DB2-BD59-A6C34878D82A}">
                    <a16:rowId xmlns:a16="http://schemas.microsoft.com/office/drawing/2014/main" val="304943508"/>
                  </a:ext>
                </a:extLst>
              </a:tr>
              <a:tr h="778329">
                <a:tc vMerge="1">
                  <a:txBody>
                    <a:bodyPr/>
                    <a:lstStyle/>
                    <a:p>
                      <a:endParaRPr lang="it-IT"/>
                    </a:p>
                  </a:txBody>
                  <a:tcPr/>
                </a:tc>
                <a:tc>
                  <a:txBody>
                    <a:bodyPr/>
                    <a:lstStyle/>
                    <a:p>
                      <a:r>
                        <a:rPr lang="it-IT" sz="2400" dirty="0" err="1">
                          <a:effectLst/>
                        </a:rPr>
                        <a:t>affiliation</a:t>
                      </a:r>
                      <a:r>
                        <a:rPr lang="it-IT" sz="2400" dirty="0">
                          <a:effectLst/>
                        </a:rPr>
                        <a:t> (Microsoft) </a:t>
                      </a:r>
                      <a:endParaRPr lang="it-IT" sz="4800" dirty="0">
                        <a:effectLst/>
                        <a:latin typeface="Helvetica" pitchFamily="2" charset="0"/>
                      </a:endParaRPr>
                    </a:p>
                  </a:txBody>
                  <a:tcPr anchor="ctr"/>
                </a:tc>
                <a:tc>
                  <a:txBody>
                    <a:bodyPr/>
                    <a:lstStyle/>
                    <a:p>
                      <a:endParaRPr lang="it-IT" sz="4800" b="1" dirty="0">
                        <a:effectLst/>
                        <a:latin typeface="Helvetica" pitchFamily="2" charset="0"/>
                      </a:endParaRPr>
                    </a:p>
                  </a:txBody>
                  <a:tcPr anchor="ctr"/>
                </a:tc>
                <a:extLst>
                  <a:ext uri="{0D108BD9-81ED-4DB2-BD59-A6C34878D82A}">
                    <a16:rowId xmlns:a16="http://schemas.microsoft.com/office/drawing/2014/main" val="2112198681"/>
                  </a:ext>
                </a:extLst>
              </a:tr>
              <a:tr h="778329">
                <a:tc vMerge="1">
                  <a:txBody>
                    <a:bodyPr/>
                    <a:lstStyle/>
                    <a:p>
                      <a:endParaRPr lang="it-IT"/>
                    </a:p>
                  </a:txBody>
                  <a:tcPr/>
                </a:tc>
                <a:tc>
                  <a:txBody>
                    <a:bodyPr/>
                    <a:lstStyle/>
                    <a:p>
                      <a:r>
                        <a:rPr lang="it-IT" sz="2400" dirty="0" err="1">
                          <a:effectLst/>
                        </a:rPr>
                        <a:t>abstract</a:t>
                      </a:r>
                      <a:r>
                        <a:rPr lang="it-IT" sz="2400" dirty="0">
                          <a:effectLst/>
                        </a:rPr>
                        <a:t> </a:t>
                      </a:r>
                      <a:endParaRPr lang="it-IT" sz="4800" dirty="0">
                        <a:effectLst/>
                        <a:latin typeface="Helvetica" pitchFamily="2" charset="0"/>
                      </a:endParaRPr>
                    </a:p>
                  </a:txBody>
                  <a:tcPr anchor="ctr"/>
                </a:tc>
                <a:tc>
                  <a:txBody>
                    <a:bodyPr/>
                    <a:lstStyle/>
                    <a:p>
                      <a:endParaRPr lang="it-IT" sz="4800" b="1" dirty="0">
                        <a:effectLst/>
                        <a:latin typeface="Helvetica" pitchFamily="2" charset="0"/>
                      </a:endParaRPr>
                    </a:p>
                  </a:txBody>
                  <a:tcPr anchor="ctr"/>
                </a:tc>
                <a:extLst>
                  <a:ext uri="{0D108BD9-81ED-4DB2-BD59-A6C34878D82A}">
                    <a16:rowId xmlns:a16="http://schemas.microsoft.com/office/drawing/2014/main" val="2645272238"/>
                  </a:ext>
                </a:extLst>
              </a:tr>
              <a:tr h="778329">
                <a:tc vMerge="1">
                  <a:txBody>
                    <a:bodyPr/>
                    <a:lstStyle/>
                    <a:p>
                      <a:endParaRPr lang="it-IT"/>
                    </a:p>
                  </a:txBody>
                  <a:tcPr/>
                </a:tc>
                <a:tc>
                  <a:txBody>
                    <a:bodyPr/>
                    <a:lstStyle/>
                    <a:p>
                      <a:r>
                        <a:rPr lang="it-IT" sz="2400" dirty="0" err="1">
                          <a:effectLst/>
                        </a:rPr>
                        <a:t>author</a:t>
                      </a:r>
                      <a:r>
                        <a:rPr lang="it-IT" sz="2400" dirty="0">
                          <a:effectLst/>
                        </a:rPr>
                        <a:t> ID (Microsoft) </a:t>
                      </a:r>
                      <a:endParaRPr lang="it-IT" sz="4800" dirty="0">
                        <a:effectLst/>
                        <a:latin typeface="Helvetica" pitchFamily="2" charset="0"/>
                      </a:endParaRPr>
                    </a:p>
                  </a:txBody>
                  <a:tcPr anchor="ctr"/>
                </a:tc>
                <a:tc>
                  <a:txBody>
                    <a:bodyPr/>
                    <a:lstStyle/>
                    <a:p>
                      <a:endParaRPr lang="it-IT" sz="4800" b="1" dirty="0">
                        <a:effectLst/>
                        <a:latin typeface="Helvetica" pitchFamily="2" charset="0"/>
                      </a:endParaRPr>
                    </a:p>
                  </a:txBody>
                  <a:tcPr anchor="ctr"/>
                </a:tc>
                <a:extLst>
                  <a:ext uri="{0D108BD9-81ED-4DB2-BD59-A6C34878D82A}">
                    <a16:rowId xmlns:a16="http://schemas.microsoft.com/office/drawing/2014/main" val="2092655857"/>
                  </a:ext>
                </a:extLst>
              </a:tr>
              <a:tr h="510232">
                <a:tc>
                  <a:txBody>
                    <a:bodyPr/>
                    <a:lstStyle/>
                    <a:p>
                      <a:r>
                        <a:rPr lang="it-IT" sz="2400" dirty="0" err="1">
                          <a:effectLst/>
                        </a:rPr>
                        <a:t>Unpaywall</a:t>
                      </a:r>
                      <a:r>
                        <a:rPr lang="it-IT" sz="2400" dirty="0">
                          <a:effectLst/>
                        </a:rPr>
                        <a:t> </a:t>
                      </a:r>
                      <a:endParaRPr lang="it-IT" sz="4800" dirty="0">
                        <a:effectLst/>
                        <a:latin typeface="Helvetica" pitchFamily="2" charset="0"/>
                      </a:endParaRPr>
                    </a:p>
                  </a:txBody>
                  <a:tcPr anchor="ctr"/>
                </a:tc>
                <a:tc>
                  <a:txBody>
                    <a:bodyPr/>
                    <a:lstStyle/>
                    <a:p>
                      <a:r>
                        <a:rPr lang="it-IT" sz="2400" dirty="0">
                          <a:effectLst/>
                        </a:rPr>
                        <a:t>OA </a:t>
                      </a:r>
                      <a:r>
                        <a:rPr lang="it-IT" sz="2400" dirty="0" err="1">
                          <a:effectLst/>
                        </a:rPr>
                        <a:t>URLs</a:t>
                      </a:r>
                      <a:r>
                        <a:rPr lang="it-IT" sz="2400" dirty="0">
                          <a:effectLst/>
                        </a:rPr>
                        <a:t> </a:t>
                      </a:r>
                      <a:endParaRPr lang="it-IT" sz="4800" dirty="0">
                        <a:effectLst/>
                        <a:latin typeface="Helvetica" pitchFamily="2" charset="0"/>
                      </a:endParaRPr>
                    </a:p>
                  </a:txBody>
                  <a:tcPr anchor="ctr"/>
                </a:tc>
                <a:tc>
                  <a:txBody>
                    <a:bodyPr/>
                    <a:lstStyle/>
                    <a:p>
                      <a:r>
                        <a:rPr lang="it-IT" sz="2400" b="1" dirty="0">
                          <a:effectLst/>
                        </a:rPr>
                        <a:t>90,254,461 </a:t>
                      </a:r>
                      <a:endParaRPr lang="it-IT" sz="4800" b="1" dirty="0">
                        <a:effectLst/>
                        <a:latin typeface="Helvetica" pitchFamily="2" charset="0"/>
                      </a:endParaRPr>
                    </a:p>
                  </a:txBody>
                  <a:tcPr anchor="ctr"/>
                </a:tc>
                <a:extLst>
                  <a:ext uri="{0D108BD9-81ED-4DB2-BD59-A6C34878D82A}">
                    <a16:rowId xmlns:a16="http://schemas.microsoft.com/office/drawing/2014/main" val="3390833790"/>
                  </a:ext>
                </a:extLst>
              </a:tr>
              <a:tr h="510232">
                <a:tc>
                  <a:txBody>
                    <a:bodyPr/>
                    <a:lstStyle/>
                    <a:p>
                      <a:r>
                        <a:rPr lang="it-IT" sz="2400" dirty="0" err="1">
                          <a:effectLst/>
                        </a:rPr>
                        <a:t>CrossRef</a:t>
                      </a:r>
                      <a:r>
                        <a:rPr lang="it-IT" sz="2400" dirty="0">
                          <a:effectLst/>
                        </a:rPr>
                        <a:t> </a:t>
                      </a:r>
                      <a:endParaRPr lang="it-IT" sz="4800" dirty="0">
                        <a:effectLst/>
                        <a:latin typeface="Helvetica" pitchFamily="2" charset="0"/>
                      </a:endParaRPr>
                    </a:p>
                  </a:txBody>
                  <a:tcPr anchor="ctr"/>
                </a:tc>
                <a:tc>
                  <a:txBody>
                    <a:bodyPr/>
                    <a:lstStyle/>
                    <a:p>
                      <a:r>
                        <a:rPr lang="it-IT" sz="2400" dirty="0" err="1">
                          <a:effectLst/>
                        </a:rPr>
                        <a:t>all</a:t>
                      </a:r>
                      <a:r>
                        <a:rPr lang="it-IT" sz="2400" dirty="0">
                          <a:effectLst/>
                        </a:rPr>
                        <a:t> </a:t>
                      </a:r>
                      <a:r>
                        <a:rPr lang="it-IT" sz="2400" dirty="0" err="1">
                          <a:effectLst/>
                        </a:rPr>
                        <a:t>fields</a:t>
                      </a:r>
                      <a:r>
                        <a:rPr lang="it-IT" sz="2400" dirty="0">
                          <a:effectLst/>
                        </a:rPr>
                        <a:t> </a:t>
                      </a:r>
                      <a:endParaRPr lang="it-IT" sz="4800" dirty="0">
                        <a:effectLst/>
                        <a:latin typeface="Helvetica" pitchFamily="2" charset="0"/>
                      </a:endParaRPr>
                    </a:p>
                  </a:txBody>
                  <a:tcPr anchor="ctr"/>
                </a:tc>
                <a:tc>
                  <a:txBody>
                    <a:bodyPr/>
                    <a:lstStyle/>
                    <a:p>
                      <a:r>
                        <a:rPr lang="it-IT" sz="2400" b="1" dirty="0">
                          <a:effectLst/>
                        </a:rPr>
                        <a:t>95,567,407 </a:t>
                      </a:r>
                      <a:endParaRPr lang="it-IT" sz="4800" b="1" dirty="0">
                        <a:effectLst/>
                        <a:latin typeface="Helvetica" pitchFamily="2" charset="0"/>
                      </a:endParaRPr>
                    </a:p>
                  </a:txBody>
                  <a:tcPr anchor="ctr"/>
                </a:tc>
                <a:extLst>
                  <a:ext uri="{0D108BD9-81ED-4DB2-BD59-A6C34878D82A}">
                    <a16:rowId xmlns:a16="http://schemas.microsoft.com/office/drawing/2014/main" val="3568501685"/>
                  </a:ext>
                </a:extLst>
              </a:tr>
              <a:tr h="825501">
                <a:tc>
                  <a:txBody>
                    <a:bodyPr/>
                    <a:lstStyle/>
                    <a:p>
                      <a:r>
                        <a:rPr lang="it-IT" sz="2400" b="0" i="0" u="none" strike="noStrike" cap="none" spc="0" baseline="0" dirty="0" err="1">
                          <a:ln>
                            <a:noFill/>
                          </a:ln>
                          <a:solidFill>
                            <a:srgbClr val="000000"/>
                          </a:solidFill>
                          <a:effectLst/>
                          <a:uFillTx/>
                          <a:latin typeface="+mn-lt"/>
                          <a:ea typeface="+mn-ea"/>
                          <a:cs typeface="+mn-cs"/>
                          <a:sym typeface="Helvetica Light"/>
                        </a:rPr>
                        <a:t>Repositories</a:t>
                      </a:r>
                      <a:r>
                        <a:rPr lang="it-IT" sz="2400" b="0" i="0" u="none" strike="noStrike" cap="none" spc="0" baseline="0" dirty="0">
                          <a:ln>
                            <a:noFill/>
                          </a:ln>
                          <a:solidFill>
                            <a:srgbClr val="000000"/>
                          </a:solidFill>
                          <a:effectLst/>
                          <a:uFillTx/>
                          <a:latin typeface="+mn-lt"/>
                          <a:ea typeface="+mn-ea"/>
                          <a:cs typeface="+mn-cs"/>
                          <a:sym typeface="Helvetica Light"/>
                        </a:rPr>
                        <a:t>/</a:t>
                      </a:r>
                      <a:r>
                        <a:rPr lang="it-IT" sz="2400" b="0" i="0" u="none" strike="noStrike" cap="none" spc="0" baseline="0" dirty="0" err="1">
                          <a:ln>
                            <a:noFill/>
                          </a:ln>
                          <a:solidFill>
                            <a:srgbClr val="000000"/>
                          </a:solidFill>
                          <a:effectLst/>
                          <a:uFillTx/>
                          <a:latin typeface="+mn-lt"/>
                          <a:ea typeface="+mn-ea"/>
                          <a:cs typeface="+mn-cs"/>
                          <a:sym typeface="Helvetica Light"/>
                        </a:rPr>
                        <a:t>publishers</a:t>
                      </a:r>
                      <a:r>
                        <a:rPr lang="it-IT" sz="2400" b="0" i="0" u="none" strike="noStrike" cap="none" spc="0" baseline="0" dirty="0">
                          <a:ln>
                            <a:noFill/>
                          </a:ln>
                          <a:solidFill>
                            <a:srgbClr val="000000"/>
                          </a:solidFill>
                          <a:effectLst/>
                          <a:uFillTx/>
                          <a:latin typeface="+mn-lt"/>
                          <a:ea typeface="+mn-ea"/>
                          <a:cs typeface="+mn-cs"/>
                          <a:sym typeface="Helvetica Light"/>
                        </a:rPr>
                        <a:t>/</a:t>
                      </a:r>
                      <a:r>
                        <a:rPr lang="it-IT" sz="2400" b="0" i="0" u="none" strike="noStrike" cap="none" spc="0" baseline="0" dirty="0" err="1">
                          <a:ln>
                            <a:noFill/>
                          </a:ln>
                          <a:solidFill>
                            <a:srgbClr val="000000"/>
                          </a:solidFill>
                          <a:effectLst/>
                          <a:uFillTx/>
                          <a:latin typeface="+mn-lt"/>
                          <a:ea typeface="+mn-ea"/>
                          <a:cs typeface="+mn-cs"/>
                          <a:sym typeface="Helvetica Light"/>
                        </a:rPr>
                        <a:t>journals</a:t>
                      </a:r>
                      <a:r>
                        <a:rPr lang="it-IT" sz="2400" b="0" i="0" u="none" strike="noStrike" cap="none" spc="0" baseline="0" dirty="0">
                          <a:ln>
                            <a:noFill/>
                          </a:ln>
                          <a:solidFill>
                            <a:srgbClr val="000000"/>
                          </a:solidFill>
                          <a:effectLst/>
                          <a:uFillTx/>
                          <a:latin typeface="+mn-lt"/>
                          <a:ea typeface="+mn-ea"/>
                          <a:cs typeface="+mn-cs"/>
                          <a:sym typeface="Helvetica Light"/>
                        </a:rPr>
                        <a:t>/</a:t>
                      </a:r>
                      <a:r>
                        <a:rPr lang="it-IT" sz="2400" b="0" i="0" u="none" strike="noStrike" cap="none" spc="0" baseline="0" dirty="0" err="1">
                          <a:ln>
                            <a:noFill/>
                          </a:ln>
                          <a:solidFill>
                            <a:srgbClr val="000000"/>
                          </a:solidFill>
                          <a:effectLst/>
                          <a:uFillTx/>
                          <a:latin typeface="+mn-lt"/>
                          <a:ea typeface="+mn-ea"/>
                          <a:cs typeface="+mn-cs"/>
                          <a:sym typeface="Helvetica Light"/>
                        </a:rPr>
                        <a:t>aggregators</a:t>
                      </a:r>
                      <a:r>
                        <a:rPr lang="it-IT" sz="2400" b="0" i="0" u="none" strike="noStrike" cap="none" spc="0" baseline="0" dirty="0">
                          <a:ln>
                            <a:noFill/>
                          </a:ln>
                          <a:solidFill>
                            <a:srgbClr val="000000"/>
                          </a:solidFill>
                          <a:effectLst/>
                          <a:uFillTx/>
                          <a:latin typeface="+mn-lt"/>
                          <a:ea typeface="+mn-ea"/>
                          <a:cs typeface="+mn-cs"/>
                          <a:sym typeface="Helvetica Light"/>
                        </a:rPr>
                        <a:t> </a:t>
                      </a:r>
                    </a:p>
                  </a:txBody>
                  <a:tcPr anchor="ctr"/>
                </a:tc>
                <a:tc>
                  <a:txBody>
                    <a:bodyPr/>
                    <a:lstStyle/>
                    <a:p>
                      <a:r>
                        <a:rPr lang="it-IT" sz="2400" dirty="0" err="1">
                          <a:effectLst/>
                        </a:rPr>
                        <a:t>all</a:t>
                      </a:r>
                      <a:r>
                        <a:rPr lang="it-IT" sz="2400" dirty="0">
                          <a:effectLst/>
                        </a:rPr>
                        <a:t> </a:t>
                      </a:r>
                      <a:r>
                        <a:rPr lang="it-IT" sz="2400" dirty="0" err="1">
                          <a:effectLst/>
                        </a:rPr>
                        <a:t>fields</a:t>
                      </a:r>
                      <a:r>
                        <a:rPr lang="it-IT" sz="2400" dirty="0">
                          <a:effectLst/>
                        </a:rPr>
                        <a:t> </a:t>
                      </a:r>
                      <a:endParaRPr lang="it-IT" sz="4800" dirty="0">
                        <a:effectLst/>
                        <a:latin typeface="Helvetica" pitchFamily="2" charset="0"/>
                      </a:endParaRPr>
                    </a:p>
                  </a:txBody>
                  <a:tcPr anchor="ctr"/>
                </a:tc>
                <a:tc>
                  <a:txBody>
                    <a:bodyPr/>
                    <a:lstStyle/>
                    <a:p>
                      <a:pPr marL="0" marR="0" lvl="0" indent="0" algn="ctr" defTabSz="547673" rtl="0" eaLnBrk="1" fontAlgn="auto" latinLnBrk="0" hangingPunct="1">
                        <a:lnSpc>
                          <a:spcPct val="100000"/>
                        </a:lnSpc>
                        <a:spcBef>
                          <a:spcPts val="0"/>
                        </a:spcBef>
                        <a:spcAft>
                          <a:spcPts val="0"/>
                        </a:spcAft>
                        <a:buClrTx/>
                        <a:buSzTx/>
                        <a:buFontTx/>
                        <a:buNone/>
                        <a:tabLst/>
                        <a:defRPr/>
                      </a:pPr>
                      <a:r>
                        <a:rPr lang="it-IT" sz="2400" b="1" i="0" u="none" strike="noStrike" cap="none" spc="0" baseline="0" dirty="0">
                          <a:ln>
                            <a:noFill/>
                          </a:ln>
                          <a:solidFill>
                            <a:srgbClr val="000000"/>
                          </a:solidFill>
                          <a:effectLst/>
                          <a:uFillTx/>
                          <a:latin typeface="+mn-lt"/>
                          <a:ea typeface="+mn-ea"/>
                          <a:cs typeface="+mn-cs"/>
                          <a:sym typeface="Helvetica Light"/>
                        </a:rPr>
                        <a:t>30,732,345</a:t>
                      </a:r>
                      <a:r>
                        <a:rPr lang="it-IT" sz="4800" b="1" dirty="0">
                          <a:effectLst/>
                        </a:rPr>
                        <a:t> </a:t>
                      </a:r>
                      <a:endParaRPr lang="it-IT" sz="8800" b="1" dirty="0">
                        <a:effectLst/>
                        <a:latin typeface="Helvetica" pitchFamily="2" charset="0"/>
                      </a:endParaRPr>
                    </a:p>
                  </a:txBody>
                  <a:tcPr anchor="ctr"/>
                </a:tc>
                <a:extLst>
                  <a:ext uri="{0D108BD9-81ED-4DB2-BD59-A6C34878D82A}">
                    <a16:rowId xmlns:a16="http://schemas.microsoft.com/office/drawing/2014/main" val="1606715025"/>
                  </a:ext>
                </a:extLst>
              </a:tr>
            </a:tbl>
          </a:graphicData>
        </a:graphic>
      </p:graphicFrame>
      <p:pic>
        <p:nvPicPr>
          <p:cNvPr id="2049" name="Picture 1" descr="page6image31038784">
            <a:extLst>
              <a:ext uri="{FF2B5EF4-FFF2-40B4-BE49-F238E27FC236}">
                <a16:creationId xmlns:a16="http://schemas.microsoft.com/office/drawing/2014/main" id="{1F867185-8147-A34B-8602-2266FD4B18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41500" cy="127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a:extLst>
              <a:ext uri="{FF2B5EF4-FFF2-40B4-BE49-F238E27FC236}">
                <a16:creationId xmlns:a16="http://schemas.microsoft.com/office/drawing/2014/main" id="{7D5E8ED2-C9E6-EC49-9421-23B5621DED7D}"/>
              </a:ext>
            </a:extLst>
          </p:cNvPr>
          <p:cNvGraphicFramePr>
            <a:graphicFrameLocks noGrp="1"/>
          </p:cNvGraphicFramePr>
          <p:nvPr>
            <p:extLst/>
          </p:nvPr>
        </p:nvGraphicFramePr>
        <p:xfrm>
          <a:off x="10648003" y="8462259"/>
          <a:ext cx="4896798" cy="558165"/>
        </p:xfrm>
        <a:graphic>
          <a:graphicData uri="http://schemas.openxmlformats.org/drawingml/2006/table">
            <a:tbl>
              <a:tblPr>
                <a:tableStyleId>{5940675A-B579-460E-94D1-54222C63F5DA}</a:tableStyleId>
              </a:tblPr>
              <a:tblGrid>
                <a:gridCol w="4896798">
                  <a:extLst>
                    <a:ext uri="{9D8B030D-6E8A-4147-A177-3AD203B41FA5}">
                      <a16:colId xmlns:a16="http://schemas.microsoft.com/office/drawing/2014/main" val="2325145663"/>
                    </a:ext>
                  </a:extLst>
                </a:gridCol>
              </a:tblGrid>
              <a:tr h="206175">
                <a:tc>
                  <a:txBody>
                    <a:bodyPr/>
                    <a:lstStyle/>
                    <a:p>
                      <a:pPr algn="ctr" fontAlgn="b"/>
                      <a:r>
                        <a:rPr lang="it-IT" sz="3600" b="1" u="none" strike="noStrike" dirty="0">
                          <a:solidFill>
                            <a:srgbClr val="C00000"/>
                          </a:solidFill>
                          <a:effectLst/>
                        </a:rPr>
                        <a:t>343,895,203</a:t>
                      </a:r>
                      <a:endParaRPr lang="it-IT" sz="3600" b="1" i="0" u="none" strike="noStrike" dirty="0">
                        <a:solidFill>
                          <a:srgbClr val="C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40772266"/>
                  </a:ext>
                </a:extLst>
              </a:tr>
            </a:tbl>
          </a:graphicData>
        </a:graphic>
      </p:graphicFrame>
      <p:sp>
        <p:nvSpPr>
          <p:cNvPr id="4" name="TextBox 3">
            <a:extLst>
              <a:ext uri="{FF2B5EF4-FFF2-40B4-BE49-F238E27FC236}">
                <a16:creationId xmlns:a16="http://schemas.microsoft.com/office/drawing/2014/main" id="{3C4FFBA5-EEEA-EF47-94BF-A5D7CCC107B8}"/>
              </a:ext>
            </a:extLst>
          </p:cNvPr>
          <p:cNvSpPr txBox="1"/>
          <p:nvPr/>
        </p:nvSpPr>
        <p:spPr>
          <a:xfrm>
            <a:off x="9406410" y="8462259"/>
            <a:ext cx="984244"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kumimoji="0" lang="it-IT" sz="3200" b="1" i="0" u="none" strike="noStrike" cap="none" spc="0" normalizeH="0" baseline="0" dirty="0">
                <a:ln>
                  <a:noFill/>
                </a:ln>
                <a:solidFill>
                  <a:srgbClr val="000000"/>
                </a:solidFill>
                <a:effectLst/>
                <a:uFillTx/>
                <a:latin typeface="+mn-lt"/>
                <a:ea typeface="+mn-ea"/>
                <a:cs typeface="+mn-cs"/>
                <a:sym typeface="Helvetica Light"/>
              </a:rPr>
              <a:t>Total</a:t>
            </a:r>
          </a:p>
        </p:txBody>
      </p:sp>
    </p:spTree>
    <p:extLst>
      <p:ext uri="{BB962C8B-B14F-4D97-AF65-F5344CB8AC3E}">
        <p14:creationId xmlns:p14="http://schemas.microsoft.com/office/powerpoint/2010/main" val="10639350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1"/>
          </p:nvPr>
        </p:nvSpPr>
        <p:spPr>
          <a:xfrm>
            <a:off x="711200" y="131457"/>
            <a:ext cx="13530416" cy="1145358"/>
          </a:xfrm>
        </p:spPr>
        <p:txBody>
          <a:bodyPr>
            <a:normAutofit/>
          </a:bodyPr>
          <a:lstStyle/>
          <a:p>
            <a:r>
              <a:rPr lang="en-US" dirty="0"/>
              <a:t>Opening processes: </a:t>
            </a:r>
            <a:r>
              <a:rPr lang="en-US" dirty="0" err="1"/>
              <a:t>DOIBoost</a:t>
            </a:r>
            <a:endParaRPr lang="en-US" dirty="0"/>
          </a:p>
        </p:txBody>
      </p:sp>
      <p:grpSp>
        <p:nvGrpSpPr>
          <p:cNvPr id="10" name="Group 9">
            <a:extLst>
              <a:ext uri="{FF2B5EF4-FFF2-40B4-BE49-F238E27FC236}">
                <a16:creationId xmlns:a16="http://schemas.microsoft.com/office/drawing/2014/main" id="{351212D6-4678-8442-99F6-0C8277BB48E5}"/>
              </a:ext>
            </a:extLst>
          </p:cNvPr>
          <p:cNvGrpSpPr/>
          <p:nvPr/>
        </p:nvGrpSpPr>
        <p:grpSpPr>
          <a:xfrm>
            <a:off x="711200" y="3211750"/>
            <a:ext cx="10461625" cy="3874850"/>
            <a:chOff x="3600296" y="3192060"/>
            <a:chExt cx="11987366" cy="4364965"/>
          </a:xfrm>
        </p:grpSpPr>
        <p:pic>
          <p:nvPicPr>
            <p:cNvPr id="1025" name="Picture 1" descr="page3image20484784">
              <a:extLst>
                <a:ext uri="{FF2B5EF4-FFF2-40B4-BE49-F238E27FC236}">
                  <a16:creationId xmlns:a16="http://schemas.microsoft.com/office/drawing/2014/main" id="{ED0B8684-6454-0B48-91EF-B365D2708A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296" y="3192060"/>
              <a:ext cx="11987366" cy="43649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46AB710-93C7-794C-8922-6438A80D3BE0}"/>
                </a:ext>
              </a:extLst>
            </p:cNvPr>
            <p:cNvPicPr>
              <a:picLocks noChangeAspect="1"/>
            </p:cNvPicPr>
            <p:nvPr/>
          </p:nvPicPr>
          <p:blipFill>
            <a:blip r:embed="rId4"/>
            <a:stretch>
              <a:fillRect/>
            </a:stretch>
          </p:blipFill>
          <p:spPr>
            <a:xfrm>
              <a:off x="14045725" y="3927817"/>
              <a:ext cx="1357312" cy="1357313"/>
            </a:xfrm>
            <a:prstGeom prst="rect">
              <a:avLst/>
            </a:prstGeom>
          </p:spPr>
        </p:pic>
      </p:grpSp>
      <p:graphicFrame>
        <p:nvGraphicFramePr>
          <p:cNvPr id="13" name="Table 12">
            <a:extLst>
              <a:ext uri="{FF2B5EF4-FFF2-40B4-BE49-F238E27FC236}">
                <a16:creationId xmlns:a16="http://schemas.microsoft.com/office/drawing/2014/main" id="{7A8049E2-BCC8-DE4F-BE8C-A151523EE36F}"/>
              </a:ext>
            </a:extLst>
          </p:cNvPr>
          <p:cNvGraphicFramePr>
            <a:graphicFrameLocks noGrp="1"/>
          </p:cNvGraphicFramePr>
          <p:nvPr>
            <p:extLst/>
          </p:nvPr>
        </p:nvGraphicFramePr>
        <p:xfrm>
          <a:off x="9725726" y="1321359"/>
          <a:ext cx="5373478" cy="2055524"/>
        </p:xfrm>
        <a:graphic>
          <a:graphicData uri="http://schemas.openxmlformats.org/drawingml/2006/table">
            <a:tbl>
              <a:tblPr firstRow="1" bandRow="1">
                <a:tableStyleId>{C7B018BB-80A7-4F77-B60F-C8B233D01FF8}</a:tableStyleId>
              </a:tblPr>
              <a:tblGrid>
                <a:gridCol w="2686739">
                  <a:extLst>
                    <a:ext uri="{9D8B030D-6E8A-4147-A177-3AD203B41FA5}">
                      <a16:colId xmlns:a16="http://schemas.microsoft.com/office/drawing/2014/main" val="3657335192"/>
                    </a:ext>
                  </a:extLst>
                </a:gridCol>
                <a:gridCol w="2686739">
                  <a:extLst>
                    <a:ext uri="{9D8B030D-6E8A-4147-A177-3AD203B41FA5}">
                      <a16:colId xmlns:a16="http://schemas.microsoft.com/office/drawing/2014/main" val="384995697"/>
                    </a:ext>
                  </a:extLst>
                </a:gridCol>
              </a:tblGrid>
              <a:tr h="513881">
                <a:tc>
                  <a:txBody>
                    <a:bodyPr/>
                    <a:lstStyle/>
                    <a:p>
                      <a:pPr algn="l"/>
                      <a:r>
                        <a:rPr lang="it-IT" dirty="0" err="1"/>
                        <a:t>Result</a:t>
                      </a:r>
                      <a:endParaRPr lang="it-IT" dirty="0"/>
                    </a:p>
                  </a:txBody>
                  <a:tcPr/>
                </a:tc>
                <a:tc>
                  <a:txBody>
                    <a:bodyPr/>
                    <a:lstStyle/>
                    <a:p>
                      <a:pPr algn="l"/>
                      <a:r>
                        <a:rPr lang="it-IT" dirty="0"/>
                        <a:t>DOI</a:t>
                      </a:r>
                      <a:endParaRPr lang="it-IT" dirty="0">
                        <a:solidFill>
                          <a:srgbClr val="333333"/>
                        </a:solidFill>
                        <a:latin typeface="Roboto"/>
                      </a:endParaRPr>
                    </a:p>
                  </a:txBody>
                  <a:tcPr/>
                </a:tc>
                <a:extLst>
                  <a:ext uri="{0D108BD9-81ED-4DB2-BD59-A6C34878D82A}">
                    <a16:rowId xmlns:a16="http://schemas.microsoft.com/office/drawing/2014/main" val="2849698828"/>
                  </a:ext>
                </a:extLst>
              </a:tr>
              <a:tr h="513881">
                <a:tc>
                  <a:txBody>
                    <a:bodyPr/>
                    <a:lstStyle/>
                    <a:p>
                      <a:pPr algn="l"/>
                      <a:r>
                        <a:rPr lang="it-IT" dirty="0" err="1"/>
                        <a:t>Preprint</a:t>
                      </a:r>
                      <a:endParaRPr lang="it-IT" dirty="0"/>
                    </a:p>
                  </a:txBody>
                  <a:tcPr/>
                </a:tc>
                <a:tc>
                  <a:txBody>
                    <a:bodyPr/>
                    <a:lstStyle/>
                    <a:p>
                      <a:pPr algn="l"/>
                      <a:r>
                        <a:rPr lang="it-IT" dirty="0"/>
                        <a:t>10.5281/zenodo.1492766</a:t>
                      </a:r>
                    </a:p>
                  </a:txBody>
                  <a:tcPr/>
                </a:tc>
                <a:extLst>
                  <a:ext uri="{0D108BD9-81ED-4DB2-BD59-A6C34878D82A}">
                    <a16:rowId xmlns:a16="http://schemas.microsoft.com/office/drawing/2014/main" val="4247615698"/>
                  </a:ext>
                </a:extLst>
              </a:tr>
              <a:tr h="513881">
                <a:tc>
                  <a:txBody>
                    <a:bodyPr/>
                    <a:lstStyle/>
                    <a:p>
                      <a:pPr algn="l"/>
                      <a:r>
                        <a:rPr lang="it-IT" dirty="0"/>
                        <a:t>Software </a:t>
                      </a:r>
                      <a:r>
                        <a:rPr lang="it-IT" dirty="0" err="1"/>
                        <a:t>toolkit</a:t>
                      </a:r>
                      <a:endParaRPr lang="it-IT" dirty="0"/>
                    </a:p>
                  </a:txBody>
                  <a:tcPr/>
                </a:tc>
                <a:tc>
                  <a:txBody>
                    <a:bodyPr/>
                    <a:lstStyle/>
                    <a:p>
                      <a:pPr algn="l"/>
                      <a:r>
                        <a:rPr lang="it-IT" dirty="0"/>
                        <a:t>10.5281/zenodo.1492210</a:t>
                      </a:r>
                    </a:p>
                  </a:txBody>
                  <a:tcPr/>
                </a:tc>
                <a:extLst>
                  <a:ext uri="{0D108BD9-81ED-4DB2-BD59-A6C34878D82A}">
                    <a16:rowId xmlns:a16="http://schemas.microsoft.com/office/drawing/2014/main" val="1925712745"/>
                  </a:ext>
                </a:extLst>
              </a:tr>
              <a:tr h="513881">
                <a:tc>
                  <a:txBody>
                    <a:bodyPr/>
                    <a:lstStyle/>
                    <a:p>
                      <a:pPr algn="l"/>
                      <a:r>
                        <a:rPr lang="it-IT" dirty="0" err="1"/>
                        <a:t>Dataset</a:t>
                      </a:r>
                      <a:r>
                        <a:rPr lang="it-IT" dirty="0"/>
                        <a:t> </a:t>
                      </a:r>
                      <a:r>
                        <a:rPr lang="it-IT" dirty="0" err="1"/>
                        <a:t>dump</a:t>
                      </a:r>
                      <a:endParaRPr lang="it-IT" dirty="0"/>
                    </a:p>
                  </a:txBody>
                  <a:tcPr/>
                </a:tc>
                <a:tc>
                  <a:txBody>
                    <a:bodyPr/>
                    <a:lstStyle/>
                    <a:p>
                      <a:pPr algn="l"/>
                      <a:r>
                        <a:rPr lang="it-IT" dirty="0"/>
                        <a:t>10.5281/zenodo.1438356</a:t>
                      </a:r>
                      <a:endParaRPr lang="it-IT" dirty="0">
                        <a:solidFill>
                          <a:srgbClr val="333333"/>
                        </a:solidFill>
                        <a:latin typeface="Roboto"/>
                      </a:endParaRPr>
                    </a:p>
                  </a:txBody>
                  <a:tcPr/>
                </a:tc>
                <a:extLst>
                  <a:ext uri="{0D108BD9-81ED-4DB2-BD59-A6C34878D82A}">
                    <a16:rowId xmlns:a16="http://schemas.microsoft.com/office/drawing/2014/main" val="3351371110"/>
                  </a:ext>
                </a:extLst>
              </a:tr>
            </a:tbl>
          </a:graphicData>
        </a:graphic>
      </p:graphicFrame>
      <p:pic>
        <p:nvPicPr>
          <p:cNvPr id="14" name="Picture 13">
            <a:extLst>
              <a:ext uri="{FF2B5EF4-FFF2-40B4-BE49-F238E27FC236}">
                <a16:creationId xmlns:a16="http://schemas.microsoft.com/office/drawing/2014/main" id="{09B22609-FCBF-FE43-823C-FC4502AD88ED}"/>
              </a:ext>
            </a:extLst>
          </p:cNvPr>
          <p:cNvPicPr>
            <a:picLocks noChangeAspect="1"/>
          </p:cNvPicPr>
          <p:nvPr/>
        </p:nvPicPr>
        <p:blipFill>
          <a:blip r:embed="rId5"/>
          <a:stretch>
            <a:fillRect/>
          </a:stretch>
        </p:blipFill>
        <p:spPr>
          <a:xfrm>
            <a:off x="9725726" y="5846372"/>
            <a:ext cx="4399608" cy="3109106"/>
          </a:xfrm>
          <a:prstGeom prst="rect">
            <a:avLst/>
          </a:prstGeom>
        </p:spPr>
      </p:pic>
      <p:pic>
        <p:nvPicPr>
          <p:cNvPr id="8" name="Picture 7">
            <a:extLst>
              <a:ext uri="{FF2B5EF4-FFF2-40B4-BE49-F238E27FC236}">
                <a16:creationId xmlns:a16="http://schemas.microsoft.com/office/drawing/2014/main" id="{086E0B2B-478B-6B42-B72D-8409DABE96F3}"/>
              </a:ext>
            </a:extLst>
          </p:cNvPr>
          <p:cNvPicPr>
            <a:picLocks noChangeAspect="1"/>
          </p:cNvPicPr>
          <p:nvPr/>
        </p:nvPicPr>
        <p:blipFill>
          <a:blip r:embed="rId6"/>
          <a:stretch>
            <a:fillRect/>
          </a:stretch>
        </p:blipFill>
        <p:spPr>
          <a:xfrm>
            <a:off x="584200" y="1397000"/>
            <a:ext cx="15087600" cy="6350000"/>
          </a:xfrm>
          <a:prstGeom prst="rect">
            <a:avLst/>
          </a:prstGeom>
          <a:ln>
            <a:solidFill>
              <a:schemeClr val="tx1"/>
            </a:solidFill>
          </a:ln>
        </p:spPr>
      </p:pic>
    </p:spTree>
    <p:extLst>
      <p:ext uri="{BB962C8B-B14F-4D97-AF65-F5344CB8AC3E}">
        <p14:creationId xmlns:p14="http://schemas.microsoft.com/office/powerpoint/2010/main" val="30220161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DA5A98-0BCD-334E-9EAB-BDC102FD0D56}"/>
              </a:ext>
            </a:extLst>
          </p:cNvPr>
          <p:cNvSpPr>
            <a:spLocks noGrp="1"/>
          </p:cNvSpPr>
          <p:nvPr>
            <p:ph type="body" sz="quarter" idx="11"/>
          </p:nvPr>
        </p:nvSpPr>
        <p:spPr>
          <a:xfrm>
            <a:off x="7655546" y="6153017"/>
            <a:ext cx="6496423" cy="2794908"/>
          </a:xfrm>
        </p:spPr>
        <p:txBody>
          <a:bodyPr>
            <a:normAutofit/>
          </a:bodyPr>
          <a:lstStyle/>
          <a:p>
            <a:pPr marL="0" indent="0">
              <a:buNone/>
            </a:pPr>
            <a:r>
              <a:rPr lang="it-IT" b="0" dirty="0" err="1"/>
              <a:t>Added</a:t>
            </a:r>
            <a:r>
              <a:rPr lang="it-IT" b="0" dirty="0"/>
              <a:t> </a:t>
            </a:r>
            <a:r>
              <a:rPr lang="it-IT" b="0" dirty="0" err="1"/>
              <a:t>value</a:t>
            </a:r>
            <a:r>
              <a:rPr lang="it-IT" b="0" dirty="0"/>
              <a:t> </a:t>
            </a:r>
            <a:r>
              <a:rPr lang="it-IT" b="0" dirty="0" err="1"/>
              <a:t>services</a:t>
            </a:r>
            <a:endParaRPr lang="it-IT" b="0" dirty="0"/>
          </a:p>
          <a:p>
            <a:pPr marL="0" indent="0">
              <a:buNone/>
            </a:pPr>
            <a:r>
              <a:rPr lang="it-IT" sz="2800" b="0" dirty="0"/>
              <a:t>e.g. </a:t>
            </a:r>
            <a:r>
              <a:rPr lang="it-IT" sz="2800" b="0" dirty="0" err="1"/>
              <a:t>discovery</a:t>
            </a:r>
            <a:r>
              <a:rPr lang="it-IT" sz="2800" b="0" dirty="0"/>
              <a:t> </a:t>
            </a:r>
            <a:r>
              <a:rPr lang="it-IT" sz="2800" b="0" dirty="0" err="1"/>
              <a:t>services</a:t>
            </a:r>
            <a:r>
              <a:rPr lang="it-IT" sz="2800" b="0" dirty="0"/>
              <a:t>, </a:t>
            </a:r>
            <a:r>
              <a:rPr lang="it-IT" sz="2800" b="0" dirty="0" err="1"/>
              <a:t>monitoring</a:t>
            </a:r>
            <a:r>
              <a:rPr lang="it-IT" sz="2800" b="0" dirty="0"/>
              <a:t> </a:t>
            </a:r>
            <a:r>
              <a:rPr lang="it-IT" sz="2800" b="0" dirty="0" err="1"/>
              <a:t>services</a:t>
            </a:r>
            <a:endParaRPr lang="it-IT" sz="2800" b="0" dirty="0"/>
          </a:p>
        </p:txBody>
      </p:sp>
      <p:sp>
        <p:nvSpPr>
          <p:cNvPr id="3" name="Text Placeholder 2">
            <a:extLst>
              <a:ext uri="{FF2B5EF4-FFF2-40B4-BE49-F238E27FC236}">
                <a16:creationId xmlns:a16="http://schemas.microsoft.com/office/drawing/2014/main" id="{7694FA60-8D6C-AE47-96BE-B4A250F68BEF}"/>
              </a:ext>
            </a:extLst>
          </p:cNvPr>
          <p:cNvSpPr>
            <a:spLocks noGrp="1"/>
          </p:cNvSpPr>
          <p:nvPr>
            <p:ph type="body" sz="quarter" idx="21"/>
          </p:nvPr>
        </p:nvSpPr>
        <p:spPr>
          <a:xfrm>
            <a:off x="516648" y="128670"/>
            <a:ext cx="13530416" cy="1145358"/>
          </a:xfrm>
        </p:spPr>
        <p:txBody>
          <a:bodyPr/>
          <a:lstStyle/>
          <a:p>
            <a:r>
              <a:rPr lang="it-IT" dirty="0"/>
              <a:t>Strategic for Open Science </a:t>
            </a:r>
          </a:p>
        </p:txBody>
      </p:sp>
      <p:pic>
        <p:nvPicPr>
          <p:cNvPr id="4" name="Picture 3">
            <a:extLst>
              <a:ext uri="{FF2B5EF4-FFF2-40B4-BE49-F238E27FC236}">
                <a16:creationId xmlns:a16="http://schemas.microsoft.com/office/drawing/2014/main" id="{3A405A8B-8053-7241-B762-5C7270FDCBBB}"/>
              </a:ext>
            </a:extLst>
          </p:cNvPr>
          <p:cNvPicPr>
            <a:picLocks noChangeAspect="1"/>
          </p:cNvPicPr>
          <p:nvPr/>
        </p:nvPicPr>
        <p:blipFill>
          <a:blip r:embed="rId3"/>
          <a:stretch>
            <a:fillRect/>
          </a:stretch>
        </p:blipFill>
        <p:spPr>
          <a:xfrm>
            <a:off x="1684849" y="1358520"/>
            <a:ext cx="5177427" cy="1960506"/>
          </a:xfrm>
          <a:prstGeom prst="rect">
            <a:avLst/>
          </a:prstGeom>
        </p:spPr>
      </p:pic>
      <p:sp>
        <p:nvSpPr>
          <p:cNvPr id="5" name="Text Placeholder 1">
            <a:extLst>
              <a:ext uri="{FF2B5EF4-FFF2-40B4-BE49-F238E27FC236}">
                <a16:creationId xmlns:a16="http://schemas.microsoft.com/office/drawing/2014/main" id="{6852EC2C-0610-A848-8822-7200C06585F2}"/>
              </a:ext>
            </a:extLst>
          </p:cNvPr>
          <p:cNvSpPr txBox="1">
            <a:spLocks/>
          </p:cNvSpPr>
          <p:nvPr/>
        </p:nvSpPr>
        <p:spPr>
          <a:xfrm>
            <a:off x="7655546" y="1055806"/>
            <a:ext cx="7478184" cy="4077875"/>
          </a:xfrm>
          <a:prstGeom prst="rect">
            <a:avLst/>
          </a:prstGeom>
        </p:spPr>
        <p:txBody>
          <a:bodyPr vert="horz" lIns="0" tIns="180000" rIns="0" bIns="0" rtlCol="0">
            <a:normAutofit/>
          </a:bodyPr>
          <a:lstStyle>
            <a:lvl1pPr marL="395101" marR="0" indent="-395101" algn="l" defTabSz="547673" rtl="0" eaLnBrk="1" latinLnBrk="0" hangingPunct="1">
              <a:lnSpc>
                <a:spcPct val="100000"/>
              </a:lnSpc>
              <a:spcBef>
                <a:spcPts val="1200"/>
              </a:spcBef>
              <a:spcAft>
                <a:spcPts val="0"/>
              </a:spcAft>
              <a:buClr>
                <a:schemeClr val="tx2"/>
              </a:buClr>
              <a:buSzPct val="85000"/>
              <a:buFont typeface="Arial" charset="0"/>
              <a:buChar char="•"/>
              <a:tabLst/>
              <a:defRPr sz="4800" b="1" i="0" u="none" strike="noStrike" cap="none" spc="-151" baseline="0">
                <a:ln>
                  <a:noFill/>
                </a:ln>
                <a:solidFill>
                  <a:schemeClr val="tx1">
                    <a:lumMod val="65000"/>
                    <a:lumOff val="35000"/>
                  </a:schemeClr>
                </a:solidFill>
                <a:uFillTx/>
                <a:latin typeface="Helvetica" charset="0"/>
                <a:ea typeface="Helvetica" charset="0"/>
                <a:cs typeface="Helvetica" charset="0"/>
                <a:sym typeface="Helvetica Light"/>
              </a:defRPr>
            </a:lvl1pPr>
            <a:lvl2pPr marL="839590" marR="0" indent="-395101" algn="l" defTabSz="547673" rtl="0" eaLnBrk="1" latinLnBrk="0" hangingPunct="1">
              <a:lnSpc>
                <a:spcPct val="100000"/>
              </a:lnSpc>
              <a:spcBef>
                <a:spcPts val="0"/>
              </a:spcBef>
              <a:spcAft>
                <a:spcPts val="0"/>
              </a:spcAft>
              <a:buClr>
                <a:srgbClr val="4687E6"/>
              </a:buClr>
              <a:buSzPct val="85000"/>
              <a:buFontTx/>
              <a:buBlip>
                <a:blip r:embed="rId4"/>
              </a:buBlip>
              <a:tabLst/>
              <a:defRPr sz="3600" b="1" i="0" u="none" strike="noStrike" cap="none" spc="-151" baseline="0">
                <a:ln>
                  <a:noFill/>
                </a:ln>
                <a:solidFill>
                  <a:schemeClr val="accent2">
                    <a:lumMod val="75000"/>
                  </a:schemeClr>
                </a:solidFill>
                <a:uFillTx/>
                <a:latin typeface="Helvetica" charset="0"/>
                <a:ea typeface="Helvetica" charset="0"/>
                <a:cs typeface="Helvetica" charset="0"/>
                <a:sym typeface="Helvetica Light"/>
              </a:defRPr>
            </a:lvl2pPr>
            <a:lvl3pPr marL="1284079" marR="0" indent="-395101" algn="l" defTabSz="547673" rtl="0" eaLnBrk="1" latinLnBrk="0" hangingPunct="1">
              <a:lnSpc>
                <a:spcPct val="100000"/>
              </a:lnSpc>
              <a:spcBef>
                <a:spcPts val="600"/>
              </a:spcBef>
              <a:spcAft>
                <a:spcPts val="0"/>
              </a:spcAft>
              <a:buClr>
                <a:schemeClr val="accent6"/>
              </a:buClr>
              <a:buSzPct val="85000"/>
              <a:buFontTx/>
              <a:buBlip>
                <a:blip r:embed="rId5"/>
              </a:buBlip>
              <a:tabLst/>
              <a:defRPr sz="3000" b="1" i="0" u="none" strike="noStrike" cap="none" spc="-51" baseline="0">
                <a:ln>
                  <a:noFill/>
                </a:ln>
                <a:solidFill>
                  <a:schemeClr val="tx1">
                    <a:lumMod val="65000"/>
                    <a:lumOff val="35000"/>
                  </a:schemeClr>
                </a:solidFill>
                <a:uFillTx/>
                <a:latin typeface="Helvetica" charset="0"/>
                <a:ea typeface="Helvetica" charset="0"/>
                <a:cs typeface="Helvetica" charset="0"/>
                <a:sym typeface="Helvetica Light"/>
              </a:defRPr>
            </a:lvl3pPr>
            <a:lvl4pPr marL="1728567"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Helvetica" charset="0"/>
                <a:ea typeface="Helvetica" charset="0"/>
                <a:cs typeface="Helvetica" charset="0"/>
                <a:sym typeface="Helvetica Light"/>
              </a:defRPr>
            </a:lvl4pPr>
            <a:lvl5pPr marL="2173056"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Helvetica" charset="0"/>
                <a:ea typeface="Helvetica" charset="0"/>
                <a:cs typeface="Helvetica" charset="0"/>
                <a:sym typeface="Helvetica Light"/>
              </a:defRPr>
            </a:lvl5pPr>
            <a:lvl6pPr marL="2617545"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6pPr>
            <a:lvl7pPr marL="3062034"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7pPr>
            <a:lvl8pPr marL="3506523"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8pPr>
            <a:lvl9pPr marL="3951012"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9pPr>
          </a:lstStyle>
          <a:p>
            <a:pPr marL="0" indent="0">
              <a:buNone/>
            </a:pPr>
            <a:r>
              <a:rPr lang="it-IT" b="0" dirty="0" err="1"/>
              <a:t>Making</a:t>
            </a:r>
            <a:r>
              <a:rPr lang="it-IT" b="0" dirty="0"/>
              <a:t> the </a:t>
            </a:r>
            <a:r>
              <a:rPr lang="it-IT" b="0" dirty="0" err="1"/>
              <a:t>research</a:t>
            </a:r>
            <a:r>
              <a:rPr lang="it-IT" b="0" dirty="0"/>
              <a:t> </a:t>
            </a:r>
            <a:r>
              <a:rPr lang="it-IT" b="0" dirty="0" err="1"/>
              <a:t>graph</a:t>
            </a:r>
            <a:r>
              <a:rPr lang="it-IT" b="0" dirty="0"/>
              <a:t> an </a:t>
            </a:r>
            <a:r>
              <a:rPr lang="it-IT" sz="5400" b="0" dirty="0">
                <a:solidFill>
                  <a:srgbClr val="4687E6"/>
                </a:solidFill>
                <a:ea typeface="+mn-ea"/>
                <a:cs typeface="+mn-cs"/>
              </a:rPr>
              <a:t>EOSC </a:t>
            </a:r>
            <a:r>
              <a:rPr lang="it-IT" sz="5400" b="0" dirty="0" err="1">
                <a:solidFill>
                  <a:srgbClr val="4687E6"/>
                </a:solidFill>
                <a:ea typeface="+mn-ea"/>
                <a:cs typeface="+mn-cs"/>
              </a:rPr>
              <a:t>resource</a:t>
            </a:r>
            <a:r>
              <a:rPr lang="it-IT" sz="5400" b="0" dirty="0">
                <a:solidFill>
                  <a:srgbClr val="4687E6"/>
                </a:solidFill>
                <a:ea typeface="+mn-ea"/>
                <a:cs typeface="+mn-cs"/>
              </a:rPr>
              <a:t> </a:t>
            </a:r>
          </a:p>
          <a:p>
            <a:pPr marL="0" indent="0">
              <a:buNone/>
            </a:pPr>
            <a:r>
              <a:rPr lang="it-IT" sz="2800" b="0" dirty="0"/>
              <a:t>Open, </a:t>
            </a:r>
            <a:r>
              <a:rPr lang="it-IT" sz="2800" b="0" dirty="0" err="1"/>
              <a:t>Trusted</a:t>
            </a:r>
            <a:r>
              <a:rPr lang="it-IT" sz="2800" b="0" dirty="0"/>
              <a:t>, Complete, De-</a:t>
            </a:r>
            <a:r>
              <a:rPr lang="it-IT" sz="2800" b="0" dirty="0" err="1"/>
              <a:t>duplicated</a:t>
            </a:r>
            <a:r>
              <a:rPr lang="it-IT" sz="2800" b="0" dirty="0"/>
              <a:t>, </a:t>
            </a:r>
            <a:r>
              <a:rPr lang="it-IT" sz="2800" b="0" dirty="0" err="1"/>
              <a:t>Participatory</a:t>
            </a:r>
            <a:r>
              <a:rPr lang="it-IT" sz="2800" b="0" dirty="0"/>
              <a:t>, </a:t>
            </a:r>
            <a:r>
              <a:rPr lang="it-IT" sz="2800" b="0" dirty="0" err="1"/>
              <a:t>Transparent</a:t>
            </a:r>
            <a:r>
              <a:rPr lang="it-IT" sz="2800" b="0" dirty="0"/>
              <a:t>, </a:t>
            </a:r>
            <a:r>
              <a:rPr lang="it-IT" sz="2800" b="0" dirty="0" err="1"/>
              <a:t>Decentralized</a:t>
            </a:r>
            <a:endParaRPr lang="it-IT" sz="2800" b="0" dirty="0"/>
          </a:p>
        </p:txBody>
      </p:sp>
      <p:sp>
        <p:nvSpPr>
          <p:cNvPr id="6" name="Text Placeholder 1">
            <a:extLst>
              <a:ext uri="{FF2B5EF4-FFF2-40B4-BE49-F238E27FC236}">
                <a16:creationId xmlns:a16="http://schemas.microsoft.com/office/drawing/2014/main" id="{1F101E57-A52D-9645-A1D7-6B283A675131}"/>
              </a:ext>
            </a:extLst>
          </p:cNvPr>
          <p:cNvSpPr txBox="1">
            <a:spLocks/>
          </p:cNvSpPr>
          <p:nvPr/>
        </p:nvSpPr>
        <p:spPr>
          <a:xfrm>
            <a:off x="411743" y="3810695"/>
            <a:ext cx="6496423" cy="3449661"/>
          </a:xfrm>
          <a:prstGeom prst="rect">
            <a:avLst/>
          </a:prstGeom>
        </p:spPr>
        <p:txBody>
          <a:bodyPr vert="horz" lIns="0" tIns="180000" rIns="0" bIns="0" rtlCol="0">
            <a:normAutofit/>
          </a:bodyPr>
          <a:lstStyle>
            <a:lvl1pPr marL="395101" marR="0" indent="-395101" algn="l" defTabSz="547673" rtl="0" eaLnBrk="1" latinLnBrk="0" hangingPunct="1">
              <a:lnSpc>
                <a:spcPct val="100000"/>
              </a:lnSpc>
              <a:spcBef>
                <a:spcPts val="1200"/>
              </a:spcBef>
              <a:spcAft>
                <a:spcPts val="0"/>
              </a:spcAft>
              <a:buClr>
                <a:schemeClr val="tx2"/>
              </a:buClr>
              <a:buSzPct val="85000"/>
              <a:buFont typeface="Arial" charset="0"/>
              <a:buChar char="•"/>
              <a:tabLst/>
              <a:defRPr sz="4800" b="1" i="0" u="none" strike="noStrike" cap="none" spc="-151" baseline="0">
                <a:ln>
                  <a:noFill/>
                </a:ln>
                <a:solidFill>
                  <a:schemeClr val="tx1">
                    <a:lumMod val="65000"/>
                    <a:lumOff val="35000"/>
                  </a:schemeClr>
                </a:solidFill>
                <a:uFillTx/>
                <a:latin typeface="Helvetica" charset="0"/>
                <a:ea typeface="Helvetica" charset="0"/>
                <a:cs typeface="Helvetica" charset="0"/>
                <a:sym typeface="Helvetica Light"/>
              </a:defRPr>
            </a:lvl1pPr>
            <a:lvl2pPr marL="839590" marR="0" indent="-395101" algn="l" defTabSz="547673" rtl="0" eaLnBrk="1" latinLnBrk="0" hangingPunct="1">
              <a:lnSpc>
                <a:spcPct val="100000"/>
              </a:lnSpc>
              <a:spcBef>
                <a:spcPts val="0"/>
              </a:spcBef>
              <a:spcAft>
                <a:spcPts val="0"/>
              </a:spcAft>
              <a:buClr>
                <a:srgbClr val="4687E6"/>
              </a:buClr>
              <a:buSzPct val="85000"/>
              <a:buFontTx/>
              <a:buBlip>
                <a:blip r:embed="rId4"/>
              </a:buBlip>
              <a:tabLst/>
              <a:defRPr sz="3600" b="1" i="0" u="none" strike="noStrike" cap="none" spc="-151" baseline="0">
                <a:ln>
                  <a:noFill/>
                </a:ln>
                <a:solidFill>
                  <a:schemeClr val="accent2">
                    <a:lumMod val="75000"/>
                  </a:schemeClr>
                </a:solidFill>
                <a:uFillTx/>
                <a:latin typeface="Helvetica" charset="0"/>
                <a:ea typeface="Helvetica" charset="0"/>
                <a:cs typeface="Helvetica" charset="0"/>
                <a:sym typeface="Helvetica Light"/>
              </a:defRPr>
            </a:lvl2pPr>
            <a:lvl3pPr marL="1284079" marR="0" indent="-395101" algn="l" defTabSz="547673" rtl="0" eaLnBrk="1" latinLnBrk="0" hangingPunct="1">
              <a:lnSpc>
                <a:spcPct val="100000"/>
              </a:lnSpc>
              <a:spcBef>
                <a:spcPts val="600"/>
              </a:spcBef>
              <a:spcAft>
                <a:spcPts val="0"/>
              </a:spcAft>
              <a:buClr>
                <a:schemeClr val="accent6"/>
              </a:buClr>
              <a:buSzPct val="85000"/>
              <a:buFontTx/>
              <a:buBlip>
                <a:blip r:embed="rId5"/>
              </a:buBlip>
              <a:tabLst/>
              <a:defRPr sz="3000" b="1" i="0" u="none" strike="noStrike" cap="none" spc="-51" baseline="0">
                <a:ln>
                  <a:noFill/>
                </a:ln>
                <a:solidFill>
                  <a:schemeClr val="tx1">
                    <a:lumMod val="65000"/>
                    <a:lumOff val="35000"/>
                  </a:schemeClr>
                </a:solidFill>
                <a:uFillTx/>
                <a:latin typeface="Helvetica" charset="0"/>
                <a:ea typeface="Helvetica" charset="0"/>
                <a:cs typeface="Helvetica" charset="0"/>
                <a:sym typeface="Helvetica Light"/>
              </a:defRPr>
            </a:lvl3pPr>
            <a:lvl4pPr marL="1728567"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Helvetica" charset="0"/>
                <a:ea typeface="Helvetica" charset="0"/>
                <a:cs typeface="Helvetica" charset="0"/>
                <a:sym typeface="Helvetica Light"/>
              </a:defRPr>
            </a:lvl4pPr>
            <a:lvl5pPr marL="2173056"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Helvetica" charset="0"/>
                <a:ea typeface="Helvetica" charset="0"/>
                <a:cs typeface="Helvetica" charset="0"/>
                <a:sym typeface="Helvetica Light"/>
              </a:defRPr>
            </a:lvl5pPr>
            <a:lvl6pPr marL="2617545"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6pPr>
            <a:lvl7pPr marL="3062034"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7pPr>
            <a:lvl8pPr marL="3506523"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8pPr>
            <a:lvl9pPr marL="3951012"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9pPr>
          </a:lstStyle>
          <a:p>
            <a:pPr marL="0" indent="0" algn="r">
              <a:buNone/>
            </a:pPr>
            <a:r>
              <a:rPr lang="it-IT" b="0" dirty="0"/>
              <a:t>Actors</a:t>
            </a:r>
          </a:p>
          <a:p>
            <a:pPr marL="0" indent="0" algn="r">
              <a:buNone/>
            </a:pPr>
            <a:r>
              <a:rPr lang="it-IT" sz="2800" b="0" dirty="0" err="1"/>
              <a:t>Institutions</a:t>
            </a:r>
            <a:r>
              <a:rPr lang="it-IT" sz="2800" b="0" dirty="0"/>
              <a:t>, </a:t>
            </a:r>
            <a:r>
              <a:rPr lang="it-IT" sz="2800" b="0" dirty="0" err="1"/>
              <a:t>research</a:t>
            </a:r>
            <a:r>
              <a:rPr lang="it-IT" sz="2800" b="0" dirty="0"/>
              <a:t> </a:t>
            </a:r>
            <a:r>
              <a:rPr lang="it-IT" sz="2800" b="0" dirty="0" err="1"/>
              <a:t>organizations</a:t>
            </a:r>
            <a:r>
              <a:rPr lang="it-IT" sz="2800" b="0" dirty="0"/>
              <a:t>, </a:t>
            </a:r>
            <a:r>
              <a:rPr lang="it-IT" sz="2800" b="0" dirty="0" err="1"/>
              <a:t>funders</a:t>
            </a:r>
            <a:r>
              <a:rPr lang="it-IT" sz="2800" b="0" dirty="0"/>
              <a:t>, </a:t>
            </a:r>
            <a:r>
              <a:rPr lang="it-IT" sz="2800" b="0" dirty="0" err="1"/>
              <a:t>content</a:t>
            </a:r>
            <a:r>
              <a:rPr lang="it-IT" sz="2800" b="0" dirty="0"/>
              <a:t> providers, </a:t>
            </a:r>
            <a:r>
              <a:rPr lang="it-IT" sz="2800" b="0" dirty="0" err="1"/>
              <a:t>researchers</a:t>
            </a:r>
            <a:r>
              <a:rPr lang="it-IT" sz="2800" b="0" dirty="0"/>
              <a:t>, </a:t>
            </a:r>
            <a:r>
              <a:rPr lang="it-IT" sz="2800" b="0" dirty="0" err="1"/>
              <a:t>SMEs</a:t>
            </a:r>
            <a:r>
              <a:rPr lang="it-IT" sz="2800" b="0" dirty="0"/>
              <a:t>, etc.</a:t>
            </a:r>
          </a:p>
        </p:txBody>
      </p:sp>
      <p:pic>
        <p:nvPicPr>
          <p:cNvPr id="7" name="Picture 6">
            <a:extLst>
              <a:ext uri="{FF2B5EF4-FFF2-40B4-BE49-F238E27FC236}">
                <a16:creationId xmlns:a16="http://schemas.microsoft.com/office/drawing/2014/main" id="{E3264D46-7E36-D14A-B83C-F15E01B4A3EC}"/>
              </a:ext>
            </a:extLst>
          </p:cNvPr>
          <p:cNvPicPr>
            <a:picLocks noChangeAspect="1"/>
          </p:cNvPicPr>
          <p:nvPr/>
        </p:nvPicPr>
        <p:blipFill>
          <a:blip r:embed="rId6"/>
          <a:stretch>
            <a:fillRect/>
          </a:stretch>
        </p:blipFill>
        <p:spPr>
          <a:xfrm>
            <a:off x="1997122" y="6156496"/>
            <a:ext cx="4865154" cy="1887781"/>
          </a:xfrm>
          <a:prstGeom prst="rect">
            <a:avLst/>
          </a:prstGeom>
        </p:spPr>
      </p:pic>
      <p:pic>
        <p:nvPicPr>
          <p:cNvPr id="43" name="Picture 42">
            <a:extLst>
              <a:ext uri="{FF2B5EF4-FFF2-40B4-BE49-F238E27FC236}">
                <a16:creationId xmlns:a16="http://schemas.microsoft.com/office/drawing/2014/main" id="{D3B9368F-6D6B-8F48-9EA6-A964EAF6622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50149" y="4620048"/>
            <a:ext cx="824747" cy="770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 name="Picture 40">
            <a:extLst>
              <a:ext uri="{FF2B5EF4-FFF2-40B4-BE49-F238E27FC236}">
                <a16:creationId xmlns:a16="http://schemas.microsoft.com/office/drawing/2014/main" id="{621DDEB5-2F80-DC42-AE3C-5C8ADA240BD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913034" y="4592468"/>
            <a:ext cx="868295" cy="8956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38">
            <a:extLst>
              <a:ext uri="{FF2B5EF4-FFF2-40B4-BE49-F238E27FC236}">
                <a16:creationId xmlns:a16="http://schemas.microsoft.com/office/drawing/2014/main" id="{616F5D45-60B6-E340-A238-4FBAF5590B2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091590" y="4607434"/>
            <a:ext cx="730858" cy="7584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0E81C742-372A-C945-A6C1-501029FF38E1}"/>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2046434" y="4592468"/>
            <a:ext cx="840995" cy="7529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34">
            <a:extLst>
              <a:ext uri="{FF2B5EF4-FFF2-40B4-BE49-F238E27FC236}">
                <a16:creationId xmlns:a16="http://schemas.microsoft.com/office/drawing/2014/main" id="{ADEEE794-0A0D-7448-884E-07F32699D2AF}"/>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665280" y="4486889"/>
            <a:ext cx="1450338" cy="1048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32">
            <a:extLst>
              <a:ext uri="{FF2B5EF4-FFF2-40B4-BE49-F238E27FC236}">
                <a16:creationId xmlns:a16="http://schemas.microsoft.com/office/drawing/2014/main" id="{CF11738C-127E-7E44-88B8-01F22D77CEA2}"/>
              </a:ext>
            </a:extLst>
          </p:cNvPr>
          <p:cNvPicPr>
            <a:picLocks noChangeAspect="1"/>
          </p:cNvPicPr>
          <p:nvPr/>
        </p:nvPicPr>
        <p:blipFill>
          <a:blip r:embed="rId12"/>
          <a:stretch>
            <a:fillRect/>
          </a:stretch>
        </p:blipFill>
        <p:spPr>
          <a:xfrm>
            <a:off x="13111415" y="4543689"/>
            <a:ext cx="840995" cy="786050"/>
          </a:xfrm>
          <a:prstGeom prst="rect">
            <a:avLst/>
          </a:prstGeom>
        </p:spPr>
      </p:pic>
    </p:spTree>
    <p:extLst>
      <p:ext uri="{BB962C8B-B14F-4D97-AF65-F5344CB8AC3E}">
        <p14:creationId xmlns:p14="http://schemas.microsoft.com/office/powerpoint/2010/main" val="160471408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9039857-57D8-ED4B-B475-9C32F7AB121B}"/>
              </a:ext>
            </a:extLst>
          </p:cNvPr>
          <p:cNvSpPr>
            <a:spLocks noGrp="1"/>
          </p:cNvSpPr>
          <p:nvPr>
            <p:ph type="body" sz="quarter" idx="16"/>
          </p:nvPr>
        </p:nvSpPr>
        <p:spPr>
          <a:xfrm>
            <a:off x="4209397" y="7700469"/>
            <a:ext cx="7901640" cy="521325"/>
          </a:xfrm>
        </p:spPr>
        <p:txBody>
          <a:bodyPr/>
          <a:lstStyle/>
          <a:p>
            <a:pPr algn="ctr">
              <a:spcBef>
                <a:spcPts val="900"/>
              </a:spcBef>
            </a:pPr>
            <a:r>
              <a:rPr lang="it-IT" sz="2800" dirty="0"/>
              <a:t>Paolo Manghi	 </a:t>
            </a:r>
          </a:p>
          <a:p>
            <a:pPr algn="ctr">
              <a:spcBef>
                <a:spcPts val="900"/>
              </a:spcBef>
            </a:pPr>
            <a:r>
              <a:rPr lang="it-IT" sz="2800" b="0" dirty="0" err="1"/>
              <a:t>paolo.manghi@isti.cnr.it</a:t>
            </a:r>
            <a:endParaRPr lang="it-IT" sz="2800" b="0" dirty="0"/>
          </a:p>
          <a:p>
            <a:pPr algn="ctr">
              <a:spcBef>
                <a:spcPts val="900"/>
              </a:spcBef>
            </a:pPr>
            <a:endParaRPr lang="it-IT" sz="1400" dirty="0"/>
          </a:p>
          <a:p>
            <a:pPr algn="ctr">
              <a:spcBef>
                <a:spcPts val="900"/>
              </a:spcBef>
            </a:pPr>
            <a:r>
              <a:rPr lang="it-IT" sz="2800" dirty="0"/>
              <a:t>Alessia Bardi </a:t>
            </a:r>
          </a:p>
          <a:p>
            <a:pPr algn="ctr">
              <a:spcBef>
                <a:spcPts val="900"/>
              </a:spcBef>
            </a:pPr>
            <a:r>
              <a:rPr lang="it-IT" sz="2800" b="0" dirty="0" err="1"/>
              <a:t>alessia.bardi@isti.cnr.it</a:t>
            </a:r>
            <a:r>
              <a:rPr lang="it-IT" sz="2800" b="0" dirty="0"/>
              <a:t> </a:t>
            </a:r>
          </a:p>
        </p:txBody>
      </p:sp>
    </p:spTree>
    <p:extLst>
      <p:ext uri="{BB962C8B-B14F-4D97-AF65-F5344CB8AC3E}">
        <p14:creationId xmlns:p14="http://schemas.microsoft.com/office/powerpoint/2010/main" val="169206753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21"/>
          </p:nvPr>
        </p:nvSpPr>
        <p:spPr>
          <a:xfrm>
            <a:off x="1341796" y="115564"/>
            <a:ext cx="13572408" cy="1476277"/>
          </a:xfrm>
        </p:spPr>
        <p:txBody>
          <a:bodyPr>
            <a:normAutofit/>
          </a:bodyPr>
          <a:lstStyle/>
          <a:p>
            <a:pPr>
              <a:spcBef>
                <a:spcPts val="900"/>
              </a:spcBef>
            </a:pPr>
            <a:r>
              <a:rPr lang="it-IT" sz="4800" dirty="0" err="1"/>
              <a:t>Supporting</a:t>
            </a:r>
            <a:r>
              <a:rPr lang="it-IT" sz="4800" dirty="0"/>
              <a:t> Open Science </a:t>
            </a:r>
            <a:r>
              <a:rPr lang="it-IT" sz="4800" dirty="0" err="1"/>
              <a:t>scholarly</a:t>
            </a:r>
            <a:r>
              <a:rPr lang="it-IT" sz="4800" dirty="0"/>
              <a:t> </a:t>
            </a:r>
            <a:r>
              <a:rPr lang="it-IT" sz="4800" dirty="0" err="1"/>
              <a:t>communication</a:t>
            </a:r>
            <a:r>
              <a:rPr lang="it-IT" sz="4800" dirty="0"/>
              <a:t> </a:t>
            </a:r>
            <a:r>
              <a:rPr lang="it-IT" sz="4800" dirty="0" err="1"/>
              <a:t>workflows</a:t>
            </a:r>
            <a:endParaRPr lang="it-IT" sz="4800" dirty="0"/>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2724467679"/>
              </p:ext>
            </p:extLst>
          </p:nvPr>
        </p:nvGraphicFramePr>
        <p:xfrm>
          <a:off x="969252" y="1484026"/>
          <a:ext cx="14384324" cy="67337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p:cNvPicPr>
            <a:picLocks noChangeAspect="1"/>
          </p:cNvPicPr>
          <p:nvPr/>
        </p:nvPicPr>
        <p:blipFill>
          <a:blip r:embed="rId8"/>
          <a:stretch>
            <a:fillRect/>
          </a:stretch>
        </p:blipFill>
        <p:spPr>
          <a:xfrm>
            <a:off x="1153673" y="5824157"/>
            <a:ext cx="2063749" cy="1737568"/>
          </a:xfrm>
          <a:prstGeom prst="rect">
            <a:avLst/>
          </a:prstGeom>
        </p:spPr>
      </p:pic>
      <p:pic>
        <p:nvPicPr>
          <p:cNvPr id="9" name="Picture 8"/>
          <p:cNvPicPr>
            <a:picLocks noChangeAspect="1"/>
          </p:cNvPicPr>
          <p:nvPr/>
        </p:nvPicPr>
        <p:blipFill>
          <a:blip r:embed="rId9"/>
          <a:stretch>
            <a:fillRect/>
          </a:stretch>
        </p:blipFill>
        <p:spPr>
          <a:xfrm>
            <a:off x="1162843" y="4096957"/>
            <a:ext cx="2009423" cy="1699380"/>
          </a:xfrm>
          <a:prstGeom prst="rect">
            <a:avLst/>
          </a:prstGeom>
        </p:spPr>
      </p:pic>
      <p:grpSp>
        <p:nvGrpSpPr>
          <p:cNvPr id="10" name="Group 9">
            <a:extLst>
              <a:ext uri="{FF2B5EF4-FFF2-40B4-BE49-F238E27FC236}">
                <a16:creationId xmlns:a16="http://schemas.microsoft.com/office/drawing/2014/main" id="{F7D93BA2-471F-E04A-BF0F-A6CECE8334BD}"/>
              </a:ext>
            </a:extLst>
          </p:cNvPr>
          <p:cNvGrpSpPr/>
          <p:nvPr/>
        </p:nvGrpSpPr>
        <p:grpSpPr>
          <a:xfrm>
            <a:off x="5795817" y="7119955"/>
            <a:ext cx="6109601" cy="2024045"/>
            <a:chOff x="8450323" y="1116825"/>
            <a:chExt cx="5023856" cy="1504173"/>
          </a:xfrm>
        </p:grpSpPr>
        <p:pic>
          <p:nvPicPr>
            <p:cNvPr id="11" name="Picture 10">
              <a:extLst>
                <a:ext uri="{FF2B5EF4-FFF2-40B4-BE49-F238E27FC236}">
                  <a16:creationId xmlns:a16="http://schemas.microsoft.com/office/drawing/2014/main" id="{43128EA5-7BD7-7842-B378-578DD60D7C1D}"/>
                </a:ext>
              </a:extLst>
            </p:cNvPr>
            <p:cNvPicPr>
              <a:picLocks noChangeAspect="1"/>
            </p:cNvPicPr>
            <p:nvPr/>
          </p:nvPicPr>
          <p:blipFill rotWithShape="1">
            <a:blip r:embed="rId10">
              <a:extLst>
                <a:ext uri="{28A0092B-C50C-407E-A947-70E740481C1C}">
                  <a14:useLocalDpi xmlns:a14="http://schemas.microsoft.com/office/drawing/2010/main" val="0"/>
                </a:ext>
              </a:extLst>
            </a:blip>
            <a:srcRect l="67724" t="17304" r="-584" b="14768"/>
            <a:stretch/>
          </p:blipFill>
          <p:spPr>
            <a:xfrm>
              <a:off x="11904958" y="1207047"/>
              <a:ext cx="1569221" cy="888777"/>
            </a:xfrm>
            <a:prstGeom prst="rect">
              <a:avLst/>
            </a:prstGeom>
          </p:spPr>
        </p:pic>
        <p:pic>
          <p:nvPicPr>
            <p:cNvPr id="12" name="Picture 11">
              <a:extLst>
                <a:ext uri="{FF2B5EF4-FFF2-40B4-BE49-F238E27FC236}">
                  <a16:creationId xmlns:a16="http://schemas.microsoft.com/office/drawing/2014/main" id="{23093B11-9D20-7D44-8D18-1B5E4E3219F4}"/>
                </a:ext>
              </a:extLst>
            </p:cNvPr>
            <p:cNvPicPr>
              <a:picLocks noChangeAspect="1"/>
            </p:cNvPicPr>
            <p:nvPr/>
          </p:nvPicPr>
          <p:blipFill rotWithShape="1">
            <a:blip r:embed="rId11">
              <a:extLst>
                <a:ext uri="{28A0092B-C50C-407E-A947-70E740481C1C}">
                  <a14:useLocalDpi xmlns:a14="http://schemas.microsoft.com/office/drawing/2010/main" val="0"/>
                </a:ext>
              </a:extLst>
            </a:blip>
            <a:srcRect l="67097"/>
            <a:stretch/>
          </p:blipFill>
          <p:spPr>
            <a:xfrm>
              <a:off x="10282313" y="1116825"/>
              <a:ext cx="1526717" cy="1095469"/>
            </a:xfrm>
            <a:prstGeom prst="rect">
              <a:avLst/>
            </a:prstGeom>
          </p:spPr>
        </p:pic>
        <p:pic>
          <p:nvPicPr>
            <p:cNvPr id="13" name="Picture 12">
              <a:extLst>
                <a:ext uri="{FF2B5EF4-FFF2-40B4-BE49-F238E27FC236}">
                  <a16:creationId xmlns:a16="http://schemas.microsoft.com/office/drawing/2014/main" id="{49C9FBC6-BDF3-F84C-AEDF-35120385F9F5}"/>
                </a:ext>
              </a:extLst>
            </p:cNvPr>
            <p:cNvPicPr>
              <a:picLocks noChangeAspect="1"/>
            </p:cNvPicPr>
            <p:nvPr/>
          </p:nvPicPr>
          <p:blipFill rotWithShape="1">
            <a:blip r:embed="rId12">
              <a:extLst>
                <a:ext uri="{28A0092B-C50C-407E-A947-70E740481C1C}">
                  <a14:useLocalDpi xmlns:a14="http://schemas.microsoft.com/office/drawing/2010/main" val="0"/>
                </a:ext>
              </a:extLst>
            </a:blip>
            <a:srcRect l="66734"/>
            <a:stretch/>
          </p:blipFill>
          <p:spPr>
            <a:xfrm>
              <a:off x="9177903" y="1670214"/>
              <a:ext cx="1513714" cy="950784"/>
            </a:xfrm>
            <a:prstGeom prst="rect">
              <a:avLst/>
            </a:prstGeom>
          </p:spPr>
        </p:pic>
        <p:pic>
          <p:nvPicPr>
            <p:cNvPr id="14" name="Picture 13">
              <a:extLst>
                <a:ext uri="{FF2B5EF4-FFF2-40B4-BE49-F238E27FC236}">
                  <a16:creationId xmlns:a16="http://schemas.microsoft.com/office/drawing/2014/main" id="{E7F088A5-7588-434D-BE04-196572FCE93D}"/>
                </a:ext>
              </a:extLst>
            </p:cNvPr>
            <p:cNvPicPr>
              <a:picLocks noChangeAspect="1"/>
            </p:cNvPicPr>
            <p:nvPr/>
          </p:nvPicPr>
          <p:blipFill rotWithShape="1">
            <a:blip r:embed="rId13">
              <a:extLst>
                <a:ext uri="{28A0092B-C50C-407E-A947-70E740481C1C}">
                  <a14:useLocalDpi xmlns:a14="http://schemas.microsoft.com/office/drawing/2010/main" val="0"/>
                </a:ext>
              </a:extLst>
            </a:blip>
            <a:srcRect l="66466"/>
            <a:stretch/>
          </p:blipFill>
          <p:spPr>
            <a:xfrm>
              <a:off x="8450323" y="1133992"/>
              <a:ext cx="1629868" cy="992122"/>
            </a:xfrm>
            <a:prstGeom prst="rect">
              <a:avLst/>
            </a:prstGeom>
          </p:spPr>
        </p:pic>
        <p:pic>
          <p:nvPicPr>
            <p:cNvPr id="15" name="Picture 14">
              <a:extLst>
                <a:ext uri="{FF2B5EF4-FFF2-40B4-BE49-F238E27FC236}">
                  <a16:creationId xmlns:a16="http://schemas.microsoft.com/office/drawing/2014/main" id="{75EF2AC6-930A-8540-B3FB-8F24DC6ADFC2}"/>
                </a:ext>
              </a:extLst>
            </p:cNvPr>
            <p:cNvPicPr>
              <a:picLocks noChangeAspect="1"/>
            </p:cNvPicPr>
            <p:nvPr/>
          </p:nvPicPr>
          <p:blipFill rotWithShape="1">
            <a:blip r:embed="rId14">
              <a:extLst>
                <a:ext uri="{28A0092B-C50C-407E-A947-70E740481C1C}">
                  <a14:useLocalDpi xmlns:a14="http://schemas.microsoft.com/office/drawing/2010/main" val="0"/>
                </a:ext>
              </a:extLst>
            </a:blip>
            <a:srcRect l="66646"/>
            <a:stretch/>
          </p:blipFill>
          <p:spPr>
            <a:xfrm>
              <a:off x="10961518" y="1670214"/>
              <a:ext cx="1531249" cy="950784"/>
            </a:xfrm>
            <a:prstGeom prst="rect">
              <a:avLst/>
            </a:prstGeom>
          </p:spPr>
        </p:pic>
      </p:grpSp>
      <p:pic>
        <p:nvPicPr>
          <p:cNvPr id="16" name="Picture 15">
            <a:extLst>
              <a:ext uri="{FF2B5EF4-FFF2-40B4-BE49-F238E27FC236}">
                <a16:creationId xmlns:a16="http://schemas.microsoft.com/office/drawing/2014/main" id="{D7F0DB80-4E1E-4848-988F-8A7B480FF404}"/>
              </a:ext>
            </a:extLst>
          </p:cNvPr>
          <p:cNvPicPr>
            <a:picLocks noChangeAspect="1"/>
          </p:cNvPicPr>
          <p:nvPr/>
        </p:nvPicPr>
        <p:blipFill>
          <a:blip r:embed="rId15"/>
          <a:stretch>
            <a:fillRect/>
          </a:stretch>
        </p:blipFill>
        <p:spPr>
          <a:xfrm>
            <a:off x="11762959" y="1021773"/>
            <a:ext cx="3590617" cy="1359638"/>
          </a:xfrm>
          <a:prstGeom prst="rect">
            <a:avLst/>
          </a:prstGeom>
        </p:spPr>
      </p:pic>
    </p:spTree>
    <p:extLst>
      <p:ext uri="{BB962C8B-B14F-4D97-AF65-F5344CB8AC3E}">
        <p14:creationId xmlns:p14="http://schemas.microsoft.com/office/powerpoint/2010/main" val="420153071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8C4B60A-CA21-BE48-8FAD-EE6F8CEC4E2E}"/>
              </a:ext>
            </a:extLst>
          </p:cNvPr>
          <p:cNvSpPr>
            <a:spLocks noGrp="1"/>
          </p:cNvSpPr>
          <p:nvPr>
            <p:ph type="body" sz="quarter" idx="21"/>
          </p:nvPr>
        </p:nvSpPr>
        <p:spPr/>
        <p:txBody>
          <a:bodyPr>
            <a:normAutofit fontScale="92500"/>
          </a:bodyPr>
          <a:lstStyle/>
          <a:p>
            <a:r>
              <a:rPr lang="it-IT" dirty="0"/>
              <a:t>Science </a:t>
            </a:r>
            <a:r>
              <a:rPr lang="it-IT" dirty="0" err="1"/>
              <a:t>publishing</a:t>
            </a:r>
            <a:r>
              <a:rPr lang="it-IT" dirty="0"/>
              <a:t>, </a:t>
            </a:r>
            <a:r>
              <a:rPr lang="it-IT" dirty="0" err="1"/>
              <a:t>evaluation</a:t>
            </a:r>
            <a:r>
              <a:rPr lang="it-IT" dirty="0"/>
              <a:t>, and </a:t>
            </a:r>
            <a:r>
              <a:rPr lang="it-IT" dirty="0" err="1"/>
              <a:t>monitoring</a:t>
            </a:r>
            <a:endParaRPr lang="it-IT" dirty="0"/>
          </a:p>
        </p:txBody>
      </p:sp>
      <p:pic>
        <p:nvPicPr>
          <p:cNvPr id="8" name="Picture 7">
            <a:extLst>
              <a:ext uri="{FF2B5EF4-FFF2-40B4-BE49-F238E27FC236}">
                <a16:creationId xmlns:a16="http://schemas.microsoft.com/office/drawing/2014/main" id="{B4E12E73-46F8-CD49-B020-FDD816BAC660}"/>
              </a:ext>
            </a:extLst>
          </p:cNvPr>
          <p:cNvPicPr>
            <a:picLocks noChangeAspect="1"/>
          </p:cNvPicPr>
          <p:nvPr/>
        </p:nvPicPr>
        <p:blipFill>
          <a:blip r:embed="rId3"/>
          <a:stretch>
            <a:fillRect/>
          </a:stretch>
        </p:blipFill>
        <p:spPr>
          <a:xfrm rot="1579330" flipH="1">
            <a:off x="6758463" y="1790167"/>
            <a:ext cx="1817739" cy="1847322"/>
          </a:xfrm>
          <a:prstGeom prst="rect">
            <a:avLst/>
          </a:prstGeom>
        </p:spPr>
      </p:pic>
      <p:pic>
        <p:nvPicPr>
          <p:cNvPr id="10" name="Picture 9">
            <a:extLst>
              <a:ext uri="{FF2B5EF4-FFF2-40B4-BE49-F238E27FC236}">
                <a16:creationId xmlns:a16="http://schemas.microsoft.com/office/drawing/2014/main" id="{369C37C3-CE64-354E-A6DE-DDCEAAE27A61}"/>
              </a:ext>
            </a:extLst>
          </p:cNvPr>
          <p:cNvPicPr>
            <a:picLocks noChangeAspect="1"/>
          </p:cNvPicPr>
          <p:nvPr/>
        </p:nvPicPr>
        <p:blipFill>
          <a:blip r:embed="rId4"/>
          <a:stretch>
            <a:fillRect/>
          </a:stretch>
        </p:blipFill>
        <p:spPr>
          <a:xfrm>
            <a:off x="2079811" y="1853382"/>
            <a:ext cx="3508009" cy="2334949"/>
          </a:xfrm>
          <a:prstGeom prst="rect">
            <a:avLst/>
          </a:prstGeom>
        </p:spPr>
      </p:pic>
      <p:sp>
        <p:nvSpPr>
          <p:cNvPr id="14" name="TextBox 13">
            <a:extLst>
              <a:ext uri="{FF2B5EF4-FFF2-40B4-BE49-F238E27FC236}">
                <a16:creationId xmlns:a16="http://schemas.microsoft.com/office/drawing/2014/main" id="{FA5AFB05-8898-2741-B49B-C87F21D5B9D3}"/>
              </a:ext>
            </a:extLst>
          </p:cNvPr>
          <p:cNvSpPr txBox="1"/>
          <p:nvPr/>
        </p:nvSpPr>
        <p:spPr>
          <a:xfrm>
            <a:off x="9532762" y="1788373"/>
            <a:ext cx="3159519" cy="212750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kumimoji="0" lang="it-IT" sz="6600" b="1" i="0" u="none" strike="noStrike" cap="none" spc="0" normalizeH="0" baseline="0" dirty="0">
                <a:ln>
                  <a:noFill/>
                </a:ln>
                <a:solidFill>
                  <a:srgbClr val="FFC000"/>
                </a:solidFill>
                <a:effectLst/>
                <a:uFillTx/>
                <a:latin typeface="+mn-lt"/>
                <a:ea typeface="+mn-ea"/>
                <a:cs typeface="+mn-cs"/>
                <a:sym typeface="Helvetica Light"/>
              </a:rPr>
              <a:t>Open</a:t>
            </a:r>
          </a:p>
          <a:p>
            <a:pPr marL="0" marR="0" indent="0" algn="ctr" defTabSz="547687" rtl="0" fontAlgn="auto" latinLnBrk="0" hangingPunct="0">
              <a:lnSpc>
                <a:spcPct val="100000"/>
              </a:lnSpc>
              <a:spcBef>
                <a:spcPts val="0"/>
              </a:spcBef>
              <a:spcAft>
                <a:spcPts val="0"/>
              </a:spcAft>
              <a:buClrTx/>
              <a:buSzTx/>
              <a:buFontTx/>
              <a:buNone/>
              <a:tabLst/>
            </a:pPr>
            <a:r>
              <a:rPr kumimoji="0" lang="it-IT" sz="6600" b="1" i="0" u="none" strike="noStrike" cap="none" spc="0" normalizeH="0" baseline="0" dirty="0">
                <a:ln>
                  <a:noFill/>
                </a:ln>
                <a:solidFill>
                  <a:srgbClr val="FFC000"/>
                </a:solidFill>
                <a:effectLst/>
                <a:uFillTx/>
                <a:latin typeface="+mn-lt"/>
                <a:ea typeface="+mn-ea"/>
                <a:cs typeface="+mn-cs"/>
                <a:sym typeface="Helvetica Light"/>
              </a:rPr>
              <a:t>Science</a:t>
            </a:r>
          </a:p>
        </p:txBody>
      </p:sp>
      <p:grpSp>
        <p:nvGrpSpPr>
          <p:cNvPr id="17" name="Group 16">
            <a:extLst>
              <a:ext uri="{FF2B5EF4-FFF2-40B4-BE49-F238E27FC236}">
                <a16:creationId xmlns:a16="http://schemas.microsoft.com/office/drawing/2014/main" id="{C4FE0BC9-0C5B-4344-B82C-8C7C31CC00F6}"/>
              </a:ext>
            </a:extLst>
          </p:cNvPr>
          <p:cNvGrpSpPr/>
          <p:nvPr/>
        </p:nvGrpSpPr>
        <p:grpSpPr>
          <a:xfrm>
            <a:off x="2183641" y="4557687"/>
            <a:ext cx="4528492" cy="3588589"/>
            <a:chOff x="1870635" y="7090832"/>
            <a:chExt cx="6096000" cy="3429000"/>
          </a:xfrm>
        </p:grpSpPr>
        <p:pic>
          <p:nvPicPr>
            <p:cNvPr id="15" name="Picture 14">
              <a:extLst>
                <a:ext uri="{FF2B5EF4-FFF2-40B4-BE49-F238E27FC236}">
                  <a16:creationId xmlns:a16="http://schemas.microsoft.com/office/drawing/2014/main" id="{D263CDEF-683A-5146-A7FA-3497DCBCDABA}"/>
                </a:ext>
              </a:extLst>
            </p:cNvPr>
            <p:cNvPicPr>
              <a:picLocks noChangeAspect="1"/>
            </p:cNvPicPr>
            <p:nvPr/>
          </p:nvPicPr>
          <p:blipFill>
            <a:blip r:embed="rId5"/>
            <a:stretch>
              <a:fillRect/>
            </a:stretch>
          </p:blipFill>
          <p:spPr>
            <a:xfrm>
              <a:off x="1870635" y="7090832"/>
              <a:ext cx="6096000" cy="3429000"/>
            </a:xfrm>
            <a:prstGeom prst="rect">
              <a:avLst/>
            </a:prstGeom>
          </p:spPr>
        </p:pic>
        <p:pic>
          <p:nvPicPr>
            <p:cNvPr id="16" name="Picture 15">
              <a:extLst>
                <a:ext uri="{FF2B5EF4-FFF2-40B4-BE49-F238E27FC236}">
                  <a16:creationId xmlns:a16="http://schemas.microsoft.com/office/drawing/2014/main" id="{001A1146-95B4-B546-A263-1E4D51D4C146}"/>
                </a:ext>
              </a:extLst>
            </p:cNvPr>
            <p:cNvPicPr>
              <a:picLocks noChangeAspect="1"/>
            </p:cNvPicPr>
            <p:nvPr/>
          </p:nvPicPr>
          <p:blipFill>
            <a:blip r:embed="rId6"/>
            <a:stretch>
              <a:fillRect/>
            </a:stretch>
          </p:blipFill>
          <p:spPr>
            <a:xfrm>
              <a:off x="2079811" y="7361078"/>
              <a:ext cx="1012286" cy="1113515"/>
            </a:xfrm>
            <a:prstGeom prst="rect">
              <a:avLst/>
            </a:prstGeom>
          </p:spPr>
        </p:pic>
      </p:grpSp>
      <p:grpSp>
        <p:nvGrpSpPr>
          <p:cNvPr id="19" name="Group 18">
            <a:extLst>
              <a:ext uri="{FF2B5EF4-FFF2-40B4-BE49-F238E27FC236}">
                <a16:creationId xmlns:a16="http://schemas.microsoft.com/office/drawing/2014/main" id="{87A10832-AF36-D24B-ABA4-552CD3AAA395}"/>
              </a:ext>
            </a:extLst>
          </p:cNvPr>
          <p:cNvGrpSpPr/>
          <p:nvPr/>
        </p:nvGrpSpPr>
        <p:grpSpPr>
          <a:xfrm>
            <a:off x="8779594" y="4000924"/>
            <a:ext cx="4828721" cy="4861704"/>
            <a:chOff x="9152214" y="3943628"/>
            <a:chExt cx="4828721" cy="4861704"/>
          </a:xfrm>
        </p:grpSpPr>
        <p:grpSp>
          <p:nvGrpSpPr>
            <p:cNvPr id="12" name="Group 11">
              <a:extLst>
                <a:ext uri="{FF2B5EF4-FFF2-40B4-BE49-F238E27FC236}">
                  <a16:creationId xmlns:a16="http://schemas.microsoft.com/office/drawing/2014/main" id="{165F04BE-6EA0-BD4E-87B3-3A332E161254}"/>
                </a:ext>
              </a:extLst>
            </p:cNvPr>
            <p:cNvGrpSpPr/>
            <p:nvPr/>
          </p:nvGrpSpPr>
          <p:grpSpPr>
            <a:xfrm>
              <a:off x="9152214" y="3943628"/>
              <a:ext cx="4828721" cy="4861704"/>
              <a:chOff x="10107077" y="3572068"/>
              <a:chExt cx="4828721" cy="4861704"/>
            </a:xfrm>
          </p:grpSpPr>
          <p:pic>
            <p:nvPicPr>
              <p:cNvPr id="6" name="Picture 5">
                <a:extLst>
                  <a:ext uri="{FF2B5EF4-FFF2-40B4-BE49-F238E27FC236}">
                    <a16:creationId xmlns:a16="http://schemas.microsoft.com/office/drawing/2014/main" id="{9E5C6F12-61D3-8344-B649-FA533F9E9625}"/>
                  </a:ext>
                </a:extLst>
              </p:cNvPr>
              <p:cNvPicPr>
                <a:picLocks noChangeAspect="1"/>
              </p:cNvPicPr>
              <p:nvPr/>
            </p:nvPicPr>
            <p:blipFill>
              <a:blip r:embed="rId7"/>
              <a:stretch>
                <a:fillRect/>
              </a:stretch>
            </p:blipFill>
            <p:spPr>
              <a:xfrm>
                <a:off x="10107077" y="3572068"/>
                <a:ext cx="4828721" cy="4861704"/>
              </a:xfrm>
              <a:prstGeom prst="rect">
                <a:avLst/>
              </a:prstGeom>
              <a:ln>
                <a:solidFill>
                  <a:schemeClr val="accent1"/>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F08BAF89-0A34-364B-819B-8AD5C7E09ED1}"/>
                  </a:ext>
                </a:extLst>
              </p:cNvPr>
              <p:cNvPicPr>
                <a:picLocks noChangeAspect="1"/>
              </p:cNvPicPr>
              <p:nvPr/>
            </p:nvPicPr>
            <p:blipFill>
              <a:blip r:embed="rId6"/>
              <a:stretch>
                <a:fillRect/>
              </a:stretch>
            </p:blipFill>
            <p:spPr>
              <a:xfrm>
                <a:off x="10291483" y="5274707"/>
                <a:ext cx="1083866" cy="1192253"/>
              </a:xfrm>
              <a:prstGeom prst="rect">
                <a:avLst/>
              </a:prstGeom>
            </p:spPr>
          </p:pic>
        </p:grpSp>
        <p:pic>
          <p:nvPicPr>
            <p:cNvPr id="18" name="Picture 17">
              <a:extLst>
                <a:ext uri="{FF2B5EF4-FFF2-40B4-BE49-F238E27FC236}">
                  <a16:creationId xmlns:a16="http://schemas.microsoft.com/office/drawing/2014/main" id="{46953B48-7603-8F41-AF92-34F8D41A808C}"/>
                </a:ext>
              </a:extLst>
            </p:cNvPr>
            <p:cNvPicPr>
              <a:picLocks noChangeAspect="1"/>
            </p:cNvPicPr>
            <p:nvPr/>
          </p:nvPicPr>
          <p:blipFill>
            <a:blip r:embed="rId8"/>
            <a:stretch>
              <a:fillRect/>
            </a:stretch>
          </p:blipFill>
          <p:spPr>
            <a:xfrm>
              <a:off x="9223930" y="4031911"/>
              <a:ext cx="908235" cy="628372"/>
            </a:xfrm>
            <a:prstGeom prst="rect">
              <a:avLst/>
            </a:prstGeom>
          </p:spPr>
        </p:pic>
      </p:grpSp>
    </p:spTree>
    <p:extLst>
      <p:ext uri="{BB962C8B-B14F-4D97-AF65-F5344CB8AC3E}">
        <p14:creationId xmlns:p14="http://schemas.microsoft.com/office/powerpoint/2010/main" val="42789138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72561" y="1801504"/>
            <a:ext cx="8575905" cy="6523630"/>
          </a:xfrm>
        </p:spPr>
        <p:txBody>
          <a:bodyPr>
            <a:normAutofit lnSpcReduction="10000"/>
          </a:bodyPr>
          <a:lstStyle/>
          <a:p>
            <a:pPr marL="0" indent="0">
              <a:buNone/>
            </a:pPr>
            <a:r>
              <a:rPr lang="en-US" b="0" dirty="0"/>
              <a:t>Providing an </a:t>
            </a:r>
            <a:r>
              <a:rPr lang="en-US" b="0" dirty="0">
                <a:solidFill>
                  <a:srgbClr val="4687E6"/>
                </a:solidFill>
                <a:ea typeface="+mn-ea"/>
                <a:cs typeface="+mn-cs"/>
              </a:rPr>
              <a:t>open metadata </a:t>
            </a:r>
            <a:r>
              <a:rPr lang="en-US" b="0" dirty="0"/>
              <a:t>research graph of interlinked </a:t>
            </a:r>
            <a:r>
              <a:rPr lang="en-US" b="0" dirty="0">
                <a:solidFill>
                  <a:srgbClr val="4687E6"/>
                </a:solidFill>
                <a:ea typeface="+mn-ea"/>
                <a:cs typeface="+mn-cs"/>
              </a:rPr>
              <a:t>scientific products</a:t>
            </a:r>
            <a:r>
              <a:rPr lang="en-US" b="0" dirty="0"/>
              <a:t>, with </a:t>
            </a:r>
            <a:r>
              <a:rPr lang="en-US" b="0" dirty="0">
                <a:solidFill>
                  <a:srgbClr val="4687E6"/>
                </a:solidFill>
                <a:ea typeface="+mn-ea"/>
                <a:cs typeface="+mn-cs"/>
              </a:rPr>
              <a:t>Open Access information</a:t>
            </a:r>
            <a:r>
              <a:rPr lang="en-US" b="0" dirty="0"/>
              <a:t>, linked to </a:t>
            </a:r>
            <a:r>
              <a:rPr lang="en-US" b="0" dirty="0">
                <a:solidFill>
                  <a:srgbClr val="4687E6"/>
                </a:solidFill>
                <a:ea typeface="+mn-ea"/>
                <a:cs typeface="+mn-cs"/>
              </a:rPr>
              <a:t>funding information </a:t>
            </a:r>
            <a:r>
              <a:rPr lang="en-US" b="0" dirty="0"/>
              <a:t>and </a:t>
            </a:r>
            <a:r>
              <a:rPr lang="en-US" b="0" dirty="0">
                <a:solidFill>
                  <a:srgbClr val="4687E6"/>
                </a:solidFill>
                <a:ea typeface="+mn-ea"/>
                <a:cs typeface="+mn-cs"/>
              </a:rPr>
              <a:t>research</a:t>
            </a:r>
            <a:r>
              <a:rPr lang="en-US" b="0" dirty="0"/>
              <a:t> </a:t>
            </a:r>
            <a:r>
              <a:rPr lang="en-US" b="0" dirty="0">
                <a:solidFill>
                  <a:srgbClr val="4687E6"/>
                </a:solidFill>
                <a:ea typeface="+mn-ea"/>
                <a:cs typeface="+mn-cs"/>
              </a:rPr>
              <a:t>communities</a:t>
            </a:r>
            <a:r>
              <a:rPr lang="en-US" dirty="0"/>
              <a:t> </a:t>
            </a:r>
          </a:p>
          <a:p>
            <a:pPr lvl="1"/>
            <a:r>
              <a:rPr lang="en-US" sz="3600" dirty="0">
                <a:solidFill>
                  <a:schemeClr val="bg2">
                    <a:lumMod val="50000"/>
                  </a:schemeClr>
                </a:solidFill>
              </a:rPr>
              <a:t>Monitoring and assessment by </a:t>
            </a:r>
            <a:r>
              <a:rPr lang="en-US" sz="3600" dirty="0"/>
              <a:t>organizations</a:t>
            </a:r>
            <a:r>
              <a:rPr lang="en-US" sz="3600" dirty="0">
                <a:solidFill>
                  <a:schemeClr val="bg2">
                    <a:lumMod val="50000"/>
                  </a:schemeClr>
                </a:solidFill>
              </a:rPr>
              <a:t>, </a:t>
            </a:r>
            <a:r>
              <a:rPr lang="en-US" sz="3600" dirty="0"/>
              <a:t>funders</a:t>
            </a:r>
            <a:r>
              <a:rPr lang="en-US" sz="3600" dirty="0">
                <a:solidFill>
                  <a:schemeClr val="bg2">
                    <a:lumMod val="50000"/>
                  </a:schemeClr>
                </a:solidFill>
              </a:rPr>
              <a:t>, </a:t>
            </a:r>
            <a:r>
              <a:rPr lang="en-US" sz="3600" dirty="0"/>
              <a:t>research infrastructures</a:t>
            </a:r>
            <a:r>
              <a:rPr lang="en-US" sz="3600" dirty="0">
                <a:solidFill>
                  <a:schemeClr val="bg2">
                    <a:lumMod val="50000"/>
                  </a:schemeClr>
                </a:solidFill>
              </a:rPr>
              <a:t>, and </a:t>
            </a:r>
            <a:r>
              <a:rPr lang="en-US" sz="3600" dirty="0"/>
              <a:t>researchers</a:t>
            </a:r>
          </a:p>
          <a:p>
            <a:pPr lvl="1"/>
            <a:r>
              <a:rPr lang="en-US" sz="3600" dirty="0">
                <a:solidFill>
                  <a:schemeClr val="bg2">
                    <a:lumMod val="50000"/>
                  </a:schemeClr>
                </a:solidFill>
              </a:rPr>
              <a:t>Business by </a:t>
            </a:r>
            <a:r>
              <a:rPr lang="en-US" sz="3600" dirty="0"/>
              <a:t>SMEs</a:t>
            </a:r>
          </a:p>
          <a:p>
            <a:pPr lvl="1"/>
            <a:r>
              <a:rPr lang="en-US" sz="3600" dirty="0">
                <a:solidFill>
                  <a:schemeClr val="bg2">
                    <a:lumMod val="50000"/>
                  </a:schemeClr>
                </a:solidFill>
              </a:rPr>
              <a:t>Research by </a:t>
            </a:r>
            <a:r>
              <a:rPr lang="en-US" sz="3600" dirty="0"/>
              <a:t>scientists</a:t>
            </a:r>
          </a:p>
          <a:p>
            <a:pPr marL="0" indent="0">
              <a:buNone/>
            </a:pPr>
            <a:endParaRPr lang="en-US" dirty="0"/>
          </a:p>
        </p:txBody>
      </p:sp>
      <p:sp>
        <p:nvSpPr>
          <p:cNvPr id="3" name="Text Placeholder 2"/>
          <p:cNvSpPr>
            <a:spLocks noGrp="1"/>
          </p:cNvSpPr>
          <p:nvPr>
            <p:ph type="body" sz="quarter" idx="21"/>
          </p:nvPr>
        </p:nvSpPr>
        <p:spPr/>
        <p:txBody>
          <a:bodyPr>
            <a:normAutofit/>
          </a:bodyPr>
          <a:lstStyle/>
          <a:p>
            <a:r>
              <a:rPr lang="en-US" dirty="0"/>
              <a:t>The </a:t>
            </a:r>
            <a:r>
              <a:rPr lang="en-US" dirty="0" err="1"/>
              <a:t>OpenAIRE</a:t>
            </a:r>
            <a:r>
              <a:rPr lang="en-US" dirty="0"/>
              <a:t> research graph</a:t>
            </a:r>
          </a:p>
        </p:txBody>
      </p:sp>
      <p:graphicFrame>
        <p:nvGraphicFramePr>
          <p:cNvPr id="5" name="Diagram 4"/>
          <p:cNvGraphicFramePr/>
          <p:nvPr>
            <p:extLst>
              <p:ext uri="{D42A27DB-BD31-4B8C-83A1-F6EECF244321}">
                <p14:modId xmlns:p14="http://schemas.microsoft.com/office/powerpoint/2010/main" val="2147445105"/>
              </p:ext>
            </p:extLst>
          </p:nvPr>
        </p:nvGraphicFramePr>
        <p:xfrm>
          <a:off x="8408777" y="1484026"/>
          <a:ext cx="7136023" cy="71827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7408192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5AFBCE-CED3-1B44-9CC2-4B03512FE24A}"/>
              </a:ext>
            </a:extLst>
          </p:cNvPr>
          <p:cNvSpPr>
            <a:spLocks noGrp="1"/>
          </p:cNvSpPr>
          <p:nvPr>
            <p:ph type="body" sz="quarter" idx="21"/>
          </p:nvPr>
        </p:nvSpPr>
        <p:spPr>
          <a:xfrm>
            <a:off x="415586" y="0"/>
            <a:ext cx="8629948" cy="1700958"/>
          </a:xfrm>
        </p:spPr>
        <p:txBody>
          <a:bodyPr>
            <a:normAutofit/>
          </a:bodyPr>
          <a:lstStyle/>
          <a:p>
            <a:pPr algn="l"/>
            <a:r>
              <a:rPr lang="en-US" dirty="0" err="1"/>
              <a:t>OpenAIRE</a:t>
            </a:r>
            <a:r>
              <a:rPr lang="en-US" dirty="0"/>
              <a:t> e-infrastructure</a:t>
            </a:r>
          </a:p>
          <a:p>
            <a:pPr algn="l">
              <a:spcBef>
                <a:spcPts val="900"/>
              </a:spcBef>
            </a:pPr>
            <a:r>
              <a:rPr lang="en-US" sz="2800" dirty="0"/>
              <a:t>Materializing the Open Science graph</a:t>
            </a:r>
          </a:p>
        </p:txBody>
      </p:sp>
      <p:sp>
        <p:nvSpPr>
          <p:cNvPr id="4" name="Up Arrow 3">
            <a:extLst>
              <a:ext uri="{FF2B5EF4-FFF2-40B4-BE49-F238E27FC236}">
                <a16:creationId xmlns:a16="http://schemas.microsoft.com/office/drawing/2014/main" id="{57DB9B3D-9BA5-7D44-B09E-3DB66AE98CF2}"/>
              </a:ext>
            </a:extLst>
          </p:cNvPr>
          <p:cNvSpPr/>
          <p:nvPr/>
        </p:nvSpPr>
        <p:spPr>
          <a:xfrm>
            <a:off x="11042150" y="6428112"/>
            <a:ext cx="1369733" cy="547247"/>
          </a:xfrm>
          <a:prstGeom prst="upArrow">
            <a:avLst/>
          </a:prstGeom>
          <a:solidFill>
            <a:srgbClr val="C00000"/>
          </a:solidFill>
          <a:ln w="3175" cap="flat">
            <a:solidFill>
              <a:srgbClr val="FFFFFF"/>
            </a:solid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0" tIns="47620" rIns="47620" bIns="47620" numCol="1" spcCol="38100" rtlCol="0" anchor="ctr">
            <a:spAutoFit/>
          </a:bodyPr>
          <a:lstStyle/>
          <a:p>
            <a:pPr defTabSz="547632"/>
            <a:endParaRPr lang="en-US" sz="2200">
              <a:solidFill>
                <a:srgbClr val="FFFFFF"/>
              </a:solidFill>
            </a:endParaRPr>
          </a:p>
        </p:txBody>
      </p:sp>
      <p:grpSp>
        <p:nvGrpSpPr>
          <p:cNvPr id="5" name="Group 4">
            <a:extLst>
              <a:ext uri="{FF2B5EF4-FFF2-40B4-BE49-F238E27FC236}">
                <a16:creationId xmlns:a16="http://schemas.microsoft.com/office/drawing/2014/main" id="{A386D878-E9A8-D246-B4D3-73C095E572CA}"/>
              </a:ext>
            </a:extLst>
          </p:cNvPr>
          <p:cNvGrpSpPr/>
          <p:nvPr/>
        </p:nvGrpSpPr>
        <p:grpSpPr>
          <a:xfrm>
            <a:off x="8171361" y="2651622"/>
            <a:ext cx="6999933" cy="3517054"/>
            <a:chOff x="3687626" y="1602844"/>
            <a:chExt cx="9038035" cy="4470449"/>
          </a:xfrm>
          <a:effectLst/>
        </p:grpSpPr>
        <p:sp>
          <p:nvSpPr>
            <p:cNvPr id="6" name="Oval 5">
              <a:extLst>
                <a:ext uri="{FF2B5EF4-FFF2-40B4-BE49-F238E27FC236}">
                  <a16:creationId xmlns:a16="http://schemas.microsoft.com/office/drawing/2014/main" id="{673455D7-E8D8-EE4E-9069-00D1AA206F73}"/>
                </a:ext>
              </a:extLst>
            </p:cNvPr>
            <p:cNvSpPr/>
            <p:nvPr/>
          </p:nvSpPr>
          <p:spPr>
            <a:xfrm>
              <a:off x="5176305" y="3143313"/>
              <a:ext cx="2418138" cy="634794"/>
            </a:xfrm>
            <a:prstGeom prst="ellipse">
              <a:avLst/>
            </a:prstGeom>
            <a:solidFill>
              <a:schemeClr val="accent2"/>
            </a:solidFill>
            <a:ln>
              <a:solidFill>
                <a:srgbClr val="263B8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1800" b="1" dirty="0">
                  <a:solidFill>
                    <a:schemeClr val="bg1"/>
                  </a:solidFill>
                  <a:latin typeface="PF Paperback"/>
                  <a:cs typeface="PF Paperback"/>
                </a:rPr>
                <a:t>Project</a:t>
              </a:r>
            </a:p>
          </p:txBody>
        </p:sp>
        <p:cxnSp>
          <p:nvCxnSpPr>
            <p:cNvPr id="7" name="Straight Connector 6">
              <a:extLst>
                <a:ext uri="{FF2B5EF4-FFF2-40B4-BE49-F238E27FC236}">
                  <a16:creationId xmlns:a16="http://schemas.microsoft.com/office/drawing/2014/main" id="{E97652A6-D8C3-CF46-A94C-50F796BFCCD7}"/>
                </a:ext>
              </a:extLst>
            </p:cNvPr>
            <p:cNvCxnSpPr>
              <a:stCxn id="6" idx="0"/>
              <a:endCxn id="10" idx="4"/>
            </p:cNvCxnSpPr>
            <p:nvPr/>
          </p:nvCxnSpPr>
          <p:spPr>
            <a:xfrm flipV="1">
              <a:off x="6385375" y="2250821"/>
              <a:ext cx="11523" cy="892492"/>
            </a:xfrm>
            <a:prstGeom prst="line">
              <a:avLst/>
            </a:prstGeom>
            <a:solidFill>
              <a:schemeClr val="accent2"/>
            </a:solidFill>
            <a:ln>
              <a:solidFill>
                <a:srgbClr val="263B86"/>
              </a:solidFill>
            </a:ln>
          </p:spPr>
          <p:style>
            <a:lnRef idx="2">
              <a:schemeClr val="accent1"/>
            </a:lnRef>
            <a:fillRef idx="0">
              <a:schemeClr val="accent1"/>
            </a:fillRef>
            <a:effectRef idx="1">
              <a:schemeClr val="accent1"/>
            </a:effectRef>
            <a:fontRef idx="minor">
              <a:schemeClr val="tx1"/>
            </a:fontRef>
          </p:style>
        </p:cxnSp>
        <p:sp>
          <p:nvSpPr>
            <p:cNvPr id="8" name="Oval 7">
              <a:extLst>
                <a:ext uri="{FF2B5EF4-FFF2-40B4-BE49-F238E27FC236}">
                  <a16:creationId xmlns:a16="http://schemas.microsoft.com/office/drawing/2014/main" id="{84E474AB-5FF2-7146-94AE-FDFF30F3F148}"/>
                </a:ext>
              </a:extLst>
            </p:cNvPr>
            <p:cNvSpPr/>
            <p:nvPr/>
          </p:nvSpPr>
          <p:spPr>
            <a:xfrm>
              <a:off x="8972448" y="3143313"/>
              <a:ext cx="2418138" cy="634794"/>
            </a:xfrm>
            <a:prstGeom prst="ellipse">
              <a:avLst/>
            </a:prstGeom>
            <a:solidFill>
              <a:schemeClr val="accent2"/>
            </a:solidFill>
            <a:ln>
              <a:solidFill>
                <a:srgbClr val="263B86"/>
              </a:solidFill>
            </a:ln>
          </p:spPr>
          <p:style>
            <a:lnRef idx="1">
              <a:schemeClr val="accent1"/>
            </a:lnRef>
            <a:fillRef idx="3">
              <a:schemeClr val="accent1"/>
            </a:fillRef>
            <a:effectRef idx="2">
              <a:schemeClr val="accent1"/>
            </a:effectRef>
            <a:fontRef idx="minor">
              <a:schemeClr val="lt1"/>
            </a:fontRef>
          </p:style>
          <p:txBody>
            <a:bodyPr anchor="ctr"/>
            <a:lstStyle/>
            <a:p>
              <a:r>
                <a:rPr lang="en-GB" sz="1800" b="1" dirty="0">
                  <a:solidFill>
                    <a:schemeClr val="bg1"/>
                  </a:solidFill>
                  <a:latin typeface="PF Paperback"/>
                  <a:cs typeface="PF Paperback"/>
                </a:rPr>
                <a:t>community</a:t>
              </a:r>
            </a:p>
          </p:txBody>
        </p:sp>
        <p:sp>
          <p:nvSpPr>
            <p:cNvPr id="9" name="Oval 8">
              <a:extLst>
                <a:ext uri="{FF2B5EF4-FFF2-40B4-BE49-F238E27FC236}">
                  <a16:creationId xmlns:a16="http://schemas.microsoft.com/office/drawing/2014/main" id="{CCD33E36-56B3-9B4B-9484-777382D9F42C}"/>
                </a:ext>
              </a:extLst>
            </p:cNvPr>
            <p:cNvSpPr/>
            <p:nvPr/>
          </p:nvSpPr>
          <p:spPr>
            <a:xfrm>
              <a:off x="8972448" y="1602844"/>
              <a:ext cx="2418138" cy="634794"/>
            </a:xfrm>
            <a:prstGeom prst="ellipse">
              <a:avLst/>
            </a:prstGeom>
            <a:solidFill>
              <a:schemeClr val="accent2"/>
            </a:solidFill>
            <a:ln>
              <a:solidFill>
                <a:srgbClr val="263B8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1800" b="1" dirty="0">
                  <a:solidFill>
                    <a:schemeClr val="bg1"/>
                  </a:solidFill>
                  <a:latin typeface="PF Paperback"/>
                  <a:cs typeface="PF Paperback"/>
                </a:rPr>
                <a:t>Funder</a:t>
              </a:r>
            </a:p>
          </p:txBody>
        </p:sp>
        <p:sp>
          <p:nvSpPr>
            <p:cNvPr id="10" name="Oval 9">
              <a:extLst>
                <a:ext uri="{FF2B5EF4-FFF2-40B4-BE49-F238E27FC236}">
                  <a16:creationId xmlns:a16="http://schemas.microsoft.com/office/drawing/2014/main" id="{D7A29DBA-B196-3E4F-A8CD-3D7E5312DA91}"/>
                </a:ext>
              </a:extLst>
            </p:cNvPr>
            <p:cNvSpPr/>
            <p:nvPr/>
          </p:nvSpPr>
          <p:spPr>
            <a:xfrm>
              <a:off x="5187828" y="1616027"/>
              <a:ext cx="2418138" cy="634794"/>
            </a:xfrm>
            <a:prstGeom prst="ellipse">
              <a:avLst/>
            </a:prstGeom>
            <a:solidFill>
              <a:schemeClr val="accent2"/>
            </a:solidFill>
            <a:ln>
              <a:solidFill>
                <a:srgbClr val="263B8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1800" b="1" dirty="0">
                  <a:solidFill>
                    <a:schemeClr val="bg1"/>
                  </a:solidFill>
                  <a:latin typeface="PF Paperback"/>
                  <a:cs typeface="PF Paperback"/>
                </a:rPr>
                <a:t>Funding</a:t>
              </a:r>
            </a:p>
          </p:txBody>
        </p:sp>
        <p:cxnSp>
          <p:nvCxnSpPr>
            <p:cNvPr id="11" name="Straight Connector 10">
              <a:extLst>
                <a:ext uri="{FF2B5EF4-FFF2-40B4-BE49-F238E27FC236}">
                  <a16:creationId xmlns:a16="http://schemas.microsoft.com/office/drawing/2014/main" id="{BC2998D2-66E6-F34F-8319-EA2EA582CF76}"/>
                </a:ext>
              </a:extLst>
            </p:cNvPr>
            <p:cNvCxnSpPr>
              <a:stCxn id="9" idx="2"/>
              <a:endCxn id="10" idx="6"/>
            </p:cNvCxnSpPr>
            <p:nvPr/>
          </p:nvCxnSpPr>
          <p:spPr>
            <a:xfrm flipH="1">
              <a:off x="7605966" y="1920243"/>
              <a:ext cx="1366483" cy="13183"/>
            </a:xfrm>
            <a:prstGeom prst="line">
              <a:avLst/>
            </a:prstGeom>
            <a:solidFill>
              <a:schemeClr val="accent2"/>
            </a:solidFill>
            <a:ln>
              <a:solidFill>
                <a:srgbClr val="263B86"/>
              </a:solidFill>
            </a:ln>
          </p:spPr>
          <p:style>
            <a:lnRef idx="2">
              <a:schemeClr val="accent1"/>
            </a:lnRef>
            <a:fillRef idx="0">
              <a:schemeClr val="accent1"/>
            </a:fillRef>
            <a:effectRef idx="1">
              <a:schemeClr val="accent1"/>
            </a:effectRef>
            <a:fontRef idx="minor">
              <a:schemeClr val="tx1"/>
            </a:fontRef>
          </p:style>
        </p:cxnSp>
        <p:sp>
          <p:nvSpPr>
            <p:cNvPr id="12" name="Oval 11">
              <a:extLst>
                <a:ext uri="{FF2B5EF4-FFF2-40B4-BE49-F238E27FC236}">
                  <a16:creationId xmlns:a16="http://schemas.microsoft.com/office/drawing/2014/main" id="{8086AC11-C20D-DE4B-8880-92E01D0B8EC9}"/>
                </a:ext>
              </a:extLst>
            </p:cNvPr>
            <p:cNvSpPr/>
            <p:nvPr/>
          </p:nvSpPr>
          <p:spPr>
            <a:xfrm>
              <a:off x="7117718" y="4339464"/>
              <a:ext cx="2418138" cy="634794"/>
            </a:xfrm>
            <a:prstGeom prst="ellipse">
              <a:avLst/>
            </a:prstGeom>
            <a:solidFill>
              <a:schemeClr val="bg1"/>
            </a:solidFill>
            <a:ln>
              <a:solidFill>
                <a:srgbClr val="263B8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1800" b="1" dirty="0">
                  <a:solidFill>
                    <a:srgbClr val="4687E6"/>
                  </a:solidFill>
                  <a:latin typeface="PF Paperback"/>
                  <a:cs typeface="PF Paperback"/>
                </a:rPr>
                <a:t>Product</a:t>
              </a:r>
            </a:p>
          </p:txBody>
        </p:sp>
        <p:sp>
          <p:nvSpPr>
            <p:cNvPr id="13" name="Oval 12">
              <a:extLst>
                <a:ext uri="{FF2B5EF4-FFF2-40B4-BE49-F238E27FC236}">
                  <a16:creationId xmlns:a16="http://schemas.microsoft.com/office/drawing/2014/main" id="{54B2E21A-6FC5-C24E-8E78-81636D6B2928}"/>
                </a:ext>
              </a:extLst>
            </p:cNvPr>
            <p:cNvSpPr/>
            <p:nvPr/>
          </p:nvSpPr>
          <p:spPr>
            <a:xfrm>
              <a:off x="3687626" y="5392010"/>
              <a:ext cx="2631781" cy="634794"/>
            </a:xfrm>
            <a:prstGeom prst="ellipse">
              <a:avLst/>
            </a:prstGeom>
            <a:solidFill>
              <a:schemeClr val="accent2"/>
            </a:solidFill>
            <a:ln>
              <a:solidFill>
                <a:srgbClr val="263B8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1800" b="1" dirty="0">
                  <a:solidFill>
                    <a:schemeClr val="bg1"/>
                  </a:solidFill>
                  <a:latin typeface="PF Paperback"/>
                  <a:cs typeface="PF Paperback"/>
                </a:rPr>
                <a:t>Publication</a:t>
              </a:r>
            </a:p>
          </p:txBody>
        </p:sp>
        <p:sp>
          <p:nvSpPr>
            <p:cNvPr id="14" name="Oval 13">
              <a:extLst>
                <a:ext uri="{FF2B5EF4-FFF2-40B4-BE49-F238E27FC236}">
                  <a16:creationId xmlns:a16="http://schemas.microsoft.com/office/drawing/2014/main" id="{0834732C-641E-8B46-9A90-0AC64213E21C}"/>
                </a:ext>
              </a:extLst>
            </p:cNvPr>
            <p:cNvSpPr/>
            <p:nvPr/>
          </p:nvSpPr>
          <p:spPr>
            <a:xfrm>
              <a:off x="6037703" y="5392010"/>
              <a:ext cx="2418138" cy="634794"/>
            </a:xfrm>
            <a:prstGeom prst="ellipse">
              <a:avLst/>
            </a:prstGeom>
            <a:solidFill>
              <a:schemeClr val="accent2"/>
            </a:solidFill>
            <a:ln>
              <a:solidFill>
                <a:srgbClr val="263B8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1800" b="1" dirty="0">
                  <a:solidFill>
                    <a:schemeClr val="bg1"/>
                  </a:solidFill>
                  <a:latin typeface="PF Paperback"/>
                  <a:cs typeface="PF Paperback"/>
                </a:rPr>
                <a:t>Research Data</a:t>
              </a:r>
            </a:p>
          </p:txBody>
        </p:sp>
        <p:sp>
          <p:nvSpPr>
            <p:cNvPr id="15" name="Oval 14">
              <a:extLst>
                <a:ext uri="{FF2B5EF4-FFF2-40B4-BE49-F238E27FC236}">
                  <a16:creationId xmlns:a16="http://schemas.microsoft.com/office/drawing/2014/main" id="{5C5143D5-B4FF-BC42-8FEE-BBA328E7678C}"/>
                </a:ext>
              </a:extLst>
            </p:cNvPr>
            <p:cNvSpPr/>
            <p:nvPr/>
          </p:nvSpPr>
          <p:spPr>
            <a:xfrm>
              <a:off x="8174137" y="5392010"/>
              <a:ext cx="2418138" cy="634794"/>
            </a:xfrm>
            <a:prstGeom prst="ellipse">
              <a:avLst/>
            </a:prstGeom>
            <a:solidFill>
              <a:schemeClr val="accent2"/>
            </a:solidFill>
            <a:ln>
              <a:solidFill>
                <a:srgbClr val="263B86"/>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GB" sz="1800" b="1" dirty="0">
                  <a:solidFill>
                    <a:schemeClr val="bg1"/>
                  </a:solidFill>
                  <a:latin typeface="PF Paperback"/>
                  <a:cs typeface="PF Paperback"/>
                </a:rPr>
                <a:t>Software</a:t>
              </a:r>
            </a:p>
          </p:txBody>
        </p:sp>
        <p:cxnSp>
          <p:nvCxnSpPr>
            <p:cNvPr id="16" name="Straight Arrow Connector 15">
              <a:extLst>
                <a:ext uri="{FF2B5EF4-FFF2-40B4-BE49-F238E27FC236}">
                  <a16:creationId xmlns:a16="http://schemas.microsoft.com/office/drawing/2014/main" id="{AF4C9210-762C-D14E-8933-00C2C81732B5}"/>
                </a:ext>
              </a:extLst>
            </p:cNvPr>
            <p:cNvCxnSpPr>
              <a:stCxn id="13" idx="0"/>
              <a:endCxn id="12" idx="4"/>
            </p:cNvCxnSpPr>
            <p:nvPr/>
          </p:nvCxnSpPr>
          <p:spPr bwMode="auto">
            <a:xfrm flipV="1">
              <a:off x="5003517" y="4974258"/>
              <a:ext cx="3323270" cy="417752"/>
            </a:xfrm>
            <a:prstGeom prst="straightConnector1">
              <a:avLst/>
            </a:prstGeom>
            <a:solidFill>
              <a:schemeClr val="accent2"/>
            </a:solidFill>
            <a:ln w="25400" cap="flat" cmpd="sng" algn="ctr">
              <a:solidFill>
                <a:srgbClr val="000000"/>
              </a:solidFill>
              <a:prstDash val="dash"/>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7" name="Straight Arrow Connector 16">
              <a:extLst>
                <a:ext uri="{FF2B5EF4-FFF2-40B4-BE49-F238E27FC236}">
                  <a16:creationId xmlns:a16="http://schemas.microsoft.com/office/drawing/2014/main" id="{B4495E6C-CA52-104C-B460-655117518EA0}"/>
                </a:ext>
              </a:extLst>
            </p:cNvPr>
            <p:cNvCxnSpPr>
              <a:stCxn id="14" idx="0"/>
              <a:endCxn id="12" idx="4"/>
            </p:cNvCxnSpPr>
            <p:nvPr/>
          </p:nvCxnSpPr>
          <p:spPr bwMode="auto">
            <a:xfrm flipV="1">
              <a:off x="7246772" y="4974258"/>
              <a:ext cx="1080015" cy="417752"/>
            </a:xfrm>
            <a:prstGeom prst="straightConnector1">
              <a:avLst/>
            </a:prstGeom>
            <a:solidFill>
              <a:schemeClr val="accent2"/>
            </a:solidFill>
            <a:ln w="25400" cap="flat" cmpd="sng" algn="ctr">
              <a:solidFill>
                <a:srgbClr val="000000"/>
              </a:solidFill>
              <a:prstDash val="dash"/>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8" name="Straight Arrow Connector 17">
              <a:extLst>
                <a:ext uri="{FF2B5EF4-FFF2-40B4-BE49-F238E27FC236}">
                  <a16:creationId xmlns:a16="http://schemas.microsoft.com/office/drawing/2014/main" id="{03E1A03A-533C-B24C-8927-6213F5FD4201}"/>
                </a:ext>
              </a:extLst>
            </p:cNvPr>
            <p:cNvCxnSpPr>
              <a:stCxn id="15" idx="0"/>
              <a:endCxn id="12" idx="4"/>
            </p:cNvCxnSpPr>
            <p:nvPr/>
          </p:nvCxnSpPr>
          <p:spPr bwMode="auto">
            <a:xfrm flipH="1" flipV="1">
              <a:off x="8326787" y="4974258"/>
              <a:ext cx="1056420" cy="417752"/>
            </a:xfrm>
            <a:prstGeom prst="straightConnector1">
              <a:avLst/>
            </a:prstGeom>
            <a:solidFill>
              <a:schemeClr val="accent2"/>
            </a:solidFill>
            <a:ln w="25400" cap="flat" cmpd="sng" algn="ctr">
              <a:solidFill>
                <a:srgbClr val="000000"/>
              </a:solidFill>
              <a:prstDash val="dash"/>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9" name="Straight Connector 18">
              <a:extLst>
                <a:ext uri="{FF2B5EF4-FFF2-40B4-BE49-F238E27FC236}">
                  <a16:creationId xmlns:a16="http://schemas.microsoft.com/office/drawing/2014/main" id="{538177E2-5158-954E-8232-F83839754221}"/>
                </a:ext>
              </a:extLst>
            </p:cNvPr>
            <p:cNvCxnSpPr>
              <a:stCxn id="8" idx="4"/>
              <a:endCxn id="12" idx="0"/>
            </p:cNvCxnSpPr>
            <p:nvPr/>
          </p:nvCxnSpPr>
          <p:spPr>
            <a:xfrm flipH="1">
              <a:off x="8326788" y="3778106"/>
              <a:ext cx="1854731" cy="561357"/>
            </a:xfrm>
            <a:prstGeom prst="line">
              <a:avLst/>
            </a:prstGeom>
            <a:solidFill>
              <a:schemeClr val="accent2"/>
            </a:solidFill>
            <a:ln>
              <a:solidFill>
                <a:srgbClr val="263B86"/>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4334270E-BDFA-734E-96C8-D192F56FB430}"/>
                </a:ext>
              </a:extLst>
            </p:cNvPr>
            <p:cNvCxnSpPr>
              <a:stCxn id="6" idx="4"/>
              <a:endCxn id="12" idx="0"/>
            </p:cNvCxnSpPr>
            <p:nvPr/>
          </p:nvCxnSpPr>
          <p:spPr>
            <a:xfrm>
              <a:off x="6385376" y="3778106"/>
              <a:ext cx="1941413" cy="561357"/>
            </a:xfrm>
            <a:prstGeom prst="line">
              <a:avLst/>
            </a:prstGeom>
            <a:solidFill>
              <a:schemeClr val="accent2"/>
            </a:solidFill>
            <a:ln>
              <a:solidFill>
                <a:srgbClr val="263B86"/>
              </a:solidFill>
            </a:ln>
          </p:spPr>
          <p:style>
            <a:lnRef idx="2">
              <a:schemeClr val="accent1"/>
            </a:lnRef>
            <a:fillRef idx="0">
              <a:schemeClr val="accent1"/>
            </a:fillRef>
            <a:effectRef idx="1">
              <a:schemeClr val="accent1"/>
            </a:effectRef>
            <a:fontRef idx="minor">
              <a:schemeClr val="tx1"/>
            </a:fontRef>
          </p:style>
        </p:cxnSp>
        <p:sp>
          <p:nvSpPr>
            <p:cNvPr id="21" name="Oval 20">
              <a:extLst>
                <a:ext uri="{FF2B5EF4-FFF2-40B4-BE49-F238E27FC236}">
                  <a16:creationId xmlns:a16="http://schemas.microsoft.com/office/drawing/2014/main" id="{E40A15BD-AAF0-9A43-974A-A14B7EBC72D8}"/>
                </a:ext>
              </a:extLst>
            </p:cNvPr>
            <p:cNvSpPr/>
            <p:nvPr/>
          </p:nvSpPr>
          <p:spPr>
            <a:xfrm>
              <a:off x="6797253" y="2371445"/>
              <a:ext cx="2991010" cy="634794"/>
            </a:xfrm>
            <a:prstGeom prst="ellipse">
              <a:avLst/>
            </a:prstGeom>
            <a:solidFill>
              <a:schemeClr val="accent2"/>
            </a:solidFill>
            <a:ln>
              <a:solidFill>
                <a:srgbClr val="263B8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1800" b="1" dirty="0">
                  <a:solidFill>
                    <a:schemeClr val="bg1"/>
                  </a:solidFill>
                  <a:latin typeface="PF Paperback"/>
                  <a:cs typeface="PF Paperback"/>
                </a:rPr>
                <a:t>Organization</a:t>
              </a:r>
            </a:p>
          </p:txBody>
        </p:sp>
        <p:cxnSp>
          <p:nvCxnSpPr>
            <p:cNvPr id="22" name="Straight Connector 21">
              <a:extLst>
                <a:ext uri="{FF2B5EF4-FFF2-40B4-BE49-F238E27FC236}">
                  <a16:creationId xmlns:a16="http://schemas.microsoft.com/office/drawing/2014/main" id="{56E75751-B396-DE4D-AD61-892E8BF45EFD}"/>
                </a:ext>
              </a:extLst>
            </p:cNvPr>
            <p:cNvCxnSpPr>
              <a:stCxn id="6" idx="0"/>
              <a:endCxn id="21" idx="2"/>
            </p:cNvCxnSpPr>
            <p:nvPr/>
          </p:nvCxnSpPr>
          <p:spPr>
            <a:xfrm flipV="1">
              <a:off x="6385375" y="2688842"/>
              <a:ext cx="411878" cy="454471"/>
            </a:xfrm>
            <a:prstGeom prst="line">
              <a:avLst/>
            </a:prstGeom>
            <a:solidFill>
              <a:schemeClr val="accent2"/>
            </a:solidFill>
            <a:ln>
              <a:solidFill>
                <a:srgbClr val="263B86"/>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25E560C9-9DE2-A54C-9A0B-3AE0BFD8F3E6}"/>
                </a:ext>
              </a:extLst>
            </p:cNvPr>
            <p:cNvCxnSpPr>
              <a:stCxn id="12" idx="0"/>
              <a:endCxn id="21" idx="4"/>
            </p:cNvCxnSpPr>
            <p:nvPr/>
          </p:nvCxnSpPr>
          <p:spPr>
            <a:xfrm flipH="1" flipV="1">
              <a:off x="8292759" y="3006239"/>
              <a:ext cx="34029" cy="1333225"/>
            </a:xfrm>
            <a:prstGeom prst="line">
              <a:avLst/>
            </a:prstGeom>
            <a:solidFill>
              <a:schemeClr val="accent2"/>
            </a:solidFill>
            <a:ln>
              <a:solidFill>
                <a:srgbClr val="263B86"/>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219D25C-CB13-C24F-B352-94B66B4473B0}"/>
                </a:ext>
              </a:extLst>
            </p:cNvPr>
            <p:cNvCxnSpPr>
              <a:stCxn id="8" idx="0"/>
              <a:endCxn id="21" idx="6"/>
            </p:cNvCxnSpPr>
            <p:nvPr/>
          </p:nvCxnSpPr>
          <p:spPr>
            <a:xfrm flipH="1" flipV="1">
              <a:off x="9788263" y="2688842"/>
              <a:ext cx="393256" cy="454471"/>
            </a:xfrm>
            <a:prstGeom prst="line">
              <a:avLst/>
            </a:prstGeom>
            <a:solidFill>
              <a:schemeClr val="accent2"/>
            </a:solidFill>
            <a:ln>
              <a:solidFill>
                <a:srgbClr val="263B86"/>
              </a:solidFill>
            </a:ln>
          </p:spPr>
          <p:style>
            <a:lnRef idx="2">
              <a:schemeClr val="accent1"/>
            </a:lnRef>
            <a:fillRef idx="0">
              <a:schemeClr val="accent1"/>
            </a:fillRef>
            <a:effectRef idx="1">
              <a:schemeClr val="accent1"/>
            </a:effectRef>
            <a:fontRef idx="minor">
              <a:schemeClr val="tx1"/>
            </a:fontRef>
          </p:style>
        </p:cxnSp>
        <p:sp>
          <p:nvSpPr>
            <p:cNvPr id="25" name="Oval 24">
              <a:extLst>
                <a:ext uri="{FF2B5EF4-FFF2-40B4-BE49-F238E27FC236}">
                  <a16:creationId xmlns:a16="http://schemas.microsoft.com/office/drawing/2014/main" id="{7701A4FD-D7A4-6B44-9A88-891A7C25AD42}"/>
                </a:ext>
              </a:extLst>
            </p:cNvPr>
            <p:cNvSpPr/>
            <p:nvPr/>
          </p:nvSpPr>
          <p:spPr>
            <a:xfrm>
              <a:off x="3967237" y="4339464"/>
              <a:ext cx="2418138" cy="634794"/>
            </a:xfrm>
            <a:prstGeom prst="ellipse">
              <a:avLst/>
            </a:prstGeom>
            <a:solidFill>
              <a:schemeClr val="accent2"/>
            </a:solidFill>
            <a:ln>
              <a:solidFill>
                <a:srgbClr val="263B8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1800" b="1" dirty="0">
                  <a:solidFill>
                    <a:schemeClr val="bg1"/>
                  </a:solidFill>
                  <a:latin typeface="PF Paperback"/>
                  <a:cs typeface="PF Paperback"/>
                </a:rPr>
                <a:t>Source</a:t>
              </a:r>
            </a:p>
          </p:txBody>
        </p:sp>
        <p:cxnSp>
          <p:nvCxnSpPr>
            <p:cNvPr id="26" name="Straight Connector 25">
              <a:extLst>
                <a:ext uri="{FF2B5EF4-FFF2-40B4-BE49-F238E27FC236}">
                  <a16:creationId xmlns:a16="http://schemas.microsoft.com/office/drawing/2014/main" id="{A3E5426C-7B58-9347-B159-DFBEECD3EE59}"/>
                </a:ext>
              </a:extLst>
            </p:cNvPr>
            <p:cNvCxnSpPr>
              <a:stCxn id="12" idx="2"/>
              <a:endCxn id="25" idx="6"/>
            </p:cNvCxnSpPr>
            <p:nvPr/>
          </p:nvCxnSpPr>
          <p:spPr>
            <a:xfrm flipH="1">
              <a:off x="6385376" y="4656861"/>
              <a:ext cx="732341" cy="0"/>
            </a:xfrm>
            <a:prstGeom prst="line">
              <a:avLst/>
            </a:prstGeom>
            <a:solidFill>
              <a:schemeClr val="accent2"/>
            </a:solidFill>
            <a:ln>
              <a:solidFill>
                <a:srgbClr val="263B86"/>
              </a:solidFill>
            </a:ln>
          </p:spPr>
          <p:style>
            <a:lnRef idx="2">
              <a:schemeClr val="accent1"/>
            </a:lnRef>
            <a:fillRef idx="0">
              <a:schemeClr val="accent1"/>
            </a:fillRef>
            <a:effectRef idx="1">
              <a:schemeClr val="accent1"/>
            </a:effectRef>
            <a:fontRef idx="minor">
              <a:schemeClr val="tx1"/>
            </a:fontRef>
          </p:style>
        </p:cxnSp>
        <p:sp>
          <p:nvSpPr>
            <p:cNvPr id="27" name="Oval 26">
              <a:extLst>
                <a:ext uri="{FF2B5EF4-FFF2-40B4-BE49-F238E27FC236}">
                  <a16:creationId xmlns:a16="http://schemas.microsoft.com/office/drawing/2014/main" id="{FF58883F-013A-E945-B229-B1F2D0D6973B}"/>
                </a:ext>
              </a:extLst>
            </p:cNvPr>
            <p:cNvSpPr/>
            <p:nvPr/>
          </p:nvSpPr>
          <p:spPr>
            <a:xfrm>
              <a:off x="10307523" y="5438499"/>
              <a:ext cx="2418138" cy="634794"/>
            </a:xfrm>
            <a:prstGeom prst="ellipse">
              <a:avLst/>
            </a:prstGeom>
            <a:solidFill>
              <a:schemeClr val="accent2"/>
            </a:solidFill>
            <a:ln>
              <a:solidFill>
                <a:srgbClr val="263B86"/>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GB" sz="1800" b="1" dirty="0">
                  <a:solidFill>
                    <a:schemeClr val="bg1"/>
                  </a:solidFill>
                  <a:latin typeface="PF Paperback"/>
                  <a:cs typeface="PF Paperback"/>
                </a:rPr>
                <a:t>Other res. products</a:t>
              </a:r>
            </a:p>
          </p:txBody>
        </p:sp>
        <p:cxnSp>
          <p:nvCxnSpPr>
            <p:cNvPr id="28" name="Straight Arrow Connector 27">
              <a:extLst>
                <a:ext uri="{FF2B5EF4-FFF2-40B4-BE49-F238E27FC236}">
                  <a16:creationId xmlns:a16="http://schemas.microsoft.com/office/drawing/2014/main" id="{717BA732-D3ED-1640-98DB-4C115E8C63A3}"/>
                </a:ext>
              </a:extLst>
            </p:cNvPr>
            <p:cNvCxnSpPr>
              <a:stCxn id="27" idx="0"/>
              <a:endCxn id="12" idx="4"/>
            </p:cNvCxnSpPr>
            <p:nvPr/>
          </p:nvCxnSpPr>
          <p:spPr bwMode="auto">
            <a:xfrm flipH="1" flipV="1">
              <a:off x="8326787" y="4974258"/>
              <a:ext cx="3189805" cy="464242"/>
            </a:xfrm>
            <a:prstGeom prst="straightConnector1">
              <a:avLst/>
            </a:prstGeom>
            <a:solidFill>
              <a:schemeClr val="accent2"/>
            </a:solidFill>
            <a:ln w="25400" cap="flat" cmpd="sng" algn="ctr">
              <a:solidFill>
                <a:srgbClr val="000000"/>
              </a:solidFill>
              <a:prstDash val="dash"/>
              <a:round/>
              <a:headEnd type="none" w="med" len="med"/>
              <a:tailEnd type="arrow"/>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pic>
        <p:nvPicPr>
          <p:cNvPr id="30" name="Picture 29">
            <a:extLst>
              <a:ext uri="{FF2B5EF4-FFF2-40B4-BE49-F238E27FC236}">
                <a16:creationId xmlns:a16="http://schemas.microsoft.com/office/drawing/2014/main" id="{7390E03A-B20A-A640-9D3A-5F18811E0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08375" y="7546462"/>
            <a:ext cx="1426751" cy="1161070"/>
          </a:xfrm>
          <a:prstGeom prst="rect">
            <a:avLst/>
          </a:prstGeom>
        </p:spPr>
      </p:pic>
      <p:sp>
        <p:nvSpPr>
          <p:cNvPr id="31" name="TextBox 30">
            <a:extLst>
              <a:ext uri="{FF2B5EF4-FFF2-40B4-BE49-F238E27FC236}">
                <a16:creationId xmlns:a16="http://schemas.microsoft.com/office/drawing/2014/main" id="{1202F2B9-F8BA-344C-B511-E87CA9EEEB91}"/>
              </a:ext>
            </a:extLst>
          </p:cNvPr>
          <p:cNvSpPr txBox="1"/>
          <p:nvPr/>
        </p:nvSpPr>
        <p:spPr>
          <a:xfrm>
            <a:off x="13508375" y="6992828"/>
            <a:ext cx="1426751" cy="50738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kumimoji="0" lang="it-IT" sz="2000" b="1" i="0" u="none" strike="noStrike" cap="none" spc="0" normalizeH="0" baseline="0" dirty="0" err="1">
                <a:ln>
                  <a:noFill/>
                </a:ln>
                <a:solidFill>
                  <a:srgbClr val="000000"/>
                </a:solidFill>
                <a:effectLst/>
                <a:uFillTx/>
                <a:latin typeface="+mn-lt"/>
                <a:ea typeface="+mn-ea"/>
                <a:cs typeface="+mn-cs"/>
                <a:sym typeface="Helvetica Light"/>
              </a:rPr>
              <a:t>Mining</a:t>
            </a:r>
            <a:endParaRPr kumimoji="0" lang="it-IT" sz="2000" b="1" i="0" u="none" strike="noStrike" cap="none" spc="0" normalizeH="0" baseline="0" dirty="0">
              <a:ln>
                <a:noFill/>
              </a:ln>
              <a:solidFill>
                <a:srgbClr val="000000"/>
              </a:solidFill>
              <a:effectLst/>
              <a:uFillTx/>
              <a:latin typeface="+mn-lt"/>
              <a:ea typeface="+mn-ea"/>
              <a:cs typeface="+mn-cs"/>
              <a:sym typeface="Helvetica Light"/>
            </a:endParaRPr>
          </a:p>
        </p:txBody>
      </p:sp>
      <p:sp>
        <p:nvSpPr>
          <p:cNvPr id="32" name="TextBox 31">
            <a:extLst>
              <a:ext uri="{FF2B5EF4-FFF2-40B4-BE49-F238E27FC236}">
                <a16:creationId xmlns:a16="http://schemas.microsoft.com/office/drawing/2014/main" id="{8CCFADDF-2464-7D4C-B338-C2CA28CCA8BA}"/>
              </a:ext>
            </a:extLst>
          </p:cNvPr>
          <p:cNvSpPr txBox="1"/>
          <p:nvPr/>
        </p:nvSpPr>
        <p:spPr>
          <a:xfrm>
            <a:off x="10805679" y="6981141"/>
            <a:ext cx="2202086" cy="50736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2000" b="1"/>
            </a:lvl1pPr>
          </a:lstStyle>
          <a:p>
            <a:r>
              <a:rPr lang="en-US" dirty="0"/>
              <a:t>Harvesting</a:t>
            </a:r>
          </a:p>
        </p:txBody>
      </p:sp>
      <p:pic>
        <p:nvPicPr>
          <p:cNvPr id="33" name="Picture 32">
            <a:extLst>
              <a:ext uri="{FF2B5EF4-FFF2-40B4-BE49-F238E27FC236}">
                <a16:creationId xmlns:a16="http://schemas.microsoft.com/office/drawing/2014/main" id="{850E34A9-D976-B247-A1A4-C86623B1DB29}"/>
              </a:ext>
            </a:extLst>
          </p:cNvPr>
          <p:cNvPicPr>
            <a:picLocks noChangeAspect="1"/>
          </p:cNvPicPr>
          <p:nvPr/>
        </p:nvPicPr>
        <p:blipFill>
          <a:blip r:embed="rId4"/>
          <a:stretch>
            <a:fillRect/>
          </a:stretch>
        </p:blipFill>
        <p:spPr>
          <a:xfrm>
            <a:off x="11073492" y="7264370"/>
            <a:ext cx="1786958" cy="1364257"/>
          </a:xfrm>
          <a:prstGeom prst="rect">
            <a:avLst/>
          </a:prstGeom>
        </p:spPr>
      </p:pic>
      <p:pic>
        <p:nvPicPr>
          <p:cNvPr id="34" name="Picture 33">
            <a:extLst>
              <a:ext uri="{FF2B5EF4-FFF2-40B4-BE49-F238E27FC236}">
                <a16:creationId xmlns:a16="http://schemas.microsoft.com/office/drawing/2014/main" id="{92759E03-4D36-DE45-8A7F-A9B4365C91D5}"/>
              </a:ext>
            </a:extLst>
          </p:cNvPr>
          <p:cNvPicPr>
            <a:picLocks noChangeAspect="1"/>
          </p:cNvPicPr>
          <p:nvPr/>
        </p:nvPicPr>
        <p:blipFill>
          <a:blip r:embed="rId5"/>
          <a:stretch>
            <a:fillRect/>
          </a:stretch>
        </p:blipFill>
        <p:spPr>
          <a:xfrm>
            <a:off x="8677360" y="7603169"/>
            <a:ext cx="1426751" cy="958947"/>
          </a:xfrm>
          <a:prstGeom prst="rect">
            <a:avLst/>
          </a:prstGeom>
        </p:spPr>
      </p:pic>
      <p:sp>
        <p:nvSpPr>
          <p:cNvPr id="35" name="TextBox 34">
            <a:extLst>
              <a:ext uri="{FF2B5EF4-FFF2-40B4-BE49-F238E27FC236}">
                <a16:creationId xmlns:a16="http://schemas.microsoft.com/office/drawing/2014/main" id="{BD68F57D-2674-DA4B-89F4-598676C8F2E3}"/>
              </a:ext>
            </a:extLst>
          </p:cNvPr>
          <p:cNvSpPr txBox="1"/>
          <p:nvPr/>
        </p:nvSpPr>
        <p:spPr>
          <a:xfrm>
            <a:off x="7944181" y="6982868"/>
            <a:ext cx="2792849" cy="50738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2000" b="1"/>
            </a:lvl1pPr>
          </a:lstStyle>
          <a:p>
            <a:r>
              <a:rPr lang="en-US" dirty="0"/>
              <a:t>Deduplication</a:t>
            </a:r>
          </a:p>
        </p:txBody>
      </p:sp>
      <p:grpSp>
        <p:nvGrpSpPr>
          <p:cNvPr id="37" name="Group 36">
            <a:extLst>
              <a:ext uri="{FF2B5EF4-FFF2-40B4-BE49-F238E27FC236}">
                <a16:creationId xmlns:a16="http://schemas.microsoft.com/office/drawing/2014/main" id="{87C0F113-A084-CA43-AECD-263588443D5E}"/>
              </a:ext>
            </a:extLst>
          </p:cNvPr>
          <p:cNvGrpSpPr/>
          <p:nvPr/>
        </p:nvGrpSpPr>
        <p:grpSpPr>
          <a:xfrm>
            <a:off x="8126352" y="564975"/>
            <a:ext cx="7092021" cy="2024045"/>
            <a:chOff x="8450323" y="1116825"/>
            <a:chExt cx="5023856" cy="1504173"/>
          </a:xfrm>
        </p:grpSpPr>
        <p:pic>
          <p:nvPicPr>
            <p:cNvPr id="38" name="Picture 37">
              <a:extLst>
                <a:ext uri="{FF2B5EF4-FFF2-40B4-BE49-F238E27FC236}">
                  <a16:creationId xmlns:a16="http://schemas.microsoft.com/office/drawing/2014/main" id="{D33A61CF-1F9C-294D-8BA6-90AB31346F50}"/>
                </a:ext>
              </a:extLst>
            </p:cNvPr>
            <p:cNvPicPr>
              <a:picLocks noChangeAspect="1"/>
            </p:cNvPicPr>
            <p:nvPr/>
          </p:nvPicPr>
          <p:blipFill rotWithShape="1">
            <a:blip r:embed="rId6">
              <a:extLst>
                <a:ext uri="{28A0092B-C50C-407E-A947-70E740481C1C}">
                  <a14:useLocalDpi xmlns:a14="http://schemas.microsoft.com/office/drawing/2010/main" val="0"/>
                </a:ext>
              </a:extLst>
            </a:blip>
            <a:srcRect l="67724" t="17304" r="-584" b="14768"/>
            <a:stretch/>
          </p:blipFill>
          <p:spPr>
            <a:xfrm>
              <a:off x="11904958" y="1207047"/>
              <a:ext cx="1569221" cy="888777"/>
            </a:xfrm>
            <a:prstGeom prst="rect">
              <a:avLst/>
            </a:prstGeom>
          </p:spPr>
        </p:pic>
        <p:pic>
          <p:nvPicPr>
            <p:cNvPr id="39" name="Picture 38">
              <a:extLst>
                <a:ext uri="{FF2B5EF4-FFF2-40B4-BE49-F238E27FC236}">
                  <a16:creationId xmlns:a16="http://schemas.microsoft.com/office/drawing/2014/main" id="{54EE0B69-7745-B14D-91CF-73E8CC0C7A39}"/>
                </a:ext>
              </a:extLst>
            </p:cNvPr>
            <p:cNvPicPr>
              <a:picLocks noChangeAspect="1"/>
            </p:cNvPicPr>
            <p:nvPr/>
          </p:nvPicPr>
          <p:blipFill rotWithShape="1">
            <a:blip r:embed="rId7">
              <a:extLst>
                <a:ext uri="{28A0092B-C50C-407E-A947-70E740481C1C}">
                  <a14:useLocalDpi xmlns:a14="http://schemas.microsoft.com/office/drawing/2010/main" val="0"/>
                </a:ext>
              </a:extLst>
            </a:blip>
            <a:srcRect l="67097"/>
            <a:stretch/>
          </p:blipFill>
          <p:spPr>
            <a:xfrm>
              <a:off x="10282313" y="1116825"/>
              <a:ext cx="1526717" cy="1095469"/>
            </a:xfrm>
            <a:prstGeom prst="rect">
              <a:avLst/>
            </a:prstGeom>
          </p:spPr>
        </p:pic>
        <p:pic>
          <p:nvPicPr>
            <p:cNvPr id="40" name="Picture 39">
              <a:extLst>
                <a:ext uri="{FF2B5EF4-FFF2-40B4-BE49-F238E27FC236}">
                  <a16:creationId xmlns:a16="http://schemas.microsoft.com/office/drawing/2014/main" id="{AB16E08A-A76F-A84D-B919-7DF51C08B952}"/>
                </a:ext>
              </a:extLst>
            </p:cNvPr>
            <p:cNvPicPr>
              <a:picLocks noChangeAspect="1"/>
            </p:cNvPicPr>
            <p:nvPr/>
          </p:nvPicPr>
          <p:blipFill rotWithShape="1">
            <a:blip r:embed="rId8">
              <a:extLst>
                <a:ext uri="{28A0092B-C50C-407E-A947-70E740481C1C}">
                  <a14:useLocalDpi xmlns:a14="http://schemas.microsoft.com/office/drawing/2010/main" val="0"/>
                </a:ext>
              </a:extLst>
            </a:blip>
            <a:srcRect l="66734"/>
            <a:stretch/>
          </p:blipFill>
          <p:spPr>
            <a:xfrm>
              <a:off x="9177903" y="1670214"/>
              <a:ext cx="1513714" cy="950784"/>
            </a:xfrm>
            <a:prstGeom prst="rect">
              <a:avLst/>
            </a:prstGeom>
          </p:spPr>
        </p:pic>
        <p:pic>
          <p:nvPicPr>
            <p:cNvPr id="41" name="Picture 40">
              <a:extLst>
                <a:ext uri="{FF2B5EF4-FFF2-40B4-BE49-F238E27FC236}">
                  <a16:creationId xmlns:a16="http://schemas.microsoft.com/office/drawing/2014/main" id="{A66B88A0-5862-A641-A37A-5A8F7ADB23CC}"/>
                </a:ext>
              </a:extLst>
            </p:cNvPr>
            <p:cNvPicPr>
              <a:picLocks noChangeAspect="1"/>
            </p:cNvPicPr>
            <p:nvPr/>
          </p:nvPicPr>
          <p:blipFill rotWithShape="1">
            <a:blip r:embed="rId9">
              <a:extLst>
                <a:ext uri="{28A0092B-C50C-407E-A947-70E740481C1C}">
                  <a14:useLocalDpi xmlns:a14="http://schemas.microsoft.com/office/drawing/2010/main" val="0"/>
                </a:ext>
              </a:extLst>
            </a:blip>
            <a:srcRect l="66466"/>
            <a:stretch/>
          </p:blipFill>
          <p:spPr>
            <a:xfrm>
              <a:off x="8450323" y="1133992"/>
              <a:ext cx="1629868" cy="992122"/>
            </a:xfrm>
            <a:prstGeom prst="rect">
              <a:avLst/>
            </a:prstGeom>
          </p:spPr>
        </p:pic>
        <p:pic>
          <p:nvPicPr>
            <p:cNvPr id="42" name="Picture 41">
              <a:extLst>
                <a:ext uri="{FF2B5EF4-FFF2-40B4-BE49-F238E27FC236}">
                  <a16:creationId xmlns:a16="http://schemas.microsoft.com/office/drawing/2014/main" id="{03173A7E-73D1-3544-90C9-1667D83A6555}"/>
                </a:ext>
              </a:extLst>
            </p:cNvPr>
            <p:cNvPicPr>
              <a:picLocks noChangeAspect="1"/>
            </p:cNvPicPr>
            <p:nvPr/>
          </p:nvPicPr>
          <p:blipFill rotWithShape="1">
            <a:blip r:embed="rId10">
              <a:extLst>
                <a:ext uri="{28A0092B-C50C-407E-A947-70E740481C1C}">
                  <a14:useLocalDpi xmlns:a14="http://schemas.microsoft.com/office/drawing/2010/main" val="0"/>
                </a:ext>
              </a:extLst>
            </a:blip>
            <a:srcRect l="66646"/>
            <a:stretch/>
          </p:blipFill>
          <p:spPr>
            <a:xfrm>
              <a:off x="10961518" y="1670214"/>
              <a:ext cx="1531249" cy="950784"/>
            </a:xfrm>
            <a:prstGeom prst="rect">
              <a:avLst/>
            </a:prstGeom>
          </p:spPr>
        </p:pic>
      </p:grpSp>
      <p:sp>
        <p:nvSpPr>
          <p:cNvPr id="46" name="Rectangle 45">
            <a:extLst>
              <a:ext uri="{FF2B5EF4-FFF2-40B4-BE49-F238E27FC236}">
                <a16:creationId xmlns:a16="http://schemas.microsoft.com/office/drawing/2014/main" id="{A1B76325-F85C-5E4F-9705-CA99634CE637}"/>
              </a:ext>
            </a:extLst>
          </p:cNvPr>
          <p:cNvSpPr/>
          <p:nvPr/>
        </p:nvSpPr>
        <p:spPr>
          <a:xfrm>
            <a:off x="627325" y="2292157"/>
            <a:ext cx="6448963" cy="5478423"/>
          </a:xfrm>
          <a:prstGeom prst="rect">
            <a:avLst/>
          </a:prstGeom>
        </p:spPr>
        <p:txBody>
          <a:bodyPr wrap="square">
            <a:spAutoFit/>
          </a:bodyPr>
          <a:lstStyle/>
          <a:p>
            <a:pPr marL="395101" lvl="0" indent="-395101" algn="l" defTabSz="547673" hangingPunct="1">
              <a:spcBef>
                <a:spcPts val="1200"/>
              </a:spcBef>
              <a:buClr>
                <a:srgbClr val="D5D5D5">
                  <a:lumMod val="50000"/>
                </a:srgbClr>
              </a:buClr>
              <a:buSzPct val="85000"/>
              <a:buFont typeface="Arial" charset="0"/>
              <a:buChar char="•"/>
            </a:pPr>
            <a:r>
              <a:rPr lang="en-US" sz="4000" spc="-151" dirty="0">
                <a:solidFill>
                  <a:srgbClr val="000000">
                    <a:lumMod val="65000"/>
                    <a:lumOff val="35000"/>
                  </a:srgbClr>
                </a:solidFill>
                <a:latin typeface="Helvetica" charset="0"/>
              </a:rPr>
              <a:t>Harvested data sources</a:t>
            </a:r>
          </a:p>
          <a:p>
            <a:pPr marL="839590" lvl="1" indent="-395101" algn="l" defTabSz="547673" hangingPunct="1">
              <a:buClr>
                <a:srgbClr val="4687E6"/>
              </a:buClr>
              <a:buSzPct val="85000"/>
              <a:buBlip>
                <a:blip r:embed="rId11"/>
              </a:buBlip>
            </a:pPr>
            <a:r>
              <a:rPr lang="en-US" spc="-151" dirty="0">
                <a:solidFill>
                  <a:srgbClr val="4687E6"/>
                </a:solidFill>
                <a:latin typeface="Helvetica" charset="0"/>
              </a:rPr>
              <a:t>10K +</a:t>
            </a:r>
          </a:p>
          <a:p>
            <a:pPr marL="395101" lvl="0" indent="-395101" algn="l" defTabSz="547673" hangingPunct="1">
              <a:spcBef>
                <a:spcPts val="1200"/>
              </a:spcBef>
              <a:buClr>
                <a:srgbClr val="D5D5D5">
                  <a:lumMod val="50000"/>
                </a:srgbClr>
              </a:buClr>
              <a:buSzPct val="85000"/>
              <a:buFont typeface="Arial" charset="0"/>
              <a:buChar char="•"/>
            </a:pPr>
            <a:r>
              <a:rPr lang="en-US" sz="4000" spc="-151" dirty="0">
                <a:solidFill>
                  <a:srgbClr val="000000">
                    <a:lumMod val="65000"/>
                    <a:lumOff val="35000"/>
                  </a:srgbClr>
                </a:solidFill>
                <a:latin typeface="Helvetica" charset="0"/>
              </a:rPr>
              <a:t>Harvested records</a:t>
            </a:r>
          </a:p>
          <a:p>
            <a:pPr marL="839590" lvl="1" indent="-395101" algn="l" defTabSz="547673" hangingPunct="1">
              <a:buClr>
                <a:srgbClr val="4687E6"/>
              </a:buClr>
              <a:buSzPct val="85000"/>
              <a:buBlip>
                <a:blip r:embed="rId11"/>
              </a:buBlip>
            </a:pPr>
            <a:r>
              <a:rPr lang="en-US" spc="-151" dirty="0">
                <a:solidFill>
                  <a:srgbClr val="4687E6"/>
                </a:solidFill>
                <a:latin typeface="Helvetica" charset="0"/>
              </a:rPr>
              <a:t>500Mi +</a:t>
            </a:r>
          </a:p>
          <a:p>
            <a:pPr marL="395101" lvl="0" indent="-395101" algn="l" defTabSz="547673" hangingPunct="1">
              <a:spcBef>
                <a:spcPts val="1200"/>
              </a:spcBef>
              <a:buClr>
                <a:srgbClr val="D5D5D5">
                  <a:lumMod val="50000"/>
                </a:srgbClr>
              </a:buClr>
              <a:buSzPct val="85000"/>
              <a:buFont typeface="Arial" charset="0"/>
              <a:buChar char="•"/>
            </a:pPr>
            <a:r>
              <a:rPr lang="en-US" sz="4000" spc="-151" dirty="0">
                <a:solidFill>
                  <a:srgbClr val="000000">
                    <a:lumMod val="65000"/>
                    <a:lumOff val="35000"/>
                  </a:srgbClr>
                </a:solidFill>
                <a:latin typeface="Helvetica" charset="0"/>
              </a:rPr>
              <a:t>Publication full-texts</a:t>
            </a:r>
          </a:p>
          <a:p>
            <a:pPr marL="839590" lvl="1" indent="-395101" algn="l" defTabSz="547673" hangingPunct="1">
              <a:buClr>
                <a:srgbClr val="4687E6"/>
              </a:buClr>
              <a:buSzPct val="85000"/>
              <a:buBlip>
                <a:blip r:embed="rId11"/>
              </a:buBlip>
            </a:pPr>
            <a:r>
              <a:rPr lang="en-US" spc="-151" dirty="0">
                <a:solidFill>
                  <a:srgbClr val="4687E6"/>
                </a:solidFill>
                <a:latin typeface="Helvetica" charset="0"/>
              </a:rPr>
              <a:t>10Mi +</a:t>
            </a:r>
          </a:p>
          <a:p>
            <a:pPr marL="395101" lvl="0" indent="-395101" algn="l" defTabSz="547673" hangingPunct="1">
              <a:spcBef>
                <a:spcPts val="1200"/>
              </a:spcBef>
              <a:buClr>
                <a:srgbClr val="D5D5D5">
                  <a:lumMod val="50000"/>
                </a:srgbClr>
              </a:buClr>
              <a:buSzPct val="85000"/>
              <a:buFont typeface="Arial" charset="0"/>
              <a:buChar char="•"/>
            </a:pPr>
            <a:r>
              <a:rPr lang="en-US" sz="4000" spc="-151" dirty="0">
                <a:solidFill>
                  <a:srgbClr val="000000">
                    <a:lumMod val="65000"/>
                    <a:lumOff val="35000"/>
                  </a:srgbClr>
                </a:solidFill>
                <a:latin typeface="Helvetica" charset="0"/>
              </a:rPr>
              <a:t>Harvested/mined links</a:t>
            </a:r>
          </a:p>
          <a:p>
            <a:pPr marL="839590" lvl="1" indent="-395101" algn="l" defTabSz="547673" hangingPunct="1">
              <a:buClr>
                <a:srgbClr val="4687E6"/>
              </a:buClr>
              <a:buSzPct val="85000"/>
              <a:buBlip>
                <a:blip r:embed="rId11"/>
              </a:buBlip>
            </a:pPr>
            <a:r>
              <a:rPr lang="en-US" spc="-151" dirty="0">
                <a:solidFill>
                  <a:srgbClr val="4687E6"/>
                </a:solidFill>
                <a:latin typeface="Helvetica" charset="0"/>
              </a:rPr>
              <a:t>60Mi +</a:t>
            </a:r>
          </a:p>
          <a:p>
            <a:pPr marL="839590" indent="-395101" algn="l" defTabSz="547673" hangingPunct="1">
              <a:buClr>
                <a:srgbClr val="4687E6"/>
              </a:buClr>
              <a:buSzPct val="85000"/>
              <a:buBlip>
                <a:blip r:embed="rId11"/>
              </a:buBlip>
            </a:pPr>
            <a:endParaRPr lang="en-US" spc="-151" dirty="0">
              <a:solidFill>
                <a:srgbClr val="4687E6"/>
              </a:solidFill>
              <a:latin typeface="Helvetica" charset="0"/>
            </a:endParaRPr>
          </a:p>
        </p:txBody>
      </p:sp>
    </p:spTree>
    <p:extLst>
      <p:ext uri="{BB962C8B-B14F-4D97-AF65-F5344CB8AC3E}">
        <p14:creationId xmlns:p14="http://schemas.microsoft.com/office/powerpoint/2010/main" val="389221991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81CF335-3313-7646-97FE-C1BEF6ACE029}"/>
              </a:ext>
            </a:extLst>
          </p:cNvPr>
          <p:cNvSpPr>
            <a:spLocks noGrp="1"/>
          </p:cNvSpPr>
          <p:nvPr>
            <p:ph type="body" sz="quarter" idx="21"/>
          </p:nvPr>
        </p:nvSpPr>
        <p:spPr/>
        <p:txBody>
          <a:bodyPr/>
          <a:lstStyle/>
          <a:p>
            <a:r>
              <a:rPr lang="it-IT" dirty="0"/>
              <a:t>Open </a:t>
            </a:r>
            <a:r>
              <a:rPr lang="it-IT" dirty="0" err="1"/>
              <a:t>metadata</a:t>
            </a:r>
            <a:r>
              <a:rPr lang="it-IT" dirty="0"/>
              <a:t> </a:t>
            </a:r>
            <a:r>
              <a:rPr lang="it-IT" dirty="0" err="1"/>
              <a:t>graph</a:t>
            </a:r>
            <a:endParaRPr lang="it-IT" dirty="0"/>
          </a:p>
        </p:txBody>
      </p:sp>
      <p:pic>
        <p:nvPicPr>
          <p:cNvPr id="10" name="Picture 9">
            <a:extLst>
              <a:ext uri="{FF2B5EF4-FFF2-40B4-BE49-F238E27FC236}">
                <a16:creationId xmlns:a16="http://schemas.microsoft.com/office/drawing/2014/main" id="{F52FCDB2-75F0-C04F-89D3-F92C2A343660}"/>
              </a:ext>
            </a:extLst>
          </p:cNvPr>
          <p:cNvPicPr>
            <a:picLocks noChangeAspect="1"/>
          </p:cNvPicPr>
          <p:nvPr/>
        </p:nvPicPr>
        <p:blipFill>
          <a:blip r:embed="rId3"/>
          <a:stretch>
            <a:fillRect/>
          </a:stretch>
        </p:blipFill>
        <p:spPr>
          <a:xfrm>
            <a:off x="2531533" y="3752850"/>
            <a:ext cx="3810000" cy="2146300"/>
          </a:xfrm>
          <a:prstGeom prst="rect">
            <a:avLst/>
          </a:prstGeom>
        </p:spPr>
      </p:pic>
      <p:pic>
        <p:nvPicPr>
          <p:cNvPr id="11" name="Picture 10">
            <a:extLst>
              <a:ext uri="{FF2B5EF4-FFF2-40B4-BE49-F238E27FC236}">
                <a16:creationId xmlns:a16="http://schemas.microsoft.com/office/drawing/2014/main" id="{974065F0-130B-9B42-A6D6-9CC32C5A0535}"/>
              </a:ext>
            </a:extLst>
          </p:cNvPr>
          <p:cNvPicPr>
            <a:picLocks noChangeAspect="1"/>
          </p:cNvPicPr>
          <p:nvPr/>
        </p:nvPicPr>
        <p:blipFill>
          <a:blip r:embed="rId4"/>
          <a:stretch>
            <a:fillRect/>
          </a:stretch>
        </p:blipFill>
        <p:spPr>
          <a:xfrm>
            <a:off x="7684553" y="3752850"/>
            <a:ext cx="6048100" cy="2146300"/>
          </a:xfrm>
          <a:prstGeom prst="rect">
            <a:avLst/>
          </a:prstGeom>
        </p:spPr>
      </p:pic>
      <p:sp>
        <p:nvSpPr>
          <p:cNvPr id="12" name="TextBox 11">
            <a:extLst>
              <a:ext uri="{FF2B5EF4-FFF2-40B4-BE49-F238E27FC236}">
                <a16:creationId xmlns:a16="http://schemas.microsoft.com/office/drawing/2014/main" id="{E615654F-F759-9245-B9F6-820AFB08AAAF}"/>
              </a:ext>
            </a:extLst>
          </p:cNvPr>
          <p:cNvSpPr txBox="1"/>
          <p:nvPr/>
        </p:nvSpPr>
        <p:spPr>
          <a:xfrm>
            <a:off x="10834309" y="2347288"/>
            <a:ext cx="1665521"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kumimoji="0" lang="it-IT" sz="3200" b="0" i="0" u="none" strike="noStrike" cap="none" spc="0" normalizeH="0" baseline="0" dirty="0" err="1">
                <a:ln>
                  <a:noFill/>
                </a:ln>
                <a:solidFill>
                  <a:srgbClr val="000000"/>
                </a:solidFill>
                <a:effectLst/>
                <a:uFillTx/>
                <a:latin typeface="+mn-lt"/>
                <a:ea typeface="+mn-ea"/>
                <a:cs typeface="+mn-cs"/>
                <a:sym typeface="Helvetica Light"/>
              </a:rPr>
              <a:t>Springer</a:t>
            </a:r>
            <a:endParaRPr kumimoji="0" lang="it-IT" sz="32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3" name="TextBox 12">
            <a:extLst>
              <a:ext uri="{FF2B5EF4-FFF2-40B4-BE49-F238E27FC236}">
                <a16:creationId xmlns:a16="http://schemas.microsoft.com/office/drawing/2014/main" id="{9598A1CD-F3EF-9A4E-8234-1D1E9134F3C0}"/>
              </a:ext>
            </a:extLst>
          </p:cNvPr>
          <p:cNvSpPr txBox="1"/>
          <p:nvPr/>
        </p:nvSpPr>
        <p:spPr>
          <a:xfrm>
            <a:off x="12460679" y="2972178"/>
            <a:ext cx="1780937"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kumimoji="0" lang="it-IT" sz="3200" b="0" i="0" u="none" strike="noStrike" cap="none" spc="0" normalizeH="0" baseline="0" dirty="0">
                <a:ln>
                  <a:noFill/>
                </a:ln>
                <a:solidFill>
                  <a:srgbClr val="000000"/>
                </a:solidFill>
                <a:effectLst/>
                <a:uFillTx/>
                <a:latin typeface="+mn-lt"/>
                <a:ea typeface="+mn-ea"/>
                <a:cs typeface="+mn-cs"/>
                <a:sym typeface="Helvetica Light"/>
              </a:rPr>
              <a:t>Microsoft</a:t>
            </a:r>
          </a:p>
        </p:txBody>
      </p:sp>
      <p:sp>
        <p:nvSpPr>
          <p:cNvPr id="14" name="TextBox 13">
            <a:extLst>
              <a:ext uri="{FF2B5EF4-FFF2-40B4-BE49-F238E27FC236}">
                <a16:creationId xmlns:a16="http://schemas.microsoft.com/office/drawing/2014/main" id="{E77BEB37-B7E6-DB4D-8AC1-BE0D435776F8}"/>
              </a:ext>
            </a:extLst>
          </p:cNvPr>
          <p:cNvSpPr txBox="1"/>
          <p:nvPr/>
        </p:nvSpPr>
        <p:spPr>
          <a:xfrm>
            <a:off x="1038926" y="2114359"/>
            <a:ext cx="2374048"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kumimoji="0" lang="it-IT" sz="3200" b="0" i="0" u="none" strike="noStrike" cap="none" spc="0" normalizeH="0" baseline="0" dirty="0" err="1">
                <a:ln>
                  <a:noFill/>
                </a:ln>
                <a:solidFill>
                  <a:srgbClr val="000000"/>
                </a:solidFill>
                <a:effectLst/>
                <a:uFillTx/>
                <a:latin typeface="+mn-lt"/>
                <a:ea typeface="+mn-ea"/>
                <a:cs typeface="+mn-cs"/>
                <a:sym typeface="Helvetica Light"/>
              </a:rPr>
              <a:t>Repositories</a:t>
            </a:r>
            <a:endParaRPr kumimoji="0" lang="it-IT" sz="32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5" name="TextBox 14">
            <a:extLst>
              <a:ext uri="{FF2B5EF4-FFF2-40B4-BE49-F238E27FC236}">
                <a16:creationId xmlns:a16="http://schemas.microsoft.com/office/drawing/2014/main" id="{6A3A3FFA-8FF3-134E-8DE9-8DF8102ED72B}"/>
              </a:ext>
            </a:extLst>
          </p:cNvPr>
          <p:cNvSpPr txBox="1"/>
          <p:nvPr/>
        </p:nvSpPr>
        <p:spPr>
          <a:xfrm>
            <a:off x="3175300" y="2782696"/>
            <a:ext cx="1691169" cy="58862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kumimoji="0" lang="it-IT" sz="3200" b="0" i="0" u="none" strike="noStrike" cap="none" spc="0" normalizeH="0" baseline="0" dirty="0">
                <a:ln>
                  <a:noFill/>
                </a:ln>
                <a:solidFill>
                  <a:srgbClr val="000000"/>
                </a:solidFill>
                <a:effectLst/>
                <a:uFillTx/>
                <a:latin typeface="+mn-lt"/>
                <a:ea typeface="+mn-ea"/>
                <a:cs typeface="+mn-cs"/>
                <a:sym typeface="Helvetica Light"/>
              </a:rPr>
              <a:t>Archives</a:t>
            </a:r>
          </a:p>
        </p:txBody>
      </p:sp>
    </p:spTree>
    <p:extLst>
      <p:ext uri="{BB962C8B-B14F-4D97-AF65-F5344CB8AC3E}">
        <p14:creationId xmlns:p14="http://schemas.microsoft.com/office/powerpoint/2010/main" val="160683775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Oval 74">
            <a:extLst>
              <a:ext uri="{FF2B5EF4-FFF2-40B4-BE49-F238E27FC236}">
                <a16:creationId xmlns:a16="http://schemas.microsoft.com/office/drawing/2014/main" id="{36808427-F354-E74E-913C-532943520A09}"/>
              </a:ext>
            </a:extLst>
          </p:cNvPr>
          <p:cNvSpPr/>
          <p:nvPr/>
        </p:nvSpPr>
        <p:spPr>
          <a:xfrm>
            <a:off x="1527431" y="-572652"/>
            <a:ext cx="12703858" cy="10037579"/>
          </a:xfrm>
          <a:prstGeom prst="ellipse">
            <a:avLst/>
          </a:prstGeom>
          <a:gradFill flip="none" rotWithShape="1">
            <a:gsLst>
              <a:gs pos="0">
                <a:schemeClr val="bg1"/>
              </a:gs>
              <a:gs pos="28000">
                <a:srgbClr val="A8CEDD"/>
              </a:gs>
              <a:gs pos="48000">
                <a:schemeClr val="bg1"/>
              </a:gs>
            </a:gsLst>
            <a:path path="circle">
              <a:fillToRect l="50000" t="50000" r="50000" b="50000"/>
            </a:path>
            <a:tileRect/>
          </a:gradFill>
          <a:ln w="3175" cap="flat">
            <a:gradFill>
              <a:gsLst>
                <a:gs pos="0">
                  <a:schemeClr val="accent1">
                    <a:lumMod val="5000"/>
                    <a:lumOff val="95000"/>
                    <a:alpha val="0"/>
                  </a:schemeClr>
                </a:gs>
                <a:gs pos="100000">
                  <a:schemeClr val="bg1"/>
                </a:gs>
              </a:gsLst>
              <a:lin ang="5400000" scaled="1"/>
            </a:gra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endParaRPr kumimoji="0" lang="it-IT" sz="2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5" name="Text Placeholder 4">
            <a:extLst>
              <a:ext uri="{FF2B5EF4-FFF2-40B4-BE49-F238E27FC236}">
                <a16:creationId xmlns:a16="http://schemas.microsoft.com/office/drawing/2014/main" id="{A0DD046E-89BE-E34D-BDDF-63A0B7B80127}"/>
              </a:ext>
            </a:extLst>
          </p:cNvPr>
          <p:cNvSpPr>
            <a:spLocks noGrp="1"/>
          </p:cNvSpPr>
          <p:nvPr>
            <p:ph type="body" sz="quarter" idx="21"/>
          </p:nvPr>
        </p:nvSpPr>
        <p:spPr>
          <a:xfrm>
            <a:off x="6596003" y="189480"/>
            <a:ext cx="9442614" cy="1646279"/>
          </a:xfrm>
        </p:spPr>
        <p:txBody>
          <a:bodyPr>
            <a:normAutofit fontScale="92500" lnSpcReduction="10000"/>
          </a:bodyPr>
          <a:lstStyle/>
          <a:p>
            <a:pPr algn="r"/>
            <a:r>
              <a:rPr lang="de-DE" sz="6000" dirty="0" err="1"/>
              <a:t>Complete</a:t>
            </a:r>
            <a:r>
              <a:rPr lang="de-DE" sz="6000" dirty="0"/>
              <a:t> </a:t>
            </a:r>
            <a:r>
              <a:rPr lang="de-DE" sz="6000" dirty="0" err="1"/>
              <a:t>aggregation</a:t>
            </a:r>
            <a:r>
              <a:rPr lang="de-DE" sz="6000" dirty="0"/>
              <a:t> </a:t>
            </a:r>
            <a:r>
              <a:rPr lang="de-DE" sz="6000" dirty="0" err="1"/>
              <a:t>coverage</a:t>
            </a:r>
            <a:endParaRPr lang="de-DE" sz="6000" dirty="0"/>
          </a:p>
        </p:txBody>
      </p:sp>
      <p:grpSp>
        <p:nvGrpSpPr>
          <p:cNvPr id="3" name="Group 2">
            <a:extLst>
              <a:ext uri="{FF2B5EF4-FFF2-40B4-BE49-F238E27FC236}">
                <a16:creationId xmlns:a16="http://schemas.microsoft.com/office/drawing/2014/main" id="{886A4DE2-DAB9-C647-A03E-614783E4DE5E}"/>
              </a:ext>
            </a:extLst>
          </p:cNvPr>
          <p:cNvGrpSpPr/>
          <p:nvPr/>
        </p:nvGrpSpPr>
        <p:grpSpPr>
          <a:xfrm>
            <a:off x="29091" y="191156"/>
            <a:ext cx="15906315" cy="8881357"/>
            <a:chOff x="29091" y="191156"/>
            <a:chExt cx="15906315" cy="8881357"/>
          </a:xfrm>
        </p:grpSpPr>
        <p:pic>
          <p:nvPicPr>
            <p:cNvPr id="41" name="Picture 40">
              <a:extLst>
                <a:ext uri="{FF2B5EF4-FFF2-40B4-BE49-F238E27FC236}">
                  <a16:creationId xmlns:a16="http://schemas.microsoft.com/office/drawing/2014/main" id="{C30DF171-009E-554F-9589-B963BE0B07F4}"/>
                </a:ext>
              </a:extLst>
            </p:cNvPr>
            <p:cNvPicPr>
              <a:picLocks noChangeAspect="1"/>
            </p:cNvPicPr>
            <p:nvPr/>
          </p:nvPicPr>
          <p:blipFill>
            <a:blip r:embed="rId2"/>
            <a:stretch>
              <a:fillRect/>
            </a:stretch>
          </p:blipFill>
          <p:spPr>
            <a:xfrm>
              <a:off x="12729399" y="7080349"/>
              <a:ext cx="1160895" cy="1160895"/>
            </a:xfrm>
            <a:prstGeom prst="rect">
              <a:avLst/>
            </a:prstGeom>
          </p:spPr>
        </p:pic>
        <p:pic>
          <p:nvPicPr>
            <p:cNvPr id="22" name="Picture 21">
              <a:extLst>
                <a:ext uri="{FF2B5EF4-FFF2-40B4-BE49-F238E27FC236}">
                  <a16:creationId xmlns:a16="http://schemas.microsoft.com/office/drawing/2014/main" id="{A821FB27-9738-624B-85AE-284E10F0D877}"/>
                </a:ext>
              </a:extLst>
            </p:cNvPr>
            <p:cNvPicPr>
              <a:picLocks noChangeAspect="1"/>
            </p:cNvPicPr>
            <p:nvPr/>
          </p:nvPicPr>
          <p:blipFill>
            <a:blip r:embed="rId3"/>
            <a:stretch>
              <a:fillRect/>
            </a:stretch>
          </p:blipFill>
          <p:spPr>
            <a:xfrm>
              <a:off x="11222931" y="1251358"/>
              <a:ext cx="1198943" cy="1198943"/>
            </a:xfrm>
            <a:prstGeom prst="rect">
              <a:avLst/>
            </a:prstGeom>
          </p:spPr>
        </p:pic>
        <p:pic>
          <p:nvPicPr>
            <p:cNvPr id="23" name="Picture 22">
              <a:extLst>
                <a:ext uri="{FF2B5EF4-FFF2-40B4-BE49-F238E27FC236}">
                  <a16:creationId xmlns:a16="http://schemas.microsoft.com/office/drawing/2014/main" id="{97A3D2A3-A13F-C641-BC92-BA13BA8B1ADD}"/>
                </a:ext>
              </a:extLst>
            </p:cNvPr>
            <p:cNvPicPr>
              <a:picLocks noChangeAspect="1"/>
            </p:cNvPicPr>
            <p:nvPr/>
          </p:nvPicPr>
          <p:blipFill>
            <a:blip r:embed="rId4"/>
            <a:stretch>
              <a:fillRect/>
            </a:stretch>
          </p:blipFill>
          <p:spPr>
            <a:xfrm>
              <a:off x="13007641" y="1704038"/>
              <a:ext cx="1347424" cy="808454"/>
            </a:xfrm>
            <a:prstGeom prst="rect">
              <a:avLst/>
            </a:prstGeom>
            <a:ln>
              <a:noFill/>
            </a:ln>
          </p:spPr>
        </p:pic>
        <p:pic>
          <p:nvPicPr>
            <p:cNvPr id="24" name="Picture 23">
              <a:extLst>
                <a:ext uri="{FF2B5EF4-FFF2-40B4-BE49-F238E27FC236}">
                  <a16:creationId xmlns:a16="http://schemas.microsoft.com/office/drawing/2014/main" id="{8D6D18F7-6320-AB43-BBDF-612BA9690066}"/>
                </a:ext>
              </a:extLst>
            </p:cNvPr>
            <p:cNvPicPr>
              <a:picLocks noChangeAspect="1"/>
            </p:cNvPicPr>
            <p:nvPr/>
          </p:nvPicPr>
          <p:blipFill>
            <a:blip r:embed="rId5"/>
            <a:stretch>
              <a:fillRect/>
            </a:stretch>
          </p:blipFill>
          <p:spPr>
            <a:xfrm>
              <a:off x="13799163" y="2348333"/>
              <a:ext cx="1448662" cy="1448662"/>
            </a:xfrm>
            <a:prstGeom prst="rect">
              <a:avLst/>
            </a:prstGeom>
            <a:ln>
              <a:noFill/>
            </a:ln>
          </p:spPr>
        </p:pic>
        <p:pic>
          <p:nvPicPr>
            <p:cNvPr id="25" name="Picture 24">
              <a:extLst>
                <a:ext uri="{FF2B5EF4-FFF2-40B4-BE49-F238E27FC236}">
                  <a16:creationId xmlns:a16="http://schemas.microsoft.com/office/drawing/2014/main" id="{8494D380-C3C4-A541-B044-6ECEB8A9E31C}"/>
                </a:ext>
              </a:extLst>
            </p:cNvPr>
            <p:cNvPicPr>
              <a:picLocks noChangeAspect="1"/>
            </p:cNvPicPr>
            <p:nvPr/>
          </p:nvPicPr>
          <p:blipFill>
            <a:blip r:embed="rId6"/>
            <a:stretch>
              <a:fillRect/>
            </a:stretch>
          </p:blipFill>
          <p:spPr>
            <a:xfrm>
              <a:off x="11577894" y="3583684"/>
              <a:ext cx="2408838" cy="730710"/>
            </a:xfrm>
            <a:prstGeom prst="rect">
              <a:avLst/>
            </a:prstGeom>
          </p:spPr>
        </p:pic>
        <p:pic>
          <p:nvPicPr>
            <p:cNvPr id="26" name="Picture 1">
              <a:extLst>
                <a:ext uri="{FF2B5EF4-FFF2-40B4-BE49-F238E27FC236}">
                  <a16:creationId xmlns:a16="http://schemas.microsoft.com/office/drawing/2014/main" id="{5BDDA99F-9FDD-8840-96E0-928F6954A98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137166" y="5870946"/>
              <a:ext cx="1702432" cy="794323"/>
            </a:xfrm>
            <a:prstGeom prst="rect">
              <a:avLst/>
            </a:prstGeom>
            <a:solidFill>
              <a:schemeClr val="bg1"/>
            </a:solidFill>
            <a:ln>
              <a:noFill/>
            </a:ln>
            <a:extLst/>
          </p:spPr>
        </p:pic>
        <p:pic>
          <p:nvPicPr>
            <p:cNvPr id="29" name="Picture 28">
              <a:extLst>
                <a:ext uri="{FF2B5EF4-FFF2-40B4-BE49-F238E27FC236}">
                  <a16:creationId xmlns:a16="http://schemas.microsoft.com/office/drawing/2014/main" id="{7ABAA322-BE2E-4945-B3A5-E47BC499601C}"/>
                </a:ext>
              </a:extLst>
            </p:cNvPr>
            <p:cNvPicPr>
              <a:picLocks noChangeAspect="1"/>
            </p:cNvPicPr>
            <p:nvPr/>
          </p:nvPicPr>
          <p:blipFill>
            <a:blip r:embed="rId8"/>
            <a:stretch>
              <a:fillRect/>
            </a:stretch>
          </p:blipFill>
          <p:spPr>
            <a:xfrm>
              <a:off x="281822" y="3693417"/>
              <a:ext cx="1297741" cy="752690"/>
            </a:xfrm>
            <a:prstGeom prst="rect">
              <a:avLst/>
            </a:prstGeom>
            <a:ln>
              <a:noFill/>
            </a:ln>
          </p:spPr>
        </p:pic>
        <p:pic>
          <p:nvPicPr>
            <p:cNvPr id="30" name="Picture 29">
              <a:extLst>
                <a:ext uri="{FF2B5EF4-FFF2-40B4-BE49-F238E27FC236}">
                  <a16:creationId xmlns:a16="http://schemas.microsoft.com/office/drawing/2014/main" id="{1A4A7E46-4BF1-8040-8A80-DEA7DB8FF232}"/>
                </a:ext>
              </a:extLst>
            </p:cNvPr>
            <p:cNvPicPr>
              <a:picLocks noChangeAspect="1"/>
            </p:cNvPicPr>
            <p:nvPr/>
          </p:nvPicPr>
          <p:blipFill>
            <a:blip r:embed="rId9"/>
            <a:stretch>
              <a:fillRect/>
            </a:stretch>
          </p:blipFill>
          <p:spPr>
            <a:xfrm>
              <a:off x="10818071" y="2658111"/>
              <a:ext cx="2485620" cy="829106"/>
            </a:xfrm>
            <a:prstGeom prst="rect">
              <a:avLst/>
            </a:prstGeom>
          </p:spPr>
        </p:pic>
        <p:pic>
          <p:nvPicPr>
            <p:cNvPr id="9" name="Picture 8">
              <a:extLst>
                <a:ext uri="{FF2B5EF4-FFF2-40B4-BE49-F238E27FC236}">
                  <a16:creationId xmlns:a16="http://schemas.microsoft.com/office/drawing/2014/main" id="{390180C6-691D-4B47-A43F-6512274C9C83}"/>
                </a:ext>
              </a:extLst>
            </p:cNvPr>
            <p:cNvPicPr>
              <a:picLocks noChangeAspect="1"/>
            </p:cNvPicPr>
            <p:nvPr/>
          </p:nvPicPr>
          <p:blipFill>
            <a:blip r:embed="rId10"/>
            <a:stretch>
              <a:fillRect/>
            </a:stretch>
          </p:blipFill>
          <p:spPr>
            <a:xfrm>
              <a:off x="2331236" y="6790730"/>
              <a:ext cx="1565719" cy="574913"/>
            </a:xfrm>
            <a:prstGeom prst="rect">
              <a:avLst/>
            </a:prstGeom>
          </p:spPr>
        </p:pic>
        <p:pic>
          <p:nvPicPr>
            <p:cNvPr id="31" name="Picture 30">
              <a:extLst>
                <a:ext uri="{FF2B5EF4-FFF2-40B4-BE49-F238E27FC236}">
                  <a16:creationId xmlns:a16="http://schemas.microsoft.com/office/drawing/2014/main" id="{9F7505EA-C05E-E142-B95A-E1638D19CBC1}"/>
                </a:ext>
              </a:extLst>
            </p:cNvPr>
            <p:cNvPicPr>
              <a:picLocks noChangeAspect="1"/>
            </p:cNvPicPr>
            <p:nvPr/>
          </p:nvPicPr>
          <p:blipFill>
            <a:blip r:embed="rId11"/>
            <a:stretch>
              <a:fillRect/>
            </a:stretch>
          </p:blipFill>
          <p:spPr>
            <a:xfrm>
              <a:off x="1076263" y="1789904"/>
              <a:ext cx="1352975" cy="411125"/>
            </a:xfrm>
            <a:prstGeom prst="rect">
              <a:avLst/>
            </a:prstGeom>
          </p:spPr>
        </p:pic>
        <p:grpSp>
          <p:nvGrpSpPr>
            <p:cNvPr id="35" name="Group 34">
              <a:extLst>
                <a:ext uri="{FF2B5EF4-FFF2-40B4-BE49-F238E27FC236}">
                  <a16:creationId xmlns:a16="http://schemas.microsoft.com/office/drawing/2014/main" id="{07C6B229-E346-1D48-B7D2-AC508E9A0062}"/>
                </a:ext>
              </a:extLst>
            </p:cNvPr>
            <p:cNvGrpSpPr/>
            <p:nvPr/>
          </p:nvGrpSpPr>
          <p:grpSpPr>
            <a:xfrm>
              <a:off x="824718" y="2521631"/>
              <a:ext cx="2737006" cy="709176"/>
              <a:chOff x="2242275" y="3740697"/>
              <a:chExt cx="2737006" cy="709176"/>
            </a:xfrm>
          </p:grpSpPr>
          <p:sp>
            <p:nvSpPr>
              <p:cNvPr id="32" name="TextBox 31">
                <a:extLst>
                  <a:ext uri="{FF2B5EF4-FFF2-40B4-BE49-F238E27FC236}">
                    <a16:creationId xmlns:a16="http://schemas.microsoft.com/office/drawing/2014/main" id="{AE56FADF-2634-2343-A493-021B50FAC546}"/>
                  </a:ext>
                </a:extLst>
              </p:cNvPr>
              <p:cNvSpPr txBox="1"/>
              <p:nvPr/>
            </p:nvSpPr>
            <p:spPr>
              <a:xfrm>
                <a:off x="2603310" y="4003597"/>
                <a:ext cx="2375971" cy="446276"/>
              </a:xfrm>
              <a:prstGeom prst="rect">
                <a:avLst/>
              </a:prstGeom>
              <a:noFill/>
            </p:spPr>
            <p:txBody>
              <a:bodyPr wrap="none" rtlCol="0">
                <a:spAutoFit/>
              </a:bodyPr>
              <a:lstStyle/>
              <a:p>
                <a:r>
                  <a:rPr lang="en-US" sz="2300" b="1" dirty="0">
                    <a:solidFill>
                      <a:srgbClr val="5D5D5D"/>
                    </a:solidFill>
                    <a:latin typeface="Microsoft Sans Serif" charset="0"/>
                    <a:ea typeface="Microsoft Sans Serif" charset="0"/>
                    <a:cs typeface="Microsoft Sans Serif" charset="0"/>
                  </a:rPr>
                  <a:t>Academic Graph</a:t>
                </a:r>
              </a:p>
            </p:txBody>
          </p:sp>
          <p:pic>
            <p:nvPicPr>
              <p:cNvPr id="33" name="Picture 4" descr="https://img-prod-cms-rt-microsoft-com.akamaized.net/cms/api/am/imageFileData/RE1Mu3b?ver=5c31">
                <a:extLst>
                  <a:ext uri="{FF2B5EF4-FFF2-40B4-BE49-F238E27FC236}">
                    <a16:creationId xmlns:a16="http://schemas.microsoft.com/office/drawing/2014/main" id="{BB111569-F240-B345-AC95-D8A9CC0E0AC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42275" y="3740697"/>
                <a:ext cx="1660148" cy="353550"/>
              </a:xfrm>
              <a:prstGeom prst="rect">
                <a:avLst/>
              </a:prstGeom>
              <a:noFill/>
              <a:extLst>
                <a:ext uri="{909E8E84-426E-40DD-AFC4-6F175D3DCCD1}">
                  <a14:hiddenFill xmlns:a14="http://schemas.microsoft.com/office/drawing/2010/main">
                    <a:solidFill>
                      <a:srgbClr val="FFFFFF"/>
                    </a:solidFill>
                  </a14:hiddenFill>
                </a:ext>
              </a:extLst>
            </p:spPr>
          </p:pic>
        </p:grpSp>
        <p:pic>
          <p:nvPicPr>
            <p:cNvPr id="34" name="Picture 8" descr="RCID logo">
              <a:extLst>
                <a:ext uri="{FF2B5EF4-FFF2-40B4-BE49-F238E27FC236}">
                  <a16:creationId xmlns:a16="http://schemas.microsoft.com/office/drawing/2014/main" id="{F7462FDA-5F95-664F-8ECF-382C3E74027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9838" y="7481692"/>
              <a:ext cx="1459658" cy="44832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https://oaspa.org/wp-content/uploads/2017/03/Crossref_Logo_Stacked_CMYK.jpg">
              <a:extLst>
                <a:ext uri="{FF2B5EF4-FFF2-40B4-BE49-F238E27FC236}">
                  <a16:creationId xmlns:a16="http://schemas.microsoft.com/office/drawing/2014/main" id="{70B1126B-1B67-F843-B9F1-12EB6E9A87E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60758" y="8183649"/>
              <a:ext cx="1297741" cy="84512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6719C877-F195-CC43-8C6B-8B1A7D6FECEC}"/>
                </a:ext>
              </a:extLst>
            </p:cNvPr>
            <p:cNvPicPr>
              <a:picLocks noChangeAspect="1"/>
            </p:cNvPicPr>
            <p:nvPr/>
          </p:nvPicPr>
          <p:blipFill>
            <a:blip r:embed="rId15"/>
            <a:stretch>
              <a:fillRect/>
            </a:stretch>
          </p:blipFill>
          <p:spPr>
            <a:xfrm>
              <a:off x="14297106" y="6825175"/>
              <a:ext cx="1638300" cy="1270000"/>
            </a:xfrm>
            <a:prstGeom prst="rect">
              <a:avLst/>
            </a:prstGeom>
          </p:spPr>
        </p:pic>
        <p:pic>
          <p:nvPicPr>
            <p:cNvPr id="38" name="Picture 37">
              <a:extLst>
                <a:ext uri="{FF2B5EF4-FFF2-40B4-BE49-F238E27FC236}">
                  <a16:creationId xmlns:a16="http://schemas.microsoft.com/office/drawing/2014/main" id="{E537677D-BEE3-3446-B598-843DDC64C93D}"/>
                </a:ext>
              </a:extLst>
            </p:cNvPr>
            <p:cNvPicPr>
              <a:picLocks noChangeAspect="1"/>
            </p:cNvPicPr>
            <p:nvPr/>
          </p:nvPicPr>
          <p:blipFill>
            <a:blip r:embed="rId16"/>
            <a:stretch>
              <a:fillRect/>
            </a:stretch>
          </p:blipFill>
          <p:spPr>
            <a:xfrm>
              <a:off x="13868981" y="4836540"/>
              <a:ext cx="1638300" cy="889000"/>
            </a:xfrm>
            <a:prstGeom prst="rect">
              <a:avLst/>
            </a:prstGeom>
          </p:spPr>
        </p:pic>
        <p:pic>
          <p:nvPicPr>
            <p:cNvPr id="39" name="Picture 38">
              <a:extLst>
                <a:ext uri="{FF2B5EF4-FFF2-40B4-BE49-F238E27FC236}">
                  <a16:creationId xmlns:a16="http://schemas.microsoft.com/office/drawing/2014/main" id="{6EA552A1-A866-2D4E-8986-9A7853A34DAB}"/>
                </a:ext>
              </a:extLst>
            </p:cNvPr>
            <p:cNvPicPr>
              <a:picLocks noChangeAspect="1"/>
            </p:cNvPicPr>
            <p:nvPr/>
          </p:nvPicPr>
          <p:blipFill>
            <a:blip r:embed="rId17"/>
            <a:stretch>
              <a:fillRect/>
            </a:stretch>
          </p:blipFill>
          <p:spPr>
            <a:xfrm>
              <a:off x="11436987" y="6371115"/>
              <a:ext cx="2205004" cy="782087"/>
            </a:xfrm>
            <a:prstGeom prst="rect">
              <a:avLst/>
            </a:prstGeom>
          </p:spPr>
        </p:pic>
        <p:pic>
          <p:nvPicPr>
            <p:cNvPr id="40" name="Picture 39">
              <a:extLst>
                <a:ext uri="{FF2B5EF4-FFF2-40B4-BE49-F238E27FC236}">
                  <a16:creationId xmlns:a16="http://schemas.microsoft.com/office/drawing/2014/main" id="{67BC497E-9055-9747-980B-155FFDC0EC13}"/>
                </a:ext>
              </a:extLst>
            </p:cNvPr>
            <p:cNvPicPr>
              <a:picLocks noChangeAspect="1"/>
            </p:cNvPicPr>
            <p:nvPr/>
          </p:nvPicPr>
          <p:blipFill>
            <a:blip r:embed="rId18"/>
            <a:stretch>
              <a:fillRect/>
            </a:stretch>
          </p:blipFill>
          <p:spPr>
            <a:xfrm>
              <a:off x="221976" y="5099433"/>
              <a:ext cx="2375971" cy="496617"/>
            </a:xfrm>
            <a:prstGeom prst="rect">
              <a:avLst/>
            </a:prstGeom>
          </p:spPr>
        </p:pic>
        <p:pic>
          <p:nvPicPr>
            <p:cNvPr id="42" name="Picture 41">
              <a:extLst>
                <a:ext uri="{FF2B5EF4-FFF2-40B4-BE49-F238E27FC236}">
                  <a16:creationId xmlns:a16="http://schemas.microsoft.com/office/drawing/2014/main" id="{EA9D6D6A-ECB9-FE4F-BA59-91FD09C25660}"/>
                </a:ext>
              </a:extLst>
            </p:cNvPr>
            <p:cNvPicPr>
              <a:picLocks noChangeAspect="1"/>
            </p:cNvPicPr>
            <p:nvPr/>
          </p:nvPicPr>
          <p:blipFill>
            <a:blip r:embed="rId19"/>
            <a:stretch>
              <a:fillRect/>
            </a:stretch>
          </p:blipFill>
          <p:spPr>
            <a:xfrm>
              <a:off x="9672942" y="7956810"/>
              <a:ext cx="1872731" cy="540211"/>
            </a:xfrm>
            <a:prstGeom prst="rect">
              <a:avLst/>
            </a:prstGeom>
          </p:spPr>
        </p:pic>
        <p:pic>
          <p:nvPicPr>
            <p:cNvPr id="43" name="Picture 42">
              <a:extLst>
                <a:ext uri="{FF2B5EF4-FFF2-40B4-BE49-F238E27FC236}">
                  <a16:creationId xmlns:a16="http://schemas.microsoft.com/office/drawing/2014/main" id="{BA32F9FD-9190-BD4A-9141-924A49B6C8BE}"/>
                </a:ext>
              </a:extLst>
            </p:cNvPr>
            <p:cNvPicPr>
              <a:picLocks noChangeAspect="1"/>
            </p:cNvPicPr>
            <p:nvPr/>
          </p:nvPicPr>
          <p:blipFill>
            <a:blip r:embed="rId20"/>
            <a:stretch>
              <a:fillRect/>
            </a:stretch>
          </p:blipFill>
          <p:spPr>
            <a:xfrm>
              <a:off x="8536309" y="8503002"/>
              <a:ext cx="1484761" cy="415733"/>
            </a:xfrm>
            <a:prstGeom prst="rect">
              <a:avLst/>
            </a:prstGeom>
          </p:spPr>
        </p:pic>
        <p:pic>
          <p:nvPicPr>
            <p:cNvPr id="44" name="Picture 43">
              <a:extLst>
                <a:ext uri="{FF2B5EF4-FFF2-40B4-BE49-F238E27FC236}">
                  <a16:creationId xmlns:a16="http://schemas.microsoft.com/office/drawing/2014/main" id="{8A7381BB-B5AB-1440-A0C3-274832A2F408}"/>
                </a:ext>
              </a:extLst>
            </p:cNvPr>
            <p:cNvPicPr>
              <a:picLocks noChangeAspect="1"/>
            </p:cNvPicPr>
            <p:nvPr/>
          </p:nvPicPr>
          <p:blipFill>
            <a:blip r:embed="rId21"/>
            <a:stretch>
              <a:fillRect/>
            </a:stretch>
          </p:blipFill>
          <p:spPr>
            <a:xfrm>
              <a:off x="6856815" y="8436531"/>
              <a:ext cx="1317787" cy="577977"/>
            </a:xfrm>
            <a:prstGeom prst="rect">
              <a:avLst/>
            </a:prstGeom>
          </p:spPr>
        </p:pic>
        <p:pic>
          <p:nvPicPr>
            <p:cNvPr id="45" name="Picture 44">
              <a:extLst>
                <a:ext uri="{FF2B5EF4-FFF2-40B4-BE49-F238E27FC236}">
                  <a16:creationId xmlns:a16="http://schemas.microsoft.com/office/drawing/2014/main" id="{636F9872-80B0-8B45-8B91-033039FB7906}"/>
                </a:ext>
              </a:extLst>
            </p:cNvPr>
            <p:cNvPicPr>
              <a:picLocks noChangeAspect="1"/>
            </p:cNvPicPr>
            <p:nvPr/>
          </p:nvPicPr>
          <p:blipFill>
            <a:blip r:embed="rId22"/>
            <a:stretch>
              <a:fillRect/>
            </a:stretch>
          </p:blipFill>
          <p:spPr>
            <a:xfrm>
              <a:off x="1857196" y="4431603"/>
              <a:ext cx="1841500" cy="508000"/>
            </a:xfrm>
            <a:prstGeom prst="rect">
              <a:avLst/>
            </a:prstGeom>
          </p:spPr>
        </p:pic>
        <p:pic>
          <p:nvPicPr>
            <p:cNvPr id="46" name="Picture 45">
              <a:extLst>
                <a:ext uri="{FF2B5EF4-FFF2-40B4-BE49-F238E27FC236}">
                  <a16:creationId xmlns:a16="http://schemas.microsoft.com/office/drawing/2014/main" id="{EF26282A-1CAF-E848-A44E-434AE48A1ADB}"/>
                </a:ext>
              </a:extLst>
            </p:cNvPr>
            <p:cNvPicPr>
              <a:picLocks noChangeAspect="1"/>
            </p:cNvPicPr>
            <p:nvPr/>
          </p:nvPicPr>
          <p:blipFill>
            <a:blip r:embed="rId23"/>
            <a:stretch>
              <a:fillRect/>
            </a:stretch>
          </p:blipFill>
          <p:spPr>
            <a:xfrm>
              <a:off x="29091" y="6634345"/>
              <a:ext cx="2094345" cy="637409"/>
            </a:xfrm>
            <a:prstGeom prst="rect">
              <a:avLst/>
            </a:prstGeom>
          </p:spPr>
        </p:pic>
        <p:pic>
          <p:nvPicPr>
            <p:cNvPr id="47" name="Picture 46">
              <a:extLst>
                <a:ext uri="{FF2B5EF4-FFF2-40B4-BE49-F238E27FC236}">
                  <a16:creationId xmlns:a16="http://schemas.microsoft.com/office/drawing/2014/main" id="{7987D923-08FF-7441-855A-CA6E0F1865A3}"/>
                </a:ext>
              </a:extLst>
            </p:cNvPr>
            <p:cNvPicPr>
              <a:picLocks noChangeAspect="1"/>
            </p:cNvPicPr>
            <p:nvPr/>
          </p:nvPicPr>
          <p:blipFill>
            <a:blip r:embed="rId24"/>
            <a:stretch>
              <a:fillRect/>
            </a:stretch>
          </p:blipFill>
          <p:spPr>
            <a:xfrm>
              <a:off x="1235420" y="340411"/>
              <a:ext cx="1827650" cy="1363708"/>
            </a:xfrm>
            <a:prstGeom prst="rect">
              <a:avLst/>
            </a:prstGeom>
          </p:spPr>
        </p:pic>
        <p:pic>
          <p:nvPicPr>
            <p:cNvPr id="48" name="Picture 47">
              <a:extLst>
                <a:ext uri="{FF2B5EF4-FFF2-40B4-BE49-F238E27FC236}">
                  <a16:creationId xmlns:a16="http://schemas.microsoft.com/office/drawing/2014/main" id="{8C685A80-0EB5-4045-8384-51C2F93DB0EE}"/>
                </a:ext>
              </a:extLst>
            </p:cNvPr>
            <p:cNvPicPr>
              <a:picLocks noChangeAspect="1"/>
            </p:cNvPicPr>
            <p:nvPr/>
          </p:nvPicPr>
          <p:blipFill>
            <a:blip r:embed="rId25"/>
            <a:stretch>
              <a:fillRect/>
            </a:stretch>
          </p:blipFill>
          <p:spPr>
            <a:xfrm>
              <a:off x="11156371" y="5464361"/>
              <a:ext cx="2485620" cy="576729"/>
            </a:xfrm>
            <a:prstGeom prst="rect">
              <a:avLst/>
            </a:prstGeom>
          </p:spPr>
        </p:pic>
        <p:pic>
          <p:nvPicPr>
            <p:cNvPr id="49" name="Picture 48">
              <a:extLst>
                <a:ext uri="{FF2B5EF4-FFF2-40B4-BE49-F238E27FC236}">
                  <a16:creationId xmlns:a16="http://schemas.microsoft.com/office/drawing/2014/main" id="{583DA554-4E03-224B-99B1-58DCBFD163DA}"/>
                </a:ext>
              </a:extLst>
            </p:cNvPr>
            <p:cNvPicPr>
              <a:picLocks noChangeAspect="1"/>
            </p:cNvPicPr>
            <p:nvPr/>
          </p:nvPicPr>
          <p:blipFill>
            <a:blip r:embed="rId26"/>
            <a:stretch>
              <a:fillRect/>
            </a:stretch>
          </p:blipFill>
          <p:spPr>
            <a:xfrm>
              <a:off x="3047328" y="191156"/>
              <a:ext cx="2257136" cy="835381"/>
            </a:xfrm>
            <a:prstGeom prst="rect">
              <a:avLst/>
            </a:prstGeom>
          </p:spPr>
        </p:pic>
        <p:grpSp>
          <p:nvGrpSpPr>
            <p:cNvPr id="74" name="Group 73">
              <a:extLst>
                <a:ext uri="{FF2B5EF4-FFF2-40B4-BE49-F238E27FC236}">
                  <a16:creationId xmlns:a16="http://schemas.microsoft.com/office/drawing/2014/main" id="{44F7458F-B657-EA48-BC03-BF4A3416CE58}"/>
                </a:ext>
              </a:extLst>
            </p:cNvPr>
            <p:cNvGrpSpPr/>
            <p:nvPr/>
          </p:nvGrpSpPr>
          <p:grpSpPr>
            <a:xfrm>
              <a:off x="4053708" y="2213970"/>
              <a:ext cx="7263602" cy="4946741"/>
              <a:chOff x="3687626" y="1602844"/>
              <a:chExt cx="9038035" cy="4470449"/>
            </a:xfrm>
          </p:grpSpPr>
          <p:sp>
            <p:nvSpPr>
              <p:cNvPr id="51" name="Oval 50">
                <a:extLst>
                  <a:ext uri="{FF2B5EF4-FFF2-40B4-BE49-F238E27FC236}">
                    <a16:creationId xmlns:a16="http://schemas.microsoft.com/office/drawing/2014/main" id="{3F45573C-E25D-C343-8307-3008FEADAE56}"/>
                  </a:ext>
                </a:extLst>
              </p:cNvPr>
              <p:cNvSpPr/>
              <p:nvPr/>
            </p:nvSpPr>
            <p:spPr>
              <a:xfrm>
                <a:off x="5176305" y="3143313"/>
                <a:ext cx="2418138" cy="634794"/>
              </a:xfrm>
              <a:prstGeom prst="ellipse">
                <a:avLst/>
              </a:prstGeom>
              <a:solidFill>
                <a:schemeClr val="accent2"/>
              </a:solidFill>
              <a:ln>
                <a:solidFill>
                  <a:srgbClr val="263B8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1800" b="1" dirty="0">
                    <a:solidFill>
                      <a:schemeClr val="bg1"/>
                    </a:solidFill>
                    <a:latin typeface="PF Paperback"/>
                    <a:cs typeface="PF Paperback"/>
                  </a:rPr>
                  <a:t>Project</a:t>
                </a:r>
              </a:p>
            </p:txBody>
          </p:sp>
          <p:cxnSp>
            <p:nvCxnSpPr>
              <p:cNvPr id="52" name="Straight Connector 51">
                <a:extLst>
                  <a:ext uri="{FF2B5EF4-FFF2-40B4-BE49-F238E27FC236}">
                    <a16:creationId xmlns:a16="http://schemas.microsoft.com/office/drawing/2014/main" id="{02D0D5C7-2461-2B48-B1A6-719FADCB472F}"/>
                  </a:ext>
                </a:extLst>
              </p:cNvPr>
              <p:cNvCxnSpPr>
                <a:stCxn id="51" idx="0"/>
                <a:endCxn id="55" idx="4"/>
              </p:cNvCxnSpPr>
              <p:nvPr/>
            </p:nvCxnSpPr>
            <p:spPr>
              <a:xfrm flipV="1">
                <a:off x="6385375" y="2250821"/>
                <a:ext cx="11523" cy="892492"/>
              </a:xfrm>
              <a:prstGeom prst="line">
                <a:avLst/>
              </a:prstGeom>
              <a:solidFill>
                <a:schemeClr val="accent2"/>
              </a:solidFill>
              <a:ln>
                <a:solidFill>
                  <a:srgbClr val="263B86"/>
                </a:solidFill>
              </a:ln>
            </p:spPr>
            <p:style>
              <a:lnRef idx="2">
                <a:schemeClr val="accent1"/>
              </a:lnRef>
              <a:fillRef idx="0">
                <a:schemeClr val="accent1"/>
              </a:fillRef>
              <a:effectRef idx="1">
                <a:schemeClr val="accent1"/>
              </a:effectRef>
              <a:fontRef idx="minor">
                <a:schemeClr val="tx1"/>
              </a:fontRef>
            </p:style>
          </p:cxnSp>
          <p:sp>
            <p:nvSpPr>
              <p:cNvPr id="53" name="Oval 52">
                <a:extLst>
                  <a:ext uri="{FF2B5EF4-FFF2-40B4-BE49-F238E27FC236}">
                    <a16:creationId xmlns:a16="http://schemas.microsoft.com/office/drawing/2014/main" id="{E8F56788-18BF-814A-B044-4CBB5F82DED2}"/>
                  </a:ext>
                </a:extLst>
              </p:cNvPr>
              <p:cNvSpPr/>
              <p:nvPr/>
            </p:nvSpPr>
            <p:spPr>
              <a:xfrm>
                <a:off x="8972448" y="3143313"/>
                <a:ext cx="2418138" cy="634794"/>
              </a:xfrm>
              <a:prstGeom prst="ellipse">
                <a:avLst/>
              </a:prstGeom>
              <a:solidFill>
                <a:schemeClr val="accent2"/>
              </a:solidFill>
              <a:ln>
                <a:solidFill>
                  <a:srgbClr val="263B86"/>
                </a:solidFill>
              </a:ln>
            </p:spPr>
            <p:style>
              <a:lnRef idx="1">
                <a:schemeClr val="accent1"/>
              </a:lnRef>
              <a:fillRef idx="3">
                <a:schemeClr val="accent1"/>
              </a:fillRef>
              <a:effectRef idx="2">
                <a:schemeClr val="accent1"/>
              </a:effectRef>
              <a:fontRef idx="minor">
                <a:schemeClr val="lt1"/>
              </a:fontRef>
            </p:style>
            <p:txBody>
              <a:bodyPr anchor="ctr"/>
              <a:lstStyle/>
              <a:p>
                <a:r>
                  <a:rPr lang="en-GB" sz="1800" b="1" dirty="0">
                    <a:solidFill>
                      <a:schemeClr val="bg1"/>
                    </a:solidFill>
                    <a:latin typeface="PF Paperback"/>
                    <a:cs typeface="PF Paperback"/>
                  </a:rPr>
                  <a:t>community</a:t>
                </a:r>
              </a:p>
            </p:txBody>
          </p:sp>
          <p:sp>
            <p:nvSpPr>
              <p:cNvPr id="54" name="Oval 53">
                <a:extLst>
                  <a:ext uri="{FF2B5EF4-FFF2-40B4-BE49-F238E27FC236}">
                    <a16:creationId xmlns:a16="http://schemas.microsoft.com/office/drawing/2014/main" id="{1FFCA124-6BB9-9844-9610-6E3B0D498090}"/>
                  </a:ext>
                </a:extLst>
              </p:cNvPr>
              <p:cNvSpPr/>
              <p:nvPr/>
            </p:nvSpPr>
            <p:spPr>
              <a:xfrm>
                <a:off x="8972448" y="1602844"/>
                <a:ext cx="2418138" cy="634794"/>
              </a:xfrm>
              <a:prstGeom prst="ellipse">
                <a:avLst/>
              </a:prstGeom>
              <a:solidFill>
                <a:schemeClr val="accent2"/>
              </a:solidFill>
              <a:ln>
                <a:solidFill>
                  <a:srgbClr val="263B8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1800" b="1" dirty="0">
                    <a:solidFill>
                      <a:schemeClr val="bg1"/>
                    </a:solidFill>
                    <a:latin typeface="PF Paperback"/>
                    <a:cs typeface="PF Paperback"/>
                  </a:rPr>
                  <a:t>Funder</a:t>
                </a:r>
              </a:p>
            </p:txBody>
          </p:sp>
          <p:sp>
            <p:nvSpPr>
              <p:cNvPr id="55" name="Oval 54">
                <a:extLst>
                  <a:ext uri="{FF2B5EF4-FFF2-40B4-BE49-F238E27FC236}">
                    <a16:creationId xmlns:a16="http://schemas.microsoft.com/office/drawing/2014/main" id="{02E57D9C-34C7-9E4B-AE9F-6A694AF1B439}"/>
                  </a:ext>
                </a:extLst>
              </p:cNvPr>
              <p:cNvSpPr/>
              <p:nvPr/>
            </p:nvSpPr>
            <p:spPr>
              <a:xfrm>
                <a:off x="5187828" y="1616027"/>
                <a:ext cx="2418138" cy="634794"/>
              </a:xfrm>
              <a:prstGeom prst="ellipse">
                <a:avLst/>
              </a:prstGeom>
              <a:solidFill>
                <a:schemeClr val="accent2"/>
              </a:solidFill>
              <a:ln>
                <a:solidFill>
                  <a:srgbClr val="263B8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1800" b="1" dirty="0">
                    <a:solidFill>
                      <a:schemeClr val="bg1"/>
                    </a:solidFill>
                    <a:latin typeface="PF Paperback"/>
                    <a:cs typeface="PF Paperback"/>
                  </a:rPr>
                  <a:t>Funding</a:t>
                </a:r>
              </a:p>
            </p:txBody>
          </p:sp>
          <p:cxnSp>
            <p:nvCxnSpPr>
              <p:cNvPr id="56" name="Straight Connector 55">
                <a:extLst>
                  <a:ext uri="{FF2B5EF4-FFF2-40B4-BE49-F238E27FC236}">
                    <a16:creationId xmlns:a16="http://schemas.microsoft.com/office/drawing/2014/main" id="{7A85D370-1A13-2E4E-8DF4-668DF0A2BA3E}"/>
                  </a:ext>
                </a:extLst>
              </p:cNvPr>
              <p:cNvCxnSpPr>
                <a:stCxn id="54" idx="2"/>
                <a:endCxn id="55" idx="6"/>
              </p:cNvCxnSpPr>
              <p:nvPr/>
            </p:nvCxnSpPr>
            <p:spPr>
              <a:xfrm flipH="1">
                <a:off x="7605966" y="1920243"/>
                <a:ext cx="1366483" cy="13183"/>
              </a:xfrm>
              <a:prstGeom prst="line">
                <a:avLst/>
              </a:prstGeom>
              <a:solidFill>
                <a:schemeClr val="accent2"/>
              </a:solidFill>
              <a:ln>
                <a:solidFill>
                  <a:srgbClr val="263B86"/>
                </a:solidFill>
              </a:ln>
            </p:spPr>
            <p:style>
              <a:lnRef idx="2">
                <a:schemeClr val="accent1"/>
              </a:lnRef>
              <a:fillRef idx="0">
                <a:schemeClr val="accent1"/>
              </a:fillRef>
              <a:effectRef idx="1">
                <a:schemeClr val="accent1"/>
              </a:effectRef>
              <a:fontRef idx="minor">
                <a:schemeClr val="tx1"/>
              </a:fontRef>
            </p:style>
          </p:cxnSp>
          <p:sp>
            <p:nvSpPr>
              <p:cNvPr id="57" name="Oval 56">
                <a:extLst>
                  <a:ext uri="{FF2B5EF4-FFF2-40B4-BE49-F238E27FC236}">
                    <a16:creationId xmlns:a16="http://schemas.microsoft.com/office/drawing/2014/main" id="{A7C8D393-1F03-894A-9973-7BC22C3CE9A7}"/>
                  </a:ext>
                </a:extLst>
              </p:cNvPr>
              <p:cNvSpPr/>
              <p:nvPr/>
            </p:nvSpPr>
            <p:spPr>
              <a:xfrm>
                <a:off x="7117718" y="4339464"/>
                <a:ext cx="2418138" cy="634794"/>
              </a:xfrm>
              <a:prstGeom prst="ellipse">
                <a:avLst/>
              </a:prstGeom>
              <a:solidFill>
                <a:schemeClr val="bg1"/>
              </a:solidFill>
              <a:ln>
                <a:solidFill>
                  <a:srgbClr val="263B8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1800" b="1" dirty="0">
                    <a:solidFill>
                      <a:srgbClr val="4687E6"/>
                    </a:solidFill>
                    <a:latin typeface="PF Paperback"/>
                    <a:cs typeface="PF Paperback"/>
                  </a:rPr>
                  <a:t>Product</a:t>
                </a:r>
              </a:p>
            </p:txBody>
          </p:sp>
          <p:sp>
            <p:nvSpPr>
              <p:cNvPr id="58" name="Oval 57">
                <a:extLst>
                  <a:ext uri="{FF2B5EF4-FFF2-40B4-BE49-F238E27FC236}">
                    <a16:creationId xmlns:a16="http://schemas.microsoft.com/office/drawing/2014/main" id="{68C8CDC5-529B-134F-B8CE-C8FE325EAB32}"/>
                  </a:ext>
                </a:extLst>
              </p:cNvPr>
              <p:cNvSpPr/>
              <p:nvPr/>
            </p:nvSpPr>
            <p:spPr>
              <a:xfrm>
                <a:off x="3687626" y="5392010"/>
                <a:ext cx="2631781" cy="634794"/>
              </a:xfrm>
              <a:prstGeom prst="ellipse">
                <a:avLst/>
              </a:prstGeom>
              <a:solidFill>
                <a:schemeClr val="accent2"/>
              </a:solidFill>
              <a:ln>
                <a:solidFill>
                  <a:srgbClr val="263B8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1800" b="1" dirty="0">
                    <a:solidFill>
                      <a:schemeClr val="bg1"/>
                    </a:solidFill>
                    <a:latin typeface="PF Paperback"/>
                    <a:cs typeface="PF Paperback"/>
                  </a:rPr>
                  <a:t>Publication</a:t>
                </a:r>
              </a:p>
            </p:txBody>
          </p:sp>
          <p:sp>
            <p:nvSpPr>
              <p:cNvPr id="59" name="Oval 58">
                <a:extLst>
                  <a:ext uri="{FF2B5EF4-FFF2-40B4-BE49-F238E27FC236}">
                    <a16:creationId xmlns:a16="http://schemas.microsoft.com/office/drawing/2014/main" id="{FC0C94F8-885F-EA42-8174-E43738F7E6C4}"/>
                  </a:ext>
                </a:extLst>
              </p:cNvPr>
              <p:cNvSpPr/>
              <p:nvPr/>
            </p:nvSpPr>
            <p:spPr>
              <a:xfrm>
                <a:off x="6037703" y="5392010"/>
                <a:ext cx="2418138" cy="634794"/>
              </a:xfrm>
              <a:prstGeom prst="ellipse">
                <a:avLst/>
              </a:prstGeom>
              <a:solidFill>
                <a:schemeClr val="accent2"/>
              </a:solidFill>
              <a:ln>
                <a:solidFill>
                  <a:srgbClr val="263B8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1800" b="1" dirty="0">
                    <a:solidFill>
                      <a:schemeClr val="bg1"/>
                    </a:solidFill>
                    <a:latin typeface="PF Paperback"/>
                    <a:cs typeface="PF Paperback"/>
                  </a:rPr>
                  <a:t>Research Data</a:t>
                </a:r>
              </a:p>
            </p:txBody>
          </p:sp>
          <p:sp>
            <p:nvSpPr>
              <p:cNvPr id="60" name="Oval 59">
                <a:extLst>
                  <a:ext uri="{FF2B5EF4-FFF2-40B4-BE49-F238E27FC236}">
                    <a16:creationId xmlns:a16="http://schemas.microsoft.com/office/drawing/2014/main" id="{C8CD9F55-C337-824B-9A8E-02CC7E9BB4AF}"/>
                  </a:ext>
                </a:extLst>
              </p:cNvPr>
              <p:cNvSpPr/>
              <p:nvPr/>
            </p:nvSpPr>
            <p:spPr>
              <a:xfrm>
                <a:off x="8174137" y="5392010"/>
                <a:ext cx="2418138" cy="634794"/>
              </a:xfrm>
              <a:prstGeom prst="ellipse">
                <a:avLst/>
              </a:prstGeom>
              <a:solidFill>
                <a:schemeClr val="accent2"/>
              </a:solidFill>
              <a:ln>
                <a:solidFill>
                  <a:srgbClr val="263B86"/>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GB" sz="1800" b="1" dirty="0">
                    <a:solidFill>
                      <a:schemeClr val="bg1"/>
                    </a:solidFill>
                    <a:latin typeface="PF Paperback"/>
                    <a:cs typeface="PF Paperback"/>
                  </a:rPr>
                  <a:t>Software</a:t>
                </a:r>
              </a:p>
            </p:txBody>
          </p:sp>
          <p:cxnSp>
            <p:nvCxnSpPr>
              <p:cNvPr id="61" name="Straight Arrow Connector 60">
                <a:extLst>
                  <a:ext uri="{FF2B5EF4-FFF2-40B4-BE49-F238E27FC236}">
                    <a16:creationId xmlns:a16="http://schemas.microsoft.com/office/drawing/2014/main" id="{71C22F5F-27A1-4C4B-89EA-54286ADC10D3}"/>
                  </a:ext>
                </a:extLst>
              </p:cNvPr>
              <p:cNvCxnSpPr>
                <a:stCxn id="58" idx="0"/>
                <a:endCxn id="57" idx="4"/>
              </p:cNvCxnSpPr>
              <p:nvPr/>
            </p:nvCxnSpPr>
            <p:spPr bwMode="auto">
              <a:xfrm flipV="1">
                <a:off x="5003517" y="4974258"/>
                <a:ext cx="3323270" cy="417752"/>
              </a:xfrm>
              <a:prstGeom prst="straightConnector1">
                <a:avLst/>
              </a:prstGeom>
              <a:solidFill>
                <a:schemeClr val="accent2"/>
              </a:solidFill>
              <a:ln w="25400" cap="flat" cmpd="sng" algn="ctr">
                <a:solidFill>
                  <a:srgbClr val="000000"/>
                </a:solidFill>
                <a:prstDash val="dash"/>
                <a:round/>
                <a:headEnd type="none" w="med" len="med"/>
                <a:tailEnd type="arrow"/>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2" name="Straight Arrow Connector 61">
                <a:extLst>
                  <a:ext uri="{FF2B5EF4-FFF2-40B4-BE49-F238E27FC236}">
                    <a16:creationId xmlns:a16="http://schemas.microsoft.com/office/drawing/2014/main" id="{1F059555-297C-B848-8387-72B5D3451ED1}"/>
                  </a:ext>
                </a:extLst>
              </p:cNvPr>
              <p:cNvCxnSpPr>
                <a:stCxn id="59" idx="0"/>
                <a:endCxn id="57" idx="4"/>
              </p:cNvCxnSpPr>
              <p:nvPr/>
            </p:nvCxnSpPr>
            <p:spPr bwMode="auto">
              <a:xfrm flipV="1">
                <a:off x="7246772" y="4974258"/>
                <a:ext cx="1080015" cy="417752"/>
              </a:xfrm>
              <a:prstGeom prst="straightConnector1">
                <a:avLst/>
              </a:prstGeom>
              <a:solidFill>
                <a:schemeClr val="accent2"/>
              </a:solidFill>
              <a:ln w="25400" cap="flat" cmpd="sng" algn="ctr">
                <a:solidFill>
                  <a:srgbClr val="000000"/>
                </a:solidFill>
                <a:prstDash val="dash"/>
                <a:round/>
                <a:headEnd type="none" w="med" len="med"/>
                <a:tailEnd type="arrow"/>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3" name="Straight Arrow Connector 62">
                <a:extLst>
                  <a:ext uri="{FF2B5EF4-FFF2-40B4-BE49-F238E27FC236}">
                    <a16:creationId xmlns:a16="http://schemas.microsoft.com/office/drawing/2014/main" id="{8FF97AF3-C5CE-E24D-B4BC-08C2A3E86190}"/>
                  </a:ext>
                </a:extLst>
              </p:cNvPr>
              <p:cNvCxnSpPr>
                <a:stCxn id="60" idx="0"/>
                <a:endCxn id="57" idx="4"/>
              </p:cNvCxnSpPr>
              <p:nvPr/>
            </p:nvCxnSpPr>
            <p:spPr bwMode="auto">
              <a:xfrm flipH="1" flipV="1">
                <a:off x="8326787" y="4974258"/>
                <a:ext cx="1056420" cy="417752"/>
              </a:xfrm>
              <a:prstGeom prst="straightConnector1">
                <a:avLst/>
              </a:prstGeom>
              <a:solidFill>
                <a:schemeClr val="accent2"/>
              </a:solidFill>
              <a:ln w="25400" cap="flat" cmpd="sng" algn="ctr">
                <a:solidFill>
                  <a:srgbClr val="000000"/>
                </a:solidFill>
                <a:prstDash val="dash"/>
                <a:round/>
                <a:headEnd type="none" w="med" len="med"/>
                <a:tailEnd type="arrow"/>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4" name="Straight Connector 63">
                <a:extLst>
                  <a:ext uri="{FF2B5EF4-FFF2-40B4-BE49-F238E27FC236}">
                    <a16:creationId xmlns:a16="http://schemas.microsoft.com/office/drawing/2014/main" id="{196C2594-9C3E-794C-A159-521D570BBFE7}"/>
                  </a:ext>
                </a:extLst>
              </p:cNvPr>
              <p:cNvCxnSpPr>
                <a:stCxn id="53" idx="4"/>
                <a:endCxn id="57" idx="0"/>
              </p:cNvCxnSpPr>
              <p:nvPr/>
            </p:nvCxnSpPr>
            <p:spPr>
              <a:xfrm flipH="1">
                <a:off x="8326788" y="3778106"/>
                <a:ext cx="1854731" cy="561357"/>
              </a:xfrm>
              <a:prstGeom prst="line">
                <a:avLst/>
              </a:prstGeom>
              <a:solidFill>
                <a:schemeClr val="accent2"/>
              </a:solidFill>
              <a:ln>
                <a:solidFill>
                  <a:srgbClr val="263B86"/>
                </a:solidFill>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8C66B07F-0589-2C44-9C6C-486402F72FF6}"/>
                  </a:ext>
                </a:extLst>
              </p:cNvPr>
              <p:cNvCxnSpPr>
                <a:stCxn id="51" idx="4"/>
                <a:endCxn id="57" idx="0"/>
              </p:cNvCxnSpPr>
              <p:nvPr/>
            </p:nvCxnSpPr>
            <p:spPr>
              <a:xfrm>
                <a:off x="6385376" y="3778106"/>
                <a:ext cx="1941413" cy="561357"/>
              </a:xfrm>
              <a:prstGeom prst="line">
                <a:avLst/>
              </a:prstGeom>
              <a:solidFill>
                <a:schemeClr val="accent2"/>
              </a:solidFill>
              <a:ln>
                <a:solidFill>
                  <a:srgbClr val="263B86"/>
                </a:solidFill>
              </a:ln>
            </p:spPr>
            <p:style>
              <a:lnRef idx="2">
                <a:schemeClr val="accent1"/>
              </a:lnRef>
              <a:fillRef idx="0">
                <a:schemeClr val="accent1"/>
              </a:fillRef>
              <a:effectRef idx="1">
                <a:schemeClr val="accent1"/>
              </a:effectRef>
              <a:fontRef idx="minor">
                <a:schemeClr val="tx1"/>
              </a:fontRef>
            </p:style>
          </p:cxnSp>
          <p:sp>
            <p:nvSpPr>
              <p:cNvPr id="66" name="Oval 65">
                <a:extLst>
                  <a:ext uri="{FF2B5EF4-FFF2-40B4-BE49-F238E27FC236}">
                    <a16:creationId xmlns:a16="http://schemas.microsoft.com/office/drawing/2014/main" id="{DC4ADCD3-CA3E-8446-A9A9-D5ED18965A46}"/>
                  </a:ext>
                </a:extLst>
              </p:cNvPr>
              <p:cNvSpPr/>
              <p:nvPr/>
            </p:nvSpPr>
            <p:spPr>
              <a:xfrm>
                <a:off x="6797253" y="2371445"/>
                <a:ext cx="2991010" cy="634794"/>
              </a:xfrm>
              <a:prstGeom prst="ellipse">
                <a:avLst/>
              </a:prstGeom>
              <a:solidFill>
                <a:schemeClr val="accent2"/>
              </a:solidFill>
              <a:ln>
                <a:solidFill>
                  <a:srgbClr val="263B8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1800" b="1" dirty="0">
                    <a:solidFill>
                      <a:schemeClr val="bg1"/>
                    </a:solidFill>
                    <a:latin typeface="PF Paperback"/>
                    <a:cs typeface="PF Paperback"/>
                  </a:rPr>
                  <a:t>Organization</a:t>
                </a:r>
              </a:p>
            </p:txBody>
          </p:sp>
          <p:cxnSp>
            <p:nvCxnSpPr>
              <p:cNvPr id="67" name="Straight Connector 66">
                <a:extLst>
                  <a:ext uri="{FF2B5EF4-FFF2-40B4-BE49-F238E27FC236}">
                    <a16:creationId xmlns:a16="http://schemas.microsoft.com/office/drawing/2014/main" id="{218CDB09-4CE7-9046-9605-58011177BF78}"/>
                  </a:ext>
                </a:extLst>
              </p:cNvPr>
              <p:cNvCxnSpPr>
                <a:stCxn id="51" idx="0"/>
                <a:endCxn id="66" idx="2"/>
              </p:cNvCxnSpPr>
              <p:nvPr/>
            </p:nvCxnSpPr>
            <p:spPr>
              <a:xfrm flipV="1">
                <a:off x="6385375" y="2688842"/>
                <a:ext cx="411878" cy="454471"/>
              </a:xfrm>
              <a:prstGeom prst="line">
                <a:avLst/>
              </a:prstGeom>
              <a:solidFill>
                <a:schemeClr val="accent2"/>
              </a:solidFill>
              <a:ln>
                <a:solidFill>
                  <a:srgbClr val="263B86"/>
                </a:solidFill>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647FF50D-7505-C649-877F-EF827A2139A3}"/>
                  </a:ext>
                </a:extLst>
              </p:cNvPr>
              <p:cNvCxnSpPr>
                <a:stCxn id="57" idx="0"/>
                <a:endCxn id="66" idx="4"/>
              </p:cNvCxnSpPr>
              <p:nvPr/>
            </p:nvCxnSpPr>
            <p:spPr>
              <a:xfrm flipH="1" flipV="1">
                <a:off x="8292759" y="3006239"/>
                <a:ext cx="34029" cy="1333225"/>
              </a:xfrm>
              <a:prstGeom prst="line">
                <a:avLst/>
              </a:prstGeom>
              <a:solidFill>
                <a:schemeClr val="accent2"/>
              </a:solidFill>
              <a:ln>
                <a:solidFill>
                  <a:srgbClr val="263B86"/>
                </a:solidFill>
              </a:ln>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5F6185F5-D5EC-7B4C-BF1A-EEDB188608A0}"/>
                  </a:ext>
                </a:extLst>
              </p:cNvPr>
              <p:cNvCxnSpPr>
                <a:stCxn id="53" idx="0"/>
                <a:endCxn id="66" idx="6"/>
              </p:cNvCxnSpPr>
              <p:nvPr/>
            </p:nvCxnSpPr>
            <p:spPr>
              <a:xfrm flipH="1" flipV="1">
                <a:off x="9788263" y="2688842"/>
                <a:ext cx="393256" cy="454471"/>
              </a:xfrm>
              <a:prstGeom prst="line">
                <a:avLst/>
              </a:prstGeom>
              <a:solidFill>
                <a:schemeClr val="accent2"/>
              </a:solidFill>
              <a:ln>
                <a:solidFill>
                  <a:srgbClr val="263B86"/>
                </a:solidFill>
              </a:ln>
            </p:spPr>
            <p:style>
              <a:lnRef idx="2">
                <a:schemeClr val="accent1"/>
              </a:lnRef>
              <a:fillRef idx="0">
                <a:schemeClr val="accent1"/>
              </a:fillRef>
              <a:effectRef idx="1">
                <a:schemeClr val="accent1"/>
              </a:effectRef>
              <a:fontRef idx="minor">
                <a:schemeClr val="tx1"/>
              </a:fontRef>
            </p:style>
          </p:cxnSp>
          <p:sp>
            <p:nvSpPr>
              <p:cNvPr id="70" name="Oval 69">
                <a:extLst>
                  <a:ext uri="{FF2B5EF4-FFF2-40B4-BE49-F238E27FC236}">
                    <a16:creationId xmlns:a16="http://schemas.microsoft.com/office/drawing/2014/main" id="{AB5FB8B7-FD31-384E-A9F6-B1E52B8E10A2}"/>
                  </a:ext>
                </a:extLst>
              </p:cNvPr>
              <p:cNvSpPr/>
              <p:nvPr/>
            </p:nvSpPr>
            <p:spPr>
              <a:xfrm>
                <a:off x="3967237" y="4339464"/>
                <a:ext cx="2418138" cy="634794"/>
              </a:xfrm>
              <a:prstGeom prst="ellipse">
                <a:avLst/>
              </a:prstGeom>
              <a:solidFill>
                <a:schemeClr val="accent2"/>
              </a:solidFill>
              <a:ln>
                <a:solidFill>
                  <a:srgbClr val="263B8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1800" b="1" dirty="0">
                    <a:solidFill>
                      <a:schemeClr val="bg1"/>
                    </a:solidFill>
                    <a:latin typeface="PF Paperback"/>
                    <a:cs typeface="PF Paperback"/>
                  </a:rPr>
                  <a:t>Source</a:t>
                </a:r>
              </a:p>
            </p:txBody>
          </p:sp>
          <p:cxnSp>
            <p:nvCxnSpPr>
              <p:cNvPr id="71" name="Straight Connector 70">
                <a:extLst>
                  <a:ext uri="{FF2B5EF4-FFF2-40B4-BE49-F238E27FC236}">
                    <a16:creationId xmlns:a16="http://schemas.microsoft.com/office/drawing/2014/main" id="{CCE83ACD-1CB8-F246-B11E-9DEF0083D28B}"/>
                  </a:ext>
                </a:extLst>
              </p:cNvPr>
              <p:cNvCxnSpPr>
                <a:stCxn id="57" idx="2"/>
                <a:endCxn id="70" idx="6"/>
              </p:cNvCxnSpPr>
              <p:nvPr/>
            </p:nvCxnSpPr>
            <p:spPr>
              <a:xfrm flipH="1">
                <a:off x="6385376" y="4656861"/>
                <a:ext cx="732341" cy="0"/>
              </a:xfrm>
              <a:prstGeom prst="line">
                <a:avLst/>
              </a:prstGeom>
              <a:solidFill>
                <a:schemeClr val="accent2"/>
              </a:solidFill>
              <a:ln>
                <a:solidFill>
                  <a:srgbClr val="263B86"/>
                </a:solidFill>
              </a:ln>
            </p:spPr>
            <p:style>
              <a:lnRef idx="2">
                <a:schemeClr val="accent1"/>
              </a:lnRef>
              <a:fillRef idx="0">
                <a:schemeClr val="accent1"/>
              </a:fillRef>
              <a:effectRef idx="1">
                <a:schemeClr val="accent1"/>
              </a:effectRef>
              <a:fontRef idx="minor">
                <a:schemeClr val="tx1"/>
              </a:fontRef>
            </p:style>
          </p:cxnSp>
          <p:sp>
            <p:nvSpPr>
              <p:cNvPr id="72" name="Oval 71">
                <a:extLst>
                  <a:ext uri="{FF2B5EF4-FFF2-40B4-BE49-F238E27FC236}">
                    <a16:creationId xmlns:a16="http://schemas.microsoft.com/office/drawing/2014/main" id="{6D80BF1D-BE8A-8B44-A10E-857E512C2BB0}"/>
                  </a:ext>
                </a:extLst>
              </p:cNvPr>
              <p:cNvSpPr/>
              <p:nvPr/>
            </p:nvSpPr>
            <p:spPr>
              <a:xfrm>
                <a:off x="10307523" y="5438499"/>
                <a:ext cx="2418138" cy="634794"/>
              </a:xfrm>
              <a:prstGeom prst="ellipse">
                <a:avLst/>
              </a:prstGeom>
              <a:solidFill>
                <a:schemeClr val="accent2"/>
              </a:solidFill>
              <a:ln>
                <a:solidFill>
                  <a:srgbClr val="263B86"/>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n-GB" sz="1800" b="1" dirty="0">
                    <a:solidFill>
                      <a:schemeClr val="bg1"/>
                    </a:solidFill>
                    <a:latin typeface="PF Paperback"/>
                    <a:cs typeface="PF Paperback"/>
                  </a:rPr>
                  <a:t>Other res. products</a:t>
                </a:r>
              </a:p>
            </p:txBody>
          </p:sp>
          <p:cxnSp>
            <p:nvCxnSpPr>
              <p:cNvPr id="73" name="Straight Arrow Connector 72">
                <a:extLst>
                  <a:ext uri="{FF2B5EF4-FFF2-40B4-BE49-F238E27FC236}">
                    <a16:creationId xmlns:a16="http://schemas.microsoft.com/office/drawing/2014/main" id="{060A90D4-CC65-064B-96F3-B4E7A4B91A50}"/>
                  </a:ext>
                </a:extLst>
              </p:cNvPr>
              <p:cNvCxnSpPr>
                <a:stCxn id="72" idx="0"/>
                <a:endCxn id="57" idx="4"/>
              </p:cNvCxnSpPr>
              <p:nvPr/>
            </p:nvCxnSpPr>
            <p:spPr bwMode="auto">
              <a:xfrm flipH="1" flipV="1">
                <a:off x="8326787" y="4974258"/>
                <a:ext cx="3189805" cy="464242"/>
              </a:xfrm>
              <a:prstGeom prst="straightConnector1">
                <a:avLst/>
              </a:prstGeom>
              <a:solidFill>
                <a:schemeClr val="accent2"/>
              </a:solidFill>
              <a:ln w="25400" cap="flat" cmpd="sng" algn="ctr">
                <a:solidFill>
                  <a:srgbClr val="000000"/>
                </a:solidFill>
                <a:prstDash val="dash"/>
                <a:round/>
                <a:headEnd type="none" w="med" len="med"/>
                <a:tailEnd type="arrow"/>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76" name="TextBox 75">
              <a:extLst>
                <a:ext uri="{FF2B5EF4-FFF2-40B4-BE49-F238E27FC236}">
                  <a16:creationId xmlns:a16="http://schemas.microsoft.com/office/drawing/2014/main" id="{B89CCC50-0300-B241-BA56-96C0C37E1893}"/>
                </a:ext>
              </a:extLst>
            </p:cNvPr>
            <p:cNvSpPr txBox="1"/>
            <p:nvPr/>
          </p:nvSpPr>
          <p:spPr>
            <a:xfrm>
              <a:off x="10265431" y="8589769"/>
              <a:ext cx="1519647" cy="40395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lang="it-IT" sz="2000" b="1" dirty="0"/>
                <a:t>… an</a:t>
              </a:r>
              <a:r>
                <a:rPr kumimoji="0" lang="it-IT" sz="2000" b="1" i="0" u="none" strike="noStrike" cap="none" spc="0" normalizeH="0" baseline="0" dirty="0">
                  <a:ln>
                    <a:noFill/>
                  </a:ln>
                  <a:solidFill>
                    <a:srgbClr val="000000"/>
                  </a:solidFill>
                  <a:effectLst/>
                  <a:uFillTx/>
                  <a:latin typeface="+mn-lt"/>
                  <a:ea typeface="+mn-ea"/>
                  <a:cs typeface="+mn-cs"/>
                  <a:sym typeface="Helvetica Light"/>
                </a:rPr>
                <a:t>d more</a:t>
              </a:r>
            </a:p>
          </p:txBody>
        </p:sp>
        <p:sp>
          <p:nvSpPr>
            <p:cNvPr id="77" name="TextBox 76">
              <a:extLst>
                <a:ext uri="{FF2B5EF4-FFF2-40B4-BE49-F238E27FC236}">
                  <a16:creationId xmlns:a16="http://schemas.microsoft.com/office/drawing/2014/main" id="{32038FCA-4A29-194E-A31F-2F29785AF984}"/>
                </a:ext>
              </a:extLst>
            </p:cNvPr>
            <p:cNvSpPr txBox="1"/>
            <p:nvPr/>
          </p:nvSpPr>
          <p:spPr>
            <a:xfrm>
              <a:off x="13727618" y="8204265"/>
              <a:ext cx="1519647" cy="40395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lang="it-IT" sz="2000" b="1" dirty="0"/>
                <a:t>… an</a:t>
              </a:r>
              <a:r>
                <a:rPr kumimoji="0" lang="it-IT" sz="2000" b="1" i="0" u="none" strike="noStrike" cap="none" spc="0" normalizeH="0" baseline="0" dirty="0">
                  <a:ln>
                    <a:noFill/>
                  </a:ln>
                  <a:solidFill>
                    <a:srgbClr val="000000"/>
                  </a:solidFill>
                  <a:effectLst/>
                  <a:uFillTx/>
                  <a:latin typeface="+mn-lt"/>
                  <a:ea typeface="+mn-ea"/>
                  <a:cs typeface="+mn-cs"/>
                  <a:sym typeface="Helvetica Light"/>
                </a:rPr>
                <a:t>d more</a:t>
              </a:r>
            </a:p>
          </p:txBody>
        </p:sp>
        <p:sp>
          <p:nvSpPr>
            <p:cNvPr id="78" name="TextBox 77">
              <a:extLst>
                <a:ext uri="{FF2B5EF4-FFF2-40B4-BE49-F238E27FC236}">
                  <a16:creationId xmlns:a16="http://schemas.microsoft.com/office/drawing/2014/main" id="{1D4F2E36-EDF1-1A4C-845F-86CA44E9477C}"/>
                </a:ext>
              </a:extLst>
            </p:cNvPr>
            <p:cNvSpPr txBox="1"/>
            <p:nvPr/>
          </p:nvSpPr>
          <p:spPr>
            <a:xfrm>
              <a:off x="14116197" y="3705084"/>
              <a:ext cx="1519647" cy="40395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lang="it-IT" sz="2000" b="1" dirty="0"/>
                <a:t>… an</a:t>
              </a:r>
              <a:r>
                <a:rPr kumimoji="0" lang="it-IT" sz="2000" b="1" i="0" u="none" strike="noStrike" cap="none" spc="0" normalizeH="0" baseline="0" dirty="0">
                  <a:ln>
                    <a:noFill/>
                  </a:ln>
                  <a:solidFill>
                    <a:srgbClr val="000000"/>
                  </a:solidFill>
                  <a:effectLst/>
                  <a:uFillTx/>
                  <a:latin typeface="+mn-lt"/>
                  <a:ea typeface="+mn-ea"/>
                  <a:cs typeface="+mn-cs"/>
                  <a:sym typeface="Helvetica Light"/>
                </a:rPr>
                <a:t>d more</a:t>
              </a:r>
            </a:p>
          </p:txBody>
        </p:sp>
        <p:sp>
          <p:nvSpPr>
            <p:cNvPr id="79" name="TextBox 78">
              <a:extLst>
                <a:ext uri="{FF2B5EF4-FFF2-40B4-BE49-F238E27FC236}">
                  <a16:creationId xmlns:a16="http://schemas.microsoft.com/office/drawing/2014/main" id="{A891E939-5DD2-2E4C-B21A-B8ED49063472}"/>
                </a:ext>
              </a:extLst>
            </p:cNvPr>
            <p:cNvSpPr txBox="1"/>
            <p:nvPr/>
          </p:nvSpPr>
          <p:spPr>
            <a:xfrm>
              <a:off x="3355953" y="885480"/>
              <a:ext cx="1519647" cy="40395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lang="it-IT" sz="2000" b="1" dirty="0"/>
                <a:t>… an</a:t>
              </a:r>
              <a:r>
                <a:rPr kumimoji="0" lang="it-IT" sz="2000" b="1" i="0" u="none" strike="noStrike" cap="none" spc="0" normalizeH="0" baseline="0" dirty="0">
                  <a:ln>
                    <a:noFill/>
                  </a:ln>
                  <a:solidFill>
                    <a:srgbClr val="000000"/>
                  </a:solidFill>
                  <a:effectLst/>
                  <a:uFillTx/>
                  <a:latin typeface="+mn-lt"/>
                  <a:ea typeface="+mn-ea"/>
                  <a:cs typeface="+mn-cs"/>
                  <a:sym typeface="Helvetica Light"/>
                </a:rPr>
                <a:t>d more</a:t>
              </a:r>
            </a:p>
          </p:txBody>
        </p:sp>
        <p:sp>
          <p:nvSpPr>
            <p:cNvPr id="80" name="TextBox 79">
              <a:extLst>
                <a:ext uri="{FF2B5EF4-FFF2-40B4-BE49-F238E27FC236}">
                  <a16:creationId xmlns:a16="http://schemas.microsoft.com/office/drawing/2014/main" id="{16BA0A8A-2E66-664F-872C-FCFE5870FA11}"/>
                </a:ext>
              </a:extLst>
            </p:cNvPr>
            <p:cNvSpPr txBox="1"/>
            <p:nvPr/>
          </p:nvSpPr>
          <p:spPr>
            <a:xfrm>
              <a:off x="1579563" y="5691639"/>
              <a:ext cx="1519647" cy="40395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lang="it-IT" sz="2000" b="1" dirty="0"/>
                <a:t>… an</a:t>
              </a:r>
              <a:r>
                <a:rPr kumimoji="0" lang="it-IT" sz="2000" b="1" i="0" u="none" strike="noStrike" cap="none" spc="0" normalizeH="0" baseline="0" dirty="0">
                  <a:ln>
                    <a:noFill/>
                  </a:ln>
                  <a:solidFill>
                    <a:srgbClr val="000000"/>
                  </a:solidFill>
                  <a:effectLst/>
                  <a:uFillTx/>
                  <a:latin typeface="+mn-lt"/>
                  <a:ea typeface="+mn-ea"/>
                  <a:cs typeface="+mn-cs"/>
                  <a:sym typeface="Helvetica Light"/>
                </a:rPr>
                <a:t>d more</a:t>
              </a:r>
            </a:p>
          </p:txBody>
        </p:sp>
        <p:sp>
          <p:nvSpPr>
            <p:cNvPr id="81" name="TextBox 80">
              <a:extLst>
                <a:ext uri="{FF2B5EF4-FFF2-40B4-BE49-F238E27FC236}">
                  <a16:creationId xmlns:a16="http://schemas.microsoft.com/office/drawing/2014/main" id="{C2AFDBD1-3F0B-CA4A-8B01-448EDCF60158}"/>
                </a:ext>
              </a:extLst>
            </p:cNvPr>
            <p:cNvSpPr txBox="1"/>
            <p:nvPr/>
          </p:nvSpPr>
          <p:spPr>
            <a:xfrm>
              <a:off x="2454170" y="7552853"/>
              <a:ext cx="1519647" cy="40395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7625" tIns="47625" rIns="47625" bIns="47625" numCol="1" spcCol="38100" rtlCol="0" anchor="ctr">
              <a:spAutoFit/>
            </a:bodyPr>
            <a:lstStyle/>
            <a:p>
              <a:pPr marL="0" marR="0" indent="0" algn="ctr" defTabSz="547687" rtl="0" fontAlgn="auto" latinLnBrk="0" hangingPunct="0">
                <a:lnSpc>
                  <a:spcPct val="100000"/>
                </a:lnSpc>
                <a:spcBef>
                  <a:spcPts val="0"/>
                </a:spcBef>
                <a:spcAft>
                  <a:spcPts val="0"/>
                </a:spcAft>
                <a:buClrTx/>
                <a:buSzTx/>
                <a:buFontTx/>
                <a:buNone/>
                <a:tabLst/>
              </a:pPr>
              <a:r>
                <a:rPr lang="it-IT" sz="2000" b="1" dirty="0"/>
                <a:t>… an</a:t>
              </a:r>
              <a:r>
                <a:rPr kumimoji="0" lang="it-IT" sz="2000" b="1" i="0" u="none" strike="noStrike" cap="none" spc="0" normalizeH="0" baseline="0" dirty="0">
                  <a:ln>
                    <a:noFill/>
                  </a:ln>
                  <a:solidFill>
                    <a:srgbClr val="000000"/>
                  </a:solidFill>
                  <a:effectLst/>
                  <a:uFillTx/>
                  <a:latin typeface="+mn-lt"/>
                  <a:ea typeface="+mn-ea"/>
                  <a:cs typeface="+mn-cs"/>
                  <a:sym typeface="Helvetica Light"/>
                </a:rPr>
                <a:t>d more</a:t>
              </a:r>
            </a:p>
          </p:txBody>
        </p:sp>
        <p:pic>
          <p:nvPicPr>
            <p:cNvPr id="82" name="Picture 81">
              <a:extLst>
                <a:ext uri="{FF2B5EF4-FFF2-40B4-BE49-F238E27FC236}">
                  <a16:creationId xmlns:a16="http://schemas.microsoft.com/office/drawing/2014/main" id="{21875A9E-7F5B-9B41-98C1-79760F89647F}"/>
                </a:ext>
              </a:extLst>
            </p:cNvPr>
            <p:cNvPicPr>
              <a:picLocks noChangeAspect="1"/>
            </p:cNvPicPr>
            <p:nvPr/>
          </p:nvPicPr>
          <p:blipFill>
            <a:blip r:embed="rId27"/>
            <a:stretch>
              <a:fillRect/>
            </a:stretch>
          </p:blipFill>
          <p:spPr>
            <a:xfrm>
              <a:off x="12215593" y="8090362"/>
              <a:ext cx="1058352" cy="982151"/>
            </a:xfrm>
            <a:prstGeom prst="rect">
              <a:avLst/>
            </a:prstGeom>
          </p:spPr>
        </p:pic>
        <p:pic>
          <p:nvPicPr>
            <p:cNvPr id="83" name="Picture 82">
              <a:extLst>
                <a:ext uri="{FF2B5EF4-FFF2-40B4-BE49-F238E27FC236}">
                  <a16:creationId xmlns:a16="http://schemas.microsoft.com/office/drawing/2014/main" id="{EA5D6D96-35C4-F44A-A819-BE9B2791BD97}"/>
                </a:ext>
              </a:extLst>
            </p:cNvPr>
            <p:cNvPicPr>
              <a:picLocks noChangeAspect="1"/>
            </p:cNvPicPr>
            <p:nvPr/>
          </p:nvPicPr>
          <p:blipFill>
            <a:blip r:embed="rId28"/>
            <a:stretch>
              <a:fillRect/>
            </a:stretch>
          </p:blipFill>
          <p:spPr>
            <a:xfrm>
              <a:off x="4377098" y="7423612"/>
              <a:ext cx="1333500" cy="1333500"/>
            </a:xfrm>
            <a:prstGeom prst="rect">
              <a:avLst/>
            </a:prstGeom>
          </p:spPr>
        </p:pic>
      </p:grpSp>
      <p:pic>
        <p:nvPicPr>
          <p:cNvPr id="84" name="Picture 83">
            <a:extLst>
              <a:ext uri="{FF2B5EF4-FFF2-40B4-BE49-F238E27FC236}">
                <a16:creationId xmlns:a16="http://schemas.microsoft.com/office/drawing/2014/main" id="{DBED3681-CB13-404A-AF89-7B8A69248F04}"/>
              </a:ext>
            </a:extLst>
          </p:cNvPr>
          <p:cNvPicPr>
            <a:picLocks noChangeAspect="1"/>
          </p:cNvPicPr>
          <p:nvPr/>
        </p:nvPicPr>
        <p:blipFill>
          <a:blip r:embed="rId29"/>
          <a:stretch>
            <a:fillRect/>
          </a:stretch>
        </p:blipFill>
        <p:spPr>
          <a:xfrm>
            <a:off x="3063070" y="1290058"/>
            <a:ext cx="1376400" cy="1381849"/>
          </a:xfrm>
          <a:prstGeom prst="rect">
            <a:avLst/>
          </a:prstGeom>
        </p:spPr>
      </p:pic>
    </p:spTree>
    <p:extLst>
      <p:ext uri="{BB962C8B-B14F-4D97-AF65-F5344CB8AC3E}">
        <p14:creationId xmlns:p14="http://schemas.microsoft.com/office/powerpoint/2010/main" val="389567294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1"/>
          </p:nvPr>
        </p:nvSpPr>
        <p:spPr/>
        <p:txBody>
          <a:bodyPr/>
          <a:lstStyle/>
          <a:p>
            <a:r>
              <a:rPr lang="en-US" dirty="0"/>
              <a:t>De-duplicated</a:t>
            </a:r>
          </a:p>
        </p:txBody>
      </p:sp>
      <p:pic>
        <p:nvPicPr>
          <p:cNvPr id="4" name="Picture 2" descr="https://lh5.googleusercontent.com/Y9CpLC3fWS08XuD7ms4SnH3ftO5Awoq4OPFlAT1fiGK8y2JRKqzMNLi-WM7I7kEb0fKC44rqjB6PepjSQnK0ZimBR838AVvs3-RMkvjKtzPTRnp3vf4k3iV7babwOzVkmGJMZD7f3A">
            <a:extLst>
              <a:ext uri="{FF2B5EF4-FFF2-40B4-BE49-F238E27FC236}">
                <a16:creationId xmlns:a16="http://schemas.microsoft.com/office/drawing/2014/main" id="{2F872402-59AA-4046-9993-07BADCE077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37805" y="5728553"/>
            <a:ext cx="2940346" cy="25927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392B2BFE-27F2-1546-9062-70A534A75108}"/>
              </a:ext>
            </a:extLst>
          </p:cNvPr>
          <p:cNvGraphicFramePr>
            <a:graphicFrameLocks noGrp="1"/>
          </p:cNvGraphicFramePr>
          <p:nvPr>
            <p:extLst>
              <p:ext uri="{D42A27DB-BD31-4B8C-83A1-F6EECF244321}">
                <p14:modId xmlns:p14="http://schemas.microsoft.com/office/powerpoint/2010/main" val="1172720633"/>
              </p:ext>
            </p:extLst>
          </p:nvPr>
        </p:nvGraphicFramePr>
        <p:xfrm>
          <a:off x="861323" y="1827759"/>
          <a:ext cx="11387384" cy="3998883"/>
        </p:xfrm>
        <a:graphic>
          <a:graphicData uri="http://schemas.openxmlformats.org/drawingml/2006/table">
            <a:tbl>
              <a:tblPr firstRow="1" bandRow="1">
                <a:tableStyleId>{4C3C2611-4C71-4FC5-86AE-919BDF0F9419}</a:tableStyleId>
              </a:tblPr>
              <a:tblGrid>
                <a:gridCol w="2846846">
                  <a:extLst>
                    <a:ext uri="{9D8B030D-6E8A-4147-A177-3AD203B41FA5}">
                      <a16:colId xmlns:a16="http://schemas.microsoft.com/office/drawing/2014/main" val="890270894"/>
                    </a:ext>
                  </a:extLst>
                </a:gridCol>
                <a:gridCol w="2846846">
                  <a:extLst>
                    <a:ext uri="{9D8B030D-6E8A-4147-A177-3AD203B41FA5}">
                      <a16:colId xmlns:a16="http://schemas.microsoft.com/office/drawing/2014/main" val="169884390"/>
                    </a:ext>
                  </a:extLst>
                </a:gridCol>
                <a:gridCol w="2846846">
                  <a:extLst>
                    <a:ext uri="{9D8B030D-6E8A-4147-A177-3AD203B41FA5}">
                      <a16:colId xmlns:a16="http://schemas.microsoft.com/office/drawing/2014/main" val="1653555170"/>
                    </a:ext>
                  </a:extLst>
                </a:gridCol>
                <a:gridCol w="2846846">
                  <a:extLst>
                    <a:ext uri="{9D8B030D-6E8A-4147-A177-3AD203B41FA5}">
                      <a16:colId xmlns:a16="http://schemas.microsoft.com/office/drawing/2014/main" val="1923025886"/>
                    </a:ext>
                  </a:extLst>
                </a:gridCol>
              </a:tblGrid>
              <a:tr h="1229258">
                <a:tc>
                  <a:txBody>
                    <a:bodyPr/>
                    <a:lstStyle/>
                    <a:p>
                      <a:r>
                        <a:rPr lang="en-GB" sz="2400" dirty="0"/>
                        <a:t>Entity type</a:t>
                      </a:r>
                    </a:p>
                  </a:txBody>
                  <a:tcPr/>
                </a:tc>
                <a:tc>
                  <a:txBody>
                    <a:bodyPr/>
                    <a:lstStyle/>
                    <a:p>
                      <a:r>
                        <a:rPr lang="en-GB" sz="2400" dirty="0"/>
                        <a:t># Collected records</a:t>
                      </a:r>
                    </a:p>
                  </a:txBody>
                  <a:tcPr/>
                </a:tc>
                <a:tc>
                  <a:txBody>
                    <a:bodyPr/>
                    <a:lstStyle/>
                    <a:p>
                      <a:r>
                        <a:rPr lang="en-GB" sz="2400" dirty="0"/>
                        <a:t># Records after cleaning and</a:t>
                      </a:r>
                      <a:br>
                        <a:rPr lang="en-GB" sz="2400" dirty="0"/>
                      </a:br>
                      <a:r>
                        <a:rPr lang="en-GB" sz="2400" dirty="0"/>
                        <a:t>de-duplication</a:t>
                      </a:r>
                    </a:p>
                  </a:txBody>
                  <a:tcPr/>
                </a:tc>
                <a:tc>
                  <a:txBody>
                    <a:bodyPr/>
                    <a:lstStyle/>
                    <a:p>
                      <a:r>
                        <a:rPr lang="en-GB" sz="2400" dirty="0"/>
                        <a:t># Identified duplicates</a:t>
                      </a:r>
                    </a:p>
                  </a:txBody>
                  <a:tcPr/>
                </a:tc>
                <a:extLst>
                  <a:ext uri="{0D108BD9-81ED-4DB2-BD59-A6C34878D82A}">
                    <a16:rowId xmlns:a16="http://schemas.microsoft.com/office/drawing/2014/main" val="3114473129"/>
                  </a:ext>
                </a:extLst>
              </a:tr>
              <a:tr h="553925">
                <a:tc>
                  <a:txBody>
                    <a:bodyPr/>
                    <a:lstStyle/>
                    <a:p>
                      <a:r>
                        <a:rPr lang="en-GB" sz="2400" dirty="0"/>
                        <a:t>Publications</a:t>
                      </a:r>
                    </a:p>
                  </a:txBody>
                  <a:tcPr/>
                </a:tc>
                <a:tc>
                  <a:txBody>
                    <a:bodyPr/>
                    <a:lstStyle/>
                    <a:p>
                      <a:r>
                        <a:rPr lang="en-GB" sz="2400" dirty="0"/>
                        <a:t>~ 343M</a:t>
                      </a:r>
                    </a:p>
                  </a:txBody>
                  <a:tcPr/>
                </a:tc>
                <a:tc>
                  <a:txBody>
                    <a:bodyPr/>
                    <a:lstStyle/>
                    <a:p>
                      <a:r>
                        <a:rPr lang="en-GB" sz="2400" dirty="0"/>
                        <a:t>~ 94M</a:t>
                      </a:r>
                    </a:p>
                  </a:txBody>
                  <a:tcPr/>
                </a:tc>
                <a:tc>
                  <a:txBody>
                    <a:bodyPr/>
                    <a:lstStyle/>
                    <a:p>
                      <a:r>
                        <a:rPr lang="en-GB" sz="2400" dirty="0"/>
                        <a:t>~ 249 millions</a:t>
                      </a:r>
                    </a:p>
                  </a:txBody>
                  <a:tcPr/>
                </a:tc>
                <a:extLst>
                  <a:ext uri="{0D108BD9-81ED-4DB2-BD59-A6C34878D82A}">
                    <a16:rowId xmlns:a16="http://schemas.microsoft.com/office/drawing/2014/main" val="203432849"/>
                  </a:ext>
                </a:extLst>
              </a:tr>
              <a:tr h="553925">
                <a:tc>
                  <a:txBody>
                    <a:bodyPr/>
                    <a:lstStyle/>
                    <a:p>
                      <a:r>
                        <a:rPr lang="en-GB" sz="2400" dirty="0"/>
                        <a:t>Data</a:t>
                      </a:r>
                    </a:p>
                  </a:txBody>
                  <a:tcPr/>
                </a:tc>
                <a:tc>
                  <a:txBody>
                    <a:bodyPr/>
                    <a:lstStyle/>
                    <a:p>
                      <a:r>
                        <a:rPr lang="en-GB" sz="2400" dirty="0"/>
                        <a:t>~ 5,2M</a:t>
                      </a:r>
                    </a:p>
                  </a:txBody>
                  <a:tcPr/>
                </a:tc>
                <a:tc>
                  <a:txBody>
                    <a:bodyPr/>
                    <a:lstStyle/>
                    <a:p>
                      <a:r>
                        <a:rPr lang="en-GB" sz="2400" dirty="0"/>
                        <a:t>~4,6M</a:t>
                      </a:r>
                    </a:p>
                  </a:txBody>
                  <a:tcPr/>
                </a:tc>
                <a:tc>
                  <a:txBody>
                    <a:bodyPr/>
                    <a:lstStyle/>
                    <a:p>
                      <a:r>
                        <a:rPr lang="en-GB" sz="2400" dirty="0"/>
                        <a:t> ~ 600K</a:t>
                      </a:r>
                    </a:p>
                  </a:txBody>
                  <a:tcPr/>
                </a:tc>
                <a:extLst>
                  <a:ext uri="{0D108BD9-81ED-4DB2-BD59-A6C34878D82A}">
                    <a16:rowId xmlns:a16="http://schemas.microsoft.com/office/drawing/2014/main" val="3303242230"/>
                  </a:ext>
                </a:extLst>
              </a:tr>
              <a:tr h="553925">
                <a:tc>
                  <a:txBody>
                    <a:bodyPr/>
                    <a:lstStyle/>
                    <a:p>
                      <a:r>
                        <a:rPr lang="en-GB" sz="2400" dirty="0"/>
                        <a:t>Software</a:t>
                      </a:r>
                    </a:p>
                  </a:txBody>
                  <a:tcPr/>
                </a:tc>
                <a:tc>
                  <a:txBody>
                    <a:bodyPr/>
                    <a:lstStyle/>
                    <a:p>
                      <a:r>
                        <a:rPr lang="en-GB" sz="2400" dirty="0"/>
                        <a:t>~150K</a:t>
                      </a:r>
                    </a:p>
                  </a:txBody>
                  <a:tcPr/>
                </a:tc>
                <a:tc>
                  <a:txBody>
                    <a:bodyPr/>
                    <a:lstStyle/>
                    <a:p>
                      <a:r>
                        <a:rPr lang="en-GB" sz="2400" dirty="0"/>
                        <a:t>~ 134 K</a:t>
                      </a:r>
                    </a:p>
                  </a:txBody>
                  <a:tcPr/>
                </a:tc>
                <a:tc>
                  <a:txBody>
                    <a:bodyPr/>
                    <a:lstStyle/>
                    <a:p>
                      <a:r>
                        <a:rPr lang="en-GB" sz="2400" dirty="0"/>
                        <a:t>~ 20K</a:t>
                      </a:r>
                    </a:p>
                  </a:txBody>
                  <a:tcPr/>
                </a:tc>
                <a:extLst>
                  <a:ext uri="{0D108BD9-81ED-4DB2-BD59-A6C34878D82A}">
                    <a16:rowId xmlns:a16="http://schemas.microsoft.com/office/drawing/2014/main" val="3101670865"/>
                  </a:ext>
                </a:extLst>
              </a:tr>
              <a:tr h="553925">
                <a:tc>
                  <a:txBody>
                    <a:bodyPr/>
                    <a:lstStyle/>
                    <a:p>
                      <a:r>
                        <a:rPr lang="en-GB" sz="2400" dirty="0"/>
                        <a:t>Other</a:t>
                      </a:r>
                    </a:p>
                  </a:txBody>
                  <a:tcPr/>
                </a:tc>
                <a:tc>
                  <a:txBody>
                    <a:bodyPr/>
                    <a:lstStyle/>
                    <a:p>
                      <a:pPr marL="0" marR="0" lvl="0" indent="0" algn="ctr" defTabSz="547673" rtl="0" eaLnBrk="1" fontAlgn="auto" latinLnBrk="0" hangingPunct="1">
                        <a:lnSpc>
                          <a:spcPct val="100000"/>
                        </a:lnSpc>
                        <a:spcBef>
                          <a:spcPts val="0"/>
                        </a:spcBef>
                        <a:spcAft>
                          <a:spcPts val="0"/>
                        </a:spcAft>
                        <a:buClrTx/>
                        <a:buSzTx/>
                        <a:buFontTx/>
                        <a:buNone/>
                        <a:tabLst/>
                        <a:defRPr/>
                      </a:pPr>
                      <a:r>
                        <a:rPr lang="it-IT" sz="2400" b="0" i="0" u="none" strike="noStrike" cap="none" spc="0" baseline="0" dirty="0">
                          <a:ln>
                            <a:noFill/>
                          </a:ln>
                          <a:solidFill>
                            <a:srgbClr val="000000"/>
                          </a:solidFill>
                          <a:effectLst/>
                          <a:uFillTx/>
                          <a:latin typeface="+mn-lt"/>
                          <a:ea typeface="+mn-ea"/>
                          <a:cs typeface="+mn-cs"/>
                          <a:sym typeface="Helvetica Light"/>
                        </a:rPr>
                        <a:t>~ 5M</a:t>
                      </a:r>
                    </a:p>
                  </a:txBody>
                  <a:tcPr/>
                </a:tc>
                <a:tc>
                  <a:txBody>
                    <a:bodyPr/>
                    <a:lstStyle/>
                    <a:p>
                      <a:pPr marL="0" marR="0" lvl="0" indent="0" algn="ctr" defTabSz="547673" rtl="0" eaLnBrk="1" fontAlgn="auto" latinLnBrk="0" hangingPunct="1">
                        <a:lnSpc>
                          <a:spcPct val="100000"/>
                        </a:lnSpc>
                        <a:spcBef>
                          <a:spcPts val="0"/>
                        </a:spcBef>
                        <a:spcAft>
                          <a:spcPts val="0"/>
                        </a:spcAft>
                        <a:buClrTx/>
                        <a:buSzTx/>
                        <a:buFontTx/>
                        <a:buNone/>
                        <a:tabLst/>
                        <a:defRPr/>
                      </a:pPr>
                      <a:r>
                        <a:rPr lang="it-IT" sz="2400" b="0" i="0" u="none" strike="noStrike" cap="none" spc="0" baseline="0" dirty="0">
                          <a:ln>
                            <a:noFill/>
                          </a:ln>
                          <a:solidFill>
                            <a:srgbClr val="000000"/>
                          </a:solidFill>
                          <a:effectLst/>
                          <a:uFillTx/>
                          <a:latin typeface="+mn-lt"/>
                          <a:ea typeface="+mn-ea"/>
                          <a:cs typeface="+mn-cs"/>
                          <a:sym typeface="Helvetica Light"/>
                        </a:rPr>
                        <a:t>~ 4,5M</a:t>
                      </a:r>
                    </a:p>
                  </a:txBody>
                  <a:tcPr/>
                </a:tc>
                <a:tc>
                  <a:txBody>
                    <a:bodyPr/>
                    <a:lstStyle/>
                    <a:p>
                      <a:r>
                        <a:rPr lang="en-GB" sz="2400" dirty="0"/>
                        <a:t>~ 500K</a:t>
                      </a:r>
                    </a:p>
                  </a:txBody>
                  <a:tcPr/>
                </a:tc>
                <a:extLst>
                  <a:ext uri="{0D108BD9-81ED-4DB2-BD59-A6C34878D82A}">
                    <a16:rowId xmlns:a16="http://schemas.microsoft.com/office/drawing/2014/main" val="3482650772"/>
                  </a:ext>
                </a:extLst>
              </a:tr>
              <a:tr h="553925">
                <a:tc>
                  <a:txBody>
                    <a:bodyPr/>
                    <a:lstStyle/>
                    <a:p>
                      <a:r>
                        <a:rPr lang="en-GB" sz="2400" dirty="0"/>
                        <a:t>Organisations</a:t>
                      </a:r>
                    </a:p>
                  </a:txBody>
                  <a:tcPr/>
                </a:tc>
                <a:tc>
                  <a:txBody>
                    <a:bodyPr/>
                    <a:lstStyle/>
                    <a:p>
                      <a:r>
                        <a:rPr lang="en-GB" sz="2400" dirty="0"/>
                        <a:t>~ 380K</a:t>
                      </a:r>
                    </a:p>
                  </a:txBody>
                  <a:tcPr/>
                </a:tc>
                <a:tc>
                  <a:txBody>
                    <a:bodyPr/>
                    <a:lstStyle/>
                    <a:p>
                      <a:r>
                        <a:rPr lang="en-GB" sz="2400" dirty="0"/>
                        <a:t>~220K</a:t>
                      </a:r>
                    </a:p>
                  </a:txBody>
                  <a:tcPr/>
                </a:tc>
                <a:tc>
                  <a:txBody>
                    <a:bodyPr/>
                    <a:lstStyle/>
                    <a:p>
                      <a:r>
                        <a:rPr lang="en-GB" sz="2400" dirty="0"/>
                        <a:t>~ 160K</a:t>
                      </a:r>
                    </a:p>
                  </a:txBody>
                  <a:tcPr/>
                </a:tc>
                <a:extLst>
                  <a:ext uri="{0D108BD9-81ED-4DB2-BD59-A6C34878D82A}">
                    <a16:rowId xmlns:a16="http://schemas.microsoft.com/office/drawing/2014/main" val="313462784"/>
                  </a:ext>
                </a:extLst>
              </a:tr>
            </a:tbl>
          </a:graphicData>
        </a:graphic>
      </p:graphicFrame>
      <p:sp>
        <p:nvSpPr>
          <p:cNvPr id="10" name="Text Placeholder 1">
            <a:extLst>
              <a:ext uri="{FF2B5EF4-FFF2-40B4-BE49-F238E27FC236}">
                <a16:creationId xmlns:a16="http://schemas.microsoft.com/office/drawing/2014/main" id="{13DAADD3-3602-8449-A297-DD2DD9A7D5C4}"/>
              </a:ext>
            </a:extLst>
          </p:cNvPr>
          <p:cNvSpPr>
            <a:spLocks noGrp="1"/>
          </p:cNvSpPr>
          <p:nvPr>
            <p:ph type="body" sz="quarter" idx="11"/>
          </p:nvPr>
        </p:nvSpPr>
        <p:spPr>
          <a:xfrm>
            <a:off x="711200" y="5663822"/>
            <a:ext cx="10234304" cy="2483892"/>
          </a:xfrm>
        </p:spPr>
        <p:txBody>
          <a:bodyPr anchor="b">
            <a:normAutofit/>
          </a:bodyPr>
          <a:lstStyle/>
          <a:p>
            <a:pPr marL="0" indent="0">
              <a:buNone/>
            </a:pPr>
            <a:r>
              <a:rPr lang="en-US" sz="2400" b="0" dirty="0"/>
              <a:t>More information about the de-duplication framework used by OpenAIRE can be found searching </a:t>
            </a:r>
            <a:r>
              <a:rPr lang="it-IT" sz="2400" b="0" dirty="0"/>
              <a:t>on Zenodo</a:t>
            </a:r>
            <a:r>
              <a:rPr lang="en-US" sz="2400" b="0" dirty="0"/>
              <a:t> for :</a:t>
            </a:r>
          </a:p>
          <a:p>
            <a:r>
              <a:rPr lang="en-US" sz="2400" b="0" dirty="0"/>
              <a:t>“</a:t>
            </a:r>
            <a:r>
              <a:rPr lang="it-IT" sz="2400" b="0" dirty="0">
                <a:hlinkClick r:id="rId4"/>
              </a:rPr>
              <a:t>De-duplicating the OpenAIRE Scholarly Communication Big Graph</a:t>
            </a:r>
            <a:r>
              <a:rPr lang="en-US" sz="2400" b="0" dirty="0"/>
              <a:t>” (poster)</a:t>
            </a:r>
          </a:p>
          <a:p>
            <a:r>
              <a:rPr lang="en-US" sz="2400" b="0" dirty="0"/>
              <a:t>“</a:t>
            </a:r>
            <a:r>
              <a:rPr lang="it-IT" sz="2400" b="0" dirty="0">
                <a:hlinkClick r:id="rId5"/>
              </a:rPr>
              <a:t>GDup: De-Duplication of Scholarly Communication Big Graphs</a:t>
            </a:r>
            <a:r>
              <a:rPr lang="en-US" sz="2400" b="0" dirty="0"/>
              <a:t>”</a:t>
            </a:r>
            <a:endParaRPr lang="it-IT" sz="2400" b="0" dirty="0"/>
          </a:p>
        </p:txBody>
      </p:sp>
    </p:spTree>
    <p:extLst>
      <p:ext uri="{BB962C8B-B14F-4D97-AF65-F5344CB8AC3E}">
        <p14:creationId xmlns:p14="http://schemas.microsoft.com/office/powerpoint/2010/main" val="398714630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23899" y="1810871"/>
            <a:ext cx="7882219" cy="3404067"/>
          </a:xfrm>
        </p:spPr>
        <p:txBody>
          <a:bodyPr>
            <a:normAutofit/>
          </a:bodyPr>
          <a:lstStyle/>
          <a:p>
            <a:r>
              <a:rPr lang="en-US" b="0" dirty="0"/>
              <a:t>Rely on quality scholarly communication sources of different kinds</a:t>
            </a:r>
            <a:endParaRPr lang="en-US" b="0" dirty="0">
              <a:solidFill>
                <a:srgbClr val="4687E6"/>
              </a:solidFill>
              <a:ea typeface="+mn-ea"/>
              <a:cs typeface="+mn-cs"/>
            </a:endParaRPr>
          </a:p>
        </p:txBody>
      </p:sp>
      <p:sp>
        <p:nvSpPr>
          <p:cNvPr id="3" name="Text Placeholder 2"/>
          <p:cNvSpPr>
            <a:spLocks noGrp="1"/>
          </p:cNvSpPr>
          <p:nvPr>
            <p:ph type="body" sz="quarter" idx="21"/>
          </p:nvPr>
        </p:nvSpPr>
        <p:spPr>
          <a:xfrm>
            <a:off x="711200" y="338668"/>
            <a:ext cx="13530416" cy="1145358"/>
          </a:xfrm>
        </p:spPr>
        <p:txBody>
          <a:bodyPr/>
          <a:lstStyle/>
          <a:p>
            <a:r>
              <a:rPr lang="en-US" dirty="0"/>
              <a:t>Participatory</a:t>
            </a:r>
          </a:p>
        </p:txBody>
      </p:sp>
      <p:pic>
        <p:nvPicPr>
          <p:cNvPr id="4" name="Picture 3">
            <a:extLst>
              <a:ext uri="{FF2B5EF4-FFF2-40B4-BE49-F238E27FC236}">
                <a16:creationId xmlns:a16="http://schemas.microsoft.com/office/drawing/2014/main" id="{D4A807A2-15E3-1640-AA7A-5F9A289E6CDD}"/>
              </a:ext>
            </a:extLst>
          </p:cNvPr>
          <p:cNvPicPr>
            <a:picLocks noChangeAspect="1"/>
          </p:cNvPicPr>
          <p:nvPr/>
        </p:nvPicPr>
        <p:blipFill>
          <a:blip r:embed="rId3"/>
          <a:stretch>
            <a:fillRect/>
          </a:stretch>
        </p:blipFill>
        <p:spPr>
          <a:xfrm>
            <a:off x="8884956" y="4943475"/>
            <a:ext cx="7340166" cy="4200525"/>
          </a:xfrm>
          <a:prstGeom prst="rect">
            <a:avLst/>
          </a:prstGeom>
        </p:spPr>
      </p:pic>
      <p:sp>
        <p:nvSpPr>
          <p:cNvPr id="5" name="Rectangle 4">
            <a:extLst>
              <a:ext uri="{FF2B5EF4-FFF2-40B4-BE49-F238E27FC236}">
                <a16:creationId xmlns:a16="http://schemas.microsoft.com/office/drawing/2014/main" id="{2431DED9-4D39-2B4E-9009-6227C4D1A1D9}"/>
              </a:ext>
            </a:extLst>
          </p:cNvPr>
          <p:cNvSpPr/>
          <p:nvPr/>
        </p:nvSpPr>
        <p:spPr>
          <a:xfrm>
            <a:off x="723899" y="5044470"/>
            <a:ext cx="7684996" cy="2800767"/>
          </a:xfrm>
          <a:prstGeom prst="rect">
            <a:avLst/>
          </a:prstGeom>
        </p:spPr>
        <p:txBody>
          <a:bodyPr wrap="square">
            <a:spAutoFit/>
          </a:bodyPr>
          <a:lstStyle/>
          <a:p>
            <a:pPr marL="395101" lvl="0" indent="-395101" algn="l" defTabSz="547673" hangingPunct="1">
              <a:spcBef>
                <a:spcPts val="1200"/>
              </a:spcBef>
              <a:buClr>
                <a:srgbClr val="D5D5D5">
                  <a:lumMod val="50000"/>
                </a:srgbClr>
              </a:buClr>
              <a:buSzPct val="85000"/>
              <a:buFont typeface="Arial" charset="0"/>
              <a:buChar char="•"/>
            </a:pPr>
            <a:r>
              <a:rPr lang="en-US" sz="4400" spc="-151" dirty="0">
                <a:solidFill>
                  <a:srgbClr val="000000">
                    <a:lumMod val="65000"/>
                    <a:lumOff val="35000"/>
                  </a:srgbClr>
                </a:solidFill>
                <a:latin typeface="Helvetica" charset="0"/>
              </a:rPr>
              <a:t>Include </a:t>
            </a:r>
            <a:r>
              <a:rPr lang="en-US" sz="4400" spc="-151" dirty="0">
                <a:solidFill>
                  <a:srgbClr val="4687E6"/>
                </a:solidFill>
                <a:latin typeface="Helvetica" charset="0"/>
              </a:rPr>
              <a:t>solutions and content </a:t>
            </a:r>
            <a:r>
              <a:rPr lang="en-US" sz="4400" spc="-151" dirty="0">
                <a:solidFill>
                  <a:srgbClr val="000000">
                    <a:lumMod val="65000"/>
                    <a:lumOff val="35000"/>
                  </a:srgbClr>
                </a:solidFill>
                <a:latin typeface="Helvetica" charset="0"/>
              </a:rPr>
              <a:t>from any interested and </a:t>
            </a:r>
            <a:r>
              <a:rPr lang="en-US" sz="4400" spc="-151" dirty="0">
                <a:solidFill>
                  <a:srgbClr val="4687E6"/>
                </a:solidFill>
                <a:latin typeface="Helvetica" charset="0"/>
              </a:rPr>
              <a:t>known</a:t>
            </a:r>
            <a:r>
              <a:rPr lang="en-US" sz="4400" spc="-151" dirty="0">
                <a:solidFill>
                  <a:srgbClr val="000000">
                    <a:lumMod val="65000"/>
                    <a:lumOff val="35000"/>
                  </a:srgbClr>
                </a:solidFill>
                <a:latin typeface="Helvetica" charset="0"/>
              </a:rPr>
              <a:t> content provider in scholarly communication</a:t>
            </a:r>
          </a:p>
        </p:txBody>
      </p:sp>
      <p:sp>
        <p:nvSpPr>
          <p:cNvPr id="6" name="Rounded Rectangle 5">
            <a:extLst>
              <a:ext uri="{FF2B5EF4-FFF2-40B4-BE49-F238E27FC236}">
                <a16:creationId xmlns:a16="http://schemas.microsoft.com/office/drawing/2014/main" id="{88FA8725-4D9E-214B-9283-507ED5C0ACA8}"/>
              </a:ext>
            </a:extLst>
          </p:cNvPr>
          <p:cNvSpPr/>
          <p:nvPr/>
        </p:nvSpPr>
        <p:spPr>
          <a:xfrm>
            <a:off x="8920815" y="890141"/>
            <a:ext cx="6623985" cy="3920222"/>
          </a:xfrm>
          <a:prstGeom prst="roundRect">
            <a:avLst/>
          </a:prstGeom>
          <a:solidFill>
            <a:srgbClr val="4687E6"/>
          </a:solidFill>
          <a:ln w="3175" cap="flat">
            <a:solidFill>
              <a:schemeClr val="tx1"/>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lvl="1"/>
            <a:r>
              <a:rPr lang="en-US" sz="2800" b="1" dirty="0">
                <a:solidFill>
                  <a:schemeClr val="bg1"/>
                </a:solidFill>
              </a:rPr>
              <a:t>Institutional repositories </a:t>
            </a:r>
          </a:p>
          <a:p>
            <a:pPr lvl="1"/>
            <a:r>
              <a:rPr lang="en-US" sz="2800" b="1" dirty="0">
                <a:solidFill>
                  <a:schemeClr val="bg1"/>
                </a:solidFill>
              </a:rPr>
              <a:t>Aggregators</a:t>
            </a:r>
          </a:p>
          <a:p>
            <a:pPr lvl="1"/>
            <a:r>
              <a:rPr lang="en-US" sz="2800" b="1" dirty="0">
                <a:solidFill>
                  <a:schemeClr val="bg1"/>
                </a:solidFill>
              </a:rPr>
              <a:t>Data archives</a:t>
            </a:r>
          </a:p>
          <a:p>
            <a:pPr lvl="1"/>
            <a:r>
              <a:rPr lang="en-US" sz="2800" b="1" dirty="0">
                <a:solidFill>
                  <a:schemeClr val="bg1"/>
                </a:solidFill>
              </a:rPr>
              <a:t>Software repositories</a:t>
            </a:r>
          </a:p>
          <a:p>
            <a:pPr lvl="1"/>
            <a:r>
              <a:rPr lang="en-US" sz="2800" b="1" dirty="0">
                <a:solidFill>
                  <a:schemeClr val="bg1"/>
                </a:solidFill>
              </a:rPr>
              <a:t>Research infrastructure sources</a:t>
            </a:r>
          </a:p>
          <a:p>
            <a:pPr lvl="1"/>
            <a:r>
              <a:rPr lang="en-US" sz="2800" b="1" dirty="0">
                <a:solidFill>
                  <a:schemeClr val="bg1"/>
                </a:solidFill>
              </a:rPr>
              <a:t>Funder grant databases</a:t>
            </a:r>
          </a:p>
          <a:p>
            <a:pPr lvl="1"/>
            <a:r>
              <a:rPr lang="en-US" sz="2800" b="1" dirty="0">
                <a:solidFill>
                  <a:schemeClr val="bg1"/>
                </a:solidFill>
              </a:rPr>
              <a:t> Authors &amp; Orgs entity registries</a:t>
            </a:r>
          </a:p>
          <a:p>
            <a:pPr lvl="1"/>
            <a:r>
              <a:rPr lang="en-US" sz="2800" b="1" dirty="0">
                <a:solidFill>
                  <a:schemeClr val="bg1"/>
                </a:solidFill>
              </a:rPr>
              <a:t>Publishers &amp; journals</a:t>
            </a:r>
          </a:p>
        </p:txBody>
      </p:sp>
      <p:sp>
        <p:nvSpPr>
          <p:cNvPr id="8" name="Oval 7">
            <a:extLst>
              <a:ext uri="{FF2B5EF4-FFF2-40B4-BE49-F238E27FC236}">
                <a16:creationId xmlns:a16="http://schemas.microsoft.com/office/drawing/2014/main" id="{30DB782B-057C-0F4C-8A8B-AC081FEB7F63}"/>
              </a:ext>
            </a:extLst>
          </p:cNvPr>
          <p:cNvSpPr/>
          <p:nvPr/>
        </p:nvSpPr>
        <p:spPr>
          <a:xfrm>
            <a:off x="9269506" y="4208502"/>
            <a:ext cx="860611" cy="827715"/>
          </a:xfrm>
          <a:prstGeom prst="ellipse">
            <a:avLst/>
          </a:prstGeom>
          <a:solidFill>
            <a:srgbClr val="4687E6"/>
          </a:solidFill>
          <a:ln w="3175" cap="flat">
            <a:solidFill>
              <a:schemeClr val="tx1"/>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fromWordArt="0" anchor="ctr" anchorCtr="0" forceAA="0" compatLnSpc="1">
            <a:prstTxWarp prst="textNoShape">
              <a:avLst/>
            </a:prstTxWarp>
            <a:spAutoFit/>
          </a:bodyPr>
          <a:lstStyle/>
          <a:p>
            <a:endParaRPr lang="it-IT"/>
          </a:p>
        </p:txBody>
      </p:sp>
      <p:sp>
        <p:nvSpPr>
          <p:cNvPr id="9" name="Oval 8">
            <a:extLst>
              <a:ext uri="{FF2B5EF4-FFF2-40B4-BE49-F238E27FC236}">
                <a16:creationId xmlns:a16="http://schemas.microsoft.com/office/drawing/2014/main" id="{BDE0487E-3B33-D34B-B8F2-90899802466F}"/>
              </a:ext>
            </a:extLst>
          </p:cNvPr>
          <p:cNvSpPr/>
          <p:nvPr/>
        </p:nvSpPr>
        <p:spPr>
          <a:xfrm>
            <a:off x="9667938" y="5036217"/>
            <a:ext cx="680386" cy="675315"/>
          </a:xfrm>
          <a:prstGeom prst="ellipse">
            <a:avLst/>
          </a:prstGeom>
          <a:solidFill>
            <a:srgbClr val="4687E6"/>
          </a:solidFill>
          <a:ln w="3175" cap="flat">
            <a:solidFill>
              <a:schemeClr val="tx1"/>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fromWordArt="0" anchor="ctr" anchorCtr="0" forceAA="0" compatLnSpc="1">
            <a:prstTxWarp prst="textNoShape">
              <a:avLst/>
            </a:prstTxWarp>
            <a:spAutoFit/>
          </a:bodyPr>
          <a:lstStyle/>
          <a:p>
            <a:endParaRPr lang="it-IT"/>
          </a:p>
        </p:txBody>
      </p:sp>
      <p:sp>
        <p:nvSpPr>
          <p:cNvPr id="10" name="Oval 9">
            <a:extLst>
              <a:ext uri="{FF2B5EF4-FFF2-40B4-BE49-F238E27FC236}">
                <a16:creationId xmlns:a16="http://schemas.microsoft.com/office/drawing/2014/main" id="{35951C82-C109-AC4C-8EB0-62D217F89832}"/>
              </a:ext>
            </a:extLst>
          </p:cNvPr>
          <p:cNvSpPr/>
          <p:nvPr/>
        </p:nvSpPr>
        <p:spPr>
          <a:xfrm>
            <a:off x="10268076" y="5632125"/>
            <a:ext cx="478679" cy="474359"/>
          </a:xfrm>
          <a:prstGeom prst="ellipse">
            <a:avLst/>
          </a:prstGeom>
          <a:solidFill>
            <a:srgbClr val="4687E6"/>
          </a:solidFill>
          <a:ln w="3175" cap="flat">
            <a:solidFill>
              <a:schemeClr val="tx1"/>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fromWordArt="0" anchor="ctr" anchorCtr="0" forceAA="0" compatLnSpc="1">
            <a:prstTxWarp prst="textNoShape">
              <a:avLst/>
            </a:prstTxWarp>
            <a:spAutoFit/>
          </a:bodyPr>
          <a:lstStyle/>
          <a:p>
            <a:endParaRPr lang="it-IT"/>
          </a:p>
        </p:txBody>
      </p:sp>
    </p:spTree>
    <p:extLst>
      <p:ext uri="{BB962C8B-B14F-4D97-AF65-F5344CB8AC3E}">
        <p14:creationId xmlns:p14="http://schemas.microsoft.com/office/powerpoint/2010/main" val="3790654826"/>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Master">
  <a:themeElements>
    <a:clrScheme name="OpenAIRE">
      <a:dk1>
        <a:srgbClr val="000000"/>
      </a:dk1>
      <a:lt1>
        <a:srgbClr val="FEFFFF"/>
      </a:lt1>
      <a:dk2>
        <a:srgbClr val="424242"/>
      </a:dk2>
      <a:lt2>
        <a:srgbClr val="D5D5D5"/>
      </a:lt2>
      <a:accent1>
        <a:srgbClr val="2D3292"/>
      </a:accent1>
      <a:accent2>
        <a:srgbClr val="3889DE"/>
      </a:accent2>
      <a:accent3>
        <a:srgbClr val="69CDF3"/>
      </a:accent3>
      <a:accent4>
        <a:srgbClr val="797DD5"/>
      </a:accent4>
      <a:accent5>
        <a:srgbClr val="4248A9"/>
      </a:accent5>
      <a:accent6>
        <a:srgbClr val="D71E00"/>
      </a:accent6>
      <a:hlink>
        <a:srgbClr val="FF7C00"/>
      </a:hlink>
      <a:folHlink>
        <a:srgbClr val="000000"/>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dist="12700" dir="5400000" rotWithShape="0">
              <a:srgbClr val="000000">
                <a:alpha val="50000"/>
              </a:srgbClr>
            </a:outerShdw>
          </a:effectLst>
        </a:effectStyle>
        <a:effectStyle>
          <a:effectLst>
            <a:outerShdw blurRad="38100" rotWithShape="0">
              <a:srgbClr val="000000">
                <a:alpha val="50000"/>
              </a:srgbClr>
            </a:outerShdw>
          </a:effectLst>
        </a:effectStyle>
        <a:effectStyle>
          <a:effectLst>
            <a:outerShdw blurRad="254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25400" dist="12700" dir="5400000" rotWithShape="0">
            <a:srgbClr val="000000">
              <a:alpha val="50000"/>
            </a:srgbClr>
          </a:outerShdw>
        </a:effectLst>
        <a:sp3d/>
      </a:spPr>
      <a:bodyPr rot="0" spcFirstLastPara="1" vertOverflow="overflow" horzOverflow="overflow" vert="horz" wrap="square" lIns="47625" tIns="47625" rIns="47625" bIns="47625" numCol="1" spcCol="38100" rtlCol="0" anchor="ctr">
        <a:spAutoFit/>
      </a:bodyPr>
      <a:lstStyle>
        <a:defPPr marL="0" marR="0" indent="0" algn="ctr" defTabSz="547687"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47625" tIns="47625" rIns="47625" bIns="47625" numCol="1" spcCol="38100" rtlCol="0" anchor="ctr">
        <a:spAutoFit/>
      </a:bodyPr>
      <a:lstStyle>
        <a:defPPr marL="0" marR="0" indent="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OpenAIRE_OpenSans_2017_v1" id="{D9A866A4-9639-464A-BAF6-472C2B4E4D10}" vid="{6AE3E86A-DA0F-1449-AA19-57DD6D897A57}"/>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dist="12700" dir="5400000" rotWithShape="0">
              <a:srgbClr val="000000">
                <a:alpha val="50000"/>
              </a:srgbClr>
            </a:outerShdw>
          </a:effectLst>
        </a:effectStyle>
        <a:effectStyle>
          <a:effectLst>
            <a:outerShdw blurRad="38100" rotWithShape="0">
              <a:srgbClr val="000000">
                <a:alpha val="50000"/>
              </a:srgbClr>
            </a:outerShdw>
          </a:effectLst>
        </a:effectStyle>
        <a:effectStyle>
          <a:effectLst>
            <a:outerShdw blurRad="254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25400" dist="12700" dir="5400000" rotWithShape="0">
            <a:srgbClr val="000000">
              <a:alpha val="50000"/>
            </a:srgbClr>
          </a:outerShdw>
        </a:effectLst>
        <a:sp3d/>
      </a:spPr>
      <a:bodyPr rot="0" spcFirstLastPara="1" vertOverflow="overflow" horzOverflow="overflow" vert="horz" wrap="square" lIns="47625" tIns="47625" rIns="47625" bIns="47625" numCol="1" spcCol="38100" rtlCol="0" anchor="ctr">
        <a:spAutoFit/>
      </a:bodyPr>
      <a:lstStyle>
        <a:defPPr marL="0" marR="0" indent="0" algn="ctr" defTabSz="547687"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47625" tIns="47625" rIns="47625" bIns="47625" numCol="1" spcCol="38100" rtlCol="0" anchor="ctr">
        <a:spAutoFit/>
      </a:bodyPr>
      <a:lstStyle>
        <a:defPPr marL="0" marR="0" indent="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8823</TotalTime>
  <Words>1149</Words>
  <Application>Microsoft Macintosh PowerPoint</Application>
  <PresentationFormat>Custom</PresentationFormat>
  <Paragraphs>220</Paragraphs>
  <Slides>17</Slides>
  <Notes>14</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17</vt:i4>
      </vt:variant>
    </vt:vector>
  </HeadingPairs>
  <TitlesOfParts>
    <vt:vector size="33" baseType="lpstr">
      <vt:lpstr>Arial</vt:lpstr>
      <vt:lpstr>Calibri</vt:lpstr>
      <vt:lpstr>Helvetica</vt:lpstr>
      <vt:lpstr>Helvetica Light</vt:lpstr>
      <vt:lpstr>Helvetica Neue</vt:lpstr>
      <vt:lpstr>Microsoft Sans Serif</vt:lpstr>
      <vt:lpstr>Noto Sans Symbols</vt:lpstr>
      <vt:lpstr>Open Sans</vt:lpstr>
      <vt:lpstr>Open Sans Light</vt:lpstr>
      <vt:lpstr>Open Sans Semibold</vt:lpstr>
      <vt:lpstr>PF Paperback</vt:lpstr>
      <vt:lpstr>PF Paperback Light</vt:lpstr>
      <vt:lpstr>Roboto</vt:lpstr>
      <vt:lpstr>Trebuchet MS</vt:lpstr>
      <vt:lpstr>Wingdings</vt:lpstr>
      <vt:lpstr>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Natalia Manola</dc:creator>
  <cp:lastModifiedBy>Alessia Bardi</cp:lastModifiedBy>
  <cp:revision>572</cp:revision>
  <cp:lastPrinted>2017-12-15T09:41:39Z</cp:lastPrinted>
  <dcterms:created xsi:type="dcterms:W3CDTF">2017-08-30T15:59:35Z</dcterms:created>
  <dcterms:modified xsi:type="dcterms:W3CDTF">2019-03-20T17:23:47Z</dcterms:modified>
</cp:coreProperties>
</file>