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handoutMasterIdLst>
    <p:handoutMasterId r:id="rId85"/>
  </p:handoutMasterIdLst>
  <p:sldIdLst>
    <p:sldId id="379" r:id="rId2"/>
    <p:sldId id="905" r:id="rId3"/>
    <p:sldId id="909" r:id="rId4"/>
    <p:sldId id="911" r:id="rId5"/>
    <p:sldId id="912" r:id="rId6"/>
    <p:sldId id="915" r:id="rId7"/>
    <p:sldId id="893" r:id="rId8"/>
    <p:sldId id="894" r:id="rId9"/>
    <p:sldId id="895" r:id="rId10"/>
    <p:sldId id="751" r:id="rId11"/>
    <p:sldId id="752" r:id="rId12"/>
    <p:sldId id="896" r:id="rId13"/>
    <p:sldId id="862" r:id="rId14"/>
    <p:sldId id="897" r:id="rId15"/>
    <p:sldId id="673" r:id="rId16"/>
    <p:sldId id="674" r:id="rId17"/>
    <p:sldId id="681" r:id="rId18"/>
    <p:sldId id="834" r:id="rId19"/>
    <p:sldId id="804" r:id="rId20"/>
    <p:sldId id="682" r:id="rId21"/>
    <p:sldId id="689" r:id="rId22"/>
    <p:sldId id="683" r:id="rId23"/>
    <p:sldId id="684" r:id="rId24"/>
    <p:sldId id="723" r:id="rId25"/>
    <p:sldId id="898" r:id="rId26"/>
    <p:sldId id="690" r:id="rId27"/>
    <p:sldId id="691" r:id="rId28"/>
    <p:sldId id="688" r:id="rId29"/>
    <p:sldId id="907" r:id="rId30"/>
    <p:sldId id="768" r:id="rId31"/>
    <p:sldId id="772" r:id="rId32"/>
    <p:sldId id="863" r:id="rId33"/>
    <p:sldId id="722" r:id="rId34"/>
    <p:sldId id="742" r:id="rId35"/>
    <p:sldId id="878" r:id="rId36"/>
    <p:sldId id="647" r:id="rId37"/>
    <p:sldId id="902" r:id="rId38"/>
    <p:sldId id="903" r:id="rId39"/>
    <p:sldId id="562" r:id="rId40"/>
    <p:sldId id="653" r:id="rId41"/>
    <p:sldId id="650" r:id="rId42"/>
    <p:sldId id="652" r:id="rId43"/>
    <p:sldId id="882" r:id="rId44"/>
    <p:sldId id="526" r:id="rId45"/>
    <p:sldId id="754" r:id="rId46"/>
    <p:sldId id="908" r:id="rId47"/>
    <p:sldId id="755" r:id="rId48"/>
    <p:sldId id="672" r:id="rId49"/>
    <p:sldId id="517" r:id="rId50"/>
    <p:sldId id="528" r:id="rId51"/>
    <p:sldId id="555" r:id="rId52"/>
    <p:sldId id="554" r:id="rId53"/>
    <p:sldId id="663" r:id="rId54"/>
    <p:sldId id="901" r:id="rId55"/>
    <p:sldId id="857" r:id="rId56"/>
    <p:sldId id="917" r:id="rId57"/>
    <p:sldId id="603" r:id="rId58"/>
    <p:sldId id="658" r:id="rId59"/>
    <p:sldId id="665" r:id="rId60"/>
    <p:sldId id="735" r:id="rId61"/>
    <p:sldId id="738" r:id="rId62"/>
    <p:sldId id="900" r:id="rId63"/>
    <p:sldId id="376" r:id="rId64"/>
    <p:sldId id="697" r:id="rId65"/>
    <p:sldId id="525" r:id="rId66"/>
    <p:sldId id="259" r:id="rId67"/>
    <p:sldId id="260" r:id="rId68"/>
    <p:sldId id="914" r:id="rId69"/>
    <p:sldId id="753" r:id="rId70"/>
    <p:sldId id="664" r:id="rId71"/>
    <p:sldId id="808" r:id="rId72"/>
    <p:sldId id="527" r:id="rId73"/>
    <p:sldId id="919" r:id="rId74"/>
    <p:sldId id="920" r:id="rId75"/>
    <p:sldId id="921" r:id="rId76"/>
    <p:sldId id="922" r:id="rId77"/>
    <p:sldId id="599" r:id="rId78"/>
    <p:sldId id="740" r:id="rId79"/>
    <p:sldId id="743" r:id="rId80"/>
    <p:sldId id="714" r:id="rId81"/>
    <p:sldId id="265" r:id="rId82"/>
    <p:sldId id="737" r:id="rId83"/>
  </p:sldIdLst>
  <p:sldSz cx="16256000" cy="9144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5587DF"/>
    <a:srgbClr val="D1D212"/>
    <a:srgbClr val="809E26"/>
    <a:srgbClr val="4C69FA"/>
    <a:srgbClr val="3D5F10"/>
    <a:srgbClr val="003CC2"/>
    <a:srgbClr val="F2F2F2"/>
    <a:srgbClr val="E6563B"/>
    <a:srgbClr val="BB00BB"/>
    <a:srgbClr val="FF00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12700" cap="flat">
              <a:solidFill>
                <a:srgbClr val="606060"/>
              </a:solidFill>
              <a:prstDash val="solid"/>
              <a:miter lim="400000"/>
            </a:ln>
          </a:top>
          <a:bottom>
            <a:ln w="3175" cap="flat">
              <a:solidFill>
                <a:srgbClr val="606060"/>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49"/>
    <p:restoredTop sz="95903"/>
  </p:normalViewPr>
  <p:slideViewPr>
    <p:cSldViewPr snapToGrid="0" snapToObjects="1">
      <p:cViewPr varScale="1">
        <p:scale>
          <a:sx n="62" d="100"/>
          <a:sy n="62" d="100"/>
        </p:scale>
        <p:origin x="256" y="776"/>
      </p:cViewPr>
      <p:guideLst/>
    </p:cSldViewPr>
  </p:slideViewPr>
  <p:outlineViewPr>
    <p:cViewPr>
      <p:scale>
        <a:sx n="33" d="100"/>
        <a:sy n="33" d="100"/>
      </p:scale>
      <p:origin x="0" y="-43080"/>
    </p:cViewPr>
  </p:outlineViewPr>
  <p:notesTextViewPr>
    <p:cViewPr>
      <p:scale>
        <a:sx n="1" d="1"/>
        <a:sy n="1" d="1"/>
      </p:scale>
      <p:origin x="0" y="0"/>
    </p:cViewPr>
  </p:notesTextViewPr>
  <p:sorterViewPr>
    <p:cViewPr>
      <p:scale>
        <a:sx n="110" d="100"/>
        <a:sy n="110" d="100"/>
      </p:scale>
      <p:origin x="0" y="0"/>
    </p:cViewPr>
  </p:sorterViewPr>
  <p:notesViewPr>
    <p:cSldViewPr snapToGrid="0" snapToObjects="1">
      <p:cViewPr varScale="1">
        <p:scale>
          <a:sx n="113" d="100"/>
          <a:sy n="113" d="100"/>
        </p:scale>
        <p:origin x="5616" y="2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F239F5-19E1-724A-8F0B-922E848C9F3F}" type="datetimeFigureOut">
              <a:rPr lang="en-US" smtClean="0"/>
              <a:t>12/9/20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4F47F3-A4D4-424B-B094-079746893914}" type="slidenum">
              <a:rPr lang="en-US" smtClean="0"/>
              <a:t>‹N›</a:t>
            </a:fld>
            <a:endParaRPr lang="en-US"/>
          </a:p>
        </p:txBody>
      </p:sp>
    </p:spTree>
    <p:extLst>
      <p:ext uri="{BB962C8B-B14F-4D97-AF65-F5344CB8AC3E}">
        <p14:creationId xmlns:p14="http://schemas.microsoft.com/office/powerpoint/2010/main" val="176186669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3T23:50:32.551"/>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0 109,'74'0,"-1"0,17 0,2 0,-1 0,3 0,-22 0,2 0,2 0,11 0,3 0,0 0,1 0,1 0,3 0,-11 0,3 0,1 0,-1 0,-5 0,-1 0,1 0,1 0,10 0,3 0,-2 0,-6 0,-3 0,-6 0,4 0,-2 0,4 0,0 0,-8 0,21 0,0 0,-5 0,7 0,-5 0,-24 0,-4 0,2 0,11 0,2 0,-6 0,8 0,-3 0,17-1,-3 2,-23 5,-2 1,8-7,0 3,-8 9,-3 0,-5-10,-2-1,0 5,-2 0,-6-5,-2-2,37 1,-2 0,-28 0,10 0,-21 0,9 0,-12 0,-1 0,-10 0,8 0,-8 0,1 0,7 0,-8 0,10 0,-9 0,7 0,-8 0,10 0,1 0,12 0,-9 0,8 0,-11 0,12 0,-10 0,10 0,0 0,-9 0,8 0,1 0,-9 0,9 0,-13 0,1 0,-1 0,1 0,0 0,12 0,-10 0,10 0,-13 0,1 0,-1 0,1 0,0 0,-1 0,1 0,0 0,18 0,-14 0,15 0,-30 0,8 0,-8 0,0 0,8 0,-8 0,11 0,-1 0,-10 0,8 0,-7 0,9 0,1 0,-11 0,8 0,-18 0,18 0,-18 0,7 0,-1 0,-7 0,16 0,-16 0,7 0,-1 0,-6 0,14 0,-15 0,14 0,-13 0,13 0,-13 0,6 0,0 0,-6 0,15 0,-15 0,6 0,0 0,-6 0,14 0,-14 0,6 0,0 0,0 0,1 0,5 0,-13 0,14 0,-12 0,15 0,-5-19,11 14,26-14,-8 19,2 0,6 0,-5 0,2 0,21 1,4-2,7-5,1-2,-31 3,0-1,-1 0,25-3,0 0,-22 4,2 0,-2 1,23-4,-2 2,-24 4,0 2,1-2,4-2,2-2,-3 2,21 3,-1 2,7-1,1 0,-10 0,0 0,-2 0,3 0,-10 0,4 0,-5 0,1 0,0 0,-9 0,4 0,-5 0,1 0,-3 0,3 0,0 0,8 0,-2 0,-16 0,-1 0,8 0,-2 0,25 0,-33 0,-1 0,16 0,11 0,1-11,-12 8,11-9,1 12,-12 0,25 0,-10 0,-37 0,0 0,0 0,0 0,-1 0,1 0,0 0,0 0,0 0,0 0,0 0,-1 0,1 0,0 0,0 0,0 0,8 0,0 0,-7 0,2 0,12 0,1 0,-6 0,0 0,8 0,0 0,-8 0,-1 0,8 0,-2 0,-13 0,0 0,14 0,0 0,-14 0,-1 0,8 0,-2 0,30 0,10 0,-24 0,-2 10,-5-8,-22 8,10-1,-12-7,-1 8,-9-2,7-5,-19 5,19-8,-18 0,8 0,-11 25,-8-10,-3 20,-8-7,0-6,0 14,0-15,0 6,0-1,0 3,0-1,0 0,0-10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3T23:50:34.532"/>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0 0,'76'0,"5"0,-23 0,12 0,0 0,0 10,0 3,0 11,0-1,0-10,0 7,14-6,-34-7,3 0,15 5,3 0,7-10,4-1,-11 3,3 0,-1 1,-4 0,-1 0,3-1,22-2,6-2,-2 2,-11 2,-1 2,-2-2,-4-3,-1-2,0 1,1 0,0 0,-3 0,17 0,-1 0,-20-1,3 1,0 1,-1 3,1 1,-2 0,-5-4,0-1,-2 2,34 5,-2 0,-8-7,-2 0,-15 6,-2-1,-2-3,-3-1,-14 5,-2-1,37-5,-15 0,-5 0,-21 0,-2 0,-4 0,-18 0,8 0,-3 0,-5 0,25 0,-23 0,14 0,-9 0,-7 0,8 0,0 0,-9 0,9 0,-2 0,-7 0,15 0,-14 0,6 0,-1 0,-6 0,5-24,-16-1,-2-5,-8 11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3T23:50:37.710"/>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168 372,'87'0,"0"0,10 0,1 0,-31 0,0 0,2 0,10 0,3 0,0 0,0 0,1 0,1 0,12 0,3 0,0 0,0 0,1 0,1 0,-22 0,2 0,0 0,1 0,4 0,2 0,0 0,-2 0,-9 0,-1 0,0 0,1 0,8 0,1 0,1 0,-3 0,17 0,-2 0,1 0,-20 0,1 0,0 0,0 0,0 0,0 0,-1 0,1 0,0 1,0 0,0-1,-1-2,-4-4,-2-3,1 1,0 1,5 4,1 3,-1-1,-5-3,0-5,-5-3,3 3,12 7,3 3,-4 0,9 0,-2-2,-24-2,1-3,-1 2,33 3,-2-1,-8-11,-2-1,-8 13,0-1,-2-10,-1-1,-8 4,0 2,0 0,0-1,-1-5,1 1,0 4,0 1,0 0,0-2,0-4,0 2,-8 9,-1 1,8-12,-2 1,-13 10,0 1,6-11,0 0,-8 11,-1-1,1-9,0-1,0 10,0 2,0-6,0 0,0 0,0 1,0 3,-1 1,1-5,0 0,1 6,-2 0,38 0,10 0,-24 0,10 0,-14 0,-12 0,9 0,-22 0,10 0,-12 0,-1 0,1 0,12 0,-10 0,22 0,-21 0,21 0,-22 0,22 0,-21 0,9 10,18-8,-10 18,14-17,-22 7,-1-10,-8 0,9 0,-23 9,8-7,-8 6,11-8,-11 0,8 0,-18 0,18 0,-18 0,18 0,-8 0,0 9,8-7,-7 7,-1-9,8 0,-19 0,19 9,-18-7,8 8,-1-1,-7-6,8 15,-1-16,-7 7,8-1,-1-6,-7 15,8-15,8 16,-14-7,14 1,-19 5,1-6,7 8,5 1,-1-9,-2 7,-10-16,9 15,-6-6,5-1,-16 24,-3-20,-8 22,-8-9,-3-5,-19 7,-3-9,-9 11,-1-8,-12 9,-18-9,-15 2,38-17,-2-2,2 0,-2-1,-6-4,-2-2,0 1,-2 0,-7 0,0 0,7 2,2-4,0-7,2-4,6 0,2-3,-38-23,39 15,-1 0,-38-3,38 8,-2 1,1 4,0 2,0-1,0 0,-8 0,0 0,-2-1,0 1,0 5,0 1,-6-7,0 3,6 9,0 1,-8-6,0 2,7 4,2 2,0-1,2 0,7 0,0 0,0 0,0 0,0 0,1 0,-1 0,-1 0,2 0,-2 0,-6 0,-2 0,0-1,-1 2,-16 4,-2 3,1-1,-4 2,10 0,-4 2,5 0,-5 3,-3 0,-9-2,-9-1,7 0,-1 4,2-1,2-2,-5-1,5 0,-5 4,-1-1,3-2,-7-1,3 0,19 0,2-1,-3 0,-21 2,-4 0,1-1,11 0,1 0,0 0,-8 4,-1 0,1-1,9-2,2 0,-2 0,-8 2,-1 1,4-1,16-3,4 0,-3-1,-13 1,-2 0,1 0,12 0,1 0,-2-1,-17-3,-3-1,3 0,12 4,2 1,-2-3,-14-5,-2-3,1 1,4 3,2 1,1 1,6-2,1 1,0-1,-3-3,-1-2,3 4,7 5,2 4,0-4,0-5,-1-3,1 1,-5 4,0 0,4 0,-17-5,5 0,6 0,2 0,3 0,4 0,21 0,0 0,-6 0,1 0,6 0,2 0,-2 0,2 0,-38 0,-11 0,26 0,1-10,17 8,12-8,0 0,10 8,3-16,11 16,9-31,2 11,8-14,0 9,0 8</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3T23:50:48.524"/>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1 123,'72'0,"-11"0,-42 0,0 0,18 0,-14 0,24 0,-25 0,18 0,-8 0,0 0,20 0,-16 0,31 0,-9 0,26 0,-11 0,26 0,-12 0,-37 0,2 0,7 1,0-2,-7-10,2-1,12 9,1 1,-6-10,0 1,7 9,2 4,-2-2,1 0,0 0,0 0,-8 0,-1 0,0 0,-2 0,-6 0,-2 0,2 1,-2-2,38-10,10 9,-24-19,10 18,-14-7,0-1,0 9,0-9,14 11,-10 0,24 0,-24 0,10 0,-14 0,-12 0,8 0,-20 0,8 0,-11 0,0 0,-1 0,1 0,-1 0,9 0,-6 0,-4 0,-11 0,-11 0,9 0,1 0,1 0,-3 0,-8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13T23:50:51.366"/>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0 103,'74'0,"-1"0,7 0,2 0,6 0,4 0,-20 0,2 0,3 0,3 0,3 0,3 0,-10 0,3 0,2 0,1 0,6 0,2 0,0 0,1 0,-2 0,1 0,0 0,2 0,-13 0,1 0,1 0,0 0,-2 0,18 0,-2 0,0 0,0 0,-3 0,-1 0,-1 0,-2 0,-8 0,-1 0,-2 0,-2 0,13 0,-3 0,4 0,-8 0,4 0,-1 0,-6 0,-4 0,-6 0,6 0,13 0,8 0,0 0,-11 0,14 0,-6 0,-18 0,1 0,0 0,25 0,-3 0,-7 0,-2 0,-8 0,0 0,-1 1,-3-2,-14-4,-2-1,-1 5,0-1,-8-4,-1 1,38 5,-5 0,2 0,-12 0,11 0,-14 0,0 0,-12 0,9 0,-9 0,0 0,9 0,-22 0,10 0,0 0,-10 0,10 0,-23 0,8 0,-8 0,0 0,-2 0,0 0,-8 0,7 0,-1 0,-7 0,16 0,-16 0,6 0,-119-35,74 27,-33-9,0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83699768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7618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44692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0943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419571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9"/>
        <p:cNvGrpSpPr/>
        <p:nvPr/>
      </p:nvGrpSpPr>
      <p:grpSpPr>
        <a:xfrm>
          <a:off x="0" y="0"/>
          <a:ext cx="0" cy="0"/>
          <a:chOff x="0" y="0"/>
          <a:chExt cx="0" cy="0"/>
        </a:xfrm>
      </p:grpSpPr>
      <p:sp>
        <p:nvSpPr>
          <p:cNvPr id="2150" name="Google Shape;2150;g44ef9e5775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51" name="Google Shape;2151;g44ef9e5775_0_6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17999"/>
              </a:lnSpc>
              <a:spcBef>
                <a:spcPts val="0"/>
              </a:spcBef>
              <a:spcAft>
                <a:spcPts val="0"/>
              </a:spcAft>
              <a:buNone/>
            </a:pPr>
            <a:endParaRPr sz="2200" b="0" i="0" u="none" strike="noStrike" cap="none">
              <a:latin typeface="Helvetica Neue"/>
              <a:ea typeface="Helvetica Neue"/>
              <a:cs typeface="Helvetica Neue"/>
              <a:sym typeface="Helvetica Neue"/>
            </a:endParaRPr>
          </a:p>
        </p:txBody>
      </p:sp>
    </p:spTree>
    <p:extLst>
      <p:ext uri="{BB962C8B-B14F-4D97-AF65-F5344CB8AC3E}">
        <p14:creationId xmlns:p14="http://schemas.microsoft.com/office/powerpoint/2010/main" val="525559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8"/>
        <p:cNvGrpSpPr/>
        <p:nvPr/>
      </p:nvGrpSpPr>
      <p:grpSpPr>
        <a:xfrm>
          <a:off x="0" y="0"/>
          <a:ext cx="0" cy="0"/>
          <a:chOff x="0" y="0"/>
          <a:chExt cx="0" cy="0"/>
        </a:xfrm>
      </p:grpSpPr>
      <p:sp>
        <p:nvSpPr>
          <p:cNvPr id="2159" name="Google Shape;2159;g44ef9e5775_0_1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60" name="Google Shape;2160;g44ef9e5775_0_122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17999"/>
              </a:lnSpc>
              <a:spcBef>
                <a:spcPts val="0"/>
              </a:spcBef>
              <a:spcAft>
                <a:spcPts val="0"/>
              </a:spcAft>
              <a:buNone/>
            </a:pPr>
            <a:endParaRPr sz="2200" b="0" i="0" u="none" strike="noStrike" cap="none">
              <a:latin typeface="Helvetica Neue"/>
              <a:ea typeface="Helvetica Neue"/>
              <a:cs typeface="Helvetica Neue"/>
              <a:sym typeface="Helvetica Neue"/>
            </a:endParaRPr>
          </a:p>
        </p:txBody>
      </p:sp>
    </p:spTree>
    <p:extLst>
      <p:ext uri="{BB962C8B-B14F-4D97-AF65-F5344CB8AC3E}">
        <p14:creationId xmlns:p14="http://schemas.microsoft.com/office/powerpoint/2010/main" val="1763662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997451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1"/>
        <p:cNvGrpSpPr/>
        <p:nvPr/>
      </p:nvGrpSpPr>
      <p:grpSpPr>
        <a:xfrm>
          <a:off x="0" y="0"/>
          <a:ext cx="0" cy="0"/>
          <a:chOff x="0" y="0"/>
          <a:chExt cx="0" cy="0"/>
        </a:xfrm>
      </p:grpSpPr>
      <p:sp>
        <p:nvSpPr>
          <p:cNvPr id="2232" name="Google Shape;2232;g44ef9e5775_0_12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33" name="Google Shape;2233;g44ef9e5775_0_124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17999"/>
              </a:lnSpc>
              <a:spcBef>
                <a:spcPts val="0"/>
              </a:spcBef>
              <a:spcAft>
                <a:spcPts val="0"/>
              </a:spcAft>
              <a:buNone/>
            </a:pPr>
            <a:endParaRPr sz="2200" b="0" i="0" u="none" strike="noStrike" cap="none">
              <a:latin typeface="Helvetica Neue"/>
              <a:ea typeface="Helvetica Neue"/>
              <a:cs typeface="Helvetica Neue"/>
              <a:sym typeface="Helvetica Neue"/>
            </a:endParaRPr>
          </a:p>
        </p:txBody>
      </p:sp>
    </p:spTree>
    <p:extLst>
      <p:ext uri="{BB962C8B-B14F-4D97-AF65-F5344CB8AC3E}">
        <p14:creationId xmlns:p14="http://schemas.microsoft.com/office/powerpoint/2010/main" val="1130856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jpe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3.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1.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4.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5.jp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emf"/><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pn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6.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44.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4.png"/><Relationship Id="rId4" Type="http://schemas.openxmlformats.org/officeDocument/2006/relationships/image" Target="../media/image10.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1.emf"/><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1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1.emf"/><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3.emf"/></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17.png"/><Relationship Id="rId7" Type="http://schemas.openxmlformats.org/officeDocument/2006/relationships/image" Target="../media/image12.emf"/><Relationship Id="rId2" Type="http://schemas.openxmlformats.org/officeDocument/2006/relationships/image" Target="../media/image15.jpeg"/><Relationship Id="rId1" Type="http://schemas.openxmlformats.org/officeDocument/2006/relationships/slideMaster" Target="../slideMasters/slideMaster1.xml"/><Relationship Id="rId6" Type="http://schemas.openxmlformats.org/officeDocument/2006/relationships/image" Target="../media/image11.emf"/><Relationship Id="rId5" Type="http://schemas.openxmlformats.org/officeDocument/2006/relationships/image" Target="../media/image10.png"/><Relationship Id="rId4"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jpg"/><Relationship Id="rId1" Type="http://schemas.openxmlformats.org/officeDocument/2006/relationships/slideMaster" Target="../slideMasters/slideMaster1.xml"/><Relationship Id="rId5" Type="http://schemas.openxmlformats.org/officeDocument/2006/relationships/image" Target="../media/image11.emf"/><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bg>
      <p:bgPr>
        <a:solidFill>
          <a:schemeClr val="bg1"/>
        </a:solidFill>
        <a:effectLst/>
      </p:bgPr>
    </p:bg>
    <p:spTree>
      <p:nvGrpSpPr>
        <p:cNvPr id="1" name=""/>
        <p:cNvGrpSpPr/>
        <p:nvPr/>
      </p:nvGrpSpPr>
      <p:grpSpPr>
        <a:xfrm>
          <a:off x="0" y="0"/>
          <a:ext cx="0" cy="0"/>
          <a:chOff x="0" y="0"/>
          <a:chExt cx="0" cy="0"/>
        </a:xfrm>
      </p:grpSpPr>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5662" y="-1"/>
            <a:ext cx="16272000" cy="9144001"/>
          </a:xfrm>
          <a:prstGeom prst="rect">
            <a:avLst/>
          </a:prstGeom>
        </p:spPr>
      </p:pic>
    </p:spTree>
    <p:extLst>
      <p:ext uri="{BB962C8B-B14F-4D97-AF65-F5344CB8AC3E}">
        <p14:creationId xmlns:p14="http://schemas.microsoft.com/office/powerpoint/2010/main" val="1408936051"/>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4">
    <p:spTree>
      <p:nvGrpSpPr>
        <p:cNvPr id="1" name=""/>
        <p:cNvGrpSpPr/>
        <p:nvPr/>
      </p:nvGrpSpPr>
      <p:grpSpPr>
        <a:xfrm>
          <a:off x="0" y="0"/>
          <a:ext cx="0" cy="0"/>
          <a:chOff x="0" y="0"/>
          <a:chExt cx="0" cy="0"/>
        </a:xfrm>
      </p:grpSpPr>
      <p:sp>
        <p:nvSpPr>
          <p:cNvPr id="18" name="Rectangle 17"/>
          <p:cNvSpPr/>
          <p:nvPr userDrawn="1"/>
        </p:nvSpPr>
        <p:spPr>
          <a:xfrm>
            <a:off x="0" y="8065033"/>
            <a:ext cx="16256000" cy="1117600"/>
          </a:xfrm>
          <a:prstGeom prst="rect">
            <a:avLst/>
          </a:prstGeom>
          <a:solidFill>
            <a:schemeClr val="bg1"/>
          </a:soli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22" name="Footer Placeholder 9"/>
          <p:cNvSpPr>
            <a:spLocks noGrp="1"/>
          </p:cNvSpPr>
          <p:nvPr>
            <p:ph type="ftr" sz="quarter" idx="18"/>
          </p:nvPr>
        </p:nvSpPr>
        <p:spPr>
          <a:xfrm>
            <a:off x="4831589" y="8483763"/>
            <a:ext cx="659341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mn-lt"/>
                <a:ea typeface="Helvetica" charset="0"/>
                <a:cs typeface="Helvetica"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sp>
        <p:nvSpPr>
          <p:cNvPr id="4" name="Text Placeholder 25"/>
          <p:cNvSpPr>
            <a:spLocks noGrp="1"/>
          </p:cNvSpPr>
          <p:nvPr>
            <p:ph type="body" sz="quarter" idx="10" hasCustomPrompt="1"/>
          </p:nvPr>
        </p:nvSpPr>
        <p:spPr>
          <a:xfrm>
            <a:off x="697519" y="2146730"/>
            <a:ext cx="14671442" cy="2425269"/>
          </a:xfrm>
          <a:prstGeom prst="rect">
            <a:avLst/>
          </a:prstGeom>
        </p:spPr>
        <p:txBody>
          <a:bodyPr wrap="square" lIns="0" tIns="0" rIns="0" bIns="72000" anchor="b" anchorCtr="0">
            <a:normAutofit/>
          </a:bodyPr>
          <a:lstStyle>
            <a:lvl1pPr marL="0" indent="0" algn="l">
              <a:lnSpc>
                <a:spcPct val="100000"/>
              </a:lnSpc>
              <a:spcBef>
                <a:spcPts val="0"/>
              </a:spcBef>
              <a:buNone/>
              <a:defRPr sz="88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670441" y="4572000"/>
            <a:ext cx="14698519" cy="2844800"/>
          </a:xfrm>
          <a:prstGeom prst="rect">
            <a:avLst/>
          </a:prstGeom>
        </p:spPr>
        <p:txBody>
          <a:bodyPr wrap="square" lIns="0" tIns="72000" rIns="0" bIns="0" anchor="t" anchorCtr="0">
            <a:normAutofit/>
          </a:bodyPr>
          <a:lstStyle>
            <a:lvl1pPr marL="0" indent="0" algn="l">
              <a:spcBef>
                <a:spcPts val="300"/>
              </a:spcBef>
              <a:buNone/>
              <a:defRPr sz="4200" b="0" i="0" spc="-151">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7900" y="660384"/>
            <a:ext cx="986503" cy="983226"/>
          </a:xfrm>
          <a:prstGeom prst="rect">
            <a:avLst/>
          </a:prstGeom>
        </p:spPr>
      </p:pic>
      <p:sp>
        <p:nvSpPr>
          <p:cNvPr id="25" name="Text Placeholder 39"/>
          <p:cNvSpPr>
            <a:spLocks noGrp="1"/>
          </p:cNvSpPr>
          <p:nvPr userDrawn="1">
            <p:ph type="body" sz="quarter" idx="16" hasCustomPrompt="1"/>
          </p:nvPr>
        </p:nvSpPr>
        <p:spPr>
          <a:xfrm>
            <a:off x="9127458" y="856565"/>
            <a:ext cx="6241503" cy="382019"/>
          </a:xfrm>
          <a:prstGeom prst="rect">
            <a:avLst/>
          </a:prstGeom>
          <a:noFill/>
          <a:ln>
            <a:noFill/>
          </a:ln>
        </p:spPr>
        <p:txBody>
          <a:bodyPr vert="horz" wrap="square" lIns="0" tIns="0" rIns="0" bIns="0" anchor="b" anchorCtr="0">
            <a:noAutofit/>
          </a:bodyPr>
          <a:lstStyle>
            <a:lvl1pPr marL="0" indent="0" algn="r">
              <a:buNone/>
              <a:defRPr sz="2800" b="1"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26" name="Text Placeholder 39"/>
          <p:cNvSpPr>
            <a:spLocks noGrp="1"/>
          </p:cNvSpPr>
          <p:nvPr userDrawn="1">
            <p:ph type="body" sz="quarter" idx="17" hasCustomPrompt="1"/>
          </p:nvPr>
        </p:nvSpPr>
        <p:spPr>
          <a:xfrm>
            <a:off x="9127458" y="1237927"/>
            <a:ext cx="6241504" cy="405683"/>
          </a:xfrm>
          <a:prstGeom prst="rect">
            <a:avLst/>
          </a:prstGeom>
          <a:noFill/>
          <a:ln>
            <a:noFill/>
          </a:ln>
        </p:spPr>
        <p:txBody>
          <a:bodyPr vert="horz" wrap="square" lIns="0" tIns="36000" rIns="0" bIns="0" anchor="t" anchorCtr="0">
            <a:normAutofit/>
          </a:bodyPr>
          <a:lstStyle>
            <a:lvl1pPr marL="0" indent="0" algn="r">
              <a:buNone/>
              <a:defRPr sz="2000" b="0" i="0" spc="-150">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29" name="Picture 2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flipV="1">
            <a:off x="500297" y="5636944"/>
            <a:ext cx="1933731" cy="2934324"/>
          </a:xfrm>
          <a:prstGeom prst="rect">
            <a:avLst/>
          </a:prstGeom>
        </p:spPr>
      </p:pic>
      <p:pic>
        <p:nvPicPr>
          <p:cNvPr id="17" name="Pictur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9" name="Picture 1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017355" y="8247027"/>
            <a:ext cx="1165516" cy="809265"/>
          </a:xfrm>
          <a:prstGeom prst="rect">
            <a:avLst/>
          </a:prstGeom>
        </p:spPr>
      </p:pic>
      <p:pic>
        <p:nvPicPr>
          <p:cNvPr id="23" name="Picture 22"/>
          <p:cNvPicPr>
            <a:picLocks noChangeAspect="1"/>
          </p:cNvPicPr>
          <p:nvPr userDrawn="1"/>
        </p:nvPicPr>
        <p:blipFill>
          <a:blip r:embed="rId6"/>
          <a:stretch>
            <a:fillRect/>
          </a:stretch>
        </p:blipFill>
        <p:spPr>
          <a:xfrm>
            <a:off x="14724879" y="8496329"/>
            <a:ext cx="703862" cy="252000"/>
          </a:xfrm>
          <a:prstGeom prst="rect">
            <a:avLst/>
          </a:prstGeom>
        </p:spPr>
      </p:pic>
      <p:pic>
        <p:nvPicPr>
          <p:cNvPr id="7" name="Picture 6">
            <a:extLst>
              <a:ext uri="{FF2B5EF4-FFF2-40B4-BE49-F238E27FC236}">
                <a16:creationId xmlns:a16="http://schemas.microsoft.com/office/drawing/2014/main" id="{5C5F49C5-4727-AF4F-9291-29A8D46F155C}"/>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10164" r="10164"/>
          <a:stretch/>
        </p:blipFill>
        <p:spPr>
          <a:xfrm>
            <a:off x="-31439" y="-34819"/>
            <a:ext cx="16318877" cy="8139600"/>
          </a:xfrm>
          <a:prstGeom prst="rect">
            <a:avLst/>
          </a:prstGeom>
        </p:spPr>
      </p:pic>
      <p:sp>
        <p:nvSpPr>
          <p:cNvPr id="20" name="Rectangle 19"/>
          <p:cNvSpPr/>
          <p:nvPr userDrawn="1"/>
        </p:nvSpPr>
        <p:spPr>
          <a:xfrm>
            <a:off x="15438" y="-38769"/>
            <a:ext cx="16272000" cy="8136000"/>
          </a:xfrm>
          <a:prstGeom prst="rect">
            <a:avLst/>
          </a:prstGeom>
          <a:gradFill flip="none" rotWithShape="1">
            <a:gsLst>
              <a:gs pos="0">
                <a:schemeClr val="accent4">
                  <a:lumMod val="75000"/>
                </a:schemeClr>
              </a:gs>
              <a:gs pos="94000">
                <a:schemeClr val="accent3">
                  <a:lumMod val="75000"/>
                  <a:alpha val="0"/>
                </a:schemeClr>
              </a:gs>
            </a:gsLst>
            <a:lin ang="5400000" scaled="1"/>
            <a:tileRect/>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3702363423"/>
      </p:ext>
    </p:extLst>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5">
    <p:bg>
      <p:bgPr>
        <a:gradFill>
          <a:gsLst>
            <a:gs pos="0">
              <a:schemeClr val="accent2"/>
            </a:gs>
            <a:gs pos="100000">
              <a:schemeClr val="bg1">
                <a:alpha val="0"/>
                <a:lumMod val="0"/>
                <a:lumOff val="100000"/>
              </a:schemeClr>
            </a:gs>
          </a:gsLst>
          <a:lin ang="5400000" scaled="1"/>
        </a:gradFill>
        <a:effectLst/>
      </p:bgPr>
    </p:bg>
    <p:spTree>
      <p:nvGrpSpPr>
        <p:cNvPr id="1" name=""/>
        <p:cNvGrpSpPr/>
        <p:nvPr/>
      </p:nvGrpSpPr>
      <p:grpSpPr>
        <a:xfrm>
          <a:off x="0" y="0"/>
          <a:ext cx="0" cy="0"/>
          <a:chOff x="0" y="0"/>
          <a:chExt cx="0" cy="0"/>
        </a:xfrm>
      </p:grpSpPr>
      <p:sp>
        <p:nvSpPr>
          <p:cNvPr id="28" name="Rectangle 27"/>
          <p:cNvSpPr/>
          <p:nvPr userDrawn="1"/>
        </p:nvSpPr>
        <p:spPr>
          <a:xfrm>
            <a:off x="0" y="0"/>
            <a:ext cx="16256000" cy="7561913"/>
          </a:xfrm>
          <a:prstGeom prst="rect">
            <a:avLst/>
          </a:prstGeom>
          <a:gradFill>
            <a:gsLst>
              <a:gs pos="0">
                <a:schemeClr val="accent2">
                  <a:lumMod val="100000"/>
                </a:schemeClr>
              </a:gs>
              <a:gs pos="100000">
                <a:schemeClr val="bg1">
                  <a:alpha val="0"/>
                  <a:lumMod val="0"/>
                  <a:lumOff val="100000"/>
                </a:schemeClr>
              </a:gs>
            </a:gsLst>
            <a:lin ang="5400000" scaled="1"/>
          </a:gradFill>
          <a:ln w="3175" cap="flat">
            <a:noFill/>
            <a:miter lim="400000"/>
          </a:ln>
          <a:effectLst>
            <a:outerShdw blurRad="25400" dist="12700" dir="5400000" rotWithShape="0">
              <a:schemeClr val="accent2">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0"/>
            <a:ext cx="14249366" cy="8026401"/>
          </a:xfrm>
          <a:prstGeom prst="rect">
            <a:avLst/>
          </a:prstGeom>
        </p:spPr>
      </p:pic>
      <p:sp>
        <p:nvSpPr>
          <p:cNvPr id="4" name="Text Placeholder 25"/>
          <p:cNvSpPr>
            <a:spLocks noGrp="1"/>
          </p:cNvSpPr>
          <p:nvPr>
            <p:ph type="body" sz="quarter" idx="10" hasCustomPrompt="1"/>
          </p:nvPr>
        </p:nvSpPr>
        <p:spPr>
          <a:xfrm>
            <a:off x="1502599" y="434716"/>
            <a:ext cx="13959887" cy="3576102"/>
          </a:xfrm>
          <a:prstGeom prst="rect">
            <a:avLst/>
          </a:prstGeom>
        </p:spPr>
        <p:txBody>
          <a:bodyPr wrap="square" lIns="0" tIns="0" rIns="0" bIns="72000" anchor="b" anchorCtr="0">
            <a:normAutofit/>
          </a:bodyPr>
          <a:lstStyle>
            <a:lvl1pPr marL="0" indent="0" algn="r">
              <a:lnSpc>
                <a:spcPts val="9600"/>
              </a:lnSpc>
              <a:spcBef>
                <a:spcPts val="0"/>
              </a:spcBef>
              <a:buNone/>
              <a:defRPr sz="88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2012266" y="4010818"/>
            <a:ext cx="13450220" cy="1345739"/>
          </a:xfrm>
          <a:prstGeom prst="rect">
            <a:avLst/>
          </a:prstGeom>
        </p:spPr>
        <p:txBody>
          <a:bodyPr wrap="square" lIns="0" tIns="72000" rIns="0" bIns="0" anchor="t" anchorCtr="0">
            <a:normAutofit/>
          </a:bodyPr>
          <a:lstStyle>
            <a:lvl1pPr marL="0" indent="0" algn="r">
              <a:spcBef>
                <a:spcPts val="300"/>
              </a:spcBef>
              <a:buNone/>
              <a:defRPr sz="4200" b="0" i="0" spc="-151">
                <a:solidFill>
                  <a:schemeClr val="accent6"/>
                </a:solidFill>
                <a:latin typeface="+mn-lt"/>
                <a:ea typeface="Open Sans" charset="0"/>
                <a:cs typeface="Open Sans"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sp>
        <p:nvSpPr>
          <p:cNvPr id="25" name="Text Placeholder 39"/>
          <p:cNvSpPr>
            <a:spLocks noGrp="1"/>
          </p:cNvSpPr>
          <p:nvPr>
            <p:ph type="body" sz="quarter" idx="16" hasCustomPrompt="1"/>
          </p:nvPr>
        </p:nvSpPr>
        <p:spPr>
          <a:xfrm>
            <a:off x="9220983" y="5919029"/>
            <a:ext cx="6241503" cy="382019"/>
          </a:xfrm>
          <a:prstGeom prst="rect">
            <a:avLst/>
          </a:prstGeom>
          <a:noFill/>
          <a:ln>
            <a:noFill/>
          </a:ln>
        </p:spPr>
        <p:txBody>
          <a:bodyPr vert="horz" wrap="square" lIns="0" tIns="0" rIns="0" bIns="0" anchor="b" anchorCtr="0">
            <a:normAutofit/>
          </a:bodyPr>
          <a:lstStyle>
            <a:lvl1pPr marL="0" indent="0" algn="r">
              <a:buNone/>
              <a:defRPr sz="30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26" name="Text Placeholder 39"/>
          <p:cNvSpPr>
            <a:spLocks noGrp="1"/>
          </p:cNvSpPr>
          <p:nvPr>
            <p:ph type="body" sz="quarter" idx="17" hasCustomPrompt="1"/>
          </p:nvPr>
        </p:nvSpPr>
        <p:spPr>
          <a:xfrm>
            <a:off x="9220983" y="6300391"/>
            <a:ext cx="6241504" cy="405683"/>
          </a:xfrm>
          <a:prstGeom prst="rect">
            <a:avLst/>
          </a:prstGeom>
          <a:noFill/>
          <a:ln>
            <a:noFill/>
          </a:ln>
        </p:spPr>
        <p:txBody>
          <a:bodyPr vert="horz" wrap="square" lIns="0" tIns="36000" rIns="0" bIns="0" anchor="t" anchorCtr="0">
            <a:normAutofit/>
          </a:bodyPr>
          <a:lstStyle>
            <a:lvl1pPr marL="0" indent="0" algn="r">
              <a:buNone/>
              <a:defRPr sz="2400" b="0" i="0" spc="-150">
                <a:solidFill>
                  <a:srgbClr val="4687E6"/>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sp>
        <p:nvSpPr>
          <p:cNvPr id="31" name="Footer Placeholder 9"/>
          <p:cNvSpPr>
            <a:spLocks noGrp="1"/>
          </p:cNvSpPr>
          <p:nvPr>
            <p:ph type="ftr" sz="quarter" idx="18"/>
          </p:nvPr>
        </p:nvSpPr>
        <p:spPr>
          <a:xfrm>
            <a:off x="4831589" y="8449897"/>
            <a:ext cx="6593411" cy="376237"/>
          </a:xfrm>
        </p:spPr>
        <p:txBody>
          <a:bodyPr>
            <a:normAutofit/>
          </a:bodyPr>
          <a:lstStyle>
            <a:lvl1pPr algn="ctr">
              <a:defRPr sz="1400" b="0" i="0" spc="0">
                <a:solidFill>
                  <a:schemeClr val="bg2">
                    <a:lumMod val="50000"/>
                  </a:schemeClr>
                </a:solidFill>
                <a:latin typeface="+mn-lt"/>
                <a:ea typeface="Open Sans Light" charset="0"/>
                <a:cs typeface="Open Sans Light" charset="0"/>
              </a:defRPr>
            </a:lvl1pPr>
          </a:lstStyle>
          <a:p>
            <a:r>
              <a:rPr lang="en-US"/>
              <a:t>OpenAIRE @ EOSC | RDA  | Berlin | 23rd March 2018</a:t>
            </a:r>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pic>
        <p:nvPicPr>
          <p:cNvPr id="20" name="Picture 19"/>
          <p:cNvPicPr>
            <a:picLocks noChangeAspect="1"/>
          </p:cNvPicPr>
          <p:nvPr userDrawn="1"/>
        </p:nvPicPr>
        <p:blipFill>
          <a:blip r:embed="rId5"/>
          <a:stretch>
            <a:fillRect/>
          </a:stretch>
        </p:blipFill>
        <p:spPr>
          <a:xfrm>
            <a:off x="14724879" y="8496329"/>
            <a:ext cx="703862" cy="252000"/>
          </a:xfrm>
          <a:prstGeom prst="rect">
            <a:avLst/>
          </a:prstGeom>
        </p:spPr>
      </p:pic>
      <p:pic>
        <p:nvPicPr>
          <p:cNvPr id="21" name="Picture 2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332936" y="8459262"/>
            <a:ext cx="432001" cy="360000"/>
          </a:xfrm>
          <a:prstGeom prst="rect">
            <a:avLst/>
          </a:prstGeom>
          <a:noFill/>
        </p:spPr>
      </p:pic>
      <p:sp>
        <p:nvSpPr>
          <p:cNvPr id="22"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a:solidFill>
                  <a:srgbClr val="2D3293"/>
                </a:solidFill>
                <a:latin typeface="Open Sans" charset="0"/>
                <a:ea typeface="Open Sans" charset="0"/>
                <a:cs typeface="Open Sans" charset="0"/>
              </a:rPr>
              <a:t>@</a:t>
            </a:r>
            <a:r>
              <a:rPr lang="en-US" sz="1800" b="1" i="0" err="1">
                <a:solidFill>
                  <a:srgbClr val="2D3293"/>
                </a:solidFill>
                <a:latin typeface="Open Sans" charset="0"/>
                <a:ea typeface="Open Sans" charset="0"/>
                <a:cs typeface="Open Sans" charset="0"/>
              </a:rPr>
              <a:t>openaire_eu</a:t>
            </a:r>
            <a:endParaRPr lang="en-US" sz="1800" b="1" i="0">
              <a:solidFill>
                <a:srgbClr val="2D3293"/>
              </a:solidFill>
              <a:latin typeface="Open Sans" charset="0"/>
              <a:ea typeface="Open Sans" charset="0"/>
              <a:cs typeface="Open Sans" charset="0"/>
            </a:endParaRPr>
          </a:p>
        </p:txBody>
      </p:sp>
    </p:spTree>
    <p:extLst>
      <p:ext uri="{BB962C8B-B14F-4D97-AF65-F5344CB8AC3E}">
        <p14:creationId xmlns:p14="http://schemas.microsoft.com/office/powerpoint/2010/main" val="62644239"/>
      </p:ext>
    </p:extLst>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4834" y="0"/>
            <a:ext cx="14210569" cy="8004547"/>
          </a:xfrm>
          <a:prstGeom prst="rect">
            <a:avLst/>
          </a:prstGeom>
          <a:effectLst>
            <a:outerShdw blurRad="50800" dist="50800" dir="5400000" algn="ctr" rotWithShape="0">
              <a:schemeClr val="bg1"/>
            </a:outerShdw>
          </a:effectLst>
        </p:spPr>
      </p:pic>
      <p:sp>
        <p:nvSpPr>
          <p:cNvPr id="17" name="Text Placeholder 25"/>
          <p:cNvSpPr>
            <a:spLocks noGrp="1"/>
          </p:cNvSpPr>
          <p:nvPr>
            <p:ph type="body" sz="quarter" idx="10" hasCustomPrompt="1"/>
          </p:nvPr>
        </p:nvSpPr>
        <p:spPr>
          <a:xfrm>
            <a:off x="2667001" y="792163"/>
            <a:ext cx="12795486" cy="850641"/>
          </a:xfrm>
          <a:prstGeom prst="rect">
            <a:avLst/>
          </a:prstGeom>
        </p:spPr>
        <p:txBody>
          <a:bodyPr wrap="square" lIns="0" tIns="0" rIns="0" bIns="0" anchor="ctr" anchorCtr="0">
            <a:normAutofit/>
          </a:bodyPr>
          <a:lstStyle>
            <a:lvl1pPr marL="0" indent="0" algn="r">
              <a:lnSpc>
                <a:spcPts val="6640"/>
              </a:lnSpc>
              <a:spcBef>
                <a:spcPts val="0"/>
              </a:spcBef>
              <a:buNone/>
              <a:defRPr sz="60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CONTENTS</a:t>
            </a:r>
          </a:p>
        </p:txBody>
      </p:sp>
      <p:sp>
        <p:nvSpPr>
          <p:cNvPr id="20" name="Text Placeholder 19"/>
          <p:cNvSpPr>
            <a:spLocks noGrp="1"/>
          </p:cNvSpPr>
          <p:nvPr>
            <p:ph type="body" sz="quarter" idx="19" hasCustomPrompt="1"/>
          </p:nvPr>
        </p:nvSpPr>
        <p:spPr>
          <a:xfrm>
            <a:off x="2667001" y="2032435"/>
            <a:ext cx="12795486" cy="5384365"/>
          </a:xfrm>
          <a:prstGeom prst="rect">
            <a:avLst/>
          </a:prstGeom>
        </p:spPr>
        <p:txBody>
          <a:bodyPr lIns="0" tIns="0" rIns="0" bIns="0">
            <a:normAutofit/>
          </a:bodyPr>
          <a:lstStyle>
            <a:lvl1pPr marL="0" marR="0" indent="0" algn="r" defTabSz="547673" rtl="0" eaLnBrk="1" fontAlgn="auto" latinLnBrk="0" hangingPunct="1">
              <a:lnSpc>
                <a:spcPct val="100000"/>
              </a:lnSpc>
              <a:spcBef>
                <a:spcPts val="300"/>
              </a:spcBef>
              <a:spcAft>
                <a:spcPts val="0"/>
              </a:spcAft>
              <a:buClrTx/>
              <a:buSzPct val="75000"/>
              <a:buFontTx/>
              <a:buNone/>
              <a:tabLst/>
              <a:defRPr sz="4000" b="0" i="0" spc="-151" baseline="0">
                <a:solidFill>
                  <a:srgbClr val="4687E6"/>
                </a:solidFill>
                <a:latin typeface="Helvetica" charset="0"/>
                <a:ea typeface="Helvetica" charset="0"/>
                <a:cs typeface="Helvetica" charset="0"/>
              </a:defRPr>
            </a:lvl1pPr>
            <a:lvl2pPr marL="444489" indent="0" algn="r">
              <a:spcBef>
                <a:spcPts val="300"/>
              </a:spcBef>
              <a:buNone/>
              <a:defRPr sz="4800" b="1" spc="-151">
                <a:latin typeface="Open Sans" charset="0"/>
                <a:ea typeface="Open Sans" charset="0"/>
                <a:cs typeface="Open Sans" charset="0"/>
              </a:defRPr>
            </a:lvl2pPr>
            <a:lvl3pPr marL="888978" indent="0" algn="r">
              <a:spcBef>
                <a:spcPts val="300"/>
              </a:spcBef>
              <a:buNone/>
              <a:defRPr sz="4800" b="1" spc="-151">
                <a:latin typeface="Open Sans" charset="0"/>
                <a:ea typeface="Open Sans" charset="0"/>
                <a:cs typeface="Open Sans" charset="0"/>
              </a:defRPr>
            </a:lvl3pPr>
            <a:lvl4pPr marL="1333467" indent="0" algn="r">
              <a:spcBef>
                <a:spcPts val="300"/>
              </a:spcBef>
              <a:buNone/>
              <a:defRPr sz="4800" b="1" spc="-151">
                <a:latin typeface="Open Sans" charset="0"/>
                <a:ea typeface="Open Sans" charset="0"/>
                <a:cs typeface="Open Sans" charset="0"/>
              </a:defRPr>
            </a:lvl4pPr>
            <a:lvl5pPr marL="1777956" indent="0" algn="r">
              <a:spcBef>
                <a:spcPts val="300"/>
              </a:spcBef>
              <a:buNone/>
              <a:defRPr sz="4800" b="1" spc="-151">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p>
          <a:p>
            <a:pPr lvl="0"/>
            <a:r>
              <a:rPr lang="en-US" dirty="0" err="1"/>
              <a:t>Lorem</a:t>
            </a:r>
            <a:r>
              <a:rPr lang="en-US" dirty="0"/>
              <a:t> </a:t>
            </a:r>
            <a:r>
              <a:rPr lang="en-US" dirty="0" err="1"/>
              <a:t>ipsum</a:t>
            </a:r>
            <a:r>
              <a:rPr lang="en-US" dirty="0"/>
              <a:t> dolor sit </a:t>
            </a:r>
            <a:r>
              <a:rPr lang="en-US" dirty="0" err="1"/>
              <a:t>amet</a:t>
            </a:r>
            <a:r>
              <a:rPr lang="en-US" dirty="0"/>
              <a:t> -</a:t>
            </a:r>
          </a:p>
          <a:p>
            <a:pPr lvl="0"/>
            <a:r>
              <a:rPr lang="en-US" dirty="0" err="1"/>
              <a:t>Consectetuer</a:t>
            </a:r>
            <a:r>
              <a:rPr lang="en-US" dirty="0"/>
              <a:t> </a:t>
            </a:r>
            <a:r>
              <a:rPr lang="en-US" dirty="0" err="1"/>
              <a:t>elit</a:t>
            </a:r>
            <a:r>
              <a:rPr lang="en-US" dirty="0"/>
              <a:t> - </a:t>
            </a:r>
          </a:p>
          <a:p>
            <a:pPr lvl="0"/>
            <a:r>
              <a:rPr lang="en-US" dirty="0" err="1"/>
              <a:t>Neque</a:t>
            </a:r>
            <a:r>
              <a:rPr lang="en-US" dirty="0"/>
              <a:t> </a:t>
            </a:r>
            <a:r>
              <a:rPr lang="en-US" dirty="0" err="1"/>
              <a:t>porro</a:t>
            </a:r>
            <a:r>
              <a:rPr lang="en-US" dirty="0"/>
              <a:t> </a:t>
            </a:r>
            <a:r>
              <a:rPr lang="en-US" dirty="0" err="1"/>
              <a:t>quisquam</a:t>
            </a:r>
            <a:r>
              <a:rPr lang="en-US" dirty="0"/>
              <a:t> </a:t>
            </a:r>
            <a:r>
              <a:rPr lang="en-US" dirty="0" err="1"/>
              <a:t>est</a:t>
            </a:r>
            <a:r>
              <a:rPr lang="en-US" dirty="0"/>
              <a:t>, qui </a:t>
            </a:r>
            <a:r>
              <a:rPr lang="en-US" dirty="0" err="1"/>
              <a:t>dolorem</a:t>
            </a:r>
            <a:r>
              <a:rPr lang="en-US" dirty="0"/>
              <a:t> </a:t>
            </a:r>
            <a:r>
              <a:rPr lang="en-US" dirty="0" err="1"/>
              <a:t>ipsum</a:t>
            </a:r>
            <a:r>
              <a:rPr lang="en-US" dirty="0"/>
              <a:t> -</a:t>
            </a:r>
          </a:p>
          <a:p>
            <a:pPr lvl="0"/>
            <a:r>
              <a:rPr lang="en-US" dirty="0" err="1"/>
              <a:t>Ut</a:t>
            </a:r>
            <a:r>
              <a:rPr lang="en-US" dirty="0"/>
              <a:t> </a:t>
            </a:r>
            <a:r>
              <a:rPr lang="en-US" dirty="0" err="1"/>
              <a:t>enim</a:t>
            </a:r>
            <a:r>
              <a:rPr lang="en-US" dirty="0"/>
              <a:t> ad minima </a:t>
            </a:r>
            <a:r>
              <a:rPr lang="en-US" dirty="0" err="1"/>
              <a:t>veniam</a:t>
            </a:r>
            <a:r>
              <a:rPr lang="en-US" dirty="0"/>
              <a:t>, </a:t>
            </a:r>
            <a:r>
              <a:rPr lang="en-US" dirty="0" err="1"/>
              <a:t>quis</a:t>
            </a:r>
            <a:r>
              <a:rPr lang="en-US" dirty="0"/>
              <a:t> nostrum -</a:t>
            </a:r>
          </a:p>
          <a:p>
            <a:pPr marL="0" marR="0" lvl="0" indent="0" algn="r" defTabSz="547673" rtl="0" eaLnBrk="1" fontAlgn="auto" latinLnBrk="0" hangingPunct="1">
              <a:lnSpc>
                <a:spcPct val="100000"/>
              </a:lnSpc>
              <a:spcBef>
                <a:spcPts val="300"/>
              </a:spcBef>
              <a:spcAft>
                <a:spcPts val="0"/>
              </a:spcAft>
              <a:buClrTx/>
              <a:buSzPct val="75000"/>
              <a:buFontTx/>
              <a:buNone/>
              <a:tabLst/>
              <a:defRPr/>
            </a:pPr>
            <a:r>
              <a:rPr lang="en-US" dirty="0" err="1"/>
              <a:t>Lorem</a:t>
            </a:r>
            <a:r>
              <a:rPr lang="en-US" dirty="0"/>
              <a:t> </a:t>
            </a:r>
            <a:r>
              <a:rPr lang="en-US" dirty="0" err="1"/>
              <a:t>ipsum</a:t>
            </a:r>
            <a:r>
              <a:rPr lang="en-US" dirty="0"/>
              <a:t> dolor sit </a:t>
            </a:r>
            <a:r>
              <a:rPr lang="en-US" dirty="0" err="1"/>
              <a:t>amet</a:t>
            </a:r>
            <a:r>
              <a:rPr lang="en-US" dirty="0"/>
              <a:t> -</a:t>
            </a:r>
            <a:endParaRPr lang="el-GR" dirty="0"/>
          </a:p>
          <a:p>
            <a:pPr marL="0" marR="0" lvl="0" indent="0" algn="r" defTabSz="547673" rtl="0" eaLnBrk="1" fontAlgn="auto" latinLnBrk="0" hangingPunct="1">
              <a:lnSpc>
                <a:spcPct val="100000"/>
              </a:lnSpc>
              <a:spcBef>
                <a:spcPts val="300"/>
              </a:spcBef>
              <a:spcAft>
                <a:spcPts val="0"/>
              </a:spcAft>
              <a:buClrTx/>
              <a:buSzPct val="75000"/>
              <a:buFontTx/>
              <a:buNone/>
              <a:tabLst/>
              <a:defRPr/>
            </a:pPr>
            <a:r>
              <a:rPr lang="en-US" dirty="0" err="1"/>
              <a:t>Quisquam</a:t>
            </a:r>
            <a:r>
              <a:rPr lang="en-US" dirty="0"/>
              <a:t> </a:t>
            </a:r>
            <a:r>
              <a:rPr lang="en-US" dirty="0" err="1"/>
              <a:t>est</a:t>
            </a:r>
            <a:r>
              <a:rPr lang="en-US" dirty="0"/>
              <a:t>, qui </a:t>
            </a:r>
            <a:r>
              <a:rPr lang="en-US" dirty="0" err="1"/>
              <a:t>dolorem</a:t>
            </a:r>
            <a:r>
              <a:rPr lang="en-US" dirty="0"/>
              <a:t> </a:t>
            </a:r>
            <a:r>
              <a:rPr lang="en-US" dirty="0" err="1"/>
              <a:t>ipsum</a:t>
            </a:r>
            <a:r>
              <a:rPr lang="en-US" dirty="0"/>
              <a:t> -</a:t>
            </a:r>
          </a:p>
          <a:p>
            <a:pPr marL="0" marR="0" lvl="0" indent="0" algn="r" defTabSz="547673" rtl="0" eaLnBrk="1" fontAlgn="auto" latinLnBrk="0" hangingPunct="1">
              <a:lnSpc>
                <a:spcPct val="100000"/>
              </a:lnSpc>
              <a:spcBef>
                <a:spcPts val="300"/>
              </a:spcBef>
              <a:spcAft>
                <a:spcPts val="0"/>
              </a:spcAft>
              <a:buClrTx/>
              <a:buSzPct val="75000"/>
              <a:buFontTx/>
              <a:buNone/>
              <a:tabLst/>
              <a:defRPr/>
            </a:pPr>
            <a:r>
              <a:rPr lang="en-US" dirty="0" err="1"/>
              <a:t>Neque</a:t>
            </a:r>
            <a:r>
              <a:rPr lang="en-US" dirty="0"/>
              <a:t> </a:t>
            </a:r>
            <a:r>
              <a:rPr lang="en-US" dirty="0" err="1"/>
              <a:t>veniam</a:t>
            </a:r>
            <a:r>
              <a:rPr lang="en-US" dirty="0"/>
              <a:t>, </a:t>
            </a:r>
            <a:r>
              <a:rPr lang="en-US" dirty="0" err="1"/>
              <a:t>porro</a:t>
            </a:r>
            <a:r>
              <a:rPr lang="en-US" dirty="0"/>
              <a:t> </a:t>
            </a:r>
            <a:r>
              <a:rPr lang="en-US" dirty="0" err="1"/>
              <a:t>est</a:t>
            </a:r>
            <a:r>
              <a:rPr lang="en-US" dirty="0"/>
              <a:t> sit -</a:t>
            </a:r>
          </a:p>
        </p:txBody>
      </p:sp>
      <p:sp>
        <p:nvSpPr>
          <p:cNvPr id="11" name="Footer Placeholder 9"/>
          <p:cNvSpPr>
            <a:spLocks noGrp="1"/>
          </p:cNvSpPr>
          <p:nvPr>
            <p:ph type="ftr" sz="quarter" idx="18"/>
          </p:nvPr>
        </p:nvSpPr>
        <p:spPr>
          <a:xfrm>
            <a:off x="7246916" y="8416031"/>
            <a:ext cx="829052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mn-lt"/>
                <a:ea typeface="Open Sans Light" charset="0"/>
                <a:cs typeface="Open Sans Light"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sp>
        <p:nvSpPr>
          <p:cNvPr id="10"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400">
                <a:solidFill>
                  <a:schemeClr val="tx1">
                    <a:tint val="75000"/>
                  </a:schemeClr>
                </a:solidFill>
                <a:latin typeface="+mn-lt"/>
                <a:ea typeface="Calibri" charset="0"/>
                <a:cs typeface="Calibri" charset="0"/>
              </a:defRPr>
            </a:lvl1pPr>
          </a:lstStyle>
          <a:p>
            <a:fld id="{CA77D4BE-F539-D04A-8CB9-4B543B2D7FFD}" type="slidenum">
              <a:rPr lang="en-GB" smtClean="0"/>
              <a:pPr/>
              <a:t>‹N›</a:t>
            </a:fld>
            <a:endParaRPr lang="en-GB"/>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827306834"/>
      </p:ext>
    </p:extLst>
  </p:cSld>
  <p:clrMapOvr>
    <a:masterClrMapping/>
  </p:clrMapOvr>
  <p:transition spd="med"/>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Rectangle 6"/>
          <p:cNvSpPr/>
          <p:nvPr userDrawn="1"/>
        </p:nvSpPr>
        <p:spPr>
          <a:xfrm>
            <a:off x="-1123" y="0"/>
            <a:ext cx="16256000" cy="9144000"/>
          </a:xfrm>
          <a:prstGeom prst="rect">
            <a:avLst/>
          </a:prstGeom>
          <a:gradFill flip="none" rotWithShape="1">
            <a:gsLst>
              <a:gs pos="1000">
                <a:schemeClr val="accent1"/>
              </a:gs>
              <a:gs pos="100000">
                <a:schemeClr val="accent3"/>
              </a:gs>
            </a:gsLst>
            <a:lin ang="3600000" scaled="0"/>
            <a:tileRect/>
          </a:gra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rm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1" i="0" u="none" strike="noStrike" cap="none" spc="0" normalizeH="0" baseline="0">
              <a:ln>
                <a:noFill/>
              </a:ln>
              <a:solidFill>
                <a:srgbClr val="FFFFFF"/>
              </a:solidFill>
              <a:effectLst/>
              <a:uFillTx/>
              <a:latin typeface="Helvetica" charset="0"/>
              <a:ea typeface="Helvetica" charset="0"/>
              <a:cs typeface="Helvetica" charset="0"/>
              <a:sym typeface="Helvetica Light"/>
            </a:endParaRPr>
          </a:p>
        </p:txBody>
      </p:sp>
      <p:sp>
        <p:nvSpPr>
          <p:cNvPr id="23" name="Text Placeholder 25"/>
          <p:cNvSpPr>
            <a:spLocks noGrp="1"/>
          </p:cNvSpPr>
          <p:nvPr>
            <p:ph type="body" sz="quarter" idx="10" hasCustomPrompt="1"/>
          </p:nvPr>
        </p:nvSpPr>
        <p:spPr>
          <a:xfrm>
            <a:off x="1354655" y="1783830"/>
            <a:ext cx="13545568" cy="5576340"/>
          </a:xfrm>
          <a:prstGeom prst="rect">
            <a:avLst/>
          </a:prstGeom>
        </p:spPr>
        <p:txBody>
          <a:bodyPr wrap="square" lIns="0" tIns="0" rIns="0" bIns="0" anchor="ctr" anchorCtr="1">
            <a:normAutofit/>
          </a:bodyPr>
          <a:lstStyle>
            <a:lvl1pPr marL="0" indent="0" algn="ctr">
              <a:lnSpc>
                <a:spcPct val="100000"/>
              </a:lnSpc>
              <a:spcBef>
                <a:spcPts val="0"/>
              </a:spcBef>
              <a:buNone/>
              <a:defRPr sz="115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CHAPTER</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3044484" y="4825316"/>
            <a:ext cx="2568314" cy="3852472"/>
          </a:xfrm>
          <a:prstGeom prst="rect">
            <a:avLst/>
          </a:prstGeom>
        </p:spPr>
      </p:pic>
      <p:pic>
        <p:nvPicPr>
          <p:cNvPr id="9" name="Picture 8"/>
          <p:cNvPicPr>
            <a:picLocks noChangeAspect="1"/>
          </p:cNvPicPr>
          <p:nvPr userDrawn="1"/>
        </p:nvPicPr>
        <p:blipFill>
          <a:blip r:embed="rId2">
            <a:alphaModFix/>
            <a:extLst>
              <a:ext uri="{28A0092B-C50C-407E-A947-70E740481C1C}">
                <a14:useLocalDpi xmlns:a14="http://schemas.microsoft.com/office/drawing/2010/main" val="0"/>
              </a:ext>
            </a:extLst>
          </a:blip>
          <a:stretch>
            <a:fillRect/>
          </a:stretch>
        </p:blipFill>
        <p:spPr>
          <a:xfrm rot="5400000">
            <a:off x="642079" y="-642079"/>
            <a:ext cx="2568314" cy="3852472"/>
          </a:xfrm>
          <a:prstGeom prst="rect">
            <a:avLst/>
          </a:prstGeom>
        </p:spPr>
      </p:pic>
      <p:sp>
        <p:nvSpPr>
          <p:cNvPr id="25" name="Rectangle 24"/>
          <p:cNvSpPr/>
          <p:nvPr userDrawn="1"/>
        </p:nvSpPr>
        <p:spPr>
          <a:xfrm>
            <a:off x="0" y="8026400"/>
            <a:ext cx="16256000" cy="1117600"/>
          </a:xfrm>
          <a:prstGeom prst="rect">
            <a:avLst/>
          </a:prstGeom>
          <a:solidFill>
            <a:schemeClr val="bg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Footer Placeholder 9"/>
          <p:cNvSpPr>
            <a:spLocks noGrp="1"/>
          </p:cNvSpPr>
          <p:nvPr>
            <p:ph type="ftr" sz="quarter" idx="18"/>
          </p:nvPr>
        </p:nvSpPr>
        <p:spPr>
          <a:xfrm>
            <a:off x="7246916" y="8416031"/>
            <a:ext cx="829052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600" b="0" i="0" spc="0">
                <a:solidFill>
                  <a:schemeClr val="bg2">
                    <a:lumMod val="50000"/>
                  </a:schemeClr>
                </a:solidFill>
                <a:latin typeface="Open Sans Light" charset="0"/>
                <a:ea typeface="Open Sans Light" charset="0"/>
                <a:cs typeface="Open Sans Light"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2964" y="8213185"/>
            <a:ext cx="2076544" cy="741219"/>
          </a:xfrm>
          <a:prstGeom prst="rect">
            <a:avLst/>
          </a:prstGeom>
        </p:spPr>
      </p:pic>
      <p:sp>
        <p:nvSpPr>
          <p:cNvPr id="15"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400">
                <a:solidFill>
                  <a:schemeClr val="tx1">
                    <a:tint val="75000"/>
                  </a:schemeClr>
                </a:solidFill>
                <a:latin typeface="Calibri" charset="0"/>
                <a:ea typeface="Calibri" charset="0"/>
                <a:cs typeface="Calibri" charset="0"/>
              </a:defRPr>
            </a:lvl1pPr>
          </a:lstStyle>
          <a:p>
            <a:fld id="{CA77D4BE-F539-D04A-8CB9-4B543B2D7FFD}" type="slidenum">
              <a:rPr lang="en-GB" smtClean="0"/>
              <a:pPr/>
              <a:t>‹N›</a:t>
            </a:fld>
            <a:endParaRPr lang="en-GB"/>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84161810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s + Tex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22543" y="0"/>
            <a:ext cx="16233457" cy="9144000"/>
          </a:xfrm>
          <a:prstGeom prst="rect">
            <a:avLst/>
          </a:prstGeom>
        </p:spPr>
      </p:pic>
      <p:sp>
        <p:nvSpPr>
          <p:cNvPr id="30" name="Text Placeholder 15"/>
          <p:cNvSpPr>
            <a:spLocks noGrp="1"/>
          </p:cNvSpPr>
          <p:nvPr>
            <p:ph type="body" sz="quarter" idx="21" hasCustomPrompt="1"/>
          </p:nvPr>
        </p:nvSpPr>
        <p:spPr>
          <a:xfrm>
            <a:off x="723900" y="792163"/>
            <a:ext cx="12872179" cy="609600"/>
          </a:xfrm>
          <a:prstGeom prst="rect">
            <a:avLst/>
          </a:prstGeom>
        </p:spPr>
        <p:txBody>
          <a:bodyPr lIns="0" tIns="0" rIns="0" bIns="0" anchor="ctr" anchorCtr="0">
            <a:normAutofit/>
          </a:bodyPr>
          <a:lstStyle>
            <a:lvl1pPr marL="0" indent="0">
              <a:buNone/>
              <a:defRPr sz="4800" b="1" i="0" spc="-151" baseline="0">
                <a:solidFill>
                  <a:schemeClr val="accent2"/>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Light Blue Title.</a:t>
            </a:r>
          </a:p>
        </p:txBody>
      </p:sp>
      <p:sp>
        <p:nvSpPr>
          <p:cNvPr id="31" name="Text Placeholder 15"/>
          <p:cNvSpPr>
            <a:spLocks noGrp="1"/>
          </p:cNvSpPr>
          <p:nvPr>
            <p:ph type="body" sz="quarter" idx="22" hasCustomPrompt="1"/>
          </p:nvPr>
        </p:nvSpPr>
        <p:spPr>
          <a:xfrm>
            <a:off x="723900" y="1412763"/>
            <a:ext cx="12872179" cy="883201"/>
          </a:xfrm>
          <a:prstGeom prst="rect">
            <a:avLst/>
          </a:prstGeom>
        </p:spPr>
        <p:txBody>
          <a:bodyPr lIns="0" tIns="180000" rIns="0" bIns="180000" numCol="1" spcCol="450000" anchor="t" anchorCtr="0">
            <a:normAutofit/>
          </a:bodyPr>
          <a:lstStyle>
            <a:lvl1pPr marL="0" indent="0" algn="l">
              <a:buNone/>
              <a:defRPr sz="2800" b="0" i="0" spc="-150" baseline="0">
                <a:solidFill>
                  <a:schemeClr val="bg2">
                    <a:lumMod val="25000"/>
                  </a:schemeClr>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19" name="Text Placeholder 15"/>
          <p:cNvSpPr>
            <a:spLocks noGrp="1"/>
          </p:cNvSpPr>
          <p:nvPr>
            <p:ph type="body" sz="quarter" idx="25" hasCustomPrompt="1"/>
          </p:nvPr>
        </p:nvSpPr>
        <p:spPr>
          <a:xfrm>
            <a:off x="723900" y="2306964"/>
            <a:ext cx="12872179" cy="609600"/>
          </a:xfrm>
          <a:prstGeom prst="rect">
            <a:avLst/>
          </a:prstGeom>
        </p:spPr>
        <p:txBody>
          <a:bodyPr lIns="0" tIns="0" rIns="0" bIns="0" anchor="ctr" anchorCtr="0">
            <a:normAutofit/>
          </a:bodyPr>
          <a:lstStyle>
            <a:lvl1pPr marL="0" indent="0">
              <a:buNone/>
              <a:defRPr sz="4800" b="1" i="0" spc="-151" baseline="0">
                <a:solidFill>
                  <a:schemeClr val="accent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Dark Blue Title.</a:t>
            </a:r>
          </a:p>
        </p:txBody>
      </p:sp>
      <p:sp>
        <p:nvSpPr>
          <p:cNvPr id="20" name="Text Placeholder 15"/>
          <p:cNvSpPr>
            <a:spLocks noGrp="1"/>
          </p:cNvSpPr>
          <p:nvPr>
            <p:ph type="body" sz="quarter" idx="26" hasCustomPrompt="1"/>
          </p:nvPr>
        </p:nvSpPr>
        <p:spPr>
          <a:xfrm>
            <a:off x="723900" y="3799765"/>
            <a:ext cx="12872179" cy="609600"/>
          </a:xfrm>
          <a:prstGeom prst="rect">
            <a:avLst/>
          </a:prstGeom>
        </p:spPr>
        <p:txBody>
          <a:bodyPr lIns="0" tIns="0" rIns="0" bIns="0" anchor="ctr" anchorCtr="0">
            <a:noAutofit/>
          </a:bodyPr>
          <a:lstStyle>
            <a:lvl1pPr marL="0" indent="0">
              <a:buNone/>
              <a:defRPr sz="4800" b="1" i="0" spc="-151" baseline="0">
                <a:solidFill>
                  <a:schemeClr val="accent6"/>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Red Title.</a:t>
            </a:r>
          </a:p>
        </p:txBody>
      </p:sp>
      <p:sp>
        <p:nvSpPr>
          <p:cNvPr id="40" name="Text Placeholder 15"/>
          <p:cNvSpPr>
            <a:spLocks noGrp="1"/>
          </p:cNvSpPr>
          <p:nvPr>
            <p:ph type="body" sz="quarter" idx="27" hasCustomPrompt="1"/>
          </p:nvPr>
        </p:nvSpPr>
        <p:spPr>
          <a:xfrm>
            <a:off x="723900" y="2916564"/>
            <a:ext cx="12872179" cy="883201"/>
          </a:xfrm>
          <a:prstGeom prst="rect">
            <a:avLst/>
          </a:prstGeom>
        </p:spPr>
        <p:txBody>
          <a:bodyPr lIns="0" tIns="180000" rIns="0" bIns="180000" numCol="1" spcCol="450000" anchor="t" anchorCtr="0">
            <a:normAutofit/>
          </a:bodyPr>
          <a:lstStyle>
            <a:lvl1pPr marL="0" indent="0" algn="l">
              <a:buNone/>
              <a:defRPr sz="2800" b="0" i="0" spc="-150" baseline="0">
                <a:solidFill>
                  <a:schemeClr val="bg2">
                    <a:lumMod val="25000"/>
                  </a:schemeClr>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42" name="Text Placeholder 15"/>
          <p:cNvSpPr>
            <a:spLocks noGrp="1"/>
          </p:cNvSpPr>
          <p:nvPr>
            <p:ph type="body" sz="quarter" idx="28" hasCustomPrompt="1"/>
          </p:nvPr>
        </p:nvSpPr>
        <p:spPr>
          <a:xfrm>
            <a:off x="723900" y="4414127"/>
            <a:ext cx="12872179" cy="883201"/>
          </a:xfrm>
          <a:prstGeom prst="rect">
            <a:avLst/>
          </a:prstGeom>
        </p:spPr>
        <p:txBody>
          <a:bodyPr lIns="0" tIns="180000" rIns="0" bIns="180000" numCol="1" spcCol="450000" anchor="t" anchorCtr="0">
            <a:normAutofit/>
          </a:bodyPr>
          <a:lstStyle>
            <a:lvl1pPr marL="0" indent="0" algn="l">
              <a:buNone/>
              <a:defRPr sz="2800" b="0" i="0" spc="-150" baseline="0">
                <a:solidFill>
                  <a:schemeClr val="bg2">
                    <a:lumMod val="25000"/>
                  </a:schemeClr>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21" name="Footer Placeholder 9"/>
          <p:cNvSpPr>
            <a:spLocks noGrp="1"/>
          </p:cNvSpPr>
          <p:nvPr>
            <p:ph type="ftr" sz="quarter" idx="18"/>
          </p:nvPr>
        </p:nvSpPr>
        <p:spPr>
          <a:xfrm>
            <a:off x="7246916" y="8551495"/>
            <a:ext cx="829052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Open Sans Light" charset="0"/>
                <a:ea typeface="Open Sans Light" charset="0"/>
                <a:cs typeface="Open Sans Light"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sp>
        <p:nvSpPr>
          <p:cNvPr id="22"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4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07771263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28" name="Text Placeholder 27"/>
          <p:cNvSpPr>
            <a:spLocks noGrp="1"/>
          </p:cNvSpPr>
          <p:nvPr>
            <p:ph type="body" sz="quarter" idx="11" hasCustomPrompt="1"/>
          </p:nvPr>
        </p:nvSpPr>
        <p:spPr>
          <a:xfrm>
            <a:off x="723899" y="1484025"/>
            <a:ext cx="13517717" cy="6112925"/>
          </a:xfrm>
          <a:prstGeom prst="rect">
            <a:avLst/>
          </a:prstGeom>
        </p:spPr>
        <p:txBody>
          <a:bodyPr lIns="0" tIns="180000" rIns="0" bIns="0">
            <a:normAutofit/>
          </a:bodyPr>
          <a:lstStyle>
            <a:lvl1pPr marL="395101" indent="-395101">
              <a:lnSpc>
                <a:spcPct val="100000"/>
              </a:lnSpc>
              <a:spcBef>
                <a:spcPts val="1200"/>
              </a:spcBef>
              <a:buClr>
                <a:schemeClr val="tx2"/>
              </a:buClr>
              <a:buSzPct val="85000"/>
              <a:buFont typeface="Arial" charset="0"/>
              <a:buChar char="•"/>
              <a:defRPr sz="4400" b="1" i="0" spc="-151">
                <a:solidFill>
                  <a:schemeClr val="tx2"/>
                </a:solidFill>
                <a:latin typeface="Helvetica" charset="0"/>
                <a:ea typeface="Helvetica" charset="0"/>
                <a:cs typeface="Helvetica" charset="0"/>
              </a:defRPr>
            </a:lvl1pPr>
            <a:lvl2pPr>
              <a:lnSpc>
                <a:spcPct val="100000"/>
              </a:lnSpc>
              <a:spcBef>
                <a:spcPts val="0"/>
              </a:spcBef>
              <a:buClr>
                <a:srgbClr val="4687E6"/>
              </a:buClr>
              <a:buSzPct val="85000"/>
              <a:defRPr sz="3200" b="0" i="0" spc="-151">
                <a:solidFill>
                  <a:schemeClr val="tx1">
                    <a:lumMod val="75000"/>
                    <a:lumOff val="25000"/>
                  </a:schemeClr>
                </a:solidFill>
                <a:latin typeface="Helvetica" charset="0"/>
                <a:ea typeface="Helvetica" charset="0"/>
                <a:cs typeface="Helvetica" charset="0"/>
              </a:defRPr>
            </a:lvl2pPr>
            <a:lvl3pPr>
              <a:lnSpc>
                <a:spcPct val="100000"/>
              </a:lnSpc>
              <a:spcBef>
                <a:spcPts val="600"/>
              </a:spcBef>
              <a:buClr>
                <a:schemeClr val="accent6"/>
              </a:buClr>
              <a:buSzPct val="85000"/>
              <a:defRPr sz="3000" b="0" i="0" spc="-51" baseline="0">
                <a:solidFill>
                  <a:srgbClr val="0070C0"/>
                </a:solidFill>
                <a:latin typeface="Helvetica" charset="0"/>
                <a:ea typeface="Helvetica" charset="0"/>
                <a:cs typeface="Helvetica" charset="0"/>
              </a:defRPr>
            </a:lvl3pPr>
          </a:lstStyle>
          <a:p>
            <a:pPr lvl="0"/>
            <a:r>
              <a:rPr lang="en-US" dirty="0"/>
              <a:t>Bullet</a:t>
            </a:r>
          </a:p>
          <a:p>
            <a:pPr lvl="1"/>
            <a:r>
              <a:rPr lang="en-US" dirty="0"/>
              <a:t>Bullet Second Level</a:t>
            </a:r>
          </a:p>
          <a:p>
            <a:pPr lvl="2"/>
            <a:r>
              <a:rPr lang="en-US" dirty="0"/>
              <a:t>Bullet Third Level</a:t>
            </a:r>
          </a:p>
        </p:txBody>
      </p:sp>
      <p:sp>
        <p:nvSpPr>
          <p:cNvPr id="11" name="Text Placeholder 15"/>
          <p:cNvSpPr>
            <a:spLocks noGrp="1"/>
          </p:cNvSpPr>
          <p:nvPr>
            <p:ph type="body" sz="quarter" idx="21" hasCustomPrompt="1"/>
          </p:nvPr>
        </p:nvSpPr>
        <p:spPr>
          <a:xfrm>
            <a:off x="711200" y="338668"/>
            <a:ext cx="13530416" cy="1145358"/>
          </a:xfrm>
          <a:prstGeom prst="rect">
            <a:avLst/>
          </a:prstGeom>
        </p:spPr>
        <p:txBody>
          <a:bodyPr lIns="0" tIns="0" rIns="0" bIns="0" anchor="ctr" anchorCtr="0">
            <a:normAutofit/>
          </a:bodyPr>
          <a:lstStyle>
            <a:lvl1pPr marL="0" indent="0">
              <a:buNone/>
              <a:defRPr sz="54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Bullet points</a:t>
            </a:r>
          </a:p>
        </p:txBody>
      </p:sp>
      <p:sp>
        <p:nvSpPr>
          <p:cNvPr id="9" name="Footer Placeholder 9"/>
          <p:cNvSpPr>
            <a:spLocks noGrp="1"/>
          </p:cNvSpPr>
          <p:nvPr>
            <p:ph type="ftr" sz="quarter" idx="18"/>
          </p:nvPr>
        </p:nvSpPr>
        <p:spPr>
          <a:xfrm>
            <a:off x="7246916" y="8551495"/>
            <a:ext cx="829052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Open Sans Light" charset="0"/>
                <a:ea typeface="Open Sans Light" charset="0"/>
                <a:cs typeface="Open Sans Light"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sp>
        <p:nvSpPr>
          <p:cNvPr id="10"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16256000" cy="9156698"/>
          </a:xfrm>
          <a:prstGeom prst="rect">
            <a:avLst/>
          </a:prstGeom>
        </p:spPr>
      </p:pic>
      <p:sp>
        <p:nvSpPr>
          <p:cNvPr id="8" name="Text Placeholder 25"/>
          <p:cNvSpPr>
            <a:spLocks noGrp="1"/>
          </p:cNvSpPr>
          <p:nvPr>
            <p:ph type="body" sz="quarter" idx="11" hasCustomPrompt="1"/>
          </p:nvPr>
        </p:nvSpPr>
        <p:spPr>
          <a:xfrm>
            <a:off x="2269067" y="792163"/>
            <a:ext cx="11751733" cy="7502312"/>
          </a:xfrm>
          <a:prstGeom prst="rect">
            <a:avLst/>
          </a:prstGeom>
        </p:spPr>
        <p:txBody>
          <a:bodyPr wrap="square" lIns="0" tIns="0" rIns="0" bIns="0" anchor="ctr" anchorCtr="1">
            <a:normAutofit/>
          </a:bodyPr>
          <a:lstStyle>
            <a:lvl1pPr marL="0" indent="0" algn="ctr">
              <a:lnSpc>
                <a:spcPct val="85000"/>
              </a:lnSpc>
              <a:spcBef>
                <a:spcPts val="0"/>
              </a:spcBef>
              <a:buNone/>
              <a:defRPr sz="11500" b="1" i="0" spc="-300" baseline="0">
                <a:solidFill>
                  <a:schemeClr val="accent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2. LOREM IPSUM CHAPTER </a:t>
            </a:r>
          </a:p>
        </p:txBody>
      </p:sp>
    </p:spTree>
    <p:extLst>
      <p:ext uri="{BB962C8B-B14F-4D97-AF65-F5344CB8AC3E}">
        <p14:creationId xmlns:p14="http://schemas.microsoft.com/office/powerpoint/2010/main" val="539264525"/>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Focu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1" y="0"/>
            <a:ext cx="16233457" cy="9144000"/>
          </a:xfrm>
          <a:prstGeom prst="rect">
            <a:avLst/>
          </a:prstGeom>
        </p:spPr>
      </p:pic>
      <p:sp>
        <p:nvSpPr>
          <p:cNvPr id="30" name="Text Placeholder 15"/>
          <p:cNvSpPr>
            <a:spLocks noGrp="1"/>
          </p:cNvSpPr>
          <p:nvPr>
            <p:ph type="body" sz="quarter" idx="21" hasCustomPrompt="1"/>
          </p:nvPr>
        </p:nvSpPr>
        <p:spPr>
          <a:xfrm>
            <a:off x="723900" y="508000"/>
            <a:ext cx="12872179" cy="1244437"/>
          </a:xfrm>
          <a:prstGeom prst="rect">
            <a:avLst/>
          </a:prstGeom>
        </p:spPr>
        <p:txBody>
          <a:bodyPr lIns="0" tIns="0" rIns="0" bIns="0" anchor="ctr" anchorCtr="0">
            <a:normAutofit/>
          </a:bodyPr>
          <a:lstStyle>
            <a:lvl1pPr marL="0" indent="0">
              <a:buNone/>
              <a:defRPr sz="48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Text Block with Columns and Focus Point</a:t>
            </a:r>
          </a:p>
        </p:txBody>
      </p:sp>
      <p:sp>
        <p:nvSpPr>
          <p:cNvPr id="31" name="Text Placeholder 15"/>
          <p:cNvSpPr>
            <a:spLocks noGrp="1"/>
          </p:cNvSpPr>
          <p:nvPr>
            <p:ph type="body" sz="quarter" idx="22" hasCustomPrompt="1"/>
          </p:nvPr>
        </p:nvSpPr>
        <p:spPr>
          <a:xfrm>
            <a:off x="723900" y="1752437"/>
            <a:ext cx="13381038" cy="5650996"/>
          </a:xfrm>
          <a:prstGeom prst="rect">
            <a:avLst/>
          </a:prstGeom>
        </p:spPr>
        <p:txBody>
          <a:bodyPr lIns="0" tIns="180000" rIns="0" bIns="180000" numCol="2" spcCol="720000" anchor="t" anchorCtr="0">
            <a:normAutofit/>
          </a:bodyPr>
          <a:lstStyle>
            <a:lvl1pPr marL="0" indent="0" algn="l">
              <a:buNone/>
              <a:defRPr sz="26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Cum </a:t>
            </a:r>
            <a:r>
              <a:rPr lang="en-US" dirty="0" err="1"/>
              <a:t>sociis</a:t>
            </a:r>
            <a:r>
              <a:rPr lang="en-US" dirty="0"/>
              <a:t> </a:t>
            </a:r>
            <a:r>
              <a:rPr lang="en-US" dirty="0" err="1"/>
              <a:t>natoque</a:t>
            </a:r>
            <a:r>
              <a:rPr lang="en-US" dirty="0"/>
              <a:t> </a:t>
            </a:r>
            <a:r>
              <a:rPr lang="en-US" dirty="0" err="1"/>
              <a:t>penatibus</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a:t>
            </a:r>
            <a:r>
              <a:rPr lang="en-US" dirty="0" err="1"/>
              <a:t>ridiculus</a:t>
            </a:r>
            <a:r>
              <a:rPr lang="en-US" dirty="0"/>
              <a:t> mus. </a:t>
            </a:r>
            <a:r>
              <a:rPr lang="en-US" dirty="0" err="1"/>
              <a:t>Donec</a:t>
            </a:r>
            <a:r>
              <a:rPr lang="en-US" dirty="0"/>
              <a:t> quam </a:t>
            </a:r>
            <a:r>
              <a:rPr lang="en-US" dirty="0" err="1"/>
              <a:t>felis</a:t>
            </a:r>
            <a:r>
              <a:rPr lang="en-US" dirty="0"/>
              <a:t>, </a:t>
            </a:r>
            <a:r>
              <a:rPr lang="en-US" dirty="0" err="1"/>
              <a:t>ultricies</a:t>
            </a:r>
            <a:r>
              <a:rPr lang="en-US" dirty="0"/>
              <a:t> </a:t>
            </a:r>
            <a:r>
              <a:rPr lang="en-US" dirty="0" err="1"/>
              <a:t>nec</a:t>
            </a:r>
            <a:r>
              <a:rPr lang="en-US" dirty="0"/>
              <a:t>, </a:t>
            </a:r>
            <a:r>
              <a:rPr lang="en-US" dirty="0" err="1"/>
              <a:t>pellentesque</a:t>
            </a:r>
            <a:r>
              <a:rPr lang="en-US" dirty="0"/>
              <a:t> </a:t>
            </a:r>
            <a:r>
              <a:rPr lang="en-US" dirty="0" err="1"/>
              <a:t>eu</a:t>
            </a:r>
            <a:r>
              <a:rPr lang="en-US" dirty="0"/>
              <a:t>, </a:t>
            </a:r>
            <a:r>
              <a:rPr lang="en-US" dirty="0" err="1"/>
              <a:t>pretium</a:t>
            </a:r>
            <a:r>
              <a:rPr lang="en-US" dirty="0"/>
              <a:t> </a:t>
            </a:r>
            <a:r>
              <a:rPr lang="en-US" dirty="0" err="1"/>
              <a:t>quis</a:t>
            </a:r>
            <a:r>
              <a:rPr lang="en-US" dirty="0"/>
              <a:t>, sem. </a:t>
            </a:r>
            <a:r>
              <a:rPr lang="en-US" dirty="0" err="1"/>
              <a:t>Nulla</a:t>
            </a:r>
            <a:r>
              <a:rPr lang="en-US" dirty="0"/>
              <a:t> </a:t>
            </a:r>
            <a:r>
              <a:rPr lang="en-US" dirty="0" err="1"/>
              <a:t>consequat</a:t>
            </a:r>
            <a:r>
              <a:rPr lang="en-US" dirty="0"/>
              <a:t> </a:t>
            </a:r>
            <a:r>
              <a:rPr lang="en-US" dirty="0" err="1"/>
              <a:t>massa</a:t>
            </a:r>
            <a:r>
              <a:rPr lang="en-US" dirty="0"/>
              <a:t> </a:t>
            </a:r>
            <a:r>
              <a:rPr lang="en-US" dirty="0" err="1"/>
              <a:t>quis</a:t>
            </a:r>
            <a:r>
              <a:rPr lang="en-US" dirty="0"/>
              <a:t> </a:t>
            </a:r>
            <a:r>
              <a:rPr lang="en-US" dirty="0" err="1"/>
              <a:t>enim</a:t>
            </a:r>
            <a:r>
              <a:rPr lang="en-US" dirty="0"/>
              <a:t>. </a:t>
            </a:r>
            <a:r>
              <a:rPr lang="en-US" dirty="0" err="1"/>
              <a:t>Donec</a:t>
            </a:r>
            <a:r>
              <a:rPr lang="en-US" dirty="0"/>
              <a:t> </a:t>
            </a:r>
            <a:r>
              <a:rPr lang="en-US" dirty="0" err="1"/>
              <a:t>pede</a:t>
            </a:r>
            <a:r>
              <a:rPr lang="en-US" dirty="0"/>
              <a:t> </a:t>
            </a:r>
            <a:r>
              <a:rPr lang="en-US" dirty="0" err="1"/>
              <a:t>justo</a:t>
            </a:r>
            <a:r>
              <a:rPr lang="en-US" dirty="0"/>
              <a:t>, </a:t>
            </a:r>
            <a:r>
              <a:rPr lang="en-US" dirty="0" err="1"/>
              <a:t>fringilla</a:t>
            </a:r>
            <a:r>
              <a:rPr lang="en-US" dirty="0"/>
              <a:t> </a:t>
            </a:r>
            <a:r>
              <a:rPr lang="en-US" dirty="0" err="1"/>
              <a:t>vel</a:t>
            </a:r>
            <a:r>
              <a:rPr lang="en-US" dirty="0"/>
              <a:t>, </a:t>
            </a:r>
            <a:r>
              <a:rPr lang="en-US" dirty="0" err="1"/>
              <a:t>aliquet</a:t>
            </a:r>
            <a:r>
              <a:rPr lang="en-US" dirty="0"/>
              <a:t> </a:t>
            </a:r>
            <a:r>
              <a:rPr lang="en-US" dirty="0" err="1"/>
              <a:t>nec</a:t>
            </a:r>
            <a:r>
              <a:rPr lang="en-US" dirty="0"/>
              <a:t>, </a:t>
            </a:r>
            <a:r>
              <a:rPr lang="en-US" dirty="0" err="1"/>
              <a:t>vulputate</a:t>
            </a:r>
            <a:r>
              <a:rPr lang="en-US" dirty="0"/>
              <a:t> </a:t>
            </a:r>
            <a:r>
              <a:rPr lang="en-US" dirty="0" err="1"/>
              <a:t>eget</a:t>
            </a:r>
            <a:r>
              <a:rPr lang="en-US" dirty="0"/>
              <a:t>, </a:t>
            </a:r>
            <a:r>
              <a:rPr lang="en-US" dirty="0" err="1"/>
              <a:t>arcu</a:t>
            </a:r>
            <a:r>
              <a:rPr lang="en-US" dirty="0"/>
              <a:t>. In </a:t>
            </a:r>
            <a:r>
              <a:rPr lang="en-US" dirty="0" err="1"/>
              <a:t>enim</a:t>
            </a:r>
            <a:r>
              <a:rPr lang="en-US" dirty="0"/>
              <a:t> </a:t>
            </a:r>
            <a:r>
              <a:rPr lang="en-US" dirty="0" err="1"/>
              <a:t>justo</a:t>
            </a:r>
            <a:r>
              <a:rPr lang="en-US" dirty="0"/>
              <a:t>, </a:t>
            </a:r>
            <a:r>
              <a:rPr lang="en-US" dirty="0" err="1"/>
              <a:t>rhoncus</a:t>
            </a:r>
            <a:r>
              <a:rPr lang="en-US" dirty="0"/>
              <a:t> </a:t>
            </a:r>
            <a:r>
              <a:rPr lang="en-US" dirty="0" err="1"/>
              <a:t>ut</a:t>
            </a:r>
            <a:r>
              <a:rPr lang="en-US" dirty="0"/>
              <a:t>, </a:t>
            </a:r>
            <a:r>
              <a:rPr lang="en-US" dirty="0" err="1"/>
              <a:t>imperdiet</a:t>
            </a:r>
            <a:r>
              <a:rPr lang="en-US" dirty="0"/>
              <a:t> a, </a:t>
            </a:r>
            <a:r>
              <a:rPr lang="en-US" dirty="0" err="1"/>
              <a:t>venenatis</a:t>
            </a:r>
            <a:r>
              <a:rPr lang="en-US" dirty="0"/>
              <a:t> vitae, </a:t>
            </a:r>
            <a:r>
              <a:rPr lang="en-US" dirty="0" err="1"/>
              <a:t>justo</a:t>
            </a:r>
            <a:r>
              <a:rPr lang="en-US" dirty="0"/>
              <a:t>. </a:t>
            </a:r>
            <a:r>
              <a:rPr lang="en-US" dirty="0" err="1"/>
              <a:t>Nullam</a:t>
            </a:r>
            <a:r>
              <a:rPr lang="en-US" dirty="0"/>
              <a:t> dictum </a:t>
            </a:r>
            <a:r>
              <a:rPr lang="en-US" dirty="0" err="1"/>
              <a:t>felis</a:t>
            </a:r>
            <a:r>
              <a:rPr lang="en-US" dirty="0"/>
              <a:t> </a:t>
            </a:r>
            <a:r>
              <a:rPr lang="en-US" dirty="0" err="1"/>
              <a:t>eu</a:t>
            </a:r>
            <a:r>
              <a:rPr lang="en-US" dirty="0"/>
              <a:t> </a:t>
            </a:r>
            <a:r>
              <a:rPr lang="en-US" dirty="0" err="1"/>
              <a:t>pede</a:t>
            </a:r>
            <a:r>
              <a:rPr lang="en-US" dirty="0"/>
              <a:t> </a:t>
            </a:r>
            <a:r>
              <a:rPr lang="en-US" dirty="0" err="1"/>
              <a:t>mollis</a:t>
            </a:r>
            <a:r>
              <a:rPr lang="en-US" dirty="0"/>
              <a:t> </a:t>
            </a:r>
            <a:r>
              <a:rPr lang="en-US" dirty="0" err="1"/>
              <a:t>pretium</a:t>
            </a:r>
            <a:r>
              <a:rPr lang="en-US" dirty="0"/>
              <a:t>. Integer </a:t>
            </a:r>
            <a:r>
              <a:rPr lang="en-US" dirty="0" err="1"/>
              <a:t>tincidunt</a:t>
            </a:r>
            <a:r>
              <a:rPr lang="en-US" dirty="0"/>
              <a:t>. </a:t>
            </a:r>
            <a:r>
              <a:rPr lang="en-US" dirty="0" err="1"/>
              <a:t>Cras</a:t>
            </a:r>
            <a:r>
              <a:rPr lang="en-US" dirty="0"/>
              <a:t> </a:t>
            </a:r>
            <a:r>
              <a:rPr lang="en-US" dirty="0" err="1"/>
              <a:t>dapibus</a:t>
            </a:r>
            <a:r>
              <a:rPr lang="en-US" dirty="0"/>
              <a:t>. </a:t>
            </a:r>
            <a:r>
              <a:rPr lang="en-US" dirty="0" err="1"/>
              <a:t>Vivamus</a:t>
            </a:r>
            <a:r>
              <a:rPr lang="en-US" dirty="0"/>
              <a:t> </a:t>
            </a:r>
            <a:r>
              <a:rPr lang="en-US" dirty="0" err="1"/>
              <a:t>elementum</a:t>
            </a:r>
            <a:r>
              <a:rPr lang="en-US" dirty="0"/>
              <a:t> semper nisi. </a:t>
            </a:r>
            <a:r>
              <a:rPr lang="en-US" dirty="0" err="1"/>
              <a:t>Aenean</a:t>
            </a:r>
            <a:r>
              <a:rPr lang="en-US" dirty="0"/>
              <a:t> </a:t>
            </a:r>
            <a:r>
              <a:rPr lang="en-US" dirty="0" err="1"/>
              <a:t>vulputate</a:t>
            </a:r>
            <a:r>
              <a:rPr lang="en-US" dirty="0"/>
              <a:t> </a:t>
            </a:r>
            <a:r>
              <a:rPr lang="en-US" dirty="0" err="1"/>
              <a:t>eleifend</a:t>
            </a:r>
            <a:r>
              <a:rPr lang="en-US" dirty="0"/>
              <a:t> </a:t>
            </a:r>
            <a:r>
              <a:rPr lang="en-US" dirty="0" err="1"/>
              <a:t>tellus</a:t>
            </a:r>
            <a:r>
              <a:rPr lang="en-US" dirty="0"/>
              <a:t>. </a:t>
            </a:r>
            <a:r>
              <a:rPr lang="en-US" dirty="0" err="1"/>
              <a:t>Aenean</a:t>
            </a:r>
            <a:r>
              <a:rPr lang="en-US" dirty="0"/>
              <a:t> </a:t>
            </a:r>
            <a:r>
              <a:rPr lang="en-US" dirty="0" err="1"/>
              <a:t>leo</a:t>
            </a:r>
            <a:r>
              <a:rPr lang="en-US" dirty="0"/>
              <a:t> ligula, </a:t>
            </a:r>
            <a:r>
              <a:rPr lang="en-US" dirty="0" err="1"/>
              <a:t>porttitor</a:t>
            </a:r>
            <a:r>
              <a:rPr lang="en-US" dirty="0"/>
              <a:t> </a:t>
            </a:r>
            <a:r>
              <a:rPr lang="en-US" dirty="0" err="1"/>
              <a:t>eu</a:t>
            </a:r>
            <a:r>
              <a:rPr lang="en-US" dirty="0"/>
              <a:t>, </a:t>
            </a:r>
            <a:r>
              <a:rPr lang="en-US" dirty="0" err="1"/>
              <a:t>consequat</a:t>
            </a:r>
            <a:r>
              <a:rPr lang="en-US" dirty="0"/>
              <a:t> vitae, </a:t>
            </a:r>
            <a:r>
              <a:rPr lang="en-US" dirty="0" err="1"/>
              <a:t>eleifend</a:t>
            </a:r>
            <a:r>
              <a:rPr lang="en-US" dirty="0"/>
              <a:t> ac, </a:t>
            </a:r>
            <a:r>
              <a:rPr lang="en-US" dirty="0" err="1"/>
              <a:t>enim</a:t>
            </a:r>
            <a:r>
              <a:rPr lang="en-US" dirty="0"/>
              <a:t>. </a:t>
            </a:r>
            <a:r>
              <a:rPr lang="en-US" dirty="0" err="1"/>
              <a:t>Aliquam</a:t>
            </a:r>
            <a:r>
              <a:rPr lang="en-US" dirty="0"/>
              <a:t> </a:t>
            </a:r>
            <a:r>
              <a:rPr lang="en-US" dirty="0" err="1"/>
              <a:t>lorem</a:t>
            </a:r>
            <a:r>
              <a:rPr lang="en-US" dirty="0"/>
              <a:t> ante, </a:t>
            </a:r>
            <a:r>
              <a:rPr lang="en-US" dirty="0" err="1"/>
              <a:t>dapibus</a:t>
            </a:r>
            <a:r>
              <a:rPr lang="en-US" dirty="0"/>
              <a:t> in, </a:t>
            </a:r>
            <a:r>
              <a:rPr lang="en-US" dirty="0" err="1"/>
              <a:t>viverra</a:t>
            </a:r>
            <a:r>
              <a:rPr lang="en-US" dirty="0"/>
              <a:t> </a:t>
            </a:r>
            <a:r>
              <a:rPr lang="en-US" dirty="0" err="1"/>
              <a:t>quis</a:t>
            </a:r>
            <a:r>
              <a:rPr lang="en-US" dirty="0"/>
              <a:t>, </a:t>
            </a:r>
            <a:r>
              <a:rPr lang="en-US" dirty="0" err="1"/>
              <a:t>feugiat</a:t>
            </a:r>
            <a:r>
              <a:rPr lang="en-US" dirty="0"/>
              <a:t> a, </a:t>
            </a:r>
            <a:r>
              <a:rPr lang="en-US" dirty="0" err="1"/>
              <a:t>tellus</a:t>
            </a:r>
            <a:r>
              <a:rPr lang="en-US" dirty="0"/>
              <a:t>. </a:t>
            </a:r>
            <a:r>
              <a:rPr lang="en-US" dirty="0" err="1"/>
              <a:t>Phasellus</a:t>
            </a:r>
            <a:r>
              <a:rPr lang="en-US" dirty="0"/>
              <a:t> </a:t>
            </a:r>
            <a:r>
              <a:rPr lang="en-US" dirty="0" err="1"/>
              <a:t>viverra</a:t>
            </a:r>
            <a:r>
              <a:rPr lang="en-US" dirty="0"/>
              <a:t> </a:t>
            </a:r>
            <a:r>
              <a:rPr lang="en-US" dirty="0" err="1"/>
              <a:t>nulla</a:t>
            </a:r>
            <a:r>
              <a:rPr lang="en-US" dirty="0"/>
              <a:t> </a:t>
            </a:r>
            <a:r>
              <a:rPr lang="en-US" dirty="0" err="1"/>
              <a:t>ut</a:t>
            </a:r>
            <a:r>
              <a:rPr lang="en-US" dirty="0"/>
              <a:t> </a:t>
            </a:r>
            <a:r>
              <a:rPr lang="en-US" dirty="0" err="1"/>
              <a:t>metus</a:t>
            </a:r>
            <a:r>
              <a:rPr lang="en-US" dirty="0"/>
              <a:t> </a:t>
            </a:r>
            <a:r>
              <a:rPr lang="en-US" dirty="0" err="1"/>
              <a:t>varius</a:t>
            </a:r>
            <a:r>
              <a:rPr lang="en-US" dirty="0"/>
              <a:t> </a:t>
            </a:r>
            <a:r>
              <a:rPr lang="en-US" dirty="0" err="1"/>
              <a:t>laoreet</a:t>
            </a:r>
            <a:r>
              <a:rPr lang="en-US" dirty="0"/>
              <a:t>. </a:t>
            </a:r>
            <a:r>
              <a:rPr lang="en-US" dirty="0" err="1"/>
              <a:t>Quisque</a:t>
            </a:r>
            <a:r>
              <a:rPr lang="en-US" dirty="0"/>
              <a:t> </a:t>
            </a:r>
            <a:r>
              <a:rPr lang="en-US" dirty="0" err="1"/>
              <a:t>rutrum</a:t>
            </a:r>
            <a:r>
              <a:rPr lang="en-US" dirty="0"/>
              <a:t>. </a:t>
            </a:r>
            <a:r>
              <a:rPr lang="en-US" dirty="0" err="1"/>
              <a:t>Aenean</a:t>
            </a:r>
            <a:r>
              <a:rPr lang="en-US" dirty="0"/>
              <a:t> </a:t>
            </a:r>
            <a:r>
              <a:rPr lang="en-US" dirty="0" err="1"/>
              <a:t>imperdiet</a:t>
            </a:r>
            <a:r>
              <a:rPr lang="en-US" dirty="0"/>
              <a:t>. </a:t>
            </a:r>
            <a:r>
              <a:rPr lang="en-US" dirty="0" err="1"/>
              <a:t>Etiam</a:t>
            </a:r>
            <a:r>
              <a:rPr lang="en-US" dirty="0"/>
              <a:t> </a:t>
            </a:r>
            <a:r>
              <a:rPr lang="en-US" dirty="0" err="1"/>
              <a:t>ultricies</a:t>
            </a:r>
            <a:r>
              <a:rPr lang="en-US" dirty="0"/>
              <a:t> nisi </a:t>
            </a:r>
            <a:r>
              <a:rPr lang="en-US" dirty="0" err="1"/>
              <a:t>vel</a:t>
            </a:r>
            <a:r>
              <a:rPr lang="en-US" dirty="0"/>
              <a:t> </a:t>
            </a:r>
            <a:r>
              <a:rPr lang="en-US" dirty="0" err="1"/>
              <a:t>augue</a:t>
            </a:r>
            <a:r>
              <a:rPr lang="en-US" dirty="0"/>
              <a:t>. </a:t>
            </a:r>
          </a:p>
        </p:txBody>
      </p:sp>
      <p:sp>
        <p:nvSpPr>
          <p:cNvPr id="3" name="Rounded Rectangle 2"/>
          <p:cNvSpPr/>
          <p:nvPr userDrawn="1"/>
        </p:nvSpPr>
        <p:spPr>
          <a:xfrm>
            <a:off x="7373823" y="4233946"/>
            <a:ext cx="10269600" cy="2398426"/>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4" name="Text Placeholder 15"/>
          <p:cNvSpPr>
            <a:spLocks noGrp="1"/>
          </p:cNvSpPr>
          <p:nvPr>
            <p:ph type="body" sz="quarter" idx="23" hasCustomPrompt="1"/>
          </p:nvPr>
        </p:nvSpPr>
        <p:spPr>
          <a:xfrm>
            <a:off x="8097097" y="4523343"/>
            <a:ext cx="7327781" cy="1854195"/>
          </a:xfrm>
          <a:prstGeom prst="rect">
            <a:avLst/>
          </a:prstGeom>
        </p:spPr>
        <p:txBody>
          <a:bodyPr lIns="0" tIns="0" rIns="0" bIns="0" anchor="ctr" anchorCtr="0">
            <a:noAutofit/>
          </a:bodyPr>
          <a:lstStyle>
            <a:lvl1pPr marL="0" indent="0">
              <a:lnSpc>
                <a:spcPct val="100000"/>
              </a:lnSpc>
              <a:buNone/>
              <a:defRPr sz="44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a:t>
            </a:r>
            <a:r>
              <a:rPr lang="mr-IN" dirty="0"/>
              <a:t>…</a:t>
            </a:r>
            <a:endParaRPr lang="en-US" dirty="0"/>
          </a:p>
        </p:txBody>
      </p:sp>
      <p:sp>
        <p:nvSpPr>
          <p:cNvPr id="17"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 EOSC | RDA  | Berlin | 23rd March 2018</a:t>
            </a:r>
          </a:p>
        </p:txBody>
      </p:sp>
      <p:sp>
        <p:nvSpPr>
          <p:cNvPr id="18"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62893262"/>
      </p:ext>
    </p:extLst>
  </p:cSld>
  <p:clrMapOvr>
    <a:masterClrMapping/>
  </p:clrMapOvr>
  <p:transition spd="med"/>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guide id="3" orient="horz" pos="499" userDrawn="1">
          <p15:clr>
            <a:srgbClr val="FBAE40"/>
          </p15:clr>
        </p15:guide>
        <p15:guide id="4" orient="horz" pos="1111" userDrawn="1">
          <p15:clr>
            <a:srgbClr val="FBAE40"/>
          </p15:clr>
        </p15:guide>
        <p15:guide id="5" orient="horz" pos="4672" userDrawn="1">
          <p15:clr>
            <a:srgbClr val="FBAE40"/>
          </p15:clr>
        </p15:guide>
        <p15:guide id="6" pos="888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 Focus">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1" y="0"/>
            <a:ext cx="16233457" cy="9144000"/>
          </a:xfrm>
          <a:prstGeom prst="rect">
            <a:avLst/>
          </a:prstGeom>
        </p:spPr>
      </p:pic>
      <p:sp>
        <p:nvSpPr>
          <p:cNvPr id="30" name="Text Placeholder 15"/>
          <p:cNvSpPr>
            <a:spLocks noGrp="1"/>
          </p:cNvSpPr>
          <p:nvPr>
            <p:ph type="body" sz="quarter" idx="21" hasCustomPrompt="1"/>
          </p:nvPr>
        </p:nvSpPr>
        <p:spPr>
          <a:xfrm>
            <a:off x="723900" y="508000"/>
            <a:ext cx="12872179" cy="1244437"/>
          </a:xfrm>
          <a:prstGeom prst="rect">
            <a:avLst/>
          </a:prstGeom>
        </p:spPr>
        <p:txBody>
          <a:bodyPr lIns="0" tIns="0" rIns="0" bIns="0" anchor="ctr" anchorCtr="0">
            <a:normAutofit/>
          </a:bodyPr>
          <a:lstStyle>
            <a:lvl1pPr marL="0" indent="0">
              <a:buNone/>
              <a:defRPr sz="48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Text Block with Columns and Focus Point</a:t>
            </a:r>
          </a:p>
        </p:txBody>
      </p:sp>
      <p:sp>
        <p:nvSpPr>
          <p:cNvPr id="31" name="Text Placeholder 15"/>
          <p:cNvSpPr>
            <a:spLocks noGrp="1"/>
          </p:cNvSpPr>
          <p:nvPr>
            <p:ph type="body" sz="quarter" idx="22" hasCustomPrompt="1"/>
          </p:nvPr>
        </p:nvSpPr>
        <p:spPr>
          <a:xfrm>
            <a:off x="723900" y="1752437"/>
            <a:ext cx="13381038" cy="5650996"/>
          </a:xfrm>
          <a:prstGeom prst="rect">
            <a:avLst/>
          </a:prstGeom>
        </p:spPr>
        <p:txBody>
          <a:bodyPr lIns="0" tIns="180000" rIns="0" bIns="180000" numCol="2" spcCol="720000" anchor="t" anchorCtr="0">
            <a:normAutofit/>
          </a:bodyPr>
          <a:lstStyle>
            <a:lvl1pPr marL="0" indent="0" algn="l">
              <a:buNone/>
              <a:defRPr sz="26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 Cum </a:t>
            </a:r>
            <a:r>
              <a:rPr lang="en-US" dirty="0" err="1"/>
              <a:t>sociis</a:t>
            </a:r>
            <a:r>
              <a:rPr lang="en-US" dirty="0"/>
              <a:t> </a:t>
            </a:r>
            <a:r>
              <a:rPr lang="en-US" dirty="0" err="1"/>
              <a:t>natoque</a:t>
            </a:r>
            <a:r>
              <a:rPr lang="en-US" dirty="0"/>
              <a:t> </a:t>
            </a:r>
            <a:r>
              <a:rPr lang="en-US" dirty="0" err="1"/>
              <a:t>penatibus</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a:t>
            </a:r>
            <a:r>
              <a:rPr lang="en-US" dirty="0" err="1"/>
              <a:t>ridiculus</a:t>
            </a:r>
            <a:r>
              <a:rPr lang="en-US" dirty="0"/>
              <a:t> mus. </a:t>
            </a:r>
            <a:r>
              <a:rPr lang="en-US" dirty="0" err="1"/>
              <a:t>Donec</a:t>
            </a:r>
            <a:r>
              <a:rPr lang="en-US" dirty="0"/>
              <a:t> quam </a:t>
            </a:r>
            <a:r>
              <a:rPr lang="en-US" dirty="0" err="1"/>
              <a:t>felis</a:t>
            </a:r>
            <a:r>
              <a:rPr lang="en-US" dirty="0"/>
              <a:t>, </a:t>
            </a:r>
            <a:r>
              <a:rPr lang="en-US" dirty="0" err="1"/>
              <a:t>ultricies</a:t>
            </a:r>
            <a:r>
              <a:rPr lang="en-US" dirty="0"/>
              <a:t> </a:t>
            </a:r>
            <a:r>
              <a:rPr lang="en-US" dirty="0" err="1"/>
              <a:t>nec</a:t>
            </a:r>
            <a:r>
              <a:rPr lang="en-US" dirty="0"/>
              <a:t>, </a:t>
            </a:r>
            <a:r>
              <a:rPr lang="en-US" dirty="0" err="1"/>
              <a:t>pellentesque</a:t>
            </a:r>
            <a:r>
              <a:rPr lang="en-US" dirty="0"/>
              <a:t> </a:t>
            </a:r>
            <a:r>
              <a:rPr lang="en-US" dirty="0" err="1"/>
              <a:t>eu</a:t>
            </a:r>
            <a:r>
              <a:rPr lang="en-US" dirty="0"/>
              <a:t>, </a:t>
            </a:r>
            <a:r>
              <a:rPr lang="en-US" dirty="0" err="1"/>
              <a:t>pretium</a:t>
            </a:r>
            <a:r>
              <a:rPr lang="en-US" dirty="0"/>
              <a:t> </a:t>
            </a:r>
            <a:r>
              <a:rPr lang="en-US" dirty="0" err="1"/>
              <a:t>quis</a:t>
            </a:r>
            <a:r>
              <a:rPr lang="en-US" dirty="0"/>
              <a:t>, sem. </a:t>
            </a:r>
            <a:r>
              <a:rPr lang="en-US" dirty="0" err="1"/>
              <a:t>Nulla</a:t>
            </a:r>
            <a:r>
              <a:rPr lang="en-US" dirty="0"/>
              <a:t> </a:t>
            </a:r>
            <a:r>
              <a:rPr lang="en-US" dirty="0" err="1"/>
              <a:t>consequat</a:t>
            </a:r>
            <a:r>
              <a:rPr lang="en-US" dirty="0"/>
              <a:t> </a:t>
            </a:r>
            <a:r>
              <a:rPr lang="en-US" dirty="0" err="1"/>
              <a:t>massa</a:t>
            </a:r>
            <a:r>
              <a:rPr lang="en-US" dirty="0"/>
              <a:t> </a:t>
            </a:r>
            <a:r>
              <a:rPr lang="en-US" dirty="0" err="1"/>
              <a:t>quis</a:t>
            </a:r>
            <a:r>
              <a:rPr lang="en-US" dirty="0"/>
              <a:t> </a:t>
            </a:r>
            <a:r>
              <a:rPr lang="en-US" dirty="0" err="1"/>
              <a:t>enim</a:t>
            </a:r>
            <a:r>
              <a:rPr lang="en-US" dirty="0"/>
              <a:t>. </a:t>
            </a:r>
            <a:r>
              <a:rPr lang="en-US" dirty="0" err="1"/>
              <a:t>Donec</a:t>
            </a:r>
            <a:r>
              <a:rPr lang="en-US" dirty="0"/>
              <a:t> </a:t>
            </a:r>
            <a:r>
              <a:rPr lang="en-US" dirty="0" err="1"/>
              <a:t>pede</a:t>
            </a:r>
            <a:r>
              <a:rPr lang="en-US" dirty="0"/>
              <a:t> </a:t>
            </a:r>
            <a:r>
              <a:rPr lang="en-US" dirty="0" err="1"/>
              <a:t>justo</a:t>
            </a:r>
            <a:r>
              <a:rPr lang="en-US" dirty="0"/>
              <a:t>, </a:t>
            </a:r>
            <a:r>
              <a:rPr lang="en-US" dirty="0" err="1"/>
              <a:t>fringilla</a:t>
            </a:r>
            <a:r>
              <a:rPr lang="en-US" dirty="0"/>
              <a:t> </a:t>
            </a:r>
            <a:r>
              <a:rPr lang="en-US" dirty="0" err="1"/>
              <a:t>vel</a:t>
            </a:r>
            <a:r>
              <a:rPr lang="en-US" dirty="0"/>
              <a:t>, </a:t>
            </a:r>
            <a:r>
              <a:rPr lang="en-US" dirty="0" err="1"/>
              <a:t>aliquet</a:t>
            </a:r>
            <a:r>
              <a:rPr lang="en-US" dirty="0"/>
              <a:t> </a:t>
            </a:r>
            <a:r>
              <a:rPr lang="en-US" dirty="0" err="1"/>
              <a:t>nec</a:t>
            </a:r>
            <a:r>
              <a:rPr lang="en-US" dirty="0"/>
              <a:t>, </a:t>
            </a:r>
            <a:r>
              <a:rPr lang="en-US" dirty="0" err="1"/>
              <a:t>vulputate</a:t>
            </a:r>
            <a:r>
              <a:rPr lang="en-US" dirty="0"/>
              <a:t> </a:t>
            </a:r>
            <a:r>
              <a:rPr lang="en-US" dirty="0" err="1"/>
              <a:t>eget</a:t>
            </a:r>
            <a:r>
              <a:rPr lang="en-US" dirty="0"/>
              <a:t>, </a:t>
            </a:r>
            <a:r>
              <a:rPr lang="en-US" dirty="0" err="1"/>
              <a:t>arcu</a:t>
            </a:r>
            <a:r>
              <a:rPr lang="en-US" dirty="0"/>
              <a:t>. In </a:t>
            </a:r>
            <a:r>
              <a:rPr lang="en-US" dirty="0" err="1"/>
              <a:t>enim</a:t>
            </a:r>
            <a:r>
              <a:rPr lang="en-US" dirty="0"/>
              <a:t> </a:t>
            </a:r>
            <a:r>
              <a:rPr lang="en-US" dirty="0" err="1"/>
              <a:t>justo</a:t>
            </a:r>
            <a:r>
              <a:rPr lang="en-US" dirty="0"/>
              <a:t>, </a:t>
            </a:r>
            <a:r>
              <a:rPr lang="en-US" dirty="0" err="1"/>
              <a:t>rhoncus</a:t>
            </a:r>
            <a:r>
              <a:rPr lang="en-US" dirty="0"/>
              <a:t> </a:t>
            </a:r>
            <a:r>
              <a:rPr lang="en-US" dirty="0" err="1"/>
              <a:t>ut</a:t>
            </a:r>
            <a:r>
              <a:rPr lang="en-US" dirty="0"/>
              <a:t>, </a:t>
            </a:r>
            <a:r>
              <a:rPr lang="en-US" dirty="0" err="1"/>
              <a:t>imperdiet</a:t>
            </a:r>
            <a:r>
              <a:rPr lang="en-US" dirty="0"/>
              <a:t> a, </a:t>
            </a:r>
            <a:r>
              <a:rPr lang="en-US" dirty="0" err="1"/>
              <a:t>venenatis</a:t>
            </a:r>
            <a:r>
              <a:rPr lang="en-US" dirty="0"/>
              <a:t> vitae, </a:t>
            </a:r>
            <a:r>
              <a:rPr lang="en-US" dirty="0" err="1"/>
              <a:t>justo</a:t>
            </a:r>
            <a:r>
              <a:rPr lang="en-US" dirty="0"/>
              <a:t>. </a:t>
            </a:r>
            <a:r>
              <a:rPr lang="en-US" dirty="0" err="1"/>
              <a:t>Nullam</a:t>
            </a:r>
            <a:r>
              <a:rPr lang="en-US" dirty="0"/>
              <a:t> dictum </a:t>
            </a:r>
            <a:r>
              <a:rPr lang="en-US" dirty="0" err="1"/>
              <a:t>felis</a:t>
            </a:r>
            <a:r>
              <a:rPr lang="en-US" dirty="0"/>
              <a:t> </a:t>
            </a:r>
            <a:r>
              <a:rPr lang="en-US" dirty="0" err="1"/>
              <a:t>eu</a:t>
            </a:r>
            <a:r>
              <a:rPr lang="en-US" dirty="0"/>
              <a:t> </a:t>
            </a:r>
            <a:r>
              <a:rPr lang="en-US" dirty="0" err="1"/>
              <a:t>pede</a:t>
            </a:r>
            <a:r>
              <a:rPr lang="en-US" dirty="0"/>
              <a:t> </a:t>
            </a:r>
            <a:r>
              <a:rPr lang="en-US" dirty="0" err="1"/>
              <a:t>mollis</a:t>
            </a:r>
            <a:r>
              <a:rPr lang="en-US" dirty="0"/>
              <a:t> </a:t>
            </a:r>
            <a:r>
              <a:rPr lang="en-US" dirty="0" err="1"/>
              <a:t>pretium</a:t>
            </a:r>
            <a:r>
              <a:rPr lang="en-US" dirty="0"/>
              <a:t>. Integer </a:t>
            </a:r>
            <a:r>
              <a:rPr lang="en-US" dirty="0" err="1"/>
              <a:t>tincidunt</a:t>
            </a:r>
            <a:r>
              <a:rPr lang="en-US" dirty="0"/>
              <a:t>. </a:t>
            </a:r>
            <a:r>
              <a:rPr lang="en-US" dirty="0" err="1"/>
              <a:t>Cras</a:t>
            </a:r>
            <a:r>
              <a:rPr lang="en-US" dirty="0"/>
              <a:t> </a:t>
            </a:r>
            <a:r>
              <a:rPr lang="en-US" dirty="0" err="1"/>
              <a:t>dapibus</a:t>
            </a:r>
            <a:r>
              <a:rPr lang="en-US" dirty="0"/>
              <a:t>. </a:t>
            </a:r>
            <a:r>
              <a:rPr lang="en-US" dirty="0" err="1"/>
              <a:t>Vivamus</a:t>
            </a:r>
            <a:r>
              <a:rPr lang="en-US" dirty="0"/>
              <a:t> </a:t>
            </a:r>
            <a:r>
              <a:rPr lang="en-US" dirty="0" err="1"/>
              <a:t>elementum</a:t>
            </a:r>
            <a:r>
              <a:rPr lang="en-US" dirty="0"/>
              <a:t> semper nisi. </a:t>
            </a:r>
            <a:r>
              <a:rPr lang="en-US" dirty="0" err="1"/>
              <a:t>Aenean</a:t>
            </a:r>
            <a:r>
              <a:rPr lang="en-US" dirty="0"/>
              <a:t> </a:t>
            </a:r>
            <a:r>
              <a:rPr lang="en-US" dirty="0" err="1"/>
              <a:t>vulputate</a:t>
            </a:r>
            <a:r>
              <a:rPr lang="en-US" dirty="0"/>
              <a:t> </a:t>
            </a:r>
            <a:r>
              <a:rPr lang="en-US" dirty="0" err="1"/>
              <a:t>eleifend</a:t>
            </a:r>
            <a:r>
              <a:rPr lang="en-US" dirty="0"/>
              <a:t> </a:t>
            </a:r>
            <a:r>
              <a:rPr lang="en-US" dirty="0" err="1"/>
              <a:t>tellus</a:t>
            </a:r>
            <a:r>
              <a:rPr lang="en-US" dirty="0"/>
              <a:t>. </a:t>
            </a:r>
            <a:r>
              <a:rPr lang="en-US" dirty="0" err="1"/>
              <a:t>Aenean</a:t>
            </a:r>
            <a:r>
              <a:rPr lang="en-US" dirty="0"/>
              <a:t> </a:t>
            </a:r>
            <a:r>
              <a:rPr lang="en-US" dirty="0" err="1"/>
              <a:t>leo</a:t>
            </a:r>
            <a:r>
              <a:rPr lang="en-US" dirty="0"/>
              <a:t> ligula, </a:t>
            </a:r>
            <a:r>
              <a:rPr lang="en-US" dirty="0" err="1"/>
              <a:t>porttitor</a:t>
            </a:r>
            <a:r>
              <a:rPr lang="en-US" dirty="0"/>
              <a:t> </a:t>
            </a:r>
            <a:r>
              <a:rPr lang="en-US" dirty="0" err="1"/>
              <a:t>eu</a:t>
            </a:r>
            <a:r>
              <a:rPr lang="en-US" dirty="0"/>
              <a:t>, </a:t>
            </a:r>
            <a:r>
              <a:rPr lang="en-US" dirty="0" err="1"/>
              <a:t>consequat</a:t>
            </a:r>
            <a:r>
              <a:rPr lang="en-US" dirty="0"/>
              <a:t> vitae, </a:t>
            </a:r>
            <a:r>
              <a:rPr lang="en-US" dirty="0" err="1"/>
              <a:t>eleifend</a:t>
            </a:r>
            <a:r>
              <a:rPr lang="en-US" dirty="0"/>
              <a:t> ac, </a:t>
            </a:r>
            <a:r>
              <a:rPr lang="en-US" dirty="0" err="1"/>
              <a:t>enim</a:t>
            </a:r>
            <a:r>
              <a:rPr lang="en-US" dirty="0"/>
              <a:t>. </a:t>
            </a:r>
            <a:r>
              <a:rPr lang="en-US" dirty="0" err="1"/>
              <a:t>Aliquam</a:t>
            </a:r>
            <a:r>
              <a:rPr lang="en-US" dirty="0"/>
              <a:t> </a:t>
            </a:r>
            <a:r>
              <a:rPr lang="en-US" dirty="0" err="1"/>
              <a:t>lorem</a:t>
            </a:r>
            <a:r>
              <a:rPr lang="en-US" dirty="0"/>
              <a:t> ante, </a:t>
            </a:r>
            <a:r>
              <a:rPr lang="en-US" dirty="0" err="1"/>
              <a:t>dapibus</a:t>
            </a:r>
            <a:r>
              <a:rPr lang="en-US" dirty="0"/>
              <a:t> in, </a:t>
            </a:r>
            <a:r>
              <a:rPr lang="en-US" dirty="0" err="1"/>
              <a:t>viverra</a:t>
            </a:r>
            <a:r>
              <a:rPr lang="en-US" dirty="0"/>
              <a:t> </a:t>
            </a:r>
            <a:r>
              <a:rPr lang="en-US" dirty="0" err="1"/>
              <a:t>quis</a:t>
            </a:r>
            <a:r>
              <a:rPr lang="en-US" dirty="0"/>
              <a:t>, </a:t>
            </a:r>
            <a:r>
              <a:rPr lang="en-US" dirty="0" err="1"/>
              <a:t>feugiat</a:t>
            </a:r>
            <a:r>
              <a:rPr lang="en-US" dirty="0"/>
              <a:t> a, </a:t>
            </a:r>
            <a:r>
              <a:rPr lang="en-US" dirty="0" err="1"/>
              <a:t>tellus</a:t>
            </a:r>
            <a:r>
              <a:rPr lang="en-US" dirty="0"/>
              <a:t>. </a:t>
            </a:r>
            <a:r>
              <a:rPr lang="en-US" dirty="0" err="1"/>
              <a:t>Phasellus</a:t>
            </a:r>
            <a:r>
              <a:rPr lang="en-US" dirty="0"/>
              <a:t> </a:t>
            </a:r>
            <a:r>
              <a:rPr lang="en-US" dirty="0" err="1"/>
              <a:t>viverra</a:t>
            </a:r>
            <a:r>
              <a:rPr lang="en-US" dirty="0"/>
              <a:t> </a:t>
            </a:r>
            <a:r>
              <a:rPr lang="en-US" dirty="0" err="1"/>
              <a:t>nulla</a:t>
            </a:r>
            <a:r>
              <a:rPr lang="en-US" dirty="0"/>
              <a:t> </a:t>
            </a:r>
            <a:r>
              <a:rPr lang="en-US" dirty="0" err="1"/>
              <a:t>ut</a:t>
            </a:r>
            <a:r>
              <a:rPr lang="en-US" dirty="0"/>
              <a:t> </a:t>
            </a:r>
            <a:r>
              <a:rPr lang="en-US" dirty="0" err="1"/>
              <a:t>metus</a:t>
            </a:r>
            <a:r>
              <a:rPr lang="en-US" dirty="0"/>
              <a:t> </a:t>
            </a:r>
            <a:r>
              <a:rPr lang="en-US" dirty="0" err="1"/>
              <a:t>varius</a:t>
            </a:r>
            <a:r>
              <a:rPr lang="en-US" dirty="0"/>
              <a:t> </a:t>
            </a:r>
            <a:r>
              <a:rPr lang="en-US" dirty="0" err="1"/>
              <a:t>laoreet</a:t>
            </a:r>
            <a:r>
              <a:rPr lang="en-US" dirty="0"/>
              <a:t>. </a:t>
            </a:r>
            <a:r>
              <a:rPr lang="en-US" dirty="0" err="1"/>
              <a:t>Quisque</a:t>
            </a:r>
            <a:r>
              <a:rPr lang="en-US" dirty="0"/>
              <a:t> </a:t>
            </a:r>
            <a:r>
              <a:rPr lang="en-US" dirty="0" err="1"/>
              <a:t>rutrum</a:t>
            </a:r>
            <a:r>
              <a:rPr lang="en-US" dirty="0"/>
              <a:t>. </a:t>
            </a:r>
            <a:r>
              <a:rPr lang="en-US" dirty="0" err="1"/>
              <a:t>Aenean</a:t>
            </a:r>
            <a:r>
              <a:rPr lang="en-US" dirty="0"/>
              <a:t> </a:t>
            </a:r>
            <a:r>
              <a:rPr lang="en-US" dirty="0" err="1"/>
              <a:t>imperdiet</a:t>
            </a:r>
            <a:r>
              <a:rPr lang="en-US" dirty="0"/>
              <a:t>. </a:t>
            </a:r>
            <a:r>
              <a:rPr lang="en-US" dirty="0" err="1"/>
              <a:t>Etiam</a:t>
            </a:r>
            <a:r>
              <a:rPr lang="en-US" dirty="0"/>
              <a:t> </a:t>
            </a:r>
            <a:r>
              <a:rPr lang="en-US" dirty="0" err="1"/>
              <a:t>ultricies</a:t>
            </a:r>
            <a:r>
              <a:rPr lang="en-US" dirty="0"/>
              <a:t> nisi </a:t>
            </a:r>
            <a:r>
              <a:rPr lang="en-US" dirty="0" err="1"/>
              <a:t>vel</a:t>
            </a:r>
            <a:r>
              <a:rPr lang="en-US" dirty="0"/>
              <a:t> </a:t>
            </a:r>
            <a:r>
              <a:rPr lang="en-US" dirty="0" err="1"/>
              <a:t>augue</a:t>
            </a:r>
            <a:r>
              <a:rPr lang="en-US" dirty="0"/>
              <a:t>. </a:t>
            </a:r>
          </a:p>
        </p:txBody>
      </p:sp>
      <p:sp>
        <p:nvSpPr>
          <p:cNvPr id="3" name="Rounded Rectangle 2"/>
          <p:cNvSpPr/>
          <p:nvPr userDrawn="1"/>
        </p:nvSpPr>
        <p:spPr>
          <a:xfrm>
            <a:off x="10252468" y="4415439"/>
            <a:ext cx="10269600" cy="2016000"/>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4" name="Text Placeholder 15"/>
          <p:cNvSpPr>
            <a:spLocks noGrp="1"/>
          </p:cNvSpPr>
          <p:nvPr>
            <p:ph type="body" sz="quarter" idx="23" hasCustomPrompt="1"/>
          </p:nvPr>
        </p:nvSpPr>
        <p:spPr>
          <a:xfrm>
            <a:off x="11397343" y="4492300"/>
            <a:ext cx="4681960" cy="1854195"/>
          </a:xfrm>
          <a:prstGeom prst="rect">
            <a:avLst/>
          </a:prstGeom>
        </p:spPr>
        <p:txBody>
          <a:bodyPr lIns="0" tIns="0" rIns="0" bIns="0" anchor="ctr" anchorCtr="0">
            <a:normAutofit/>
          </a:bodyPr>
          <a:lstStyle>
            <a:lvl1pPr marL="0" indent="0">
              <a:lnSpc>
                <a:spcPct val="100000"/>
              </a:lnSpc>
              <a:buNone/>
              <a:defRPr sz="40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a:t>
            </a:r>
            <a:r>
              <a:rPr lang="mr-IN" dirty="0"/>
              <a:t>…</a:t>
            </a:r>
            <a:endParaRPr lang="en-US" dirty="0"/>
          </a:p>
        </p:txBody>
      </p:sp>
      <p:sp>
        <p:nvSpPr>
          <p:cNvPr id="17"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 EOSC | RDA  | Berlin | 23rd March 2018</a:t>
            </a:r>
          </a:p>
        </p:txBody>
      </p:sp>
      <p:sp>
        <p:nvSpPr>
          <p:cNvPr id="18"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497169020"/>
      </p:ext>
    </p:extLst>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guide id="3" orient="horz" pos="499">
          <p15:clr>
            <a:srgbClr val="FBAE40"/>
          </p15:clr>
        </p15:guide>
        <p15:guide id="4" orient="horz" pos="1111">
          <p15:clr>
            <a:srgbClr val="FBAE40"/>
          </p15:clr>
        </p15:guide>
        <p15:guide id="5" orient="horz" pos="4672">
          <p15:clr>
            <a:srgbClr val="FBAE40"/>
          </p15:clr>
        </p15:guide>
        <p15:guide id="6" pos="888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g Numb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rot="10800000">
            <a:off x="1984089" y="0"/>
            <a:ext cx="14271911" cy="8039100"/>
          </a:xfrm>
          <a:prstGeom prst="rect">
            <a:avLst/>
          </a:prstGeom>
          <a:effectLst/>
        </p:spPr>
      </p:pic>
      <p:sp>
        <p:nvSpPr>
          <p:cNvPr id="14" name="Text Placeholder 25"/>
          <p:cNvSpPr>
            <a:spLocks noGrp="1"/>
          </p:cNvSpPr>
          <p:nvPr>
            <p:ph type="body" sz="quarter" idx="11" hasCustomPrompt="1"/>
          </p:nvPr>
        </p:nvSpPr>
        <p:spPr>
          <a:xfrm>
            <a:off x="711200" y="4584702"/>
            <a:ext cx="12888913" cy="2832098"/>
          </a:xfrm>
          <a:prstGeom prst="rect">
            <a:avLst/>
          </a:prstGeom>
        </p:spPr>
        <p:txBody>
          <a:bodyPr wrap="square" lIns="0" tIns="180000" rIns="0" bIns="0" anchor="t" anchorCtr="0">
            <a:normAutofit/>
          </a:bodyPr>
          <a:lstStyle>
            <a:lvl1pPr marL="0" indent="0" algn="l">
              <a:spcBef>
                <a:spcPts val="300"/>
              </a:spcBef>
              <a:buNone/>
              <a:defRPr sz="4400" b="0" i="0" spc="-151" baseline="0">
                <a:solidFill>
                  <a:schemeClr val="accent6"/>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Maecenas tempus, </a:t>
            </a:r>
            <a:r>
              <a:rPr lang="en-US" dirty="0" err="1"/>
              <a:t>tellus</a:t>
            </a:r>
            <a:r>
              <a:rPr lang="en-US" dirty="0"/>
              <a:t> </a:t>
            </a:r>
            <a:r>
              <a:rPr lang="en-US" dirty="0" err="1"/>
              <a:t>eget</a:t>
            </a:r>
            <a:r>
              <a:rPr lang="en-US" dirty="0"/>
              <a:t> </a:t>
            </a:r>
            <a:r>
              <a:rPr lang="en-US" dirty="0" err="1"/>
              <a:t>condimentum</a:t>
            </a:r>
            <a:r>
              <a:rPr lang="en-US" dirty="0"/>
              <a:t> </a:t>
            </a:r>
            <a:r>
              <a:rPr lang="en-US" dirty="0" err="1"/>
              <a:t>rhoncus</a:t>
            </a:r>
            <a:r>
              <a:rPr lang="en-US" dirty="0"/>
              <a:t>, </a:t>
            </a:r>
            <a:r>
              <a:rPr lang="en-US" dirty="0" err="1"/>
              <a:t>sem</a:t>
            </a:r>
            <a:r>
              <a:rPr lang="en-US" dirty="0"/>
              <a:t> quam semper libero, sit </a:t>
            </a:r>
            <a:r>
              <a:rPr lang="en-US" dirty="0" err="1"/>
              <a:t>amet</a:t>
            </a:r>
            <a:r>
              <a:rPr lang="en-US" dirty="0"/>
              <a:t> </a:t>
            </a:r>
            <a:r>
              <a:rPr lang="en-US" dirty="0" err="1"/>
              <a:t>adipiscing</a:t>
            </a:r>
            <a:r>
              <a:rPr lang="en-US" dirty="0"/>
              <a:t> </a:t>
            </a:r>
            <a:r>
              <a:rPr lang="en-US" dirty="0" err="1"/>
              <a:t>sem</a:t>
            </a:r>
            <a:r>
              <a:rPr lang="en-US" dirty="0"/>
              <a:t> </a:t>
            </a:r>
            <a:r>
              <a:rPr lang="en-US" dirty="0" err="1"/>
              <a:t>neque</a:t>
            </a:r>
            <a:r>
              <a:rPr lang="en-US" dirty="0"/>
              <a:t> </a:t>
            </a:r>
            <a:r>
              <a:rPr lang="en-US" dirty="0" err="1"/>
              <a:t>sed</a:t>
            </a:r>
            <a:r>
              <a:rPr lang="en-US" dirty="0"/>
              <a:t> </a:t>
            </a:r>
            <a:r>
              <a:rPr lang="en-US" dirty="0" err="1"/>
              <a:t>ipsum</a:t>
            </a:r>
            <a:r>
              <a:rPr lang="en-US" dirty="0"/>
              <a:t>.</a:t>
            </a:r>
          </a:p>
        </p:txBody>
      </p:sp>
      <p:sp>
        <p:nvSpPr>
          <p:cNvPr id="15" name="Text Placeholder 25"/>
          <p:cNvSpPr>
            <a:spLocks noGrp="1"/>
          </p:cNvSpPr>
          <p:nvPr>
            <p:ph type="body" sz="quarter" idx="19" hasCustomPrompt="1"/>
          </p:nvPr>
        </p:nvSpPr>
        <p:spPr>
          <a:xfrm>
            <a:off x="711198" y="2045544"/>
            <a:ext cx="12888915" cy="2539157"/>
          </a:xfrm>
          <a:prstGeom prst="rect">
            <a:avLst/>
          </a:prstGeom>
        </p:spPr>
        <p:txBody>
          <a:bodyPr wrap="square" lIns="0" tIns="0" rIns="0" bIns="0" anchor="b" anchorCtr="0">
            <a:normAutofit/>
          </a:bodyPr>
          <a:lstStyle>
            <a:lvl1pPr marL="0" indent="0" algn="l">
              <a:lnSpc>
                <a:spcPct val="75000"/>
              </a:lnSpc>
              <a:spcBef>
                <a:spcPts val="0"/>
              </a:spcBef>
              <a:buNone/>
              <a:defRPr sz="190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l-GR" dirty="0"/>
              <a:t>52</a:t>
            </a:r>
            <a:r>
              <a:rPr lang="en-US" dirty="0"/>
              <a:t>.7Mbps</a:t>
            </a: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737242" y="1653863"/>
            <a:ext cx="1193305" cy="1193305"/>
          </a:xfrm>
          <a:prstGeom prst="rect">
            <a:avLst/>
          </a:prstGeom>
        </p:spPr>
      </p:pic>
      <p:sp>
        <p:nvSpPr>
          <p:cNvPr id="13"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 EOSC | RDA  | Berlin | 23rd March 2018</a:t>
            </a:r>
          </a:p>
        </p:txBody>
      </p:sp>
      <p:sp>
        <p:nvSpPr>
          <p:cNvPr id="16"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2"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82436188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71" y="-1"/>
            <a:ext cx="16272000" cy="9165712"/>
          </a:xfrm>
          <a:prstGeom prst="rect">
            <a:avLst/>
          </a:prstGeom>
        </p:spPr>
      </p:pic>
    </p:spTree>
    <p:extLst>
      <p:ext uri="{BB962C8B-B14F-4D97-AF65-F5344CB8AC3E}">
        <p14:creationId xmlns:p14="http://schemas.microsoft.com/office/powerpoint/2010/main" val="1241665371"/>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8" name="Text Placeholder 27"/>
          <p:cNvSpPr>
            <a:spLocks noGrp="1"/>
          </p:cNvSpPr>
          <p:nvPr>
            <p:ph type="body" sz="quarter" idx="11" hasCustomPrompt="1"/>
          </p:nvPr>
        </p:nvSpPr>
        <p:spPr>
          <a:xfrm>
            <a:off x="723899" y="1484025"/>
            <a:ext cx="13517717" cy="6112925"/>
          </a:xfrm>
          <a:prstGeom prst="rect">
            <a:avLst/>
          </a:prstGeom>
        </p:spPr>
        <p:txBody>
          <a:bodyPr lIns="0" tIns="180000" rIns="0" bIns="0">
            <a:normAutofit/>
          </a:bodyPr>
          <a:lstStyle>
            <a:lvl1pPr marL="395101" indent="-395101">
              <a:lnSpc>
                <a:spcPct val="100000"/>
              </a:lnSpc>
              <a:spcBef>
                <a:spcPts val="1200"/>
              </a:spcBef>
              <a:buClr>
                <a:schemeClr val="tx2"/>
              </a:buClr>
              <a:buSzPct val="85000"/>
              <a:buFontTx/>
              <a:buBlip>
                <a:blip r:embed="rId2"/>
              </a:buBlip>
              <a:defRPr sz="4000" b="1" i="0" spc="-151">
                <a:solidFill>
                  <a:schemeClr val="tx1">
                    <a:lumMod val="65000"/>
                    <a:lumOff val="35000"/>
                  </a:schemeClr>
                </a:solidFill>
                <a:latin typeface="Helvetica" charset="0"/>
                <a:ea typeface="Helvetica" charset="0"/>
                <a:cs typeface="Helvetica" charset="0"/>
              </a:defRPr>
            </a:lvl1pPr>
            <a:lvl2pPr>
              <a:lnSpc>
                <a:spcPct val="100000"/>
              </a:lnSpc>
              <a:spcBef>
                <a:spcPts val="0"/>
              </a:spcBef>
              <a:buClr>
                <a:srgbClr val="4687E6"/>
              </a:buClr>
              <a:buSzPct val="85000"/>
              <a:defRPr sz="3600" b="0" i="0" spc="-151">
                <a:solidFill>
                  <a:srgbClr val="5B72D1"/>
                </a:solidFill>
                <a:latin typeface="Helvetica" charset="0"/>
                <a:ea typeface="Helvetica" charset="0"/>
                <a:cs typeface="Helvetica" charset="0"/>
              </a:defRPr>
            </a:lvl2pPr>
            <a:lvl3pPr>
              <a:lnSpc>
                <a:spcPct val="100000"/>
              </a:lnSpc>
              <a:spcBef>
                <a:spcPts val="600"/>
              </a:spcBef>
              <a:buClr>
                <a:schemeClr val="accent6"/>
              </a:buClr>
              <a:buSzPct val="85000"/>
              <a:defRPr sz="3200" b="0" i="0" spc="-51" baseline="0">
                <a:solidFill>
                  <a:schemeClr val="bg2">
                    <a:lumMod val="50000"/>
                  </a:schemeClr>
                </a:solidFill>
                <a:latin typeface="Helvetica" charset="0"/>
                <a:ea typeface="Helvetica" charset="0"/>
                <a:cs typeface="Helvetica" charset="0"/>
              </a:defRPr>
            </a:lvl3pPr>
          </a:lstStyle>
          <a:p>
            <a:pPr lvl="0"/>
            <a:r>
              <a:rPr lang="en-US" dirty="0"/>
              <a:t>Bullet</a:t>
            </a:r>
          </a:p>
          <a:p>
            <a:pPr lvl="1"/>
            <a:r>
              <a:rPr lang="en-US" dirty="0"/>
              <a:t>Bullet Second Level</a:t>
            </a:r>
          </a:p>
          <a:p>
            <a:pPr lvl="2"/>
            <a:r>
              <a:rPr lang="en-US" dirty="0"/>
              <a:t>Bullet Third Level</a:t>
            </a:r>
          </a:p>
        </p:txBody>
      </p:sp>
      <p:sp>
        <p:nvSpPr>
          <p:cNvPr id="11" name="Text Placeholder 15"/>
          <p:cNvSpPr>
            <a:spLocks noGrp="1"/>
          </p:cNvSpPr>
          <p:nvPr>
            <p:ph type="body" sz="quarter" idx="21" hasCustomPrompt="1"/>
          </p:nvPr>
        </p:nvSpPr>
        <p:spPr>
          <a:xfrm>
            <a:off x="711200" y="338668"/>
            <a:ext cx="13530416" cy="1145358"/>
          </a:xfrm>
          <a:prstGeom prst="rect">
            <a:avLst/>
          </a:prstGeom>
        </p:spPr>
        <p:txBody>
          <a:bodyPr lIns="0" tIns="0" rIns="0" bIns="0" anchor="ctr" anchorCtr="0">
            <a:normAutofit/>
          </a:bodyPr>
          <a:lstStyle>
            <a:lvl1pPr marL="0" indent="0">
              <a:buNone/>
              <a:defRPr sz="60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Bullet points</a:t>
            </a:r>
          </a:p>
        </p:txBody>
      </p:sp>
      <p:sp>
        <p:nvSpPr>
          <p:cNvPr id="10" name="Footer Placeholder 9"/>
          <p:cNvSpPr>
            <a:spLocks noGrp="1"/>
          </p:cNvSpPr>
          <p:nvPr>
            <p:ph type="ftr" sz="quarter" idx="18"/>
          </p:nvPr>
        </p:nvSpPr>
        <p:spPr>
          <a:xfrm>
            <a:off x="7280782" y="8568644"/>
            <a:ext cx="829052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mn-lt"/>
                <a:ea typeface="Open Sans Light" charset="0"/>
                <a:cs typeface="Open Sans Light"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sp>
        <p:nvSpPr>
          <p:cNvPr id="12"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mn-lt"/>
                <a:ea typeface="Open Sans Light" charset="0"/>
                <a:cs typeface="Open Sans Light" charset="0"/>
              </a:defRPr>
            </a:lvl1pPr>
          </a:lstStyle>
          <a:p>
            <a:fld id="{CA77D4BE-F539-D04A-8CB9-4B543B2D7FFD}" type="slidenum">
              <a:rPr lang="en-GB" smtClean="0"/>
              <a:pPr/>
              <a:t>‹N›</a:t>
            </a:fld>
            <a:endParaRPr lang="en-GB"/>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67019419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ullets_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1" y="0"/>
            <a:ext cx="16233457" cy="9144000"/>
          </a:xfrm>
          <a:prstGeom prst="rect">
            <a:avLst/>
          </a:prstGeom>
        </p:spPr>
      </p:pic>
      <p:sp>
        <p:nvSpPr>
          <p:cNvPr id="28" name="Text Placeholder 27"/>
          <p:cNvSpPr>
            <a:spLocks noGrp="1"/>
          </p:cNvSpPr>
          <p:nvPr>
            <p:ph type="body" sz="quarter" idx="11" hasCustomPrompt="1"/>
          </p:nvPr>
        </p:nvSpPr>
        <p:spPr>
          <a:xfrm>
            <a:off x="723899" y="1484025"/>
            <a:ext cx="13517717" cy="6112925"/>
          </a:xfrm>
          <a:prstGeom prst="rect">
            <a:avLst/>
          </a:prstGeom>
        </p:spPr>
        <p:txBody>
          <a:bodyPr lIns="0" tIns="180000" rIns="0" bIns="0">
            <a:normAutofit/>
          </a:bodyPr>
          <a:lstStyle>
            <a:lvl1pPr marL="395101" indent="-395101">
              <a:lnSpc>
                <a:spcPct val="100000"/>
              </a:lnSpc>
              <a:spcBef>
                <a:spcPts val="1200"/>
              </a:spcBef>
              <a:buClr>
                <a:schemeClr val="bg2">
                  <a:lumMod val="50000"/>
                </a:schemeClr>
              </a:buClr>
              <a:buSzPct val="85000"/>
              <a:buFont typeface="Arial" charset="0"/>
              <a:buChar char="•"/>
              <a:defRPr sz="4400" b="1" i="0" spc="-151">
                <a:solidFill>
                  <a:schemeClr val="tx1">
                    <a:lumMod val="65000"/>
                    <a:lumOff val="35000"/>
                  </a:schemeClr>
                </a:solidFill>
                <a:latin typeface="Helvetica" charset="0"/>
                <a:ea typeface="Helvetica" charset="0"/>
                <a:cs typeface="Helvetica" charset="0"/>
              </a:defRPr>
            </a:lvl1pPr>
            <a:lvl2pPr>
              <a:lnSpc>
                <a:spcPct val="100000"/>
              </a:lnSpc>
              <a:spcBef>
                <a:spcPts val="1000"/>
              </a:spcBef>
              <a:spcAft>
                <a:spcPts val="0"/>
              </a:spcAft>
              <a:buClr>
                <a:srgbClr val="4687E6"/>
              </a:buClr>
              <a:buSzPct val="85000"/>
              <a:defRPr sz="4000" b="0" i="0" spc="-151">
                <a:solidFill>
                  <a:srgbClr val="4687E6"/>
                </a:solidFill>
                <a:latin typeface="Helvetica" charset="0"/>
                <a:ea typeface="Helvetica" charset="0"/>
                <a:cs typeface="Helvetica" charset="0"/>
              </a:defRPr>
            </a:lvl2pPr>
            <a:lvl3pPr>
              <a:lnSpc>
                <a:spcPct val="100000"/>
              </a:lnSpc>
              <a:spcBef>
                <a:spcPts val="600"/>
              </a:spcBef>
              <a:buClr>
                <a:schemeClr val="accent6"/>
              </a:buClr>
              <a:buSzPct val="85000"/>
              <a:defRPr sz="3200" b="0" i="0" spc="-51" baseline="0">
                <a:solidFill>
                  <a:schemeClr val="tx1">
                    <a:lumMod val="50000"/>
                    <a:lumOff val="50000"/>
                  </a:schemeClr>
                </a:solidFill>
                <a:latin typeface="Helvetica" charset="0"/>
                <a:ea typeface="Helvetica" charset="0"/>
                <a:cs typeface="Helvetica" charset="0"/>
              </a:defRPr>
            </a:lvl3pPr>
          </a:lstStyle>
          <a:p>
            <a:pPr lvl="0"/>
            <a:r>
              <a:rPr lang="en-US" dirty="0"/>
              <a:t>Bullet</a:t>
            </a:r>
          </a:p>
          <a:p>
            <a:pPr lvl="1"/>
            <a:r>
              <a:rPr lang="en-US" dirty="0"/>
              <a:t>Bullet Second Level</a:t>
            </a:r>
          </a:p>
          <a:p>
            <a:pPr lvl="2"/>
            <a:r>
              <a:rPr lang="en-US" dirty="0"/>
              <a:t>Bullet Third Level</a:t>
            </a:r>
          </a:p>
        </p:txBody>
      </p:sp>
      <p:sp>
        <p:nvSpPr>
          <p:cNvPr id="11" name="Text Placeholder 15"/>
          <p:cNvSpPr>
            <a:spLocks noGrp="1"/>
          </p:cNvSpPr>
          <p:nvPr>
            <p:ph type="body" sz="quarter" idx="21" hasCustomPrompt="1"/>
          </p:nvPr>
        </p:nvSpPr>
        <p:spPr>
          <a:xfrm>
            <a:off x="711200" y="338668"/>
            <a:ext cx="13530416" cy="1145358"/>
          </a:xfrm>
          <a:prstGeom prst="rect">
            <a:avLst/>
          </a:prstGeom>
        </p:spPr>
        <p:txBody>
          <a:bodyPr lIns="0" tIns="0" rIns="0" bIns="0" anchor="ctr" anchorCtr="0">
            <a:normAutofit/>
          </a:bodyPr>
          <a:lstStyle>
            <a:lvl1pPr marL="0" indent="0">
              <a:buNone/>
              <a:defRPr sz="60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Bullet points</a:t>
            </a:r>
          </a:p>
        </p:txBody>
      </p:sp>
      <p:sp>
        <p:nvSpPr>
          <p:cNvPr id="10" name="Footer Placeholder 9"/>
          <p:cNvSpPr>
            <a:spLocks noGrp="1"/>
          </p:cNvSpPr>
          <p:nvPr>
            <p:ph type="ftr" sz="quarter" idx="18"/>
          </p:nvPr>
        </p:nvSpPr>
        <p:spPr>
          <a:xfrm>
            <a:off x="7246916" y="8551495"/>
            <a:ext cx="829052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mn-lt"/>
                <a:ea typeface="Open Sans Light" charset="0"/>
                <a:cs typeface="Open Sans Light"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sp>
        <p:nvSpPr>
          <p:cNvPr id="12"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mn-lt"/>
                <a:ea typeface="Open Sans Light" charset="0"/>
                <a:cs typeface="Open Sans Light" charset="0"/>
              </a:defRPr>
            </a:lvl1pPr>
          </a:lstStyle>
          <a:p>
            <a:fld id="{CA77D4BE-F539-D04A-8CB9-4B543B2D7FFD}" type="slidenum">
              <a:rPr lang="en-GB" smtClean="0"/>
              <a:pPr/>
              <a:t>‹N›</a:t>
            </a:fld>
            <a:endParaRPr lang="en-GB"/>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4" name="Pictur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_diagrams_with_header">
    <p:spTree>
      <p:nvGrpSpPr>
        <p:cNvPr id="1" name=""/>
        <p:cNvGrpSpPr/>
        <p:nvPr/>
      </p:nvGrpSpPr>
      <p:grpSpPr>
        <a:xfrm>
          <a:off x="0" y="0"/>
          <a:ext cx="0" cy="0"/>
          <a:chOff x="0" y="0"/>
          <a:chExt cx="0" cy="0"/>
        </a:xfrm>
      </p:grpSpPr>
      <p:sp>
        <p:nvSpPr>
          <p:cNvPr id="11" name="Text Placeholder 15"/>
          <p:cNvSpPr>
            <a:spLocks noGrp="1"/>
          </p:cNvSpPr>
          <p:nvPr>
            <p:ph type="body" sz="quarter" idx="21" hasCustomPrompt="1"/>
          </p:nvPr>
        </p:nvSpPr>
        <p:spPr>
          <a:xfrm>
            <a:off x="1362792" y="338668"/>
            <a:ext cx="13530416" cy="1145358"/>
          </a:xfrm>
          <a:prstGeom prst="rect">
            <a:avLst/>
          </a:prstGeom>
        </p:spPr>
        <p:txBody>
          <a:bodyPr lIns="0" tIns="0" rIns="0" bIns="0" anchor="ctr" anchorCtr="0">
            <a:normAutofit/>
          </a:bodyPr>
          <a:lstStyle>
            <a:lvl1pPr marL="0" indent="0" algn="ctr">
              <a:buNone/>
              <a:defRPr sz="54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My Diagram</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sp>
        <p:nvSpPr>
          <p:cNvPr id="13" name="Footer Placeholder 9"/>
          <p:cNvSpPr>
            <a:spLocks noGrp="1"/>
          </p:cNvSpPr>
          <p:nvPr>
            <p:ph type="ftr" sz="quarter" idx="18"/>
          </p:nvPr>
        </p:nvSpPr>
        <p:spPr>
          <a:xfrm>
            <a:off x="7246916" y="8551495"/>
            <a:ext cx="829052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Open Sans Light" charset="0"/>
                <a:ea typeface="Open Sans Light" charset="0"/>
                <a:cs typeface="Open Sans Light"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sp>
        <p:nvSpPr>
          <p:cNvPr id="14"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_diagrams">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Full Photo">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16" b="-15616"/>
          <a:stretch/>
        </p:blipFill>
        <p:spPr>
          <a:xfrm>
            <a:off x="0" y="0"/>
            <a:ext cx="16256000" cy="10837333"/>
          </a:xfrm>
          <a:prstGeom prst="rect">
            <a:avLst/>
          </a:prstGeom>
        </p:spPr>
      </p:pic>
      <p:sp>
        <p:nvSpPr>
          <p:cNvPr id="7" name="Rectangle 6"/>
          <p:cNvSpPr/>
          <p:nvPr userDrawn="1"/>
        </p:nvSpPr>
        <p:spPr>
          <a:xfrm>
            <a:off x="0" y="14024"/>
            <a:ext cx="16256000" cy="8064000"/>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5" name="Text Placeholder 25"/>
          <p:cNvSpPr>
            <a:spLocks noGrp="1"/>
          </p:cNvSpPr>
          <p:nvPr>
            <p:ph type="body" sz="quarter" idx="10" hasCustomPrompt="1"/>
          </p:nvPr>
        </p:nvSpPr>
        <p:spPr>
          <a:xfrm>
            <a:off x="711200" y="792163"/>
            <a:ext cx="12888913" cy="4718837"/>
          </a:xfrm>
          <a:prstGeom prst="rect">
            <a:avLst/>
          </a:prstGeom>
        </p:spPr>
        <p:txBody>
          <a:bodyPr wrap="square" lIns="0" tIns="0" rIns="0" bIns="0" anchor="b" anchorCtr="0">
            <a:normAutofit/>
          </a:bodyPr>
          <a:lstStyle>
            <a:lvl1pPr marL="0" indent="0" algn="l">
              <a:lnSpc>
                <a:spcPct val="85000"/>
              </a:lnSpc>
              <a:spcBef>
                <a:spcPts val="0"/>
              </a:spcBef>
              <a:buNone/>
              <a:defRPr sz="14400" b="1"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r>
              <a:rPr lang="en-US" dirty="0" err="1"/>
              <a:t>DolorSit</a:t>
            </a:r>
            <a:r>
              <a:rPr lang="en-US" dirty="0"/>
              <a:t>.</a:t>
            </a:r>
          </a:p>
        </p:txBody>
      </p:sp>
      <p:sp>
        <p:nvSpPr>
          <p:cNvPr id="6" name="Text Placeholder 25"/>
          <p:cNvSpPr>
            <a:spLocks noGrp="1"/>
          </p:cNvSpPr>
          <p:nvPr>
            <p:ph type="body" sz="quarter" idx="11" hasCustomPrompt="1"/>
          </p:nvPr>
        </p:nvSpPr>
        <p:spPr>
          <a:xfrm>
            <a:off x="711201" y="5511000"/>
            <a:ext cx="7173626" cy="1905800"/>
          </a:xfrm>
          <a:prstGeom prst="rect">
            <a:avLst/>
          </a:prstGeom>
        </p:spPr>
        <p:txBody>
          <a:bodyPr wrap="square" lIns="0" tIns="180000" rIns="0" bIns="0" anchor="t" anchorCtr="0">
            <a:normAutofit/>
          </a:bodyPr>
          <a:lstStyle>
            <a:lvl1pPr marL="0" indent="0" algn="l">
              <a:lnSpc>
                <a:spcPct val="85000"/>
              </a:lnSpc>
              <a:spcBef>
                <a:spcPts val="0"/>
              </a:spcBef>
              <a:buNone/>
              <a:defRPr sz="4400" b="1" i="0" spc="-1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1" i="0" u="none" strike="noStrike" cap="none" spc="0" normalizeH="0" baseline="0">
              <a:ln>
                <a:noFill/>
              </a:ln>
              <a:solidFill>
                <a:srgbClr val="000000"/>
              </a:solidFill>
              <a:effectLst/>
              <a:uFillTx/>
              <a:latin typeface="Open Sans" charset="0"/>
              <a:ea typeface="Open Sans" charset="0"/>
              <a:cs typeface="Open Sans" charset="0"/>
              <a:sym typeface="Helvetica Light"/>
            </a:endParaRPr>
          </a:p>
        </p:txBody>
      </p:sp>
    </p:spTree>
    <p:extLst>
      <p:ext uri="{BB962C8B-B14F-4D97-AF65-F5344CB8AC3E}">
        <p14:creationId xmlns:p14="http://schemas.microsoft.com/office/powerpoint/2010/main" val="111885390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 Full Photo">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16" b="-15616"/>
          <a:stretch/>
        </p:blipFill>
        <p:spPr>
          <a:xfrm>
            <a:off x="0" y="0"/>
            <a:ext cx="16256000" cy="10837333"/>
          </a:xfrm>
          <a:prstGeom prst="rect">
            <a:avLst/>
          </a:prstGeom>
        </p:spPr>
      </p:pic>
      <p:sp>
        <p:nvSpPr>
          <p:cNvPr id="9" name="Rectangle 8"/>
          <p:cNvSpPr/>
          <p:nvPr userDrawn="1"/>
        </p:nvSpPr>
        <p:spPr>
          <a:xfrm>
            <a:off x="0" y="14024"/>
            <a:ext cx="16256000" cy="8064000"/>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5" name="Text Placeholder 25"/>
          <p:cNvSpPr>
            <a:spLocks noGrp="1"/>
          </p:cNvSpPr>
          <p:nvPr>
            <p:ph type="body" sz="quarter" idx="10" hasCustomPrompt="1"/>
          </p:nvPr>
        </p:nvSpPr>
        <p:spPr>
          <a:xfrm>
            <a:off x="711200" y="792163"/>
            <a:ext cx="12888913" cy="4718837"/>
          </a:xfrm>
          <a:prstGeom prst="rect">
            <a:avLst/>
          </a:prstGeom>
        </p:spPr>
        <p:txBody>
          <a:bodyPr wrap="square" lIns="0" tIns="0" rIns="0" bIns="0" anchor="b" anchorCtr="0">
            <a:normAutofit/>
          </a:bodyPr>
          <a:lstStyle>
            <a:lvl1pPr marL="0" indent="0" algn="l">
              <a:lnSpc>
                <a:spcPct val="85000"/>
              </a:lnSpc>
              <a:spcBef>
                <a:spcPts val="0"/>
              </a:spcBef>
              <a:buNone/>
              <a:defRPr sz="14400" b="1"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r>
              <a:rPr lang="en-US" dirty="0" err="1"/>
              <a:t>DolorSit</a:t>
            </a:r>
            <a:r>
              <a:rPr lang="en-US" dirty="0"/>
              <a:t>.</a:t>
            </a:r>
          </a:p>
        </p:txBody>
      </p:sp>
      <p:sp>
        <p:nvSpPr>
          <p:cNvPr id="6" name="Text Placeholder 25"/>
          <p:cNvSpPr>
            <a:spLocks noGrp="1"/>
          </p:cNvSpPr>
          <p:nvPr>
            <p:ph type="body" sz="quarter" idx="11" hasCustomPrompt="1"/>
          </p:nvPr>
        </p:nvSpPr>
        <p:spPr>
          <a:xfrm>
            <a:off x="711201" y="5511000"/>
            <a:ext cx="6603999" cy="1905800"/>
          </a:xfrm>
          <a:prstGeom prst="rect">
            <a:avLst/>
          </a:prstGeom>
        </p:spPr>
        <p:txBody>
          <a:bodyPr wrap="square" lIns="0" tIns="180000" rIns="0" bIns="0" anchor="t" anchorCtr="0">
            <a:normAutofit/>
          </a:bodyPr>
          <a:lstStyle>
            <a:lvl1pPr marL="0" indent="0" algn="l">
              <a:lnSpc>
                <a:spcPct val="85000"/>
              </a:lnSpc>
              <a:spcBef>
                <a:spcPts val="0"/>
              </a:spcBef>
              <a:buNone/>
              <a:defRPr sz="4400" b="1" i="0" spc="-1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mn-lt"/>
              <a:ea typeface="+mn-ea"/>
              <a:cs typeface="+mn-cs"/>
              <a:sym typeface="Helvetica Light"/>
            </a:endParaRPr>
          </a:p>
        </p:txBody>
      </p:sp>
      <p:sp>
        <p:nvSpPr>
          <p:cNvPr id="7" name="Rounded Rectangle 6"/>
          <p:cNvSpPr/>
          <p:nvPr userDrawn="1"/>
        </p:nvSpPr>
        <p:spPr>
          <a:xfrm>
            <a:off x="7516100" y="6216919"/>
            <a:ext cx="10269600" cy="2398426"/>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8" name="Text Placeholder 15"/>
          <p:cNvSpPr>
            <a:spLocks noGrp="1"/>
          </p:cNvSpPr>
          <p:nvPr>
            <p:ph type="body" sz="quarter" idx="23" hasCustomPrompt="1"/>
          </p:nvPr>
        </p:nvSpPr>
        <p:spPr>
          <a:xfrm>
            <a:off x="8239374" y="6506316"/>
            <a:ext cx="7728759" cy="1854195"/>
          </a:xfrm>
          <a:prstGeom prst="rect">
            <a:avLst/>
          </a:prstGeom>
        </p:spPr>
        <p:txBody>
          <a:bodyPr lIns="0" tIns="0" rIns="0" bIns="0" anchor="ctr" anchorCtr="0">
            <a:noAutofit/>
          </a:bodyPr>
          <a:lstStyle>
            <a:lvl1pPr marL="0" indent="0">
              <a:lnSpc>
                <a:spcPct val="100000"/>
              </a:lnSpc>
              <a:buNone/>
              <a:defRPr sz="44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If you are going to remember only one thing from this slide, remember this!</a:t>
            </a:r>
          </a:p>
        </p:txBody>
      </p:sp>
    </p:spTree>
    <p:extLst>
      <p:ext uri="{BB962C8B-B14F-4D97-AF65-F5344CB8AC3E}">
        <p14:creationId xmlns:p14="http://schemas.microsoft.com/office/powerpoint/2010/main" val="1210623697"/>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cus point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21972"/>
            <a:ext cx="16233457" cy="9144000"/>
          </a:xfrm>
          <a:prstGeom prst="rect">
            <a:avLst/>
          </a:prstGeom>
        </p:spPr>
      </p:pic>
      <p:sp>
        <p:nvSpPr>
          <p:cNvPr id="31" name="Text Placeholder 15"/>
          <p:cNvSpPr>
            <a:spLocks noGrp="1"/>
          </p:cNvSpPr>
          <p:nvPr>
            <p:ph type="body" sz="quarter" idx="22" hasCustomPrompt="1"/>
          </p:nvPr>
        </p:nvSpPr>
        <p:spPr>
          <a:xfrm>
            <a:off x="9683645" y="1752438"/>
            <a:ext cx="5726243" cy="2420976"/>
          </a:xfrm>
          <a:prstGeom prst="rect">
            <a:avLst/>
          </a:prstGeom>
        </p:spPr>
        <p:txBody>
          <a:bodyPr lIns="0" tIns="180000" rIns="0" bIns="180000" numCol="1" spcCol="720000" anchor="ctr" anchorCtr="0">
            <a:normAutofit/>
          </a:bodyPr>
          <a:lstStyle>
            <a:lvl1pPr marL="0" indent="0" algn="l">
              <a:buNone/>
              <a:defRPr sz="32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Aenean</a:t>
            </a:r>
            <a:r>
              <a:rPr lang="en-US" dirty="0"/>
              <a:t> </a:t>
            </a:r>
            <a:r>
              <a:rPr lang="en-US" dirty="0" err="1"/>
              <a:t>commodo</a:t>
            </a:r>
            <a:r>
              <a:rPr lang="en-US" dirty="0"/>
              <a:t> ligula </a:t>
            </a:r>
            <a:r>
              <a:rPr lang="en-US" dirty="0" err="1"/>
              <a:t>eget</a:t>
            </a:r>
            <a:r>
              <a:rPr lang="en-US" dirty="0"/>
              <a:t> dolor. </a:t>
            </a:r>
            <a:r>
              <a:rPr lang="en-US" dirty="0" err="1"/>
              <a:t>Aenean</a:t>
            </a:r>
            <a:r>
              <a:rPr lang="en-US" dirty="0"/>
              <a:t> </a:t>
            </a:r>
            <a:r>
              <a:rPr lang="en-US" dirty="0" err="1"/>
              <a:t>massa</a:t>
            </a:r>
            <a:r>
              <a:rPr lang="en-US" dirty="0"/>
              <a:t>.</a:t>
            </a:r>
          </a:p>
        </p:txBody>
      </p:sp>
      <p:sp>
        <p:nvSpPr>
          <p:cNvPr id="3" name="Rounded Rectangle 2"/>
          <p:cNvSpPr/>
          <p:nvPr userDrawn="1"/>
        </p:nvSpPr>
        <p:spPr>
          <a:xfrm>
            <a:off x="-1229193" y="1763713"/>
            <a:ext cx="10478124" cy="2398426"/>
          </a:xfrm>
          <a:prstGeom prst="roundRect">
            <a:avLst>
              <a:gd name="adj" fmla="val 50000"/>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4" name="Text Placeholder 15"/>
          <p:cNvSpPr>
            <a:spLocks noGrp="1"/>
          </p:cNvSpPr>
          <p:nvPr>
            <p:ph type="body" sz="quarter" idx="23" hasCustomPrompt="1"/>
          </p:nvPr>
        </p:nvSpPr>
        <p:spPr>
          <a:xfrm>
            <a:off x="711199" y="2018546"/>
            <a:ext cx="7417597" cy="1888760"/>
          </a:xfrm>
          <a:prstGeom prst="rect">
            <a:avLst/>
          </a:prstGeom>
        </p:spPr>
        <p:txBody>
          <a:bodyPr lIns="0" tIns="0" rIns="0" bIns="0" anchor="ctr" anchorCtr="0">
            <a:normAutofit/>
          </a:bodyPr>
          <a:lstStyle>
            <a:lvl1pPr marL="0" indent="0" algn="r">
              <a:lnSpc>
                <a:spcPct val="100000"/>
              </a:lnSpc>
              <a:buNone/>
              <a:defRPr sz="54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a:t>
            </a:r>
          </a:p>
        </p:txBody>
      </p:sp>
      <p:sp>
        <p:nvSpPr>
          <p:cNvPr id="11" name="Rounded Rectangle 10"/>
          <p:cNvSpPr/>
          <p:nvPr userDrawn="1"/>
        </p:nvSpPr>
        <p:spPr>
          <a:xfrm>
            <a:off x="7120328" y="4593134"/>
            <a:ext cx="10343214" cy="2398426"/>
          </a:xfrm>
          <a:prstGeom prst="roundRect">
            <a:avLst>
              <a:gd name="adj" fmla="val 50000"/>
            </a:avLst>
          </a:prstGeom>
          <a:solidFill>
            <a:schemeClr val="accent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Text Placeholder 15"/>
          <p:cNvSpPr>
            <a:spLocks noGrp="1"/>
          </p:cNvSpPr>
          <p:nvPr>
            <p:ph type="body" sz="quarter" idx="24" hasCustomPrompt="1"/>
          </p:nvPr>
        </p:nvSpPr>
        <p:spPr>
          <a:xfrm>
            <a:off x="8128000" y="4847967"/>
            <a:ext cx="7281889" cy="1888760"/>
          </a:xfrm>
          <a:prstGeom prst="rect">
            <a:avLst/>
          </a:prstGeom>
        </p:spPr>
        <p:txBody>
          <a:bodyPr lIns="0" tIns="0" rIns="0" bIns="0" anchor="ctr" anchorCtr="0">
            <a:normAutofit/>
          </a:bodyPr>
          <a:lstStyle>
            <a:lvl1pPr marL="0" indent="0" algn="l">
              <a:lnSpc>
                <a:spcPct val="100000"/>
              </a:lnSpc>
              <a:buNone/>
              <a:defRPr sz="5400" b="1" i="1" spc="-300" baseline="0">
                <a:solidFill>
                  <a:schemeClr val="bg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Etiam</a:t>
            </a:r>
            <a:r>
              <a:rPr lang="en-US" dirty="0"/>
              <a:t> </a:t>
            </a:r>
            <a:r>
              <a:rPr lang="en-US" dirty="0" err="1"/>
              <a:t>ultricies</a:t>
            </a:r>
            <a:r>
              <a:rPr lang="en-US" dirty="0"/>
              <a:t> nisi </a:t>
            </a:r>
            <a:r>
              <a:rPr lang="en-US" dirty="0" err="1"/>
              <a:t>vel</a:t>
            </a:r>
            <a:r>
              <a:rPr lang="en-US" dirty="0"/>
              <a:t> </a:t>
            </a:r>
            <a:r>
              <a:rPr lang="en-US" dirty="0" err="1"/>
              <a:t>augue</a:t>
            </a:r>
            <a:r>
              <a:rPr lang="en-US" dirty="0"/>
              <a:t>.</a:t>
            </a:r>
          </a:p>
        </p:txBody>
      </p:sp>
      <p:sp>
        <p:nvSpPr>
          <p:cNvPr id="13" name="Text Placeholder 15"/>
          <p:cNvSpPr>
            <a:spLocks noGrp="1"/>
          </p:cNvSpPr>
          <p:nvPr>
            <p:ph type="body" sz="quarter" idx="25" hasCustomPrompt="1"/>
          </p:nvPr>
        </p:nvSpPr>
        <p:spPr>
          <a:xfrm>
            <a:off x="723899" y="4570584"/>
            <a:ext cx="5931733" cy="2420976"/>
          </a:xfrm>
          <a:prstGeom prst="rect">
            <a:avLst/>
          </a:prstGeom>
        </p:spPr>
        <p:txBody>
          <a:bodyPr lIns="0" tIns="180000" rIns="0" bIns="180000" numCol="1" spcCol="720000" anchor="ctr" anchorCtr="0">
            <a:normAutofit/>
          </a:bodyPr>
          <a:lstStyle>
            <a:lvl1pPr marL="0" indent="0" algn="r">
              <a:buNone/>
              <a:defRPr sz="32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p>
        </p:txBody>
      </p:sp>
      <p:sp>
        <p:nvSpPr>
          <p:cNvPr id="22" name="Footer Placeholder 9"/>
          <p:cNvSpPr>
            <a:spLocks noGrp="1"/>
          </p:cNvSpPr>
          <p:nvPr>
            <p:ph type="ftr" sz="quarter" idx="18"/>
          </p:nvPr>
        </p:nvSpPr>
        <p:spPr>
          <a:xfrm>
            <a:off x="7246916" y="8551495"/>
            <a:ext cx="829052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Open Sans Light" charset="0"/>
                <a:ea typeface="Open Sans Light" charset="0"/>
                <a:cs typeface="Open Sans Light"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sp>
        <p:nvSpPr>
          <p:cNvPr id="23"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680034891"/>
      </p:ext>
    </p:extLst>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guide id="3" orient="horz" pos="499">
          <p15:clr>
            <a:srgbClr val="FBAE40"/>
          </p15:clr>
        </p15:guide>
        <p15:guide id="4" orient="horz" pos="1111">
          <p15:clr>
            <a:srgbClr val="FBAE40"/>
          </p15:clr>
        </p15:guide>
        <p15:guide id="5" orient="horz" pos="4672">
          <p15:clr>
            <a:srgbClr val="FBAE40"/>
          </p15:clr>
        </p15:guide>
        <p15:guide id="6" pos="8885">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gradFill>
            <a:gsLst>
              <a:gs pos="33000">
                <a:schemeClr val="accent2"/>
              </a:gs>
              <a:gs pos="100000">
                <a:schemeClr val="accent3"/>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3338919" y="6237108"/>
            <a:ext cx="2333665" cy="350049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800000">
            <a:off x="701436" y="872215"/>
            <a:ext cx="1806936" cy="1548000"/>
          </a:xfrm>
          <a:prstGeom prst="rect">
            <a:avLst/>
          </a:prstGeom>
          <a:effectLst/>
        </p:spPr>
      </p:pic>
      <p:sp>
        <p:nvSpPr>
          <p:cNvPr id="23" name="Text Placeholder 25"/>
          <p:cNvSpPr>
            <a:spLocks noGrp="1"/>
          </p:cNvSpPr>
          <p:nvPr>
            <p:ph type="body" sz="quarter" idx="10" hasCustomPrompt="1"/>
          </p:nvPr>
        </p:nvSpPr>
        <p:spPr>
          <a:xfrm>
            <a:off x="1444596" y="1587501"/>
            <a:ext cx="13365686" cy="5436228"/>
          </a:xfrm>
          <a:prstGeom prst="rect">
            <a:avLst/>
          </a:prstGeom>
        </p:spPr>
        <p:txBody>
          <a:bodyPr wrap="square" lIns="0" tIns="0" rIns="0" bIns="0" anchor="ctr" anchorCtr="0">
            <a:normAutofit/>
          </a:bodyPr>
          <a:lstStyle>
            <a:lvl1pPr marL="0" indent="0" algn="ctr">
              <a:lnSpc>
                <a:spcPct val="100000"/>
              </a:lnSpc>
              <a:spcBef>
                <a:spcPts val="0"/>
              </a:spcBef>
              <a:buNone/>
              <a:defRPr sz="8800" b="1"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24" name="Text Placeholder 25"/>
          <p:cNvSpPr>
            <a:spLocks noGrp="1"/>
          </p:cNvSpPr>
          <p:nvPr>
            <p:ph type="body" sz="quarter" idx="11" hasCustomPrompt="1"/>
          </p:nvPr>
        </p:nvSpPr>
        <p:spPr>
          <a:xfrm>
            <a:off x="4102725" y="7017692"/>
            <a:ext cx="8279150" cy="939800"/>
          </a:xfrm>
          <a:prstGeom prst="rect">
            <a:avLst/>
          </a:prstGeom>
        </p:spPr>
        <p:txBody>
          <a:bodyPr wrap="square" lIns="0" tIns="180000" rIns="0" bIns="0" anchor="t" anchorCtr="0">
            <a:normAutofit/>
          </a:bodyPr>
          <a:lstStyle>
            <a:lvl1pPr marL="0" indent="0" algn="ctr">
              <a:spcBef>
                <a:spcPts val="300"/>
              </a:spcBef>
              <a:buNone/>
              <a:defRPr sz="4600" b="0"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 Cicero, 45BC</a:t>
            </a:r>
          </a:p>
        </p:txBody>
      </p:sp>
    </p:spTree>
    <p:extLst>
      <p:ext uri="{BB962C8B-B14F-4D97-AF65-F5344CB8AC3E}">
        <p14:creationId xmlns:p14="http://schemas.microsoft.com/office/powerpoint/2010/main" val="442259062"/>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lank_statement">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gradFill>
            <a:gsLst>
              <a:gs pos="33000">
                <a:schemeClr val="accent2"/>
              </a:gs>
              <a:gs pos="100000">
                <a:schemeClr val="accent3"/>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3338919" y="6237108"/>
            <a:ext cx="2333665" cy="3500498"/>
          </a:xfrm>
          <a:prstGeom prst="rect">
            <a:avLst/>
          </a:prstGeom>
        </p:spPr>
      </p:pic>
      <p:sp>
        <p:nvSpPr>
          <p:cNvPr id="23" name="Text Placeholder 25"/>
          <p:cNvSpPr>
            <a:spLocks noGrp="1"/>
          </p:cNvSpPr>
          <p:nvPr>
            <p:ph type="body" sz="quarter" idx="10" hasCustomPrompt="1"/>
          </p:nvPr>
        </p:nvSpPr>
        <p:spPr>
          <a:xfrm>
            <a:off x="541867" y="829734"/>
            <a:ext cx="14986000"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Blank_statement">
    <p:spTree>
      <p:nvGrpSpPr>
        <p:cNvPr id="1" name=""/>
        <p:cNvGrpSpPr/>
        <p:nvPr/>
      </p:nvGrpSpPr>
      <p:grpSpPr>
        <a:xfrm>
          <a:off x="0" y="0"/>
          <a:ext cx="0" cy="0"/>
          <a:chOff x="0" y="0"/>
          <a:chExt cx="0" cy="0"/>
        </a:xfrm>
      </p:grpSpPr>
      <p:sp>
        <p:nvSpPr>
          <p:cNvPr id="3" name="Rectangle 2"/>
          <p:cNvSpPr/>
          <p:nvPr userDrawn="1"/>
        </p:nvSpPr>
        <p:spPr>
          <a:xfrm>
            <a:off x="0" y="15868"/>
            <a:ext cx="16297200" cy="9180000"/>
          </a:xfrm>
          <a:prstGeom prst="rect">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GB"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2" name="Picture 1"/>
          <p:cNvPicPr>
            <a:picLocks noChangeAspect="1"/>
          </p:cNvPicPr>
          <p:nvPr userDrawn="1"/>
        </p:nvPicPr>
        <p:blipFill>
          <a:blip r:embed="rId2">
            <a:alphaModFix amt="22000"/>
            <a:extLst>
              <a:ext uri="{28A0092B-C50C-407E-A947-70E740481C1C}">
                <a14:useLocalDpi xmlns:a14="http://schemas.microsoft.com/office/drawing/2010/main" val="0"/>
              </a:ext>
            </a:extLst>
          </a:blip>
          <a:stretch>
            <a:fillRect/>
          </a:stretch>
        </p:blipFill>
        <p:spPr>
          <a:xfrm>
            <a:off x="1" y="15868"/>
            <a:ext cx="16297200" cy="9180000"/>
          </a:xfrm>
          <a:prstGeom prst="rect">
            <a:avLst/>
          </a:prstGeom>
          <a:noFill/>
        </p:spPr>
      </p:pic>
      <p:sp>
        <p:nvSpPr>
          <p:cNvPr id="23" name="Text Placeholder 25"/>
          <p:cNvSpPr>
            <a:spLocks noGrp="1"/>
          </p:cNvSpPr>
          <p:nvPr>
            <p:ph type="body" sz="quarter" idx="10" hasCustomPrompt="1"/>
          </p:nvPr>
        </p:nvSpPr>
        <p:spPr>
          <a:xfrm>
            <a:off x="541867" y="829734"/>
            <a:ext cx="14986000"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1">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6256000" cy="9144000"/>
          </a:xfrm>
          <a:prstGeom prst="rect">
            <a:avLst/>
          </a:prstGeom>
        </p:spPr>
      </p:pic>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Blank_statement">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gradFill>
            <a:gsLst>
              <a:gs pos="33000">
                <a:srgbClr val="2D3293"/>
              </a:gs>
              <a:gs pos="100000">
                <a:schemeClr val="accent2">
                  <a:lumMod val="75000"/>
                </a:schemeClr>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3353933" y="6241933"/>
            <a:ext cx="2335200" cy="3502800"/>
          </a:xfrm>
          <a:prstGeom prst="rect">
            <a:avLst/>
          </a:prstGeom>
        </p:spPr>
      </p:pic>
      <p:sp>
        <p:nvSpPr>
          <p:cNvPr id="23" name="Text Placeholder 25"/>
          <p:cNvSpPr>
            <a:spLocks noGrp="1"/>
          </p:cNvSpPr>
          <p:nvPr>
            <p:ph type="body" sz="quarter" idx="10" hasCustomPrompt="1"/>
          </p:nvPr>
        </p:nvSpPr>
        <p:spPr>
          <a:xfrm>
            <a:off x="541867" y="829734"/>
            <a:ext cx="14986000"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Blank_statement">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0" y="0"/>
            <a:ext cx="16246121" cy="9144000"/>
          </a:xfrm>
          <a:prstGeom prst="rect">
            <a:avLst/>
          </a:prstGeom>
        </p:spPr>
      </p:pic>
      <p:sp>
        <p:nvSpPr>
          <p:cNvPr id="23" name="Text Placeholder 25"/>
          <p:cNvSpPr>
            <a:spLocks noGrp="1"/>
          </p:cNvSpPr>
          <p:nvPr>
            <p:ph type="body" sz="quarter" idx="10" hasCustomPrompt="1"/>
          </p:nvPr>
        </p:nvSpPr>
        <p:spPr>
          <a:xfrm>
            <a:off x="3945467" y="745067"/>
            <a:ext cx="8365067"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Blank_statem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2" y="0"/>
            <a:ext cx="16246137" cy="9144000"/>
          </a:xfrm>
          <a:prstGeom prst="rect">
            <a:avLst/>
          </a:prstGeom>
        </p:spPr>
      </p:pic>
      <p:sp>
        <p:nvSpPr>
          <p:cNvPr id="23" name="Text Placeholder 25"/>
          <p:cNvSpPr>
            <a:spLocks noGrp="1"/>
          </p:cNvSpPr>
          <p:nvPr>
            <p:ph type="body" sz="quarter" idx="10" hasCustomPrompt="1"/>
          </p:nvPr>
        </p:nvSpPr>
        <p:spPr>
          <a:xfrm>
            <a:off x="3810000" y="745067"/>
            <a:ext cx="8636001" cy="7653866"/>
          </a:xfrm>
          <a:prstGeom prst="rect">
            <a:avLst/>
          </a:prstGeom>
        </p:spPr>
        <p:txBody>
          <a:bodyPr wrap="square" lIns="0" tIns="0" rIns="0" bIns="0" anchor="ctr" anchorCtr="0">
            <a:normAutofit/>
          </a:bodyPr>
          <a:lstStyle>
            <a:lvl1pPr marL="0" indent="0" algn="ctr">
              <a:lnSpc>
                <a:spcPct val="100000"/>
              </a:lnSpc>
              <a:spcBef>
                <a:spcPts val="0"/>
              </a:spcBef>
              <a:buNone/>
              <a:defRPr sz="8800" b="0" i="0" spc="-451" baseline="0">
                <a:solidFill>
                  <a:schemeClr val="accent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Blank_statement">
    <p:spTree>
      <p:nvGrpSpPr>
        <p:cNvPr id="1" name=""/>
        <p:cNvGrpSpPr/>
        <p:nvPr/>
      </p:nvGrpSpPr>
      <p:grpSpPr>
        <a:xfrm>
          <a:off x="0" y="0"/>
          <a:ext cx="0" cy="0"/>
          <a:chOff x="0" y="0"/>
          <a:chExt cx="0" cy="0"/>
        </a:xfrm>
      </p:grpSpPr>
      <p:sp>
        <p:nvSpPr>
          <p:cNvPr id="5" name="Rectangle 4"/>
          <p:cNvSpPr/>
          <p:nvPr userDrawn="1"/>
        </p:nvSpPr>
        <p:spPr>
          <a:xfrm>
            <a:off x="0" y="0"/>
            <a:ext cx="16256000" cy="9144000"/>
          </a:xfrm>
          <a:prstGeom prst="rect">
            <a:avLst/>
          </a:prstGeom>
          <a:gradFill>
            <a:gsLst>
              <a:gs pos="33000">
                <a:srgbClr val="2D3293"/>
              </a:gs>
              <a:gs pos="99000">
                <a:schemeClr val="accent2"/>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3" y="0"/>
            <a:ext cx="16246135" cy="9144000"/>
          </a:xfrm>
          <a:prstGeom prst="rect">
            <a:avLst/>
          </a:prstGeom>
        </p:spPr>
      </p:pic>
      <p:sp>
        <p:nvSpPr>
          <p:cNvPr id="23" name="Text Placeholder 25"/>
          <p:cNvSpPr>
            <a:spLocks noGrp="1"/>
          </p:cNvSpPr>
          <p:nvPr>
            <p:ph type="body" sz="quarter" idx="10" hasCustomPrompt="1"/>
          </p:nvPr>
        </p:nvSpPr>
        <p:spPr>
          <a:xfrm>
            <a:off x="3547534" y="1278467"/>
            <a:ext cx="9160933" cy="6587067"/>
          </a:xfrm>
          <a:prstGeom prst="rect">
            <a:avLst/>
          </a:prstGeom>
        </p:spPr>
        <p:txBody>
          <a:bodyPr wrap="square" lIns="0" tIns="0" rIns="0" bIns="0" anchor="ctr" anchorCtr="0">
            <a:normAutofit/>
          </a:bodyPr>
          <a:lstStyle>
            <a:lvl1pPr marL="0" indent="0" algn="ctr">
              <a:lnSpc>
                <a:spcPct val="100000"/>
              </a:lnSpc>
              <a:spcBef>
                <a:spcPts val="0"/>
              </a:spcBef>
              <a:buNone/>
              <a:defRPr sz="7200" b="0"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12" name="Rectangle 11"/>
          <p:cNvSpPr/>
          <p:nvPr userDrawn="1"/>
        </p:nvSpPr>
        <p:spPr>
          <a:xfrm>
            <a:off x="0" y="0"/>
            <a:ext cx="16256000" cy="9144000"/>
          </a:xfrm>
          <a:prstGeom prst="rect">
            <a:avLst/>
          </a:prstGeom>
          <a:gradFill>
            <a:gsLst>
              <a:gs pos="33000">
                <a:schemeClr val="accent5"/>
              </a:gs>
              <a:gs pos="100000">
                <a:schemeClr val="accent3"/>
              </a:gs>
            </a:gsLst>
            <a:lin ang="3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10800000">
            <a:off x="436085" y="815901"/>
            <a:ext cx="1012668" cy="867551"/>
          </a:xfrm>
          <a:prstGeom prst="rect">
            <a:avLst/>
          </a:prstGeom>
          <a:noFill/>
          <a:effectLst/>
        </p:spPr>
      </p:pic>
      <p:sp>
        <p:nvSpPr>
          <p:cNvPr id="4" name="Text Placeholder 25"/>
          <p:cNvSpPr>
            <a:spLocks noGrp="1"/>
          </p:cNvSpPr>
          <p:nvPr>
            <p:ph type="body" sz="quarter" idx="10" hasCustomPrompt="1"/>
          </p:nvPr>
        </p:nvSpPr>
        <p:spPr>
          <a:xfrm>
            <a:off x="999060" y="956202"/>
            <a:ext cx="10487597" cy="5436228"/>
          </a:xfrm>
          <a:prstGeom prst="rect">
            <a:avLst/>
          </a:prstGeom>
        </p:spPr>
        <p:txBody>
          <a:bodyPr wrap="square" lIns="0" tIns="0" rIns="0" bIns="0" anchor="ctr" anchorCtr="0">
            <a:normAutofit/>
          </a:bodyPr>
          <a:lstStyle>
            <a:lvl1pPr marL="0" indent="0" algn="r">
              <a:lnSpc>
                <a:spcPct val="85000"/>
              </a:lnSpc>
              <a:spcBef>
                <a:spcPts val="0"/>
              </a:spcBef>
              <a:buNone/>
              <a:defRPr sz="8000" b="1" i="0" spc="-451"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5" name="Text Placeholder 25"/>
          <p:cNvSpPr>
            <a:spLocks noGrp="1"/>
          </p:cNvSpPr>
          <p:nvPr>
            <p:ph type="body" sz="quarter" idx="11" hasCustomPrompt="1"/>
          </p:nvPr>
        </p:nvSpPr>
        <p:spPr>
          <a:xfrm>
            <a:off x="11991084" y="4572000"/>
            <a:ext cx="3851149" cy="872281"/>
          </a:xfrm>
          <a:prstGeom prst="rect">
            <a:avLst/>
          </a:prstGeom>
        </p:spPr>
        <p:txBody>
          <a:bodyPr wrap="square" lIns="0" tIns="0" rIns="0" bIns="0" anchor="b" anchorCtr="0">
            <a:normAutofit/>
          </a:bodyPr>
          <a:lstStyle>
            <a:lvl1pPr marL="0" indent="0" algn="l">
              <a:spcBef>
                <a:spcPts val="0"/>
              </a:spcBef>
              <a:buNone/>
              <a:defRPr sz="4800" b="0" i="1"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Cicero, 45 BC</a:t>
            </a:r>
          </a:p>
        </p:txBody>
      </p:sp>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flipV="1">
            <a:off x="14230671" y="-414216"/>
            <a:ext cx="1615589" cy="2423383"/>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flipV="1">
            <a:off x="409739" y="6025863"/>
            <a:ext cx="1615589" cy="2423383"/>
          </a:xfrm>
          <a:prstGeom prst="rect">
            <a:avLst/>
          </a:prstGeom>
        </p:spPr>
      </p:pic>
      <p:sp>
        <p:nvSpPr>
          <p:cNvPr id="20" name="Rectangle 19"/>
          <p:cNvSpPr/>
          <p:nvPr userDrawn="1"/>
        </p:nvSpPr>
        <p:spPr>
          <a:xfrm>
            <a:off x="0" y="8026400"/>
            <a:ext cx="16256000" cy="1117600"/>
          </a:xfrm>
          <a:prstGeom prst="rect">
            <a:avLst/>
          </a:prstGeom>
          <a:solidFill>
            <a:schemeClr val="bg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492499" y="8197313"/>
            <a:ext cx="1171863" cy="813671"/>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sp>
        <p:nvSpPr>
          <p:cNvPr id="16" name="Footer Placeholder 9"/>
          <p:cNvSpPr>
            <a:spLocks noGrp="1"/>
          </p:cNvSpPr>
          <p:nvPr>
            <p:ph type="ftr" sz="quarter" idx="18"/>
          </p:nvPr>
        </p:nvSpPr>
        <p:spPr>
          <a:xfrm>
            <a:off x="7246916" y="8416031"/>
            <a:ext cx="8290521" cy="376237"/>
          </a:xfrm>
        </p:spPr>
        <p:txBody>
          <a:bodyPr>
            <a:normAutofit/>
          </a:bodyPr>
          <a:lstStyle>
            <a:lvl1pPr algn="r">
              <a:defRPr sz="1600" b="0" i="0" spc="0">
                <a:solidFill>
                  <a:schemeClr val="bg2">
                    <a:lumMod val="50000"/>
                  </a:schemeClr>
                </a:solidFill>
                <a:latin typeface="Open Sans Light" charset="0"/>
                <a:ea typeface="Open Sans Light" charset="0"/>
                <a:cs typeface="Open Sans Light" charset="0"/>
              </a:defRPr>
            </a:lvl1pPr>
          </a:lstStyle>
          <a:p>
            <a:r>
              <a:rPr lang="en-US"/>
              <a:t>OpenAIRE @ EOSC | RDA  | Berlin | 23rd March 2018</a:t>
            </a:r>
          </a:p>
        </p:txBody>
      </p:sp>
      <p:sp>
        <p:nvSpPr>
          <p:cNvPr id="17"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spTree>
    <p:extLst>
      <p:ext uri="{BB962C8B-B14F-4D97-AF65-F5344CB8AC3E}">
        <p14:creationId xmlns:p14="http://schemas.microsoft.com/office/powerpoint/2010/main" val="1492086713"/>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s">
    <p:spTree>
      <p:nvGrpSpPr>
        <p:cNvPr id="1" name=""/>
        <p:cNvGrpSpPr/>
        <p:nvPr/>
      </p:nvGrpSpPr>
      <p:grpSpPr>
        <a:xfrm>
          <a:off x="0" y="0"/>
          <a:ext cx="0" cy="0"/>
          <a:chOff x="0" y="0"/>
          <a:chExt cx="0" cy="0"/>
        </a:xfrm>
      </p:grpSpPr>
      <p:sp>
        <p:nvSpPr>
          <p:cNvPr id="12" name="Rectangle 11"/>
          <p:cNvSpPr/>
          <p:nvPr userDrawn="1"/>
        </p:nvSpPr>
        <p:spPr>
          <a:xfrm>
            <a:off x="0" y="0"/>
            <a:ext cx="16256000" cy="9144000"/>
          </a:xfrm>
          <a:prstGeom prst="rect">
            <a:avLst/>
          </a:prstGeom>
          <a:gradFill>
            <a:gsLst>
              <a:gs pos="33000">
                <a:schemeClr val="accent5"/>
              </a:gs>
              <a:gs pos="100000">
                <a:schemeClr val="accent3"/>
              </a:gs>
            </a:gsLst>
            <a:lin ang="3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flipV="1">
            <a:off x="409739" y="6025863"/>
            <a:ext cx="1615589" cy="2423383"/>
          </a:xfrm>
          <a:prstGeom prst="rect">
            <a:avLst/>
          </a:prstGeom>
        </p:spPr>
      </p:pic>
      <p:sp>
        <p:nvSpPr>
          <p:cNvPr id="20" name="Rectangle 19"/>
          <p:cNvSpPr/>
          <p:nvPr userDrawn="1"/>
        </p:nvSpPr>
        <p:spPr>
          <a:xfrm>
            <a:off x="0" y="8026400"/>
            <a:ext cx="16256000" cy="1117600"/>
          </a:xfrm>
          <a:prstGeom prst="rect">
            <a:avLst/>
          </a:prstGeom>
          <a:solidFill>
            <a:schemeClr val="bg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32" name="Picture 3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V="1">
            <a:off x="14236514" y="-419529"/>
            <a:ext cx="1615589" cy="2423383"/>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800000">
            <a:off x="774898" y="1067627"/>
            <a:ext cx="1554806" cy="1332000"/>
          </a:xfrm>
          <a:prstGeom prst="rect">
            <a:avLst/>
          </a:prstGeom>
        </p:spPr>
      </p:pic>
      <p:pic>
        <p:nvPicPr>
          <p:cNvPr id="38" name="Picture 3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0800000">
            <a:off x="8210592" y="1248225"/>
            <a:ext cx="1061902" cy="909729"/>
          </a:xfrm>
          <a:prstGeom prst="rect">
            <a:avLst/>
          </a:prstGeom>
        </p:spPr>
      </p:pic>
      <p:sp>
        <p:nvSpPr>
          <p:cNvPr id="4" name="Text Placeholder 25"/>
          <p:cNvSpPr>
            <a:spLocks noGrp="1"/>
          </p:cNvSpPr>
          <p:nvPr>
            <p:ph type="body" sz="quarter" idx="10" hasCustomPrompt="1"/>
          </p:nvPr>
        </p:nvSpPr>
        <p:spPr>
          <a:xfrm>
            <a:off x="1715400" y="1599957"/>
            <a:ext cx="5554689" cy="3925164"/>
          </a:xfrm>
          <a:prstGeom prst="rect">
            <a:avLst/>
          </a:prstGeom>
        </p:spPr>
        <p:txBody>
          <a:bodyPr wrap="square" lIns="0" tIns="0" rIns="0" bIns="0" anchor="ctr" anchorCtr="0">
            <a:normAutofit/>
          </a:bodyPr>
          <a:lstStyle>
            <a:lvl1pPr marL="0" indent="0" algn="r">
              <a:lnSpc>
                <a:spcPct val="85000"/>
              </a:lnSpc>
              <a:spcBef>
                <a:spcPts val="0"/>
              </a:spcBef>
              <a:buNone/>
              <a:defRPr sz="36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a:t>
            </a:r>
          </a:p>
        </p:txBody>
      </p:sp>
      <p:sp>
        <p:nvSpPr>
          <p:cNvPr id="34" name="Text Placeholder 25"/>
          <p:cNvSpPr>
            <a:spLocks noGrp="1"/>
          </p:cNvSpPr>
          <p:nvPr>
            <p:ph type="body" sz="quarter" idx="19" hasCustomPrompt="1"/>
          </p:nvPr>
        </p:nvSpPr>
        <p:spPr>
          <a:xfrm>
            <a:off x="8940659" y="1599957"/>
            <a:ext cx="5554689" cy="3925164"/>
          </a:xfrm>
          <a:prstGeom prst="rect">
            <a:avLst/>
          </a:prstGeom>
        </p:spPr>
        <p:txBody>
          <a:bodyPr wrap="square" lIns="0" tIns="0" rIns="0" bIns="0" anchor="ctr" anchorCtr="0">
            <a:normAutofit/>
          </a:bodyPr>
          <a:lstStyle>
            <a:lvl1pPr marL="0" indent="0" algn="l">
              <a:lnSpc>
                <a:spcPct val="85000"/>
              </a:lnSpc>
              <a:spcBef>
                <a:spcPts val="0"/>
              </a:spcBef>
              <a:buNone/>
              <a:defRPr sz="36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Donec</a:t>
            </a:r>
            <a:r>
              <a:rPr lang="en-US" dirty="0"/>
              <a:t> </a:t>
            </a:r>
            <a:r>
              <a:rPr lang="en-US" dirty="0" err="1"/>
              <a:t>pede</a:t>
            </a:r>
            <a:r>
              <a:rPr lang="en-US" dirty="0"/>
              <a:t> </a:t>
            </a:r>
            <a:r>
              <a:rPr lang="en-US" dirty="0" err="1"/>
              <a:t>justo</a:t>
            </a:r>
            <a:r>
              <a:rPr lang="en-US" dirty="0"/>
              <a:t>, </a:t>
            </a:r>
            <a:r>
              <a:rPr lang="en-US" dirty="0" err="1"/>
              <a:t>fringilla</a:t>
            </a:r>
            <a:r>
              <a:rPr lang="en-US" dirty="0"/>
              <a:t> </a:t>
            </a:r>
            <a:r>
              <a:rPr lang="en-US" dirty="0" err="1"/>
              <a:t>vel</a:t>
            </a:r>
            <a:r>
              <a:rPr lang="en-US" dirty="0"/>
              <a:t>, </a:t>
            </a:r>
            <a:r>
              <a:rPr lang="en-US" dirty="0" err="1"/>
              <a:t>aliquet</a:t>
            </a:r>
            <a:r>
              <a:rPr lang="en-US" dirty="0"/>
              <a:t> </a:t>
            </a:r>
            <a:r>
              <a:rPr lang="en-US" dirty="0" err="1"/>
              <a:t>nec</a:t>
            </a:r>
            <a:r>
              <a:rPr lang="en-US" dirty="0"/>
              <a:t>, </a:t>
            </a:r>
            <a:r>
              <a:rPr lang="en-US" dirty="0" err="1"/>
              <a:t>vulputate</a:t>
            </a:r>
            <a:r>
              <a:rPr lang="en-US" dirty="0"/>
              <a:t> </a:t>
            </a:r>
            <a:r>
              <a:rPr lang="en-US" dirty="0" err="1"/>
              <a:t>eget</a:t>
            </a:r>
            <a:r>
              <a:rPr lang="en-US" dirty="0"/>
              <a:t>, </a:t>
            </a:r>
            <a:r>
              <a:rPr lang="en-US" dirty="0" err="1"/>
              <a:t>arcu</a:t>
            </a:r>
            <a:r>
              <a:rPr lang="en-US" dirty="0"/>
              <a:t>. </a:t>
            </a:r>
            <a:r>
              <a:rPr lang="en-US" dirty="0" err="1"/>
              <a:t>Nullam</a:t>
            </a:r>
            <a:r>
              <a:rPr lang="en-US" dirty="0"/>
              <a:t> dictum </a:t>
            </a:r>
            <a:r>
              <a:rPr lang="en-US" dirty="0" err="1"/>
              <a:t>felis</a:t>
            </a:r>
            <a:r>
              <a:rPr lang="en-US" dirty="0"/>
              <a:t> </a:t>
            </a:r>
            <a:r>
              <a:rPr lang="en-US" dirty="0" err="1"/>
              <a:t>eu</a:t>
            </a:r>
            <a:r>
              <a:rPr lang="en-US" dirty="0"/>
              <a:t> </a:t>
            </a:r>
            <a:r>
              <a:rPr lang="en-US" dirty="0" err="1"/>
              <a:t>pede</a:t>
            </a:r>
            <a:r>
              <a:rPr lang="en-US" dirty="0"/>
              <a:t> </a:t>
            </a:r>
            <a:r>
              <a:rPr lang="en-US" dirty="0" err="1"/>
              <a:t>mollis</a:t>
            </a:r>
            <a:r>
              <a:rPr lang="en-US" dirty="0"/>
              <a:t> </a:t>
            </a:r>
            <a:r>
              <a:rPr lang="en-US" dirty="0" err="1"/>
              <a:t>pretium</a:t>
            </a:r>
            <a:r>
              <a:rPr lang="en-US" dirty="0"/>
              <a:t>.</a:t>
            </a:r>
          </a:p>
        </p:txBody>
      </p:sp>
      <p:sp>
        <p:nvSpPr>
          <p:cNvPr id="35" name="Text Placeholder 25"/>
          <p:cNvSpPr>
            <a:spLocks noGrp="1"/>
          </p:cNvSpPr>
          <p:nvPr>
            <p:ph type="body" sz="quarter" idx="20" hasCustomPrompt="1"/>
          </p:nvPr>
        </p:nvSpPr>
        <p:spPr>
          <a:xfrm>
            <a:off x="9461046" y="5525120"/>
            <a:ext cx="3720780" cy="609601"/>
          </a:xfrm>
          <a:prstGeom prst="rect">
            <a:avLst/>
          </a:prstGeom>
        </p:spPr>
        <p:txBody>
          <a:bodyPr wrap="square" lIns="0" tIns="180000" rIns="0" bIns="0" anchor="t" anchorCtr="0">
            <a:normAutofit/>
          </a:bodyPr>
          <a:lstStyle>
            <a:lvl1pPr marL="0" indent="0" algn="ctr">
              <a:spcBef>
                <a:spcPts val="0"/>
              </a:spcBef>
              <a:buNone/>
              <a:defRPr sz="3200" b="0" i="1" spc="-15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Cicero, 45BC</a:t>
            </a:r>
          </a:p>
        </p:txBody>
      </p:sp>
      <p:sp>
        <p:nvSpPr>
          <p:cNvPr id="5" name="Text Placeholder 25"/>
          <p:cNvSpPr>
            <a:spLocks noGrp="1"/>
          </p:cNvSpPr>
          <p:nvPr>
            <p:ph type="body" sz="quarter" idx="11" hasCustomPrompt="1"/>
          </p:nvPr>
        </p:nvSpPr>
        <p:spPr>
          <a:xfrm>
            <a:off x="3250819" y="5525120"/>
            <a:ext cx="3690914" cy="609601"/>
          </a:xfrm>
          <a:prstGeom prst="rect">
            <a:avLst/>
          </a:prstGeom>
        </p:spPr>
        <p:txBody>
          <a:bodyPr wrap="square" lIns="0" tIns="180000" rIns="0" bIns="0" anchor="t" anchorCtr="0">
            <a:normAutofit/>
          </a:bodyPr>
          <a:lstStyle>
            <a:lvl1pPr marL="0" indent="0" algn="ctr">
              <a:spcBef>
                <a:spcPts val="0"/>
              </a:spcBef>
              <a:buNone/>
              <a:defRPr sz="3200" b="0" i="1" spc="-15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Cicero, 45BC</a:t>
            </a:r>
          </a:p>
        </p:txBody>
      </p:sp>
      <p:sp>
        <p:nvSpPr>
          <p:cNvPr id="42" name="Footer Placeholder 9"/>
          <p:cNvSpPr>
            <a:spLocks noGrp="1"/>
          </p:cNvSpPr>
          <p:nvPr>
            <p:ph type="ftr" sz="quarter" idx="18"/>
          </p:nvPr>
        </p:nvSpPr>
        <p:spPr>
          <a:xfrm>
            <a:off x="7246916" y="8416031"/>
            <a:ext cx="8290521" cy="376237"/>
          </a:xfrm>
        </p:spPr>
        <p:txBody>
          <a:bodyPr>
            <a:normAutofit/>
          </a:bodyPr>
          <a:lstStyle>
            <a:lvl1pPr algn="r">
              <a:defRPr sz="1600" b="0" i="0" spc="0">
                <a:solidFill>
                  <a:schemeClr val="bg2">
                    <a:lumMod val="50000"/>
                  </a:schemeClr>
                </a:solidFill>
                <a:latin typeface="Calibri" charset="0"/>
                <a:ea typeface="Calibri" charset="0"/>
                <a:cs typeface="Calibri" charset="0"/>
              </a:defRPr>
            </a:lvl1pPr>
          </a:lstStyle>
          <a:p>
            <a:r>
              <a:rPr lang="en-US"/>
              <a:t>OpenAIRE @ EOSC | RDA  | Berlin | 23rd March 2018</a:t>
            </a:r>
          </a:p>
        </p:txBody>
      </p:sp>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050061142"/>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nalyze">
    <p:spTree>
      <p:nvGrpSpPr>
        <p:cNvPr id="1" name=""/>
        <p:cNvGrpSpPr/>
        <p:nvPr/>
      </p:nvGrpSpPr>
      <p:grpSpPr>
        <a:xfrm>
          <a:off x="0" y="0"/>
          <a:ext cx="0" cy="0"/>
          <a:chOff x="0" y="0"/>
          <a:chExt cx="0" cy="0"/>
        </a:xfrm>
      </p:grpSpPr>
      <p:grpSp>
        <p:nvGrpSpPr>
          <p:cNvPr id="35" name="Group 34"/>
          <p:cNvGrpSpPr/>
          <p:nvPr userDrawn="1"/>
        </p:nvGrpSpPr>
        <p:grpSpPr>
          <a:xfrm>
            <a:off x="4977114" y="3355141"/>
            <a:ext cx="1461541" cy="255212"/>
            <a:chOff x="4977114" y="3355141"/>
            <a:chExt cx="1461541" cy="255212"/>
          </a:xfrm>
        </p:grpSpPr>
        <p:cxnSp>
          <p:nvCxnSpPr>
            <p:cNvPr id="10" name="Straight Connector 9"/>
            <p:cNvCxnSpPr/>
            <p:nvPr userDrawn="1"/>
          </p:nvCxnSpPr>
          <p:spPr>
            <a:xfrm>
              <a:off x="4977114" y="3355141"/>
              <a:ext cx="1206329"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12" name="Straight Connector 11"/>
            <p:cNvCxnSpPr/>
            <p:nvPr userDrawn="1"/>
          </p:nvCxnSpPr>
          <p:spPr>
            <a:xfrm>
              <a:off x="6183443" y="3355141"/>
              <a:ext cx="255212" cy="255212"/>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grpSp>
        <p:nvGrpSpPr>
          <p:cNvPr id="36" name="Group 35"/>
          <p:cNvGrpSpPr/>
          <p:nvPr userDrawn="1"/>
        </p:nvGrpSpPr>
        <p:grpSpPr>
          <a:xfrm rot="10800000" flipH="1">
            <a:off x="4963180" y="5245881"/>
            <a:ext cx="1866955" cy="657494"/>
            <a:chOff x="5150967" y="3355141"/>
            <a:chExt cx="1488828" cy="157687"/>
          </a:xfrm>
        </p:grpSpPr>
        <p:cxnSp>
          <p:nvCxnSpPr>
            <p:cNvPr id="37" name="Straight Connector 36"/>
            <p:cNvCxnSpPr/>
            <p:nvPr userDrawn="1"/>
          </p:nvCxnSpPr>
          <p:spPr>
            <a:xfrm rot="10800000" flipH="1">
              <a:off x="5150967" y="3355141"/>
              <a:ext cx="1032476"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38" name="Straight Connector 37"/>
            <p:cNvCxnSpPr/>
            <p:nvPr userDrawn="1"/>
          </p:nvCxnSpPr>
          <p:spPr>
            <a:xfrm rot="10800000" flipH="1" flipV="1">
              <a:off x="6183443" y="3355141"/>
              <a:ext cx="456352" cy="157687"/>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sp>
        <p:nvSpPr>
          <p:cNvPr id="41" name="Text Placeholder 15"/>
          <p:cNvSpPr>
            <a:spLocks noGrp="1"/>
          </p:cNvSpPr>
          <p:nvPr>
            <p:ph type="body" sz="quarter" idx="27" hasCustomPrompt="1"/>
          </p:nvPr>
        </p:nvSpPr>
        <p:spPr>
          <a:xfrm>
            <a:off x="711200" y="5452946"/>
            <a:ext cx="4010702" cy="1963854"/>
          </a:xfrm>
          <a:prstGeom prst="rect">
            <a:avLst/>
          </a:prstGeom>
        </p:spPr>
        <p:txBody>
          <a:bodyPr lIns="0" tIns="72000" rIns="0" bIns="0" numCol="1" spcCol="720000" anchor="t" anchorCtr="0">
            <a:normAutofit/>
          </a:bodyPr>
          <a:lstStyle>
            <a:lvl1pPr marL="0" indent="0" algn="r">
              <a:buNone/>
              <a:defRPr sz="28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Cum </a:t>
            </a:r>
            <a:r>
              <a:rPr lang="en-US" dirty="0" err="1"/>
              <a:t>sociis</a:t>
            </a:r>
            <a:r>
              <a:rPr lang="en-US" dirty="0"/>
              <a:t> </a:t>
            </a:r>
            <a:r>
              <a:rPr lang="en-US" dirty="0" err="1"/>
              <a:t>natoque</a:t>
            </a:r>
            <a:r>
              <a:rPr lang="en-US" dirty="0"/>
              <a:t> </a:t>
            </a:r>
            <a:r>
              <a:rPr lang="en-US" dirty="0" err="1"/>
              <a:t>penatibus</a:t>
            </a:r>
            <a:r>
              <a:rPr lang="en-US" dirty="0"/>
              <a:t> et </a:t>
            </a:r>
            <a:r>
              <a:rPr lang="en-US" dirty="0" err="1"/>
              <a:t>magnis</a:t>
            </a:r>
            <a:r>
              <a:rPr lang="en-US" dirty="0"/>
              <a:t> dis parturient.,</a:t>
            </a:r>
          </a:p>
        </p:txBody>
      </p:sp>
      <p:sp>
        <p:nvSpPr>
          <p:cNvPr id="42" name="Text Placeholder 15"/>
          <p:cNvSpPr>
            <a:spLocks noGrp="1"/>
          </p:cNvSpPr>
          <p:nvPr>
            <p:ph type="body" sz="quarter" idx="28" hasCustomPrompt="1"/>
          </p:nvPr>
        </p:nvSpPr>
        <p:spPr>
          <a:xfrm>
            <a:off x="11399735" y="5185718"/>
            <a:ext cx="4010702" cy="2031862"/>
          </a:xfrm>
          <a:prstGeom prst="rect">
            <a:avLst/>
          </a:prstGeom>
        </p:spPr>
        <p:txBody>
          <a:bodyPr lIns="0" tIns="72000" rIns="0" bIns="0" numCol="1" spcCol="720000" anchor="t" anchorCtr="0">
            <a:normAutofit/>
          </a:bodyPr>
          <a:lstStyle>
            <a:lvl1pPr marL="0" indent="0" algn="l">
              <a:buNone/>
              <a:defRPr sz="26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Cum </a:t>
            </a:r>
            <a:r>
              <a:rPr lang="en-US" dirty="0" err="1"/>
              <a:t>sociis</a:t>
            </a:r>
            <a:r>
              <a:rPr lang="en-US" dirty="0"/>
              <a:t> </a:t>
            </a:r>
            <a:r>
              <a:rPr lang="en-US" dirty="0" err="1"/>
              <a:t>natoque</a:t>
            </a:r>
            <a:r>
              <a:rPr lang="en-US" dirty="0"/>
              <a:t> </a:t>
            </a:r>
            <a:r>
              <a:rPr lang="en-US" dirty="0" err="1"/>
              <a:t>penatibus</a:t>
            </a:r>
            <a:r>
              <a:rPr lang="en-US" dirty="0"/>
              <a:t> et </a:t>
            </a:r>
            <a:r>
              <a:rPr lang="en-US" dirty="0" err="1"/>
              <a:t>magnis</a:t>
            </a:r>
            <a:r>
              <a:rPr lang="en-US" dirty="0"/>
              <a:t> dis parturient </a:t>
            </a:r>
            <a:r>
              <a:rPr lang="en-US" dirty="0" err="1"/>
              <a:t>montes</a:t>
            </a:r>
            <a:r>
              <a:rPr lang="en-US" dirty="0"/>
              <a:t>, </a:t>
            </a:r>
            <a:r>
              <a:rPr lang="en-US" dirty="0" err="1"/>
              <a:t>nascetur</a:t>
            </a:r>
            <a:r>
              <a:rPr lang="en-US" dirty="0"/>
              <a:t> </a:t>
            </a:r>
            <a:r>
              <a:rPr lang="en-US" dirty="0" err="1"/>
              <a:t>ridiculus</a:t>
            </a:r>
            <a:r>
              <a:rPr lang="en-US" dirty="0"/>
              <a:t> mus.  </a:t>
            </a:r>
          </a:p>
        </p:txBody>
      </p:sp>
      <p:sp>
        <p:nvSpPr>
          <p:cNvPr id="43" name="Text Placeholder 15"/>
          <p:cNvSpPr>
            <a:spLocks noGrp="1"/>
          </p:cNvSpPr>
          <p:nvPr>
            <p:ph type="body" sz="quarter" idx="29" hasCustomPrompt="1"/>
          </p:nvPr>
        </p:nvSpPr>
        <p:spPr>
          <a:xfrm>
            <a:off x="11399735" y="2188518"/>
            <a:ext cx="4010702" cy="1892663"/>
          </a:xfrm>
          <a:prstGeom prst="rect">
            <a:avLst/>
          </a:prstGeom>
        </p:spPr>
        <p:txBody>
          <a:bodyPr lIns="0" tIns="72000" rIns="0" bIns="0" numCol="1" spcCol="720000" anchor="t" anchorCtr="0">
            <a:normAutofit/>
          </a:bodyPr>
          <a:lstStyle>
            <a:lvl1pPr marL="0" indent="0" algn="l">
              <a:buNone/>
              <a:defRPr sz="28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Cum </a:t>
            </a:r>
            <a:r>
              <a:rPr lang="en-US" dirty="0" err="1"/>
              <a:t>sociis</a:t>
            </a:r>
            <a:r>
              <a:rPr lang="en-US" dirty="0"/>
              <a:t> </a:t>
            </a:r>
            <a:r>
              <a:rPr lang="en-US" dirty="0" err="1"/>
              <a:t>natoque</a:t>
            </a:r>
            <a:r>
              <a:rPr lang="en-US" dirty="0"/>
              <a:t>. </a:t>
            </a:r>
          </a:p>
        </p:txBody>
      </p:sp>
      <p:grpSp>
        <p:nvGrpSpPr>
          <p:cNvPr id="44" name="Group 43"/>
          <p:cNvGrpSpPr/>
          <p:nvPr userDrawn="1"/>
        </p:nvGrpSpPr>
        <p:grpSpPr>
          <a:xfrm flipH="1">
            <a:off x="9317513" y="3011918"/>
            <a:ext cx="1756889" cy="941658"/>
            <a:chOff x="5435972" y="3355141"/>
            <a:chExt cx="1401055" cy="225838"/>
          </a:xfrm>
        </p:grpSpPr>
        <p:cxnSp>
          <p:nvCxnSpPr>
            <p:cNvPr id="45" name="Straight Connector 44"/>
            <p:cNvCxnSpPr/>
            <p:nvPr userDrawn="1"/>
          </p:nvCxnSpPr>
          <p:spPr>
            <a:xfrm>
              <a:off x="5435972" y="3355141"/>
              <a:ext cx="747470"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46" name="Straight Connector 45"/>
            <p:cNvCxnSpPr/>
            <p:nvPr userDrawn="1"/>
          </p:nvCxnSpPr>
          <p:spPr>
            <a:xfrm rot="10800000" flipH="1" flipV="1">
              <a:off x="6183443" y="3355141"/>
              <a:ext cx="653584" cy="225838"/>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sp>
        <p:nvSpPr>
          <p:cNvPr id="48" name="Text Placeholder 15"/>
          <p:cNvSpPr>
            <a:spLocks noGrp="1"/>
          </p:cNvSpPr>
          <p:nvPr>
            <p:ph type="body" sz="quarter" idx="30" hasCustomPrompt="1"/>
          </p:nvPr>
        </p:nvSpPr>
        <p:spPr>
          <a:xfrm>
            <a:off x="720000" y="1578919"/>
            <a:ext cx="4010703" cy="609600"/>
          </a:xfrm>
          <a:prstGeom prst="rect">
            <a:avLst/>
          </a:prstGeom>
        </p:spPr>
        <p:txBody>
          <a:bodyPr lIns="0" tIns="0" rIns="0" bIns="0" anchor="b" anchorCtr="0">
            <a:normAutofit/>
          </a:bodyPr>
          <a:lstStyle>
            <a:lvl1pPr marL="0" indent="0" algn="r">
              <a:buNone/>
              <a:defRPr sz="28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Science. Set Free. </a:t>
            </a:r>
          </a:p>
        </p:txBody>
      </p:sp>
      <p:sp>
        <p:nvSpPr>
          <p:cNvPr id="49" name="Text Placeholder 15"/>
          <p:cNvSpPr>
            <a:spLocks noGrp="1"/>
          </p:cNvSpPr>
          <p:nvPr>
            <p:ph type="body" sz="quarter" idx="31" hasCustomPrompt="1"/>
          </p:nvPr>
        </p:nvSpPr>
        <p:spPr>
          <a:xfrm>
            <a:off x="711200" y="2188519"/>
            <a:ext cx="4010702" cy="1892662"/>
          </a:xfrm>
          <a:prstGeom prst="rect">
            <a:avLst/>
          </a:prstGeom>
        </p:spPr>
        <p:txBody>
          <a:bodyPr lIns="0" tIns="72000" rIns="0" bIns="0" numCol="1" spcCol="720000" anchor="t" anchorCtr="0">
            <a:normAutofit/>
          </a:bodyPr>
          <a:lstStyle>
            <a:lvl1pPr marL="0" indent="0" algn="r">
              <a:buNone/>
              <a:defRPr sz="2800" b="0" i="0" spc="-150"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Cum </a:t>
            </a:r>
            <a:r>
              <a:rPr lang="en-US" dirty="0" err="1"/>
              <a:t>sociis</a:t>
            </a:r>
            <a:r>
              <a:rPr lang="en-US" dirty="0"/>
              <a:t> </a:t>
            </a:r>
            <a:r>
              <a:rPr lang="en-US" dirty="0" err="1"/>
              <a:t>natoque</a:t>
            </a:r>
            <a:r>
              <a:rPr lang="en-US" dirty="0"/>
              <a:t>. </a:t>
            </a:r>
          </a:p>
        </p:txBody>
      </p:sp>
      <p:sp>
        <p:nvSpPr>
          <p:cNvPr id="50" name="Text Placeholder 15"/>
          <p:cNvSpPr>
            <a:spLocks noGrp="1"/>
          </p:cNvSpPr>
          <p:nvPr>
            <p:ph type="body" sz="quarter" idx="32" hasCustomPrompt="1"/>
          </p:nvPr>
        </p:nvSpPr>
        <p:spPr>
          <a:xfrm>
            <a:off x="720000" y="4843346"/>
            <a:ext cx="4010703" cy="609600"/>
          </a:xfrm>
          <a:prstGeom prst="rect">
            <a:avLst/>
          </a:prstGeom>
        </p:spPr>
        <p:txBody>
          <a:bodyPr lIns="0" tIns="0" rIns="0" bIns="0" anchor="b" anchorCtr="0">
            <a:normAutofit/>
          </a:bodyPr>
          <a:lstStyle>
            <a:lvl1pPr marL="0" indent="0" algn="r">
              <a:buNone/>
              <a:defRPr sz="2800" b="1" i="0" spc="-151" baseline="0">
                <a:solidFill>
                  <a:schemeClr val="accent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Science. Set Free. </a:t>
            </a:r>
          </a:p>
        </p:txBody>
      </p:sp>
      <p:sp>
        <p:nvSpPr>
          <p:cNvPr id="51" name="Text Placeholder 15"/>
          <p:cNvSpPr>
            <a:spLocks noGrp="1"/>
          </p:cNvSpPr>
          <p:nvPr>
            <p:ph type="body" sz="quarter" idx="33" hasCustomPrompt="1"/>
          </p:nvPr>
        </p:nvSpPr>
        <p:spPr>
          <a:xfrm>
            <a:off x="11399734" y="1578919"/>
            <a:ext cx="4010703" cy="609600"/>
          </a:xfrm>
          <a:prstGeom prst="rect">
            <a:avLst/>
          </a:prstGeom>
        </p:spPr>
        <p:txBody>
          <a:bodyPr lIns="0" tIns="0" rIns="0" bIns="0" anchor="b" anchorCtr="0">
            <a:normAutofit/>
          </a:bodyPr>
          <a:lstStyle>
            <a:lvl1pPr marL="0" indent="0" algn="l">
              <a:buNone/>
              <a:defRPr sz="2800" b="1" i="0" spc="-151" baseline="0">
                <a:solidFill>
                  <a:schemeClr val="accent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Science. Set Free. </a:t>
            </a:r>
          </a:p>
        </p:txBody>
      </p:sp>
      <p:grpSp>
        <p:nvGrpSpPr>
          <p:cNvPr id="52" name="Group 51"/>
          <p:cNvGrpSpPr/>
          <p:nvPr userDrawn="1"/>
        </p:nvGrpSpPr>
        <p:grpSpPr>
          <a:xfrm flipH="1" flipV="1">
            <a:off x="9814139" y="5741248"/>
            <a:ext cx="1260263" cy="405551"/>
            <a:chOff x="5533392" y="3355141"/>
            <a:chExt cx="905263" cy="255212"/>
          </a:xfrm>
        </p:grpSpPr>
        <p:cxnSp>
          <p:nvCxnSpPr>
            <p:cNvPr id="53" name="Straight Connector 52"/>
            <p:cNvCxnSpPr/>
            <p:nvPr userDrawn="1"/>
          </p:nvCxnSpPr>
          <p:spPr>
            <a:xfrm flipV="1">
              <a:off x="5533392" y="3355141"/>
              <a:ext cx="650050" cy="0"/>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54" name="Straight Connector 53"/>
            <p:cNvCxnSpPr/>
            <p:nvPr userDrawn="1"/>
          </p:nvCxnSpPr>
          <p:spPr>
            <a:xfrm>
              <a:off x="6183443" y="3355141"/>
              <a:ext cx="255212" cy="255212"/>
            </a:xfrm>
            <a:prstGeom prst="line">
              <a:avLst/>
            </a:prstGeom>
            <a:noFill/>
            <a:ln w="127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sp>
        <p:nvSpPr>
          <p:cNvPr id="57" name="Text Placeholder 15"/>
          <p:cNvSpPr>
            <a:spLocks noGrp="1"/>
          </p:cNvSpPr>
          <p:nvPr>
            <p:ph type="body" sz="quarter" idx="34" hasCustomPrompt="1"/>
          </p:nvPr>
        </p:nvSpPr>
        <p:spPr>
          <a:xfrm>
            <a:off x="11399734" y="4576118"/>
            <a:ext cx="4010703" cy="609600"/>
          </a:xfrm>
          <a:prstGeom prst="rect">
            <a:avLst/>
          </a:prstGeom>
        </p:spPr>
        <p:txBody>
          <a:bodyPr lIns="0" tIns="0" rIns="0" bIns="0" anchor="b" anchorCtr="0">
            <a:normAutofit/>
          </a:bodyPr>
          <a:lstStyle>
            <a:lvl1pPr marL="0" indent="0" algn="l">
              <a:buNone/>
              <a:defRPr sz="28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Science. Set Free. </a:t>
            </a:r>
          </a:p>
        </p:txBody>
      </p:sp>
      <p:pic>
        <p:nvPicPr>
          <p:cNvPr id="61" name="Picture 6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47872" y="2701698"/>
            <a:ext cx="3258477" cy="3715808"/>
          </a:xfrm>
          <a:prstGeom prst="rect">
            <a:avLst/>
          </a:prstGeom>
        </p:spPr>
      </p:pic>
      <p:sp>
        <p:nvSpPr>
          <p:cNvPr id="28" name="Text Placeholder 25"/>
          <p:cNvSpPr>
            <a:spLocks noGrp="1"/>
          </p:cNvSpPr>
          <p:nvPr>
            <p:ph type="body" sz="quarter" idx="10" hasCustomPrompt="1"/>
          </p:nvPr>
        </p:nvSpPr>
        <p:spPr>
          <a:xfrm>
            <a:off x="711199" y="408676"/>
            <a:ext cx="14699237" cy="1051824"/>
          </a:xfrm>
          <a:prstGeom prst="rect">
            <a:avLst/>
          </a:prstGeom>
        </p:spPr>
        <p:txBody>
          <a:bodyPr wrap="square" lIns="0" tIns="0" rIns="0" bIns="0" anchor="b" anchorCtr="0">
            <a:normAutofit/>
          </a:bodyPr>
          <a:lstStyle>
            <a:lvl1pPr marL="0" indent="0" algn="ctr">
              <a:lnSpc>
                <a:spcPct val="85000"/>
              </a:lnSpc>
              <a:spcBef>
                <a:spcPts val="0"/>
              </a:spcBef>
              <a:buNone/>
              <a:defRPr sz="54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p>
        </p:txBody>
      </p:sp>
      <p:pic>
        <p:nvPicPr>
          <p:cNvPr id="30" name="Picture 2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sp>
        <p:nvSpPr>
          <p:cNvPr id="33" name="Footer Placeholder 9"/>
          <p:cNvSpPr>
            <a:spLocks noGrp="1"/>
          </p:cNvSpPr>
          <p:nvPr>
            <p:ph type="ftr" sz="quarter" idx="18"/>
          </p:nvPr>
        </p:nvSpPr>
        <p:spPr>
          <a:xfrm>
            <a:off x="7246916" y="8551495"/>
            <a:ext cx="829052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Helvetica" charset="0"/>
                <a:ea typeface="Helvetica" charset="0"/>
                <a:cs typeface="Helvetica" charset="0"/>
              </a:defRPr>
            </a:lvl1pPr>
          </a:lstStyle>
          <a:p>
            <a:r>
              <a:rPr lang="it-IT" sz="1000" spc="-80" dirty="0">
                <a:solidFill>
                  <a:srgbClr val="000000"/>
                </a:solidFill>
              </a:rPr>
              <a:t>Università di Pisa, Corso di didattica trasversale (LABCD5) “Curare e conservare il dato per la ricerca” – 18 </a:t>
            </a:r>
            <a:r>
              <a:rPr lang="it-IT" sz="1000" spc="-80" dirty="0" err="1">
                <a:solidFill>
                  <a:srgbClr val="000000"/>
                </a:solidFill>
              </a:rPr>
              <a:t>Dic</a:t>
            </a:r>
            <a:r>
              <a:rPr lang="it-IT" sz="1000" spc="-80" dirty="0">
                <a:solidFill>
                  <a:srgbClr val="000000"/>
                </a:solidFill>
              </a:rPr>
              <a:t> 2018</a:t>
            </a:r>
            <a:endParaRPr lang="en-US" sz="1000" spc="-80" dirty="0">
              <a:solidFill>
                <a:srgbClr val="000000"/>
              </a:solidFill>
            </a:endParaRPr>
          </a:p>
        </p:txBody>
      </p:sp>
      <p:sp>
        <p:nvSpPr>
          <p:cNvPr id="34"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a:t>
            </a:fld>
            <a:endParaRPr lang="en-GB"/>
          </a:p>
        </p:txBody>
      </p:sp>
      <p:pic>
        <p:nvPicPr>
          <p:cNvPr id="39" name="Picture 3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40" name="Picture 3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167527539"/>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Blocks - Photo">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27583" y="0"/>
            <a:ext cx="4628417" cy="9155111"/>
          </a:xfrm>
          <a:prstGeom prst="rect">
            <a:avLst/>
          </a:prstGeom>
        </p:spPr>
      </p:pic>
      <p:sp>
        <p:nvSpPr>
          <p:cNvPr id="5" name="Text Placeholder 25"/>
          <p:cNvSpPr>
            <a:spLocks noGrp="1"/>
          </p:cNvSpPr>
          <p:nvPr>
            <p:ph type="body" sz="quarter" idx="10" hasCustomPrompt="1"/>
          </p:nvPr>
        </p:nvSpPr>
        <p:spPr>
          <a:xfrm>
            <a:off x="711200" y="552085"/>
            <a:ext cx="10210800" cy="908415"/>
          </a:xfrm>
          <a:prstGeom prst="rect">
            <a:avLst/>
          </a:prstGeom>
        </p:spPr>
        <p:txBody>
          <a:bodyPr wrap="square" lIns="0" tIns="0" rIns="0" bIns="0" anchor="b" anchorCtr="0">
            <a:noAutofit/>
          </a:bodyPr>
          <a:lstStyle>
            <a:lvl1pPr marL="0" indent="0" algn="l">
              <a:lnSpc>
                <a:spcPct val="85000"/>
              </a:lnSpc>
              <a:spcBef>
                <a:spcPts val="0"/>
              </a:spcBef>
              <a:buNone/>
              <a:defRPr sz="54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mn-lt"/>
              <a:ea typeface="+mn-ea"/>
              <a:cs typeface="+mn-cs"/>
              <a:sym typeface="Helvetica Light"/>
            </a:endParaRPr>
          </a:p>
        </p:txBody>
      </p:sp>
      <p:sp>
        <p:nvSpPr>
          <p:cNvPr id="19" name="Rectangle 18"/>
          <p:cNvSpPr/>
          <p:nvPr userDrawn="1"/>
        </p:nvSpPr>
        <p:spPr>
          <a:xfrm>
            <a:off x="11627582" y="-1"/>
            <a:ext cx="4689798" cy="9144000"/>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flipV="1">
            <a:off x="13821973" y="-500296"/>
            <a:ext cx="1933731" cy="2934324"/>
          </a:xfrm>
          <a:prstGeom prst="rect">
            <a:avLst/>
          </a:prstGeom>
        </p:spPr>
      </p:pic>
      <p:sp>
        <p:nvSpPr>
          <p:cNvPr id="17" name="Text Placeholder 15"/>
          <p:cNvSpPr>
            <a:spLocks noGrp="1"/>
          </p:cNvSpPr>
          <p:nvPr>
            <p:ph type="body" sz="quarter" idx="27" hasCustomPrompt="1"/>
          </p:nvPr>
        </p:nvSpPr>
        <p:spPr>
          <a:xfrm>
            <a:off x="711201" y="2167249"/>
            <a:ext cx="4851400" cy="2032000"/>
          </a:xfrm>
          <a:prstGeom prst="rect">
            <a:avLst/>
          </a:prstGeom>
        </p:spPr>
        <p:txBody>
          <a:bodyPr lIns="108000" tIns="108000" rIns="108000" bIns="108000" numCol="1" spcCol="720000" anchor="t" anchorCtr="0">
            <a:normAutofit/>
          </a:bodyPr>
          <a:lstStyle>
            <a:lvl1pPr marL="0" indent="0" algn="l">
              <a:buNone/>
              <a:defRPr sz="28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p>
        </p:txBody>
      </p:sp>
      <p:sp>
        <p:nvSpPr>
          <p:cNvPr id="33" name="Text Placeholder 15"/>
          <p:cNvSpPr>
            <a:spLocks noGrp="1"/>
          </p:cNvSpPr>
          <p:nvPr>
            <p:ph type="body" sz="quarter" idx="28" hasCustomPrompt="1"/>
          </p:nvPr>
        </p:nvSpPr>
        <p:spPr>
          <a:xfrm>
            <a:off x="6070600" y="2167249"/>
            <a:ext cx="4851400" cy="2032000"/>
          </a:xfrm>
          <a:prstGeom prst="rect">
            <a:avLst/>
          </a:prstGeom>
        </p:spPr>
        <p:txBody>
          <a:bodyPr lIns="108000" tIns="108000" rIns="108000" bIns="108000" numCol="1" spcCol="720000" anchor="t" anchorCtr="0">
            <a:normAutofit/>
          </a:bodyPr>
          <a:lstStyle>
            <a:lvl1pPr marL="0" indent="0" algn="l">
              <a:buNone/>
              <a:defRPr sz="28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a:t>
            </a:r>
          </a:p>
        </p:txBody>
      </p:sp>
      <p:sp>
        <p:nvSpPr>
          <p:cNvPr id="9" name="Rectangle 8"/>
          <p:cNvSpPr/>
          <p:nvPr userDrawn="1"/>
        </p:nvSpPr>
        <p:spPr>
          <a:xfrm>
            <a:off x="711200" y="2082800"/>
            <a:ext cx="4851401" cy="84449"/>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38" name="Rectangle 37"/>
          <p:cNvSpPr/>
          <p:nvPr userDrawn="1"/>
        </p:nvSpPr>
        <p:spPr>
          <a:xfrm>
            <a:off x="6070599" y="2082800"/>
            <a:ext cx="4851401" cy="84449"/>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39" name="Rectangle 38"/>
          <p:cNvSpPr/>
          <p:nvPr userDrawn="1"/>
        </p:nvSpPr>
        <p:spPr>
          <a:xfrm>
            <a:off x="711200" y="4578991"/>
            <a:ext cx="4851401" cy="84449"/>
          </a:xfrm>
          <a:prstGeom prst="rect">
            <a:avLst/>
          </a:prstGeom>
          <a:solidFill>
            <a:schemeClr val="accent1">
              <a:lumMod val="60000"/>
              <a:lumOff val="40000"/>
            </a:schemeClr>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0" name="Rectangle 39"/>
          <p:cNvSpPr/>
          <p:nvPr userDrawn="1"/>
        </p:nvSpPr>
        <p:spPr>
          <a:xfrm>
            <a:off x="6070599" y="4578991"/>
            <a:ext cx="4851401" cy="84449"/>
          </a:xfrm>
          <a:prstGeom prst="rect">
            <a:avLst/>
          </a:prstGeom>
          <a:solidFill>
            <a:schemeClr val="accent6"/>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Text Placeholder 15"/>
          <p:cNvSpPr>
            <a:spLocks noGrp="1"/>
          </p:cNvSpPr>
          <p:nvPr>
            <p:ph type="body" sz="quarter" idx="29" hasCustomPrompt="1"/>
          </p:nvPr>
        </p:nvSpPr>
        <p:spPr>
          <a:xfrm>
            <a:off x="711201" y="4661079"/>
            <a:ext cx="4851400" cy="2032000"/>
          </a:xfrm>
          <a:prstGeom prst="rect">
            <a:avLst/>
          </a:prstGeom>
        </p:spPr>
        <p:txBody>
          <a:bodyPr lIns="108000" tIns="108000" rIns="108000" bIns="108000" numCol="1" spcCol="720000" anchor="t" anchorCtr="0">
            <a:normAutofit/>
          </a:bodyPr>
          <a:lstStyle>
            <a:lvl1pPr marL="0" indent="0" algn="l">
              <a:buNone/>
              <a:defRPr sz="28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l-GR" dirty="0"/>
              <a:t>Ι</a:t>
            </a:r>
            <a:r>
              <a:rPr lang="en-US" dirty="0" err="1"/>
              <a:t>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ligula </a:t>
            </a:r>
            <a:r>
              <a:rPr lang="en-US" dirty="0" err="1"/>
              <a:t>eget</a:t>
            </a:r>
            <a:r>
              <a:rPr lang="en-US" dirty="0"/>
              <a:t> dolor. </a:t>
            </a:r>
          </a:p>
        </p:txBody>
      </p:sp>
      <p:sp>
        <p:nvSpPr>
          <p:cNvPr id="42" name="Text Placeholder 15"/>
          <p:cNvSpPr>
            <a:spLocks noGrp="1"/>
          </p:cNvSpPr>
          <p:nvPr>
            <p:ph type="body" sz="quarter" idx="30" hasCustomPrompt="1"/>
          </p:nvPr>
        </p:nvSpPr>
        <p:spPr>
          <a:xfrm>
            <a:off x="6070600" y="4661079"/>
            <a:ext cx="4851400" cy="2032000"/>
          </a:xfrm>
          <a:prstGeom prst="rect">
            <a:avLst/>
          </a:prstGeom>
        </p:spPr>
        <p:txBody>
          <a:bodyPr lIns="108000" tIns="108000" rIns="108000" bIns="108000" numCol="1" spcCol="720000" anchor="t" anchorCtr="0">
            <a:normAutofit/>
          </a:bodyPr>
          <a:lstStyle>
            <a:lvl1pPr marL="0" indent="0" algn="l">
              <a:buNone/>
              <a:defRPr sz="28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dolor.</a:t>
            </a:r>
            <a:r>
              <a:rPr lang="el-GR" dirty="0"/>
              <a:t> </a:t>
            </a:r>
            <a:r>
              <a:rPr lang="en-US" dirty="0" err="1"/>
              <a:t>ipsum</a:t>
            </a:r>
            <a:r>
              <a:rPr lang="en-US" dirty="0"/>
              <a:t> </a:t>
            </a:r>
          </a:p>
        </p:txBody>
      </p:sp>
      <p:sp>
        <p:nvSpPr>
          <p:cNvPr id="45" name="Footer Placeholder 9"/>
          <p:cNvSpPr>
            <a:spLocks noGrp="1"/>
          </p:cNvSpPr>
          <p:nvPr>
            <p:ph type="ftr" sz="quarter" idx="18"/>
          </p:nvPr>
        </p:nvSpPr>
        <p:spPr>
          <a:xfrm>
            <a:off x="4506556" y="8574271"/>
            <a:ext cx="8290521" cy="314045"/>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1"/>
                </a:solidFill>
                <a:latin typeface="Helvetica" charset="0"/>
                <a:ea typeface="Helvetica" charset="0"/>
                <a:cs typeface="Helvetica" charset="0"/>
              </a:defRPr>
            </a:lvl1pPr>
          </a:lstStyle>
          <a:p>
            <a:r>
              <a:rPr lang="it-IT" sz="1000" spc="-80" dirty="0">
                <a:solidFill>
                  <a:srgbClr val="000000"/>
                </a:solidFill>
              </a:rPr>
              <a:t>Università di Pisa, Corso di didattica trasversale (LABCD5) “Curare e conservare il dato per la ricerca” – 18 </a:t>
            </a:r>
            <a:r>
              <a:rPr lang="it-IT" sz="1000" spc="-80" dirty="0" err="1">
                <a:solidFill>
                  <a:srgbClr val="000000"/>
                </a:solidFill>
              </a:rPr>
              <a:t>Dic</a:t>
            </a:r>
            <a:r>
              <a:rPr lang="it-IT" sz="1000" spc="-80" dirty="0">
                <a:solidFill>
                  <a:srgbClr val="000000"/>
                </a:solidFill>
              </a:rPr>
              <a:t> 2018</a:t>
            </a:r>
            <a:endParaRPr lang="en-US" sz="1000" spc="-80" dirty="0">
              <a:solidFill>
                <a:srgbClr val="000000"/>
              </a:solidFill>
            </a:endParaRPr>
          </a:p>
        </p:txBody>
      </p:sp>
      <p:sp>
        <p:nvSpPr>
          <p:cNvPr id="20" name="Slide Number Placeholder 2"/>
          <p:cNvSpPr>
            <a:spLocks noGrp="1"/>
          </p:cNvSpPr>
          <p:nvPr>
            <p:ph type="sldNum" sz="quarter" idx="4"/>
          </p:nvPr>
        </p:nvSpPr>
        <p:spPr>
          <a:xfrm>
            <a:off x="15571303" y="8602293"/>
            <a:ext cx="508000" cy="376237"/>
          </a:xfrm>
          <a:prstGeom prst="rect">
            <a:avLst/>
          </a:prstGeom>
        </p:spPr>
        <p:txBody>
          <a:bodyPr vert="horz" lIns="91440" tIns="45720" rIns="91440" bIns="45720" rtlCol="0" anchor="ctr"/>
          <a:lstStyle>
            <a:lvl1pPr algn="r">
              <a:defRPr sz="1600" b="0" i="0">
                <a:solidFill>
                  <a:schemeClr val="bg1"/>
                </a:solidFill>
                <a:latin typeface="Helvetica" charset="0"/>
                <a:ea typeface="Helvetica" charset="0"/>
                <a:cs typeface="Helvetica" charset="0"/>
              </a:defRPr>
            </a:lvl1pPr>
          </a:lstStyle>
          <a:p>
            <a:fld id="{CA77D4BE-F539-D04A-8CB9-4B543B2D7FFD}" type="slidenum">
              <a:rPr lang="en-GB" smtClean="0"/>
              <a:pPr/>
              <a:t>‹N›</a:t>
            </a:fld>
            <a:endParaRPr lang="en-GB"/>
          </a:p>
        </p:txBody>
      </p:sp>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21" name="Picture 2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621002971"/>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Blocks">
    <p:spTree>
      <p:nvGrpSpPr>
        <p:cNvPr id="1" name=""/>
        <p:cNvGrpSpPr/>
        <p:nvPr/>
      </p:nvGrpSpPr>
      <p:grpSpPr>
        <a:xfrm>
          <a:off x="0" y="0"/>
          <a:ext cx="0" cy="0"/>
          <a:chOff x="0" y="0"/>
          <a:chExt cx="0" cy="0"/>
        </a:xfrm>
      </p:grpSpPr>
      <p:sp>
        <p:nvSpPr>
          <p:cNvPr id="5" name="Text Placeholder 25"/>
          <p:cNvSpPr>
            <a:spLocks noGrp="1"/>
          </p:cNvSpPr>
          <p:nvPr>
            <p:ph type="body" sz="quarter" idx="10" hasCustomPrompt="1"/>
          </p:nvPr>
        </p:nvSpPr>
        <p:spPr>
          <a:xfrm>
            <a:off x="711199" y="355600"/>
            <a:ext cx="14826237" cy="1104900"/>
          </a:xfrm>
          <a:prstGeom prst="rect">
            <a:avLst/>
          </a:prstGeom>
        </p:spPr>
        <p:txBody>
          <a:bodyPr wrap="square" lIns="0" tIns="0" rIns="0" bIns="0" anchor="b" anchorCtr="0">
            <a:normAutofit/>
          </a:bodyPr>
          <a:lstStyle>
            <a:lvl1pPr marL="0" indent="0" algn="ctr">
              <a:lnSpc>
                <a:spcPct val="85000"/>
              </a:lnSpc>
              <a:spcBef>
                <a:spcPts val="0"/>
              </a:spcBef>
              <a:buNone/>
              <a:defRPr sz="54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a:t>
            </a:r>
            <a:r>
              <a:rPr lang="el-GR" dirty="0"/>
              <a:t>- 3</a:t>
            </a:r>
            <a:r>
              <a:rPr lang="en-US" dirty="0"/>
              <a:t> Boxes</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V="1">
            <a:off x="13821973" y="-500296"/>
            <a:ext cx="1933731" cy="2934324"/>
          </a:xfrm>
          <a:prstGeom prst="rect">
            <a:avLst/>
          </a:prstGeom>
        </p:spPr>
      </p:pic>
      <p:sp>
        <p:nvSpPr>
          <p:cNvPr id="31" name="Rectangle 30"/>
          <p:cNvSpPr/>
          <p:nvPr userDrawn="1"/>
        </p:nvSpPr>
        <p:spPr>
          <a:xfrm>
            <a:off x="711200" y="1933732"/>
            <a:ext cx="4532131" cy="180000"/>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36" name="Rectangle 35"/>
          <p:cNvSpPr/>
          <p:nvPr userDrawn="1"/>
        </p:nvSpPr>
        <p:spPr>
          <a:xfrm>
            <a:off x="5861934" y="1933732"/>
            <a:ext cx="4532131" cy="180000"/>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Rectangle 40"/>
          <p:cNvSpPr/>
          <p:nvPr userDrawn="1"/>
        </p:nvSpPr>
        <p:spPr>
          <a:xfrm>
            <a:off x="11012668" y="1933732"/>
            <a:ext cx="4532131" cy="180000"/>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2" name="Rectangle 41"/>
          <p:cNvSpPr/>
          <p:nvPr userDrawn="1"/>
        </p:nvSpPr>
        <p:spPr>
          <a:xfrm>
            <a:off x="711200" y="7000354"/>
            <a:ext cx="4532131" cy="84449"/>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3" name="Rectangle 42"/>
          <p:cNvSpPr/>
          <p:nvPr userDrawn="1"/>
        </p:nvSpPr>
        <p:spPr>
          <a:xfrm>
            <a:off x="5861934" y="6999710"/>
            <a:ext cx="4532131" cy="84449"/>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4" name="Rectangle 43"/>
          <p:cNvSpPr/>
          <p:nvPr userDrawn="1"/>
        </p:nvSpPr>
        <p:spPr>
          <a:xfrm>
            <a:off x="11012668" y="6999709"/>
            <a:ext cx="4532131" cy="84449"/>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8" name="Text Placeholder 15"/>
          <p:cNvSpPr>
            <a:spLocks noGrp="1"/>
          </p:cNvSpPr>
          <p:nvPr>
            <p:ph type="body" sz="quarter" idx="27" hasCustomPrompt="1"/>
          </p:nvPr>
        </p:nvSpPr>
        <p:spPr>
          <a:xfrm>
            <a:off x="711201" y="3229338"/>
            <a:ext cx="453213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49" name="Text Placeholder 25"/>
          <p:cNvSpPr>
            <a:spLocks noGrp="1"/>
          </p:cNvSpPr>
          <p:nvPr>
            <p:ph type="body" sz="quarter" idx="28" hasCustomPrompt="1"/>
          </p:nvPr>
        </p:nvSpPr>
        <p:spPr>
          <a:xfrm>
            <a:off x="711200" y="2430866"/>
            <a:ext cx="4532132"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1</a:t>
            </a:r>
          </a:p>
        </p:txBody>
      </p:sp>
      <p:sp>
        <p:nvSpPr>
          <p:cNvPr id="50" name="Text Placeholder 15"/>
          <p:cNvSpPr>
            <a:spLocks noGrp="1"/>
          </p:cNvSpPr>
          <p:nvPr>
            <p:ph type="body" sz="quarter" idx="29" hasCustomPrompt="1"/>
          </p:nvPr>
        </p:nvSpPr>
        <p:spPr>
          <a:xfrm>
            <a:off x="5861934" y="3229338"/>
            <a:ext cx="453213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51" name="Text Placeholder 25"/>
          <p:cNvSpPr>
            <a:spLocks noGrp="1"/>
          </p:cNvSpPr>
          <p:nvPr>
            <p:ph type="body" sz="quarter" idx="30" hasCustomPrompt="1"/>
          </p:nvPr>
        </p:nvSpPr>
        <p:spPr>
          <a:xfrm>
            <a:off x="5861933" y="2430866"/>
            <a:ext cx="4532132"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2</a:t>
            </a:r>
          </a:p>
        </p:txBody>
      </p:sp>
      <p:sp>
        <p:nvSpPr>
          <p:cNvPr id="52" name="Text Placeholder 15"/>
          <p:cNvSpPr>
            <a:spLocks noGrp="1"/>
          </p:cNvSpPr>
          <p:nvPr>
            <p:ph type="body" sz="quarter" idx="31" hasCustomPrompt="1"/>
          </p:nvPr>
        </p:nvSpPr>
        <p:spPr>
          <a:xfrm>
            <a:off x="11012669" y="3229338"/>
            <a:ext cx="453213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53" name="Text Placeholder 25"/>
          <p:cNvSpPr>
            <a:spLocks noGrp="1"/>
          </p:cNvSpPr>
          <p:nvPr>
            <p:ph type="body" sz="quarter" idx="32" hasCustomPrompt="1"/>
          </p:nvPr>
        </p:nvSpPr>
        <p:spPr>
          <a:xfrm>
            <a:off x="11012668" y="2430866"/>
            <a:ext cx="4532132"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3</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sp>
        <p:nvSpPr>
          <p:cNvPr id="26"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 EOSC | RDA  | Berlin | 23rd March 2018</a:t>
            </a:r>
          </a:p>
        </p:txBody>
      </p:sp>
      <p:sp>
        <p:nvSpPr>
          <p:cNvPr id="27"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a:t>
            </a:fld>
            <a:endParaRPr lang="en-GB"/>
          </a:p>
        </p:txBody>
      </p:sp>
      <p:pic>
        <p:nvPicPr>
          <p:cNvPr id="28" name="Picture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29" name="Picture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957436715"/>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3 Blocks">
    <p:spTree>
      <p:nvGrpSpPr>
        <p:cNvPr id="1" name=""/>
        <p:cNvGrpSpPr/>
        <p:nvPr/>
      </p:nvGrpSpPr>
      <p:grpSpPr>
        <a:xfrm>
          <a:off x="0" y="0"/>
          <a:ext cx="0" cy="0"/>
          <a:chOff x="0" y="0"/>
          <a:chExt cx="0" cy="0"/>
        </a:xfrm>
      </p:grpSpPr>
      <p:sp>
        <p:nvSpPr>
          <p:cNvPr id="5" name="Text Placeholder 25"/>
          <p:cNvSpPr>
            <a:spLocks noGrp="1"/>
          </p:cNvSpPr>
          <p:nvPr>
            <p:ph type="body" sz="quarter" idx="10" hasCustomPrompt="1"/>
          </p:nvPr>
        </p:nvSpPr>
        <p:spPr>
          <a:xfrm>
            <a:off x="711199" y="355600"/>
            <a:ext cx="14826237" cy="1104900"/>
          </a:xfrm>
          <a:prstGeom prst="rect">
            <a:avLst/>
          </a:prstGeom>
        </p:spPr>
        <p:txBody>
          <a:bodyPr wrap="square" lIns="0" tIns="0" rIns="0" bIns="0" anchor="b" anchorCtr="0">
            <a:normAutofit/>
          </a:bodyPr>
          <a:lstStyle>
            <a:lvl1pPr marL="0" indent="0" algn="ctr">
              <a:lnSpc>
                <a:spcPct val="85000"/>
              </a:lnSpc>
              <a:spcBef>
                <a:spcPts val="0"/>
              </a:spcBef>
              <a:buNone/>
              <a:defRPr sz="54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a:t>
            </a:r>
            <a:r>
              <a:rPr lang="el-GR" dirty="0"/>
              <a:t>- </a:t>
            </a:r>
            <a:r>
              <a:rPr lang="en-US" dirty="0"/>
              <a:t>2 Boxes</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V="1">
            <a:off x="13821973" y="-500296"/>
            <a:ext cx="1933731" cy="2934324"/>
          </a:xfrm>
          <a:prstGeom prst="rect">
            <a:avLst/>
          </a:prstGeom>
        </p:spPr>
      </p:pic>
      <p:sp>
        <p:nvSpPr>
          <p:cNvPr id="36" name="Rectangle 35"/>
          <p:cNvSpPr/>
          <p:nvPr userDrawn="1"/>
        </p:nvSpPr>
        <p:spPr>
          <a:xfrm>
            <a:off x="711200" y="1933731"/>
            <a:ext cx="7200000" cy="180000"/>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Rectangle 40"/>
          <p:cNvSpPr/>
          <p:nvPr userDrawn="1"/>
        </p:nvSpPr>
        <p:spPr>
          <a:xfrm>
            <a:off x="8354543" y="1933732"/>
            <a:ext cx="7200000" cy="180000"/>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3" name="Rectangle 42"/>
          <p:cNvSpPr/>
          <p:nvPr userDrawn="1"/>
        </p:nvSpPr>
        <p:spPr>
          <a:xfrm>
            <a:off x="711200" y="6999709"/>
            <a:ext cx="7200000" cy="84449"/>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4" name="Rectangle 43"/>
          <p:cNvSpPr/>
          <p:nvPr userDrawn="1"/>
        </p:nvSpPr>
        <p:spPr>
          <a:xfrm>
            <a:off x="8354543" y="6999709"/>
            <a:ext cx="7200000" cy="84449"/>
          </a:xfrm>
          <a:prstGeom prst="rect">
            <a:avLst/>
          </a:prstGeom>
          <a:solidFill>
            <a:schemeClr val="accent4"/>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50" name="Text Placeholder 15"/>
          <p:cNvSpPr>
            <a:spLocks noGrp="1"/>
          </p:cNvSpPr>
          <p:nvPr>
            <p:ph type="body" sz="quarter" idx="29" hasCustomPrompt="1"/>
          </p:nvPr>
        </p:nvSpPr>
        <p:spPr>
          <a:xfrm>
            <a:off x="711200" y="3229337"/>
            <a:ext cx="720000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51" name="Text Placeholder 25"/>
          <p:cNvSpPr>
            <a:spLocks noGrp="1"/>
          </p:cNvSpPr>
          <p:nvPr>
            <p:ph type="body" sz="quarter" idx="30" hasCustomPrompt="1"/>
          </p:nvPr>
        </p:nvSpPr>
        <p:spPr>
          <a:xfrm>
            <a:off x="711199" y="2430865"/>
            <a:ext cx="7200000"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1</a:t>
            </a:r>
          </a:p>
        </p:txBody>
      </p:sp>
      <p:sp>
        <p:nvSpPr>
          <p:cNvPr id="52" name="Text Placeholder 15"/>
          <p:cNvSpPr>
            <a:spLocks noGrp="1"/>
          </p:cNvSpPr>
          <p:nvPr>
            <p:ph type="body" sz="quarter" idx="31" hasCustomPrompt="1"/>
          </p:nvPr>
        </p:nvSpPr>
        <p:spPr>
          <a:xfrm>
            <a:off x="8354544" y="3229338"/>
            <a:ext cx="7200000" cy="3538870"/>
          </a:xfrm>
          <a:prstGeom prst="rect">
            <a:avLst/>
          </a:prstGeom>
        </p:spPr>
        <p:txBody>
          <a:bodyPr lIns="108000" tIns="108000" rIns="108000" bIns="108000" numCol="1" spcCol="720000" anchor="t" anchorCtr="0">
            <a:normAutofit/>
          </a:bodyPr>
          <a:lstStyle>
            <a:lvl1pPr marL="0" indent="0" algn="ctr">
              <a:buNone/>
              <a:defRPr sz="24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 </a:t>
            </a:r>
            <a:r>
              <a:rPr lang="en-US" dirty="0" err="1"/>
              <a:t>Sed</a:t>
            </a:r>
            <a:r>
              <a:rPr lang="en-US" dirty="0"/>
              <a:t> </a:t>
            </a:r>
            <a:r>
              <a:rPr lang="en-US" dirty="0" err="1"/>
              <a:t>fringilla</a:t>
            </a:r>
            <a:r>
              <a:rPr lang="en-US" dirty="0"/>
              <a:t> </a:t>
            </a:r>
            <a:r>
              <a:rPr lang="en-US" dirty="0" err="1"/>
              <a:t>mauris</a:t>
            </a:r>
            <a:r>
              <a:rPr lang="en-US" dirty="0"/>
              <a:t> sit </a:t>
            </a:r>
            <a:r>
              <a:rPr lang="en-US" dirty="0" err="1"/>
              <a:t>amet</a:t>
            </a:r>
            <a:r>
              <a:rPr lang="en-US" dirty="0"/>
              <a:t> </a:t>
            </a:r>
            <a:r>
              <a:rPr lang="en-US" dirty="0" err="1"/>
              <a:t>nibh</a:t>
            </a:r>
            <a:r>
              <a:rPr lang="en-US" dirty="0"/>
              <a:t>. </a:t>
            </a:r>
            <a:r>
              <a:rPr lang="en-US" dirty="0" err="1"/>
              <a:t>Donec</a:t>
            </a:r>
            <a:r>
              <a:rPr lang="en-US" dirty="0"/>
              <a:t> </a:t>
            </a:r>
            <a:r>
              <a:rPr lang="en-US" dirty="0" err="1"/>
              <a:t>sodales</a:t>
            </a:r>
            <a:r>
              <a:rPr lang="en-US" dirty="0"/>
              <a:t> </a:t>
            </a:r>
            <a:r>
              <a:rPr lang="en-US" dirty="0" err="1"/>
              <a:t>sagittis</a:t>
            </a:r>
            <a:r>
              <a:rPr lang="en-US" dirty="0"/>
              <a:t> magna.</a:t>
            </a:r>
            <a:r>
              <a:rPr lang="el-GR" dirty="0"/>
              <a:t> </a:t>
            </a:r>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p>
        </p:txBody>
      </p:sp>
      <p:sp>
        <p:nvSpPr>
          <p:cNvPr id="53" name="Text Placeholder 25"/>
          <p:cNvSpPr>
            <a:spLocks noGrp="1"/>
          </p:cNvSpPr>
          <p:nvPr>
            <p:ph type="body" sz="quarter" idx="32" hasCustomPrompt="1"/>
          </p:nvPr>
        </p:nvSpPr>
        <p:spPr>
          <a:xfrm>
            <a:off x="8354543" y="2430866"/>
            <a:ext cx="7200000" cy="668336"/>
          </a:xfrm>
          <a:prstGeom prst="rect">
            <a:avLst/>
          </a:prstGeom>
        </p:spPr>
        <p:txBody>
          <a:bodyPr wrap="square" lIns="0" tIns="0" rIns="0" bIns="0" anchor="b" anchorCtr="0">
            <a:noAutofit/>
          </a:bodyPr>
          <a:lstStyle>
            <a:lvl1pPr marL="0" indent="0" algn="ctr">
              <a:lnSpc>
                <a:spcPct val="85000"/>
              </a:lnSpc>
              <a:spcBef>
                <a:spcPts val="0"/>
              </a:spcBef>
              <a:buNone/>
              <a:defRPr sz="48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2</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sp>
        <p:nvSpPr>
          <p:cNvPr id="26"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 EOSC | RDA  | Berlin | 23rd March 2018</a:t>
            </a:r>
          </a:p>
        </p:txBody>
      </p:sp>
      <p:sp>
        <p:nvSpPr>
          <p:cNvPr id="27"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a:t>
            </a:fld>
            <a:endParaRPr lang="en-GB"/>
          </a:p>
        </p:txBody>
      </p:sp>
      <p:pic>
        <p:nvPicPr>
          <p:cNvPr id="28" name="Picture 2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29" name="Picture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1">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21427" y="324738"/>
            <a:ext cx="16234573" cy="9145935"/>
          </a:xfrm>
          <a:prstGeom prst="rect">
            <a:avLst/>
          </a:prstGeom>
        </p:spPr>
      </p:pic>
      <p:sp>
        <p:nvSpPr>
          <p:cNvPr id="26" name="Text Placeholder 25"/>
          <p:cNvSpPr>
            <a:spLocks noGrp="1"/>
          </p:cNvSpPr>
          <p:nvPr>
            <p:ph type="body" sz="quarter" idx="10" hasCustomPrompt="1"/>
          </p:nvPr>
        </p:nvSpPr>
        <p:spPr>
          <a:xfrm>
            <a:off x="2476500" y="2590647"/>
            <a:ext cx="11303000" cy="2765234"/>
          </a:xfrm>
          <a:prstGeom prst="rect">
            <a:avLst/>
          </a:prstGeom>
        </p:spPr>
        <p:txBody>
          <a:bodyPr wrap="square" lIns="0" tIns="0" rIns="0" bIns="72000" anchor="b" anchorCtr="1">
            <a:normAutofit/>
          </a:bodyPr>
          <a:lstStyle>
            <a:lvl1pPr marL="0" indent="0" algn="ctr">
              <a:lnSpc>
                <a:spcPts val="9600"/>
              </a:lnSpc>
              <a:spcBef>
                <a:spcPts val="0"/>
              </a:spcBef>
              <a:buNone/>
              <a:defRPr sz="80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29" name="Text Placeholder 25"/>
          <p:cNvSpPr>
            <a:spLocks noGrp="1"/>
          </p:cNvSpPr>
          <p:nvPr>
            <p:ph type="body" sz="quarter" idx="11" hasCustomPrompt="1"/>
          </p:nvPr>
        </p:nvSpPr>
        <p:spPr>
          <a:xfrm>
            <a:off x="2476500" y="5355881"/>
            <a:ext cx="11303000" cy="1561771"/>
          </a:xfrm>
          <a:prstGeom prst="rect">
            <a:avLst/>
          </a:prstGeom>
        </p:spPr>
        <p:txBody>
          <a:bodyPr wrap="square" lIns="0" tIns="72000" rIns="0" bIns="0" anchor="t" anchorCtr="0">
            <a:normAutofit/>
          </a:bodyPr>
          <a:lstStyle>
            <a:lvl1pPr marL="0" indent="0" algn="ctr">
              <a:spcBef>
                <a:spcPts val="300"/>
              </a:spcBef>
              <a:buNone/>
              <a:defRPr sz="4200" b="0" i="0" spc="-151">
                <a:solidFill>
                  <a:srgbClr val="4687E6"/>
                </a:solidFill>
                <a:latin typeface="+mn-lt"/>
                <a:ea typeface="Open Sans" charset="0"/>
                <a:cs typeface="Open Sans"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sp>
        <p:nvSpPr>
          <p:cNvPr id="40" name="Text Placeholder 39"/>
          <p:cNvSpPr>
            <a:spLocks noGrp="1"/>
          </p:cNvSpPr>
          <p:nvPr>
            <p:ph type="body" sz="quarter" idx="16" hasCustomPrompt="1"/>
          </p:nvPr>
        </p:nvSpPr>
        <p:spPr>
          <a:xfrm>
            <a:off x="4176060" y="1387791"/>
            <a:ext cx="7901640" cy="492443"/>
          </a:xfrm>
          <a:prstGeom prst="rect">
            <a:avLst/>
          </a:prstGeom>
          <a:noFill/>
          <a:ln>
            <a:noFill/>
          </a:ln>
        </p:spPr>
        <p:txBody>
          <a:bodyPr vert="horz" wrap="square" lIns="0" tIns="0" rIns="0" bIns="0" anchor="b" anchorCtr="1">
            <a:spAutoFit/>
          </a:bodyPr>
          <a:lstStyle>
            <a:lvl1pPr marL="0" indent="0" algn="r">
              <a:buNone/>
              <a:defRPr sz="32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42" name="Text Placeholder 39"/>
          <p:cNvSpPr>
            <a:spLocks noGrp="1"/>
          </p:cNvSpPr>
          <p:nvPr>
            <p:ph type="body" sz="quarter" idx="17" hasCustomPrompt="1"/>
          </p:nvPr>
        </p:nvSpPr>
        <p:spPr>
          <a:xfrm>
            <a:off x="4176060" y="1880235"/>
            <a:ext cx="7901640" cy="528794"/>
          </a:xfrm>
          <a:prstGeom prst="rect">
            <a:avLst/>
          </a:prstGeom>
          <a:noFill/>
          <a:ln>
            <a:noFill/>
          </a:ln>
        </p:spPr>
        <p:txBody>
          <a:bodyPr vert="horz" wrap="square" lIns="0" tIns="36000" rIns="0" bIns="0" anchor="t" anchorCtr="1">
            <a:spAutoFit/>
          </a:bodyPr>
          <a:lstStyle>
            <a:lvl1pPr marL="0" indent="0" algn="ctr">
              <a:buNone/>
              <a:defRPr sz="3200" b="0" i="0" spc="-150">
                <a:solidFill>
                  <a:schemeClr val="accent2"/>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43160" y="374218"/>
            <a:ext cx="967440" cy="967440"/>
          </a:xfrm>
          <a:prstGeom prst="rect">
            <a:avLst/>
          </a:prstGeom>
        </p:spPr>
      </p:pic>
      <p:sp>
        <p:nvSpPr>
          <p:cNvPr id="51" name="Footer Placeholder 9"/>
          <p:cNvSpPr>
            <a:spLocks noGrp="1"/>
          </p:cNvSpPr>
          <p:nvPr>
            <p:ph type="ftr" sz="quarter" idx="18"/>
          </p:nvPr>
        </p:nvSpPr>
        <p:spPr>
          <a:xfrm>
            <a:off x="4831589" y="8416031"/>
            <a:ext cx="6890089"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000" b="0" i="0" spc="0">
                <a:solidFill>
                  <a:schemeClr val="bg2">
                    <a:lumMod val="50000"/>
                  </a:schemeClr>
                </a:solidFill>
                <a:latin typeface="Arial" panose="020B0604020202020204" pitchFamily="34" charset="0"/>
                <a:ea typeface="Open Sans Light" charset="0"/>
                <a:cs typeface="Arial" panose="020B0604020202020204" pitchFamily="34" charset="0"/>
              </a:defRPr>
            </a:lvl1pPr>
          </a:lstStyle>
          <a:p>
            <a:r>
              <a:rPr lang="it-IT" dirty="0">
                <a:solidFill>
                  <a:srgbClr val="000000"/>
                </a:solidFill>
              </a:rPr>
              <a:t>Università di Pisa, Corso di didattica trasversale (LABCD5) “Curare e conservare il dato per la ricerca” – 18 </a:t>
            </a:r>
            <a:r>
              <a:rPr lang="it-IT" dirty="0" err="1">
                <a:solidFill>
                  <a:srgbClr val="000000"/>
                </a:solidFill>
              </a:rPr>
              <a:t>Dic</a:t>
            </a:r>
            <a:r>
              <a:rPr lang="it-IT" dirty="0">
                <a:solidFill>
                  <a:srgbClr val="000000"/>
                </a:solidFill>
              </a:rPr>
              <a:t> 2018</a:t>
            </a:r>
            <a:endParaRPr lang="en-US" dirty="0">
              <a:solidFill>
                <a:srgbClr val="000000"/>
              </a:solidFill>
            </a:endParaRPr>
          </a:p>
        </p:txBody>
      </p:sp>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pic>
        <p:nvPicPr>
          <p:cNvPr id="19" name="Picture 18"/>
          <p:cNvPicPr>
            <a:picLocks noChangeAspect="1"/>
          </p:cNvPicPr>
          <p:nvPr userDrawn="1"/>
        </p:nvPicPr>
        <p:blipFill>
          <a:blip r:embed="rId6"/>
          <a:stretch>
            <a:fillRect/>
          </a:stretch>
        </p:blipFill>
        <p:spPr>
          <a:xfrm>
            <a:off x="14724879" y="8496329"/>
            <a:ext cx="703862" cy="252000"/>
          </a:xfrm>
          <a:prstGeom prst="rect">
            <a:avLst/>
          </a:prstGeom>
        </p:spPr>
      </p:pic>
      <p:pic>
        <p:nvPicPr>
          <p:cNvPr id="20" name="Picture 19"/>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2332936" y="8459262"/>
            <a:ext cx="432001" cy="360000"/>
          </a:xfrm>
          <a:prstGeom prst="rect">
            <a:avLst/>
          </a:prstGeom>
          <a:noFill/>
        </p:spPr>
      </p:pic>
      <p:sp>
        <p:nvSpPr>
          <p:cNvPr id="22"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a:solidFill>
                  <a:srgbClr val="2D3293"/>
                </a:solidFill>
                <a:latin typeface="Open Sans" charset="0"/>
                <a:ea typeface="Open Sans" charset="0"/>
                <a:cs typeface="Open Sans" charset="0"/>
              </a:rPr>
              <a:t>@</a:t>
            </a:r>
            <a:r>
              <a:rPr lang="en-US" sz="1800" b="1" i="0" err="1">
                <a:solidFill>
                  <a:srgbClr val="2D3293"/>
                </a:solidFill>
                <a:latin typeface="Open Sans" charset="0"/>
                <a:ea typeface="Open Sans" charset="0"/>
                <a:cs typeface="Open Sans" charset="0"/>
              </a:rPr>
              <a:t>openaire_eu</a:t>
            </a:r>
            <a:endParaRPr lang="en-US" sz="1800" b="1" i="0">
              <a:solidFill>
                <a:srgbClr val="2D3293"/>
              </a:solidFill>
              <a:latin typeface="Open Sans" charset="0"/>
              <a:ea typeface="Open Sans" charset="0"/>
              <a:cs typeface="Open Sans" charset="0"/>
            </a:endParaRPr>
          </a:p>
        </p:txBody>
      </p:sp>
    </p:spTree>
    <p:extLst>
      <p:ext uri="{BB962C8B-B14F-4D97-AF65-F5344CB8AC3E}">
        <p14:creationId xmlns:p14="http://schemas.microsoft.com/office/powerpoint/2010/main" val="790399975"/>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 Blocks">
    <p:spTree>
      <p:nvGrpSpPr>
        <p:cNvPr id="1" name=""/>
        <p:cNvGrpSpPr/>
        <p:nvPr/>
      </p:nvGrpSpPr>
      <p:grpSpPr>
        <a:xfrm>
          <a:off x="0" y="0"/>
          <a:ext cx="0" cy="0"/>
          <a:chOff x="0" y="0"/>
          <a:chExt cx="0" cy="0"/>
        </a:xfrm>
      </p:grpSpPr>
      <p:sp>
        <p:nvSpPr>
          <p:cNvPr id="5" name="Text Placeholder 25"/>
          <p:cNvSpPr>
            <a:spLocks noGrp="1"/>
          </p:cNvSpPr>
          <p:nvPr>
            <p:ph type="body" sz="quarter" idx="10" hasCustomPrompt="1"/>
          </p:nvPr>
        </p:nvSpPr>
        <p:spPr>
          <a:xfrm>
            <a:off x="722774" y="355600"/>
            <a:ext cx="14826237" cy="1104900"/>
          </a:xfrm>
          <a:prstGeom prst="rect">
            <a:avLst/>
          </a:prstGeom>
        </p:spPr>
        <p:txBody>
          <a:bodyPr wrap="square" lIns="0" tIns="0" rIns="0" bIns="0" anchor="b" anchorCtr="0">
            <a:normAutofit/>
          </a:bodyPr>
          <a:lstStyle>
            <a:lvl1pPr marL="0" indent="0" algn="ctr">
              <a:lnSpc>
                <a:spcPct val="85000"/>
              </a:lnSpc>
              <a:spcBef>
                <a:spcPts val="0"/>
              </a:spcBef>
              <a:buNone/>
              <a:defRPr sz="54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a:t>
            </a:r>
            <a:r>
              <a:rPr lang="el-GR" dirty="0"/>
              <a:t>- 6</a:t>
            </a:r>
            <a:r>
              <a:rPr lang="en-US" dirty="0"/>
              <a:t> Boxes</a:t>
            </a:r>
          </a:p>
        </p:txBody>
      </p:sp>
      <p:sp>
        <p:nvSpPr>
          <p:cNvPr id="3" name="TextBox 2"/>
          <p:cNvSpPr txBox="1"/>
          <p:nvPr userDrawn="1"/>
        </p:nvSpPr>
        <p:spPr>
          <a:xfrm>
            <a:off x="18712067" y="3610626"/>
            <a:ext cx="9624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000000"/>
              </a:solidFill>
              <a:effectLst/>
              <a:uFillTx/>
              <a:latin typeface="+mn-lt"/>
              <a:ea typeface="+mn-ea"/>
              <a:cs typeface="+mn-cs"/>
              <a:sym typeface="Helvetica Light"/>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V="1">
            <a:off x="13821973" y="-500296"/>
            <a:ext cx="1933731" cy="2934324"/>
          </a:xfrm>
          <a:prstGeom prst="rect">
            <a:avLst/>
          </a:prstGeom>
        </p:spPr>
      </p:pic>
      <p:sp>
        <p:nvSpPr>
          <p:cNvPr id="31" name="Rectangle 30"/>
          <p:cNvSpPr/>
          <p:nvPr userDrawn="1"/>
        </p:nvSpPr>
        <p:spPr>
          <a:xfrm>
            <a:off x="711200" y="1760109"/>
            <a:ext cx="7198081" cy="152669"/>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36" name="Rectangle 35"/>
          <p:cNvSpPr/>
          <p:nvPr userDrawn="1"/>
        </p:nvSpPr>
        <p:spPr>
          <a:xfrm>
            <a:off x="8366599" y="1760109"/>
            <a:ext cx="7198081" cy="152669"/>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21"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 EOSC | RDA  | Berlin | 23rd March 2018</a:t>
            </a:r>
          </a:p>
        </p:txBody>
      </p:sp>
      <p:sp>
        <p:nvSpPr>
          <p:cNvPr id="48" name="Text Placeholder 15"/>
          <p:cNvSpPr>
            <a:spLocks noGrp="1"/>
          </p:cNvSpPr>
          <p:nvPr>
            <p:ph type="body" sz="quarter" idx="27" hasCustomPrompt="1"/>
          </p:nvPr>
        </p:nvSpPr>
        <p:spPr>
          <a:xfrm>
            <a:off x="711200" y="2591412"/>
            <a:ext cx="7198079" cy="148156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49" name="Text Placeholder 25"/>
          <p:cNvSpPr>
            <a:spLocks noGrp="1"/>
          </p:cNvSpPr>
          <p:nvPr>
            <p:ph type="body" sz="quarter" idx="28" hasCustomPrompt="1"/>
          </p:nvPr>
        </p:nvSpPr>
        <p:spPr>
          <a:xfrm>
            <a:off x="711200" y="1940109"/>
            <a:ext cx="7198082" cy="566857"/>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1</a:t>
            </a:r>
          </a:p>
        </p:txBody>
      </p:sp>
      <p:sp>
        <p:nvSpPr>
          <p:cNvPr id="23" name="Text Placeholder 15"/>
          <p:cNvSpPr>
            <a:spLocks noGrp="1"/>
          </p:cNvSpPr>
          <p:nvPr>
            <p:ph type="body" sz="quarter" idx="29" hasCustomPrompt="1"/>
          </p:nvPr>
        </p:nvSpPr>
        <p:spPr>
          <a:xfrm>
            <a:off x="8366599" y="2591412"/>
            <a:ext cx="7198079" cy="148156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24" name="Text Placeholder 25"/>
          <p:cNvSpPr>
            <a:spLocks noGrp="1"/>
          </p:cNvSpPr>
          <p:nvPr>
            <p:ph type="body" sz="quarter" idx="30" hasCustomPrompt="1"/>
          </p:nvPr>
        </p:nvSpPr>
        <p:spPr>
          <a:xfrm>
            <a:off x="8366599" y="1940109"/>
            <a:ext cx="7198082" cy="566857"/>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a:t>
            </a:r>
            <a:r>
              <a:rPr lang="el-GR" dirty="0"/>
              <a:t>2</a:t>
            </a:r>
            <a:endParaRPr lang="en-US" dirty="0"/>
          </a:p>
        </p:txBody>
      </p:sp>
      <p:sp>
        <p:nvSpPr>
          <p:cNvPr id="45" name="Rectangle 44"/>
          <p:cNvSpPr/>
          <p:nvPr userDrawn="1"/>
        </p:nvSpPr>
        <p:spPr>
          <a:xfrm>
            <a:off x="711200" y="4841820"/>
            <a:ext cx="7198081" cy="152669"/>
          </a:xfrm>
          <a:prstGeom prst="rect">
            <a:avLst/>
          </a:prstGeom>
          <a:solidFill>
            <a:schemeClr val="accent1"/>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6" name="Rectangle 45"/>
          <p:cNvSpPr/>
          <p:nvPr userDrawn="1"/>
        </p:nvSpPr>
        <p:spPr>
          <a:xfrm>
            <a:off x="8366599" y="4841820"/>
            <a:ext cx="7198081" cy="152669"/>
          </a:xfrm>
          <a:prstGeom prst="rect">
            <a:avLst/>
          </a:prstGeom>
          <a:solidFill>
            <a:schemeClr val="accent2"/>
          </a:solid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57" name="Text Placeholder 15"/>
          <p:cNvSpPr>
            <a:spLocks noGrp="1"/>
          </p:cNvSpPr>
          <p:nvPr>
            <p:ph type="body" sz="quarter" idx="33" hasCustomPrompt="1"/>
          </p:nvPr>
        </p:nvSpPr>
        <p:spPr>
          <a:xfrm>
            <a:off x="711200" y="5673123"/>
            <a:ext cx="7198079" cy="148156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58" name="Text Placeholder 25"/>
          <p:cNvSpPr>
            <a:spLocks noGrp="1"/>
          </p:cNvSpPr>
          <p:nvPr>
            <p:ph type="body" sz="quarter" idx="34" hasCustomPrompt="1"/>
          </p:nvPr>
        </p:nvSpPr>
        <p:spPr>
          <a:xfrm>
            <a:off x="711200" y="5021820"/>
            <a:ext cx="7198082" cy="566857"/>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a:t>
            </a:r>
            <a:r>
              <a:rPr lang="el-GR" dirty="0"/>
              <a:t>4</a:t>
            </a:r>
            <a:endParaRPr lang="en-US" dirty="0"/>
          </a:p>
        </p:txBody>
      </p:sp>
      <p:sp>
        <p:nvSpPr>
          <p:cNvPr id="59" name="Text Placeholder 15"/>
          <p:cNvSpPr>
            <a:spLocks noGrp="1"/>
          </p:cNvSpPr>
          <p:nvPr>
            <p:ph type="body" sz="quarter" idx="35" hasCustomPrompt="1"/>
          </p:nvPr>
        </p:nvSpPr>
        <p:spPr>
          <a:xfrm>
            <a:off x="8366599" y="5673123"/>
            <a:ext cx="7198079" cy="1481560"/>
          </a:xfrm>
          <a:prstGeom prst="rect">
            <a:avLst/>
          </a:prstGeom>
        </p:spPr>
        <p:txBody>
          <a:bodyPr lIns="108000" tIns="108000" rIns="108000" bIns="36000" numCol="1" spcCol="720000" anchor="t" anchorCtr="0">
            <a:normAutofit/>
          </a:bodyPr>
          <a:lstStyle>
            <a:lvl1pPr marL="0" indent="0" algn="ctr">
              <a:buNone/>
              <a:defRPr sz="2200" b="0" i="0" spc="-150" baseline="0">
                <a:solidFill>
                  <a:schemeClr val="tx2"/>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Maecenas </a:t>
            </a:r>
            <a:r>
              <a:rPr lang="en-US" dirty="0" err="1"/>
              <a:t>nec</a:t>
            </a:r>
            <a:r>
              <a:rPr lang="en-US" dirty="0"/>
              <a:t> </a:t>
            </a:r>
            <a:r>
              <a:rPr lang="en-US" dirty="0" err="1"/>
              <a:t>odio</a:t>
            </a:r>
            <a:r>
              <a:rPr lang="en-US" dirty="0"/>
              <a:t> et ante </a:t>
            </a:r>
            <a:r>
              <a:rPr lang="en-US" dirty="0" err="1"/>
              <a:t>tincidunt</a:t>
            </a:r>
            <a:r>
              <a:rPr lang="en-US" dirty="0"/>
              <a:t> tempus. </a:t>
            </a:r>
            <a:r>
              <a:rPr lang="en-US" dirty="0" err="1"/>
              <a:t>Donec</a:t>
            </a:r>
            <a:r>
              <a:rPr lang="en-US" dirty="0"/>
              <a:t> vitae </a:t>
            </a:r>
            <a:r>
              <a:rPr lang="en-US" dirty="0" err="1"/>
              <a:t>sapien</a:t>
            </a:r>
            <a:r>
              <a:rPr lang="en-US" dirty="0"/>
              <a:t> </a:t>
            </a:r>
            <a:r>
              <a:rPr lang="en-US" dirty="0" err="1"/>
              <a:t>ut</a:t>
            </a:r>
            <a:r>
              <a:rPr lang="en-US" dirty="0"/>
              <a:t> libero </a:t>
            </a:r>
            <a:r>
              <a:rPr lang="en-US" dirty="0" err="1"/>
              <a:t>venenatis</a:t>
            </a:r>
            <a:r>
              <a:rPr lang="en-US" dirty="0"/>
              <a:t> </a:t>
            </a:r>
            <a:r>
              <a:rPr lang="en-US" dirty="0" err="1"/>
              <a:t>faucibus</a:t>
            </a:r>
            <a:r>
              <a:rPr lang="en-US" dirty="0"/>
              <a:t>. </a:t>
            </a:r>
            <a:r>
              <a:rPr lang="en-US" dirty="0" err="1"/>
              <a:t>Nullam</a:t>
            </a:r>
            <a:r>
              <a:rPr lang="en-US" dirty="0"/>
              <a:t> </a:t>
            </a:r>
            <a:r>
              <a:rPr lang="en-US" dirty="0" err="1"/>
              <a:t>quis</a:t>
            </a:r>
            <a:r>
              <a:rPr lang="en-US" dirty="0"/>
              <a:t> ante. </a:t>
            </a:r>
            <a:r>
              <a:rPr lang="en-US" dirty="0" err="1"/>
              <a:t>Etiam</a:t>
            </a:r>
            <a:r>
              <a:rPr lang="en-US" dirty="0"/>
              <a:t> sit </a:t>
            </a:r>
            <a:r>
              <a:rPr lang="en-US" dirty="0" err="1"/>
              <a:t>amet</a:t>
            </a:r>
            <a:r>
              <a:rPr lang="en-US" dirty="0"/>
              <a:t> </a:t>
            </a:r>
            <a:r>
              <a:rPr lang="en-US" dirty="0" err="1"/>
              <a:t>orci</a:t>
            </a:r>
            <a:r>
              <a:rPr lang="en-US" dirty="0"/>
              <a:t> </a:t>
            </a:r>
            <a:r>
              <a:rPr lang="en-US" dirty="0" err="1"/>
              <a:t>eget</a:t>
            </a:r>
            <a:r>
              <a:rPr lang="en-US" dirty="0"/>
              <a:t> </a:t>
            </a:r>
            <a:r>
              <a:rPr lang="en-US" dirty="0" err="1"/>
              <a:t>eros</a:t>
            </a:r>
            <a:r>
              <a:rPr lang="en-US" dirty="0"/>
              <a:t> </a:t>
            </a:r>
            <a:r>
              <a:rPr lang="en-US" dirty="0" err="1"/>
              <a:t>faucibus</a:t>
            </a:r>
            <a:r>
              <a:rPr lang="en-US" dirty="0"/>
              <a:t> </a:t>
            </a:r>
            <a:r>
              <a:rPr lang="en-US" dirty="0" err="1"/>
              <a:t>tincidunt</a:t>
            </a:r>
            <a:r>
              <a:rPr lang="en-US" dirty="0"/>
              <a:t>. </a:t>
            </a:r>
            <a:r>
              <a:rPr lang="en-US" dirty="0" err="1"/>
              <a:t>Duis</a:t>
            </a:r>
            <a:r>
              <a:rPr lang="en-US" dirty="0"/>
              <a:t> </a:t>
            </a:r>
            <a:r>
              <a:rPr lang="en-US" dirty="0" err="1"/>
              <a:t>leo</a:t>
            </a:r>
            <a:r>
              <a:rPr lang="en-US" dirty="0"/>
              <a:t>.</a:t>
            </a:r>
          </a:p>
        </p:txBody>
      </p:sp>
      <p:sp>
        <p:nvSpPr>
          <p:cNvPr id="60" name="Text Placeholder 25"/>
          <p:cNvSpPr>
            <a:spLocks noGrp="1"/>
          </p:cNvSpPr>
          <p:nvPr>
            <p:ph type="body" sz="quarter" idx="36" hasCustomPrompt="1"/>
          </p:nvPr>
        </p:nvSpPr>
        <p:spPr>
          <a:xfrm>
            <a:off x="8366599" y="5021820"/>
            <a:ext cx="7198082" cy="566857"/>
          </a:xfrm>
          <a:prstGeom prst="rect">
            <a:avLst/>
          </a:prstGeom>
        </p:spPr>
        <p:txBody>
          <a:bodyPr wrap="square" lIns="0" tIns="0" rIns="0" bIns="0" anchor="b" anchorCtr="0">
            <a:normAutofit/>
          </a:bodyPr>
          <a:lstStyle>
            <a:lvl1pPr marL="0" indent="0" algn="ctr">
              <a:lnSpc>
                <a:spcPct val="85000"/>
              </a:lnSpc>
              <a:spcBef>
                <a:spcPts val="0"/>
              </a:spcBef>
              <a:buNone/>
              <a:defRPr sz="4000" b="1" i="0" spc="-150" baseline="0">
                <a:solidFill>
                  <a:schemeClr val="tx2"/>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Option </a:t>
            </a:r>
            <a:r>
              <a:rPr lang="el-GR" dirty="0"/>
              <a:t>5</a:t>
            </a:r>
            <a:endParaRPr lang="en-US" dirty="0"/>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pic>
        <p:nvPicPr>
          <p:cNvPr id="29" name="Picture 2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sp>
        <p:nvSpPr>
          <p:cNvPr id="30"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a:t>
            </a:fld>
            <a:endParaRPr lang="en-GB"/>
          </a:p>
        </p:txBody>
      </p:sp>
      <p:pic>
        <p:nvPicPr>
          <p:cNvPr id="33" name="Picture 3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34" name="Picture 3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119016289"/>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Photos - Texts">
    <p:spTree>
      <p:nvGrpSpPr>
        <p:cNvPr id="1" name=""/>
        <p:cNvGrpSpPr/>
        <p:nvPr/>
      </p:nvGrpSpPr>
      <p:grpSpPr>
        <a:xfrm>
          <a:off x="0" y="0"/>
          <a:ext cx="0" cy="0"/>
          <a:chOff x="0" y="0"/>
          <a:chExt cx="0" cy="0"/>
        </a:xfrm>
      </p:grpSpPr>
      <p:sp>
        <p:nvSpPr>
          <p:cNvPr id="8" name="Picture Placeholder 34"/>
          <p:cNvSpPr>
            <a:spLocks noGrp="1" noChangeAspect="1"/>
          </p:cNvSpPr>
          <p:nvPr>
            <p:ph type="pic" sz="quarter" idx="15" hasCustomPrompt="1"/>
          </p:nvPr>
        </p:nvSpPr>
        <p:spPr>
          <a:xfrm>
            <a:off x="1615152" y="1680446"/>
            <a:ext cx="2369671" cy="2373159"/>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13" name="Text Placeholder 15"/>
          <p:cNvSpPr>
            <a:spLocks noGrp="1"/>
          </p:cNvSpPr>
          <p:nvPr>
            <p:ph type="body" sz="quarter" idx="24" hasCustomPrompt="1"/>
          </p:nvPr>
        </p:nvSpPr>
        <p:spPr>
          <a:xfrm>
            <a:off x="1240407" y="4309135"/>
            <a:ext cx="3119156"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1</a:t>
            </a:r>
          </a:p>
        </p:txBody>
      </p:sp>
      <p:sp>
        <p:nvSpPr>
          <p:cNvPr id="14" name="Text Placeholder 15"/>
          <p:cNvSpPr>
            <a:spLocks noGrp="1"/>
          </p:cNvSpPr>
          <p:nvPr>
            <p:ph type="body" sz="quarter" idx="25" hasCustomPrompt="1"/>
          </p:nvPr>
        </p:nvSpPr>
        <p:spPr>
          <a:xfrm>
            <a:off x="1224440" y="4818836"/>
            <a:ext cx="315931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18" name="Text Placeholder 15"/>
          <p:cNvSpPr>
            <a:spLocks noGrp="1"/>
          </p:cNvSpPr>
          <p:nvPr>
            <p:ph type="body" sz="quarter" idx="26" hasCustomPrompt="1"/>
          </p:nvPr>
        </p:nvSpPr>
        <p:spPr>
          <a:xfrm>
            <a:off x="4759520" y="4309135"/>
            <a:ext cx="316753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2</a:t>
            </a:r>
          </a:p>
        </p:txBody>
      </p:sp>
      <p:sp>
        <p:nvSpPr>
          <p:cNvPr id="19" name="Text Placeholder 15"/>
          <p:cNvSpPr>
            <a:spLocks noGrp="1"/>
          </p:cNvSpPr>
          <p:nvPr>
            <p:ph type="body" sz="quarter" idx="27" hasCustomPrompt="1"/>
          </p:nvPr>
        </p:nvSpPr>
        <p:spPr>
          <a:xfrm>
            <a:off x="4767740" y="4818836"/>
            <a:ext cx="315931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l-GR" dirty="0"/>
              <a:t>.</a:t>
            </a:r>
            <a:endParaRPr lang="en-US" dirty="0"/>
          </a:p>
        </p:txBody>
      </p:sp>
      <p:sp>
        <p:nvSpPr>
          <p:cNvPr id="20" name="Text Placeholder 15"/>
          <p:cNvSpPr>
            <a:spLocks noGrp="1"/>
          </p:cNvSpPr>
          <p:nvPr>
            <p:ph type="body" sz="quarter" idx="28" hasCustomPrompt="1"/>
          </p:nvPr>
        </p:nvSpPr>
        <p:spPr>
          <a:xfrm>
            <a:off x="8331081" y="4309135"/>
            <a:ext cx="316753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3</a:t>
            </a:r>
          </a:p>
        </p:txBody>
      </p:sp>
      <p:sp>
        <p:nvSpPr>
          <p:cNvPr id="21" name="Text Placeholder 15"/>
          <p:cNvSpPr>
            <a:spLocks noGrp="1"/>
          </p:cNvSpPr>
          <p:nvPr>
            <p:ph type="body" sz="quarter" idx="29" hasCustomPrompt="1"/>
          </p:nvPr>
        </p:nvSpPr>
        <p:spPr>
          <a:xfrm>
            <a:off x="8339301" y="4818836"/>
            <a:ext cx="315931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l-GR" dirty="0"/>
              <a:t>.</a:t>
            </a:r>
            <a:endParaRPr lang="en-US" dirty="0"/>
          </a:p>
        </p:txBody>
      </p:sp>
      <p:sp>
        <p:nvSpPr>
          <p:cNvPr id="22" name="Text Placeholder 15"/>
          <p:cNvSpPr>
            <a:spLocks noGrp="1"/>
          </p:cNvSpPr>
          <p:nvPr>
            <p:ph type="body" sz="quarter" idx="30" hasCustomPrompt="1"/>
          </p:nvPr>
        </p:nvSpPr>
        <p:spPr>
          <a:xfrm>
            <a:off x="11842940" y="4309135"/>
            <a:ext cx="316753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4</a:t>
            </a:r>
          </a:p>
        </p:txBody>
      </p:sp>
      <p:sp>
        <p:nvSpPr>
          <p:cNvPr id="23" name="Text Placeholder 15"/>
          <p:cNvSpPr>
            <a:spLocks noGrp="1"/>
          </p:cNvSpPr>
          <p:nvPr>
            <p:ph type="body" sz="quarter" idx="31" hasCustomPrompt="1"/>
          </p:nvPr>
        </p:nvSpPr>
        <p:spPr>
          <a:xfrm>
            <a:off x="11851160" y="4818836"/>
            <a:ext cx="315931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l-GR" dirty="0"/>
              <a:t>Ε</a:t>
            </a:r>
            <a:r>
              <a:rPr lang="en-US" dirty="0" err="1"/>
              <a:t>tincidunt</a:t>
            </a:r>
            <a:r>
              <a:rPr lang="en-US" dirty="0"/>
              <a:t> </a:t>
            </a:r>
            <a:r>
              <a:rPr lang="en-US" dirty="0" err="1"/>
              <a:t>ut</a:t>
            </a:r>
            <a:r>
              <a:rPr lang="en-US" dirty="0"/>
              <a:t> </a:t>
            </a:r>
            <a:r>
              <a:rPr lang="en-US" dirty="0" err="1"/>
              <a:t>laoreet</a:t>
            </a:r>
            <a:r>
              <a:rPr lang="en-US" dirty="0"/>
              <a:t> </a:t>
            </a:r>
            <a:r>
              <a:rPr lang="en-US" dirty="0" err="1"/>
              <a:t>dolore</a:t>
            </a:r>
            <a:r>
              <a:rPr lang="en-US" dirty="0"/>
              <a:t> magna </a:t>
            </a:r>
            <a:r>
              <a:rPr lang="en-US" dirty="0" err="1"/>
              <a:t>aliquam</a:t>
            </a:r>
            <a:r>
              <a:rPr lang="en-US" dirty="0"/>
              <a:t> </a:t>
            </a:r>
            <a:r>
              <a:rPr lang="en-US" dirty="0" err="1"/>
              <a:t>erat</a:t>
            </a:r>
            <a:r>
              <a:rPr lang="en-US" dirty="0"/>
              <a:t> </a:t>
            </a:r>
            <a:r>
              <a:rPr lang="en-US" dirty="0" err="1"/>
              <a:t>volutpat</a:t>
            </a:r>
            <a:r>
              <a:rPr lang="en-US" dirty="0"/>
              <a:t>.</a:t>
            </a:r>
          </a:p>
        </p:txBody>
      </p:sp>
      <p:sp>
        <p:nvSpPr>
          <p:cNvPr id="24" name="Picture Placeholder 34"/>
          <p:cNvSpPr>
            <a:spLocks noGrp="1" noChangeAspect="1"/>
          </p:cNvSpPr>
          <p:nvPr>
            <p:ph type="pic" sz="quarter" idx="32" hasCustomPrompt="1"/>
          </p:nvPr>
        </p:nvSpPr>
        <p:spPr>
          <a:xfrm>
            <a:off x="5158451" y="1680446"/>
            <a:ext cx="2369671" cy="2373159"/>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25" name="Picture Placeholder 34"/>
          <p:cNvSpPr>
            <a:spLocks noGrp="1" noChangeAspect="1"/>
          </p:cNvSpPr>
          <p:nvPr>
            <p:ph type="pic" sz="quarter" idx="33" hasCustomPrompt="1"/>
          </p:nvPr>
        </p:nvSpPr>
        <p:spPr>
          <a:xfrm>
            <a:off x="8730012" y="1680446"/>
            <a:ext cx="2369671" cy="2373159"/>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26" name="Picture Placeholder 34"/>
          <p:cNvSpPr>
            <a:spLocks noGrp="1" noChangeAspect="1"/>
          </p:cNvSpPr>
          <p:nvPr>
            <p:ph type="pic" sz="quarter" idx="34" hasCustomPrompt="1"/>
          </p:nvPr>
        </p:nvSpPr>
        <p:spPr>
          <a:xfrm>
            <a:off x="12241871" y="1680446"/>
            <a:ext cx="2369671" cy="2373159"/>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27" name="Text Placeholder 25"/>
          <p:cNvSpPr>
            <a:spLocks noGrp="1"/>
          </p:cNvSpPr>
          <p:nvPr>
            <p:ph type="body" sz="quarter" idx="10" hasCustomPrompt="1"/>
          </p:nvPr>
        </p:nvSpPr>
        <p:spPr>
          <a:xfrm>
            <a:off x="711199" y="575733"/>
            <a:ext cx="14752577" cy="884767"/>
          </a:xfrm>
          <a:prstGeom prst="rect">
            <a:avLst/>
          </a:prstGeom>
        </p:spPr>
        <p:txBody>
          <a:bodyPr wrap="square" lIns="0" tIns="0" rIns="0" bIns="0" anchor="b" anchorCtr="0">
            <a:normAutofit/>
          </a:bodyPr>
          <a:lstStyle>
            <a:lvl1pPr marL="0" indent="0" algn="ctr">
              <a:lnSpc>
                <a:spcPct val="85000"/>
              </a:lnSpc>
              <a:spcBef>
                <a:spcPts val="0"/>
              </a:spcBef>
              <a:buNone/>
              <a:defRPr sz="4400" b="1" i="0" spc="-15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r>
              <a:rPr lang="el-GR" dirty="0"/>
              <a:t> </a:t>
            </a:r>
            <a:r>
              <a:rPr lang="mr-IN" dirty="0"/>
              <a:t>–</a:t>
            </a:r>
            <a:r>
              <a:rPr lang="el-GR" dirty="0"/>
              <a:t> 4 </a:t>
            </a:r>
            <a:r>
              <a:rPr lang="en-US" dirty="0"/>
              <a:t>Images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sp>
        <p:nvSpPr>
          <p:cNvPr id="36" name="Footer Placeholder 9"/>
          <p:cNvSpPr>
            <a:spLocks noGrp="1"/>
          </p:cNvSpPr>
          <p:nvPr>
            <p:ph type="ftr" sz="quarter" idx="18"/>
          </p:nvPr>
        </p:nvSpPr>
        <p:spPr>
          <a:xfrm>
            <a:off x="7246916" y="8416031"/>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 EOSC | RDA  | Berlin | 23rd March 2018</a:t>
            </a:r>
          </a:p>
        </p:txBody>
      </p:sp>
      <p:sp>
        <p:nvSpPr>
          <p:cNvPr id="32"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a:t>
            </a:fld>
            <a:endParaRPr lang="en-GB"/>
          </a:p>
        </p:txBody>
      </p:sp>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31" name="Picture 3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393634573"/>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3 Photos - Texts">
    <p:spTree>
      <p:nvGrpSpPr>
        <p:cNvPr id="1" name=""/>
        <p:cNvGrpSpPr/>
        <p:nvPr/>
      </p:nvGrpSpPr>
      <p:grpSpPr>
        <a:xfrm>
          <a:off x="0" y="0"/>
          <a:ext cx="0" cy="0"/>
          <a:chOff x="0" y="0"/>
          <a:chExt cx="0" cy="0"/>
        </a:xfrm>
      </p:grpSpPr>
      <p:sp>
        <p:nvSpPr>
          <p:cNvPr id="8" name="Picture Placeholder 34"/>
          <p:cNvSpPr>
            <a:spLocks noGrp="1" noChangeAspect="1"/>
          </p:cNvSpPr>
          <p:nvPr>
            <p:ph type="pic" sz="quarter" idx="15" hasCustomPrompt="1"/>
          </p:nvPr>
        </p:nvSpPr>
        <p:spPr>
          <a:xfrm>
            <a:off x="1752148" y="1929475"/>
            <a:ext cx="2552243" cy="255600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13" name="Text Placeholder 15"/>
          <p:cNvSpPr>
            <a:spLocks noGrp="1"/>
          </p:cNvSpPr>
          <p:nvPr>
            <p:ph type="body" sz="quarter" idx="24" hasCustomPrompt="1"/>
          </p:nvPr>
        </p:nvSpPr>
        <p:spPr>
          <a:xfrm>
            <a:off x="833301" y="4637371"/>
            <a:ext cx="4392000" cy="507490"/>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1</a:t>
            </a:r>
          </a:p>
        </p:txBody>
      </p:sp>
      <p:sp>
        <p:nvSpPr>
          <p:cNvPr id="14" name="Text Placeholder 15"/>
          <p:cNvSpPr>
            <a:spLocks noGrp="1"/>
          </p:cNvSpPr>
          <p:nvPr>
            <p:ph type="body" sz="quarter" idx="25" hasCustomPrompt="1"/>
          </p:nvPr>
        </p:nvSpPr>
        <p:spPr>
          <a:xfrm>
            <a:off x="825319" y="5147071"/>
            <a:ext cx="4392000" cy="2597964"/>
          </a:xfrm>
          <a:prstGeom prst="rect">
            <a:avLst/>
          </a:prstGeom>
        </p:spPr>
        <p:txBody>
          <a:bodyPr lIns="0" tIns="72000" rIns="0" bIns="0" numCol="1" spcCol="450000" anchor="t" anchorCtr="0">
            <a:normAutofit/>
          </a:bodyPr>
          <a:lstStyle>
            <a:lvl1pPr marL="0" indent="0" algn="ctr">
              <a:buNone/>
              <a:defRPr sz="28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18" name="Text Placeholder 15"/>
          <p:cNvSpPr>
            <a:spLocks noGrp="1"/>
          </p:cNvSpPr>
          <p:nvPr>
            <p:ph type="body" sz="quarter" idx="26" hasCustomPrompt="1"/>
          </p:nvPr>
        </p:nvSpPr>
        <p:spPr>
          <a:xfrm>
            <a:off x="6018490" y="4637371"/>
            <a:ext cx="439200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2</a:t>
            </a:r>
          </a:p>
        </p:txBody>
      </p:sp>
      <p:sp>
        <p:nvSpPr>
          <p:cNvPr id="19" name="Text Placeholder 15"/>
          <p:cNvSpPr>
            <a:spLocks noGrp="1"/>
          </p:cNvSpPr>
          <p:nvPr>
            <p:ph type="body" sz="quarter" idx="27" hasCustomPrompt="1"/>
          </p:nvPr>
        </p:nvSpPr>
        <p:spPr>
          <a:xfrm>
            <a:off x="6018490" y="5147071"/>
            <a:ext cx="439200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l-GR" dirty="0"/>
              <a:t>.</a:t>
            </a:r>
            <a:endParaRPr lang="en-US" dirty="0"/>
          </a:p>
        </p:txBody>
      </p:sp>
      <p:sp>
        <p:nvSpPr>
          <p:cNvPr id="20" name="Text Placeholder 15"/>
          <p:cNvSpPr>
            <a:spLocks noGrp="1"/>
          </p:cNvSpPr>
          <p:nvPr>
            <p:ph type="body" sz="quarter" idx="28" hasCustomPrompt="1"/>
          </p:nvPr>
        </p:nvSpPr>
        <p:spPr>
          <a:xfrm>
            <a:off x="11124998" y="4637371"/>
            <a:ext cx="4392000" cy="509701"/>
          </a:xfrm>
          <a:prstGeom prst="rect">
            <a:avLst/>
          </a:prstGeom>
        </p:spPr>
        <p:txBody>
          <a:bodyPr lIns="0" tIns="0" rIns="0" bIns="0" anchor="t" anchorCtr="0">
            <a:normAutofit/>
          </a:bodyPr>
          <a:lstStyle>
            <a:lvl1pPr marL="0" indent="0" algn="ctr">
              <a:buNone/>
              <a:defRPr sz="3200" b="1" i="0" spc="-151" baseline="0">
                <a:solidFill>
                  <a:schemeClr val="accent1"/>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3</a:t>
            </a:r>
          </a:p>
        </p:txBody>
      </p:sp>
      <p:sp>
        <p:nvSpPr>
          <p:cNvPr id="21" name="Text Placeholder 15"/>
          <p:cNvSpPr>
            <a:spLocks noGrp="1"/>
          </p:cNvSpPr>
          <p:nvPr>
            <p:ph type="body" sz="quarter" idx="29" hasCustomPrompt="1"/>
          </p:nvPr>
        </p:nvSpPr>
        <p:spPr>
          <a:xfrm>
            <a:off x="11124998" y="5147071"/>
            <a:ext cx="4392000" cy="2597964"/>
          </a:xfrm>
          <a:prstGeom prst="rect">
            <a:avLst/>
          </a:prstGeom>
        </p:spPr>
        <p:txBody>
          <a:bodyPr lIns="0" tIns="72000" rIns="0" bIns="0" numCol="1" spcCol="450000" anchor="t" anchorCtr="0">
            <a:normAutofit/>
          </a:bodyPr>
          <a:lstStyle>
            <a:lvl1pPr marL="0" indent="0" algn="ctr">
              <a:buNone/>
              <a:defRPr sz="2400" b="0" i="0" spc="-51" baseline="0">
                <a:solidFill>
                  <a:schemeClr val="bg2">
                    <a:lumMod val="25000"/>
                  </a:schemeClr>
                </a:solidFill>
                <a:latin typeface="Helvetica" charset="0"/>
                <a:ea typeface="Helvetica" charset="0"/>
                <a:cs typeface="Helvetica"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l-GR" dirty="0"/>
              <a:t>.</a:t>
            </a:r>
            <a:endParaRPr lang="en-US" dirty="0"/>
          </a:p>
        </p:txBody>
      </p:sp>
      <p:sp>
        <p:nvSpPr>
          <p:cNvPr id="24" name="Picture Placeholder 34"/>
          <p:cNvSpPr>
            <a:spLocks noGrp="1" noChangeAspect="1"/>
          </p:cNvSpPr>
          <p:nvPr>
            <p:ph type="pic" sz="quarter" idx="32" hasCustomPrompt="1"/>
          </p:nvPr>
        </p:nvSpPr>
        <p:spPr>
          <a:xfrm>
            <a:off x="6938369" y="1929475"/>
            <a:ext cx="2552243" cy="255600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25" name="Picture Placeholder 34"/>
          <p:cNvSpPr>
            <a:spLocks noGrp="1" noChangeAspect="1"/>
          </p:cNvSpPr>
          <p:nvPr>
            <p:ph type="pic" sz="quarter" idx="33" hasCustomPrompt="1"/>
          </p:nvPr>
        </p:nvSpPr>
        <p:spPr>
          <a:xfrm>
            <a:off x="12044877" y="1929475"/>
            <a:ext cx="2552243" cy="255600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27" name="Text Placeholder 25"/>
          <p:cNvSpPr>
            <a:spLocks noGrp="1"/>
          </p:cNvSpPr>
          <p:nvPr>
            <p:ph type="body" sz="quarter" idx="10" hasCustomPrompt="1"/>
          </p:nvPr>
        </p:nvSpPr>
        <p:spPr>
          <a:xfrm>
            <a:off x="711199" y="575733"/>
            <a:ext cx="14752577" cy="884767"/>
          </a:xfrm>
          <a:prstGeom prst="rect">
            <a:avLst/>
          </a:prstGeom>
        </p:spPr>
        <p:txBody>
          <a:bodyPr wrap="square" lIns="0" tIns="0" rIns="0" bIns="0" anchor="b" anchorCtr="0">
            <a:normAutofit/>
          </a:bodyPr>
          <a:lstStyle>
            <a:lvl1pPr marL="0" indent="0" algn="ctr">
              <a:lnSpc>
                <a:spcPct val="85000"/>
              </a:lnSpc>
              <a:spcBef>
                <a:spcPts val="0"/>
              </a:spcBef>
              <a:buNone/>
              <a:defRPr sz="4400" b="1" i="0" spc="-15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r>
              <a:rPr lang="el-GR" dirty="0"/>
              <a:t> </a:t>
            </a:r>
            <a:r>
              <a:rPr lang="mr-IN" dirty="0"/>
              <a:t>–</a:t>
            </a:r>
            <a:r>
              <a:rPr lang="el-GR" dirty="0"/>
              <a:t> </a:t>
            </a:r>
            <a:r>
              <a:rPr lang="en-US" dirty="0"/>
              <a:t>3</a:t>
            </a:r>
            <a:r>
              <a:rPr lang="el-GR" dirty="0"/>
              <a:t> </a:t>
            </a:r>
            <a:r>
              <a:rPr lang="en-US" dirty="0"/>
              <a:t>Images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sp>
        <p:nvSpPr>
          <p:cNvPr id="36" name="Footer Placeholder 9"/>
          <p:cNvSpPr>
            <a:spLocks noGrp="1"/>
          </p:cNvSpPr>
          <p:nvPr>
            <p:ph type="ftr" sz="quarter" idx="18"/>
          </p:nvPr>
        </p:nvSpPr>
        <p:spPr>
          <a:xfrm>
            <a:off x="7246916" y="8416031"/>
            <a:ext cx="8290521" cy="376237"/>
          </a:xfrm>
        </p:spPr>
        <p:txBody>
          <a:bodyPr>
            <a:normAutofit/>
          </a:bodyPr>
          <a:lstStyle>
            <a:lvl1pPr algn="r">
              <a:defRPr sz="1400" b="0" i="0" spc="0">
                <a:solidFill>
                  <a:schemeClr val="bg2">
                    <a:lumMod val="50000"/>
                  </a:schemeClr>
                </a:solidFill>
                <a:latin typeface="Helvetica" charset="0"/>
                <a:ea typeface="Helvetica" charset="0"/>
                <a:cs typeface="Helvetica" charset="0"/>
              </a:defRPr>
            </a:lvl1pPr>
          </a:lstStyle>
          <a:p>
            <a:r>
              <a:rPr lang="en-US"/>
              <a:t>OpenAIRE @ EOSC | RDA  | Berlin | 23rd March 2018</a:t>
            </a:r>
          </a:p>
        </p:txBody>
      </p:sp>
      <p:sp>
        <p:nvSpPr>
          <p:cNvPr id="32" name="Slide Number Placeholder 2"/>
          <p:cNvSpPr>
            <a:spLocks noGrp="1"/>
          </p:cNvSpPr>
          <p:nvPr>
            <p:ph type="sldNum" sz="quarter" idx="4"/>
          </p:nvPr>
        </p:nvSpPr>
        <p:spPr>
          <a:xfrm>
            <a:off x="15571303" y="8416030"/>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Helvetica" charset="0"/>
                <a:ea typeface="Helvetica" charset="0"/>
                <a:cs typeface="Helvetica" charset="0"/>
              </a:defRPr>
            </a:lvl1pPr>
          </a:lstStyle>
          <a:p>
            <a:fld id="{CA77D4BE-F539-D04A-8CB9-4B543B2D7FFD}" type="slidenum">
              <a:rPr lang="en-GB" smtClean="0"/>
              <a:pPr/>
              <a:t>‹N›</a:t>
            </a:fld>
            <a:endParaRPr lang="en-GB"/>
          </a:p>
        </p:txBody>
      </p:sp>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31" name="Picture 3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hotos - List">
    <p:spTree>
      <p:nvGrpSpPr>
        <p:cNvPr id="1" name=""/>
        <p:cNvGrpSpPr/>
        <p:nvPr/>
      </p:nvGrpSpPr>
      <p:grpSpPr>
        <a:xfrm>
          <a:off x="0" y="0"/>
          <a:ext cx="0" cy="0"/>
          <a:chOff x="0" y="0"/>
          <a:chExt cx="0" cy="0"/>
        </a:xfrm>
      </p:grpSpPr>
      <p:sp>
        <p:nvSpPr>
          <p:cNvPr id="8" name="Picture Placeholder 34"/>
          <p:cNvSpPr>
            <a:spLocks noGrp="1" noChangeAspect="1"/>
          </p:cNvSpPr>
          <p:nvPr>
            <p:ph type="pic" sz="quarter" idx="15" hasCustomPrompt="1"/>
          </p:nvPr>
        </p:nvSpPr>
        <p:spPr>
          <a:xfrm>
            <a:off x="939881" y="1869051"/>
            <a:ext cx="1993018"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14" name="Text Placeholder 15"/>
          <p:cNvSpPr>
            <a:spLocks noGrp="1"/>
          </p:cNvSpPr>
          <p:nvPr>
            <p:ph type="body" sz="quarter" idx="25" hasCustomPrompt="1"/>
          </p:nvPr>
        </p:nvSpPr>
        <p:spPr>
          <a:xfrm>
            <a:off x="685080"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sp>
        <p:nvSpPr>
          <p:cNvPr id="27" name="Text Placeholder 25"/>
          <p:cNvSpPr>
            <a:spLocks noGrp="1"/>
          </p:cNvSpPr>
          <p:nvPr>
            <p:ph type="body" sz="quarter" idx="10" hasCustomPrompt="1"/>
          </p:nvPr>
        </p:nvSpPr>
        <p:spPr>
          <a:xfrm>
            <a:off x="711199" y="453133"/>
            <a:ext cx="14752577" cy="1007367"/>
          </a:xfrm>
          <a:prstGeom prst="rect">
            <a:avLst/>
          </a:prstGeom>
        </p:spPr>
        <p:txBody>
          <a:bodyPr wrap="square" lIns="0" tIns="0" rIns="0" bIns="0" anchor="b" anchorCtr="0">
            <a:normAutofit/>
          </a:bodyPr>
          <a:lstStyle>
            <a:lvl1pPr marL="0" indent="0" algn="ctr">
              <a:lnSpc>
                <a:spcPct val="85000"/>
              </a:lnSpc>
              <a:spcBef>
                <a:spcPts val="0"/>
              </a:spcBef>
              <a:buNone/>
              <a:defRPr sz="4400" b="1" i="0" spc="-150" baseline="0">
                <a:solidFill>
                  <a:srgbClr val="2D3293"/>
                </a:solidFill>
                <a:latin typeface="Open Sans Semibold" charset="0"/>
                <a:ea typeface="Open Sans Semibold" charset="0"/>
                <a:cs typeface="Open Sans Semibold"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r>
              <a:rPr lang="el-GR" dirty="0"/>
              <a:t> </a:t>
            </a:r>
            <a:r>
              <a:rPr lang="mr-IN" dirty="0"/>
              <a:t>–</a:t>
            </a:r>
            <a:r>
              <a:rPr lang="el-GR" dirty="0"/>
              <a:t> 5 </a:t>
            </a:r>
            <a:r>
              <a:rPr lang="en-US" dirty="0"/>
              <a:t>Images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sp>
        <p:nvSpPr>
          <p:cNvPr id="32" name="Picture Placeholder 34"/>
          <p:cNvSpPr>
            <a:spLocks noGrp="1" noChangeAspect="1"/>
          </p:cNvSpPr>
          <p:nvPr>
            <p:ph type="pic" sz="quarter" idx="32" hasCustomPrompt="1"/>
          </p:nvPr>
        </p:nvSpPr>
        <p:spPr>
          <a:xfrm>
            <a:off x="4030321" y="1869051"/>
            <a:ext cx="1993018"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34" name="Picture Placeholder 34"/>
          <p:cNvSpPr>
            <a:spLocks noGrp="1" noChangeAspect="1"/>
          </p:cNvSpPr>
          <p:nvPr>
            <p:ph type="pic" sz="quarter" idx="33" hasCustomPrompt="1"/>
          </p:nvPr>
        </p:nvSpPr>
        <p:spPr>
          <a:xfrm>
            <a:off x="7120613" y="1869051"/>
            <a:ext cx="1993018"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35" name="Picture Placeholder 34"/>
          <p:cNvSpPr>
            <a:spLocks noGrp="1" noChangeAspect="1"/>
          </p:cNvSpPr>
          <p:nvPr>
            <p:ph type="pic" sz="quarter" idx="34" hasCustomPrompt="1"/>
          </p:nvPr>
        </p:nvSpPr>
        <p:spPr>
          <a:xfrm>
            <a:off x="10216766" y="1869051"/>
            <a:ext cx="1993018"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36" name="Picture Placeholder 34"/>
          <p:cNvSpPr>
            <a:spLocks noGrp="1" noChangeAspect="1"/>
          </p:cNvSpPr>
          <p:nvPr>
            <p:ph type="pic" sz="quarter" idx="35" hasCustomPrompt="1"/>
          </p:nvPr>
        </p:nvSpPr>
        <p:spPr>
          <a:xfrm>
            <a:off x="13301345" y="1869051"/>
            <a:ext cx="1919357" cy="1995950"/>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38" name="Text Placeholder 15"/>
          <p:cNvSpPr>
            <a:spLocks noGrp="1"/>
          </p:cNvSpPr>
          <p:nvPr>
            <p:ph type="body" sz="quarter" idx="36" hasCustomPrompt="1"/>
          </p:nvPr>
        </p:nvSpPr>
        <p:spPr>
          <a:xfrm>
            <a:off x="3775520"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sp>
        <p:nvSpPr>
          <p:cNvPr id="39" name="Text Placeholder 15"/>
          <p:cNvSpPr>
            <a:spLocks noGrp="1"/>
          </p:cNvSpPr>
          <p:nvPr>
            <p:ph type="body" sz="quarter" idx="37" hasCustomPrompt="1"/>
          </p:nvPr>
        </p:nvSpPr>
        <p:spPr>
          <a:xfrm>
            <a:off x="6877536"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sp>
        <p:nvSpPr>
          <p:cNvPr id="40" name="Text Placeholder 15"/>
          <p:cNvSpPr>
            <a:spLocks noGrp="1"/>
          </p:cNvSpPr>
          <p:nvPr>
            <p:ph type="body" sz="quarter" idx="38" hasCustomPrompt="1"/>
          </p:nvPr>
        </p:nvSpPr>
        <p:spPr>
          <a:xfrm>
            <a:off x="9967976"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sp>
        <p:nvSpPr>
          <p:cNvPr id="41" name="Text Placeholder 15"/>
          <p:cNvSpPr>
            <a:spLocks noGrp="1"/>
          </p:cNvSpPr>
          <p:nvPr>
            <p:ph type="body" sz="quarter" idx="39" hasCustomPrompt="1"/>
          </p:nvPr>
        </p:nvSpPr>
        <p:spPr>
          <a:xfrm>
            <a:off x="13058416" y="4109013"/>
            <a:ext cx="2502620" cy="2844800"/>
          </a:xfrm>
          <a:prstGeom prst="rect">
            <a:avLst/>
          </a:prstGeom>
        </p:spPr>
        <p:txBody>
          <a:bodyPr lIns="0" tIns="0" rIns="0" bIns="0" numCol="1" spcCol="450000" anchor="t" anchorCtr="0">
            <a:noAutofit/>
          </a:bodyPr>
          <a:lstStyle>
            <a:lvl1pPr marL="0" indent="0" algn="ctr">
              <a:lnSpc>
                <a:spcPct val="150000"/>
              </a:lnSpc>
              <a:spcBef>
                <a:spcPts val="900"/>
              </a:spcBef>
              <a:buNone/>
              <a:defRPr sz="2800" b="0" i="0" spc="-51" baseline="0">
                <a:solidFill>
                  <a:schemeClr val="bg2">
                    <a:lumMod val="25000"/>
                  </a:schemeClr>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endParaRPr lang="en-US" dirty="0"/>
          </a:p>
          <a:p>
            <a:pPr lvl="0"/>
            <a:r>
              <a:rPr lang="en-US" dirty="0" err="1"/>
              <a:t>Ipsum</a:t>
            </a:r>
            <a:endParaRPr lang="en-US" dirty="0"/>
          </a:p>
          <a:p>
            <a:pPr lvl="0"/>
            <a:r>
              <a:rPr lang="en-US" dirty="0"/>
              <a:t>Dolor</a:t>
            </a:r>
          </a:p>
        </p:txBody>
      </p:sp>
      <p:cxnSp>
        <p:nvCxnSpPr>
          <p:cNvPr id="6" name="Straight Connector 5"/>
          <p:cNvCxnSpPr/>
          <p:nvPr userDrawn="1"/>
        </p:nvCxnSpPr>
        <p:spPr>
          <a:xfrm>
            <a:off x="3483980" y="4004842"/>
            <a:ext cx="0" cy="2995271"/>
          </a:xfrm>
          <a:prstGeom prst="line">
            <a:avLst/>
          </a:prstGeom>
          <a:noFill/>
          <a:ln w="254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cxnSp>
        <p:nvCxnSpPr>
          <p:cNvPr id="42" name="Straight Connector 41"/>
          <p:cNvCxnSpPr/>
          <p:nvPr userDrawn="1"/>
        </p:nvCxnSpPr>
        <p:spPr>
          <a:xfrm>
            <a:off x="6574421" y="4004842"/>
            <a:ext cx="0" cy="2995271"/>
          </a:xfrm>
          <a:prstGeom prst="line">
            <a:avLst/>
          </a:prstGeom>
          <a:noFill/>
          <a:ln w="254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cxnSp>
        <p:nvCxnSpPr>
          <p:cNvPr id="43" name="Straight Connector 42"/>
          <p:cNvCxnSpPr/>
          <p:nvPr userDrawn="1"/>
        </p:nvCxnSpPr>
        <p:spPr>
          <a:xfrm>
            <a:off x="9664861" y="4004842"/>
            <a:ext cx="0" cy="2995271"/>
          </a:xfrm>
          <a:prstGeom prst="line">
            <a:avLst/>
          </a:prstGeom>
          <a:noFill/>
          <a:ln w="254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cxnSp>
        <p:nvCxnSpPr>
          <p:cNvPr id="44" name="Straight Connector 43"/>
          <p:cNvCxnSpPr/>
          <p:nvPr userDrawn="1"/>
        </p:nvCxnSpPr>
        <p:spPr>
          <a:xfrm>
            <a:off x="12778451" y="4004842"/>
            <a:ext cx="0" cy="2995271"/>
          </a:xfrm>
          <a:prstGeom prst="line">
            <a:avLst/>
          </a:prstGeom>
          <a:noFill/>
          <a:ln w="254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sp>
        <p:nvSpPr>
          <p:cNvPr id="49"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 EOSC | RDA  | Berlin | 23rd March 2018</a:t>
            </a:r>
          </a:p>
        </p:txBody>
      </p:sp>
      <p:sp>
        <p:nvSpPr>
          <p:cNvPr id="23"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25" name="Picture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26" name="Picture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037446991"/>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 Photos - Text">
    <p:spTree>
      <p:nvGrpSpPr>
        <p:cNvPr id="1" name=""/>
        <p:cNvGrpSpPr/>
        <p:nvPr/>
      </p:nvGrpSpPr>
      <p:grpSpPr>
        <a:xfrm>
          <a:off x="0" y="0"/>
          <a:ext cx="0" cy="0"/>
          <a:chOff x="0" y="0"/>
          <a:chExt cx="0" cy="0"/>
        </a:xfrm>
      </p:grpSpPr>
      <p:sp>
        <p:nvSpPr>
          <p:cNvPr id="56" name="Rectangle 55"/>
          <p:cNvSpPr/>
          <p:nvPr userDrawn="1"/>
        </p:nvSpPr>
        <p:spPr>
          <a:xfrm>
            <a:off x="0" y="0"/>
            <a:ext cx="16256000" cy="9144000"/>
          </a:xfrm>
          <a:prstGeom prst="rect">
            <a:avLst/>
          </a:prstGeom>
          <a:gradFill>
            <a:gsLst>
              <a:gs pos="33000">
                <a:schemeClr val="accent2"/>
              </a:gs>
              <a:gs pos="100000">
                <a:schemeClr val="accent3"/>
              </a:gs>
            </a:gsLst>
            <a:lin ang="12600000" scaled="0"/>
          </a:gra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8" name="Picture Placeholder 34"/>
          <p:cNvSpPr>
            <a:spLocks noGrp="1" noChangeAspect="1"/>
          </p:cNvSpPr>
          <p:nvPr>
            <p:ph type="pic" sz="quarter" idx="15" hasCustomPrompt="1"/>
          </p:nvPr>
        </p:nvSpPr>
        <p:spPr>
          <a:xfrm>
            <a:off x="741412" y="1885741"/>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13" name="Text Placeholder 15"/>
          <p:cNvSpPr>
            <a:spLocks noGrp="1"/>
          </p:cNvSpPr>
          <p:nvPr>
            <p:ph type="body" sz="quarter" idx="24" hasCustomPrompt="1"/>
          </p:nvPr>
        </p:nvSpPr>
        <p:spPr>
          <a:xfrm>
            <a:off x="2314936" y="1912398"/>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1</a:t>
            </a:r>
          </a:p>
        </p:txBody>
      </p:sp>
      <p:sp>
        <p:nvSpPr>
          <p:cNvPr id="14" name="Text Placeholder 15"/>
          <p:cNvSpPr>
            <a:spLocks noGrp="1"/>
          </p:cNvSpPr>
          <p:nvPr>
            <p:ph type="body" sz="quarter" idx="25" hasCustomPrompt="1"/>
          </p:nvPr>
        </p:nvSpPr>
        <p:spPr>
          <a:xfrm>
            <a:off x="2314936" y="2327637"/>
            <a:ext cx="5312780" cy="1137274"/>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27" name="Text Placeholder 25"/>
          <p:cNvSpPr>
            <a:spLocks noGrp="1"/>
          </p:cNvSpPr>
          <p:nvPr>
            <p:ph type="body" sz="quarter" idx="10" hasCustomPrompt="1"/>
          </p:nvPr>
        </p:nvSpPr>
        <p:spPr>
          <a:xfrm>
            <a:off x="711199" y="524933"/>
            <a:ext cx="14303103" cy="935567"/>
          </a:xfrm>
          <a:prstGeom prst="rect">
            <a:avLst/>
          </a:prstGeom>
        </p:spPr>
        <p:txBody>
          <a:bodyPr wrap="square" lIns="0" tIns="0" rIns="0" bIns="0" anchor="ctr" anchorCtr="0">
            <a:normAutofit/>
          </a:bodyPr>
          <a:lstStyle>
            <a:lvl1pPr marL="0" indent="0" algn="l">
              <a:lnSpc>
                <a:spcPct val="85000"/>
              </a:lnSpc>
              <a:spcBef>
                <a:spcPts val="0"/>
              </a:spcBef>
              <a:buNone/>
              <a:defRPr sz="4400" b="1" i="0" spc="-150" baseline="0">
                <a:solidFill>
                  <a:schemeClr val="bg1"/>
                </a:solidFill>
                <a:latin typeface="Open Sans Semibold" charset="0"/>
                <a:ea typeface="Open Sans Semibold" charset="0"/>
                <a:cs typeface="Open Sans Semibold"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LOREM IPSUM DOLOR SIT</a:t>
            </a:r>
            <a:r>
              <a:rPr lang="el-GR" dirty="0"/>
              <a:t> </a:t>
            </a:r>
            <a:r>
              <a:rPr lang="mr-IN" dirty="0"/>
              <a:t>–</a:t>
            </a:r>
            <a:r>
              <a:rPr lang="el-GR" dirty="0"/>
              <a:t> 6 </a:t>
            </a:r>
            <a:r>
              <a:rPr lang="en-US" dirty="0"/>
              <a:t>Images,</a:t>
            </a:r>
            <a:r>
              <a:rPr lang="el-GR" dirty="0"/>
              <a:t> </a:t>
            </a:r>
            <a:r>
              <a:rPr lang="en-US" dirty="0"/>
              <a:t>2 Columns</a:t>
            </a:r>
          </a:p>
        </p:txBody>
      </p:sp>
      <p:sp>
        <p:nvSpPr>
          <p:cNvPr id="28" name="Rectangle 27"/>
          <p:cNvSpPr/>
          <p:nvPr userDrawn="1"/>
        </p:nvSpPr>
        <p:spPr>
          <a:xfrm>
            <a:off x="0" y="8026400"/>
            <a:ext cx="16256000" cy="1117600"/>
          </a:xfrm>
          <a:prstGeom prst="rect">
            <a:avLst/>
          </a:prstGeom>
          <a:solidFill>
            <a:schemeClr val="bg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Picture Placeholder 34"/>
          <p:cNvSpPr>
            <a:spLocks noGrp="1" noChangeAspect="1"/>
          </p:cNvSpPr>
          <p:nvPr>
            <p:ph type="pic" sz="quarter" idx="26" hasCustomPrompt="1"/>
          </p:nvPr>
        </p:nvSpPr>
        <p:spPr>
          <a:xfrm>
            <a:off x="741412" y="3890152"/>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42" name="Text Placeholder 15"/>
          <p:cNvSpPr>
            <a:spLocks noGrp="1"/>
          </p:cNvSpPr>
          <p:nvPr>
            <p:ph type="body" sz="quarter" idx="27" hasCustomPrompt="1"/>
          </p:nvPr>
        </p:nvSpPr>
        <p:spPr>
          <a:xfrm>
            <a:off x="2314936" y="3916809"/>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2</a:t>
            </a:r>
          </a:p>
        </p:txBody>
      </p:sp>
      <p:sp>
        <p:nvSpPr>
          <p:cNvPr id="43" name="Text Placeholder 15"/>
          <p:cNvSpPr>
            <a:spLocks noGrp="1"/>
          </p:cNvSpPr>
          <p:nvPr>
            <p:ph type="body" sz="quarter" idx="28" hasCustomPrompt="1"/>
          </p:nvPr>
        </p:nvSpPr>
        <p:spPr>
          <a:xfrm>
            <a:off x="2314936" y="4332048"/>
            <a:ext cx="5312780" cy="1098508"/>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44" name="Picture Placeholder 34"/>
          <p:cNvSpPr>
            <a:spLocks noGrp="1" noChangeAspect="1"/>
          </p:cNvSpPr>
          <p:nvPr>
            <p:ph type="pic" sz="quarter" idx="29" hasCustomPrompt="1"/>
          </p:nvPr>
        </p:nvSpPr>
        <p:spPr>
          <a:xfrm>
            <a:off x="741412" y="5867906"/>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45" name="Text Placeholder 15"/>
          <p:cNvSpPr>
            <a:spLocks noGrp="1"/>
          </p:cNvSpPr>
          <p:nvPr>
            <p:ph type="body" sz="quarter" idx="30" hasCustomPrompt="1"/>
          </p:nvPr>
        </p:nvSpPr>
        <p:spPr>
          <a:xfrm>
            <a:off x="2314936" y="5894563"/>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3</a:t>
            </a:r>
          </a:p>
        </p:txBody>
      </p:sp>
      <p:sp>
        <p:nvSpPr>
          <p:cNvPr id="46" name="Text Placeholder 15"/>
          <p:cNvSpPr>
            <a:spLocks noGrp="1"/>
          </p:cNvSpPr>
          <p:nvPr>
            <p:ph type="body" sz="quarter" idx="31" hasCustomPrompt="1"/>
          </p:nvPr>
        </p:nvSpPr>
        <p:spPr>
          <a:xfrm>
            <a:off x="2314936" y="6309802"/>
            <a:ext cx="5312780" cy="1106998"/>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47" name="Picture Placeholder 34"/>
          <p:cNvSpPr>
            <a:spLocks noGrp="1" noChangeAspect="1"/>
          </p:cNvSpPr>
          <p:nvPr>
            <p:ph type="pic" sz="quarter" idx="32" hasCustomPrompt="1"/>
          </p:nvPr>
        </p:nvSpPr>
        <p:spPr>
          <a:xfrm>
            <a:off x="8128000" y="1885741"/>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48" name="Text Placeholder 15"/>
          <p:cNvSpPr>
            <a:spLocks noGrp="1"/>
          </p:cNvSpPr>
          <p:nvPr>
            <p:ph type="body" sz="quarter" idx="33" hasCustomPrompt="1"/>
          </p:nvPr>
        </p:nvSpPr>
        <p:spPr>
          <a:xfrm>
            <a:off x="9701524" y="1912398"/>
            <a:ext cx="5312779" cy="415239"/>
          </a:xfrm>
          <a:prstGeom prst="rect">
            <a:avLst/>
          </a:prstGeom>
        </p:spPr>
        <p:txBody>
          <a:bodyPr lIns="0" tIns="0" rIns="0" bIns="0" anchor="t" anchorCtr="0">
            <a:normAutofit/>
          </a:bodyPr>
          <a:lstStyle>
            <a:lvl1pPr marL="0" indent="0" algn="l">
              <a:buNone/>
              <a:defRPr sz="28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4</a:t>
            </a:r>
          </a:p>
        </p:txBody>
      </p:sp>
      <p:sp>
        <p:nvSpPr>
          <p:cNvPr id="49" name="Text Placeholder 15"/>
          <p:cNvSpPr>
            <a:spLocks noGrp="1"/>
          </p:cNvSpPr>
          <p:nvPr>
            <p:ph type="body" sz="quarter" idx="34" hasCustomPrompt="1"/>
          </p:nvPr>
        </p:nvSpPr>
        <p:spPr>
          <a:xfrm>
            <a:off x="9701524" y="2327637"/>
            <a:ext cx="5312780" cy="1137274"/>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50" name="Picture Placeholder 34"/>
          <p:cNvSpPr>
            <a:spLocks noGrp="1" noChangeAspect="1"/>
          </p:cNvSpPr>
          <p:nvPr>
            <p:ph type="pic" sz="quarter" idx="35" hasCustomPrompt="1"/>
          </p:nvPr>
        </p:nvSpPr>
        <p:spPr>
          <a:xfrm>
            <a:off x="8128000" y="3890152"/>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51" name="Text Placeholder 15"/>
          <p:cNvSpPr>
            <a:spLocks noGrp="1"/>
          </p:cNvSpPr>
          <p:nvPr>
            <p:ph type="body" sz="quarter" idx="36" hasCustomPrompt="1"/>
          </p:nvPr>
        </p:nvSpPr>
        <p:spPr>
          <a:xfrm>
            <a:off x="9701524" y="3916809"/>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5</a:t>
            </a:r>
          </a:p>
        </p:txBody>
      </p:sp>
      <p:sp>
        <p:nvSpPr>
          <p:cNvPr id="52" name="Text Placeholder 15"/>
          <p:cNvSpPr>
            <a:spLocks noGrp="1"/>
          </p:cNvSpPr>
          <p:nvPr>
            <p:ph type="body" sz="quarter" idx="37" hasCustomPrompt="1"/>
          </p:nvPr>
        </p:nvSpPr>
        <p:spPr>
          <a:xfrm>
            <a:off x="9701524" y="4332048"/>
            <a:ext cx="5312780" cy="1098508"/>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sp>
        <p:nvSpPr>
          <p:cNvPr id="53" name="Picture Placeholder 34"/>
          <p:cNvSpPr>
            <a:spLocks noGrp="1" noChangeAspect="1"/>
          </p:cNvSpPr>
          <p:nvPr>
            <p:ph type="pic" sz="quarter" idx="38" hasCustomPrompt="1"/>
          </p:nvPr>
        </p:nvSpPr>
        <p:spPr>
          <a:xfrm>
            <a:off x="8128000" y="5867906"/>
            <a:ext cx="1361691" cy="1363695"/>
          </a:xfrm>
          <a:prstGeom prst="ellipse">
            <a:avLst/>
          </a:prstGeom>
          <a:pattFill prst="ltDnDiag">
            <a:fgClr>
              <a:schemeClr val="bg2"/>
            </a:fgClr>
            <a:bgClr>
              <a:schemeClr val="bg1"/>
            </a:bgClr>
          </a:pattFill>
          <a:ln w="79375">
            <a:solidFill>
              <a:schemeClr val="accent2"/>
            </a:solidFill>
          </a:ln>
        </p:spPr>
        <p:txBody>
          <a:bodyPr vert="horz" lIns="0" tIns="0" rIns="0" bIns="0" anchor="ctr" anchorCtr="0"/>
          <a:lstStyle>
            <a:lvl1pPr marL="0" indent="0" algn="ctr">
              <a:lnSpc>
                <a:spcPct val="100000"/>
              </a:lnSpc>
              <a:spcBef>
                <a:spcPts val="0"/>
              </a:spcBef>
              <a:buNone/>
              <a:defRPr sz="1200" b="0" i="0" baseline="0">
                <a:latin typeface="Open Sans" charset="0"/>
                <a:ea typeface="Open Sans" charset="0"/>
                <a:cs typeface="Open Sans" charset="0"/>
              </a:defRPr>
            </a:lvl1pPr>
          </a:lstStyle>
          <a:p>
            <a:r>
              <a:rPr lang="en-US"/>
              <a:t>Insert Photo</a:t>
            </a:r>
          </a:p>
        </p:txBody>
      </p:sp>
      <p:sp>
        <p:nvSpPr>
          <p:cNvPr id="54" name="Text Placeholder 15"/>
          <p:cNvSpPr>
            <a:spLocks noGrp="1"/>
          </p:cNvSpPr>
          <p:nvPr>
            <p:ph type="body" sz="quarter" idx="39" hasCustomPrompt="1"/>
          </p:nvPr>
        </p:nvSpPr>
        <p:spPr>
          <a:xfrm>
            <a:off x="9701524" y="5894563"/>
            <a:ext cx="5312779" cy="415239"/>
          </a:xfrm>
          <a:prstGeom prst="rect">
            <a:avLst/>
          </a:prstGeom>
        </p:spPr>
        <p:txBody>
          <a:bodyPr lIns="0" tIns="0" rIns="0" bIns="0" anchor="t" anchorCtr="0">
            <a:noAutofit/>
          </a:bodyPr>
          <a:lstStyle>
            <a:lvl1pPr marL="0" indent="0" algn="l">
              <a:buNone/>
              <a:defRPr sz="3200" b="1" i="0" spc="-151" baseline="0">
                <a:solidFill>
                  <a:schemeClr val="tx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a:t>IMAGE 6</a:t>
            </a:r>
          </a:p>
        </p:txBody>
      </p:sp>
      <p:sp>
        <p:nvSpPr>
          <p:cNvPr id="55" name="Text Placeholder 15"/>
          <p:cNvSpPr>
            <a:spLocks noGrp="1"/>
          </p:cNvSpPr>
          <p:nvPr>
            <p:ph type="body" sz="quarter" idx="40" hasCustomPrompt="1"/>
          </p:nvPr>
        </p:nvSpPr>
        <p:spPr>
          <a:xfrm>
            <a:off x="9701524" y="6309802"/>
            <a:ext cx="5312780" cy="1094854"/>
          </a:xfrm>
          <a:prstGeom prst="rect">
            <a:avLst/>
          </a:prstGeom>
        </p:spPr>
        <p:txBody>
          <a:bodyPr lIns="0" tIns="108000" rIns="0" bIns="0" numCol="1" spcCol="450000" anchor="t" anchorCtr="0">
            <a:normAutofit/>
          </a:bodyPr>
          <a:lstStyle>
            <a:lvl1pPr marL="0" indent="0" algn="l">
              <a:buNone/>
              <a:defRPr sz="2400" b="0" i="0" spc="-51" baseline="0">
                <a:solidFill>
                  <a:schemeClr val="bg1"/>
                </a:solidFill>
                <a:latin typeface="Open Sans" charset="0"/>
                <a:ea typeface="Open Sans" charset="0"/>
                <a:cs typeface="Open Sans"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sed</a:t>
            </a:r>
            <a:r>
              <a:rPr lang="en-US" dirty="0"/>
              <a:t> </a:t>
            </a:r>
            <a:r>
              <a:rPr lang="en-US" dirty="0" err="1"/>
              <a:t>diam</a:t>
            </a:r>
            <a:r>
              <a:rPr lang="en-US" dirty="0"/>
              <a:t> </a:t>
            </a:r>
            <a:r>
              <a:rPr lang="en-US" dirty="0" err="1"/>
              <a:t>nonummy</a:t>
            </a:r>
            <a:r>
              <a:rPr lang="en-US" dirty="0"/>
              <a:t> </a:t>
            </a:r>
            <a:r>
              <a:rPr lang="en-US" dirty="0" err="1"/>
              <a:t>nibh</a:t>
            </a:r>
            <a:r>
              <a:rPr lang="en-US" dirty="0"/>
              <a:t>.</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434050" y="-434050"/>
            <a:ext cx="1736203" cy="2604304"/>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14042761" y="5824735"/>
            <a:ext cx="1770592" cy="2655888"/>
          </a:xfrm>
          <a:prstGeom prst="rect">
            <a:avLst/>
          </a:prstGeom>
        </p:spPr>
      </p:pic>
      <p:sp>
        <p:nvSpPr>
          <p:cNvPr id="30"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 EOSC | RDA  | Berlin | 23rd March 2018</a:t>
            </a:r>
          </a:p>
        </p:txBody>
      </p:sp>
      <p:sp>
        <p:nvSpPr>
          <p:cNvPr id="31"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29" name="Picture 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33" name="Picture 3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143449243"/>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Right - Text">
    <p:spTree>
      <p:nvGrpSpPr>
        <p:cNvPr id="1" name=""/>
        <p:cNvGrpSpPr/>
        <p:nvPr/>
      </p:nvGrpSpPr>
      <p:grpSpPr>
        <a:xfrm>
          <a:off x="0" y="0"/>
          <a:ext cx="0" cy="0"/>
          <a:chOff x="0" y="0"/>
          <a:chExt cx="0" cy="0"/>
        </a:xfrm>
      </p:grpSpPr>
      <p:sp>
        <p:nvSpPr>
          <p:cNvPr id="12" name="Text Placeholder 25"/>
          <p:cNvSpPr>
            <a:spLocks noGrp="1"/>
          </p:cNvSpPr>
          <p:nvPr>
            <p:ph type="body" sz="quarter" idx="10" hasCustomPrompt="1"/>
          </p:nvPr>
        </p:nvSpPr>
        <p:spPr>
          <a:xfrm>
            <a:off x="711201" y="792164"/>
            <a:ext cx="6535716" cy="2565634"/>
          </a:xfrm>
          <a:prstGeom prst="rect">
            <a:avLst/>
          </a:prstGeom>
        </p:spPr>
        <p:txBody>
          <a:bodyPr wrap="square" lIns="0" tIns="0" rIns="0" bIns="0" anchor="b" anchorCtr="0">
            <a:normAutofit/>
          </a:bodyPr>
          <a:lstStyle>
            <a:lvl1pPr marL="0" indent="0" algn="l">
              <a:lnSpc>
                <a:spcPct val="85000"/>
              </a:lnSpc>
              <a:spcBef>
                <a:spcPts val="0"/>
              </a:spcBef>
              <a:buNone/>
              <a:defRPr sz="6600" b="1" i="0" spc="-451" baseline="0">
                <a:solidFill>
                  <a:srgbClr val="2D3293"/>
                </a:solidFill>
                <a:latin typeface="Open Sans Semibold" charset="0"/>
                <a:ea typeface="Open Sans Semibold" charset="0"/>
                <a:cs typeface="Open Sans Semibold"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r>
              <a:rPr lang="en-US" dirty="0" err="1"/>
              <a:t>DolorSit</a:t>
            </a:r>
            <a:r>
              <a:rPr lang="en-US" dirty="0"/>
              <a:t> </a:t>
            </a:r>
            <a:r>
              <a:rPr lang="en-US" dirty="0" err="1"/>
              <a:t>Amet</a:t>
            </a:r>
            <a:r>
              <a:rPr lang="en-US" dirty="0"/>
              <a:t>.</a:t>
            </a:r>
          </a:p>
        </p:txBody>
      </p:sp>
      <p:sp>
        <p:nvSpPr>
          <p:cNvPr id="18" name="Text Placeholder 15"/>
          <p:cNvSpPr>
            <a:spLocks noGrp="1"/>
          </p:cNvSpPr>
          <p:nvPr>
            <p:ph type="body" sz="quarter" idx="25" hasCustomPrompt="1"/>
          </p:nvPr>
        </p:nvSpPr>
        <p:spPr>
          <a:xfrm>
            <a:off x="723899" y="3357798"/>
            <a:ext cx="6126605" cy="4059002"/>
          </a:xfrm>
          <a:prstGeom prst="rect">
            <a:avLst/>
          </a:prstGeom>
        </p:spPr>
        <p:txBody>
          <a:bodyPr lIns="0" tIns="180000" rIns="0" bIns="180000" numCol="1" spcCol="720000" anchor="t" anchorCtr="0">
            <a:normAutofit/>
          </a:bodyPr>
          <a:lstStyle>
            <a:lvl1pPr marL="0" indent="0" algn="l">
              <a:buNone/>
              <a:defRPr sz="3200" b="0" i="0" spc="-150" baseline="0">
                <a:solidFill>
                  <a:schemeClr val="tx2"/>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V="1">
            <a:off x="13821973" y="-500296"/>
            <a:ext cx="1933731" cy="2934324"/>
          </a:xfrm>
          <a:prstGeom prst="rect">
            <a:avLst/>
          </a:prstGeom>
        </p:spPr>
      </p:pic>
      <p:sp>
        <p:nvSpPr>
          <p:cNvPr id="3" name="Picture Placeholder 2"/>
          <p:cNvSpPr>
            <a:spLocks noGrp="1"/>
          </p:cNvSpPr>
          <p:nvPr>
            <p:ph type="pic" sz="quarter" idx="26"/>
          </p:nvPr>
        </p:nvSpPr>
        <p:spPr>
          <a:xfrm>
            <a:off x="8128000" y="792164"/>
            <a:ext cx="8128000" cy="7405150"/>
          </a:xfrm>
          <a:prstGeom prst="rect">
            <a:avLst/>
          </a:prstGeom>
        </p:spPr>
        <p:txBody>
          <a:bodyPr/>
          <a:lstStyle/>
          <a:p>
            <a:r>
              <a:rPr lang="en-US"/>
              <a:t>Drag picture to placeholder or click icon to add</a:t>
            </a:r>
            <a:endParaRPr lang="en-GB"/>
          </a:p>
        </p:txBody>
      </p:sp>
      <p:pic>
        <p:nvPicPr>
          <p:cNvPr id="21" name="Picture 2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pic>
        <p:nvPicPr>
          <p:cNvPr id="22" name="Picture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sp>
        <p:nvSpPr>
          <p:cNvPr id="25"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 EOSC | RDA  | Berlin | 23rd March 2018</a:t>
            </a:r>
          </a:p>
        </p:txBody>
      </p:sp>
      <p:sp>
        <p:nvSpPr>
          <p:cNvPr id="26"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836215461"/>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Image Right - Text">
    <p:spTree>
      <p:nvGrpSpPr>
        <p:cNvPr id="1" name=""/>
        <p:cNvGrpSpPr/>
        <p:nvPr/>
      </p:nvGrpSpPr>
      <p:grpSpPr>
        <a:xfrm>
          <a:off x="0" y="0"/>
          <a:ext cx="0" cy="0"/>
          <a:chOff x="0" y="0"/>
          <a:chExt cx="0" cy="0"/>
        </a:xfrm>
      </p:grpSpPr>
      <p:sp>
        <p:nvSpPr>
          <p:cNvPr id="13" name="Picture Placeholder 2"/>
          <p:cNvSpPr>
            <a:spLocks noGrp="1"/>
          </p:cNvSpPr>
          <p:nvPr>
            <p:ph type="pic" sz="quarter" idx="26"/>
          </p:nvPr>
        </p:nvSpPr>
        <p:spPr>
          <a:xfrm>
            <a:off x="8128000" y="792164"/>
            <a:ext cx="8128000" cy="7405150"/>
          </a:xfrm>
          <a:prstGeom prst="rect">
            <a:avLst/>
          </a:prstGeom>
        </p:spPr>
        <p:txBody>
          <a:bodyPr/>
          <a:lstStyle/>
          <a:p>
            <a:r>
              <a:rPr lang="en-US"/>
              <a:t>Drag picture to placeholder or click icon to add</a:t>
            </a:r>
            <a:endParaRPr lang="en-GB"/>
          </a:p>
        </p:txBody>
      </p:sp>
      <p:sp>
        <p:nvSpPr>
          <p:cNvPr id="12" name="Text Placeholder 25"/>
          <p:cNvSpPr>
            <a:spLocks noGrp="1"/>
          </p:cNvSpPr>
          <p:nvPr>
            <p:ph type="body" sz="quarter" idx="10" hasCustomPrompt="1"/>
          </p:nvPr>
        </p:nvSpPr>
        <p:spPr>
          <a:xfrm>
            <a:off x="711201" y="792164"/>
            <a:ext cx="6535716" cy="2565634"/>
          </a:xfrm>
          <a:prstGeom prst="rect">
            <a:avLst/>
          </a:prstGeom>
        </p:spPr>
        <p:txBody>
          <a:bodyPr wrap="square" lIns="0" tIns="0" rIns="0" bIns="0" anchor="b" anchorCtr="0">
            <a:normAutofit/>
          </a:bodyPr>
          <a:lstStyle>
            <a:lvl1pPr marL="0" indent="0" algn="l">
              <a:lnSpc>
                <a:spcPct val="85000"/>
              </a:lnSpc>
              <a:spcBef>
                <a:spcPts val="0"/>
              </a:spcBef>
              <a:buNone/>
              <a:defRPr sz="6600" b="1" i="0" spc="-451" baseline="0">
                <a:solidFill>
                  <a:srgbClr val="2D3293"/>
                </a:solidFill>
                <a:latin typeface="Open Sans Semibold" charset="0"/>
                <a:ea typeface="Open Sans Semibold" charset="0"/>
                <a:cs typeface="Open Sans Semibold"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a:t>
            </a:r>
            <a:r>
              <a:rPr lang="en-US" dirty="0" err="1"/>
              <a:t>DolorSit</a:t>
            </a:r>
            <a:r>
              <a:rPr lang="en-US" dirty="0"/>
              <a:t> </a:t>
            </a:r>
            <a:r>
              <a:rPr lang="en-US" dirty="0" err="1"/>
              <a:t>Amet</a:t>
            </a:r>
            <a:r>
              <a:rPr lang="en-US" dirty="0"/>
              <a:t>.</a:t>
            </a:r>
          </a:p>
        </p:txBody>
      </p:sp>
      <p:sp>
        <p:nvSpPr>
          <p:cNvPr id="18" name="Text Placeholder 15"/>
          <p:cNvSpPr>
            <a:spLocks noGrp="1"/>
          </p:cNvSpPr>
          <p:nvPr>
            <p:ph type="body" sz="quarter" idx="25" hasCustomPrompt="1"/>
          </p:nvPr>
        </p:nvSpPr>
        <p:spPr>
          <a:xfrm>
            <a:off x="723899" y="3357798"/>
            <a:ext cx="6126605" cy="4059002"/>
          </a:xfrm>
          <a:prstGeom prst="rect">
            <a:avLst/>
          </a:prstGeom>
        </p:spPr>
        <p:txBody>
          <a:bodyPr lIns="0" tIns="180000" rIns="0" bIns="180000" numCol="1" spcCol="720000" anchor="t" anchorCtr="0">
            <a:normAutofit/>
          </a:bodyPr>
          <a:lstStyle>
            <a:lvl1pPr marL="0" indent="0" algn="l">
              <a:buNone/>
              <a:defRPr sz="3200" b="0" i="0" spc="-150" baseline="0">
                <a:solidFill>
                  <a:schemeClr val="tx2"/>
                </a:solidFill>
                <a:latin typeface="Open Sans Light" charset="0"/>
                <a:ea typeface="Open Sans Light" charset="0"/>
                <a:cs typeface="Open Sans Light"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a:t>
            </a:r>
            <a:r>
              <a:rPr lang="en-US" dirty="0" err="1"/>
              <a:t>Aenean</a:t>
            </a:r>
            <a:r>
              <a:rPr lang="en-US" dirty="0"/>
              <a:t> </a:t>
            </a:r>
            <a:r>
              <a:rPr lang="en-US" dirty="0" err="1"/>
              <a:t>commodo</a:t>
            </a:r>
            <a:r>
              <a:rPr lang="en-US" dirty="0"/>
              <a:t> ligula </a:t>
            </a:r>
            <a:r>
              <a:rPr lang="en-US" dirty="0" err="1"/>
              <a:t>eget</a:t>
            </a:r>
            <a:r>
              <a:rPr lang="en-US" dirty="0"/>
              <a:t> dolor. </a:t>
            </a:r>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flipV="1">
            <a:off x="13821973" y="-500296"/>
            <a:ext cx="1933731" cy="2934324"/>
          </a:xfrm>
          <a:prstGeom prst="rect">
            <a:avLst/>
          </a:prstGeom>
        </p:spPr>
      </p:pic>
      <p:sp>
        <p:nvSpPr>
          <p:cNvPr id="10" name="Rounded Rectangle 9"/>
          <p:cNvSpPr/>
          <p:nvPr userDrawn="1"/>
        </p:nvSpPr>
        <p:spPr>
          <a:xfrm>
            <a:off x="8921831" y="6031940"/>
            <a:ext cx="8968799" cy="1616977"/>
          </a:xfrm>
          <a:prstGeom prst="roundRect">
            <a:avLst>
              <a:gd name="adj" fmla="val 50000"/>
            </a:avLst>
          </a:prstGeom>
          <a:solidFill>
            <a:schemeClr val="accent3"/>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1" name="Text Placeholder 15"/>
          <p:cNvSpPr>
            <a:spLocks noGrp="1"/>
          </p:cNvSpPr>
          <p:nvPr>
            <p:ph type="body" sz="quarter" idx="23" hasCustomPrompt="1"/>
          </p:nvPr>
        </p:nvSpPr>
        <p:spPr>
          <a:xfrm>
            <a:off x="9593704" y="6162363"/>
            <a:ext cx="6355830" cy="1250066"/>
          </a:xfrm>
          <a:prstGeom prst="rect">
            <a:avLst/>
          </a:prstGeom>
        </p:spPr>
        <p:txBody>
          <a:bodyPr lIns="0" tIns="0" rIns="0" bIns="0" anchor="ctr" anchorCtr="0">
            <a:normAutofit/>
          </a:bodyPr>
          <a:lstStyle>
            <a:lvl1pPr marL="0" indent="0">
              <a:lnSpc>
                <a:spcPct val="100000"/>
              </a:lnSpc>
              <a:buNone/>
              <a:defRPr sz="4400" b="1" i="1" spc="-300" baseline="0">
                <a:solidFill>
                  <a:schemeClr val="accent1"/>
                </a:solidFill>
                <a:latin typeface="Open Sans Semibold" charset="0"/>
                <a:ea typeface="Open Sans Semibold" charset="0"/>
                <a:cs typeface="Open Sans Semibold" charset="0"/>
              </a:defRPr>
            </a:lvl1pPr>
            <a:lvl2pPr marL="444489" indent="0">
              <a:buNone/>
              <a:defRPr sz="2400" b="0" i="0">
                <a:latin typeface="Open Sans" charset="0"/>
                <a:ea typeface="Open Sans" charset="0"/>
                <a:cs typeface="Open Sans" charset="0"/>
              </a:defRPr>
            </a:lvl2pPr>
            <a:lvl3pPr marL="888978" indent="0">
              <a:buNone/>
              <a:defRPr sz="2400" b="0" i="0">
                <a:latin typeface="Open Sans" charset="0"/>
                <a:ea typeface="Open Sans" charset="0"/>
                <a:cs typeface="Open Sans" charset="0"/>
              </a:defRPr>
            </a:lvl3pPr>
            <a:lvl4pPr marL="1333467" indent="0">
              <a:buNone/>
              <a:defRPr sz="2400" b="0" i="0">
                <a:latin typeface="Open Sans" charset="0"/>
                <a:ea typeface="Open Sans" charset="0"/>
                <a:cs typeface="Open Sans" charset="0"/>
              </a:defRPr>
            </a:lvl4pPr>
            <a:lvl5pPr marL="1777956" indent="0">
              <a:buNone/>
              <a:defRPr sz="2400" b="0" i="0">
                <a:latin typeface="Open Sans" charset="0"/>
                <a:ea typeface="Open Sans" charset="0"/>
                <a:cs typeface="Open Sans" charset="0"/>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aenean</a:t>
            </a:r>
            <a:r>
              <a:rPr lang="en-US" dirty="0"/>
              <a:t> </a:t>
            </a:r>
            <a:r>
              <a:rPr lang="en-US" dirty="0" err="1"/>
              <a:t>commodo</a:t>
            </a:r>
            <a:r>
              <a:rPr lang="en-US" dirty="0"/>
              <a:t>.</a:t>
            </a:r>
          </a:p>
        </p:txBody>
      </p:sp>
      <p:pic>
        <p:nvPicPr>
          <p:cNvPr id="22" name="Picture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370390" y="-389238"/>
            <a:ext cx="1481559" cy="2222339"/>
          </a:xfrm>
          <a:prstGeom prst="rect">
            <a:avLst/>
          </a:prstGeom>
        </p:spPr>
      </p:pic>
      <p:pic>
        <p:nvPicPr>
          <p:cNvPr id="24" name="Picture 2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14404051" y="7292051"/>
            <a:ext cx="1481559" cy="2222339"/>
          </a:xfrm>
          <a:prstGeom prst="rect">
            <a:avLst/>
          </a:prstGeom>
        </p:spPr>
      </p:pic>
      <p:sp>
        <p:nvSpPr>
          <p:cNvPr id="26" name="Footer Placeholder 9"/>
          <p:cNvSpPr>
            <a:spLocks noGrp="1"/>
          </p:cNvSpPr>
          <p:nvPr>
            <p:ph type="ftr" sz="quarter" idx="18"/>
          </p:nvPr>
        </p:nvSpPr>
        <p:spPr>
          <a:xfrm>
            <a:off x="7246916" y="8551495"/>
            <a:ext cx="8290521" cy="376237"/>
          </a:xfrm>
        </p:spPr>
        <p:txBody>
          <a:bodyPr>
            <a:normAutofit/>
          </a:bodyPr>
          <a:lstStyle>
            <a:lvl1pPr algn="r">
              <a:defRPr sz="1400" b="0" i="0" spc="0">
                <a:solidFill>
                  <a:schemeClr val="bg2">
                    <a:lumMod val="50000"/>
                  </a:schemeClr>
                </a:solidFill>
                <a:latin typeface="Open Sans Light" charset="0"/>
                <a:ea typeface="Open Sans Light" charset="0"/>
                <a:cs typeface="Open Sans Light" charset="0"/>
              </a:defRPr>
            </a:lvl1pPr>
          </a:lstStyle>
          <a:p>
            <a:r>
              <a:rPr lang="en-US"/>
              <a:t>OpenAIRE @ EOSC | RDA  | Berlin | 23rd March 2018</a:t>
            </a:r>
          </a:p>
        </p:txBody>
      </p:sp>
      <p:sp>
        <p:nvSpPr>
          <p:cNvPr id="27" name="Slide Number Placeholder 2"/>
          <p:cNvSpPr>
            <a:spLocks noGrp="1"/>
          </p:cNvSpPr>
          <p:nvPr>
            <p:ph type="sldNum" sz="quarter" idx="4"/>
          </p:nvPr>
        </p:nvSpPr>
        <p:spPr>
          <a:xfrm>
            <a:off x="15571303" y="8551494"/>
            <a:ext cx="508000" cy="376237"/>
          </a:xfrm>
          <a:prstGeom prst="rect">
            <a:avLst/>
          </a:prstGeom>
        </p:spPr>
        <p:txBody>
          <a:bodyPr vert="horz" lIns="91440" tIns="45720" rIns="91440" bIns="45720" rtlCol="0" anchor="ctr"/>
          <a:lstStyle>
            <a:lvl1pPr algn="r">
              <a:defRPr sz="1600" b="0" i="0">
                <a:solidFill>
                  <a:schemeClr val="tx1">
                    <a:tint val="75000"/>
                  </a:schemeClr>
                </a:solidFill>
                <a:latin typeface="Open Sans Light" charset="0"/>
                <a:ea typeface="Open Sans Light" charset="0"/>
                <a:cs typeface="Open Sans Light" charset="0"/>
              </a:defRPr>
            </a:lvl1pPr>
          </a:lstStyle>
          <a:p>
            <a:fld id="{CA77D4BE-F539-D04A-8CB9-4B543B2D7FFD}" type="slidenum">
              <a:rPr lang="en-GB" smtClean="0"/>
              <a:pPr/>
              <a:t>‹N›</a:t>
            </a:fld>
            <a:endParaRPr lang="en-GB"/>
          </a:p>
        </p:txBody>
      </p:sp>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272357430"/>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6256000" cy="9149552"/>
          </a:xfrm>
          <a:prstGeom prst="rect">
            <a:avLst/>
          </a:prstGeom>
        </p:spPr>
      </p:pic>
      <p:sp>
        <p:nvSpPr>
          <p:cNvPr id="4" name="TextBox 3"/>
          <p:cNvSpPr txBox="1"/>
          <p:nvPr userDrawn="1"/>
        </p:nvSpPr>
        <p:spPr>
          <a:xfrm>
            <a:off x="3327400" y="2766348"/>
            <a:ext cx="9689458" cy="350393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rmAutofit/>
          </a:bodyPr>
          <a:lstStyle/>
          <a:p>
            <a:pPr marL="0" marR="0" indent="0" algn="ctr" defTabSz="547673" rtl="0" fontAlgn="auto" latinLnBrk="0" hangingPunct="0">
              <a:lnSpc>
                <a:spcPct val="100000"/>
              </a:lnSpc>
              <a:spcBef>
                <a:spcPts val="0"/>
              </a:spcBef>
              <a:spcAft>
                <a:spcPts val="0"/>
              </a:spcAft>
              <a:buClrTx/>
              <a:buSzTx/>
              <a:buFontTx/>
              <a:buNone/>
              <a:tabLst/>
            </a:pPr>
            <a:r>
              <a:rPr kumimoji="0" lang="en-US" sz="13000" b="1" i="0" u="none" strike="noStrike" cap="none" spc="-300" normalizeH="0" baseline="0">
                <a:ln>
                  <a:noFill/>
                </a:ln>
                <a:solidFill>
                  <a:srgbClr val="5AC3F0"/>
                </a:solidFill>
                <a:effectLst/>
                <a:uFillTx/>
                <a:latin typeface="Open Sans Semibold" charset="0"/>
                <a:ea typeface="Open Sans Semibold" charset="0"/>
                <a:cs typeface="Open Sans Semibold" charset="0"/>
                <a:sym typeface="Helvetica Light"/>
              </a:rPr>
              <a:t>Thank you!</a:t>
            </a:r>
          </a:p>
        </p:txBody>
      </p:sp>
      <p:sp>
        <p:nvSpPr>
          <p:cNvPr id="10" name="Text Placeholder 39"/>
          <p:cNvSpPr>
            <a:spLocks noGrp="1"/>
          </p:cNvSpPr>
          <p:nvPr>
            <p:ph type="body" sz="quarter" idx="16" hasCustomPrompt="1"/>
          </p:nvPr>
        </p:nvSpPr>
        <p:spPr>
          <a:xfrm>
            <a:off x="4176060" y="6130977"/>
            <a:ext cx="7901640" cy="521325"/>
          </a:xfrm>
          <a:prstGeom prst="rect">
            <a:avLst/>
          </a:prstGeom>
          <a:noFill/>
          <a:ln>
            <a:noFill/>
          </a:ln>
        </p:spPr>
        <p:txBody>
          <a:bodyPr vert="horz" wrap="square" lIns="0" tIns="0" rIns="0" bIns="0" anchor="b" anchorCtr="1">
            <a:noAutofit/>
          </a:bodyPr>
          <a:lstStyle>
            <a:lvl1pPr marL="0" indent="0" algn="r">
              <a:buNone/>
              <a:defRPr sz="4000" b="1" i="0" spc="-151">
                <a:solidFill>
                  <a:srgbClr val="2D3293"/>
                </a:solidFill>
                <a:latin typeface="Open Sans" charset="0"/>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11" name="Text Placeholder 39"/>
          <p:cNvSpPr>
            <a:spLocks noGrp="1"/>
          </p:cNvSpPr>
          <p:nvPr>
            <p:ph type="body" sz="quarter" idx="17" hasCustomPrompt="1"/>
          </p:nvPr>
        </p:nvSpPr>
        <p:spPr>
          <a:xfrm>
            <a:off x="4176060" y="6652302"/>
            <a:ext cx="7901640" cy="1517337"/>
          </a:xfrm>
          <a:prstGeom prst="rect">
            <a:avLst/>
          </a:prstGeom>
          <a:noFill/>
          <a:ln>
            <a:noFill/>
          </a:ln>
        </p:spPr>
        <p:txBody>
          <a:bodyPr vert="horz" wrap="square" lIns="0" tIns="108000" rIns="0" bIns="0" anchor="t" anchorCtr="1">
            <a:normAutofit/>
          </a:bodyPr>
          <a:lstStyle>
            <a:lvl1pPr marL="0" indent="0" algn="ctr">
              <a:buNone/>
              <a:defRPr sz="3200" b="0" i="0" spc="-150">
                <a:solidFill>
                  <a:schemeClr val="accent2"/>
                </a:solidFill>
                <a:latin typeface="Open Sans" charset="0"/>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Contact Information</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12098" y="8371595"/>
            <a:ext cx="829564" cy="576000"/>
          </a:xfrm>
          <a:prstGeom prst="rect">
            <a:avLst/>
          </a:prstGeom>
        </p:spPr>
      </p:pic>
    </p:spTree>
    <p:extLst>
      <p:ext uri="{BB962C8B-B14F-4D97-AF65-F5344CB8AC3E}">
        <p14:creationId xmlns:p14="http://schemas.microsoft.com/office/powerpoint/2010/main" val="31832399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pic>
        <p:nvPicPr>
          <p:cNvPr id="3" name="Picture 23"/>
          <p:cNvPicPr>
            <a:picLocks noChangeAspect="1"/>
          </p:cNvPicPr>
          <p:nvPr userDrawn="1"/>
        </p:nvPicPr>
        <p:blipFill rotWithShape="1">
          <a:blip r:embed="rId2" cstate="email">
            <a:extLst>
              <a:ext uri="{28A0092B-C50C-407E-A947-70E740481C1C}">
                <a14:useLocalDpi xmlns:a14="http://schemas.microsoft.com/office/drawing/2010/main" val="0"/>
              </a:ext>
            </a:extLst>
          </a:blip>
          <a:srcRect l="44365"/>
          <a:stretch/>
        </p:blipFill>
        <p:spPr bwMode="auto">
          <a:xfrm>
            <a:off x="1287909" y="8172401"/>
            <a:ext cx="1173774" cy="1187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5"/>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1216027" y="755658"/>
            <a:ext cx="1584325"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15436" y="323537"/>
            <a:ext cx="11953328" cy="1766887"/>
          </a:xfrm>
          <a:prstGeom prst="rect">
            <a:avLst/>
          </a:prstGeom>
        </p:spPr>
        <p:txBody>
          <a:bodyPr lIns="81648" tIns="40825" rIns="81648" bIns="40825" anchor="b">
            <a:normAutofit/>
          </a:bodyPr>
          <a:lstStyle>
            <a:lvl1pPr algn="l">
              <a:defRPr sz="8099" b="0">
                <a:solidFill>
                  <a:srgbClr val="28288C"/>
                </a:solidFill>
                <a:latin typeface="Calibri" panose="020F0502020204030204" pitchFamily="34" charset="0"/>
                <a:cs typeface="Calibri" panose="020F0502020204030204" pitchFamily="34" charset="0"/>
              </a:defRPr>
            </a:lvl1pPr>
          </a:lstStyle>
          <a:p>
            <a:r>
              <a:rPr lang="en-US" dirty="0"/>
              <a:t>Click to edit Master title style</a:t>
            </a:r>
            <a:endParaRPr lang="el-GR" dirty="0"/>
          </a:p>
        </p:txBody>
      </p:sp>
      <p:sp>
        <p:nvSpPr>
          <p:cNvPr id="5" name="Footer Placeholder 4"/>
          <p:cNvSpPr>
            <a:spLocks noGrp="1"/>
          </p:cNvSpPr>
          <p:nvPr>
            <p:ph type="ftr" sz="quarter" idx="10"/>
          </p:nvPr>
        </p:nvSpPr>
        <p:spPr/>
        <p:txBody>
          <a:bodyPr/>
          <a:lstStyle>
            <a:lvl1pPr>
              <a:defRPr sz="1600"/>
            </a:lvl1pPr>
          </a:lstStyle>
          <a:p>
            <a:r>
              <a:rPr lang="en-GB">
                <a:cs typeface="PF Paperback Light" charset="0"/>
              </a:rPr>
              <a:t>OpenAIRE @ EOSC | RDA  | Berlin | 23rd March 2018</a:t>
            </a:r>
          </a:p>
        </p:txBody>
      </p:sp>
      <p:sp>
        <p:nvSpPr>
          <p:cNvPr id="6" name="Slide Number Placeholder 5"/>
          <p:cNvSpPr>
            <a:spLocks noGrp="1"/>
          </p:cNvSpPr>
          <p:nvPr>
            <p:ph type="sldNum" sz="quarter" idx="11"/>
          </p:nvPr>
        </p:nvSpPr>
        <p:spPr/>
        <p:txBody>
          <a:bodyPr/>
          <a:lstStyle>
            <a:lvl1pPr>
              <a:defRPr/>
            </a:lvl1pPr>
          </a:lstStyle>
          <a:p>
            <a:pPr>
              <a:defRPr/>
            </a:pPr>
            <a:fld id="{848A24DD-5EB0-604F-AAB4-280A82317199}" type="slidenum">
              <a:rPr lang="en-GB"/>
              <a:pPr>
                <a:defRPr/>
              </a:pPr>
              <a:t>‹N›</a:t>
            </a:fld>
            <a:endParaRPr lang="en-GB"/>
          </a:p>
        </p:txBody>
      </p:sp>
    </p:spTree>
    <p:extLst>
      <p:ext uri="{BB962C8B-B14F-4D97-AF65-F5344CB8AC3E}">
        <p14:creationId xmlns:p14="http://schemas.microsoft.com/office/powerpoint/2010/main" val="1779673217"/>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 and Content w/ subtitle">
    <p:spTree>
      <p:nvGrpSpPr>
        <p:cNvPr id="1" name=""/>
        <p:cNvGrpSpPr/>
        <p:nvPr/>
      </p:nvGrpSpPr>
      <p:grpSpPr>
        <a:xfrm>
          <a:off x="0" y="0"/>
          <a:ext cx="0" cy="0"/>
          <a:chOff x="0" y="0"/>
          <a:chExt cx="0" cy="0"/>
        </a:xfrm>
      </p:grpSpPr>
      <p:sp>
        <p:nvSpPr>
          <p:cNvPr id="5" name="Line 4"/>
          <p:cNvSpPr>
            <a:spLocks noChangeShapeType="1"/>
          </p:cNvSpPr>
          <p:nvPr userDrawn="1"/>
        </p:nvSpPr>
        <p:spPr bwMode="auto">
          <a:xfrm rot="10800000" flipH="1">
            <a:off x="1" y="3867150"/>
            <a:ext cx="2057400" cy="1760538"/>
          </a:xfrm>
          <a:prstGeom prst="line">
            <a:avLst/>
          </a:prstGeom>
          <a:noFill/>
          <a:ln w="12700">
            <a:solidFill>
              <a:srgbClr val="0ABEF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sz="3300"/>
          </a:p>
        </p:txBody>
      </p:sp>
      <p:sp>
        <p:nvSpPr>
          <p:cNvPr id="6" name="Line 5"/>
          <p:cNvSpPr>
            <a:spLocks noChangeShapeType="1"/>
          </p:cNvSpPr>
          <p:nvPr userDrawn="1"/>
        </p:nvSpPr>
        <p:spPr bwMode="auto">
          <a:xfrm rot="10800000" flipH="1">
            <a:off x="5824539" y="2"/>
            <a:ext cx="738187" cy="684213"/>
          </a:xfrm>
          <a:prstGeom prst="line">
            <a:avLst/>
          </a:prstGeom>
          <a:noFill/>
          <a:ln w="12700">
            <a:solidFill>
              <a:srgbClr val="0ABEF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US" sz="3300"/>
          </a:p>
        </p:txBody>
      </p:sp>
      <p:pic>
        <p:nvPicPr>
          <p:cNvPr id="7" name="Picture 21"/>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782639" y="7524750"/>
            <a:ext cx="21097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3"/>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1071563" y="900113"/>
            <a:ext cx="1584325"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99408" y="323530"/>
            <a:ext cx="12097344" cy="1655985"/>
          </a:xfrm>
          <a:prstGeom prst="rect">
            <a:avLst/>
          </a:prstGeom>
        </p:spPr>
        <p:txBody>
          <a:bodyPr anchor="b">
            <a:normAutofit/>
          </a:bodyPr>
          <a:lstStyle>
            <a:lvl1pPr algn="l">
              <a:defRPr sz="8999" b="1" baseline="0">
                <a:solidFill>
                  <a:srgbClr val="28288C"/>
                </a:solidFill>
                <a:latin typeface="Calibri" panose="020F0502020204030204" pitchFamily="34" charset="0"/>
                <a:cs typeface="Calibri" panose="020F0502020204030204" pitchFamily="34" charset="0"/>
              </a:defRPr>
            </a:lvl1pPr>
          </a:lstStyle>
          <a:p>
            <a:r>
              <a:rPr lang="en-US" dirty="0"/>
              <a:t>Click to edit Master title style</a:t>
            </a:r>
            <a:endParaRPr lang="el-GR" dirty="0"/>
          </a:p>
        </p:txBody>
      </p:sp>
      <p:sp>
        <p:nvSpPr>
          <p:cNvPr id="3" name="Content Placeholder 2"/>
          <p:cNvSpPr>
            <a:spLocks noGrp="1"/>
          </p:cNvSpPr>
          <p:nvPr>
            <p:ph idx="1"/>
          </p:nvPr>
        </p:nvSpPr>
        <p:spPr>
          <a:xfrm>
            <a:off x="2799408" y="2699791"/>
            <a:ext cx="12169352" cy="6049020"/>
          </a:xfrm>
        </p:spPr>
        <p:txBody>
          <a:bodyPr/>
          <a:lstStyle>
            <a:lvl1pPr>
              <a:lnSpc>
                <a:spcPct val="150000"/>
              </a:lnSpc>
              <a:spcBef>
                <a:spcPts val="600"/>
              </a:spcBef>
              <a:spcAft>
                <a:spcPts val="0"/>
              </a:spcAft>
              <a:defRPr b="1">
                <a:latin typeface="Calibri" panose="020F0502020204030204" pitchFamily="34" charset="0"/>
              </a:defRPr>
            </a:lvl1pPr>
            <a:lvl2pPr>
              <a:lnSpc>
                <a:spcPct val="150000"/>
              </a:lnSpc>
              <a:defRPr sz="2800" b="1">
                <a:latin typeface="Calibri" panose="020F0502020204030204" pitchFamily="34" charset="0"/>
                <a:cs typeface="PF Paperback"/>
              </a:defRPr>
            </a:lvl2pPr>
            <a:lvl3pPr>
              <a:lnSpc>
                <a:spcPct val="150000"/>
              </a:lnSpc>
              <a:defRPr sz="2000" b="1">
                <a:latin typeface="Calibri" panose="020F0502020204030204" pitchFamily="34" charset="0"/>
                <a:cs typeface="PF Paperback"/>
              </a:defRPr>
            </a:lvl3pPr>
          </a:lstStyle>
          <a:p>
            <a:pPr lvl="0"/>
            <a:r>
              <a:rPr lang="en-US" dirty="0"/>
              <a:t>Click to edit Master text styles</a:t>
            </a:r>
          </a:p>
          <a:p>
            <a:pPr lvl="1"/>
            <a:r>
              <a:rPr lang="en-US" dirty="0"/>
              <a:t>Second level</a:t>
            </a:r>
          </a:p>
          <a:p>
            <a:pPr lvl="2"/>
            <a:r>
              <a:rPr lang="en-US" dirty="0"/>
              <a:t>Third level</a:t>
            </a:r>
          </a:p>
        </p:txBody>
      </p:sp>
      <p:sp>
        <p:nvSpPr>
          <p:cNvPr id="13" name="Text Placeholder 20"/>
          <p:cNvSpPr>
            <a:spLocks noGrp="1"/>
          </p:cNvSpPr>
          <p:nvPr>
            <p:ph type="body" sz="quarter" idx="16"/>
          </p:nvPr>
        </p:nvSpPr>
        <p:spPr>
          <a:xfrm>
            <a:off x="2798764" y="1978945"/>
            <a:ext cx="12097989" cy="648841"/>
          </a:xfrm>
        </p:spPr>
        <p:txBody>
          <a:bodyPr>
            <a:noAutofit/>
          </a:bodyPr>
          <a:lstStyle>
            <a:lvl1pPr marL="35996" indent="0">
              <a:buNone/>
              <a:defRPr sz="2400" baseline="0">
                <a:solidFill>
                  <a:srgbClr val="2D73D7"/>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9" name="Footer Placeholder 3"/>
          <p:cNvSpPr>
            <a:spLocks noGrp="1"/>
          </p:cNvSpPr>
          <p:nvPr>
            <p:ph type="ftr" sz="quarter" idx="17"/>
          </p:nvPr>
        </p:nvSpPr>
        <p:spPr/>
        <p:txBody>
          <a:bodyPr/>
          <a:lstStyle>
            <a:lvl1pPr>
              <a:defRPr>
                <a:latin typeface="Calibri" panose="020F0502020204030204" pitchFamily="34" charset="0"/>
              </a:defRPr>
            </a:lvl1pPr>
          </a:lstStyle>
          <a:p>
            <a:pPr>
              <a:defRPr/>
            </a:pPr>
            <a:r>
              <a:rPr lang="en-US"/>
              <a:t>OpenAIRE @ EOSC | RDA  | Berlin | 23rd March 2018</a:t>
            </a:r>
            <a:endParaRPr lang="en-GB"/>
          </a:p>
        </p:txBody>
      </p:sp>
      <p:sp>
        <p:nvSpPr>
          <p:cNvPr id="10" name="Slide Number Placeholder 8"/>
          <p:cNvSpPr>
            <a:spLocks noGrp="1"/>
          </p:cNvSpPr>
          <p:nvPr>
            <p:ph type="sldNum" sz="quarter" idx="18"/>
          </p:nvPr>
        </p:nvSpPr>
        <p:spPr/>
        <p:txBody>
          <a:bodyPr/>
          <a:lstStyle>
            <a:lvl1pPr>
              <a:defRPr>
                <a:latin typeface="Calibri" panose="020F0502020204030204" pitchFamily="34" charset="0"/>
              </a:defRPr>
            </a:lvl1pPr>
          </a:lstStyle>
          <a:p>
            <a:pPr>
              <a:defRPr/>
            </a:pPr>
            <a:fld id="{A383020D-9724-438A-BDB4-609840D9C21E}" type="slidenum">
              <a:rPr lang="en-GB" altLang="de-DE"/>
              <a:pPr>
                <a:defRPr/>
              </a:pPr>
              <a:t>‹N›</a:t>
            </a:fld>
            <a:endParaRPr lang="en-GB" altLang="de-DE"/>
          </a:p>
        </p:txBody>
      </p:sp>
    </p:spTree>
    <p:extLst>
      <p:ext uri="{BB962C8B-B14F-4D97-AF65-F5344CB8AC3E}">
        <p14:creationId xmlns:p14="http://schemas.microsoft.com/office/powerpoint/2010/main" val="19924253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0" y="2732109"/>
            <a:ext cx="4272997" cy="6409496"/>
          </a:xfrm>
          <a:prstGeom prst="rect">
            <a:avLst/>
          </a:prstGeom>
        </p:spPr>
      </p:pic>
      <p:sp>
        <p:nvSpPr>
          <p:cNvPr id="18" name="Text Placeholder 25"/>
          <p:cNvSpPr>
            <a:spLocks noGrp="1"/>
          </p:cNvSpPr>
          <p:nvPr>
            <p:ph type="body" sz="quarter" idx="11" hasCustomPrompt="1"/>
          </p:nvPr>
        </p:nvSpPr>
        <p:spPr>
          <a:xfrm>
            <a:off x="2476500" y="5165381"/>
            <a:ext cx="11303000" cy="1561771"/>
          </a:xfrm>
          <a:prstGeom prst="rect">
            <a:avLst/>
          </a:prstGeom>
        </p:spPr>
        <p:txBody>
          <a:bodyPr wrap="square" lIns="0" tIns="72000" rIns="0" bIns="0" anchor="t" anchorCtr="0">
            <a:normAutofit/>
          </a:bodyPr>
          <a:lstStyle>
            <a:lvl1pPr marL="0" indent="0" algn="ctr">
              <a:spcBef>
                <a:spcPts val="300"/>
              </a:spcBef>
              <a:buNone/>
              <a:defRPr sz="4200" b="0" i="0" spc="-151">
                <a:solidFill>
                  <a:srgbClr val="4687E6"/>
                </a:solidFill>
                <a:latin typeface="+mn-lt"/>
                <a:ea typeface="Open Sans" charset="0"/>
                <a:cs typeface="Open Sans"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sp>
        <p:nvSpPr>
          <p:cNvPr id="28" name="Text Placeholder 39"/>
          <p:cNvSpPr>
            <a:spLocks noGrp="1"/>
          </p:cNvSpPr>
          <p:nvPr>
            <p:ph type="body" sz="quarter" idx="16" hasCustomPrompt="1"/>
          </p:nvPr>
        </p:nvSpPr>
        <p:spPr>
          <a:xfrm>
            <a:off x="3483261" y="804674"/>
            <a:ext cx="4390737" cy="461981"/>
          </a:xfrm>
          <a:prstGeom prst="rect">
            <a:avLst/>
          </a:prstGeom>
          <a:noFill/>
          <a:ln>
            <a:noFill/>
          </a:ln>
        </p:spPr>
        <p:txBody>
          <a:bodyPr vert="horz" wrap="square" lIns="0" tIns="0" rIns="0" bIns="0" anchor="b" anchorCtr="0">
            <a:normAutofit/>
          </a:bodyPr>
          <a:lstStyle>
            <a:lvl1pPr marL="0" indent="0" algn="r">
              <a:buNone/>
              <a:defRPr sz="30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1st Name Surname</a:t>
            </a:r>
          </a:p>
        </p:txBody>
      </p:sp>
      <p:sp>
        <p:nvSpPr>
          <p:cNvPr id="30" name="Text Placeholder 39"/>
          <p:cNvSpPr>
            <a:spLocks noGrp="1"/>
          </p:cNvSpPr>
          <p:nvPr>
            <p:ph type="body" sz="quarter" idx="17" hasCustomPrompt="1"/>
          </p:nvPr>
        </p:nvSpPr>
        <p:spPr>
          <a:xfrm>
            <a:off x="3483260" y="1266655"/>
            <a:ext cx="4390737" cy="405683"/>
          </a:xfrm>
          <a:prstGeom prst="rect">
            <a:avLst/>
          </a:prstGeom>
          <a:noFill/>
          <a:ln>
            <a:noFill/>
          </a:ln>
        </p:spPr>
        <p:txBody>
          <a:bodyPr vert="horz" wrap="square" lIns="0" tIns="36000" rIns="0" bIns="0" anchor="t" anchorCtr="0">
            <a:normAutofit/>
          </a:bodyPr>
          <a:lstStyle>
            <a:lvl1pPr marL="0" indent="0" algn="r">
              <a:buNone/>
              <a:defRPr sz="2400" b="0" i="0" spc="-150">
                <a:solidFill>
                  <a:schemeClr val="accent2"/>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sp>
        <p:nvSpPr>
          <p:cNvPr id="31" name="Text Placeholder 39"/>
          <p:cNvSpPr>
            <a:spLocks noGrp="1"/>
          </p:cNvSpPr>
          <p:nvPr>
            <p:ph type="body" sz="quarter" idx="19" hasCustomPrompt="1"/>
          </p:nvPr>
        </p:nvSpPr>
        <p:spPr>
          <a:xfrm>
            <a:off x="8398161" y="804674"/>
            <a:ext cx="4390737" cy="461981"/>
          </a:xfrm>
          <a:prstGeom prst="rect">
            <a:avLst/>
          </a:prstGeom>
          <a:noFill/>
          <a:ln>
            <a:noFill/>
          </a:ln>
        </p:spPr>
        <p:txBody>
          <a:bodyPr vert="horz" wrap="square" lIns="0" tIns="0" rIns="0" bIns="0" anchor="b" anchorCtr="0">
            <a:normAutofit/>
          </a:bodyPr>
          <a:lstStyle>
            <a:lvl1pPr marL="0" indent="0" algn="l">
              <a:buNone/>
              <a:defRPr sz="30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2nd Name Surname</a:t>
            </a:r>
          </a:p>
        </p:txBody>
      </p:sp>
      <p:sp>
        <p:nvSpPr>
          <p:cNvPr id="32" name="Text Placeholder 39"/>
          <p:cNvSpPr>
            <a:spLocks noGrp="1"/>
          </p:cNvSpPr>
          <p:nvPr>
            <p:ph type="body" sz="quarter" idx="20" hasCustomPrompt="1"/>
          </p:nvPr>
        </p:nvSpPr>
        <p:spPr>
          <a:xfrm>
            <a:off x="8398160" y="1266655"/>
            <a:ext cx="4390737" cy="405683"/>
          </a:xfrm>
          <a:prstGeom prst="rect">
            <a:avLst/>
          </a:prstGeom>
          <a:noFill/>
          <a:ln>
            <a:noFill/>
          </a:ln>
        </p:spPr>
        <p:txBody>
          <a:bodyPr vert="horz" wrap="square" lIns="0" tIns="36000" rIns="0" bIns="0" anchor="t" anchorCtr="0">
            <a:normAutofit/>
          </a:bodyPr>
          <a:lstStyle>
            <a:lvl1pPr marL="0" indent="0" algn="l">
              <a:buNone/>
              <a:defRPr sz="2400" b="0" i="0" spc="-150">
                <a:solidFill>
                  <a:schemeClr val="accent2"/>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cxnSp>
        <p:nvCxnSpPr>
          <p:cNvPr id="19" name="Straight Connector 18"/>
          <p:cNvCxnSpPr/>
          <p:nvPr userDrawn="1"/>
        </p:nvCxnSpPr>
        <p:spPr>
          <a:xfrm>
            <a:off x="8140700" y="710160"/>
            <a:ext cx="0" cy="1079500"/>
          </a:xfrm>
          <a:prstGeom prst="line">
            <a:avLst/>
          </a:prstGeom>
          <a:noFill/>
          <a:ln w="127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sp>
        <p:nvSpPr>
          <p:cNvPr id="37" name="Text Placeholder 25"/>
          <p:cNvSpPr>
            <a:spLocks noGrp="1"/>
          </p:cNvSpPr>
          <p:nvPr>
            <p:ph type="body" sz="quarter" idx="10" hasCustomPrompt="1"/>
          </p:nvPr>
        </p:nvSpPr>
        <p:spPr>
          <a:xfrm>
            <a:off x="2476500" y="2401376"/>
            <a:ext cx="11303000" cy="2765234"/>
          </a:xfrm>
          <a:prstGeom prst="rect">
            <a:avLst/>
          </a:prstGeom>
        </p:spPr>
        <p:txBody>
          <a:bodyPr wrap="square" lIns="0" tIns="0" rIns="0" bIns="72000" anchor="b" anchorCtr="1">
            <a:normAutofit/>
          </a:bodyPr>
          <a:lstStyle>
            <a:lvl1pPr marL="0" indent="0" algn="ctr">
              <a:lnSpc>
                <a:spcPts val="9600"/>
              </a:lnSpc>
              <a:spcBef>
                <a:spcPts val="0"/>
              </a:spcBef>
              <a:buNone/>
              <a:defRPr sz="8000" b="1" i="0" spc="-300" baseline="0">
                <a:solidFill>
                  <a:srgbClr val="2D3293"/>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41" name="Footer Placeholder 9"/>
          <p:cNvSpPr>
            <a:spLocks noGrp="1"/>
          </p:cNvSpPr>
          <p:nvPr>
            <p:ph type="ftr" sz="quarter" idx="18"/>
          </p:nvPr>
        </p:nvSpPr>
        <p:spPr>
          <a:xfrm>
            <a:off x="4831589" y="8416031"/>
            <a:ext cx="659341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mn-lt"/>
                <a:ea typeface="Open Sans" charset="0"/>
                <a:cs typeface="Open Sans"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pic>
        <p:nvPicPr>
          <p:cNvPr id="51" name="Picture 5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12044383" y="-14990"/>
            <a:ext cx="4272997" cy="6409496"/>
          </a:xfrm>
          <a:prstGeom prst="rect">
            <a:avLst/>
          </a:prstGeom>
        </p:spPr>
      </p:pic>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23" name="Picture 2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pic>
        <p:nvPicPr>
          <p:cNvPr id="24" name="Picture 23"/>
          <p:cNvPicPr>
            <a:picLocks noChangeAspect="1"/>
          </p:cNvPicPr>
          <p:nvPr userDrawn="1"/>
        </p:nvPicPr>
        <p:blipFill>
          <a:blip r:embed="rId5"/>
          <a:stretch>
            <a:fillRect/>
          </a:stretch>
        </p:blipFill>
        <p:spPr>
          <a:xfrm>
            <a:off x="14724879" y="8496329"/>
            <a:ext cx="703862" cy="252000"/>
          </a:xfrm>
          <a:prstGeom prst="rect">
            <a:avLst/>
          </a:prstGeom>
        </p:spPr>
      </p:pic>
      <p:pic>
        <p:nvPicPr>
          <p:cNvPr id="25" name="Picture 2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332936" y="8459262"/>
            <a:ext cx="432001" cy="360000"/>
          </a:xfrm>
          <a:prstGeom prst="rect">
            <a:avLst/>
          </a:prstGeom>
          <a:noFill/>
        </p:spPr>
      </p:pic>
      <p:sp>
        <p:nvSpPr>
          <p:cNvPr id="26"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a:solidFill>
                  <a:srgbClr val="2D3293"/>
                </a:solidFill>
                <a:latin typeface="Open Sans" charset="0"/>
                <a:ea typeface="Open Sans" charset="0"/>
                <a:cs typeface="Open Sans" charset="0"/>
              </a:rPr>
              <a:t>@</a:t>
            </a:r>
            <a:r>
              <a:rPr lang="en-US" sz="1800" b="1" i="0" err="1">
                <a:solidFill>
                  <a:srgbClr val="2D3293"/>
                </a:solidFill>
                <a:latin typeface="Open Sans" charset="0"/>
                <a:ea typeface="Open Sans" charset="0"/>
                <a:cs typeface="Open Sans" charset="0"/>
              </a:rPr>
              <a:t>openaire_eu</a:t>
            </a:r>
            <a:endParaRPr lang="en-US" sz="1800" b="1" i="0">
              <a:solidFill>
                <a:srgbClr val="2D3293"/>
              </a:solidFill>
              <a:latin typeface="Open Sans" charset="0"/>
              <a:ea typeface="Open Sans" charset="0"/>
              <a:cs typeface="Open Sans" charset="0"/>
            </a:endParaRPr>
          </a:p>
        </p:txBody>
      </p:sp>
    </p:spTree>
    <p:extLst>
      <p:ext uri="{BB962C8B-B14F-4D97-AF65-F5344CB8AC3E}">
        <p14:creationId xmlns:p14="http://schemas.microsoft.com/office/powerpoint/2010/main" val="1441286705"/>
      </p:ext>
    </p:extLst>
  </p:cSld>
  <p:clrMapOvr>
    <a:masterClrMapping/>
  </p:clrMapOvr>
  <p:transition spd="med"/>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val="0"/>
              </a:ext>
            </a:extLst>
          </a:blip>
          <a:srcRect l="43719"/>
          <a:stretch/>
        </p:blipFill>
        <p:spPr bwMode="auto">
          <a:xfrm>
            <a:off x="14536087" y="7524750"/>
            <a:ext cx="1186521" cy="1187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Line 4"/>
          <p:cNvSpPr>
            <a:spLocks noChangeShapeType="1"/>
          </p:cNvSpPr>
          <p:nvPr userDrawn="1"/>
        </p:nvSpPr>
        <p:spPr bwMode="auto">
          <a:xfrm rot="10800000" flipH="1">
            <a:off x="153991" y="5748345"/>
            <a:ext cx="2057401" cy="1760537"/>
          </a:xfrm>
          <a:prstGeom prst="line">
            <a:avLst/>
          </a:prstGeom>
          <a:noFill/>
          <a:ln w="12700">
            <a:solidFill>
              <a:srgbClr val="0ABEF0"/>
            </a:solidFill>
            <a:miter lim="800000"/>
            <a:headEnd/>
            <a:tailEnd/>
          </a:ln>
          <a:extLst>
            <a:ext uri="{909E8E84-426E-40DD-AFC4-6F175D3DCCD1}">
              <a14:hiddenFill xmlns:a14="http://schemas.microsoft.com/office/drawing/2010/main">
                <a:noFill/>
              </a14:hiddenFill>
            </a:ext>
          </a:extLst>
        </p:spPr>
        <p:txBody>
          <a:bodyPr lIns="0" tIns="0" rIns="0" bIns="0"/>
          <a:lstStyle/>
          <a:p>
            <a:endParaRPr lang="en-GB" sz="3200"/>
          </a:p>
        </p:txBody>
      </p:sp>
      <p:sp>
        <p:nvSpPr>
          <p:cNvPr id="10" name="Line 5"/>
          <p:cNvSpPr>
            <a:spLocks noChangeShapeType="1"/>
          </p:cNvSpPr>
          <p:nvPr userDrawn="1"/>
        </p:nvSpPr>
        <p:spPr bwMode="auto">
          <a:xfrm rot="10800000" flipH="1">
            <a:off x="7812087" y="139700"/>
            <a:ext cx="1674812" cy="1487488"/>
          </a:xfrm>
          <a:prstGeom prst="line">
            <a:avLst/>
          </a:prstGeom>
          <a:noFill/>
          <a:ln w="12700">
            <a:solidFill>
              <a:srgbClr val="23C5F1"/>
            </a:solidFill>
            <a:miter lim="800000"/>
            <a:headEnd/>
            <a:tailEnd/>
          </a:ln>
          <a:extLst>
            <a:ext uri="{909E8E84-426E-40DD-AFC4-6F175D3DCCD1}">
              <a14:hiddenFill xmlns:a14="http://schemas.microsoft.com/office/drawing/2010/main">
                <a:noFill/>
              </a14:hiddenFill>
            </a:ext>
          </a:extLst>
        </p:spPr>
        <p:txBody>
          <a:bodyPr lIns="0" tIns="0" rIns="0" bIns="0"/>
          <a:lstStyle/>
          <a:p>
            <a:endParaRPr lang="en-GB" sz="3200"/>
          </a:p>
        </p:txBody>
      </p:sp>
      <p:pic>
        <p:nvPicPr>
          <p:cNvPr id="11" name="Picture 1"/>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1563695" y="468323"/>
            <a:ext cx="3324226" cy="18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7"/>
          <p:cNvSpPr>
            <a:spLocks noGrp="1"/>
          </p:cNvSpPr>
          <p:nvPr>
            <p:ph type="body" sz="quarter" idx="12"/>
          </p:nvPr>
        </p:nvSpPr>
        <p:spPr>
          <a:xfrm>
            <a:off x="2655396" y="6588232"/>
            <a:ext cx="9144000" cy="935163"/>
          </a:xfrm>
        </p:spPr>
        <p:txBody>
          <a:bodyPr anchor="b">
            <a:noAutofit/>
          </a:bodyPr>
          <a:lstStyle>
            <a:lvl1pPr marL="0" indent="0" algn="l">
              <a:spcBef>
                <a:spcPts val="0"/>
              </a:spcBef>
              <a:buNone/>
              <a:defRPr sz="2400" baseline="0">
                <a:solidFill>
                  <a:srgbClr val="595959"/>
                </a:solidFill>
                <a:latin typeface="Calibri" panose="020F0502020204030204" pitchFamily="34" charset="0"/>
                <a:cs typeface="Calibri" panose="020F0502020204030204" pitchFamily="34" charset="0"/>
              </a:defRPr>
            </a:lvl1pPr>
          </a:lstStyle>
          <a:p>
            <a:pPr lvl="0"/>
            <a:r>
              <a:rPr lang="en-US" dirty="0"/>
              <a:t>Click to edit Master text styles</a:t>
            </a:r>
          </a:p>
        </p:txBody>
      </p:sp>
      <p:sp>
        <p:nvSpPr>
          <p:cNvPr id="8" name="Text Placeholder 9"/>
          <p:cNvSpPr>
            <a:spLocks noGrp="1"/>
          </p:cNvSpPr>
          <p:nvPr>
            <p:ph type="body" sz="quarter" idx="13"/>
          </p:nvPr>
        </p:nvSpPr>
        <p:spPr>
          <a:xfrm>
            <a:off x="2655395" y="7523237"/>
            <a:ext cx="7488236" cy="865188"/>
          </a:xfrm>
        </p:spPr>
        <p:txBody>
          <a:bodyPr/>
          <a:lstStyle>
            <a:lvl1pPr marL="0" indent="0" algn="l">
              <a:spcBef>
                <a:spcPts val="0"/>
              </a:spcBef>
              <a:buNone/>
              <a:defRPr sz="1800" baseline="0">
                <a:solidFill>
                  <a:srgbClr val="595959"/>
                </a:solidFill>
                <a:latin typeface="Calibri" panose="020F0502020204030204" pitchFamily="34" charset="0"/>
                <a:cs typeface="Calibri" panose="020F0502020204030204" pitchFamily="34" charset="0"/>
              </a:defRPr>
            </a:lvl1pPr>
            <a:lvl2pPr marL="634975" indent="0">
              <a:buNone/>
              <a:defRPr/>
            </a:lvl2pPr>
          </a:lstStyle>
          <a:p>
            <a:pPr lvl="0"/>
            <a:r>
              <a:rPr lang="en-US" dirty="0"/>
              <a:t>Click to edit Master text styles</a:t>
            </a:r>
          </a:p>
        </p:txBody>
      </p:sp>
      <p:sp>
        <p:nvSpPr>
          <p:cNvPr id="17" name="Text Placeholder 16"/>
          <p:cNvSpPr>
            <a:spLocks noGrp="1"/>
          </p:cNvSpPr>
          <p:nvPr>
            <p:ph type="body" sz="quarter" idx="14"/>
          </p:nvPr>
        </p:nvSpPr>
        <p:spPr>
          <a:xfrm>
            <a:off x="2655400" y="2123735"/>
            <a:ext cx="12601399" cy="2376265"/>
          </a:xfrm>
        </p:spPr>
        <p:txBody>
          <a:bodyPr anchor="b">
            <a:noAutofit/>
          </a:bodyPr>
          <a:lstStyle>
            <a:lvl1pPr marL="0" indent="0">
              <a:lnSpc>
                <a:spcPct val="100000"/>
              </a:lnSpc>
              <a:buNone/>
              <a:defRPr sz="8799" b="1" i="0" baseline="0">
                <a:solidFill>
                  <a:srgbClr val="28288C"/>
                </a:solidFill>
                <a:latin typeface="Calibri" panose="020F0502020204030204" pitchFamily="34" charset="0"/>
                <a:cs typeface="Arial"/>
              </a:defRPr>
            </a:lvl1pPr>
          </a:lstStyle>
          <a:p>
            <a:pPr lvl="0"/>
            <a:r>
              <a:rPr lang="en-US" dirty="0"/>
              <a:t>Click to edit Master text styles</a:t>
            </a:r>
          </a:p>
        </p:txBody>
      </p:sp>
      <p:sp>
        <p:nvSpPr>
          <p:cNvPr id="19" name="Text Placeholder 18"/>
          <p:cNvSpPr>
            <a:spLocks noGrp="1"/>
          </p:cNvSpPr>
          <p:nvPr>
            <p:ph type="body" sz="quarter" idx="15"/>
          </p:nvPr>
        </p:nvSpPr>
        <p:spPr>
          <a:xfrm>
            <a:off x="2654653" y="4572573"/>
            <a:ext cx="12602565" cy="1079548"/>
          </a:xfrm>
        </p:spPr>
        <p:txBody>
          <a:bodyPr/>
          <a:lstStyle>
            <a:lvl1pPr marL="13660" indent="0">
              <a:spcBef>
                <a:spcPts val="0"/>
              </a:spcBef>
              <a:buNone/>
              <a:defRPr sz="3200" baseline="0">
                <a:solidFill>
                  <a:srgbClr val="2D73D7"/>
                </a:solidFill>
                <a:latin typeface="Calibri" panose="020F0502020204030204" pitchFamily="34" charset="0"/>
                <a:cs typeface="Calibri" panose="020F0502020204030204" pitchFamily="34" charset="0"/>
              </a:defRPr>
            </a:lvl1pPr>
          </a:lstStyle>
          <a:p>
            <a:pPr lvl="0"/>
            <a:r>
              <a:rPr lang="en-US"/>
              <a:t>Click to edit Master text styles</a:t>
            </a:r>
          </a:p>
        </p:txBody>
      </p:sp>
      <p:sp>
        <p:nvSpPr>
          <p:cNvPr id="12" name="Footer Placeholder 2"/>
          <p:cNvSpPr>
            <a:spLocks noGrp="1"/>
          </p:cNvSpPr>
          <p:nvPr>
            <p:ph type="ftr" sz="quarter" idx="16"/>
          </p:nvPr>
        </p:nvSpPr>
        <p:spPr>
          <a:xfrm>
            <a:off x="1790703" y="8675697"/>
            <a:ext cx="13177839" cy="485775"/>
          </a:xfrm>
        </p:spPr>
        <p:txBody>
          <a:bodyPr/>
          <a:lstStyle>
            <a:lvl1pPr>
              <a:defRPr sz="1600">
                <a:latin typeface="Calibri" panose="020F0502020204030204" pitchFamily="34" charset="0"/>
              </a:defRPr>
            </a:lvl1pPr>
          </a:lstStyle>
          <a:p>
            <a:r>
              <a:rPr lang="en-GB">
                <a:cs typeface="PF Paperback Light" charset="0"/>
              </a:rPr>
              <a:t>OpenAIRE @ EOSC | RDA  | Berlin | 23rd March 2018</a:t>
            </a:r>
          </a:p>
        </p:txBody>
      </p:sp>
      <p:sp>
        <p:nvSpPr>
          <p:cNvPr id="13" name="Slide Number Placeholder 3"/>
          <p:cNvSpPr>
            <a:spLocks noGrp="1"/>
          </p:cNvSpPr>
          <p:nvPr>
            <p:ph type="sldNum" sz="quarter" idx="17"/>
          </p:nvPr>
        </p:nvSpPr>
        <p:spPr/>
        <p:txBody>
          <a:bodyPr/>
          <a:lstStyle>
            <a:lvl1pPr>
              <a:defRPr/>
            </a:lvl1pPr>
          </a:lstStyle>
          <a:p>
            <a:pPr>
              <a:defRPr/>
            </a:pPr>
            <a:fld id="{630A0E4E-93C7-974F-9CD6-534DEEE0329C}" type="slidenum">
              <a:rPr lang="en-GB"/>
              <a:pPr>
                <a:defRPr/>
              </a:pPr>
              <a:t>‹N›</a:t>
            </a:fld>
            <a:endParaRPr lang="en-GB"/>
          </a:p>
        </p:txBody>
      </p:sp>
    </p:spTree>
    <p:extLst>
      <p:ext uri="{BB962C8B-B14F-4D97-AF65-F5344CB8AC3E}">
        <p14:creationId xmlns:p14="http://schemas.microsoft.com/office/powerpoint/2010/main" val="166724464"/>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554134" y="791156"/>
            <a:ext cx="15147733" cy="1018133"/>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554134" y="2048844"/>
            <a:ext cx="15147733" cy="6073600"/>
          </a:xfrm>
          <a:prstGeom prst="rect">
            <a:avLst/>
          </a:prstGeom>
        </p:spPr>
        <p:txBody>
          <a:bodyPr spcFirstLastPara="1" wrap="square" lIns="91425" tIns="91425" rIns="91425" bIns="91425" anchor="t" anchorCtr="0"/>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5062147" y="8290164"/>
            <a:ext cx="975467" cy="699733"/>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‹N›</a:t>
            </a:fld>
            <a:endParaRPr lang="en"/>
          </a:p>
        </p:txBody>
      </p:sp>
    </p:spTree>
    <p:extLst>
      <p:ext uri="{BB962C8B-B14F-4D97-AF65-F5344CB8AC3E}">
        <p14:creationId xmlns:p14="http://schemas.microsoft.com/office/powerpoint/2010/main" val="23136836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r>
              <a:rPr lang="it-IT">
                <a:solidFill>
                  <a:prstClr val="black">
                    <a:tint val="75000"/>
                  </a:prstClr>
                </a:solidFill>
              </a:rPr>
              <a:t>23/09/2015</a:t>
            </a:r>
          </a:p>
        </p:txBody>
      </p:sp>
      <p:sp>
        <p:nvSpPr>
          <p:cNvPr id="5" name="Segnaposto piè di pagina 4"/>
          <p:cNvSpPr>
            <a:spLocks noGrp="1"/>
          </p:cNvSpPr>
          <p:nvPr>
            <p:ph type="ftr" sz="quarter" idx="11"/>
          </p:nvPr>
        </p:nvSpPr>
        <p:spPr/>
        <p:txBody>
          <a:bodyPr/>
          <a:lstStyle/>
          <a:p>
            <a:r>
              <a:rPr lang="it-IT">
                <a:solidFill>
                  <a:prstClr val="black">
                    <a:tint val="75000"/>
                  </a:prstClr>
                </a:solidFill>
              </a:rPr>
              <a:t>E.Giglia, Open Access, ovvero...                                                   Aviano 23 settembre 2015</a:t>
            </a:r>
            <a:endParaRPr lang="it-IT" dirty="0">
              <a:solidFill>
                <a:prstClr val="black">
                  <a:tint val="75000"/>
                </a:prstClr>
              </a:solidFill>
            </a:endParaRPr>
          </a:p>
        </p:txBody>
      </p:sp>
      <p:sp>
        <p:nvSpPr>
          <p:cNvPr id="6" name="Segnaposto numero diapositiva 5"/>
          <p:cNvSpPr>
            <a:spLocks noGrp="1"/>
          </p:cNvSpPr>
          <p:nvPr>
            <p:ph type="sldNum" sz="quarter" idx="12"/>
          </p:nvPr>
        </p:nvSpPr>
        <p:spPr/>
        <p:txBody>
          <a:bodyPr/>
          <a:lstStyle/>
          <a:p>
            <a:fld id="{244B7A3E-2795-413A-8C6E-941ECE09293E}"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693502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lank_diagrams_with_header">
  <p:cSld name="1_Blank_diagrams_with_header">
    <p:spTree>
      <p:nvGrpSpPr>
        <p:cNvPr id="1" name="Shape 45"/>
        <p:cNvGrpSpPr/>
        <p:nvPr/>
      </p:nvGrpSpPr>
      <p:grpSpPr>
        <a:xfrm>
          <a:off x="0" y="0"/>
          <a:ext cx="0" cy="0"/>
          <a:chOff x="0" y="0"/>
          <a:chExt cx="0" cy="0"/>
        </a:xfrm>
      </p:grpSpPr>
      <p:sp>
        <p:nvSpPr>
          <p:cNvPr id="46" name="Google Shape;46;p5"/>
          <p:cNvSpPr txBox="1">
            <a:spLocks noGrp="1"/>
          </p:cNvSpPr>
          <p:nvPr>
            <p:ph type="body" idx="1"/>
          </p:nvPr>
        </p:nvSpPr>
        <p:spPr>
          <a:xfrm>
            <a:off x="1362792" y="338668"/>
            <a:ext cx="13530416" cy="1145358"/>
          </a:xfrm>
          <a:prstGeom prst="rect">
            <a:avLst/>
          </a:prstGeom>
          <a:noFill/>
          <a:ln>
            <a:noFill/>
          </a:ln>
        </p:spPr>
        <p:txBody>
          <a:bodyPr spcFirstLastPara="1" wrap="square" lIns="0" tIns="0" rIns="0" bIns="0" anchor="ctr" anchorCtr="0"/>
          <a:lstStyle>
            <a:lvl1pPr marL="457200" marR="0" lvl="0" indent="-228600" algn="ctr" rtl="0">
              <a:lnSpc>
                <a:spcPct val="100000"/>
              </a:lnSpc>
              <a:spcBef>
                <a:spcPts val="1200"/>
              </a:spcBef>
              <a:spcAft>
                <a:spcPts val="0"/>
              </a:spcAft>
              <a:buClr>
                <a:schemeClr val="accent1"/>
              </a:buClr>
              <a:buSzPts val="4050"/>
              <a:buFont typeface="Helvetica Neue"/>
              <a:buNone/>
              <a:defRPr sz="5400" b="1" i="0" u="none" strike="noStrike" cap="none">
                <a:solidFill>
                  <a:schemeClr val="accent1"/>
                </a:solidFill>
                <a:latin typeface="Helvetica Neue"/>
                <a:ea typeface="Helvetica Neue"/>
                <a:cs typeface="Helvetica Neue"/>
                <a:sym typeface="Helvetica Neue"/>
              </a:defRPr>
            </a:lvl1pPr>
            <a:lvl2pPr marL="914400" marR="0" lvl="1" indent="-228600" algn="l" rtl="0">
              <a:lnSpc>
                <a:spcPct val="100000"/>
              </a:lnSpc>
              <a:spcBef>
                <a:spcPts val="1200"/>
              </a:spcBef>
              <a:spcAft>
                <a:spcPts val="0"/>
              </a:spcAft>
              <a:buClr>
                <a:srgbClr val="000000"/>
              </a:buClr>
              <a:buSzPts val="1800"/>
              <a:buFont typeface="Open Sans"/>
              <a:buNone/>
              <a:defRPr sz="2400" b="0" i="0" u="none" strike="noStrike" cap="none">
                <a:solidFill>
                  <a:srgbClr val="000000"/>
                </a:solidFill>
                <a:latin typeface="Open Sans"/>
                <a:ea typeface="Open Sans"/>
                <a:cs typeface="Open Sans"/>
                <a:sym typeface="Open Sans"/>
              </a:defRPr>
            </a:lvl2pPr>
            <a:lvl3pPr marL="1371600" marR="0" lvl="2" indent="-228600" algn="l" rtl="0">
              <a:lnSpc>
                <a:spcPct val="100000"/>
              </a:lnSpc>
              <a:spcBef>
                <a:spcPts val="1200"/>
              </a:spcBef>
              <a:spcAft>
                <a:spcPts val="0"/>
              </a:spcAft>
              <a:buClr>
                <a:srgbClr val="000000"/>
              </a:buClr>
              <a:buSzPts val="1800"/>
              <a:buFont typeface="Open Sans"/>
              <a:buNone/>
              <a:defRPr sz="2400" b="0" i="0" u="none" strike="noStrike" cap="none">
                <a:solidFill>
                  <a:srgbClr val="000000"/>
                </a:solidFill>
                <a:latin typeface="Open Sans"/>
                <a:ea typeface="Open Sans"/>
                <a:cs typeface="Open Sans"/>
                <a:sym typeface="Open Sans"/>
              </a:defRPr>
            </a:lvl3pPr>
            <a:lvl4pPr marL="1828800" marR="0" lvl="3" indent="-228600" algn="l" rtl="0">
              <a:lnSpc>
                <a:spcPct val="100000"/>
              </a:lnSpc>
              <a:spcBef>
                <a:spcPts val="1200"/>
              </a:spcBef>
              <a:spcAft>
                <a:spcPts val="0"/>
              </a:spcAft>
              <a:buClr>
                <a:srgbClr val="000000"/>
              </a:buClr>
              <a:buSzPts val="1800"/>
              <a:buFont typeface="Open Sans"/>
              <a:buNone/>
              <a:defRPr sz="2400" b="0" i="0" u="none" strike="noStrike" cap="none">
                <a:solidFill>
                  <a:srgbClr val="000000"/>
                </a:solidFill>
                <a:latin typeface="Open Sans"/>
                <a:ea typeface="Open Sans"/>
                <a:cs typeface="Open Sans"/>
                <a:sym typeface="Open Sans"/>
              </a:defRPr>
            </a:lvl4pPr>
            <a:lvl5pPr marL="2286000" marR="0" lvl="4" indent="-228600" algn="l" rtl="0">
              <a:lnSpc>
                <a:spcPct val="100000"/>
              </a:lnSpc>
              <a:spcBef>
                <a:spcPts val="1200"/>
              </a:spcBef>
              <a:spcAft>
                <a:spcPts val="0"/>
              </a:spcAft>
              <a:buClr>
                <a:srgbClr val="000000"/>
              </a:buClr>
              <a:buSzPts val="1800"/>
              <a:buFont typeface="Open Sans"/>
              <a:buNone/>
              <a:defRPr sz="2400" b="0" i="0" u="none" strike="noStrike" cap="none">
                <a:solidFill>
                  <a:srgbClr val="000000"/>
                </a:solidFill>
                <a:latin typeface="Open Sans"/>
                <a:ea typeface="Open Sans"/>
                <a:cs typeface="Open Sans"/>
                <a:sym typeface="Open Sans"/>
              </a:defRPr>
            </a:lvl5pPr>
            <a:lvl6pPr marL="2743200" marR="0" lvl="5"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6pPr>
            <a:lvl7pPr marL="3200400" marR="0" lvl="6"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7pPr>
            <a:lvl8pPr marL="3657600" marR="0" lvl="7"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8pPr>
            <a:lvl9pPr marL="4114800" marR="0" lvl="8"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pic>
        <p:nvPicPr>
          <p:cNvPr id="47" name="Google Shape;47;p5"/>
          <p:cNvPicPr preferRelativeResize="0"/>
          <p:nvPr/>
        </p:nvPicPr>
        <p:blipFill rotWithShape="1">
          <a:blip r:embed="rId2">
            <a:alphaModFix/>
          </a:blip>
          <a:srcRect/>
          <a:stretch/>
        </p:blipFill>
        <p:spPr>
          <a:xfrm>
            <a:off x="711200" y="8203662"/>
            <a:ext cx="2076544" cy="741219"/>
          </a:xfrm>
          <a:prstGeom prst="rect">
            <a:avLst/>
          </a:prstGeom>
          <a:noFill/>
          <a:ln>
            <a:noFill/>
          </a:ln>
        </p:spPr>
      </p:pic>
      <p:pic>
        <p:nvPicPr>
          <p:cNvPr id="48" name="Google Shape;48;p5"/>
          <p:cNvPicPr preferRelativeResize="0"/>
          <p:nvPr/>
        </p:nvPicPr>
        <p:blipFill rotWithShape="1">
          <a:blip r:embed="rId3">
            <a:alphaModFix/>
          </a:blip>
          <a:srcRect/>
          <a:stretch/>
        </p:blipFill>
        <p:spPr>
          <a:xfrm rot="-5400000">
            <a:off x="14404051" y="7292051"/>
            <a:ext cx="1481559" cy="2222339"/>
          </a:xfrm>
          <a:prstGeom prst="rect">
            <a:avLst/>
          </a:prstGeom>
          <a:noFill/>
          <a:ln>
            <a:noFill/>
          </a:ln>
        </p:spPr>
      </p:pic>
      <p:pic>
        <p:nvPicPr>
          <p:cNvPr id="49" name="Google Shape;49;p5"/>
          <p:cNvPicPr preferRelativeResize="0"/>
          <p:nvPr/>
        </p:nvPicPr>
        <p:blipFill rotWithShape="1">
          <a:blip r:embed="rId3">
            <a:alphaModFix/>
          </a:blip>
          <a:srcRect/>
          <a:stretch/>
        </p:blipFill>
        <p:spPr>
          <a:xfrm rot="5400000">
            <a:off x="370390" y="-389238"/>
            <a:ext cx="1481559" cy="2222339"/>
          </a:xfrm>
          <a:prstGeom prst="rect">
            <a:avLst/>
          </a:prstGeom>
          <a:noFill/>
          <a:ln>
            <a:noFill/>
          </a:ln>
        </p:spPr>
      </p:pic>
      <p:sp>
        <p:nvSpPr>
          <p:cNvPr id="50" name="Google Shape;50;p5"/>
          <p:cNvSpPr txBox="1">
            <a:spLocks noGrp="1"/>
          </p:cNvSpPr>
          <p:nvPr>
            <p:ph type="ftr" idx="11"/>
          </p:nvPr>
        </p:nvSpPr>
        <p:spPr>
          <a:xfrm>
            <a:off x="7246916" y="8551495"/>
            <a:ext cx="8290521" cy="376237"/>
          </a:xfrm>
          <a:prstGeom prst="rect">
            <a:avLst/>
          </a:prstGeom>
          <a:noFill/>
          <a:ln>
            <a:noFill/>
          </a:ln>
        </p:spPr>
        <p:txBody>
          <a:bodyPr spcFirstLastPara="1" wrap="square" lIns="0" tIns="0" rIns="0" bIns="0" anchor="ctr" anchorCtr="0"/>
          <a:lstStyle>
            <a:lvl1pPr marR="0" lvl="0" algn="r" rtl="0">
              <a:lnSpc>
                <a:spcPct val="100000"/>
              </a:lnSpc>
              <a:spcBef>
                <a:spcPts val="0"/>
              </a:spcBef>
              <a:spcAft>
                <a:spcPts val="0"/>
              </a:spcAft>
              <a:buClr>
                <a:srgbClr val="6A6A6A"/>
              </a:buClr>
              <a:buSzPts val="1400"/>
              <a:buFont typeface="Open Sans"/>
              <a:buNone/>
              <a:defRPr sz="1400" b="0" i="0" u="none" strike="noStrike" cap="none">
                <a:solidFill>
                  <a:srgbClr val="6A6A6A"/>
                </a:solidFill>
                <a:latin typeface="Open Sans"/>
                <a:ea typeface="Open Sans"/>
                <a:cs typeface="Open Sans"/>
                <a:sym typeface="Open Sans"/>
              </a:defRPr>
            </a:lvl1pPr>
            <a:lvl2pPr marR="0" lvl="1"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51" name="Google Shape;51;p5"/>
          <p:cNvSpPr txBox="1">
            <a:spLocks noGrp="1"/>
          </p:cNvSpPr>
          <p:nvPr>
            <p:ph type="sldNum" idx="12"/>
          </p:nvPr>
        </p:nvSpPr>
        <p:spPr>
          <a:xfrm>
            <a:off x="15571303" y="8551494"/>
            <a:ext cx="508000" cy="37623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600"/>
              <a:buFont typeface="Open Sans"/>
              <a:buNone/>
              <a:defRPr sz="1600" b="0" i="0" u="none" strike="noStrike" cap="none">
                <a:solidFill>
                  <a:srgbClr val="888888"/>
                </a:solidFill>
                <a:latin typeface="Open Sans"/>
                <a:ea typeface="Open Sans"/>
                <a:cs typeface="Open Sans"/>
                <a:sym typeface="Open Sans"/>
              </a:defRPr>
            </a:lvl1pPr>
            <a:lvl2pPr marL="0" marR="0" lvl="1" indent="0" algn="r" rtl="0">
              <a:lnSpc>
                <a:spcPct val="100000"/>
              </a:lnSpc>
              <a:spcBef>
                <a:spcPts val="0"/>
              </a:spcBef>
              <a:spcAft>
                <a:spcPts val="0"/>
              </a:spcAft>
              <a:buClr>
                <a:srgbClr val="888888"/>
              </a:buClr>
              <a:buSzPts val="1600"/>
              <a:buFont typeface="Open Sans"/>
              <a:buNone/>
              <a:defRPr sz="1600" b="0" i="0" u="none" strike="noStrike" cap="none">
                <a:solidFill>
                  <a:srgbClr val="888888"/>
                </a:solidFill>
                <a:latin typeface="Open Sans"/>
                <a:ea typeface="Open Sans"/>
                <a:cs typeface="Open Sans"/>
                <a:sym typeface="Open Sans"/>
              </a:defRPr>
            </a:lvl2pPr>
            <a:lvl3pPr marL="0" marR="0" lvl="2" indent="0" algn="r" rtl="0">
              <a:lnSpc>
                <a:spcPct val="100000"/>
              </a:lnSpc>
              <a:spcBef>
                <a:spcPts val="0"/>
              </a:spcBef>
              <a:spcAft>
                <a:spcPts val="0"/>
              </a:spcAft>
              <a:buClr>
                <a:srgbClr val="888888"/>
              </a:buClr>
              <a:buSzPts val="1600"/>
              <a:buFont typeface="Open Sans"/>
              <a:buNone/>
              <a:defRPr sz="1600" b="0" i="0" u="none" strike="noStrike" cap="none">
                <a:solidFill>
                  <a:srgbClr val="888888"/>
                </a:solidFill>
                <a:latin typeface="Open Sans"/>
                <a:ea typeface="Open Sans"/>
                <a:cs typeface="Open Sans"/>
                <a:sym typeface="Open Sans"/>
              </a:defRPr>
            </a:lvl3pPr>
            <a:lvl4pPr marL="0" marR="0" lvl="3" indent="0" algn="r" rtl="0">
              <a:lnSpc>
                <a:spcPct val="100000"/>
              </a:lnSpc>
              <a:spcBef>
                <a:spcPts val="0"/>
              </a:spcBef>
              <a:spcAft>
                <a:spcPts val="0"/>
              </a:spcAft>
              <a:buClr>
                <a:srgbClr val="888888"/>
              </a:buClr>
              <a:buSzPts val="1600"/>
              <a:buFont typeface="Open Sans"/>
              <a:buNone/>
              <a:defRPr sz="1600" b="0" i="0" u="none" strike="noStrike" cap="none">
                <a:solidFill>
                  <a:srgbClr val="888888"/>
                </a:solidFill>
                <a:latin typeface="Open Sans"/>
                <a:ea typeface="Open Sans"/>
                <a:cs typeface="Open Sans"/>
                <a:sym typeface="Open Sans"/>
              </a:defRPr>
            </a:lvl4pPr>
            <a:lvl5pPr marL="0" marR="0" lvl="4" indent="0" algn="r" rtl="0">
              <a:lnSpc>
                <a:spcPct val="100000"/>
              </a:lnSpc>
              <a:spcBef>
                <a:spcPts val="0"/>
              </a:spcBef>
              <a:spcAft>
                <a:spcPts val="0"/>
              </a:spcAft>
              <a:buClr>
                <a:srgbClr val="888888"/>
              </a:buClr>
              <a:buSzPts val="1600"/>
              <a:buFont typeface="Open Sans"/>
              <a:buNone/>
              <a:defRPr sz="1600" b="0" i="0" u="none" strike="noStrike" cap="none">
                <a:solidFill>
                  <a:srgbClr val="888888"/>
                </a:solidFill>
                <a:latin typeface="Open Sans"/>
                <a:ea typeface="Open Sans"/>
                <a:cs typeface="Open Sans"/>
                <a:sym typeface="Open Sans"/>
              </a:defRPr>
            </a:lvl5pPr>
            <a:lvl6pPr marL="0" marR="0" lvl="5" indent="0" algn="r" rtl="0">
              <a:lnSpc>
                <a:spcPct val="100000"/>
              </a:lnSpc>
              <a:spcBef>
                <a:spcPts val="0"/>
              </a:spcBef>
              <a:spcAft>
                <a:spcPts val="0"/>
              </a:spcAft>
              <a:buClr>
                <a:srgbClr val="888888"/>
              </a:buClr>
              <a:buSzPts val="1600"/>
              <a:buFont typeface="Open Sans"/>
              <a:buNone/>
              <a:defRPr sz="1600" b="0" i="0" u="none" strike="noStrike" cap="none">
                <a:solidFill>
                  <a:srgbClr val="888888"/>
                </a:solidFill>
                <a:latin typeface="Open Sans"/>
                <a:ea typeface="Open Sans"/>
                <a:cs typeface="Open Sans"/>
                <a:sym typeface="Open Sans"/>
              </a:defRPr>
            </a:lvl6pPr>
            <a:lvl7pPr marL="0" marR="0" lvl="6" indent="0" algn="r" rtl="0">
              <a:lnSpc>
                <a:spcPct val="100000"/>
              </a:lnSpc>
              <a:spcBef>
                <a:spcPts val="0"/>
              </a:spcBef>
              <a:spcAft>
                <a:spcPts val="0"/>
              </a:spcAft>
              <a:buClr>
                <a:srgbClr val="888888"/>
              </a:buClr>
              <a:buSzPts val="1600"/>
              <a:buFont typeface="Open Sans"/>
              <a:buNone/>
              <a:defRPr sz="1600" b="0" i="0" u="none" strike="noStrike" cap="none">
                <a:solidFill>
                  <a:srgbClr val="888888"/>
                </a:solidFill>
                <a:latin typeface="Open Sans"/>
                <a:ea typeface="Open Sans"/>
                <a:cs typeface="Open Sans"/>
                <a:sym typeface="Open Sans"/>
              </a:defRPr>
            </a:lvl7pPr>
            <a:lvl8pPr marL="0" marR="0" lvl="7" indent="0" algn="r" rtl="0">
              <a:lnSpc>
                <a:spcPct val="100000"/>
              </a:lnSpc>
              <a:spcBef>
                <a:spcPts val="0"/>
              </a:spcBef>
              <a:spcAft>
                <a:spcPts val="0"/>
              </a:spcAft>
              <a:buClr>
                <a:srgbClr val="888888"/>
              </a:buClr>
              <a:buSzPts val="1600"/>
              <a:buFont typeface="Open Sans"/>
              <a:buNone/>
              <a:defRPr sz="1600" b="0" i="0" u="none" strike="noStrike" cap="none">
                <a:solidFill>
                  <a:srgbClr val="888888"/>
                </a:solidFill>
                <a:latin typeface="Open Sans"/>
                <a:ea typeface="Open Sans"/>
                <a:cs typeface="Open Sans"/>
                <a:sym typeface="Open Sans"/>
              </a:defRPr>
            </a:lvl8pPr>
            <a:lvl9pPr marL="0" marR="0" lvl="8" indent="0" algn="r" rtl="0">
              <a:lnSpc>
                <a:spcPct val="100000"/>
              </a:lnSpc>
              <a:spcBef>
                <a:spcPts val="0"/>
              </a:spcBef>
              <a:spcAft>
                <a:spcPts val="0"/>
              </a:spcAft>
              <a:buClr>
                <a:srgbClr val="888888"/>
              </a:buClr>
              <a:buSzPts val="1600"/>
              <a:buFont typeface="Open Sans"/>
              <a:buNone/>
              <a:defRPr sz="16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‹N›</a:t>
            </a:fld>
            <a:endParaRPr/>
          </a:p>
        </p:txBody>
      </p:sp>
      <p:pic>
        <p:nvPicPr>
          <p:cNvPr id="52" name="Google Shape;52;p5"/>
          <p:cNvPicPr preferRelativeResize="0"/>
          <p:nvPr/>
        </p:nvPicPr>
        <p:blipFill rotWithShape="1">
          <a:blip r:embed="rId4">
            <a:alphaModFix/>
          </a:blip>
          <a:srcRect/>
          <a:stretch/>
        </p:blipFill>
        <p:spPr>
          <a:xfrm>
            <a:off x="3238757" y="8328801"/>
            <a:ext cx="829564" cy="576000"/>
          </a:xfrm>
          <a:prstGeom prst="rect">
            <a:avLst/>
          </a:prstGeom>
          <a:noFill/>
          <a:ln>
            <a:noFill/>
          </a:ln>
        </p:spPr>
      </p:pic>
    </p:spTree>
    <p:extLst>
      <p:ext uri="{BB962C8B-B14F-4D97-AF65-F5344CB8AC3E}">
        <p14:creationId xmlns:p14="http://schemas.microsoft.com/office/powerpoint/2010/main" val="15379107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Make bold statement">
    <p:spTree>
      <p:nvGrpSpPr>
        <p:cNvPr id="1" name=""/>
        <p:cNvGrpSpPr/>
        <p:nvPr/>
      </p:nvGrpSpPr>
      <p:grpSpPr>
        <a:xfrm>
          <a:off x="0" y="0"/>
          <a:ext cx="0" cy="0"/>
          <a:chOff x="0" y="0"/>
          <a:chExt cx="0" cy="0"/>
        </a:xfrm>
      </p:grpSpPr>
      <p:sp>
        <p:nvSpPr>
          <p:cNvPr id="2" name="Title 1"/>
          <p:cNvSpPr>
            <a:spLocks noGrp="1"/>
          </p:cNvSpPr>
          <p:nvPr>
            <p:ph type="title"/>
          </p:nvPr>
        </p:nvSpPr>
        <p:spPr>
          <a:xfrm>
            <a:off x="1719290" y="3995937"/>
            <a:ext cx="12889433" cy="1668016"/>
          </a:xfrm>
          <a:prstGeom prst="rect">
            <a:avLst/>
          </a:prstGeom>
          <a:solidFill>
            <a:srgbClr val="28288C"/>
          </a:solidFill>
        </p:spPr>
        <p:txBody>
          <a:bodyPr vert="horz" lIns="81648" tIns="40825" rIns="81648" bIns="40825" anchor="ctr">
            <a:noAutofit/>
          </a:bodyPr>
          <a:lstStyle>
            <a:lvl1pPr algn="ctr">
              <a:defRPr sz="8099" cap="all" baseline="0">
                <a:solidFill>
                  <a:schemeClr val="bg1"/>
                </a:solidFill>
                <a:latin typeface="PF Paperback Black"/>
                <a:cs typeface="PF Paperback Black"/>
              </a:defRPr>
            </a:lvl1pPr>
          </a:lstStyle>
          <a:p>
            <a:r>
              <a:rPr lang="en-US"/>
              <a:t>Click to edit Master title style</a:t>
            </a:r>
            <a:endParaRPr lang="en-GB" dirty="0"/>
          </a:p>
        </p:txBody>
      </p:sp>
      <p:sp>
        <p:nvSpPr>
          <p:cNvPr id="6" name="Text Placeholder 5"/>
          <p:cNvSpPr>
            <a:spLocks noGrp="1"/>
          </p:cNvSpPr>
          <p:nvPr>
            <p:ph type="body" sz="quarter" idx="12"/>
          </p:nvPr>
        </p:nvSpPr>
        <p:spPr>
          <a:xfrm>
            <a:off x="1719290" y="1187624"/>
            <a:ext cx="12889433" cy="2808560"/>
          </a:xfrm>
        </p:spPr>
        <p:txBody>
          <a:bodyPr anchor="b"/>
          <a:lstStyle>
            <a:lvl1pPr marL="238116" indent="0" algn="ctr">
              <a:lnSpc>
                <a:spcPct val="100000"/>
              </a:lnSpc>
              <a:spcAft>
                <a:spcPts val="537"/>
              </a:spcAft>
              <a:buNone/>
              <a:defRPr sz="7099" baseline="0">
                <a:solidFill>
                  <a:srgbClr val="28288C"/>
                </a:solidFill>
                <a:latin typeface="PF Paperback Light"/>
                <a:cs typeface="PF Paperback Light"/>
              </a:defRPr>
            </a:lvl1pPr>
          </a:lstStyle>
          <a:p>
            <a:pPr lvl="0"/>
            <a:r>
              <a:rPr lang="en-US" dirty="0"/>
              <a:t>Click to edit Master text styles</a:t>
            </a:r>
          </a:p>
        </p:txBody>
      </p:sp>
      <p:sp>
        <p:nvSpPr>
          <p:cNvPr id="8" name="Text Placeholder 7"/>
          <p:cNvSpPr>
            <a:spLocks noGrp="1"/>
          </p:cNvSpPr>
          <p:nvPr>
            <p:ph type="body" sz="quarter" idx="13"/>
          </p:nvPr>
        </p:nvSpPr>
        <p:spPr>
          <a:xfrm>
            <a:off x="1719290" y="5652127"/>
            <a:ext cx="12889433" cy="2159001"/>
          </a:xfrm>
        </p:spPr>
        <p:txBody>
          <a:bodyPr/>
          <a:lstStyle>
            <a:lvl1pPr marL="238116" indent="0" algn="ctr">
              <a:lnSpc>
                <a:spcPct val="100000"/>
              </a:lnSpc>
              <a:spcAft>
                <a:spcPts val="537"/>
              </a:spcAft>
              <a:buNone/>
              <a:defRPr sz="7099">
                <a:solidFill>
                  <a:srgbClr val="28288C"/>
                </a:solidFill>
                <a:latin typeface="PF Paperback Light"/>
                <a:cs typeface="PF Paperback Light"/>
              </a:defRPr>
            </a:lvl1pPr>
          </a:lstStyle>
          <a:p>
            <a:pPr lvl="0"/>
            <a:r>
              <a:rPr lang="en-US" dirty="0"/>
              <a:t>Click to edit Master text styles</a:t>
            </a:r>
          </a:p>
        </p:txBody>
      </p:sp>
      <p:sp>
        <p:nvSpPr>
          <p:cNvPr id="5" name="Footer Placeholder 1"/>
          <p:cNvSpPr>
            <a:spLocks noGrp="1"/>
          </p:cNvSpPr>
          <p:nvPr>
            <p:ph type="ftr" sz="quarter" idx="14"/>
          </p:nvPr>
        </p:nvSpPr>
        <p:spPr/>
        <p:txBody>
          <a:bodyPr/>
          <a:lstStyle>
            <a:lvl1pPr>
              <a:defRPr/>
            </a:lvl1pPr>
          </a:lstStyle>
          <a:p>
            <a:pPr>
              <a:defRPr/>
            </a:pPr>
            <a:r>
              <a:rPr lang="en-GB"/>
              <a:t>OpenAIRE @ EOSC | RDA  | Berlin | 23rd March 2018</a:t>
            </a:r>
          </a:p>
        </p:txBody>
      </p:sp>
      <p:sp>
        <p:nvSpPr>
          <p:cNvPr id="7" name="Slide Number Placeholder 4"/>
          <p:cNvSpPr>
            <a:spLocks noGrp="1"/>
          </p:cNvSpPr>
          <p:nvPr>
            <p:ph type="sldNum" sz="quarter" idx="15"/>
          </p:nvPr>
        </p:nvSpPr>
        <p:spPr/>
        <p:txBody>
          <a:bodyPr/>
          <a:lstStyle>
            <a:lvl1pPr>
              <a:defRPr/>
            </a:lvl1pPr>
          </a:lstStyle>
          <a:p>
            <a:pPr>
              <a:defRPr/>
            </a:pPr>
            <a:fld id="{D19EEFAB-C34A-5C41-B153-92EACB97F409}" type="slidenum">
              <a:rPr lang="en-GB"/>
              <a:pPr>
                <a:defRPr/>
              </a:pPr>
              <a:t>‹N›</a:t>
            </a:fld>
            <a:endParaRPr lang="en-GB"/>
          </a:p>
        </p:txBody>
      </p:sp>
    </p:spTree>
    <p:extLst>
      <p:ext uri="{BB962C8B-B14F-4D97-AF65-F5344CB8AC3E}">
        <p14:creationId xmlns:p14="http://schemas.microsoft.com/office/powerpoint/2010/main" val="3346138365"/>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2_Title 4">
  <p:cSld name="3_Title 4">
    <p:spTree>
      <p:nvGrpSpPr>
        <p:cNvPr id="1" name="Shape 940"/>
        <p:cNvGrpSpPr/>
        <p:nvPr/>
      </p:nvGrpSpPr>
      <p:grpSpPr>
        <a:xfrm>
          <a:off x="0" y="0"/>
          <a:ext cx="0" cy="0"/>
          <a:chOff x="0" y="0"/>
          <a:chExt cx="0" cy="0"/>
        </a:xfrm>
      </p:grpSpPr>
      <p:sp>
        <p:nvSpPr>
          <p:cNvPr id="941" name="Google Shape;941;p115"/>
          <p:cNvSpPr/>
          <p:nvPr/>
        </p:nvSpPr>
        <p:spPr>
          <a:xfrm>
            <a:off x="0" y="8065033"/>
            <a:ext cx="16256100" cy="1117500"/>
          </a:xfrm>
          <a:prstGeom prst="rect">
            <a:avLst/>
          </a:prstGeom>
          <a:solidFill>
            <a:schemeClr val="lt1"/>
          </a:solidFill>
          <a:ln>
            <a:noFill/>
          </a:ln>
          <a:effectLst>
            <a:outerShdw blurRad="25400" dist="12700" dir="5400000" rotWithShape="0">
              <a:schemeClr val="lt1">
                <a:alpha val="49800"/>
              </a:scheme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sp>
        <p:nvSpPr>
          <p:cNvPr id="942" name="Google Shape;942;p115"/>
          <p:cNvSpPr txBox="1">
            <a:spLocks noGrp="1"/>
          </p:cNvSpPr>
          <p:nvPr>
            <p:ph type="ftr" idx="11"/>
          </p:nvPr>
        </p:nvSpPr>
        <p:spPr>
          <a:xfrm>
            <a:off x="4831589" y="8483763"/>
            <a:ext cx="6593400" cy="376200"/>
          </a:xfrm>
          <a:prstGeom prst="rect">
            <a:avLst/>
          </a:prstGeom>
          <a:noFill/>
          <a:ln>
            <a:noFill/>
          </a:ln>
        </p:spPr>
        <p:txBody>
          <a:bodyPr spcFirstLastPara="1" wrap="square" lIns="0" tIns="0" rIns="0" bIns="0" anchor="ctr" anchorCtr="0"/>
          <a:lstStyle>
            <a:lvl1pPr marR="0" lvl="0" algn="ctr" rtl="0">
              <a:lnSpc>
                <a:spcPct val="100000"/>
              </a:lnSpc>
              <a:spcBef>
                <a:spcPts val="0"/>
              </a:spcBef>
              <a:spcAft>
                <a:spcPts val="0"/>
              </a:spcAft>
              <a:buClr>
                <a:srgbClr val="6A6A6A"/>
              </a:buClr>
              <a:buSzPts val="1400"/>
              <a:buFont typeface="Helvetica Neue"/>
              <a:buNone/>
              <a:defRPr sz="1400" b="0" i="0" u="none" strike="noStrike" cap="none">
                <a:solidFill>
                  <a:srgbClr val="6A6A6A"/>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3200"/>
              <a:buFont typeface="Helvetica Neue"/>
              <a:buNone/>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943" name="Google Shape;943;p115"/>
          <p:cNvSpPr txBox="1">
            <a:spLocks noGrp="1"/>
          </p:cNvSpPr>
          <p:nvPr>
            <p:ph type="body" idx="1"/>
          </p:nvPr>
        </p:nvSpPr>
        <p:spPr>
          <a:xfrm>
            <a:off x="697519" y="2146730"/>
            <a:ext cx="14671500" cy="2425200"/>
          </a:xfrm>
          <a:prstGeom prst="rect">
            <a:avLst/>
          </a:prstGeom>
          <a:noFill/>
          <a:ln>
            <a:noFill/>
          </a:ln>
        </p:spPr>
        <p:txBody>
          <a:bodyPr spcFirstLastPara="1" wrap="square" lIns="0" tIns="0" rIns="0" bIns="72000" anchor="b" anchorCtr="0"/>
          <a:lstStyle>
            <a:lvl1pPr marL="457200" marR="0" lvl="0" indent="-228600" algn="l" rtl="0">
              <a:lnSpc>
                <a:spcPct val="100000"/>
              </a:lnSpc>
              <a:spcBef>
                <a:spcPts val="0"/>
              </a:spcBef>
              <a:spcAft>
                <a:spcPts val="0"/>
              </a:spcAft>
              <a:buClr>
                <a:schemeClr val="lt1"/>
              </a:buClr>
              <a:buSzPts val="6600"/>
              <a:buFont typeface="Helvetica Neue"/>
              <a:buNone/>
              <a:defRPr sz="8800" b="1" i="0" u="none" strike="noStrike" cap="none">
                <a:solidFill>
                  <a:schemeClr val="lt1"/>
                </a:solidFill>
                <a:latin typeface="Helvetica Neue"/>
                <a:ea typeface="Helvetica Neue"/>
                <a:cs typeface="Helvetica Neue"/>
                <a:sym typeface="Helvetica Neue"/>
              </a:defRPr>
            </a:lvl1pPr>
            <a:lvl2pPr marL="914400" marR="0" lvl="1" indent="-228600" algn="l" rtl="0">
              <a:lnSpc>
                <a:spcPct val="100000"/>
              </a:lnSpc>
              <a:spcBef>
                <a:spcPts val="3900"/>
              </a:spcBef>
              <a:spcAft>
                <a:spcPts val="0"/>
              </a:spcAft>
              <a:buClr>
                <a:srgbClr val="000000"/>
              </a:buClr>
              <a:buSzPts val="2400"/>
              <a:buFont typeface="Helvetica Neue"/>
              <a:buNone/>
              <a:defRPr sz="3200" b="0" i="0" u="none" strike="noStrike" cap="none">
                <a:solidFill>
                  <a:srgbClr val="000000"/>
                </a:solidFill>
                <a:latin typeface="Helvetica Neue"/>
                <a:ea typeface="Helvetica Neue"/>
                <a:cs typeface="Helvetica Neue"/>
                <a:sym typeface="Helvetica Neue"/>
              </a:defRPr>
            </a:lvl2pPr>
            <a:lvl3pPr marL="1371600" marR="0" lvl="2"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3pPr>
            <a:lvl4pPr marL="1828800" marR="0" lvl="3"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4pPr>
            <a:lvl5pPr marL="2286000" marR="0" lvl="4" indent="-228600" algn="ctr" rtl="0">
              <a:lnSpc>
                <a:spcPct val="100000"/>
              </a:lnSpc>
              <a:spcBef>
                <a:spcPts val="3900"/>
              </a:spcBef>
              <a:spcAft>
                <a:spcPts val="0"/>
              </a:spcAft>
              <a:buClr>
                <a:srgbClr val="2D3293"/>
              </a:buClr>
              <a:buSzPts val="3900"/>
              <a:buFont typeface="Open Sans"/>
              <a:buNone/>
              <a:defRPr sz="5200" b="1" i="0" u="none" strike="noStrike" cap="none">
                <a:solidFill>
                  <a:srgbClr val="2D3293"/>
                </a:solidFill>
                <a:latin typeface="Open Sans"/>
                <a:ea typeface="Open Sans"/>
                <a:cs typeface="Open Sans"/>
                <a:sym typeface="Open Sans"/>
              </a:defRPr>
            </a:lvl5pPr>
            <a:lvl6pPr marL="2743200" marR="0" lvl="5"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6pPr>
            <a:lvl7pPr marL="3200400" marR="0" lvl="6"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7pPr>
            <a:lvl8pPr marL="3657600" marR="0" lvl="7"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8pPr>
            <a:lvl9pPr marL="4114800" marR="0" lvl="8"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944" name="Google Shape;944;p115"/>
          <p:cNvSpPr txBox="1">
            <a:spLocks noGrp="1"/>
          </p:cNvSpPr>
          <p:nvPr>
            <p:ph type="body" idx="2"/>
          </p:nvPr>
        </p:nvSpPr>
        <p:spPr>
          <a:xfrm>
            <a:off x="670441" y="4572000"/>
            <a:ext cx="14698500" cy="2844900"/>
          </a:xfrm>
          <a:prstGeom prst="rect">
            <a:avLst/>
          </a:prstGeom>
          <a:noFill/>
          <a:ln>
            <a:noFill/>
          </a:ln>
        </p:spPr>
        <p:txBody>
          <a:bodyPr spcFirstLastPara="1" wrap="square" lIns="0" tIns="72000" rIns="0" bIns="0" anchor="t" anchorCtr="0"/>
          <a:lstStyle>
            <a:lvl1pPr marL="457200" marR="0" lvl="0" indent="-228600" algn="l" rtl="0">
              <a:lnSpc>
                <a:spcPct val="100000"/>
              </a:lnSpc>
              <a:spcBef>
                <a:spcPts val="300"/>
              </a:spcBef>
              <a:spcAft>
                <a:spcPts val="0"/>
              </a:spcAft>
              <a:buClr>
                <a:schemeClr val="lt1"/>
              </a:buClr>
              <a:buSzPts val="3150"/>
              <a:buFont typeface="Helvetica Neue"/>
              <a:buNone/>
              <a:defRPr sz="4200" b="0" i="0" u="none" strike="noStrike" cap="none">
                <a:solidFill>
                  <a:schemeClr val="lt1"/>
                </a:solidFill>
                <a:latin typeface="Helvetica Neue"/>
                <a:ea typeface="Helvetica Neue"/>
                <a:cs typeface="Helvetica Neue"/>
                <a:sym typeface="Helvetica Neue"/>
              </a:defRPr>
            </a:lvl1pPr>
            <a:lvl2pPr marL="914400" marR="0" lvl="1" indent="-228600" algn="l" rtl="0">
              <a:lnSpc>
                <a:spcPct val="100000"/>
              </a:lnSpc>
              <a:spcBef>
                <a:spcPts val="3900"/>
              </a:spcBef>
              <a:spcAft>
                <a:spcPts val="0"/>
              </a:spcAft>
              <a:buClr>
                <a:srgbClr val="000000"/>
              </a:buClr>
              <a:buSzPts val="2400"/>
              <a:buFont typeface="Helvetica Neue"/>
              <a:buNone/>
              <a:defRPr sz="3200" b="0" i="0" u="none" strike="noStrike" cap="none">
                <a:solidFill>
                  <a:srgbClr val="000000"/>
                </a:solidFill>
                <a:latin typeface="Helvetica Neue"/>
                <a:ea typeface="Helvetica Neue"/>
                <a:cs typeface="Helvetica Neue"/>
                <a:sym typeface="Helvetica Neue"/>
              </a:defRPr>
            </a:lvl2pPr>
            <a:lvl3pPr marL="1371600" marR="0" lvl="2"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3pPr>
            <a:lvl4pPr marL="1828800" marR="0" lvl="3"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4pPr>
            <a:lvl5pPr marL="2286000" marR="0" lvl="4" indent="-228600" algn="ctr" rtl="0">
              <a:lnSpc>
                <a:spcPct val="100000"/>
              </a:lnSpc>
              <a:spcBef>
                <a:spcPts val="3900"/>
              </a:spcBef>
              <a:spcAft>
                <a:spcPts val="0"/>
              </a:spcAft>
              <a:buClr>
                <a:srgbClr val="2D3293"/>
              </a:buClr>
              <a:buSzPts val="3900"/>
              <a:buFont typeface="Open Sans"/>
              <a:buNone/>
              <a:defRPr sz="5200" b="1" i="0" u="none" strike="noStrike" cap="none">
                <a:solidFill>
                  <a:srgbClr val="2D3293"/>
                </a:solidFill>
                <a:latin typeface="Open Sans"/>
                <a:ea typeface="Open Sans"/>
                <a:cs typeface="Open Sans"/>
                <a:sym typeface="Open Sans"/>
              </a:defRPr>
            </a:lvl5pPr>
            <a:lvl6pPr marL="2743200" marR="0" lvl="5"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6pPr>
            <a:lvl7pPr marL="3200400" marR="0" lvl="6"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7pPr>
            <a:lvl8pPr marL="3657600" marR="0" lvl="7"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8pPr>
            <a:lvl9pPr marL="4114800" marR="0" lvl="8"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pic>
        <p:nvPicPr>
          <p:cNvPr id="945" name="Google Shape;945;p115"/>
          <p:cNvPicPr preferRelativeResize="0"/>
          <p:nvPr/>
        </p:nvPicPr>
        <p:blipFill rotWithShape="1">
          <a:blip r:embed="rId2">
            <a:alphaModFix/>
          </a:blip>
          <a:srcRect/>
          <a:stretch/>
        </p:blipFill>
        <p:spPr>
          <a:xfrm>
            <a:off x="657900" y="660384"/>
            <a:ext cx="986503" cy="983226"/>
          </a:xfrm>
          <a:prstGeom prst="rect">
            <a:avLst/>
          </a:prstGeom>
          <a:noFill/>
          <a:ln>
            <a:noFill/>
          </a:ln>
        </p:spPr>
      </p:pic>
      <p:sp>
        <p:nvSpPr>
          <p:cNvPr id="946" name="Google Shape;946;p115"/>
          <p:cNvSpPr txBox="1">
            <a:spLocks noGrp="1"/>
          </p:cNvSpPr>
          <p:nvPr>
            <p:ph type="body" idx="3"/>
          </p:nvPr>
        </p:nvSpPr>
        <p:spPr>
          <a:xfrm>
            <a:off x="9127458" y="856565"/>
            <a:ext cx="6241500" cy="381900"/>
          </a:xfrm>
          <a:prstGeom prst="rect">
            <a:avLst/>
          </a:prstGeom>
          <a:noFill/>
          <a:ln>
            <a:noFill/>
          </a:ln>
        </p:spPr>
        <p:txBody>
          <a:bodyPr spcFirstLastPara="1" wrap="square" lIns="0" tIns="0" rIns="0" bIns="0" anchor="b" anchorCtr="0"/>
          <a:lstStyle>
            <a:lvl1pPr marL="457200" marR="0" lvl="0" indent="-228600" algn="r" rtl="0">
              <a:lnSpc>
                <a:spcPct val="100000"/>
              </a:lnSpc>
              <a:spcBef>
                <a:spcPts val="3900"/>
              </a:spcBef>
              <a:spcAft>
                <a:spcPts val="0"/>
              </a:spcAft>
              <a:buClr>
                <a:schemeClr val="lt1"/>
              </a:buClr>
              <a:buSzPts val="2100"/>
              <a:buFont typeface="Helvetica Neue"/>
              <a:buNone/>
              <a:defRPr sz="2800" b="1" i="0" u="none" strike="noStrike" cap="none">
                <a:solidFill>
                  <a:schemeClr val="lt1"/>
                </a:solidFill>
                <a:latin typeface="Helvetica Neue"/>
                <a:ea typeface="Helvetica Neue"/>
                <a:cs typeface="Helvetica Neue"/>
                <a:sym typeface="Helvetica Neue"/>
              </a:defRPr>
            </a:lvl1pPr>
            <a:lvl2pPr marL="914400" marR="0" lvl="1" indent="-228600" algn="l" rtl="0">
              <a:lnSpc>
                <a:spcPct val="100000"/>
              </a:lnSpc>
              <a:spcBef>
                <a:spcPts val="3900"/>
              </a:spcBef>
              <a:spcAft>
                <a:spcPts val="0"/>
              </a:spcAft>
              <a:buClr>
                <a:srgbClr val="2D3293"/>
              </a:buClr>
              <a:buSzPts val="1350"/>
              <a:buFont typeface="Arial"/>
              <a:buNone/>
              <a:defRPr sz="1800" b="1" i="0" u="none" strike="noStrike" cap="none">
                <a:solidFill>
                  <a:srgbClr val="2D3293"/>
                </a:solidFill>
                <a:latin typeface="Open Sans"/>
                <a:ea typeface="Open Sans"/>
                <a:cs typeface="Open Sans"/>
                <a:sym typeface="Open Sans"/>
              </a:defRPr>
            </a:lvl2pPr>
            <a:lvl3pPr marL="1371600" marR="0" lvl="2"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3pPr>
            <a:lvl4pPr marL="1828800" marR="0" lvl="3"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4pPr>
            <a:lvl5pPr marL="2286000" marR="0" lvl="4"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5pPr>
            <a:lvl6pPr marL="2743200" marR="0" lvl="5"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6pPr>
            <a:lvl7pPr marL="3200400" marR="0" lvl="6"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7pPr>
            <a:lvl8pPr marL="3657600" marR="0" lvl="7"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8pPr>
            <a:lvl9pPr marL="4114800" marR="0" lvl="8"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sp>
        <p:nvSpPr>
          <p:cNvPr id="947" name="Google Shape;947;p115"/>
          <p:cNvSpPr txBox="1">
            <a:spLocks noGrp="1"/>
          </p:cNvSpPr>
          <p:nvPr>
            <p:ph type="body" idx="4"/>
          </p:nvPr>
        </p:nvSpPr>
        <p:spPr>
          <a:xfrm>
            <a:off x="9127458" y="1237927"/>
            <a:ext cx="6241500" cy="405600"/>
          </a:xfrm>
          <a:prstGeom prst="rect">
            <a:avLst/>
          </a:prstGeom>
          <a:noFill/>
          <a:ln>
            <a:noFill/>
          </a:ln>
        </p:spPr>
        <p:txBody>
          <a:bodyPr spcFirstLastPara="1" wrap="square" lIns="0" tIns="36000" rIns="0" bIns="0" anchor="t" anchorCtr="0"/>
          <a:lstStyle>
            <a:lvl1pPr marL="457200" marR="0" lvl="0" indent="-228600" algn="r" rtl="0">
              <a:lnSpc>
                <a:spcPct val="100000"/>
              </a:lnSpc>
              <a:spcBef>
                <a:spcPts val="3900"/>
              </a:spcBef>
              <a:spcAft>
                <a:spcPts val="0"/>
              </a:spcAft>
              <a:buClr>
                <a:schemeClr val="lt1"/>
              </a:buClr>
              <a:buSzPts val="1500"/>
              <a:buFont typeface="Helvetica Neue"/>
              <a:buNone/>
              <a:defRPr sz="2000" b="0" i="0" u="none" strike="noStrike" cap="none">
                <a:solidFill>
                  <a:schemeClr val="lt1"/>
                </a:solidFill>
                <a:latin typeface="Helvetica Neue"/>
                <a:ea typeface="Helvetica Neue"/>
                <a:cs typeface="Helvetica Neue"/>
                <a:sym typeface="Helvetica Neue"/>
              </a:defRPr>
            </a:lvl1pPr>
            <a:lvl2pPr marL="914400" marR="0" lvl="1" indent="-228600" algn="l" rtl="0">
              <a:lnSpc>
                <a:spcPct val="100000"/>
              </a:lnSpc>
              <a:spcBef>
                <a:spcPts val="3900"/>
              </a:spcBef>
              <a:spcAft>
                <a:spcPts val="0"/>
              </a:spcAft>
              <a:buClr>
                <a:srgbClr val="2D3293"/>
              </a:buClr>
              <a:buSzPts val="1350"/>
              <a:buFont typeface="Arial"/>
              <a:buNone/>
              <a:defRPr sz="1800" b="1" i="0" u="none" strike="noStrike" cap="none">
                <a:solidFill>
                  <a:srgbClr val="2D3293"/>
                </a:solidFill>
                <a:latin typeface="Open Sans"/>
                <a:ea typeface="Open Sans"/>
                <a:cs typeface="Open Sans"/>
                <a:sym typeface="Open Sans"/>
              </a:defRPr>
            </a:lvl2pPr>
            <a:lvl3pPr marL="1371600" marR="0" lvl="2"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3pPr>
            <a:lvl4pPr marL="1828800" marR="0" lvl="3"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4pPr>
            <a:lvl5pPr marL="2286000" marR="0" lvl="4"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5pPr>
            <a:lvl6pPr marL="2743200" marR="0" lvl="5"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6pPr>
            <a:lvl7pPr marL="3200400" marR="0" lvl="6"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7pPr>
            <a:lvl8pPr marL="3657600" marR="0" lvl="7"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8pPr>
            <a:lvl9pPr marL="4114800" marR="0" lvl="8" indent="-381000" algn="l" rtl="0">
              <a:lnSpc>
                <a:spcPct val="100000"/>
              </a:lnSpc>
              <a:spcBef>
                <a:spcPts val="3900"/>
              </a:spcBef>
              <a:spcAft>
                <a:spcPts val="0"/>
              </a:spcAft>
              <a:buClr>
                <a:srgbClr val="000000"/>
              </a:buClr>
              <a:buSzPts val="2400"/>
              <a:buFont typeface="Helvetica Neue"/>
              <a:buChar char="•"/>
              <a:defRPr sz="3200" b="0" i="0" u="none" strike="noStrike" cap="none">
                <a:solidFill>
                  <a:srgbClr val="000000"/>
                </a:solidFill>
                <a:latin typeface="Helvetica Neue"/>
                <a:ea typeface="Helvetica Neue"/>
                <a:cs typeface="Helvetica Neue"/>
                <a:sym typeface="Helvetica Neue"/>
              </a:defRPr>
            </a:lvl9pPr>
          </a:lstStyle>
          <a:p>
            <a:endParaRPr/>
          </a:p>
        </p:txBody>
      </p:sp>
      <p:pic>
        <p:nvPicPr>
          <p:cNvPr id="948" name="Google Shape;948;p115"/>
          <p:cNvPicPr preferRelativeResize="0"/>
          <p:nvPr/>
        </p:nvPicPr>
        <p:blipFill rotWithShape="1">
          <a:blip r:embed="rId3">
            <a:alphaModFix/>
          </a:blip>
          <a:srcRect/>
          <a:stretch/>
        </p:blipFill>
        <p:spPr>
          <a:xfrm rot="5400000" flipH="1">
            <a:off x="500297" y="5636944"/>
            <a:ext cx="1933731" cy="2934324"/>
          </a:xfrm>
          <a:prstGeom prst="rect">
            <a:avLst/>
          </a:prstGeom>
          <a:noFill/>
          <a:ln>
            <a:noFill/>
          </a:ln>
        </p:spPr>
      </p:pic>
      <p:pic>
        <p:nvPicPr>
          <p:cNvPr id="949" name="Google Shape;949;p115"/>
          <p:cNvPicPr preferRelativeResize="0"/>
          <p:nvPr/>
        </p:nvPicPr>
        <p:blipFill rotWithShape="1">
          <a:blip r:embed="rId4">
            <a:alphaModFix/>
          </a:blip>
          <a:srcRect/>
          <a:stretch/>
        </p:blipFill>
        <p:spPr>
          <a:xfrm>
            <a:off x="711200" y="8203662"/>
            <a:ext cx="2076545" cy="741219"/>
          </a:xfrm>
          <a:prstGeom prst="rect">
            <a:avLst/>
          </a:prstGeom>
          <a:noFill/>
          <a:ln>
            <a:noFill/>
          </a:ln>
        </p:spPr>
      </p:pic>
      <p:pic>
        <p:nvPicPr>
          <p:cNvPr id="950" name="Google Shape;950;p115"/>
          <p:cNvPicPr preferRelativeResize="0"/>
          <p:nvPr/>
        </p:nvPicPr>
        <p:blipFill rotWithShape="1">
          <a:blip r:embed="rId5">
            <a:alphaModFix/>
          </a:blip>
          <a:srcRect/>
          <a:stretch/>
        </p:blipFill>
        <p:spPr>
          <a:xfrm>
            <a:off x="3238757" y="8328801"/>
            <a:ext cx="829563" cy="576001"/>
          </a:xfrm>
          <a:prstGeom prst="rect">
            <a:avLst/>
          </a:prstGeom>
          <a:noFill/>
          <a:ln>
            <a:noFill/>
          </a:ln>
        </p:spPr>
      </p:pic>
      <p:pic>
        <p:nvPicPr>
          <p:cNvPr id="951" name="Google Shape;951;p115"/>
          <p:cNvPicPr preferRelativeResize="0"/>
          <p:nvPr/>
        </p:nvPicPr>
        <p:blipFill rotWithShape="1">
          <a:blip r:embed="rId6">
            <a:alphaModFix/>
          </a:blip>
          <a:srcRect/>
          <a:stretch/>
        </p:blipFill>
        <p:spPr>
          <a:xfrm>
            <a:off x="14724880" y="8496329"/>
            <a:ext cx="703863" cy="252000"/>
          </a:xfrm>
          <a:prstGeom prst="rect">
            <a:avLst/>
          </a:prstGeom>
          <a:noFill/>
          <a:ln>
            <a:noFill/>
          </a:ln>
        </p:spPr>
      </p:pic>
      <p:pic>
        <p:nvPicPr>
          <p:cNvPr id="952" name="Google Shape;952;p115"/>
          <p:cNvPicPr preferRelativeResize="0"/>
          <p:nvPr/>
        </p:nvPicPr>
        <p:blipFill rotWithShape="1">
          <a:blip r:embed="rId7">
            <a:alphaModFix/>
          </a:blip>
          <a:srcRect/>
          <a:stretch/>
        </p:blipFill>
        <p:spPr>
          <a:xfrm>
            <a:off x="12332936" y="8459262"/>
            <a:ext cx="432002" cy="360000"/>
          </a:xfrm>
          <a:prstGeom prst="rect">
            <a:avLst/>
          </a:prstGeom>
          <a:noFill/>
          <a:ln>
            <a:noFill/>
          </a:ln>
        </p:spPr>
      </p:pic>
      <p:sp>
        <p:nvSpPr>
          <p:cNvPr id="953" name="Google Shape;953;p115"/>
          <p:cNvSpPr txBox="1"/>
          <p:nvPr/>
        </p:nvSpPr>
        <p:spPr>
          <a:xfrm>
            <a:off x="12548937" y="8457361"/>
            <a:ext cx="1959900" cy="27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D3293"/>
              </a:buClr>
              <a:buSzPts val="1800"/>
              <a:buFont typeface="Open Sans"/>
              <a:buNone/>
            </a:pPr>
            <a:r>
              <a:rPr lang="en-GB" sz="1800" b="1" i="0" u="none" strike="noStrike" cap="none">
                <a:solidFill>
                  <a:srgbClr val="2D3293"/>
                </a:solidFill>
                <a:latin typeface="Open Sans"/>
                <a:ea typeface="Open Sans"/>
                <a:cs typeface="Open Sans"/>
                <a:sym typeface="Open Sans"/>
              </a:rPr>
              <a:t>@openaire_eu</a:t>
            </a:r>
            <a:endParaRPr sz="1800" b="1" i="0" u="none" strike="noStrike" cap="none">
              <a:solidFill>
                <a:srgbClr val="2D3293"/>
              </a:solidFill>
              <a:latin typeface="Open Sans"/>
              <a:ea typeface="Open Sans"/>
              <a:cs typeface="Open Sans"/>
              <a:sym typeface="Open Sans"/>
            </a:endParaRPr>
          </a:p>
        </p:txBody>
      </p:sp>
      <p:pic>
        <p:nvPicPr>
          <p:cNvPr id="954" name="Google Shape;954;p115"/>
          <p:cNvPicPr preferRelativeResize="0"/>
          <p:nvPr/>
        </p:nvPicPr>
        <p:blipFill rotWithShape="1">
          <a:blip r:embed="rId8">
            <a:alphaModFix/>
          </a:blip>
          <a:srcRect l="10166" r="10158"/>
          <a:stretch/>
        </p:blipFill>
        <p:spPr>
          <a:xfrm>
            <a:off x="-31439" y="-34819"/>
            <a:ext cx="16318880" cy="8139600"/>
          </a:xfrm>
          <a:prstGeom prst="rect">
            <a:avLst/>
          </a:prstGeom>
          <a:noFill/>
          <a:ln>
            <a:noFill/>
          </a:ln>
        </p:spPr>
      </p:pic>
      <p:sp>
        <p:nvSpPr>
          <p:cNvPr id="955" name="Google Shape;955;p115"/>
          <p:cNvSpPr/>
          <p:nvPr/>
        </p:nvSpPr>
        <p:spPr>
          <a:xfrm>
            <a:off x="15438" y="-38769"/>
            <a:ext cx="16272000" cy="8136000"/>
          </a:xfrm>
          <a:prstGeom prst="rect">
            <a:avLst/>
          </a:prstGeom>
          <a:gradFill>
            <a:gsLst>
              <a:gs pos="0">
                <a:srgbClr val="3B41BE"/>
              </a:gs>
              <a:gs pos="94000">
                <a:srgbClr val="18B2EC">
                  <a:alpha val="0"/>
                </a:srgbClr>
              </a:gs>
              <a:gs pos="100000">
                <a:srgbClr val="18B2EC">
                  <a:alpha val="0"/>
                </a:srgbClr>
              </a:gs>
            </a:gsLst>
            <a:lin ang="5400012" scaled="0"/>
          </a:gradFill>
          <a:ln>
            <a:noFill/>
          </a:ln>
          <a:effectLst>
            <a:outerShdw blurRad="25400" dist="12700" dir="5400000" rotWithShape="0">
              <a:schemeClr val="accent1">
                <a:alpha val="49800"/>
              </a:scheme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306908278"/>
      </p:ext>
    </p:extLst>
  </p:cSld>
  <p:clrMapOvr>
    <a:masterClrMapping/>
  </p:clrMapOvr>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7599" y="2434167"/>
            <a:ext cx="14540932" cy="5175872"/>
          </a:xfrm>
        </p:spPr>
        <p:txBody>
          <a:bodyPr>
            <a:noAutofit/>
          </a:bodyPr>
          <a:lstStyle>
            <a:lvl1pPr>
              <a:lnSpc>
                <a:spcPct val="100000"/>
              </a:lnSpc>
              <a:spcBef>
                <a:spcPts val="0"/>
              </a:spcBef>
              <a:spcAft>
                <a:spcPts val="2400"/>
              </a:spcAft>
              <a:defRPr/>
            </a:lvl1pPr>
            <a:lvl2pPr>
              <a:lnSpc>
                <a:spcPct val="100000"/>
              </a:lnSpc>
              <a:spcAft>
                <a:spcPts val="2400"/>
              </a:spcAft>
              <a:defRPr/>
            </a:lvl2pPr>
            <a:lvl3pPr>
              <a:lnSpc>
                <a:spcPct val="100000"/>
              </a:lnSpc>
              <a:spcAft>
                <a:spcPts val="2400"/>
              </a:spcAft>
              <a:defRPr/>
            </a:lvl3pPr>
            <a:lvl4pPr>
              <a:lnSpc>
                <a:spcPct val="100000"/>
              </a:lnSpc>
              <a:spcAft>
                <a:spcPts val="2400"/>
              </a:spcAft>
              <a:defRPr/>
            </a:lvl4pPr>
            <a:lvl5pPr>
              <a:lnSpc>
                <a:spcPct val="100000"/>
              </a:lnSpc>
              <a:spcAft>
                <a:spcPts val="24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a:t>
            </a:fld>
            <a:endParaRPr lang="en-GB"/>
          </a:p>
        </p:txBody>
      </p:sp>
      <p:cxnSp>
        <p:nvCxnSpPr>
          <p:cNvPr id="7" name="Straight Connector 6"/>
          <p:cNvCxnSpPr/>
          <p:nvPr userDrawn="1"/>
        </p:nvCxnSpPr>
        <p:spPr>
          <a:xfrm flipH="1">
            <a:off x="1117600" y="1"/>
            <a:ext cx="1" cy="1701809"/>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1294296" y="643814"/>
            <a:ext cx="14020800" cy="1043143"/>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6316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2">
    <p:spTree>
      <p:nvGrpSpPr>
        <p:cNvPr id="1" name=""/>
        <p:cNvGrpSpPr/>
        <p:nvPr/>
      </p:nvGrpSpPr>
      <p:grpSpPr>
        <a:xfrm>
          <a:off x="0" y="0"/>
          <a:ext cx="0" cy="0"/>
          <a:chOff x="0" y="0"/>
          <a:chExt cx="0" cy="0"/>
        </a:xfrm>
      </p:grpSpPr>
      <p:pic>
        <p:nvPicPr>
          <p:cNvPr id="23" name="Picture 22"/>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16" b="-15616"/>
          <a:stretch/>
        </p:blipFill>
        <p:spPr>
          <a:xfrm>
            <a:off x="0" y="0"/>
            <a:ext cx="16256000" cy="10837333"/>
          </a:xfrm>
          <a:prstGeom prst="rect">
            <a:avLst/>
          </a:prstGeom>
        </p:spPr>
      </p:pic>
      <p:sp>
        <p:nvSpPr>
          <p:cNvPr id="20" name="Rectangle 19"/>
          <p:cNvSpPr/>
          <p:nvPr userDrawn="1"/>
        </p:nvSpPr>
        <p:spPr>
          <a:xfrm>
            <a:off x="61380" y="0"/>
            <a:ext cx="16256000" cy="7561913"/>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8" name="Text Placeholder 25"/>
          <p:cNvSpPr>
            <a:spLocks noGrp="1"/>
          </p:cNvSpPr>
          <p:nvPr>
            <p:ph type="body" sz="quarter" idx="11" hasCustomPrompt="1"/>
          </p:nvPr>
        </p:nvSpPr>
        <p:spPr>
          <a:xfrm>
            <a:off x="2476500" y="5165381"/>
            <a:ext cx="11303000" cy="1561771"/>
          </a:xfrm>
          <a:prstGeom prst="rect">
            <a:avLst/>
          </a:prstGeom>
        </p:spPr>
        <p:txBody>
          <a:bodyPr wrap="square" lIns="0" tIns="72000" rIns="0" bIns="0" anchor="t" anchorCtr="0">
            <a:normAutofit/>
          </a:bodyPr>
          <a:lstStyle>
            <a:lvl1pPr marL="0" indent="0" algn="ctr">
              <a:spcBef>
                <a:spcPts val="300"/>
              </a:spcBef>
              <a:buNone/>
              <a:defRPr sz="4200" b="0" i="0" spc="-151">
                <a:solidFill>
                  <a:schemeClr val="bg1">
                    <a:lumMod val="90000"/>
                  </a:schemeClr>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sp>
        <p:nvSpPr>
          <p:cNvPr id="28" name="Text Placeholder 39"/>
          <p:cNvSpPr>
            <a:spLocks noGrp="1"/>
          </p:cNvSpPr>
          <p:nvPr>
            <p:ph type="body" sz="quarter" idx="16" hasCustomPrompt="1"/>
          </p:nvPr>
        </p:nvSpPr>
        <p:spPr>
          <a:xfrm>
            <a:off x="3483261" y="804674"/>
            <a:ext cx="4390737" cy="461981"/>
          </a:xfrm>
          <a:prstGeom prst="rect">
            <a:avLst/>
          </a:prstGeom>
          <a:noFill/>
          <a:ln>
            <a:noFill/>
          </a:ln>
        </p:spPr>
        <p:txBody>
          <a:bodyPr vert="horz" wrap="square" lIns="0" tIns="0" rIns="0" bIns="0" anchor="b" anchorCtr="0">
            <a:normAutofit/>
          </a:bodyPr>
          <a:lstStyle>
            <a:lvl1pPr marL="0" indent="0" algn="r">
              <a:buNone/>
              <a:defRPr sz="2400" b="0"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1st Name Surname</a:t>
            </a:r>
          </a:p>
        </p:txBody>
      </p:sp>
      <p:sp>
        <p:nvSpPr>
          <p:cNvPr id="30" name="Text Placeholder 39"/>
          <p:cNvSpPr>
            <a:spLocks noGrp="1"/>
          </p:cNvSpPr>
          <p:nvPr>
            <p:ph type="body" sz="quarter" idx="17" hasCustomPrompt="1"/>
          </p:nvPr>
        </p:nvSpPr>
        <p:spPr>
          <a:xfrm>
            <a:off x="3483260" y="1266655"/>
            <a:ext cx="4390737" cy="405683"/>
          </a:xfrm>
          <a:prstGeom prst="rect">
            <a:avLst/>
          </a:prstGeom>
          <a:noFill/>
          <a:ln>
            <a:noFill/>
          </a:ln>
        </p:spPr>
        <p:txBody>
          <a:bodyPr vert="horz" wrap="square" lIns="0" tIns="36000" rIns="0" bIns="0" anchor="t" anchorCtr="0">
            <a:normAutofit/>
          </a:bodyPr>
          <a:lstStyle>
            <a:lvl1pPr marL="0" indent="0" algn="r">
              <a:buNone/>
              <a:defRPr sz="2000" b="0" i="0" spc="-150">
                <a:solidFill>
                  <a:schemeClr val="accent3">
                    <a:lumMod val="40000"/>
                    <a:lumOff val="60000"/>
                  </a:schemeClr>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sp>
        <p:nvSpPr>
          <p:cNvPr id="31" name="Text Placeholder 39"/>
          <p:cNvSpPr>
            <a:spLocks noGrp="1"/>
          </p:cNvSpPr>
          <p:nvPr>
            <p:ph type="body" sz="quarter" idx="19" hasCustomPrompt="1"/>
          </p:nvPr>
        </p:nvSpPr>
        <p:spPr>
          <a:xfrm>
            <a:off x="8398161" y="804674"/>
            <a:ext cx="4390737" cy="461981"/>
          </a:xfrm>
          <a:prstGeom prst="rect">
            <a:avLst/>
          </a:prstGeom>
          <a:noFill/>
          <a:ln>
            <a:noFill/>
          </a:ln>
        </p:spPr>
        <p:txBody>
          <a:bodyPr vert="horz" wrap="square" lIns="0" tIns="0" rIns="0" bIns="0" anchor="b" anchorCtr="0">
            <a:normAutofit/>
          </a:bodyPr>
          <a:lstStyle>
            <a:lvl1pPr marL="0" indent="0" algn="l">
              <a:buNone/>
              <a:defRPr sz="2400" b="0"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2nd Name Surname</a:t>
            </a:r>
          </a:p>
        </p:txBody>
      </p:sp>
      <p:sp>
        <p:nvSpPr>
          <p:cNvPr id="32" name="Text Placeholder 39"/>
          <p:cNvSpPr>
            <a:spLocks noGrp="1"/>
          </p:cNvSpPr>
          <p:nvPr>
            <p:ph type="body" sz="quarter" idx="20" hasCustomPrompt="1"/>
          </p:nvPr>
        </p:nvSpPr>
        <p:spPr>
          <a:xfrm>
            <a:off x="8398160" y="1266655"/>
            <a:ext cx="4390737" cy="405683"/>
          </a:xfrm>
          <a:prstGeom prst="rect">
            <a:avLst/>
          </a:prstGeom>
          <a:noFill/>
          <a:ln>
            <a:noFill/>
          </a:ln>
        </p:spPr>
        <p:txBody>
          <a:bodyPr vert="horz" wrap="square" lIns="0" tIns="36000" rIns="0" bIns="0" anchor="t" anchorCtr="0">
            <a:normAutofit/>
          </a:bodyPr>
          <a:lstStyle>
            <a:lvl1pPr marL="0" indent="0" algn="l">
              <a:buNone/>
              <a:defRPr sz="2000" b="0" i="0" spc="-150">
                <a:solidFill>
                  <a:schemeClr val="accent3">
                    <a:lumMod val="40000"/>
                    <a:lumOff val="60000"/>
                  </a:schemeClr>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cxnSp>
        <p:nvCxnSpPr>
          <p:cNvPr id="19" name="Straight Connector 18"/>
          <p:cNvCxnSpPr/>
          <p:nvPr userDrawn="1"/>
        </p:nvCxnSpPr>
        <p:spPr>
          <a:xfrm>
            <a:off x="8140700" y="710160"/>
            <a:ext cx="0" cy="1079500"/>
          </a:xfrm>
          <a:prstGeom prst="line">
            <a:avLst/>
          </a:prstGeom>
          <a:noFill/>
          <a:ln w="12700" cap="flat">
            <a:solidFill>
              <a:srgbClr val="D6D6D6"/>
            </a:solidFill>
            <a:prstDash val="solid"/>
            <a:miter lim="400000"/>
          </a:ln>
          <a:effectLst/>
          <a:sp3d/>
        </p:spPr>
        <p:style>
          <a:lnRef idx="0">
            <a:scrgbClr r="0" g="0" b="0"/>
          </a:lnRef>
          <a:fillRef idx="0">
            <a:scrgbClr r="0" g="0" b="0"/>
          </a:fillRef>
          <a:effectRef idx="0">
            <a:scrgbClr r="0" g="0" b="0"/>
          </a:effectRef>
          <a:fontRef idx="none"/>
        </p:style>
      </p:cxnSp>
      <p:sp>
        <p:nvSpPr>
          <p:cNvPr id="37" name="Text Placeholder 25"/>
          <p:cNvSpPr>
            <a:spLocks noGrp="1"/>
          </p:cNvSpPr>
          <p:nvPr>
            <p:ph type="body" sz="quarter" idx="10" hasCustomPrompt="1"/>
          </p:nvPr>
        </p:nvSpPr>
        <p:spPr>
          <a:xfrm>
            <a:off x="2476500" y="2401376"/>
            <a:ext cx="11303000" cy="2765234"/>
          </a:xfrm>
          <a:prstGeom prst="rect">
            <a:avLst/>
          </a:prstGeom>
        </p:spPr>
        <p:txBody>
          <a:bodyPr wrap="square" lIns="0" tIns="0" rIns="0" bIns="72000" anchor="b" anchorCtr="1">
            <a:normAutofit/>
          </a:bodyPr>
          <a:lstStyle>
            <a:lvl1pPr marL="0" indent="0" algn="ctr">
              <a:lnSpc>
                <a:spcPts val="9600"/>
              </a:lnSpc>
              <a:spcBef>
                <a:spcPts val="0"/>
              </a:spcBef>
              <a:buNone/>
              <a:defRPr sz="8000" b="0"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25" name="Rectangle 24"/>
          <p:cNvSpPr/>
          <p:nvPr userDrawn="1"/>
        </p:nvSpPr>
        <p:spPr>
          <a:xfrm>
            <a:off x="0" y="8065033"/>
            <a:ext cx="16256000" cy="1117600"/>
          </a:xfrm>
          <a:prstGeom prst="rect">
            <a:avLst/>
          </a:prstGeom>
          <a:solidFill>
            <a:schemeClr val="bg1"/>
          </a:soli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1" name="Footer Placeholder 9"/>
          <p:cNvSpPr>
            <a:spLocks noGrp="1"/>
          </p:cNvSpPr>
          <p:nvPr>
            <p:ph type="ftr" sz="quarter" idx="18"/>
          </p:nvPr>
        </p:nvSpPr>
        <p:spPr>
          <a:xfrm>
            <a:off x="4831589" y="8416031"/>
            <a:ext cx="659341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tx1">
                    <a:lumMod val="50000"/>
                    <a:lumOff val="50000"/>
                  </a:schemeClr>
                </a:solidFill>
                <a:latin typeface="Helvetica" charset="0"/>
                <a:ea typeface="Helvetica" charset="0"/>
                <a:cs typeface="Helvetica" charset="0"/>
              </a:defRPr>
            </a:lvl1pPr>
          </a:lstStyle>
          <a:p>
            <a:r>
              <a:rPr lang="it-IT" sz="1000" spc="-80" dirty="0">
                <a:solidFill>
                  <a:srgbClr val="000000"/>
                </a:solidFill>
              </a:rPr>
              <a:t>Università di Pisa, Corso di didattica trasversale (LABCD5) “Curare e conservare il dato per la ricerca” – 18 </a:t>
            </a:r>
            <a:r>
              <a:rPr lang="it-IT" sz="1000" spc="-80" dirty="0" err="1">
                <a:solidFill>
                  <a:srgbClr val="000000"/>
                </a:solidFill>
              </a:rPr>
              <a:t>Dic</a:t>
            </a:r>
            <a:r>
              <a:rPr lang="it-IT" sz="1000" spc="-80" dirty="0">
                <a:solidFill>
                  <a:srgbClr val="000000"/>
                </a:solidFill>
              </a:rPr>
              <a:t> 2018</a:t>
            </a:r>
            <a:endParaRPr lang="en-US" sz="1000" spc="-80" dirty="0">
              <a:solidFill>
                <a:srgbClr val="000000"/>
              </a:solidFill>
            </a:endParaRPr>
          </a:p>
        </p:txBody>
      </p:sp>
      <p:pic>
        <p:nvPicPr>
          <p:cNvPr id="43" name="Picture 42"/>
          <p:cNvPicPr>
            <a:picLocks noChangeAspect="1"/>
          </p:cNvPicPr>
          <p:nvPr userDrawn="1"/>
        </p:nvPicPr>
        <p:blipFill>
          <a:blip r:embed="rId3"/>
          <a:stretch>
            <a:fillRect/>
          </a:stretch>
        </p:blipFill>
        <p:spPr>
          <a:xfrm>
            <a:off x="14724879" y="8496329"/>
            <a:ext cx="703862" cy="252000"/>
          </a:xfrm>
          <a:prstGeom prst="rect">
            <a:avLst/>
          </a:prstGeom>
        </p:spPr>
      </p:pic>
      <p:pic>
        <p:nvPicPr>
          <p:cNvPr id="46" name="Picture 4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332936" y="8459262"/>
            <a:ext cx="432001" cy="360000"/>
          </a:xfrm>
          <a:prstGeom prst="rect">
            <a:avLst/>
          </a:prstGeom>
          <a:noFill/>
        </p:spPr>
      </p:pic>
      <p:sp>
        <p:nvSpPr>
          <p:cNvPr id="47"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a:solidFill>
                  <a:srgbClr val="2D3293"/>
                </a:solidFill>
                <a:latin typeface="Open Sans" charset="0"/>
                <a:ea typeface="Open Sans" charset="0"/>
                <a:cs typeface="Open Sans" charset="0"/>
              </a:rPr>
              <a:t>@</a:t>
            </a:r>
            <a:r>
              <a:rPr lang="en-US" sz="1800" b="1" i="0" err="1">
                <a:solidFill>
                  <a:srgbClr val="2D3293"/>
                </a:solidFill>
                <a:latin typeface="Open Sans" charset="0"/>
                <a:ea typeface="Open Sans" charset="0"/>
                <a:cs typeface="Open Sans" charset="0"/>
              </a:rPr>
              <a:t>openaire_eu</a:t>
            </a:r>
            <a:endParaRPr lang="en-US" sz="1800" b="1" i="0">
              <a:solidFill>
                <a:srgbClr val="2D3293"/>
              </a:solidFill>
              <a:latin typeface="Open Sans" charset="0"/>
              <a:ea typeface="Open Sans" charset="0"/>
              <a:cs typeface="Open Sans" charset="0"/>
            </a:endParaRPr>
          </a:p>
        </p:txBody>
      </p:sp>
      <p:pic>
        <p:nvPicPr>
          <p:cNvPr id="51" name="Picture 50"/>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0800000">
            <a:off x="12044383" y="-14990"/>
            <a:ext cx="4272997" cy="6409496"/>
          </a:xfrm>
          <a:prstGeom prst="rect">
            <a:avLst/>
          </a:prstGeom>
        </p:spPr>
      </p:pic>
      <p:pic>
        <p:nvPicPr>
          <p:cNvPr id="26" name="Picture 2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27" name="Picture 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1993692" y="4779"/>
            <a:ext cx="14240879" cy="8021621"/>
          </a:xfrm>
          <a:prstGeom prst="rect">
            <a:avLst/>
          </a:prstGeom>
          <a:effectLst>
            <a:outerShdw blurRad="50800" dist="50800" dir="5400000" algn="ctr" rotWithShape="0">
              <a:schemeClr val="bg1"/>
            </a:outerShdw>
          </a:effectLst>
        </p:spPr>
      </p:pic>
      <p:sp>
        <p:nvSpPr>
          <p:cNvPr id="22" name="Footer Placeholder 9"/>
          <p:cNvSpPr>
            <a:spLocks noGrp="1"/>
          </p:cNvSpPr>
          <p:nvPr>
            <p:ph type="ftr" sz="quarter" idx="18"/>
          </p:nvPr>
        </p:nvSpPr>
        <p:spPr>
          <a:xfrm>
            <a:off x="6580682" y="8416031"/>
            <a:ext cx="7844209" cy="376237"/>
          </a:xfrm>
        </p:spPr>
        <p:txBody>
          <a:bodyPr>
            <a:normAutofit/>
          </a:bodyPr>
          <a:lstStyle>
            <a:lvl1pPr algn="r">
              <a:defRPr sz="1400" b="0" i="0" spc="0">
                <a:solidFill>
                  <a:schemeClr val="bg2">
                    <a:lumMod val="50000"/>
                  </a:schemeClr>
                </a:solidFill>
                <a:latin typeface="+mn-lt"/>
                <a:ea typeface="Open Sans Light" charset="0"/>
                <a:cs typeface="Open Sans Light" charset="0"/>
              </a:defRPr>
            </a:lvl1pPr>
          </a:lstStyle>
          <a:p>
            <a:r>
              <a:rPr lang="en-US"/>
              <a:t>OpenAIRE @ EOSC | RDA  | Berlin | 23rd March 2018</a:t>
            </a:r>
          </a:p>
        </p:txBody>
      </p:sp>
      <p:pic>
        <p:nvPicPr>
          <p:cNvPr id="23" name="Picture 22"/>
          <p:cNvPicPr>
            <a:picLocks noChangeAspect="1"/>
          </p:cNvPicPr>
          <p:nvPr userDrawn="1"/>
        </p:nvPicPr>
        <p:blipFill>
          <a:blip r:embed="rId3"/>
          <a:stretch>
            <a:fillRect/>
          </a:stretch>
        </p:blipFill>
        <p:spPr>
          <a:xfrm>
            <a:off x="14820956" y="8458973"/>
            <a:ext cx="860081" cy="307930"/>
          </a:xfrm>
          <a:prstGeom prst="rect">
            <a:avLst/>
          </a:prstGeom>
        </p:spPr>
      </p:pic>
      <p:sp>
        <p:nvSpPr>
          <p:cNvPr id="4" name="Text Placeholder 25"/>
          <p:cNvSpPr>
            <a:spLocks noGrp="1"/>
          </p:cNvSpPr>
          <p:nvPr>
            <p:ph type="body" sz="quarter" idx="10" hasCustomPrompt="1"/>
          </p:nvPr>
        </p:nvSpPr>
        <p:spPr>
          <a:xfrm>
            <a:off x="711199" y="558798"/>
            <a:ext cx="11708984" cy="2429131"/>
          </a:xfrm>
          <a:prstGeom prst="rect">
            <a:avLst/>
          </a:prstGeom>
        </p:spPr>
        <p:txBody>
          <a:bodyPr wrap="square" lIns="0" tIns="0" rIns="0" bIns="72000" anchor="b" anchorCtr="0">
            <a:normAutofit/>
          </a:bodyPr>
          <a:lstStyle>
            <a:lvl1pPr marL="0" indent="0" algn="l">
              <a:lnSpc>
                <a:spcPts val="8800"/>
              </a:lnSpc>
              <a:spcBef>
                <a:spcPts val="0"/>
              </a:spcBef>
              <a:buNone/>
              <a:defRPr sz="8800" b="1" i="0" spc="-300" baseline="0">
                <a:solidFill>
                  <a:schemeClr val="accent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711200" y="3004865"/>
            <a:ext cx="11019436" cy="1351070"/>
          </a:xfrm>
          <a:prstGeom prst="rect">
            <a:avLst/>
          </a:prstGeom>
        </p:spPr>
        <p:txBody>
          <a:bodyPr wrap="square" lIns="0" tIns="72000" rIns="0" bIns="0" anchor="t" anchorCtr="0">
            <a:normAutofit/>
          </a:bodyPr>
          <a:lstStyle>
            <a:lvl1pPr marL="0" indent="0" algn="l">
              <a:spcBef>
                <a:spcPts val="300"/>
              </a:spcBef>
              <a:buNone/>
              <a:defRPr sz="4200" b="0" i="0" spc="-151">
                <a:solidFill>
                  <a:srgbClr val="4687E6"/>
                </a:solidFill>
                <a:latin typeface="+mn-lt"/>
                <a:ea typeface="Open Sans" charset="0"/>
                <a:cs typeface="Open Sans"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grpSp>
        <p:nvGrpSpPr>
          <p:cNvPr id="12" name="Group 11"/>
          <p:cNvGrpSpPr/>
          <p:nvPr userDrawn="1"/>
        </p:nvGrpSpPr>
        <p:grpSpPr>
          <a:xfrm>
            <a:off x="13347179" y="972084"/>
            <a:ext cx="2536288" cy="481060"/>
            <a:chOff x="11725043" y="8364911"/>
            <a:chExt cx="2536288" cy="481060"/>
          </a:xfrm>
        </p:grpSpPr>
        <p:pic>
          <p:nvPicPr>
            <p:cNvPr id="14" name="Picture 1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725043" y="8364911"/>
              <a:ext cx="577273" cy="481060"/>
            </a:xfrm>
            <a:prstGeom prst="rect">
              <a:avLst/>
            </a:prstGeom>
          </p:spPr>
        </p:pic>
        <p:sp>
          <p:nvSpPr>
            <p:cNvPr id="15" name="Title 1"/>
            <p:cNvSpPr txBox="1">
              <a:spLocks/>
            </p:cNvSpPr>
            <p:nvPr userDrawn="1"/>
          </p:nvSpPr>
          <p:spPr>
            <a:xfrm>
              <a:off x="12340417" y="8446825"/>
              <a:ext cx="1920914" cy="338554"/>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2200" b="0" i="0">
                  <a:latin typeface="Open Sans" charset="0"/>
                  <a:ea typeface="Open Sans" charset="0"/>
                  <a:cs typeface="Open Sans" charset="0"/>
                </a:rPr>
                <a:t>@</a:t>
              </a:r>
              <a:r>
                <a:rPr lang="en-US" sz="2200" b="1" i="0" err="1">
                  <a:latin typeface="Open Sans" charset="0"/>
                  <a:ea typeface="Open Sans" charset="0"/>
                  <a:cs typeface="Open Sans" charset="0"/>
                </a:rPr>
                <a:t>openaire_eu</a:t>
              </a:r>
              <a:endParaRPr lang="en-US" sz="2200" b="1" i="0">
                <a:latin typeface="Open Sans" charset="0"/>
                <a:ea typeface="Open Sans" charset="0"/>
                <a:cs typeface="Open Sans" charset="0"/>
              </a:endParaRPr>
            </a:p>
          </p:txBody>
        </p:sp>
      </p:grpSp>
      <p:pic>
        <p:nvPicPr>
          <p:cNvPr id="28" name="Picture 2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30200" y="4685283"/>
            <a:ext cx="730941" cy="730941"/>
          </a:xfrm>
          <a:prstGeom prst="rect">
            <a:avLst/>
          </a:prstGeom>
        </p:spPr>
      </p:pic>
      <p:sp>
        <p:nvSpPr>
          <p:cNvPr id="29" name="Text Placeholder 39"/>
          <p:cNvSpPr>
            <a:spLocks noGrp="1"/>
          </p:cNvSpPr>
          <p:nvPr>
            <p:ph type="body" sz="quarter" idx="16" hasCustomPrompt="1"/>
          </p:nvPr>
        </p:nvSpPr>
        <p:spPr>
          <a:xfrm>
            <a:off x="1691236" y="4676880"/>
            <a:ext cx="6865653" cy="382019"/>
          </a:xfrm>
          <a:prstGeom prst="rect">
            <a:avLst/>
          </a:prstGeom>
          <a:noFill/>
          <a:ln>
            <a:noFill/>
          </a:ln>
        </p:spPr>
        <p:txBody>
          <a:bodyPr vert="horz" wrap="square" lIns="0" tIns="0" rIns="0" bIns="0" anchor="b" anchorCtr="0">
            <a:normAutofit/>
          </a:bodyPr>
          <a:lstStyle>
            <a:lvl1pPr marL="0" indent="0" algn="l">
              <a:buNone/>
              <a:defRPr sz="3000" b="1" i="0" spc="-151">
                <a:solidFill>
                  <a:srgbClr val="2D3293"/>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30" name="Text Placeholder 39"/>
          <p:cNvSpPr>
            <a:spLocks noGrp="1"/>
          </p:cNvSpPr>
          <p:nvPr>
            <p:ph type="body" sz="quarter" idx="17" hasCustomPrompt="1"/>
          </p:nvPr>
        </p:nvSpPr>
        <p:spPr>
          <a:xfrm>
            <a:off x="1691236" y="5058900"/>
            <a:ext cx="6865654" cy="405683"/>
          </a:xfrm>
          <a:prstGeom prst="rect">
            <a:avLst/>
          </a:prstGeom>
          <a:noFill/>
          <a:ln>
            <a:noFill/>
          </a:ln>
        </p:spPr>
        <p:txBody>
          <a:bodyPr vert="horz" wrap="square" lIns="0" tIns="36000" rIns="0" bIns="0" anchor="t" anchorCtr="0">
            <a:normAutofit/>
          </a:bodyPr>
          <a:lstStyle>
            <a:lvl1pPr marL="0" indent="0" algn="l">
              <a:buNone/>
              <a:defRPr sz="2400" b="0" i="0" spc="-150">
                <a:solidFill>
                  <a:schemeClr val="accent2"/>
                </a:solidFill>
                <a:latin typeface="+mn-lt"/>
                <a:ea typeface="Open Sans" charset="0"/>
                <a:cs typeface="Open Sans"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16" name="Picture 15"/>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7" name="Picture 1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spTree>
    <p:extLst>
      <p:ext uri="{BB962C8B-B14F-4D97-AF65-F5344CB8AC3E}">
        <p14:creationId xmlns:p14="http://schemas.microsoft.com/office/powerpoint/2010/main" val="102226842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pic>
        <p:nvPicPr>
          <p:cNvPr id="34" name="Picture 33"/>
          <p:cNvPicPr>
            <a:picLocks noChangeAspect="1"/>
          </p:cNvPicPr>
          <p:nvPr userDrawn="1"/>
        </p:nvPicPr>
        <p:blipFill rotWithShape="1">
          <a:blip r:embed="rId2" cstate="print">
            <a:extLst>
              <a:ext uri="{28A0092B-C50C-407E-A947-70E740481C1C}">
                <a14:useLocalDpi xmlns:a14="http://schemas.microsoft.com/office/drawing/2010/main" val="0"/>
              </a:ext>
            </a:extLst>
          </a:blip>
          <a:srcRect t="15616" b="-15616"/>
          <a:stretch/>
        </p:blipFill>
        <p:spPr>
          <a:xfrm>
            <a:off x="0" y="0"/>
            <a:ext cx="16256000" cy="10837333"/>
          </a:xfrm>
          <a:prstGeom prst="rect">
            <a:avLst/>
          </a:prstGeom>
        </p:spPr>
      </p:pic>
      <p:sp>
        <p:nvSpPr>
          <p:cNvPr id="10" name="Rectangle 9"/>
          <p:cNvSpPr/>
          <p:nvPr userDrawn="1"/>
        </p:nvSpPr>
        <p:spPr>
          <a:xfrm>
            <a:off x="0" y="14024"/>
            <a:ext cx="16256000" cy="8064000"/>
          </a:xfrm>
          <a:prstGeom prst="rect">
            <a:avLst/>
          </a:prstGeom>
          <a:gradFill>
            <a:gsLst>
              <a:gs pos="8000">
                <a:srgbClr val="2D3293"/>
              </a:gs>
              <a:gs pos="100000">
                <a:srgbClr val="2D3293">
                  <a:alpha val="0"/>
                </a:srgbClr>
              </a:gs>
            </a:gsLst>
            <a:lin ang="5400000" scaled="1"/>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18" name="Rectangle 17"/>
          <p:cNvSpPr/>
          <p:nvPr userDrawn="1"/>
        </p:nvSpPr>
        <p:spPr>
          <a:xfrm>
            <a:off x="0" y="8065033"/>
            <a:ext cx="16256000" cy="1117600"/>
          </a:xfrm>
          <a:prstGeom prst="rect">
            <a:avLst/>
          </a:prstGeom>
          <a:solidFill>
            <a:schemeClr val="bg1"/>
          </a:soli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22" name="Footer Placeholder 9"/>
          <p:cNvSpPr>
            <a:spLocks noGrp="1"/>
          </p:cNvSpPr>
          <p:nvPr>
            <p:ph type="ftr" sz="quarter" idx="18"/>
          </p:nvPr>
        </p:nvSpPr>
        <p:spPr>
          <a:xfrm>
            <a:off x="4831589" y="8483763"/>
            <a:ext cx="6593411" cy="376237"/>
          </a:xfrm>
        </p:spPr>
        <p:txBody>
          <a:bodyPr>
            <a:normAutofit/>
          </a:bodyPr>
          <a:lstStyle>
            <a:lvl1pPr marL="0" marR="0" indent="0" algn="ctr" defTabSz="547687" rtl="0" eaLnBrk="1" fontAlgn="auto" latinLnBrk="0" hangingPunct="0">
              <a:lnSpc>
                <a:spcPct val="100000"/>
              </a:lnSpc>
              <a:spcBef>
                <a:spcPts val="0"/>
              </a:spcBef>
              <a:spcAft>
                <a:spcPts val="0"/>
              </a:spcAft>
              <a:buClrTx/>
              <a:buSzTx/>
              <a:buFontTx/>
              <a:buNone/>
              <a:tabLst/>
              <a:defRPr sz="1400" b="0" i="0" spc="0">
                <a:solidFill>
                  <a:schemeClr val="bg2">
                    <a:lumMod val="50000"/>
                  </a:schemeClr>
                </a:solidFill>
                <a:latin typeface="+mn-lt"/>
                <a:ea typeface="Helvetica" charset="0"/>
                <a:cs typeface="Helvetica" charset="0"/>
              </a:defRPr>
            </a:lvl1pPr>
          </a:lstStyle>
          <a:p>
            <a:r>
              <a:rPr lang="it-IT" sz="1000" spc="-80" dirty="0">
                <a:solidFill>
                  <a:srgbClr val="000000"/>
                </a:solidFill>
                <a:latin typeface="Helvetica" charset="0"/>
              </a:rPr>
              <a:t>Università di Pisa, Corso di didattica trasversale (LABCD5) “Curare e conservare il dato per la ricerca” – 18 </a:t>
            </a:r>
            <a:r>
              <a:rPr lang="it-IT" sz="1000" spc="-80" dirty="0" err="1">
                <a:solidFill>
                  <a:srgbClr val="000000"/>
                </a:solidFill>
                <a:latin typeface="Helvetica" charset="0"/>
              </a:rPr>
              <a:t>Dic</a:t>
            </a:r>
            <a:r>
              <a:rPr lang="it-IT" sz="1000" spc="-80" dirty="0">
                <a:solidFill>
                  <a:srgbClr val="000000"/>
                </a:solidFill>
                <a:latin typeface="Helvetica" charset="0"/>
              </a:rPr>
              <a:t> 2018</a:t>
            </a:r>
            <a:endParaRPr lang="en-US" sz="1000" spc="-80" dirty="0">
              <a:solidFill>
                <a:srgbClr val="000000"/>
              </a:solidFill>
              <a:latin typeface="Helvetica" charset="0"/>
            </a:endParaRPr>
          </a:p>
        </p:txBody>
      </p:sp>
      <p:sp>
        <p:nvSpPr>
          <p:cNvPr id="4" name="Text Placeholder 25"/>
          <p:cNvSpPr>
            <a:spLocks noGrp="1"/>
          </p:cNvSpPr>
          <p:nvPr>
            <p:ph type="body" sz="quarter" idx="10" hasCustomPrompt="1"/>
          </p:nvPr>
        </p:nvSpPr>
        <p:spPr>
          <a:xfrm>
            <a:off x="697519" y="2146730"/>
            <a:ext cx="14671442" cy="2425269"/>
          </a:xfrm>
          <a:prstGeom prst="rect">
            <a:avLst/>
          </a:prstGeom>
        </p:spPr>
        <p:txBody>
          <a:bodyPr wrap="square" lIns="0" tIns="0" rIns="0" bIns="72000" anchor="b" anchorCtr="0">
            <a:normAutofit/>
          </a:bodyPr>
          <a:lstStyle>
            <a:lvl1pPr marL="0" indent="0" algn="l">
              <a:lnSpc>
                <a:spcPct val="100000"/>
              </a:lnSpc>
              <a:spcBef>
                <a:spcPts val="0"/>
              </a:spcBef>
              <a:buNone/>
              <a:defRPr sz="88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670441" y="4572000"/>
            <a:ext cx="14698519" cy="2844800"/>
          </a:xfrm>
          <a:prstGeom prst="rect">
            <a:avLst/>
          </a:prstGeom>
        </p:spPr>
        <p:txBody>
          <a:bodyPr wrap="square" lIns="0" tIns="72000" rIns="0" bIns="0" anchor="t" anchorCtr="0">
            <a:normAutofit/>
          </a:bodyPr>
          <a:lstStyle>
            <a:lvl1pPr marL="0" indent="0" algn="l">
              <a:spcBef>
                <a:spcPts val="300"/>
              </a:spcBef>
              <a:buNone/>
              <a:defRPr sz="4200" b="0" i="0" spc="-151">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7900" y="660384"/>
            <a:ext cx="986503" cy="983226"/>
          </a:xfrm>
          <a:prstGeom prst="rect">
            <a:avLst/>
          </a:prstGeom>
        </p:spPr>
      </p:pic>
      <p:sp>
        <p:nvSpPr>
          <p:cNvPr id="25" name="Text Placeholder 39"/>
          <p:cNvSpPr>
            <a:spLocks noGrp="1"/>
          </p:cNvSpPr>
          <p:nvPr userDrawn="1">
            <p:ph type="body" sz="quarter" idx="16" hasCustomPrompt="1"/>
          </p:nvPr>
        </p:nvSpPr>
        <p:spPr>
          <a:xfrm>
            <a:off x="9127458" y="856565"/>
            <a:ext cx="6241503" cy="382019"/>
          </a:xfrm>
          <a:prstGeom prst="rect">
            <a:avLst/>
          </a:prstGeom>
          <a:noFill/>
          <a:ln>
            <a:noFill/>
          </a:ln>
        </p:spPr>
        <p:txBody>
          <a:bodyPr vert="horz" wrap="square" lIns="0" tIns="0" rIns="0" bIns="0" anchor="b" anchorCtr="0">
            <a:noAutofit/>
          </a:bodyPr>
          <a:lstStyle>
            <a:lvl1pPr marL="0" indent="0" algn="r">
              <a:buNone/>
              <a:defRPr sz="2800" b="1"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26" name="Text Placeholder 39"/>
          <p:cNvSpPr>
            <a:spLocks noGrp="1"/>
          </p:cNvSpPr>
          <p:nvPr userDrawn="1">
            <p:ph type="body" sz="quarter" idx="17" hasCustomPrompt="1"/>
          </p:nvPr>
        </p:nvSpPr>
        <p:spPr>
          <a:xfrm>
            <a:off x="9127458" y="1237927"/>
            <a:ext cx="6241504" cy="405683"/>
          </a:xfrm>
          <a:prstGeom prst="rect">
            <a:avLst/>
          </a:prstGeom>
          <a:noFill/>
          <a:ln>
            <a:noFill/>
          </a:ln>
        </p:spPr>
        <p:txBody>
          <a:bodyPr vert="horz" wrap="square" lIns="0" tIns="36000" rIns="0" bIns="0" anchor="t" anchorCtr="0">
            <a:normAutofit/>
          </a:bodyPr>
          <a:lstStyle>
            <a:lvl1pPr marL="0" indent="0" algn="r">
              <a:buNone/>
              <a:defRPr sz="2000" b="0" i="0" spc="-150">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29" name="Picture 2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flipV="1">
            <a:off x="500297" y="5636944"/>
            <a:ext cx="1933731" cy="2934324"/>
          </a:xfrm>
          <a:prstGeom prst="rect">
            <a:avLst/>
          </a:prstGeom>
        </p:spPr>
      </p:pic>
      <p:pic>
        <p:nvPicPr>
          <p:cNvPr id="17" name="Picture 1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19" name="Picture 1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238757" y="8328801"/>
            <a:ext cx="829564" cy="576000"/>
          </a:xfrm>
          <a:prstGeom prst="rect">
            <a:avLst/>
          </a:prstGeom>
        </p:spPr>
      </p:pic>
      <p:pic>
        <p:nvPicPr>
          <p:cNvPr id="23" name="Picture 22"/>
          <p:cNvPicPr>
            <a:picLocks noChangeAspect="1"/>
          </p:cNvPicPr>
          <p:nvPr userDrawn="1"/>
        </p:nvPicPr>
        <p:blipFill>
          <a:blip r:embed="rId7"/>
          <a:stretch>
            <a:fillRect/>
          </a:stretch>
        </p:blipFill>
        <p:spPr>
          <a:xfrm>
            <a:off x="14724879" y="8496329"/>
            <a:ext cx="703862" cy="252000"/>
          </a:xfrm>
          <a:prstGeom prst="rect">
            <a:avLst/>
          </a:prstGeom>
        </p:spPr>
      </p:pic>
      <p:pic>
        <p:nvPicPr>
          <p:cNvPr id="24" name="Picture 23"/>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2332936" y="8459262"/>
            <a:ext cx="432001" cy="360000"/>
          </a:xfrm>
          <a:prstGeom prst="rect">
            <a:avLst/>
          </a:prstGeom>
          <a:noFill/>
        </p:spPr>
      </p:pic>
      <p:sp>
        <p:nvSpPr>
          <p:cNvPr id="27" name="Title 1"/>
          <p:cNvSpPr txBox="1">
            <a:spLocks/>
          </p:cNvSpPr>
          <p:nvPr userDrawn="1"/>
        </p:nvSpPr>
        <p:spPr>
          <a:xfrm>
            <a:off x="12548937" y="8457361"/>
            <a:ext cx="1959941" cy="276999"/>
          </a:xfrm>
          <a:prstGeom prst="rect">
            <a:avLst/>
          </a:prstGeom>
          <a:noFill/>
        </p:spPr>
        <p:txBody>
          <a:bodyPr wrap="square" lIns="0" tIns="0" rIns="0" bIns="0" anchor="ctr">
            <a:spAutoFit/>
          </a:bodyPr>
          <a:lstStyle>
            <a:lvl1pPr algn="ctr" defTabSz="914400" rtl="0" eaLnBrk="1" latinLnBrk="0" hangingPunct="1">
              <a:lnSpc>
                <a:spcPct val="100000"/>
              </a:lnSpc>
              <a:spcBef>
                <a:spcPct val="0"/>
              </a:spcBef>
              <a:buNone/>
              <a:defRPr sz="4800" b="0" i="0" kern="1200" spc="-150" baseline="0">
                <a:solidFill>
                  <a:srgbClr val="2D3293"/>
                </a:solidFill>
                <a:latin typeface="Open Sans Light" charset="0"/>
                <a:ea typeface="Open Sans Light" charset="0"/>
                <a:cs typeface="Open Sans Light" charset="0"/>
              </a:defRPr>
            </a:lvl1pPr>
          </a:lstStyle>
          <a:p>
            <a:pPr algn="ctr"/>
            <a:r>
              <a:rPr lang="en-US" sz="1800" b="1" i="0">
                <a:solidFill>
                  <a:srgbClr val="2D3293"/>
                </a:solidFill>
                <a:latin typeface="Open Sans" charset="0"/>
                <a:ea typeface="Open Sans" charset="0"/>
                <a:cs typeface="Open Sans" charset="0"/>
              </a:rPr>
              <a:t>@</a:t>
            </a:r>
            <a:r>
              <a:rPr lang="en-US" sz="1800" b="1" i="0" err="1">
                <a:solidFill>
                  <a:srgbClr val="2D3293"/>
                </a:solidFill>
                <a:latin typeface="Open Sans" charset="0"/>
                <a:ea typeface="Open Sans" charset="0"/>
                <a:cs typeface="Open Sans" charset="0"/>
              </a:rPr>
              <a:t>openaire_eu</a:t>
            </a:r>
            <a:endParaRPr lang="en-US" sz="1800" b="1" i="0">
              <a:solidFill>
                <a:srgbClr val="2D3293"/>
              </a:solidFill>
              <a:latin typeface="Open Sans" charset="0"/>
              <a:ea typeface="Open Sans" charset="0"/>
              <a:cs typeface="Open Sans" charset="0"/>
            </a:endParaRPr>
          </a:p>
        </p:txBody>
      </p:sp>
    </p:spTree>
    <p:extLst>
      <p:ext uri="{BB962C8B-B14F-4D97-AF65-F5344CB8AC3E}">
        <p14:creationId xmlns:p14="http://schemas.microsoft.com/office/powerpoint/2010/main" val="880434413"/>
      </p:ext>
    </p:extLst>
  </p:cSld>
  <p:clrMapOvr>
    <a:masterClrMapping/>
  </p:clrMapOvr>
  <p:transition spd="med"/>
  <p:extLst>
    <p:ext uri="{DCECCB84-F9BA-43D5-87BE-67443E8EF086}">
      <p15:sldGuideLst xmlns:p15="http://schemas.microsoft.com/office/powerpoint/2012/main">
        <p15:guide id="1" orient="horz" pos="2880" userDrawn="1">
          <p15:clr>
            <a:srgbClr val="FBAE40"/>
          </p15:clr>
        </p15:guide>
        <p15:guide id="2" pos="51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4">
    <p:spTree>
      <p:nvGrpSpPr>
        <p:cNvPr id="1" name=""/>
        <p:cNvGrpSpPr/>
        <p:nvPr/>
      </p:nvGrpSpPr>
      <p:grpSpPr>
        <a:xfrm>
          <a:off x="0" y="0"/>
          <a:ext cx="0" cy="0"/>
          <a:chOff x="0" y="0"/>
          <a:chExt cx="0" cy="0"/>
        </a:xfrm>
      </p:grpSpPr>
      <p:sp>
        <p:nvSpPr>
          <p:cNvPr id="18" name="Rectangle 17"/>
          <p:cNvSpPr/>
          <p:nvPr userDrawn="1"/>
        </p:nvSpPr>
        <p:spPr>
          <a:xfrm>
            <a:off x="0" y="8065033"/>
            <a:ext cx="16256000" cy="1117600"/>
          </a:xfrm>
          <a:prstGeom prst="rect">
            <a:avLst/>
          </a:prstGeom>
          <a:solidFill>
            <a:schemeClr val="bg1"/>
          </a:solidFill>
          <a:ln w="3175" cap="flat">
            <a:noFill/>
            <a:miter lim="400000"/>
          </a:ln>
          <a:effectLst>
            <a:outerShdw blurRad="25400" dist="12700" dir="5400000" rotWithShape="0">
              <a:schemeClr val="bg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3" name="Picture 2"/>
          <p:cNvPicPr>
            <a:picLocks/>
          </p:cNvPicPr>
          <p:nvPr userDrawn="1"/>
        </p:nvPicPr>
        <p:blipFill rotWithShape="1">
          <a:blip r:embed="rId2">
            <a:extLst>
              <a:ext uri="{28A0092B-C50C-407E-A947-70E740481C1C}">
                <a14:useLocalDpi xmlns:a14="http://schemas.microsoft.com/office/drawing/2010/main" val="0"/>
              </a:ext>
            </a:extLst>
          </a:blip>
          <a:srcRect l="20170" t="-133" r="-13634" b="-1410"/>
          <a:stretch/>
        </p:blipFill>
        <p:spPr>
          <a:xfrm>
            <a:off x="-42529" y="-215752"/>
            <a:ext cx="19080000" cy="8243846"/>
          </a:xfrm>
          <a:prstGeom prst="rect">
            <a:avLst/>
          </a:prstGeom>
        </p:spPr>
      </p:pic>
      <p:sp>
        <p:nvSpPr>
          <p:cNvPr id="20" name="Rectangle 19"/>
          <p:cNvSpPr/>
          <p:nvPr userDrawn="1"/>
        </p:nvSpPr>
        <p:spPr>
          <a:xfrm>
            <a:off x="-42530" y="-194646"/>
            <a:ext cx="16272000" cy="8136000"/>
          </a:xfrm>
          <a:prstGeom prst="rect">
            <a:avLst/>
          </a:prstGeom>
          <a:gradFill flip="none" rotWithShape="1">
            <a:gsLst>
              <a:gs pos="0">
                <a:srgbClr val="4B54FF"/>
              </a:gs>
              <a:gs pos="54000">
                <a:schemeClr val="bg1">
                  <a:alpha val="0"/>
                  <a:lumMod val="47000"/>
                </a:schemeClr>
              </a:gs>
            </a:gsLst>
            <a:lin ang="5400000" scaled="1"/>
            <a:tileRect/>
          </a:gradFill>
          <a:ln w="3175" cap="flat">
            <a:noFill/>
            <a:miter lim="400000"/>
          </a:ln>
          <a:effectLst>
            <a:outerShdw blurRad="25400" dist="12700" dir="5400000" rotWithShape="0">
              <a:schemeClr val="accent1">
                <a:alpha val="50000"/>
              </a:scheme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4" name="Text Placeholder 25"/>
          <p:cNvSpPr>
            <a:spLocks noGrp="1"/>
          </p:cNvSpPr>
          <p:nvPr>
            <p:ph type="body" sz="quarter" idx="10" hasCustomPrompt="1"/>
          </p:nvPr>
        </p:nvSpPr>
        <p:spPr>
          <a:xfrm>
            <a:off x="697519" y="2146730"/>
            <a:ext cx="14671442" cy="2425269"/>
          </a:xfrm>
          <a:prstGeom prst="rect">
            <a:avLst/>
          </a:prstGeom>
        </p:spPr>
        <p:txBody>
          <a:bodyPr wrap="square" lIns="0" tIns="0" rIns="0" bIns="72000" anchor="b" anchorCtr="0">
            <a:normAutofit/>
          </a:bodyPr>
          <a:lstStyle>
            <a:lvl1pPr marL="0" indent="0" algn="l">
              <a:lnSpc>
                <a:spcPct val="100000"/>
              </a:lnSpc>
              <a:spcBef>
                <a:spcPts val="0"/>
              </a:spcBef>
              <a:buNone/>
              <a:defRPr sz="8800" b="1" i="0" spc="-300" baseline="0">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PRESENTATION TITLE</a:t>
            </a:r>
          </a:p>
        </p:txBody>
      </p:sp>
      <p:sp>
        <p:nvSpPr>
          <p:cNvPr id="5" name="Text Placeholder 25"/>
          <p:cNvSpPr>
            <a:spLocks noGrp="1"/>
          </p:cNvSpPr>
          <p:nvPr>
            <p:ph type="body" sz="quarter" idx="11" hasCustomPrompt="1"/>
          </p:nvPr>
        </p:nvSpPr>
        <p:spPr>
          <a:xfrm>
            <a:off x="670441" y="4572000"/>
            <a:ext cx="14698519" cy="2844800"/>
          </a:xfrm>
          <a:prstGeom prst="rect">
            <a:avLst/>
          </a:prstGeom>
        </p:spPr>
        <p:txBody>
          <a:bodyPr wrap="square" lIns="0" tIns="72000" rIns="0" bIns="0" anchor="t" anchorCtr="0">
            <a:normAutofit/>
          </a:bodyPr>
          <a:lstStyle>
            <a:lvl1pPr marL="0" indent="0" algn="l">
              <a:spcBef>
                <a:spcPts val="300"/>
              </a:spcBef>
              <a:buNone/>
              <a:defRPr sz="4200" b="0" i="0" spc="-151">
                <a:solidFill>
                  <a:schemeClr val="bg1"/>
                </a:solidFill>
                <a:latin typeface="Helvetica" charset="0"/>
                <a:ea typeface="Helvetica" charset="0"/>
                <a:cs typeface="Helvetica" charset="0"/>
              </a:defRPr>
            </a:lvl1pPr>
            <a:lvl2pPr marL="444489" indent="0">
              <a:buNone/>
              <a:defRPr/>
            </a:lvl2pPr>
            <a:lvl5pPr marL="1777956" indent="0" algn="ctr">
              <a:buFontTx/>
              <a:buNone/>
              <a:defRPr sz="5200" b="1" i="0" spc="-51" baseline="0">
                <a:solidFill>
                  <a:srgbClr val="2D3293"/>
                </a:solidFill>
                <a:latin typeface="Open Sans" charset="0"/>
                <a:ea typeface="Open Sans" charset="0"/>
                <a:cs typeface="Open Sans" charset="0"/>
              </a:defRPr>
            </a:lvl5pPr>
          </a:lstStyle>
          <a:p>
            <a:pPr lvl="0"/>
            <a:r>
              <a:rPr lang="en-US" dirty="0"/>
              <a:t>THIS IS THE SUBTITLE</a:t>
            </a:r>
          </a:p>
        </p:txBody>
      </p:sp>
      <p:sp>
        <p:nvSpPr>
          <p:cNvPr id="25" name="Text Placeholder 39"/>
          <p:cNvSpPr>
            <a:spLocks noGrp="1"/>
          </p:cNvSpPr>
          <p:nvPr userDrawn="1">
            <p:ph type="body" sz="quarter" idx="16" hasCustomPrompt="1"/>
          </p:nvPr>
        </p:nvSpPr>
        <p:spPr>
          <a:xfrm>
            <a:off x="9127458" y="856565"/>
            <a:ext cx="6241503" cy="382019"/>
          </a:xfrm>
          <a:prstGeom prst="rect">
            <a:avLst/>
          </a:prstGeom>
          <a:noFill/>
          <a:ln>
            <a:noFill/>
          </a:ln>
        </p:spPr>
        <p:txBody>
          <a:bodyPr vert="horz" wrap="square" lIns="0" tIns="0" rIns="0" bIns="0" anchor="b" anchorCtr="0">
            <a:noAutofit/>
          </a:bodyPr>
          <a:lstStyle>
            <a:lvl1pPr marL="0" indent="0" algn="r">
              <a:buNone/>
              <a:defRPr sz="2800" b="1" i="0" spc="-151">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Name Surname</a:t>
            </a:r>
          </a:p>
        </p:txBody>
      </p:sp>
      <p:sp>
        <p:nvSpPr>
          <p:cNvPr id="26" name="Text Placeholder 39"/>
          <p:cNvSpPr>
            <a:spLocks noGrp="1"/>
          </p:cNvSpPr>
          <p:nvPr userDrawn="1">
            <p:ph type="body" sz="quarter" idx="17" hasCustomPrompt="1"/>
          </p:nvPr>
        </p:nvSpPr>
        <p:spPr>
          <a:xfrm>
            <a:off x="9127458" y="1237927"/>
            <a:ext cx="6241504" cy="405683"/>
          </a:xfrm>
          <a:prstGeom prst="rect">
            <a:avLst/>
          </a:prstGeom>
          <a:noFill/>
          <a:ln>
            <a:noFill/>
          </a:ln>
        </p:spPr>
        <p:txBody>
          <a:bodyPr vert="horz" wrap="square" lIns="0" tIns="36000" rIns="0" bIns="0" anchor="t" anchorCtr="0">
            <a:normAutofit/>
          </a:bodyPr>
          <a:lstStyle>
            <a:lvl1pPr marL="0" indent="0" algn="r">
              <a:buNone/>
              <a:defRPr sz="2000" b="0" i="0" spc="-150">
                <a:solidFill>
                  <a:schemeClr val="bg1"/>
                </a:solidFill>
                <a:latin typeface="Helvetica" charset="0"/>
                <a:ea typeface="Helvetica" charset="0"/>
                <a:cs typeface="Helvetica" charset="0"/>
              </a:defRPr>
            </a:lvl1pPr>
            <a:lvl2pPr marL="444489" indent="0" algn="l">
              <a:buFont typeface="Arial" charset="0"/>
              <a:buNone/>
              <a:defRPr sz="1800" b="1" i="0">
                <a:solidFill>
                  <a:srgbClr val="2D3293"/>
                </a:solidFill>
                <a:latin typeface="Open Sans" charset="0"/>
                <a:ea typeface="Open Sans" charset="0"/>
                <a:cs typeface="Open Sans" charset="0"/>
              </a:defRPr>
            </a:lvl2pPr>
          </a:lstStyle>
          <a:p>
            <a:pPr lvl="0"/>
            <a:r>
              <a:rPr lang="en-US" dirty="0"/>
              <a:t>University or </a:t>
            </a:r>
            <a:r>
              <a:rPr lang="en-US" dirty="0" err="1"/>
              <a:t>Organisation</a:t>
            </a:r>
            <a:endParaRPr lang="en-US" dirty="0"/>
          </a:p>
        </p:txBody>
      </p:sp>
      <p:pic>
        <p:nvPicPr>
          <p:cNvPr id="29" name="Picture 2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flipV="1">
            <a:off x="500297" y="5636944"/>
            <a:ext cx="1933731" cy="2934324"/>
          </a:xfrm>
          <a:prstGeom prst="rect">
            <a:avLst/>
          </a:prstGeom>
        </p:spPr>
      </p:pic>
      <p:pic>
        <p:nvPicPr>
          <p:cNvPr id="17" name="Picture 1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1200" y="8203662"/>
            <a:ext cx="2076544" cy="741219"/>
          </a:xfrm>
          <a:prstGeom prst="rect">
            <a:avLst/>
          </a:prstGeom>
        </p:spPr>
      </p:pic>
      <p:pic>
        <p:nvPicPr>
          <p:cNvPr id="21" name="Picture 18">
            <a:extLst>
              <a:ext uri="{FF2B5EF4-FFF2-40B4-BE49-F238E27FC236}">
                <a16:creationId xmlns:a16="http://schemas.microsoft.com/office/drawing/2014/main" id="{72B24DDA-6CB6-1C46-872C-4308BABD4DB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017355" y="8247027"/>
            <a:ext cx="1165516" cy="809265"/>
          </a:xfrm>
          <a:prstGeom prst="rect">
            <a:avLst/>
          </a:prstGeom>
        </p:spPr>
      </p:pic>
    </p:spTree>
  </p:cSld>
  <p:clrMapOvr>
    <a:masterClrMapping/>
  </p:clrMapOvr>
  <p:transition spd="med"/>
  <p:extLst>
    <p:ext uri="{DCECCB84-F9BA-43D5-87BE-67443E8EF086}">
      <p15:sldGuideLst xmlns:p15="http://schemas.microsoft.com/office/powerpoint/2012/main">
        <p15:guide id="1" orient="horz" pos="2880">
          <p15:clr>
            <a:srgbClr val="FBAE40"/>
          </p15:clr>
        </p15:guide>
        <p15:guide id="2" pos="512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pn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Footer Placeholder 6"/>
          <p:cNvSpPr>
            <a:spLocks noGrp="1"/>
          </p:cNvSpPr>
          <p:nvPr>
            <p:ph type="ftr" sz="quarter" idx="3"/>
          </p:nvPr>
        </p:nvSpPr>
        <p:spPr>
          <a:xfrm>
            <a:off x="4250265" y="8468518"/>
            <a:ext cx="8517467" cy="376237"/>
          </a:xfrm>
          <a:prstGeom prst="rect">
            <a:avLst/>
          </a:prstGeom>
        </p:spPr>
        <p:txBody>
          <a:bodyPr vert="horz" lIns="0" tIns="0" rIns="0" bIns="0" rtlCol="0" anchor="ctr">
            <a:normAutofit/>
          </a:bodyPr>
          <a:lstStyle>
            <a:lvl1pPr algn="ctr">
              <a:defRPr sz="1000" b="0" i="0" spc="-80" baseline="0">
                <a:solidFill>
                  <a:schemeClr val="bg2">
                    <a:lumMod val="50000"/>
                  </a:schemeClr>
                </a:solidFill>
                <a:latin typeface="Helvetica" charset="0"/>
                <a:ea typeface="Helvetica" charset="0"/>
                <a:cs typeface="Helvetica" charset="0"/>
              </a:defRPr>
            </a:lvl1pPr>
          </a:lstStyle>
          <a:p>
            <a:r>
              <a:rPr lang="it-IT" dirty="0"/>
              <a:t>Università di Pisa, Corso di didattica trasversale (LABCD5) “Curare e conservare il dato per la ricerca” – 18 </a:t>
            </a:r>
            <a:r>
              <a:rPr lang="it-IT" dirty="0" err="1"/>
              <a:t>Dic</a:t>
            </a:r>
            <a:r>
              <a:rPr lang="it-IT" dirty="0"/>
              <a:t> 2018 </a:t>
            </a:r>
            <a:endParaRPr lang="en-US" dirty="0"/>
          </a:p>
        </p:txBody>
      </p:sp>
      <p:sp>
        <p:nvSpPr>
          <p:cNvPr id="3" name="Slide Number Placeholder 2"/>
          <p:cNvSpPr>
            <a:spLocks noGrp="1"/>
          </p:cNvSpPr>
          <p:nvPr>
            <p:ph type="sldNum" sz="quarter" idx="4"/>
          </p:nvPr>
        </p:nvSpPr>
        <p:spPr>
          <a:xfrm>
            <a:off x="14630400" y="8386764"/>
            <a:ext cx="508000" cy="376237"/>
          </a:xfrm>
          <a:prstGeom prst="rect">
            <a:avLst/>
          </a:prstGeom>
        </p:spPr>
        <p:txBody>
          <a:bodyPr vert="horz" lIns="91440" tIns="45720" rIns="91440" bIns="45720" rtlCol="0" anchor="ctr"/>
          <a:lstStyle>
            <a:lvl1pPr algn="r">
              <a:defRPr sz="1400">
                <a:solidFill>
                  <a:schemeClr val="tx1">
                    <a:tint val="75000"/>
                  </a:schemeClr>
                </a:solidFill>
                <a:latin typeface="Helvetica" charset="0"/>
                <a:ea typeface="Helvetica" charset="0"/>
                <a:cs typeface="Helvetica" charset="0"/>
              </a:defRPr>
            </a:lvl1pPr>
          </a:lstStyle>
          <a:p>
            <a:fld id="{CA77D4BE-F539-D04A-8CB9-4B543B2D7FFD}" type="slidenum">
              <a:rPr lang="en-GB" smtClean="0"/>
              <a:pPr/>
              <a:t>‹N›</a:t>
            </a:fld>
            <a:endParaRPr lang="en-GB"/>
          </a:p>
        </p:txBody>
      </p:sp>
      <p:sp>
        <p:nvSpPr>
          <p:cNvPr id="4" name="Title Placeholder 3"/>
          <p:cNvSpPr>
            <a:spLocks noGrp="1"/>
          </p:cNvSpPr>
          <p:nvPr>
            <p:ph type="title"/>
          </p:nvPr>
        </p:nvSpPr>
        <p:spPr>
          <a:xfrm>
            <a:off x="1117600" y="487363"/>
            <a:ext cx="14020800" cy="1766887"/>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5" name="Text Placeholder 4"/>
          <p:cNvSpPr>
            <a:spLocks noGrp="1"/>
          </p:cNvSpPr>
          <p:nvPr>
            <p:ph type="body" idx="1"/>
          </p:nvPr>
        </p:nvSpPr>
        <p:spPr>
          <a:xfrm>
            <a:off x="1117600" y="2433638"/>
            <a:ext cx="14020800" cy="580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Sld>
  <p:clrMap bg1="lt1" tx1="dk1" bg2="lt2" tx2="dk2" accent1="accent1" accent2="accent2" accent3="accent3" accent4="accent4" accent5="accent5" accent6="accent6" hlink="hlink" folHlink="folHlink"/>
  <p:sldLayoutIdLst>
    <p:sldLayoutId id="2147483655" r:id="rId1"/>
    <p:sldLayoutId id="2147483680" r:id="rId2"/>
    <p:sldLayoutId id="2147483730" r:id="rId3"/>
    <p:sldLayoutId id="2147483659" r:id="rId4"/>
    <p:sldLayoutId id="2147483693" r:id="rId5"/>
    <p:sldLayoutId id="2147483720" r:id="rId6"/>
    <p:sldLayoutId id="2147483670" r:id="rId7"/>
    <p:sldLayoutId id="2147483694" r:id="rId8"/>
    <p:sldLayoutId id="2147483731" r:id="rId9"/>
    <p:sldLayoutId id="2147483737" r:id="rId10"/>
    <p:sldLayoutId id="2147483695" r:id="rId11"/>
    <p:sldLayoutId id="2147483669" r:id="rId12"/>
    <p:sldLayoutId id="2147483696" r:id="rId13"/>
    <p:sldLayoutId id="2147483671" r:id="rId14"/>
    <p:sldLayoutId id="2147483711" r:id="rId15"/>
    <p:sldLayoutId id="2147483699" r:id="rId16"/>
    <p:sldLayoutId id="2147483697" r:id="rId17"/>
    <p:sldLayoutId id="2147483736" r:id="rId18"/>
    <p:sldLayoutId id="2147483700" r:id="rId19"/>
    <p:sldLayoutId id="2147483663" r:id="rId20"/>
    <p:sldLayoutId id="2147483710" r:id="rId21"/>
    <p:sldLayoutId id="2147483712" r:id="rId22"/>
    <p:sldLayoutId id="2147483713" r:id="rId23"/>
    <p:sldLayoutId id="2147483673" r:id="rId24"/>
    <p:sldLayoutId id="2147483708" r:id="rId25"/>
    <p:sldLayoutId id="2147483698" r:id="rId26"/>
    <p:sldLayoutId id="2147483666" r:id="rId27"/>
    <p:sldLayoutId id="2147483714" r:id="rId28"/>
    <p:sldLayoutId id="2147483719" r:id="rId29"/>
    <p:sldLayoutId id="2147483716" r:id="rId30"/>
    <p:sldLayoutId id="2147483717" r:id="rId31"/>
    <p:sldLayoutId id="2147483718" r:id="rId32"/>
    <p:sldLayoutId id="2147483715" r:id="rId33"/>
    <p:sldLayoutId id="2147483677" r:id="rId34"/>
    <p:sldLayoutId id="2147483702" r:id="rId35"/>
    <p:sldLayoutId id="2147483703" r:id="rId36"/>
    <p:sldLayoutId id="2147483701" r:id="rId37"/>
    <p:sldLayoutId id="2147483704" r:id="rId38"/>
    <p:sldLayoutId id="2147483733" r:id="rId39"/>
    <p:sldLayoutId id="2147483705" r:id="rId40"/>
    <p:sldLayoutId id="2147483679" r:id="rId41"/>
    <p:sldLayoutId id="2147483732" r:id="rId42"/>
    <p:sldLayoutId id="2147483706" r:id="rId43"/>
    <p:sldLayoutId id="2147483707" r:id="rId44"/>
    <p:sldLayoutId id="2147483664" r:id="rId45"/>
    <p:sldLayoutId id="2147483709" r:id="rId46"/>
    <p:sldLayoutId id="2147483667" r:id="rId47"/>
    <p:sldLayoutId id="2147483725" r:id="rId48"/>
    <p:sldLayoutId id="2147483734" r:id="rId49"/>
    <p:sldLayoutId id="2147483735" r:id="rId50"/>
    <p:sldLayoutId id="2147483742" r:id="rId51"/>
    <p:sldLayoutId id="2147483743" r:id="rId52"/>
    <p:sldLayoutId id="2147483745" r:id="rId53"/>
    <p:sldLayoutId id="2147483746" r:id="rId54"/>
    <p:sldLayoutId id="2147483747" r:id="rId55"/>
    <p:sldLayoutId id="2147483748" r:id="rId56"/>
  </p:sldLayoutIdLst>
  <p:transition spd="med"/>
  <p:hf sldNum="0" hdr="0" dt="0"/>
  <p:txStyles>
    <p:titleStyle>
      <a:lvl1pPr marL="0" marR="0" indent="0"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Helvetica" charset="0"/>
          <a:ea typeface="Helvetica" charset="0"/>
          <a:cs typeface="Helvetica" charset="0"/>
          <a:sym typeface="Helvetica Light"/>
        </a:defRPr>
      </a:lvl1pPr>
      <a:lvl2pPr marL="0" marR="0" indent="228594"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2pPr>
      <a:lvl3pPr marL="0" marR="0" indent="457189"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3pPr>
      <a:lvl4pPr marL="0" marR="0" indent="685783"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4pPr>
      <a:lvl5pPr marL="0" marR="0" indent="914377"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5pPr>
      <a:lvl6pPr marL="0" marR="0" indent="1142971"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6pPr>
      <a:lvl7pPr marL="0" marR="0" indent="1371566"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7pPr>
      <a:lvl8pPr marL="0" marR="0" indent="1600160"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8pPr>
      <a:lvl9pPr marL="0" marR="0" indent="1828754" algn="ctr" defTabSz="547673" rtl="0" eaLnBrk="1" latinLnBrk="0" hangingPunct="1">
        <a:lnSpc>
          <a:spcPct val="100000"/>
        </a:lnSpc>
        <a:spcBef>
          <a:spcPts val="0"/>
        </a:spcBef>
        <a:spcAft>
          <a:spcPts val="0"/>
        </a:spcAft>
        <a:buClrTx/>
        <a:buSzTx/>
        <a:buFontTx/>
        <a:buNone/>
        <a:tabLst/>
        <a:defRPr sz="7400" b="0" i="0" u="none" strike="noStrike" cap="none" spc="0" baseline="0">
          <a:ln>
            <a:noFill/>
          </a:ln>
          <a:solidFill>
            <a:srgbClr val="000000"/>
          </a:solidFill>
          <a:uFillTx/>
          <a:latin typeface="+mn-lt"/>
          <a:ea typeface="+mn-ea"/>
          <a:cs typeface="+mn-cs"/>
          <a:sym typeface="Helvetica Light"/>
        </a:defRPr>
      </a:lvl9pPr>
    </p:titleStyle>
    <p:bodyStyle>
      <a:lvl1pPr marL="395101" marR="0" indent="-395101" algn="l" defTabSz="547673" rtl="0" eaLnBrk="1" latinLnBrk="0" hangingPunct="1">
        <a:lnSpc>
          <a:spcPct val="100000"/>
        </a:lnSpc>
        <a:spcBef>
          <a:spcPts val="3900"/>
        </a:spcBef>
        <a:spcAft>
          <a:spcPts val="0"/>
        </a:spcAft>
        <a:buClrTx/>
        <a:buSzPct val="75000"/>
        <a:buFontTx/>
        <a:buBlip>
          <a:blip r:embed="rId58"/>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59"/>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60"/>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1pPr>
      <a:lvl2pPr marL="0" marR="0" indent="228594"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2pPr>
      <a:lvl3pPr marL="0" marR="0" indent="457189"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3pPr>
      <a:lvl4pPr marL="0" marR="0" indent="685783"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4pPr>
      <a:lvl5pPr marL="0" marR="0" indent="914377"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5pPr>
      <a:lvl6pPr marL="0" marR="0" indent="1142971"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6pPr>
      <a:lvl7pPr marL="0" marR="0" indent="1371566"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7pPr>
      <a:lvl8pPr marL="0" marR="0" indent="1600160"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8pPr>
      <a:lvl9pPr marL="0" marR="0" indent="1828754" algn="ctr" defTabSz="547673" rtl="0" eaLnBrk="1" latinLnBrk="0" hangingPunct="1">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Helvetica Light"/>
        </a:defRPr>
      </a:lvl9pPr>
    </p:otherStyle>
  </p:txStyles>
  <p:extLst>
    <p:ext uri="{27BBF7A9-308A-43DC-89C8-2F10F3537804}">
      <p15:sldGuideLst xmlns:p15="http://schemas.microsoft.com/office/powerpoint/2012/main">
        <p15:guide id="1" orient="horz" pos="2880" userDrawn="1">
          <p15:clr>
            <a:srgbClr val="F26B43"/>
          </p15:clr>
        </p15:guide>
        <p15:guide id="2" pos="5120" userDrawn="1">
          <p15:clr>
            <a:srgbClr val="F26B43"/>
          </p15:clr>
        </p15:guide>
        <p15:guide id="3" pos="448" userDrawn="1">
          <p15:clr>
            <a:srgbClr val="F26B43"/>
          </p15:clr>
        </p15:guide>
        <p15:guide id="4" pos="8567" userDrawn="1">
          <p15:clr>
            <a:srgbClr val="F26B43"/>
          </p15:clr>
        </p15:guide>
        <p15:guide id="5" orient="horz" pos="499" userDrawn="1">
          <p15:clr>
            <a:srgbClr val="F26B43"/>
          </p15:clr>
        </p15:guide>
        <p15:guide id="6" orient="horz" pos="467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https://orcid.org/0000-0003-0506-046X"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5.xml"/><Relationship Id="rId4"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hyperlink" Target="https://pure.mpg.de/pubman/faces/ViewItemOverviewPage.jsp?itemId=item_2148961" TargetMode="Externa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27.png"/><Relationship Id="rId3" Type="http://schemas.openxmlformats.org/officeDocument/2006/relationships/hyperlink" Target="https://www.theguardian.com/science/2017/jun/27/profitable-business-scientific-publishing-bad-for-science" TargetMode="External"/><Relationship Id="rId7" Type="http://schemas.openxmlformats.org/officeDocument/2006/relationships/image" Target="../media/image1240.png"/><Relationship Id="rId12" Type="http://schemas.openxmlformats.org/officeDocument/2006/relationships/customXml" Target="../ink/ink5.xml"/><Relationship Id="rId2" Type="http://schemas.openxmlformats.org/officeDocument/2006/relationships/image" Target="../media/image66.png"/><Relationship Id="rId1" Type="http://schemas.openxmlformats.org/officeDocument/2006/relationships/slideLayout" Target="../slideLayouts/slideLayout21.xml"/><Relationship Id="rId6" Type="http://schemas.openxmlformats.org/officeDocument/2006/relationships/customXml" Target="../ink/ink2.xml"/><Relationship Id="rId11" Type="http://schemas.openxmlformats.org/officeDocument/2006/relationships/image" Target="../media/image126.png"/><Relationship Id="rId5" Type="http://schemas.openxmlformats.org/officeDocument/2006/relationships/image" Target="../media/image123.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hyperlink" Target="https://elifesciences.org/articles/47338" TargetMode="External"/><Relationship Id="rId2" Type="http://schemas.openxmlformats.org/officeDocument/2006/relationships/hyperlink" Target="https://sfdora.org/read/" TargetMode="External"/><Relationship Id="rId1" Type="http://schemas.openxmlformats.org/officeDocument/2006/relationships/slideLayout" Target="../slideLayouts/slideLayout15.xml"/><Relationship Id="rId5" Type="http://schemas.openxmlformats.org/officeDocument/2006/relationships/hyperlink" Target="https://www.mathunion.org/fileadmin/IMU/Report/CitationStatistics.pdf" TargetMode="External"/><Relationship Id="rId4" Type="http://schemas.openxmlformats.org/officeDocument/2006/relationships/hyperlink" Target="https://www.biorxiv.org/content/10.1101/706622v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hyperlink" Target="https://journals.plos.org/plosone/article?id=10.1371/journal.pone.0221212" TargetMode="External"/><Relationship Id="rId2" Type="http://schemas.openxmlformats.org/officeDocument/2006/relationships/image" Target="../media/image68.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13" Type="http://schemas.openxmlformats.org/officeDocument/2006/relationships/image" Target="../media/image80.svg"/><Relationship Id="rId18" Type="http://schemas.openxmlformats.org/officeDocument/2006/relationships/image" Target="../media/image85.png"/><Relationship Id="rId26" Type="http://schemas.openxmlformats.org/officeDocument/2006/relationships/image" Target="../media/image93.png"/><Relationship Id="rId3" Type="http://schemas.openxmlformats.org/officeDocument/2006/relationships/image" Target="../media/image70.svg"/><Relationship Id="rId21" Type="http://schemas.openxmlformats.org/officeDocument/2006/relationships/image" Target="../media/image88.svg"/><Relationship Id="rId7" Type="http://schemas.openxmlformats.org/officeDocument/2006/relationships/image" Target="../media/image74.svg"/><Relationship Id="rId12" Type="http://schemas.openxmlformats.org/officeDocument/2006/relationships/image" Target="../media/image79.png"/><Relationship Id="rId17" Type="http://schemas.openxmlformats.org/officeDocument/2006/relationships/image" Target="../media/image84.svg"/><Relationship Id="rId25" Type="http://schemas.openxmlformats.org/officeDocument/2006/relationships/image" Target="../media/image92.svg"/><Relationship Id="rId33" Type="http://schemas.openxmlformats.org/officeDocument/2006/relationships/image" Target="../media/image100.svg"/><Relationship Id="rId2" Type="http://schemas.openxmlformats.org/officeDocument/2006/relationships/image" Target="../media/image69.png"/><Relationship Id="rId16" Type="http://schemas.openxmlformats.org/officeDocument/2006/relationships/image" Target="../media/image83.png"/><Relationship Id="rId20" Type="http://schemas.openxmlformats.org/officeDocument/2006/relationships/image" Target="../media/image87.png"/><Relationship Id="rId29" Type="http://schemas.openxmlformats.org/officeDocument/2006/relationships/image" Target="../media/image96.svg"/><Relationship Id="rId1" Type="http://schemas.openxmlformats.org/officeDocument/2006/relationships/slideLayout" Target="../slideLayouts/slideLayout23.xml"/><Relationship Id="rId6" Type="http://schemas.openxmlformats.org/officeDocument/2006/relationships/image" Target="../media/image73.png"/><Relationship Id="rId11" Type="http://schemas.openxmlformats.org/officeDocument/2006/relationships/image" Target="../media/image78.svg"/><Relationship Id="rId24" Type="http://schemas.openxmlformats.org/officeDocument/2006/relationships/image" Target="../media/image91.png"/><Relationship Id="rId32" Type="http://schemas.openxmlformats.org/officeDocument/2006/relationships/image" Target="../media/image99.png"/><Relationship Id="rId5" Type="http://schemas.openxmlformats.org/officeDocument/2006/relationships/image" Target="../media/image72.svg"/><Relationship Id="rId15" Type="http://schemas.openxmlformats.org/officeDocument/2006/relationships/image" Target="../media/image82.svg"/><Relationship Id="rId23" Type="http://schemas.openxmlformats.org/officeDocument/2006/relationships/image" Target="../media/image90.svg"/><Relationship Id="rId28" Type="http://schemas.openxmlformats.org/officeDocument/2006/relationships/image" Target="../media/image95.png"/><Relationship Id="rId10" Type="http://schemas.openxmlformats.org/officeDocument/2006/relationships/image" Target="../media/image77.png"/><Relationship Id="rId19" Type="http://schemas.openxmlformats.org/officeDocument/2006/relationships/image" Target="../media/image86.svg"/><Relationship Id="rId31" Type="http://schemas.openxmlformats.org/officeDocument/2006/relationships/image" Target="../media/image98.svg"/><Relationship Id="rId4" Type="http://schemas.openxmlformats.org/officeDocument/2006/relationships/image" Target="../media/image71.png"/><Relationship Id="rId9" Type="http://schemas.openxmlformats.org/officeDocument/2006/relationships/image" Target="../media/image76.svg"/><Relationship Id="rId14" Type="http://schemas.openxmlformats.org/officeDocument/2006/relationships/image" Target="../media/image81.png"/><Relationship Id="rId22" Type="http://schemas.openxmlformats.org/officeDocument/2006/relationships/image" Target="../media/image89.png"/><Relationship Id="rId27" Type="http://schemas.openxmlformats.org/officeDocument/2006/relationships/image" Target="../media/image94.svg"/><Relationship Id="rId30" Type="http://schemas.openxmlformats.org/officeDocument/2006/relationships/image" Target="../media/image97.png"/><Relationship Id="rId8" Type="http://schemas.openxmlformats.org/officeDocument/2006/relationships/image" Target="../media/image75.png"/></Relationships>
</file>

<file path=ppt/slides/_rels/slide24.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riviste.unimi.it" TargetMode="External"/><Relationship Id="rId7" Type="http://schemas.openxmlformats.org/officeDocument/2006/relationships/hyperlink" Target="https://open-research-europe.ec.europa.eu/" TargetMode="External"/><Relationship Id="rId2" Type="http://schemas.openxmlformats.org/officeDocument/2006/relationships/hyperlink" Target="https://scoap3.org/" TargetMode="External"/><Relationship Id="rId1" Type="http://schemas.openxmlformats.org/officeDocument/2006/relationships/slideLayout" Target="../slideLayouts/slideLayout21.xml"/><Relationship Id="rId6" Type="http://schemas.openxmlformats.org/officeDocument/2006/relationships/hyperlink" Target="https://gatesopenresearch.org/" TargetMode="External"/><Relationship Id="rId5" Type="http://schemas.openxmlformats.org/officeDocument/2006/relationships/hyperlink" Target="https://wellcomeopenresearch.org/" TargetMode="External"/><Relationship Id="rId4" Type="http://schemas.openxmlformats.org/officeDocument/2006/relationships/hyperlink" Target="https://mitpress.mit.edu/"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hyperlink" Target="https://thewinnower.com/users/38" TargetMode="Externa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16.xml"/><Relationship Id="rId5" Type="http://schemas.openxmlformats.org/officeDocument/2006/relationships/hyperlink" Target="https://www.cell.com/current-biology/fulltext/S0960-9822(13)01400-0" TargetMode="External"/><Relationship Id="rId4" Type="http://schemas.openxmlformats.org/officeDocument/2006/relationships/image" Target="../media/image105.png"/></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15639.pdf?new_window=1" TargetMode="External"/><Relationship Id="rId2" Type="http://schemas.openxmlformats.org/officeDocument/2006/relationships/notesSlide" Target="../notesSlides/notesSlide2.xml"/><Relationship Id="rId1" Type="http://schemas.openxmlformats.org/officeDocument/2006/relationships/slideLayout" Target="../slideLayouts/slideLayout45.xml"/><Relationship Id="rId5" Type="http://schemas.openxmlformats.org/officeDocument/2006/relationships/image" Target="../media/image106.png"/><Relationship Id="rId4" Type="http://schemas.openxmlformats.org/officeDocument/2006/relationships/hyperlink" Target="https://www.bbc.com/news/magazine-22223190"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peri.umass.edu/fileadmin/pdf/working_papers/working_papers_301-350/WP322.pdf" TargetMode="External"/><Relationship Id="rId7" Type="http://schemas.openxmlformats.org/officeDocument/2006/relationships/hyperlink" Target="https://theconversation.com/the-reinhart-rogoff-error-or-how-not-to-excel-at-economics-13646" TargetMode="External"/><Relationship Id="rId2" Type="http://schemas.openxmlformats.org/officeDocument/2006/relationships/image" Target="../media/image107.png"/><Relationship Id="rId1" Type="http://schemas.openxmlformats.org/officeDocument/2006/relationships/slideLayout" Target="../slideLayouts/slideLayout23.xml"/><Relationship Id="rId6" Type="http://schemas.openxmlformats.org/officeDocument/2006/relationships/hyperlink" Target="https://www.bbc.com/news/magazine-22223190" TargetMode="External"/><Relationship Id="rId5" Type="http://schemas.openxmlformats.org/officeDocument/2006/relationships/image" Target="../media/image109.png"/><Relationship Id="rId4" Type="http://schemas.openxmlformats.org/officeDocument/2006/relationships/image" Target="../media/image108.png"/></Relationships>
</file>

<file path=ppt/slides/_rels/slide35.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hyperlink" Target="https://retractionwatch.com/retracted-coronavirus-covid-19-papers/" TargetMode="External"/><Relationship Id="rId2" Type="http://schemas.openxmlformats.org/officeDocument/2006/relationships/image" Target="../media/image110.png"/><Relationship Id="rId1" Type="http://schemas.openxmlformats.org/officeDocument/2006/relationships/slideLayout" Target="../slideLayouts/slideLayout45.xml"/><Relationship Id="rId6" Type="http://schemas.openxmlformats.org/officeDocument/2006/relationships/hyperlink" Target="https://www.sciencemag.org/news/2020/06/two-elite-medical-journals-retract-coronavirus-papers-over-data-integrity-questions?utm_campaign=SciMag&amp;utm_source=JHubbard&amp;utm_medium=Facebook" TargetMode="External"/><Relationship Id="rId5" Type="http://schemas.openxmlformats.org/officeDocument/2006/relationships/hyperlink" Target="https://www.valigiablu.it/approfondimenti/ricercatori-lancet-idrossiclorochina/" TargetMode="External"/><Relationship Id="rId4" Type="http://schemas.openxmlformats.org/officeDocument/2006/relationships/image" Target="../media/image112.png"/></Relationships>
</file>

<file path=ppt/slides/_rels/slide36.xml.rels><?xml version="1.0" encoding="UTF-8" standalone="yes"?>
<Relationships xmlns="http://schemas.openxmlformats.org/package/2006/relationships"><Relationship Id="rId8" Type="http://schemas.openxmlformats.org/officeDocument/2006/relationships/hyperlink" Target="http://www.sciencemag.org/content/318/5850/565.2.long" TargetMode="External"/><Relationship Id="rId13" Type="http://schemas.openxmlformats.org/officeDocument/2006/relationships/hyperlink" Target="https://www.ncbi.nlm.nih.gov/pubmed/22088800" TargetMode="External"/><Relationship Id="rId18" Type="http://schemas.openxmlformats.org/officeDocument/2006/relationships/hyperlink" Target="http://www.bloodjournal.org/content/113/10/2370.1.long?sso-checked=true" TargetMode="External"/><Relationship Id="rId3" Type="http://schemas.openxmlformats.org/officeDocument/2006/relationships/image" Target="../media/image113.png"/><Relationship Id="rId21" Type="http://schemas.openxmlformats.org/officeDocument/2006/relationships/hyperlink" Target="http://cancerres.aacrjournals.org/content/65/8/3035.long" TargetMode="External"/><Relationship Id="rId7" Type="http://schemas.openxmlformats.org/officeDocument/2006/relationships/hyperlink" Target="http://www.ncbi.nlm.nih.gov/pubmed/15604363" TargetMode="External"/><Relationship Id="rId12" Type="http://schemas.openxmlformats.org/officeDocument/2006/relationships/hyperlink" Target="http://retractionwatch.com/2015/12/04/voinnet-retracts-highly-cited-paper-bringing-his-total-to-7/" TargetMode="External"/><Relationship Id="rId17" Type="http://schemas.openxmlformats.org/officeDocument/2006/relationships/hyperlink" Target="http://www.ncbi.nlm.nih.gov/pubmed/11675329" TargetMode="External"/><Relationship Id="rId2" Type="http://schemas.openxmlformats.org/officeDocument/2006/relationships/notesSlide" Target="../notesSlides/notesSlide3.xml"/><Relationship Id="rId16" Type="http://schemas.openxmlformats.org/officeDocument/2006/relationships/hyperlink" Target="http://retractionwatch.com/2015/11/11/bmc-retracts-paper-of-scientist-who-banned-use-of-his-software-by-several-countries/" TargetMode="External"/><Relationship Id="rId20" Type="http://schemas.openxmlformats.org/officeDocument/2006/relationships/hyperlink" Target="http://retractionwatch.com/2015/08/19/embo-investigation-yields-two-more-retractions-and-three-corrections-for-voinnet/" TargetMode="External"/><Relationship Id="rId1" Type="http://schemas.openxmlformats.org/officeDocument/2006/relationships/slideLayout" Target="../slideLayouts/slideLayout45.xml"/><Relationship Id="rId6" Type="http://schemas.openxmlformats.org/officeDocument/2006/relationships/hyperlink" Target="https://retractionwatch.com/2018/06/13/does-the-mediterranean-diet-prevent-heart-attacks-nejm-retracts-and-replaces-high-profile-paper/" TargetMode="External"/><Relationship Id="rId11" Type="http://schemas.openxmlformats.org/officeDocument/2006/relationships/hyperlink" Target="http://onlinelibrary.wiley.com/doi/10.1046/j.1365-313X.2003.01676.x/abstract" TargetMode="External"/><Relationship Id="rId24" Type="http://schemas.openxmlformats.org/officeDocument/2006/relationships/hyperlink" Target="http://www.thelancet.com/journals/lancet/article/PIIS0140-6736(09)61768-2/abstract" TargetMode="External"/><Relationship Id="rId5" Type="http://schemas.openxmlformats.org/officeDocument/2006/relationships/hyperlink" Target="https://www.nejm.org/doi/full/10.1056/NEJMoa1200303" TargetMode="External"/><Relationship Id="rId15" Type="http://schemas.openxmlformats.org/officeDocument/2006/relationships/hyperlink" Target="http://bmcevolbiol.biomedcentral.com/articles/10.1186/1471-2148-4-18" TargetMode="External"/><Relationship Id="rId23" Type="http://schemas.openxmlformats.org/officeDocument/2006/relationships/hyperlink" Target="http://www.ncbi.nlm.nih.gov/pubmed/12531578" TargetMode="External"/><Relationship Id="rId10" Type="http://schemas.openxmlformats.org/officeDocument/2006/relationships/hyperlink" Target="https://www.thelancet.com/journals/lancet/article/PIIS0140-6736(10)60175-4/fulltext" TargetMode="External"/><Relationship Id="rId19" Type="http://schemas.openxmlformats.org/officeDocument/2006/relationships/hyperlink" Target="http://www.ncbi.nlm.nih.gov/pubmed/9822616" TargetMode="External"/><Relationship Id="rId4" Type="http://schemas.openxmlformats.org/officeDocument/2006/relationships/hyperlink" Target="https://retractionwatch.com/" TargetMode="External"/><Relationship Id="rId9" Type="http://schemas.openxmlformats.org/officeDocument/2006/relationships/hyperlink" Target="http://www.thelancet.com/pdfs/journals/lancet/PIIS0140-6736(97)11096-0.pdf" TargetMode="External"/><Relationship Id="rId14" Type="http://schemas.openxmlformats.org/officeDocument/2006/relationships/hyperlink" Target="https://linkinghub.elsevier.com/retrieve/pii/S0140-6736(19)30542-2" TargetMode="External"/><Relationship Id="rId22" Type="http://schemas.openxmlformats.org/officeDocument/2006/relationships/hyperlink" Target="http://cancerres.aacrjournals.org/content/70/16/6682"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0.png"/><Relationship Id="rId3" Type="http://schemas.openxmlformats.org/officeDocument/2006/relationships/image" Target="../media/image114.png"/><Relationship Id="rId7" Type="http://schemas.openxmlformats.org/officeDocument/2006/relationships/hyperlink" Target="https://eua.eu/resources/publications/888:research-assessment-in-the-transition-to-open-science.html" TargetMode="External"/><Relationship Id="rId12" Type="http://schemas.openxmlformats.org/officeDocument/2006/relationships/hyperlink" Target="https://sfdora.org/resources/" TargetMode="External"/><Relationship Id="rId17" Type="http://schemas.openxmlformats.org/officeDocument/2006/relationships/image" Target="../media/image4.png"/><Relationship Id="rId2" Type="http://schemas.openxmlformats.org/officeDocument/2006/relationships/hyperlink" Target="https://www.scienceeurope.org/our-resources/position-statement-research-assessment-processes/" TargetMode="External"/><Relationship Id="rId16" Type="http://schemas.openxmlformats.org/officeDocument/2006/relationships/image" Target="../media/image3.png"/><Relationship Id="rId1" Type="http://schemas.openxmlformats.org/officeDocument/2006/relationships/slideLayout" Target="../slideLayouts/slideLayout23.xml"/><Relationship Id="rId6" Type="http://schemas.openxmlformats.org/officeDocument/2006/relationships/image" Target="../media/image116.png"/><Relationship Id="rId11" Type="http://schemas.openxmlformats.org/officeDocument/2006/relationships/image" Target="../media/image119.png"/><Relationship Id="rId5" Type="http://schemas.openxmlformats.org/officeDocument/2006/relationships/hyperlink" Target="https://eua.eu/events/129:2020-eua-webinar-series-on-academic-career-assessment-in-the-transition-to-open-science.html" TargetMode="External"/><Relationship Id="rId15" Type="http://schemas.openxmlformats.org/officeDocument/2006/relationships/image" Target="../media/image2.png"/><Relationship Id="rId10" Type="http://schemas.openxmlformats.org/officeDocument/2006/relationships/hyperlink" Target="https://eua.eu/resources/publications/825:reflections-on-university-research-assessment-key-concepts,-issues-and-actors.html" TargetMode="External"/><Relationship Id="rId4" Type="http://schemas.openxmlformats.org/officeDocument/2006/relationships/image" Target="../media/image115.png"/><Relationship Id="rId9" Type="http://schemas.openxmlformats.org/officeDocument/2006/relationships/image" Target="../media/image118.png"/><Relationship Id="rId14" Type="http://schemas.openxmlformats.org/officeDocument/2006/relationships/image" Target="../media/image12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image" Target="../media/image49.tiff"/><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hyperlink" Target="http://openzika.ufg.br/" TargetMode="External"/><Relationship Id="rId2" Type="http://schemas.openxmlformats.org/officeDocument/2006/relationships/image" Target="../media/image124.png"/><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2.xml"/><Relationship Id="rId6" Type="http://schemas.openxmlformats.org/officeDocument/2006/relationships/image" Target="../media/image131.png"/><Relationship Id="rId5" Type="http://schemas.openxmlformats.org/officeDocument/2006/relationships/hyperlink" Target="https://en.unesco.org/covid19/communicationinformationresponse/opensolutions" TargetMode="External"/><Relationship Id="rId4" Type="http://schemas.openxmlformats.org/officeDocument/2006/relationships/image" Target="../media/image13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2" Type="http://schemas.openxmlformats.org/officeDocument/2006/relationships/hyperlink" Target="https://pure.mpg.de/pubman/faces/ViewItemOverviewPage.jsp?itemId=item_2148961" TargetMode="External"/><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3" Type="http://schemas.openxmlformats.org/officeDocument/2006/relationships/hyperlink" Target="https://www.menti.com/61g31jveon" TargetMode="External"/><Relationship Id="rId2" Type="http://schemas.openxmlformats.org/officeDocument/2006/relationships/hyperlink" Target="http://www.menti.com/" TargetMode="Externa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51.xml.rels><?xml version="1.0" encoding="UTF-8" standalone="yes"?>
<Relationships xmlns="http://schemas.openxmlformats.org/package/2006/relationships"><Relationship Id="rId2" Type="http://schemas.openxmlformats.org/officeDocument/2006/relationships/image" Target="../media/image134.tiff"/><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5.xml"/><Relationship Id="rId6" Type="http://schemas.openxmlformats.org/officeDocument/2006/relationships/hyperlink" Target="https://www.re3data.org/" TargetMode="External"/><Relationship Id="rId5" Type="http://schemas.openxmlformats.org/officeDocument/2006/relationships/hyperlink" Target="http://www.opendoar.org/" TargetMode="Externa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hyperlink" Target="https://www.menti.com/61g31jveon" TargetMode="External"/><Relationship Id="rId2" Type="http://schemas.openxmlformats.org/officeDocument/2006/relationships/hyperlink" Target="http://www.menti.com/" TargetMode="External"/><Relationship Id="rId1" Type="http://schemas.openxmlformats.org/officeDocument/2006/relationships/slideLayout" Target="../slideLayouts/slideLayout21.xml"/><Relationship Id="rId4" Type="http://schemas.openxmlformats.org/officeDocument/2006/relationships/image" Target="../media/image135.png"/></Relationships>
</file>

<file path=ppt/slides/_rels/slide5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hyperlink" Target="https://doi.org/10.7287/peerj.preprints.27580v1" TargetMode="Externa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tiff"/><Relationship Id="rId1" Type="http://schemas.openxmlformats.org/officeDocument/2006/relationships/slideLayout" Target="../slideLayouts/slideLayout9.xml"/><Relationship Id="rId5" Type="http://schemas.openxmlformats.org/officeDocument/2006/relationships/image" Target="../media/image140.png"/><Relationship Id="rId4" Type="http://schemas.openxmlformats.org/officeDocument/2006/relationships/image" Target="../media/image139.png"/></Relationships>
</file>

<file path=ppt/slides/_rels/slide59.xml.rels><?xml version="1.0" encoding="UTF-8" standalone="yes"?>
<Relationships xmlns="http://schemas.openxmlformats.org/package/2006/relationships"><Relationship Id="rId8" Type="http://schemas.openxmlformats.org/officeDocument/2006/relationships/hyperlink" Target="May%2029,%202018" TargetMode="External"/><Relationship Id="rId3" Type="http://schemas.openxmlformats.org/officeDocument/2006/relationships/image" Target="../media/image142.png"/><Relationship Id="rId7" Type="http://schemas.openxmlformats.org/officeDocument/2006/relationships/image" Target="../media/image144.png"/><Relationship Id="rId12" Type="http://schemas.openxmlformats.org/officeDocument/2006/relationships/image" Target="../media/image145.png"/><Relationship Id="rId2" Type="http://schemas.openxmlformats.org/officeDocument/2006/relationships/image" Target="../media/image141.png"/><Relationship Id="rId1" Type="http://schemas.openxmlformats.org/officeDocument/2006/relationships/slideLayout" Target="../slideLayouts/slideLayout28.xml"/><Relationship Id="rId6" Type="http://schemas.openxmlformats.org/officeDocument/2006/relationships/hyperlink" Target="http://ec.europa.eu/newsroom/dae/document.cfm?doc_id=51636" TargetMode="External"/><Relationship Id="rId11" Type="http://schemas.openxmlformats.org/officeDocument/2006/relationships/image" Target="../media/image4.png"/><Relationship Id="rId5" Type="http://schemas.openxmlformats.org/officeDocument/2006/relationships/image" Target="../media/image143.png"/><Relationship Id="rId10" Type="http://schemas.openxmlformats.org/officeDocument/2006/relationships/image" Target="../media/image3.png"/><Relationship Id="rId4" Type="http://schemas.openxmlformats.org/officeDocument/2006/relationships/hyperlink" Target="http://ec.europa.eu/research/openscience/pdf/os_skills_wgreport_final.pdf" TargetMode="Externa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0.xml.rels><?xml version="1.0" encoding="UTF-8" standalone="yes"?>
<Relationships xmlns="http://schemas.openxmlformats.org/package/2006/relationships"><Relationship Id="rId3" Type="http://schemas.openxmlformats.org/officeDocument/2006/relationships/hyperlink" Target="http://www.eoscsecretariat.eu/" TargetMode="External"/><Relationship Id="rId2" Type="http://schemas.openxmlformats.org/officeDocument/2006/relationships/image" Target="../media/image146.png"/><Relationship Id="rId1" Type="http://schemas.openxmlformats.org/officeDocument/2006/relationships/slideLayout" Target="../slideLayouts/slideLayout45.xml"/><Relationship Id="rId6" Type="http://schemas.openxmlformats.org/officeDocument/2006/relationships/image" Target="../media/image147.png"/><Relationship Id="rId5" Type="http://schemas.openxmlformats.org/officeDocument/2006/relationships/hyperlink" Target="https://www.eosc-portal.eu/" TargetMode="External"/><Relationship Id="rId4" Type="http://schemas.openxmlformats.org/officeDocument/2006/relationships/hyperlink" Target="https://ec.europa.eu/research/openscience/index.cfm?pg=open-science-cloud"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2.xml"/><Relationship Id="rId6" Type="http://schemas.openxmlformats.org/officeDocument/2006/relationships/hyperlink" Target="https://open-research-europe.ec.europa.eu/" TargetMode="External"/><Relationship Id="rId5" Type="http://schemas.openxmlformats.org/officeDocument/2006/relationships/image" Target="../media/image148.png"/><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1.xml"/></Relationships>
</file>

<file path=ppt/slides/_rels/slide63.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53.xml"/><Relationship Id="rId4" Type="http://schemas.openxmlformats.org/officeDocument/2006/relationships/image" Target="../media/image152.jpeg"/></Relationships>
</file>

<file path=ppt/slides/_rels/slide64.xml.rels><?xml version="1.0" encoding="UTF-8" standalone="yes"?>
<Relationships xmlns="http://schemas.openxmlformats.org/package/2006/relationships"><Relationship Id="rId3" Type="http://schemas.openxmlformats.org/officeDocument/2006/relationships/hyperlink" Target="http://ec.europa.eu/research/participants/data/ref/h2020/grants_manual/hi/oa_pilot/h2020-hi-oa-pilot-guide_en.pdf" TargetMode="External"/><Relationship Id="rId7" Type="http://schemas.openxmlformats.org/officeDocument/2006/relationships/image" Target="../media/image155.png"/><Relationship Id="rId2" Type="http://schemas.openxmlformats.org/officeDocument/2006/relationships/hyperlink" Target="http://ec.europa.eu/research/participants/data/ref/h2020/grants_manual/amga/h2020-amga_en.pdf#page=242" TargetMode="External"/><Relationship Id="rId1" Type="http://schemas.openxmlformats.org/officeDocument/2006/relationships/slideLayout" Target="../slideLayouts/slideLayout45.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hyperlink" Target="http://ec.europa.eu/research/participants/data/ref/h2020/grants_manual/hi/oa_pilot/h2020-hi-oa-data-mgt_en.pdf"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5.xml"/><Relationship Id="rId1" Type="http://schemas.openxmlformats.org/officeDocument/2006/relationships/slideLayout" Target="../slideLayouts/slideLayout55.xml"/><Relationship Id="rId5" Type="http://schemas.openxmlformats.org/officeDocument/2006/relationships/image" Target="../media/image138.png"/><Relationship Id="rId4" Type="http://schemas.openxmlformats.org/officeDocument/2006/relationships/image" Target="../media/image137.tiff"/></Relationships>
</file>

<file path=ppt/slides/_rels/slide67.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6.xml"/><Relationship Id="rId1" Type="http://schemas.openxmlformats.org/officeDocument/2006/relationships/slideLayout" Target="../slideLayouts/slideLayout55.xml"/><Relationship Id="rId5" Type="http://schemas.openxmlformats.org/officeDocument/2006/relationships/image" Target="../media/image138.png"/><Relationship Id="rId4" Type="http://schemas.openxmlformats.org/officeDocument/2006/relationships/image" Target="../media/image137.tiff"/></Relationships>
</file>

<file path=ppt/slides/_rels/slide68.xml.rels><?xml version="1.0" encoding="UTF-8" standalone="yes"?>
<Relationships xmlns="http://schemas.openxmlformats.org/package/2006/relationships"><Relationship Id="rId8" Type="http://schemas.openxmlformats.org/officeDocument/2006/relationships/image" Target="../media/image164.png"/><Relationship Id="rId13" Type="http://schemas.openxmlformats.org/officeDocument/2006/relationships/image" Target="../media/image169.svg"/><Relationship Id="rId3" Type="http://schemas.openxmlformats.org/officeDocument/2006/relationships/image" Target="../media/image159.svg"/><Relationship Id="rId7" Type="http://schemas.openxmlformats.org/officeDocument/2006/relationships/image" Target="../media/image163.svg"/><Relationship Id="rId12" Type="http://schemas.openxmlformats.org/officeDocument/2006/relationships/image" Target="../media/image168.png"/><Relationship Id="rId2" Type="http://schemas.openxmlformats.org/officeDocument/2006/relationships/image" Target="../media/image158.png"/><Relationship Id="rId1" Type="http://schemas.openxmlformats.org/officeDocument/2006/relationships/slideLayout" Target="../slideLayouts/slideLayout44.xml"/><Relationship Id="rId6" Type="http://schemas.openxmlformats.org/officeDocument/2006/relationships/image" Target="../media/image162.png"/><Relationship Id="rId11" Type="http://schemas.openxmlformats.org/officeDocument/2006/relationships/image" Target="../media/image167.svg"/><Relationship Id="rId5" Type="http://schemas.openxmlformats.org/officeDocument/2006/relationships/image" Target="../media/image161.svg"/><Relationship Id="rId15" Type="http://schemas.openxmlformats.org/officeDocument/2006/relationships/image" Target="../media/image171.svg"/><Relationship Id="rId10" Type="http://schemas.openxmlformats.org/officeDocument/2006/relationships/image" Target="../media/image166.png"/><Relationship Id="rId4" Type="http://schemas.openxmlformats.org/officeDocument/2006/relationships/image" Target="../media/image160.png"/><Relationship Id="rId9" Type="http://schemas.openxmlformats.org/officeDocument/2006/relationships/image" Target="../media/image165.svg"/><Relationship Id="rId14" Type="http://schemas.openxmlformats.org/officeDocument/2006/relationships/image" Target="../media/image170.png"/></Relationships>
</file>

<file path=ppt/slides/_rels/slide69.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jpg"/><Relationship Id="rId7" Type="http://schemas.openxmlformats.org/officeDocument/2006/relationships/image" Target="../media/image54.jpg"/><Relationship Id="rId2" Type="http://schemas.openxmlformats.org/officeDocument/2006/relationships/hyperlink" Target="https://zenodo.org/record/4031170#.X2zCnhMzbPg" TargetMode="External"/><Relationship Id="rId1" Type="http://schemas.openxmlformats.org/officeDocument/2006/relationships/slideLayout" Target="../slideLayouts/slideLayout15.xml"/><Relationship Id="rId6" Type="http://schemas.openxmlformats.org/officeDocument/2006/relationships/image" Target="../media/image53.jpg"/><Relationship Id="rId11" Type="http://schemas.openxmlformats.org/officeDocument/2006/relationships/image" Target="../media/image58.jpg"/><Relationship Id="rId5" Type="http://schemas.openxmlformats.org/officeDocument/2006/relationships/image" Target="../media/image52.jpg"/><Relationship Id="rId10" Type="http://schemas.openxmlformats.org/officeDocument/2006/relationships/image" Target="../media/image57.jpg"/><Relationship Id="rId4" Type="http://schemas.openxmlformats.org/officeDocument/2006/relationships/image" Target="../media/image51.jpg"/><Relationship Id="rId9" Type="http://schemas.openxmlformats.org/officeDocument/2006/relationships/image" Target="../media/image5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1.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image" Target="../media/image174.tiff"/><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176.svg"/><Relationship Id="rId2" Type="http://schemas.openxmlformats.org/officeDocument/2006/relationships/image" Target="../media/image175.png"/><Relationship Id="rId1" Type="http://schemas.openxmlformats.org/officeDocument/2006/relationships/slideLayout" Target="../slideLayouts/slideLayout32.xml"/></Relationships>
</file>

<file path=ppt/slides/_rels/slide74.xml.rels><?xml version="1.0" encoding="UTF-8" standalone="yes"?>
<Relationships xmlns="http://schemas.openxmlformats.org/package/2006/relationships"><Relationship Id="rId2" Type="http://schemas.openxmlformats.org/officeDocument/2006/relationships/hyperlink" Target="https://www.chistera.eu/chist-era-workshop-open-science-transnational-research" TargetMode="External"/><Relationship Id="rId1" Type="http://schemas.openxmlformats.org/officeDocument/2006/relationships/slideLayout" Target="../slideLayouts/slideLayout21.xml"/></Relationships>
</file>

<file path=ppt/slides/_rels/slide75.xml.rels><?xml version="1.0" encoding="UTF-8" standalone="yes"?>
<Relationships xmlns="http://schemas.openxmlformats.org/package/2006/relationships"><Relationship Id="rId2" Type="http://schemas.openxmlformats.org/officeDocument/2006/relationships/hyperlink" Target="https://www.chistera.eu/open-science-policy-chist-era" TargetMode="External"/><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2" Type="http://schemas.openxmlformats.org/officeDocument/2006/relationships/hyperlink" Target="https://www.chistera.eu/chist-era-open-science-policy-statement" TargetMode="External"/><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8" Type="http://schemas.openxmlformats.org/officeDocument/2006/relationships/image" Target="../media/image183.svg"/><Relationship Id="rId13" Type="http://schemas.openxmlformats.org/officeDocument/2006/relationships/image" Target="../media/image187.png"/><Relationship Id="rId3" Type="http://schemas.openxmlformats.org/officeDocument/2006/relationships/image" Target="../media/image178.png"/><Relationship Id="rId7" Type="http://schemas.openxmlformats.org/officeDocument/2006/relationships/image" Target="../media/image182.png"/><Relationship Id="rId12" Type="http://schemas.openxmlformats.org/officeDocument/2006/relationships/image" Target="../media/image186.svg"/><Relationship Id="rId2" Type="http://schemas.openxmlformats.org/officeDocument/2006/relationships/image" Target="../media/image177.jpg"/><Relationship Id="rId1" Type="http://schemas.openxmlformats.org/officeDocument/2006/relationships/slideLayout" Target="../slideLayouts/slideLayout15.xml"/><Relationship Id="rId6" Type="http://schemas.openxmlformats.org/officeDocument/2006/relationships/image" Target="../media/image181.svg"/><Relationship Id="rId11" Type="http://schemas.openxmlformats.org/officeDocument/2006/relationships/image" Target="../media/image185.png"/><Relationship Id="rId5" Type="http://schemas.openxmlformats.org/officeDocument/2006/relationships/image" Target="../media/image180.png"/><Relationship Id="rId10" Type="http://schemas.openxmlformats.org/officeDocument/2006/relationships/image" Target="../media/image171.svg"/><Relationship Id="rId4" Type="http://schemas.openxmlformats.org/officeDocument/2006/relationships/image" Target="../media/image179.svg"/><Relationship Id="rId9" Type="http://schemas.openxmlformats.org/officeDocument/2006/relationships/image" Target="../media/image184.png"/></Relationships>
</file>

<file path=ppt/slides/_rels/slide78.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40.xml"/><Relationship Id="rId5" Type="http://schemas.openxmlformats.org/officeDocument/2006/relationships/image" Target="../media/image191.png"/><Relationship Id="rId4" Type="http://schemas.openxmlformats.org/officeDocument/2006/relationships/image" Target="../media/image190.png"/></Relationships>
</file>

<file path=ppt/slides/_rels/slide8.xml.rels><?xml version="1.0" encoding="UTF-8" standalone="yes"?>
<Relationships xmlns="http://schemas.openxmlformats.org/package/2006/relationships"><Relationship Id="rId3" Type="http://schemas.openxmlformats.org/officeDocument/2006/relationships/hyperlink" Target="https://zenodo.org/record/4031170#.X2zCnhMzbPg" TargetMode="External"/><Relationship Id="rId7" Type="http://schemas.openxmlformats.org/officeDocument/2006/relationships/image" Target="../media/image60.jpeg"/><Relationship Id="rId2" Type="http://schemas.openxmlformats.org/officeDocument/2006/relationships/image" Target="../media/image59.jpg"/><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92.png"/><Relationship Id="rId7" Type="http://schemas.openxmlformats.org/officeDocument/2006/relationships/image" Target="../media/image196.sv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193.png"/></Relationships>
</file>

<file path=ppt/slides/_rels/slide81.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8.xml"/><Relationship Id="rId1" Type="http://schemas.openxmlformats.org/officeDocument/2006/relationships/slideLayout" Target="../slideLayouts/slideLayout53.xml"/><Relationship Id="rId4" Type="http://schemas.openxmlformats.org/officeDocument/2006/relationships/image" Target="../media/image157.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97519" y="1524938"/>
            <a:ext cx="14671442" cy="3728987"/>
          </a:xfrm>
        </p:spPr>
        <p:txBody>
          <a:bodyPr>
            <a:normAutofit fontScale="92500" lnSpcReduction="10000"/>
          </a:bodyPr>
          <a:lstStyle/>
          <a:p>
            <a:r>
              <a:rPr lang="it-IT" b="0" dirty="0" err="1"/>
              <a:t>Introduction</a:t>
            </a:r>
            <a:r>
              <a:rPr lang="it-IT" b="0" dirty="0"/>
              <a:t> and </a:t>
            </a:r>
            <a:r>
              <a:rPr lang="it-IT" b="0" dirty="0" err="1"/>
              <a:t>Motivations</a:t>
            </a:r>
            <a:r>
              <a:rPr lang="it-IT" b="0" dirty="0"/>
              <a:t>: </a:t>
            </a:r>
            <a:br>
              <a:rPr lang="it-IT" b="0" dirty="0"/>
            </a:br>
            <a:r>
              <a:rPr lang="it-IT" b="0" dirty="0"/>
              <a:t>Open Science and </a:t>
            </a:r>
            <a:br>
              <a:rPr lang="it-IT" b="0" dirty="0"/>
            </a:br>
            <a:r>
              <a:rPr lang="it-IT" b="0" dirty="0"/>
              <a:t>Access to </a:t>
            </a:r>
            <a:r>
              <a:rPr lang="it-IT" b="0" dirty="0" err="1"/>
              <a:t>Research</a:t>
            </a:r>
            <a:r>
              <a:rPr lang="it-IT" b="0" dirty="0"/>
              <a:t> Data</a:t>
            </a:r>
          </a:p>
        </p:txBody>
      </p:sp>
      <p:sp>
        <p:nvSpPr>
          <p:cNvPr id="11" name="Text Placeholder 3">
            <a:extLst>
              <a:ext uri="{FF2B5EF4-FFF2-40B4-BE49-F238E27FC236}">
                <a16:creationId xmlns:a16="http://schemas.microsoft.com/office/drawing/2014/main" id="{2BB8666E-C11F-0D44-87AF-ECE6C9526F2C}"/>
              </a:ext>
            </a:extLst>
          </p:cNvPr>
          <p:cNvSpPr txBox="1">
            <a:spLocks/>
          </p:cNvSpPr>
          <p:nvPr/>
        </p:nvSpPr>
        <p:spPr>
          <a:xfrm>
            <a:off x="670441" y="5253925"/>
            <a:ext cx="10608459" cy="2162875"/>
          </a:xfrm>
          <a:prstGeom prst="rect">
            <a:avLst/>
          </a:prstGeom>
        </p:spPr>
        <p:txBody>
          <a:bodyPr vert="horz" wrap="square" lIns="0" tIns="72000" rIns="0" bIns="0" rtlCol="0" anchor="t" anchorCtr="0">
            <a:normAutofit fontScale="32500" lnSpcReduction="20000"/>
          </a:bodyPr>
          <a:lstStyle>
            <a:lvl1pPr marL="0" marR="0" indent="0" algn="l" defTabSz="547673" rtl="0" eaLnBrk="1" latinLnBrk="0" hangingPunct="1">
              <a:lnSpc>
                <a:spcPct val="100000"/>
              </a:lnSpc>
              <a:spcBef>
                <a:spcPts val="300"/>
              </a:spcBef>
              <a:spcAft>
                <a:spcPts val="0"/>
              </a:spcAft>
              <a:buClrTx/>
              <a:buSzPct val="75000"/>
              <a:buFontTx/>
              <a:buNone/>
              <a:tabLst/>
              <a:defRPr sz="4200" b="0" i="0" u="none" strike="noStrike" cap="none" spc="-151" baseline="0">
                <a:ln>
                  <a:noFill/>
                </a:ln>
                <a:solidFill>
                  <a:schemeClr val="bg1"/>
                </a:solidFill>
                <a:uFillTx/>
                <a:latin typeface="Helvetica" charset="0"/>
                <a:ea typeface="Helvetica" charset="0"/>
                <a:cs typeface="Helvetica" charset="0"/>
                <a:sym typeface="Helvetica Light"/>
              </a:defRPr>
            </a:lvl1pPr>
            <a:lvl2pPr marL="444489" marR="0" indent="0" algn="l" defTabSz="547673" rtl="0" eaLnBrk="1" latinLnBrk="0" hangingPunct="1">
              <a:lnSpc>
                <a:spcPct val="100000"/>
              </a:lnSpc>
              <a:spcBef>
                <a:spcPts val="3900"/>
              </a:spcBef>
              <a:spcAft>
                <a:spcPts val="0"/>
              </a:spcAft>
              <a:buClrTx/>
              <a:buSzPct val="75000"/>
              <a:buFontTx/>
              <a:buNone/>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3"/>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1777956" marR="0" indent="0" algn="ctr" defTabSz="547673" rtl="0" eaLnBrk="1" latinLnBrk="0" hangingPunct="1">
              <a:lnSpc>
                <a:spcPct val="100000"/>
              </a:lnSpc>
              <a:spcBef>
                <a:spcPts val="3900"/>
              </a:spcBef>
              <a:spcAft>
                <a:spcPts val="0"/>
              </a:spcAft>
              <a:buClrTx/>
              <a:buSzPct val="75000"/>
              <a:buFontTx/>
              <a:buNone/>
              <a:tabLst/>
              <a:defRPr sz="5200" b="1" i="0" u="none" strike="noStrike" cap="none" spc="-51" baseline="0">
                <a:ln>
                  <a:noFill/>
                </a:ln>
                <a:solidFill>
                  <a:srgbClr val="2D3293"/>
                </a:solidFill>
                <a:uFillTx/>
                <a:latin typeface="Open Sans" charset="0"/>
                <a:ea typeface="Open Sans" charset="0"/>
                <a:cs typeface="Open Sans"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endParaRPr lang="en-US" sz="3600" dirty="0"/>
          </a:p>
          <a:p>
            <a:r>
              <a:rPr lang="en-US" sz="9600" i="1" dirty="0"/>
              <a:t>Emma </a:t>
            </a:r>
            <a:r>
              <a:rPr lang="en-US" sz="9600" i="1" dirty="0" err="1"/>
              <a:t>Lazzeri</a:t>
            </a:r>
            <a:r>
              <a:rPr lang="it-IT" sz="6000" b="1" dirty="0"/>
              <a:t> </a:t>
            </a:r>
            <a:br>
              <a:rPr lang="it-IT" sz="6000" b="1" dirty="0"/>
            </a:br>
            <a:r>
              <a:rPr lang="it-IT" sz="6000" b="1" dirty="0"/>
              <a:t>ORCID </a:t>
            </a:r>
            <a:r>
              <a:rPr lang="it-IT" sz="6000" b="1" dirty="0" err="1"/>
              <a:t>iD</a:t>
            </a:r>
            <a:r>
              <a:rPr lang="it-IT" sz="6000" b="1" dirty="0"/>
              <a:t>: </a:t>
            </a:r>
            <a:r>
              <a:rPr lang="it-IT" sz="6000" dirty="0">
                <a:hlinkClick r:id="rId4"/>
              </a:rPr>
              <a:t>https://orcid.org/0000-0003-0506-046X</a:t>
            </a:r>
            <a:br>
              <a:rPr lang="it-IT" sz="6000" dirty="0"/>
            </a:br>
            <a:endParaRPr lang="en-US" sz="6000" dirty="0"/>
          </a:p>
          <a:p>
            <a:r>
              <a:rPr lang="en-US" sz="8000" dirty="0" err="1"/>
              <a:t>Istituto</a:t>
            </a:r>
            <a:r>
              <a:rPr lang="en-US" sz="8000" dirty="0"/>
              <a:t> di </a:t>
            </a:r>
            <a:r>
              <a:rPr lang="en-US" sz="8000" dirty="0" err="1"/>
              <a:t>Scienza</a:t>
            </a:r>
            <a:r>
              <a:rPr lang="en-US" sz="8000" dirty="0"/>
              <a:t> e </a:t>
            </a:r>
            <a:r>
              <a:rPr lang="en-US" sz="8000" dirty="0" err="1"/>
              <a:t>Tecnologie</a:t>
            </a:r>
            <a:r>
              <a:rPr lang="en-US" sz="8000" dirty="0"/>
              <a:t> </a:t>
            </a:r>
            <a:r>
              <a:rPr lang="en-US" sz="8000" dirty="0" err="1"/>
              <a:t>dell’Informazione</a:t>
            </a:r>
            <a:endParaRPr lang="en-US" sz="8000" dirty="0"/>
          </a:p>
          <a:p>
            <a:r>
              <a:rPr lang="en-US" sz="8000" dirty="0" err="1"/>
              <a:t>Consiglio</a:t>
            </a:r>
            <a:r>
              <a:rPr lang="en-US" sz="8000" dirty="0"/>
              <a:t> Nazionale </a:t>
            </a:r>
            <a:r>
              <a:rPr lang="en-US" sz="8000" dirty="0" err="1"/>
              <a:t>delle</a:t>
            </a:r>
            <a:r>
              <a:rPr lang="en-US" sz="8000" dirty="0"/>
              <a:t> </a:t>
            </a:r>
            <a:r>
              <a:rPr lang="en-US" sz="8000" dirty="0" err="1"/>
              <a:t>Ricerche</a:t>
            </a:r>
            <a:endParaRPr lang="en-US" sz="8000" dirty="0"/>
          </a:p>
        </p:txBody>
      </p:sp>
      <p:sp>
        <p:nvSpPr>
          <p:cNvPr id="9" name="Segnaposto piè di pagina 3">
            <a:extLst>
              <a:ext uri="{FF2B5EF4-FFF2-40B4-BE49-F238E27FC236}">
                <a16:creationId xmlns:a16="http://schemas.microsoft.com/office/drawing/2014/main" id="{5E5A52B9-F0D6-6240-8170-B6CCFD1AD32D}"/>
              </a:ext>
            </a:extLst>
          </p:cNvPr>
          <p:cNvSpPr>
            <a:spLocks noGrp="1"/>
          </p:cNvSpPr>
          <p:nvPr>
            <p:ph type="ftr" sz="quarter" idx="18"/>
          </p:nvPr>
        </p:nvSpPr>
        <p:spPr>
          <a:xfrm>
            <a:off x="5364512" y="8355006"/>
            <a:ext cx="5526975" cy="431417"/>
          </a:xfrm>
        </p:spPr>
        <p:txBody>
          <a:bodyPr>
            <a:noAutofit/>
          </a:bodyPr>
          <a:lstStyle/>
          <a:p>
            <a:r>
              <a:rPr lang="it-IT" dirty="0"/>
              <a:t>CHIST-ERA</a:t>
            </a:r>
          </a:p>
          <a:p>
            <a:r>
              <a:rPr lang="it-IT" dirty="0"/>
              <a:t>Course on Open Science</a:t>
            </a:r>
          </a:p>
          <a:p>
            <a:r>
              <a:rPr lang="en-US" dirty="0"/>
              <a:t>December 2</a:t>
            </a:r>
            <a:r>
              <a:rPr lang="en-US" baseline="30000" dirty="0"/>
              <a:t>nd</a:t>
            </a:r>
            <a:r>
              <a:rPr lang="en-US" dirty="0"/>
              <a:t>, 2020 | Module 1</a:t>
            </a:r>
          </a:p>
        </p:txBody>
      </p:sp>
    </p:spTree>
    <p:extLst>
      <p:ext uri="{BB962C8B-B14F-4D97-AF65-F5344CB8AC3E}">
        <p14:creationId xmlns:p14="http://schemas.microsoft.com/office/powerpoint/2010/main" val="125231301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C4E8E565-C02D-754D-B6AC-CAA80CE79656}"/>
              </a:ext>
            </a:extLst>
          </p:cNvPr>
          <p:cNvSpPr>
            <a:spLocks noGrp="1"/>
          </p:cNvSpPr>
          <p:nvPr>
            <p:ph type="body" sz="quarter" idx="10"/>
          </p:nvPr>
        </p:nvSpPr>
        <p:spPr/>
        <p:txBody>
          <a:bodyPr>
            <a:normAutofit/>
          </a:bodyPr>
          <a:lstStyle/>
          <a:p>
            <a:r>
              <a:rPr lang="it-IT" dirty="0" err="1"/>
              <a:t>Did</a:t>
            </a:r>
            <a:r>
              <a:rPr lang="it-IT" dirty="0"/>
              <a:t> </a:t>
            </a:r>
            <a:r>
              <a:rPr lang="it-IT" dirty="0" err="1"/>
              <a:t>you</a:t>
            </a:r>
            <a:r>
              <a:rPr lang="it-IT" dirty="0"/>
              <a:t> </a:t>
            </a:r>
            <a:r>
              <a:rPr lang="it-IT" dirty="0" err="1"/>
              <a:t>know</a:t>
            </a:r>
            <a:r>
              <a:rPr lang="it-IT" dirty="0"/>
              <a:t>?</a:t>
            </a:r>
          </a:p>
        </p:txBody>
      </p:sp>
      <p:sp>
        <p:nvSpPr>
          <p:cNvPr id="3" name="Segnaposto testo 2">
            <a:extLst>
              <a:ext uri="{FF2B5EF4-FFF2-40B4-BE49-F238E27FC236}">
                <a16:creationId xmlns:a16="http://schemas.microsoft.com/office/drawing/2014/main" id="{4CCB3F65-CAF9-594F-9028-1B0D9E3E1A7D}"/>
              </a:ext>
            </a:extLst>
          </p:cNvPr>
          <p:cNvSpPr>
            <a:spLocks noGrp="1"/>
          </p:cNvSpPr>
          <p:nvPr>
            <p:ph type="body" sz="quarter" idx="25"/>
          </p:nvPr>
        </p:nvSpPr>
        <p:spPr/>
        <p:txBody>
          <a:bodyPr/>
          <a:lstStyle/>
          <a:p>
            <a:r>
              <a:rPr lang="it-IT" dirty="0"/>
              <a:t>Reading </a:t>
            </a:r>
            <a:r>
              <a:rPr lang="it-IT" dirty="0" err="1"/>
              <a:t>your</a:t>
            </a:r>
            <a:r>
              <a:rPr lang="it-IT" dirty="0"/>
              <a:t> </a:t>
            </a:r>
            <a:r>
              <a:rPr lang="it-IT" dirty="0" err="1"/>
              <a:t>own</a:t>
            </a:r>
            <a:r>
              <a:rPr lang="it-IT" dirty="0"/>
              <a:t> </a:t>
            </a:r>
            <a:r>
              <a:rPr lang="it-IT" dirty="0" err="1"/>
              <a:t>article</a:t>
            </a:r>
            <a:r>
              <a:rPr lang="it-IT" dirty="0"/>
              <a:t> </a:t>
            </a:r>
            <a:r>
              <a:rPr lang="it-IT" dirty="0" err="1"/>
              <a:t>outside</a:t>
            </a:r>
            <a:r>
              <a:rPr lang="it-IT" dirty="0"/>
              <a:t> the </a:t>
            </a:r>
            <a:r>
              <a:rPr lang="it-IT" dirty="0" err="1"/>
              <a:t>Institutional</a:t>
            </a:r>
            <a:r>
              <a:rPr lang="it-IT" dirty="0"/>
              <a:t> network </a:t>
            </a:r>
            <a:r>
              <a:rPr lang="it-IT" dirty="0" err="1"/>
              <a:t>is</a:t>
            </a:r>
            <a:r>
              <a:rPr lang="it-IT" dirty="0"/>
              <a:t> </a:t>
            </a:r>
            <a:r>
              <a:rPr lang="it-IT" dirty="0" err="1"/>
              <a:t>not</a:t>
            </a:r>
            <a:r>
              <a:rPr lang="it-IT" dirty="0"/>
              <a:t> free.</a:t>
            </a:r>
          </a:p>
          <a:p>
            <a:r>
              <a:rPr lang="it-IT" dirty="0" err="1"/>
              <a:t>If</a:t>
            </a:r>
            <a:r>
              <a:rPr lang="it-IT" dirty="0"/>
              <a:t> </a:t>
            </a:r>
            <a:r>
              <a:rPr lang="it-IT" dirty="0" err="1"/>
              <a:t>you</a:t>
            </a:r>
            <a:r>
              <a:rPr lang="it-IT" dirty="0"/>
              <a:t> </a:t>
            </a:r>
            <a:r>
              <a:rPr lang="it-IT" dirty="0" err="1"/>
              <a:t>try</a:t>
            </a:r>
            <a:r>
              <a:rPr lang="it-IT" dirty="0"/>
              <a:t> to </a:t>
            </a:r>
            <a:r>
              <a:rPr lang="it-IT" dirty="0" err="1"/>
              <a:t>access</a:t>
            </a:r>
            <a:r>
              <a:rPr lang="it-IT" dirty="0"/>
              <a:t> from </a:t>
            </a:r>
            <a:r>
              <a:rPr lang="it-IT" dirty="0" err="1"/>
              <a:t>your</a:t>
            </a:r>
            <a:r>
              <a:rPr lang="it-IT" dirty="0"/>
              <a:t> home, </a:t>
            </a:r>
            <a:r>
              <a:rPr lang="it-IT" dirty="0" err="1"/>
              <a:t>you</a:t>
            </a:r>
            <a:r>
              <a:rPr lang="it-IT" dirty="0"/>
              <a:t> </a:t>
            </a:r>
            <a:r>
              <a:rPr lang="it-IT" dirty="0" err="1"/>
              <a:t>will</a:t>
            </a:r>
            <a:r>
              <a:rPr lang="it-IT" dirty="0"/>
              <a:t> hit a </a:t>
            </a:r>
            <a:r>
              <a:rPr lang="it-IT" b="1" dirty="0" err="1"/>
              <a:t>paywall</a:t>
            </a:r>
            <a:endParaRPr lang="it-IT" b="1" dirty="0"/>
          </a:p>
          <a:p>
            <a:endParaRPr lang="it-IT" dirty="0"/>
          </a:p>
        </p:txBody>
      </p:sp>
      <p:pic>
        <p:nvPicPr>
          <p:cNvPr id="6" name="Immagine 5">
            <a:extLst>
              <a:ext uri="{FF2B5EF4-FFF2-40B4-BE49-F238E27FC236}">
                <a16:creationId xmlns:a16="http://schemas.microsoft.com/office/drawing/2014/main" id="{71F3BF6F-0641-0847-BBEF-C453826E6342}"/>
              </a:ext>
            </a:extLst>
          </p:cNvPr>
          <p:cNvPicPr>
            <a:picLocks noChangeAspect="1"/>
          </p:cNvPicPr>
          <p:nvPr/>
        </p:nvPicPr>
        <p:blipFill rotWithShape="1">
          <a:blip r:embed="rId2">
            <a:extLst>
              <a:ext uri="{28A0092B-C50C-407E-A947-70E740481C1C}">
                <a14:useLocalDpi xmlns:a14="http://schemas.microsoft.com/office/drawing/2010/main" val="0"/>
              </a:ext>
            </a:extLst>
          </a:blip>
          <a:srcRect b="76964"/>
          <a:stretch/>
        </p:blipFill>
        <p:spPr>
          <a:xfrm>
            <a:off x="6867450" y="641544"/>
            <a:ext cx="8677349" cy="7860912"/>
          </a:xfrm>
          <a:prstGeom prst="rect">
            <a:avLst/>
          </a:prstGeom>
          <a:effectLst>
            <a:outerShdw blurRad="50800" dist="38100" dir="2700000" algn="tl" rotWithShape="0">
              <a:prstClr val="black">
                <a:alpha val="40000"/>
              </a:prstClr>
            </a:outerShdw>
          </a:effectLst>
        </p:spPr>
      </p:pic>
      <p:sp>
        <p:nvSpPr>
          <p:cNvPr id="7" name="Rettangolo con angoli arrotondati 6">
            <a:extLst>
              <a:ext uri="{FF2B5EF4-FFF2-40B4-BE49-F238E27FC236}">
                <a16:creationId xmlns:a16="http://schemas.microsoft.com/office/drawing/2014/main" id="{3B6DAE4F-8E4C-9448-93A7-BCFDE8D034AE}"/>
              </a:ext>
            </a:extLst>
          </p:cNvPr>
          <p:cNvSpPr/>
          <p:nvPr/>
        </p:nvSpPr>
        <p:spPr>
          <a:xfrm>
            <a:off x="10382128" y="792164"/>
            <a:ext cx="1309129" cy="350836"/>
          </a:xfrm>
          <a:prstGeom prst="roundRect">
            <a:avLst>
              <a:gd name="adj" fmla="val 50000"/>
            </a:avLst>
          </a:prstGeom>
          <a:noFill/>
          <a:ln w="38100" cap="flat">
            <a:solidFill>
              <a:srgbClr val="FF0000"/>
            </a:solid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b="1" i="0" u="none" strike="noStrike" cap="none" spc="0" normalizeH="0" baseline="0" dirty="0">
              <a:ln>
                <a:noFill/>
              </a:ln>
              <a:solidFill>
                <a:srgbClr val="FFFFFF"/>
              </a:solidFill>
              <a:effectLst/>
              <a:uFillTx/>
              <a:latin typeface="+mn-lt"/>
              <a:ea typeface="+mn-ea"/>
              <a:cs typeface="+mn-cs"/>
              <a:sym typeface="Helvetica Light"/>
            </a:endParaRPr>
          </a:p>
        </p:txBody>
      </p:sp>
      <p:sp>
        <p:nvSpPr>
          <p:cNvPr id="10" name="Rettangolo con angoli arrotondati 9">
            <a:extLst>
              <a:ext uri="{FF2B5EF4-FFF2-40B4-BE49-F238E27FC236}">
                <a16:creationId xmlns:a16="http://schemas.microsoft.com/office/drawing/2014/main" id="{9E60A1A0-999A-A84F-8F85-EB0B2BB2C993}"/>
              </a:ext>
            </a:extLst>
          </p:cNvPr>
          <p:cNvSpPr/>
          <p:nvPr/>
        </p:nvSpPr>
        <p:spPr>
          <a:xfrm rot="5400000">
            <a:off x="10615892" y="5782639"/>
            <a:ext cx="5389589" cy="516711"/>
          </a:xfrm>
          <a:prstGeom prst="roundRect">
            <a:avLst>
              <a:gd name="adj" fmla="val 50000"/>
            </a:avLst>
          </a:prstGeom>
          <a:noFill/>
          <a:ln w="38100" cap="flat">
            <a:solidFill>
              <a:srgbClr val="FF0000"/>
            </a:solid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b="1" i="0" u="none" strike="noStrike" cap="none" spc="0" normalizeH="0" baseline="0" dirty="0">
              <a:ln>
                <a:noFill/>
              </a:ln>
              <a:solidFill>
                <a:srgbClr val="FFFFFF"/>
              </a:solidFill>
              <a:effectLst/>
              <a:uFillTx/>
              <a:latin typeface="+mn-lt"/>
              <a:ea typeface="+mn-ea"/>
              <a:cs typeface="+mn-cs"/>
              <a:sym typeface="Helvetica Light"/>
            </a:endParaRPr>
          </a:p>
        </p:txBody>
      </p:sp>
      <p:grpSp>
        <p:nvGrpSpPr>
          <p:cNvPr id="14" name="Gruppo 13">
            <a:extLst>
              <a:ext uri="{FF2B5EF4-FFF2-40B4-BE49-F238E27FC236}">
                <a16:creationId xmlns:a16="http://schemas.microsoft.com/office/drawing/2014/main" id="{3E5F2367-2291-9B43-B8CC-CA307A93E4EC}"/>
              </a:ext>
            </a:extLst>
          </p:cNvPr>
          <p:cNvGrpSpPr/>
          <p:nvPr/>
        </p:nvGrpSpPr>
        <p:grpSpPr>
          <a:xfrm>
            <a:off x="8701256" y="2645228"/>
            <a:ext cx="7137459" cy="6221186"/>
            <a:chOff x="8701256" y="2645228"/>
            <a:chExt cx="7137459" cy="6221186"/>
          </a:xfrm>
        </p:grpSpPr>
        <p:pic>
          <p:nvPicPr>
            <p:cNvPr id="12" name="Immagine 11">
              <a:extLst>
                <a:ext uri="{FF2B5EF4-FFF2-40B4-BE49-F238E27FC236}">
                  <a16:creationId xmlns:a16="http://schemas.microsoft.com/office/drawing/2014/main" id="{4B964C4A-12C5-124A-8940-EF7D5877CBC2}"/>
                </a:ext>
              </a:extLst>
            </p:cNvPr>
            <p:cNvPicPr>
              <a:picLocks noChangeAspect="1"/>
            </p:cNvPicPr>
            <p:nvPr/>
          </p:nvPicPr>
          <p:blipFill rotWithShape="1">
            <a:blip r:embed="rId3">
              <a:extLst>
                <a:ext uri="{28A0092B-C50C-407E-A947-70E740481C1C}">
                  <a14:useLocalDpi xmlns:a14="http://schemas.microsoft.com/office/drawing/2010/main" val="0"/>
                </a:ext>
              </a:extLst>
            </a:blip>
            <a:srcRect l="-1" r="153" b="31964"/>
            <a:stretch/>
          </p:blipFill>
          <p:spPr>
            <a:xfrm>
              <a:off x="8701256" y="2645228"/>
              <a:ext cx="7137459" cy="6221186"/>
            </a:xfrm>
            <a:prstGeom prst="rect">
              <a:avLst/>
            </a:prstGeom>
            <a:effectLst>
              <a:outerShdw blurRad="50800" dist="38100" dir="2700000" algn="tl" rotWithShape="0">
                <a:prstClr val="black">
                  <a:alpha val="40000"/>
                </a:prstClr>
              </a:outerShdw>
            </a:effectLst>
          </p:spPr>
        </p:pic>
        <p:sp>
          <p:nvSpPr>
            <p:cNvPr id="13" name="Rettangolo con angoli arrotondati 12">
              <a:extLst>
                <a:ext uri="{FF2B5EF4-FFF2-40B4-BE49-F238E27FC236}">
                  <a16:creationId xmlns:a16="http://schemas.microsoft.com/office/drawing/2014/main" id="{7AE301DB-664A-A14E-AE74-0FD0B0DCDEA5}"/>
                </a:ext>
              </a:extLst>
            </p:cNvPr>
            <p:cNvSpPr/>
            <p:nvPr/>
          </p:nvSpPr>
          <p:spPr>
            <a:xfrm>
              <a:off x="11076574" y="7814288"/>
              <a:ext cx="1467118" cy="537548"/>
            </a:xfrm>
            <a:prstGeom prst="roundRect">
              <a:avLst>
                <a:gd name="adj" fmla="val 50000"/>
              </a:avLst>
            </a:prstGeom>
            <a:noFill/>
            <a:ln w="38100" cap="flat">
              <a:solidFill>
                <a:srgbClr val="FF0000"/>
              </a:solid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b="1" i="0" u="none" strike="noStrike" cap="none" spc="0" normalizeH="0" baseline="0" dirty="0">
                <a:ln>
                  <a:noFill/>
                </a:ln>
                <a:solidFill>
                  <a:srgbClr val="FFFFFF"/>
                </a:solidFill>
                <a:effectLst/>
                <a:uFillTx/>
                <a:latin typeface="+mn-lt"/>
                <a:ea typeface="+mn-ea"/>
                <a:cs typeface="+mn-cs"/>
                <a:sym typeface="Helvetica Light"/>
              </a:endParaRPr>
            </a:p>
          </p:txBody>
        </p:sp>
      </p:grpSp>
      <p:grpSp>
        <p:nvGrpSpPr>
          <p:cNvPr id="18" name="Gruppo 17">
            <a:extLst>
              <a:ext uri="{FF2B5EF4-FFF2-40B4-BE49-F238E27FC236}">
                <a16:creationId xmlns:a16="http://schemas.microsoft.com/office/drawing/2014/main" id="{E9D0B2A5-C8FF-D748-A51A-B2969BB54BA5}"/>
              </a:ext>
            </a:extLst>
          </p:cNvPr>
          <p:cNvGrpSpPr/>
          <p:nvPr/>
        </p:nvGrpSpPr>
        <p:grpSpPr>
          <a:xfrm>
            <a:off x="6863202" y="3730017"/>
            <a:ext cx="9284910" cy="2858352"/>
            <a:chOff x="6863202" y="3730017"/>
            <a:chExt cx="9284910" cy="2858352"/>
          </a:xfrm>
        </p:grpSpPr>
        <p:pic>
          <p:nvPicPr>
            <p:cNvPr id="16" name="Immagine 15">
              <a:extLst>
                <a:ext uri="{FF2B5EF4-FFF2-40B4-BE49-F238E27FC236}">
                  <a16:creationId xmlns:a16="http://schemas.microsoft.com/office/drawing/2014/main" id="{97A7C173-6B3A-B549-A0B1-A509BD1F4F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3202" y="3730017"/>
              <a:ext cx="9284910" cy="2858352"/>
            </a:xfrm>
            <a:prstGeom prst="rect">
              <a:avLst/>
            </a:prstGeom>
            <a:ln w="38100">
              <a:solidFill>
                <a:srgbClr val="FF0000"/>
              </a:solidFill>
            </a:ln>
          </p:spPr>
        </p:pic>
        <p:sp>
          <p:nvSpPr>
            <p:cNvPr id="17" name="Rettangolo con angoli arrotondati 16">
              <a:extLst>
                <a:ext uri="{FF2B5EF4-FFF2-40B4-BE49-F238E27FC236}">
                  <a16:creationId xmlns:a16="http://schemas.microsoft.com/office/drawing/2014/main" id="{9D594AD7-3755-5D42-99E2-FDE5D6A094DA}"/>
                </a:ext>
              </a:extLst>
            </p:cNvPr>
            <p:cNvSpPr/>
            <p:nvPr/>
          </p:nvSpPr>
          <p:spPr>
            <a:xfrm>
              <a:off x="12023612" y="3935108"/>
              <a:ext cx="2445430" cy="828000"/>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b="1" dirty="0" err="1">
                  <a:solidFill>
                    <a:srgbClr val="FFFFFF"/>
                  </a:solidFill>
                </a:rPr>
                <a:t>Paywall</a:t>
              </a:r>
              <a:endParaRPr kumimoji="0" lang="it-IT" b="1" i="0" u="none" strike="noStrike" cap="none" spc="0" normalizeH="0" baseline="0" dirty="0">
                <a:ln>
                  <a:noFill/>
                </a:ln>
                <a:solidFill>
                  <a:srgbClr val="FFFFFF"/>
                </a:solidFill>
                <a:effectLst/>
                <a:uFillTx/>
                <a:latin typeface="+mn-lt"/>
                <a:ea typeface="+mn-ea"/>
                <a:cs typeface="+mn-cs"/>
                <a:sym typeface="Helvetica Light"/>
              </a:endParaRPr>
            </a:p>
          </p:txBody>
        </p:sp>
      </p:grpSp>
    </p:spTree>
    <p:extLst>
      <p:ext uri="{BB962C8B-B14F-4D97-AF65-F5344CB8AC3E}">
        <p14:creationId xmlns:p14="http://schemas.microsoft.com/office/powerpoint/2010/main" val="42254877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41C50564-857E-604F-968B-354919C7FCD4}"/>
              </a:ext>
            </a:extLst>
          </p:cNvPr>
          <p:cNvSpPr>
            <a:spLocks noGrp="1"/>
          </p:cNvSpPr>
          <p:nvPr>
            <p:ph type="body" sz="quarter" idx="22"/>
          </p:nvPr>
        </p:nvSpPr>
        <p:spPr/>
        <p:txBody>
          <a:bodyPr/>
          <a:lstStyle/>
          <a:p>
            <a:r>
              <a:rPr lang="it-IT" dirty="0" err="1"/>
              <a:t>Scientific</a:t>
            </a:r>
            <a:r>
              <a:rPr lang="it-IT" dirty="0"/>
              <a:t> </a:t>
            </a:r>
            <a:r>
              <a:rPr lang="it-IT" dirty="0" err="1"/>
              <a:t>Journals</a:t>
            </a:r>
            <a:r>
              <a:rPr lang="it-IT" dirty="0"/>
              <a:t> are </a:t>
            </a:r>
            <a:r>
              <a:rPr lang="it-IT" dirty="0" err="1"/>
              <a:t>based</a:t>
            </a:r>
            <a:r>
              <a:rPr lang="it-IT" dirty="0"/>
              <a:t> on </a:t>
            </a:r>
            <a:r>
              <a:rPr lang="it-IT" dirty="0" err="1"/>
              <a:t>Subscriptions</a:t>
            </a:r>
            <a:r>
              <a:rPr lang="it-IT" dirty="0"/>
              <a:t>: </a:t>
            </a:r>
            <a:r>
              <a:rPr lang="it-IT" dirty="0" err="1"/>
              <a:t>your</a:t>
            </a:r>
            <a:r>
              <a:rPr lang="it-IT" dirty="0"/>
              <a:t> </a:t>
            </a:r>
            <a:r>
              <a:rPr lang="it-IT" dirty="0" err="1"/>
              <a:t>Institution</a:t>
            </a:r>
            <a:r>
              <a:rPr lang="it-IT" dirty="0"/>
              <a:t> </a:t>
            </a:r>
            <a:r>
              <a:rPr lang="it-IT" dirty="0" err="1"/>
              <a:t>pays</a:t>
            </a:r>
            <a:r>
              <a:rPr lang="it-IT" dirty="0"/>
              <a:t>, </a:t>
            </a:r>
            <a:r>
              <a:rPr lang="it-IT" dirty="0" err="1"/>
              <a:t>you</a:t>
            </a:r>
            <a:r>
              <a:rPr lang="it-IT" dirty="0"/>
              <a:t> can </a:t>
            </a:r>
            <a:r>
              <a:rPr lang="it-IT" dirty="0" err="1"/>
              <a:t>access</a:t>
            </a:r>
            <a:r>
              <a:rPr lang="it-IT" dirty="0"/>
              <a:t> and </a:t>
            </a:r>
            <a:r>
              <a:rPr lang="it-IT" dirty="0" err="1"/>
              <a:t>read</a:t>
            </a:r>
            <a:r>
              <a:rPr lang="it-IT" dirty="0"/>
              <a:t> the </a:t>
            </a:r>
            <a:r>
              <a:rPr lang="it-IT" dirty="0" err="1"/>
              <a:t>contents</a:t>
            </a:r>
            <a:endParaRPr lang="it-IT" dirty="0"/>
          </a:p>
        </p:txBody>
      </p:sp>
      <p:sp>
        <p:nvSpPr>
          <p:cNvPr id="3" name="Segnaposto testo 2">
            <a:extLst>
              <a:ext uri="{FF2B5EF4-FFF2-40B4-BE49-F238E27FC236}">
                <a16:creationId xmlns:a16="http://schemas.microsoft.com/office/drawing/2014/main" id="{5217FB5A-C253-3143-BAEC-7781D1EDEA21}"/>
              </a:ext>
            </a:extLst>
          </p:cNvPr>
          <p:cNvSpPr>
            <a:spLocks noGrp="1"/>
          </p:cNvSpPr>
          <p:nvPr>
            <p:ph type="body" sz="quarter" idx="23"/>
          </p:nvPr>
        </p:nvSpPr>
        <p:spPr/>
        <p:txBody>
          <a:bodyPr/>
          <a:lstStyle/>
          <a:p>
            <a:r>
              <a:rPr lang="it-IT" dirty="0"/>
              <a:t>Your </a:t>
            </a:r>
            <a:r>
              <a:rPr lang="it-IT" dirty="0" err="1"/>
              <a:t>Institutions</a:t>
            </a:r>
            <a:r>
              <a:rPr lang="it-IT" dirty="0"/>
              <a:t> </a:t>
            </a:r>
            <a:r>
              <a:rPr lang="it-IT" dirty="0" err="1"/>
              <a:t>pays</a:t>
            </a:r>
            <a:endParaRPr lang="it-IT" dirty="0"/>
          </a:p>
        </p:txBody>
      </p:sp>
      <p:sp>
        <p:nvSpPr>
          <p:cNvPr id="4" name="Segnaposto testo 3">
            <a:extLst>
              <a:ext uri="{FF2B5EF4-FFF2-40B4-BE49-F238E27FC236}">
                <a16:creationId xmlns:a16="http://schemas.microsoft.com/office/drawing/2014/main" id="{C45476BC-B135-C84F-9EC3-8D31416EAA54}"/>
              </a:ext>
            </a:extLst>
          </p:cNvPr>
          <p:cNvSpPr>
            <a:spLocks noGrp="1"/>
          </p:cNvSpPr>
          <p:nvPr>
            <p:ph type="body" sz="quarter" idx="24"/>
          </p:nvPr>
        </p:nvSpPr>
        <p:spPr/>
        <p:txBody>
          <a:bodyPr/>
          <a:lstStyle/>
          <a:p>
            <a:r>
              <a:rPr lang="it-IT" dirty="0" err="1"/>
              <a:t>You</a:t>
            </a:r>
            <a:r>
              <a:rPr lang="it-IT" dirty="0"/>
              <a:t> </a:t>
            </a:r>
            <a:r>
              <a:rPr lang="it-IT" dirty="0" err="1"/>
              <a:t>get</a:t>
            </a:r>
            <a:r>
              <a:rPr lang="it-IT" dirty="0"/>
              <a:t> </a:t>
            </a:r>
            <a:r>
              <a:rPr lang="it-IT" dirty="0" err="1"/>
              <a:t>access</a:t>
            </a:r>
            <a:endParaRPr lang="it-IT" dirty="0"/>
          </a:p>
        </p:txBody>
      </p:sp>
      <p:sp>
        <p:nvSpPr>
          <p:cNvPr id="5" name="Segnaposto testo 4">
            <a:extLst>
              <a:ext uri="{FF2B5EF4-FFF2-40B4-BE49-F238E27FC236}">
                <a16:creationId xmlns:a16="http://schemas.microsoft.com/office/drawing/2014/main" id="{02A27C7B-7212-DA4A-9B63-F655A2533640}"/>
              </a:ext>
            </a:extLst>
          </p:cNvPr>
          <p:cNvSpPr>
            <a:spLocks noGrp="1"/>
          </p:cNvSpPr>
          <p:nvPr>
            <p:ph type="body" sz="quarter" idx="25"/>
          </p:nvPr>
        </p:nvSpPr>
        <p:spPr/>
        <p:txBody>
          <a:bodyPr/>
          <a:lstStyle/>
          <a:p>
            <a:r>
              <a:rPr lang="it-IT" dirty="0" err="1"/>
              <a:t>What</a:t>
            </a:r>
            <a:r>
              <a:rPr lang="it-IT" dirty="0"/>
              <a:t> </a:t>
            </a:r>
            <a:r>
              <a:rPr lang="it-IT" dirty="0" err="1"/>
              <a:t>you</a:t>
            </a:r>
            <a:r>
              <a:rPr lang="it-IT" dirty="0"/>
              <a:t> </a:t>
            </a:r>
            <a:r>
              <a:rPr lang="it-IT" dirty="0" err="1"/>
              <a:t>get</a:t>
            </a:r>
            <a:r>
              <a:rPr lang="it-IT" dirty="0"/>
              <a:t> </a:t>
            </a:r>
            <a:r>
              <a:rPr lang="it-IT" dirty="0" err="1"/>
              <a:t>is</a:t>
            </a:r>
            <a:r>
              <a:rPr lang="it-IT" dirty="0"/>
              <a:t> </a:t>
            </a:r>
            <a:r>
              <a:rPr lang="it-IT" dirty="0" err="1"/>
              <a:t>access</a:t>
            </a:r>
            <a:r>
              <a:rPr lang="it-IT" dirty="0"/>
              <a:t>, </a:t>
            </a:r>
            <a:r>
              <a:rPr lang="it-IT" dirty="0" err="1"/>
              <a:t>not</a:t>
            </a:r>
            <a:r>
              <a:rPr lang="it-IT" dirty="0"/>
              <a:t> </a:t>
            </a:r>
            <a:r>
              <a:rPr lang="it-IT" dirty="0" err="1"/>
              <a:t>ownership</a:t>
            </a:r>
            <a:r>
              <a:rPr lang="it-IT" dirty="0"/>
              <a:t>! </a:t>
            </a:r>
            <a:br>
              <a:rPr lang="it-IT" dirty="0"/>
            </a:br>
            <a:r>
              <a:rPr lang="it-IT" dirty="0"/>
              <a:t>Your </a:t>
            </a:r>
            <a:r>
              <a:rPr lang="it-IT" dirty="0" err="1"/>
              <a:t>institution</a:t>
            </a:r>
            <a:r>
              <a:rPr lang="it-IT" dirty="0"/>
              <a:t> </a:t>
            </a:r>
            <a:r>
              <a:rPr lang="it-IT" dirty="0" err="1"/>
              <a:t>owns</a:t>
            </a:r>
            <a:r>
              <a:rPr lang="it-IT" dirty="0"/>
              <a:t> </a:t>
            </a:r>
            <a:r>
              <a:rPr lang="it-IT" dirty="0" err="1"/>
              <a:t>nothig</a:t>
            </a:r>
            <a:r>
              <a:rPr lang="it-IT" dirty="0"/>
              <a:t>!!!</a:t>
            </a:r>
          </a:p>
        </p:txBody>
      </p:sp>
    </p:spTree>
    <p:extLst>
      <p:ext uri="{BB962C8B-B14F-4D97-AF65-F5344CB8AC3E}">
        <p14:creationId xmlns:p14="http://schemas.microsoft.com/office/powerpoint/2010/main" val="46753708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ccia giù 12">
            <a:extLst>
              <a:ext uri="{FF2B5EF4-FFF2-40B4-BE49-F238E27FC236}">
                <a16:creationId xmlns:a16="http://schemas.microsoft.com/office/drawing/2014/main" id="{7A115D68-8C23-FE43-A427-9DC50428BD37}"/>
              </a:ext>
            </a:extLst>
          </p:cNvPr>
          <p:cNvSpPr/>
          <p:nvPr/>
        </p:nvSpPr>
        <p:spPr>
          <a:xfrm>
            <a:off x="11495394" y="2387601"/>
            <a:ext cx="736600" cy="3646290"/>
          </a:xfrm>
          <a:prstGeom prst="downArrow">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sz="2200" b="0" i="0" u="none" strike="noStrike" cap="none" spc="0" normalizeH="0" baseline="0">
              <a:ln>
                <a:noFill/>
              </a:ln>
              <a:solidFill>
                <a:srgbClr val="FFFFFF"/>
              </a:solidFill>
              <a:effectLst/>
              <a:uFillTx/>
              <a:latin typeface="+mn-lt"/>
              <a:ea typeface="+mn-ea"/>
              <a:cs typeface="+mn-cs"/>
              <a:sym typeface="Helvetica Light"/>
            </a:endParaRPr>
          </a:p>
        </p:txBody>
      </p:sp>
      <p:sp>
        <p:nvSpPr>
          <p:cNvPr id="14" name="Freccia giù 13">
            <a:extLst>
              <a:ext uri="{FF2B5EF4-FFF2-40B4-BE49-F238E27FC236}">
                <a16:creationId xmlns:a16="http://schemas.microsoft.com/office/drawing/2014/main" id="{92D6A115-0ACD-8148-9884-6005F82E89FF}"/>
              </a:ext>
            </a:extLst>
          </p:cNvPr>
          <p:cNvSpPr/>
          <p:nvPr/>
        </p:nvSpPr>
        <p:spPr>
          <a:xfrm>
            <a:off x="12937381" y="4749800"/>
            <a:ext cx="736600" cy="1284091"/>
          </a:xfrm>
          <a:prstGeom prst="downArrow">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sz="2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Segnaposto testo 1">
            <a:extLst>
              <a:ext uri="{FF2B5EF4-FFF2-40B4-BE49-F238E27FC236}">
                <a16:creationId xmlns:a16="http://schemas.microsoft.com/office/drawing/2014/main" id="{FBBCB43B-22D5-5C4F-83E3-6DC5A33A1213}"/>
              </a:ext>
            </a:extLst>
          </p:cNvPr>
          <p:cNvSpPr>
            <a:spLocks noGrp="1"/>
          </p:cNvSpPr>
          <p:nvPr>
            <p:ph type="body" sz="quarter" idx="11"/>
          </p:nvPr>
        </p:nvSpPr>
        <p:spPr>
          <a:xfrm>
            <a:off x="723899" y="1484025"/>
            <a:ext cx="10891248" cy="6938080"/>
          </a:xfrm>
        </p:spPr>
        <p:txBody>
          <a:bodyPr>
            <a:normAutofit fontScale="77500" lnSpcReduction="20000"/>
          </a:bodyPr>
          <a:lstStyle/>
          <a:p>
            <a:r>
              <a:rPr lang="it-IT" dirty="0" err="1"/>
              <a:t>Traditional</a:t>
            </a:r>
            <a:r>
              <a:rPr lang="it-IT" dirty="0"/>
              <a:t> </a:t>
            </a:r>
            <a:r>
              <a:rPr lang="it-IT" dirty="0" err="1"/>
              <a:t>subscription</a:t>
            </a:r>
            <a:r>
              <a:rPr lang="it-IT" dirty="0"/>
              <a:t> </a:t>
            </a:r>
            <a:r>
              <a:rPr lang="it-IT" dirty="0" err="1"/>
              <a:t>based</a:t>
            </a:r>
            <a:endParaRPr lang="it-IT" dirty="0"/>
          </a:p>
          <a:p>
            <a:pPr marL="0" indent="0">
              <a:buNone/>
            </a:pPr>
            <a:r>
              <a:rPr lang="it-IT" b="0" dirty="0" err="1"/>
              <a:t>Research</a:t>
            </a:r>
            <a:r>
              <a:rPr lang="it-IT" b="0" dirty="0"/>
              <a:t> </a:t>
            </a:r>
            <a:r>
              <a:rPr lang="it-IT" b="0" dirty="0" err="1"/>
              <a:t>Institutions</a:t>
            </a:r>
            <a:r>
              <a:rPr lang="it-IT" b="0" dirty="0"/>
              <a:t> </a:t>
            </a:r>
            <a:r>
              <a:rPr lang="it-IT" b="0" dirty="0" err="1"/>
              <a:t>pay</a:t>
            </a:r>
            <a:r>
              <a:rPr lang="it-IT" b="0" dirty="0"/>
              <a:t> </a:t>
            </a:r>
            <a:r>
              <a:rPr lang="it-IT" b="0" dirty="0" err="1"/>
              <a:t>annual</a:t>
            </a:r>
            <a:r>
              <a:rPr lang="it-IT" b="0" dirty="0"/>
              <a:t> </a:t>
            </a:r>
            <a:r>
              <a:rPr lang="it-IT" b="0" dirty="0" err="1"/>
              <a:t>fees</a:t>
            </a:r>
            <a:r>
              <a:rPr lang="it-IT" b="0" dirty="0"/>
              <a:t> to </a:t>
            </a:r>
            <a:r>
              <a:rPr lang="it-IT" b="0" dirty="0" err="1"/>
              <a:t>give</a:t>
            </a:r>
            <a:r>
              <a:rPr lang="it-IT" b="0" dirty="0"/>
              <a:t> </a:t>
            </a:r>
            <a:r>
              <a:rPr lang="it-IT" b="0" dirty="0" err="1"/>
              <a:t>access</a:t>
            </a:r>
            <a:r>
              <a:rPr lang="it-IT" b="0" dirty="0"/>
              <a:t> to the Journal </a:t>
            </a:r>
            <a:r>
              <a:rPr lang="it-IT" b="0" dirty="0" err="1"/>
              <a:t>contents</a:t>
            </a:r>
            <a:r>
              <a:rPr lang="it-IT" b="0" dirty="0"/>
              <a:t> to </a:t>
            </a:r>
            <a:r>
              <a:rPr lang="it-IT" b="0" dirty="0" err="1"/>
              <a:t>their</a:t>
            </a:r>
            <a:r>
              <a:rPr lang="it-IT" b="0" dirty="0"/>
              <a:t> </a:t>
            </a:r>
            <a:r>
              <a:rPr lang="it-IT" b="0" dirty="0" err="1"/>
              <a:t>researchers</a:t>
            </a:r>
            <a:r>
              <a:rPr lang="it-IT" b="0" dirty="0"/>
              <a:t> (</a:t>
            </a:r>
            <a:r>
              <a:rPr lang="it-IT" b="0" dirty="0" err="1"/>
              <a:t>not</a:t>
            </a:r>
            <a:r>
              <a:rPr lang="it-IT" b="0" dirty="0"/>
              <a:t> to </a:t>
            </a:r>
            <a:r>
              <a:rPr lang="it-IT" b="0" dirty="0" err="1"/>
              <a:t>own</a:t>
            </a:r>
            <a:r>
              <a:rPr lang="it-IT" b="0" dirty="0"/>
              <a:t> the </a:t>
            </a:r>
            <a:r>
              <a:rPr lang="it-IT" b="0" dirty="0" err="1"/>
              <a:t>literature</a:t>
            </a:r>
            <a:r>
              <a:rPr lang="it-IT" b="0" dirty="0"/>
              <a:t>!)</a:t>
            </a:r>
          </a:p>
          <a:p>
            <a:r>
              <a:rPr lang="it-IT" dirty="0"/>
              <a:t>Gold Open Access</a:t>
            </a:r>
          </a:p>
          <a:p>
            <a:pPr marL="0" indent="0">
              <a:buNone/>
            </a:pPr>
            <a:r>
              <a:rPr lang="it-IT" b="0" dirty="0" err="1"/>
              <a:t>Articles</a:t>
            </a:r>
            <a:r>
              <a:rPr lang="it-IT" b="0" dirty="0"/>
              <a:t> </a:t>
            </a:r>
            <a:r>
              <a:rPr lang="it-IT" b="0" dirty="0" err="1"/>
              <a:t>published</a:t>
            </a:r>
            <a:r>
              <a:rPr lang="it-IT" b="0" dirty="0"/>
              <a:t> in Gold Open Access </a:t>
            </a:r>
            <a:r>
              <a:rPr lang="it-IT" b="0" dirty="0" err="1"/>
              <a:t>Journals</a:t>
            </a:r>
            <a:r>
              <a:rPr lang="it-IT" b="0" dirty="0"/>
              <a:t> are </a:t>
            </a:r>
            <a:r>
              <a:rPr lang="it-IT" b="0" dirty="0" err="1"/>
              <a:t>accessible</a:t>
            </a:r>
            <a:r>
              <a:rPr lang="it-IT" b="0" dirty="0"/>
              <a:t> to </a:t>
            </a:r>
            <a:r>
              <a:rPr lang="it-IT" b="0" dirty="0" err="1"/>
              <a:t>anyone</a:t>
            </a:r>
            <a:r>
              <a:rPr lang="it-IT" b="0" dirty="0"/>
              <a:t> </a:t>
            </a:r>
            <a:r>
              <a:rPr lang="it-IT" b="0" dirty="0" err="1"/>
              <a:t>starting</a:t>
            </a:r>
            <a:r>
              <a:rPr lang="it-IT" b="0" dirty="0"/>
              <a:t> from the </a:t>
            </a:r>
            <a:r>
              <a:rPr lang="it-IT" b="0" dirty="0" err="1"/>
              <a:t>very</a:t>
            </a:r>
            <a:r>
              <a:rPr lang="it-IT" b="0" dirty="0"/>
              <a:t> moment of the </a:t>
            </a:r>
            <a:r>
              <a:rPr lang="it-IT" b="0" dirty="0" err="1"/>
              <a:t>publication</a:t>
            </a:r>
            <a:r>
              <a:rPr lang="it-IT" b="0" dirty="0"/>
              <a:t>. </a:t>
            </a:r>
            <a:r>
              <a:rPr lang="it-IT" b="0" dirty="0" err="1"/>
              <a:t>Sometimes</a:t>
            </a:r>
            <a:r>
              <a:rPr lang="it-IT" b="0" dirty="0"/>
              <a:t> the </a:t>
            </a:r>
            <a:r>
              <a:rPr lang="it-IT" b="0" dirty="0" err="1"/>
              <a:t>author</a:t>
            </a:r>
            <a:r>
              <a:rPr lang="it-IT" b="0" dirty="0"/>
              <a:t> </a:t>
            </a:r>
            <a:r>
              <a:rPr lang="it-IT" b="0" dirty="0" err="1"/>
              <a:t>pays</a:t>
            </a:r>
            <a:r>
              <a:rPr lang="it-IT" b="0" dirty="0"/>
              <a:t> an APC (</a:t>
            </a:r>
            <a:r>
              <a:rPr lang="it-IT" b="0" dirty="0" err="1"/>
              <a:t>Article</a:t>
            </a:r>
            <a:r>
              <a:rPr lang="it-IT" b="0" dirty="0"/>
              <a:t> Processing </a:t>
            </a:r>
            <a:r>
              <a:rPr lang="it-IT" b="0" dirty="0" err="1"/>
              <a:t>Charge</a:t>
            </a:r>
            <a:r>
              <a:rPr lang="it-IT" b="0" dirty="0"/>
              <a:t>) to </a:t>
            </a:r>
            <a:r>
              <a:rPr lang="it-IT" b="0" dirty="0" err="1"/>
              <a:t>give</a:t>
            </a:r>
            <a:r>
              <a:rPr lang="it-IT" b="0" dirty="0"/>
              <a:t> </a:t>
            </a:r>
            <a:r>
              <a:rPr lang="it-IT" b="0" dirty="0" err="1"/>
              <a:t>access</a:t>
            </a:r>
            <a:r>
              <a:rPr lang="it-IT" b="0" dirty="0"/>
              <a:t> to the public to </a:t>
            </a:r>
            <a:r>
              <a:rPr lang="it-IT" b="0" dirty="0" err="1"/>
              <a:t>his</a:t>
            </a:r>
            <a:r>
              <a:rPr lang="it-IT" b="0" dirty="0"/>
              <a:t>/</a:t>
            </a:r>
            <a:r>
              <a:rPr lang="it-IT" b="0" dirty="0" err="1"/>
              <a:t>her</a:t>
            </a:r>
            <a:r>
              <a:rPr lang="it-IT" b="0" dirty="0"/>
              <a:t> </a:t>
            </a:r>
            <a:r>
              <a:rPr lang="it-IT" b="0" dirty="0" err="1"/>
              <a:t>publication</a:t>
            </a:r>
            <a:endParaRPr lang="it-IT" b="0" dirty="0"/>
          </a:p>
          <a:p>
            <a:r>
              <a:rPr lang="it-IT" dirty="0" err="1"/>
              <a:t>Hybrid</a:t>
            </a:r>
            <a:r>
              <a:rPr lang="it-IT" dirty="0"/>
              <a:t> Model</a:t>
            </a:r>
          </a:p>
          <a:p>
            <a:pPr marL="0" indent="0">
              <a:buNone/>
            </a:pPr>
            <a:r>
              <a:rPr lang="it-IT" b="0" dirty="0"/>
              <a:t>The Journal </a:t>
            </a:r>
            <a:r>
              <a:rPr lang="it-IT" b="0" dirty="0" err="1"/>
              <a:t>is</a:t>
            </a:r>
            <a:r>
              <a:rPr lang="it-IT" b="0" dirty="0"/>
              <a:t> a </a:t>
            </a:r>
            <a:r>
              <a:rPr lang="it-IT" b="0" dirty="0" err="1"/>
              <a:t>traditional</a:t>
            </a:r>
            <a:r>
              <a:rPr lang="it-IT" b="0" dirty="0"/>
              <a:t> </a:t>
            </a:r>
            <a:r>
              <a:rPr lang="it-IT" b="0" dirty="0" err="1"/>
              <a:t>subscription</a:t>
            </a:r>
            <a:r>
              <a:rPr lang="it-IT" b="0" dirty="0"/>
              <a:t> </a:t>
            </a:r>
            <a:r>
              <a:rPr lang="it-IT" b="0" dirty="0" err="1"/>
              <a:t>based</a:t>
            </a:r>
            <a:r>
              <a:rPr lang="it-IT" b="0" dirty="0"/>
              <a:t> </a:t>
            </a:r>
            <a:r>
              <a:rPr lang="it-IT" b="0" dirty="0" err="1"/>
              <a:t>one</a:t>
            </a:r>
            <a:r>
              <a:rPr lang="it-IT" b="0" dirty="0"/>
              <a:t>, </a:t>
            </a:r>
            <a:r>
              <a:rPr lang="it-IT" b="0" dirty="0" err="1"/>
              <a:t>but</a:t>
            </a:r>
            <a:r>
              <a:rPr lang="it-IT" b="0" dirty="0"/>
              <a:t> the editor </a:t>
            </a:r>
            <a:r>
              <a:rPr lang="it-IT" b="0" dirty="0" err="1"/>
              <a:t>charges</a:t>
            </a:r>
            <a:r>
              <a:rPr lang="it-IT" b="0" dirty="0"/>
              <a:t> the </a:t>
            </a:r>
            <a:r>
              <a:rPr lang="it-IT" b="0" dirty="0" err="1"/>
              <a:t>authors</a:t>
            </a:r>
            <a:r>
              <a:rPr lang="it-IT" b="0" dirty="0"/>
              <a:t> an APC to open </a:t>
            </a:r>
            <a:r>
              <a:rPr lang="it-IT" b="0" dirty="0" err="1"/>
              <a:t>access</a:t>
            </a:r>
            <a:r>
              <a:rPr lang="it-IT" b="0" dirty="0"/>
              <a:t> </a:t>
            </a:r>
            <a:r>
              <a:rPr lang="it-IT" b="0" dirty="0" err="1"/>
              <a:t>their</a:t>
            </a:r>
            <a:r>
              <a:rPr lang="it-IT" b="0" dirty="0"/>
              <a:t> </a:t>
            </a:r>
            <a:r>
              <a:rPr lang="it-IT" b="0" dirty="0" err="1"/>
              <a:t>specific</a:t>
            </a:r>
            <a:r>
              <a:rPr lang="it-IT" b="0" dirty="0"/>
              <a:t> </a:t>
            </a:r>
            <a:r>
              <a:rPr lang="it-IT" b="0" dirty="0" err="1"/>
              <a:t>paper</a:t>
            </a:r>
            <a:r>
              <a:rPr lang="it-IT" b="0" dirty="0"/>
              <a:t> to the World.</a:t>
            </a:r>
          </a:p>
        </p:txBody>
      </p:sp>
      <p:sp>
        <p:nvSpPr>
          <p:cNvPr id="3" name="Segnaposto testo 2">
            <a:extLst>
              <a:ext uri="{FF2B5EF4-FFF2-40B4-BE49-F238E27FC236}">
                <a16:creationId xmlns:a16="http://schemas.microsoft.com/office/drawing/2014/main" id="{DD0A55B5-88F2-C840-9CD8-F595075171AB}"/>
              </a:ext>
            </a:extLst>
          </p:cNvPr>
          <p:cNvSpPr>
            <a:spLocks noGrp="1"/>
          </p:cNvSpPr>
          <p:nvPr>
            <p:ph type="body" sz="quarter" idx="21"/>
          </p:nvPr>
        </p:nvSpPr>
        <p:spPr/>
        <p:txBody>
          <a:bodyPr>
            <a:normAutofit fontScale="85000" lnSpcReduction="10000"/>
          </a:bodyPr>
          <a:lstStyle/>
          <a:p>
            <a:r>
              <a:rPr lang="it-IT" dirty="0" err="1"/>
              <a:t>Costs</a:t>
            </a:r>
            <a:r>
              <a:rPr lang="it-IT" dirty="0"/>
              <a:t> of </a:t>
            </a:r>
            <a:r>
              <a:rPr lang="it-IT" dirty="0" err="1"/>
              <a:t>scientific</a:t>
            </a:r>
            <a:r>
              <a:rPr lang="it-IT" dirty="0"/>
              <a:t> </a:t>
            </a:r>
            <a:r>
              <a:rPr lang="it-IT" dirty="0" err="1"/>
              <a:t>literature</a:t>
            </a:r>
            <a:r>
              <a:rPr lang="it-IT" dirty="0"/>
              <a:t>: business </a:t>
            </a:r>
            <a:r>
              <a:rPr lang="it-IT" dirty="0" err="1"/>
              <a:t>models</a:t>
            </a:r>
            <a:endParaRPr lang="it-IT" dirty="0"/>
          </a:p>
        </p:txBody>
      </p:sp>
      <p:sp>
        <p:nvSpPr>
          <p:cNvPr id="8" name="Rettangolo con angoli arrotondati 7">
            <a:extLst>
              <a:ext uri="{FF2B5EF4-FFF2-40B4-BE49-F238E27FC236}">
                <a16:creationId xmlns:a16="http://schemas.microsoft.com/office/drawing/2014/main" id="{7F000C19-77A8-AA46-A09D-6F38E3486015}"/>
              </a:ext>
            </a:extLst>
          </p:cNvPr>
          <p:cNvSpPr/>
          <p:nvPr/>
        </p:nvSpPr>
        <p:spPr>
          <a:xfrm>
            <a:off x="11586565" y="1484025"/>
            <a:ext cx="6424038" cy="1866416"/>
          </a:xfrm>
          <a:prstGeom prst="roundRect">
            <a:avLst>
              <a:gd name="adj" fmla="val 50000"/>
            </a:avLst>
          </a:prstGeom>
          <a:solidFill>
            <a:srgbClr val="4687E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68000" tIns="47625" rIns="47625" bIns="47625" numCol="1" spcCol="38100" rtlCol="0" anchor="ctr">
            <a:spAutoFit/>
          </a:bodyPr>
          <a:lstStyle/>
          <a:p>
            <a:pPr marL="0" marR="0" indent="0" algn="l" defTabSz="547687" rtl="0" fontAlgn="auto" latinLnBrk="0" hangingPunct="0">
              <a:lnSpc>
                <a:spcPct val="100000"/>
              </a:lnSpc>
              <a:spcBef>
                <a:spcPts val="0"/>
              </a:spcBef>
              <a:spcAft>
                <a:spcPts val="0"/>
              </a:spcAft>
              <a:buClrTx/>
              <a:buSzTx/>
              <a:buFontTx/>
              <a:buNone/>
              <a:tabLst/>
            </a:pPr>
            <a:r>
              <a:rPr kumimoji="0" lang="it-IT" sz="4000" b="1" i="0" u="none" strike="noStrike" cap="none" spc="0" normalizeH="0" baseline="0" dirty="0">
                <a:ln>
                  <a:noFill/>
                </a:ln>
                <a:solidFill>
                  <a:srgbClr val="FFFFFF"/>
                </a:solidFill>
                <a:effectLst/>
                <a:uFillTx/>
                <a:latin typeface="+mn-lt"/>
                <a:ea typeface="+mn-ea"/>
                <a:cs typeface="+mn-cs"/>
                <a:sym typeface="Helvetica Light"/>
              </a:rPr>
              <a:t>1-3 </a:t>
            </a:r>
            <a:r>
              <a:rPr kumimoji="0" lang="it-IT" sz="4000" b="1" i="0" u="none" strike="noStrike" cap="none" spc="0" normalizeH="0" baseline="0" dirty="0" err="1">
                <a:ln>
                  <a:noFill/>
                </a:ln>
                <a:solidFill>
                  <a:srgbClr val="FFFFFF"/>
                </a:solidFill>
                <a:effectLst/>
                <a:uFillTx/>
                <a:latin typeface="+mn-lt"/>
                <a:ea typeface="+mn-ea"/>
                <a:cs typeface="+mn-cs"/>
                <a:sym typeface="Helvetica Light"/>
              </a:rPr>
              <a:t>Millions</a:t>
            </a:r>
            <a:endParaRPr lang="it-IT" sz="4000" b="1" dirty="0">
              <a:solidFill>
                <a:srgbClr val="FFFFFF"/>
              </a:solidFill>
            </a:endParaRPr>
          </a:p>
          <a:p>
            <a:pPr marL="0" marR="0" indent="0" algn="l" defTabSz="547687" rtl="0" fontAlgn="auto" latinLnBrk="0" hangingPunct="0">
              <a:lnSpc>
                <a:spcPct val="100000"/>
              </a:lnSpc>
              <a:spcBef>
                <a:spcPts val="0"/>
              </a:spcBef>
              <a:spcAft>
                <a:spcPts val="0"/>
              </a:spcAft>
              <a:buClrTx/>
              <a:buSzTx/>
              <a:buFontTx/>
              <a:buNone/>
              <a:tabLst/>
            </a:pPr>
            <a:r>
              <a:rPr kumimoji="0" lang="it-IT" sz="4000" b="1" i="0" u="none" strike="noStrike" cap="none" spc="0" normalizeH="0" baseline="0" dirty="0" err="1">
                <a:ln>
                  <a:noFill/>
                </a:ln>
                <a:solidFill>
                  <a:srgbClr val="FFFFFF"/>
                </a:solidFill>
                <a:effectLst/>
                <a:uFillTx/>
                <a:latin typeface="+mn-lt"/>
                <a:ea typeface="+mn-ea"/>
                <a:cs typeface="+mn-cs"/>
                <a:sym typeface="Helvetica Light"/>
              </a:rPr>
              <a:t>euros</a:t>
            </a:r>
            <a:endParaRPr kumimoji="0" lang="it-IT" sz="4000" b="1" i="0" u="none" strike="noStrike" cap="none" spc="0" normalizeH="0" baseline="0" dirty="0">
              <a:ln>
                <a:noFill/>
              </a:ln>
              <a:solidFill>
                <a:srgbClr val="FFFFFF"/>
              </a:solidFill>
              <a:effectLst/>
              <a:uFillTx/>
              <a:latin typeface="+mn-lt"/>
              <a:ea typeface="+mn-ea"/>
              <a:cs typeface="+mn-cs"/>
              <a:sym typeface="Helvetica Light"/>
            </a:endParaRPr>
          </a:p>
        </p:txBody>
      </p:sp>
      <p:sp>
        <p:nvSpPr>
          <p:cNvPr id="11" name="Rettangolo con angoli arrotondati 10">
            <a:extLst>
              <a:ext uri="{FF2B5EF4-FFF2-40B4-BE49-F238E27FC236}">
                <a16:creationId xmlns:a16="http://schemas.microsoft.com/office/drawing/2014/main" id="{8D8BF21E-37DC-BA42-8E67-011B5B7D2AE2}"/>
              </a:ext>
            </a:extLst>
          </p:cNvPr>
          <p:cNvSpPr/>
          <p:nvPr/>
        </p:nvSpPr>
        <p:spPr>
          <a:xfrm>
            <a:off x="13043981" y="3824225"/>
            <a:ext cx="6424038" cy="1866416"/>
          </a:xfrm>
          <a:prstGeom prst="roundRect">
            <a:avLst>
              <a:gd name="adj" fmla="val 50000"/>
            </a:avLst>
          </a:prstGeom>
          <a:solidFill>
            <a:srgbClr val="4687E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68000" tIns="47625" rIns="47625" bIns="47625" numCol="1" spcCol="38100" rtlCol="0" anchor="ctr">
            <a:spAutoFit/>
          </a:bodyPr>
          <a:lstStyle/>
          <a:p>
            <a:pPr algn="l"/>
            <a:r>
              <a:rPr lang="it-IT" sz="4000" b="1" dirty="0">
                <a:solidFill>
                  <a:srgbClr val="FFFFFF"/>
                </a:solidFill>
              </a:rPr>
              <a:t>100-6000 </a:t>
            </a:r>
            <a:br>
              <a:rPr lang="it-IT" sz="4000" b="1" dirty="0">
                <a:solidFill>
                  <a:srgbClr val="FFFFFF"/>
                </a:solidFill>
              </a:rPr>
            </a:br>
            <a:r>
              <a:rPr lang="it-IT" sz="4000" b="1" dirty="0" err="1">
                <a:solidFill>
                  <a:srgbClr val="FFFFFF"/>
                </a:solidFill>
              </a:rPr>
              <a:t>euros</a:t>
            </a:r>
            <a:endParaRPr lang="it-IT" sz="4000" b="1" dirty="0">
              <a:solidFill>
                <a:srgbClr val="FFFFFF"/>
              </a:solidFill>
            </a:endParaRPr>
          </a:p>
        </p:txBody>
      </p:sp>
      <p:sp>
        <p:nvSpPr>
          <p:cNvPr id="12" name="Rettangolo con angoli arrotondati 11">
            <a:extLst>
              <a:ext uri="{FF2B5EF4-FFF2-40B4-BE49-F238E27FC236}">
                <a16:creationId xmlns:a16="http://schemas.microsoft.com/office/drawing/2014/main" id="{1A9E7FE5-E4EB-B94E-A229-687A445B5BF1}"/>
              </a:ext>
            </a:extLst>
          </p:cNvPr>
          <p:cNvSpPr/>
          <p:nvPr/>
        </p:nvSpPr>
        <p:spPr>
          <a:xfrm>
            <a:off x="11000362" y="6164426"/>
            <a:ext cx="6424038" cy="1866416"/>
          </a:xfrm>
          <a:prstGeom prst="roundRect">
            <a:avLst>
              <a:gd name="adj" fmla="val 50000"/>
            </a:avLst>
          </a:prstGeom>
          <a:solidFill>
            <a:srgbClr val="4687E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68000" tIns="47625" rIns="47625" bIns="47625" numCol="1" spcCol="38100" rtlCol="0" anchor="ctr">
            <a:spAutoFit/>
          </a:bodyPr>
          <a:lstStyle/>
          <a:p>
            <a:pPr algn="l"/>
            <a:r>
              <a:rPr lang="it-IT" sz="4000" b="1" dirty="0">
                <a:solidFill>
                  <a:srgbClr val="FFFFFF"/>
                </a:solidFill>
              </a:rPr>
              <a:t>100-3000 </a:t>
            </a:r>
            <a:br>
              <a:rPr lang="it-IT" sz="4000" b="1" dirty="0">
                <a:solidFill>
                  <a:srgbClr val="FFFFFF"/>
                </a:solidFill>
              </a:rPr>
            </a:br>
            <a:r>
              <a:rPr lang="it-IT" sz="4000" b="1" dirty="0" err="1">
                <a:solidFill>
                  <a:srgbClr val="FFFFFF"/>
                </a:solidFill>
              </a:rPr>
              <a:t>euros</a:t>
            </a:r>
            <a:endParaRPr lang="it-IT" sz="4000" b="1" dirty="0">
              <a:solidFill>
                <a:srgbClr val="FFFFFF"/>
              </a:solidFill>
            </a:endParaRPr>
          </a:p>
        </p:txBody>
      </p:sp>
      <p:pic>
        <p:nvPicPr>
          <p:cNvPr id="9" name="Elemento grafico 8" descr="Faccia diavolo con riempimento a tinta unita">
            <a:extLst>
              <a:ext uri="{FF2B5EF4-FFF2-40B4-BE49-F238E27FC236}">
                <a16:creationId xmlns:a16="http://schemas.microsoft.com/office/drawing/2014/main" id="{4B6A7E38-DC01-5E4F-9CE1-D8800D99F0F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00747" y="8161377"/>
            <a:ext cx="914400" cy="914400"/>
          </a:xfrm>
          <a:prstGeom prst="rect">
            <a:avLst/>
          </a:prstGeom>
        </p:spPr>
      </p:pic>
      <p:sp>
        <p:nvSpPr>
          <p:cNvPr id="10" name="CasellaDiTesto 9">
            <a:extLst>
              <a:ext uri="{FF2B5EF4-FFF2-40B4-BE49-F238E27FC236}">
                <a16:creationId xmlns:a16="http://schemas.microsoft.com/office/drawing/2014/main" id="{6A793ACD-63D7-4049-85A1-7A69E60E6A6C}"/>
              </a:ext>
            </a:extLst>
          </p:cNvPr>
          <p:cNvSpPr txBox="1"/>
          <p:nvPr/>
        </p:nvSpPr>
        <p:spPr>
          <a:xfrm>
            <a:off x="11381362" y="8231932"/>
            <a:ext cx="4585239" cy="773289"/>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sz="4400" b="1" dirty="0">
                <a:solidFill>
                  <a:srgbClr val="FF0000"/>
                </a:solidFill>
              </a:rPr>
              <a:t>Double </a:t>
            </a:r>
            <a:r>
              <a:rPr lang="it-IT" sz="4400" b="1" dirty="0" err="1">
                <a:solidFill>
                  <a:srgbClr val="FF0000"/>
                </a:solidFill>
              </a:rPr>
              <a:t>dipping</a:t>
            </a:r>
            <a:endParaRPr kumimoji="0" lang="it-IT" sz="4400" b="1" i="0" u="none" strike="noStrike" cap="none" spc="0" normalizeH="0" baseline="0" dirty="0">
              <a:ln>
                <a:noFill/>
              </a:ln>
              <a:solidFill>
                <a:srgbClr val="FF0000"/>
              </a:solidFill>
              <a:effectLst/>
              <a:uFillTx/>
              <a:sym typeface="Helvetica Light"/>
            </a:endParaRPr>
          </a:p>
        </p:txBody>
      </p:sp>
    </p:spTree>
    <p:extLst>
      <p:ext uri="{BB962C8B-B14F-4D97-AF65-F5344CB8AC3E}">
        <p14:creationId xmlns:p14="http://schemas.microsoft.com/office/powerpoint/2010/main" val="10094764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1+#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additive="base">
                                        <p:cTn id="3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anim calcmode="lin" valueType="num">
                                      <p:cBhvr additive="base">
                                        <p:cTn id="3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1+#ppt_w/2"/>
                                          </p:val>
                                        </p:tav>
                                        <p:tav tm="100000">
                                          <p:val>
                                            <p:strVal val="#ppt_x"/>
                                          </p:val>
                                        </p:tav>
                                      </p:tavLst>
                                    </p:anim>
                                    <p:anim calcmode="lin" valueType="num">
                                      <p:cBhvr additive="base">
                                        <p:cTn id="46"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 grpId="0" uiExpand="1" build="p" bldLvl="2"/>
      <p:bldP spid="8" grpId="0" animBg="1"/>
      <p:bldP spid="11" grpId="0" animBg="1"/>
      <p:bldP spid="12" grpId="0"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86809" y="1778889"/>
            <a:ext cx="14864317" cy="5436228"/>
          </a:xfrm>
        </p:spPr>
        <p:txBody>
          <a:bodyPr>
            <a:normAutofit/>
          </a:bodyPr>
          <a:lstStyle/>
          <a:p>
            <a:r>
              <a:rPr lang="en-US" b="0" dirty="0"/>
              <a:t>Estimation:</a:t>
            </a:r>
            <a:r>
              <a:rPr lang="en-US" b="0" dirty="0">
                <a:solidFill>
                  <a:srgbClr val="FF0000"/>
                </a:solidFill>
              </a:rPr>
              <a:t>10 Billions Dollars </a:t>
            </a:r>
            <a:r>
              <a:rPr lang="en-US" b="0" dirty="0"/>
              <a:t>used for journal subscriptions</a:t>
            </a:r>
            <a:endParaRPr lang="en-GB" sz="6600" b="0" dirty="0"/>
          </a:p>
        </p:txBody>
      </p:sp>
      <p:sp>
        <p:nvSpPr>
          <p:cNvPr id="5" name="Text Placeholder 4"/>
          <p:cNvSpPr>
            <a:spLocks noGrp="1"/>
          </p:cNvSpPr>
          <p:nvPr>
            <p:ph type="body" sz="quarter" idx="11"/>
          </p:nvPr>
        </p:nvSpPr>
        <p:spPr>
          <a:xfrm>
            <a:off x="3253563" y="6826101"/>
            <a:ext cx="9867014" cy="2083981"/>
          </a:xfrm>
        </p:spPr>
        <p:txBody>
          <a:bodyPr>
            <a:normAutofit fontScale="62500" lnSpcReduction="20000"/>
          </a:bodyPr>
          <a:lstStyle/>
          <a:p>
            <a:r>
              <a:rPr lang="en-GB" sz="8000" b="1" dirty="0">
                <a:solidFill>
                  <a:schemeClr val="accent3">
                    <a:lumMod val="40000"/>
                    <a:lumOff val="60000"/>
                  </a:schemeClr>
                </a:solidFill>
              </a:rPr>
              <a:t>That is the money Institutions pay to re-buy the article their own researchers write!</a:t>
            </a:r>
          </a:p>
        </p:txBody>
      </p:sp>
      <p:grpSp>
        <p:nvGrpSpPr>
          <p:cNvPr id="7" name="Group 6">
            <a:extLst>
              <a:ext uri="{FF2B5EF4-FFF2-40B4-BE49-F238E27FC236}">
                <a16:creationId xmlns:a16="http://schemas.microsoft.com/office/drawing/2014/main" id="{B63FEE16-4EEC-1843-9AAE-9B11A005088E}"/>
              </a:ext>
            </a:extLst>
          </p:cNvPr>
          <p:cNvGrpSpPr/>
          <p:nvPr/>
        </p:nvGrpSpPr>
        <p:grpSpPr>
          <a:xfrm>
            <a:off x="7150530" y="320634"/>
            <a:ext cx="10435718" cy="2348596"/>
            <a:chOff x="10020384" y="6281246"/>
            <a:chExt cx="8287313" cy="2398426"/>
          </a:xfrm>
        </p:grpSpPr>
        <p:sp>
          <p:nvSpPr>
            <p:cNvPr id="8" name="Rounded Rectangle 7">
              <a:extLst>
                <a:ext uri="{FF2B5EF4-FFF2-40B4-BE49-F238E27FC236}">
                  <a16:creationId xmlns:a16="http://schemas.microsoft.com/office/drawing/2014/main" id="{47B59050-5566-F24A-A6B8-FE692AC41564}"/>
                </a:ext>
              </a:extLst>
            </p:cNvPr>
            <p:cNvSpPr/>
            <p:nvPr/>
          </p:nvSpPr>
          <p:spPr>
            <a:xfrm>
              <a:off x="10020384" y="6281246"/>
              <a:ext cx="8287313" cy="2398426"/>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9" name="Text Placeholder 15">
              <a:extLst>
                <a:ext uri="{FF2B5EF4-FFF2-40B4-BE49-F238E27FC236}">
                  <a16:creationId xmlns:a16="http://schemas.microsoft.com/office/drawing/2014/main" id="{68AEBAEC-2FED-E04E-B95D-DB4962B75E8A}"/>
                </a:ext>
              </a:extLst>
            </p:cNvPr>
            <p:cNvSpPr txBox="1">
              <a:spLocks/>
            </p:cNvSpPr>
            <p:nvPr/>
          </p:nvSpPr>
          <p:spPr>
            <a:xfrm>
              <a:off x="10831033" y="6466692"/>
              <a:ext cx="6183853" cy="1854195"/>
            </a:xfrm>
            <a:prstGeom prst="rect">
              <a:avLst/>
            </a:prstGeom>
          </p:spPr>
          <p:txBody>
            <a:bodyPr lIns="0" tIns="0" rIns="0" bIns="0" anchor="ctr" anchorCtr="0">
              <a:noAutofit/>
            </a:bodyPr>
            <a:lstStyle>
              <a:lvl1pPr marL="0" marR="0" indent="0" algn="l" defTabSz="547673" rtl="0" eaLnBrk="1" latinLnBrk="0" hangingPunct="1">
                <a:lnSpc>
                  <a:spcPct val="100000"/>
                </a:lnSpc>
                <a:spcBef>
                  <a:spcPts val="3900"/>
                </a:spcBef>
                <a:spcAft>
                  <a:spcPts val="0"/>
                </a:spcAft>
                <a:buClrTx/>
                <a:buSzPct val="75000"/>
                <a:buFontTx/>
                <a:buNone/>
                <a:tabLst/>
                <a:defRPr sz="4400" b="1" i="1" u="none" strike="noStrike" cap="none" spc="-300" baseline="0">
                  <a:ln>
                    <a:noFill/>
                  </a:ln>
                  <a:solidFill>
                    <a:schemeClr val="bg1"/>
                  </a:solidFill>
                  <a:uFillTx/>
                  <a:latin typeface="Open Sans Semibold" charset="0"/>
                  <a:ea typeface="Open Sans Semibold" charset="0"/>
                  <a:cs typeface="Open Sans Semibold" charset="0"/>
                  <a:sym typeface="Helvetica Light"/>
                </a:defRPr>
              </a:lvl1pPr>
              <a:lvl2pPr marL="444489"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2pPr>
              <a:lvl3pPr marL="888978"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3pPr>
              <a:lvl4pPr marL="1333467"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4pPr>
              <a:lvl5pPr marL="1777956"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algn="r">
                <a:spcBef>
                  <a:spcPts val="900"/>
                </a:spcBef>
              </a:pPr>
              <a:r>
                <a:rPr lang="en" sz="3200" b="0" dirty="0">
                  <a:hlinkClick r:id="rId2">
                    <a:extLst>
                      <a:ext uri="{A12FA001-AC4F-418D-AE19-62706E023703}">
                        <ahyp:hlinkClr xmlns:ahyp="http://schemas.microsoft.com/office/drawing/2018/hyperlinkcolor" val="tx"/>
                      </a:ext>
                    </a:extLst>
                  </a:hlinkClick>
                </a:rPr>
                <a:t>Schimmer, R., Geschuhn, K. K., &amp; Vogler, A. (2015). Disrupting the subscription journals’ business model for the necessary large-scale transformation to open access. doi:10.17617/1.3.</a:t>
              </a:r>
              <a:endParaRPr lang="en-US" sz="3200" b="0" dirty="0"/>
            </a:p>
          </p:txBody>
        </p:sp>
      </p:grpSp>
    </p:spTree>
    <p:extLst>
      <p:ext uri="{BB962C8B-B14F-4D97-AF65-F5344CB8AC3E}">
        <p14:creationId xmlns:p14="http://schemas.microsoft.com/office/powerpoint/2010/main" val="189187774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16FF6432-B73A-7447-A1D9-44D953CD4AE1}"/>
              </a:ext>
            </a:extLst>
          </p:cNvPr>
          <p:cNvSpPr>
            <a:spLocks noGrp="1"/>
          </p:cNvSpPr>
          <p:nvPr>
            <p:ph type="body" sz="quarter" idx="11"/>
          </p:nvPr>
        </p:nvSpPr>
        <p:spPr>
          <a:xfrm>
            <a:off x="723899" y="1484025"/>
            <a:ext cx="13517717" cy="4900805"/>
          </a:xfrm>
        </p:spPr>
        <p:txBody>
          <a:bodyPr>
            <a:noAutofit/>
          </a:bodyPr>
          <a:lstStyle/>
          <a:p>
            <a:r>
              <a:rPr lang="it-IT" sz="3600" b="0" dirty="0"/>
              <a:t>Big </a:t>
            </a:r>
            <a:r>
              <a:rPr lang="it-IT" sz="3600" b="0" dirty="0" err="1"/>
              <a:t>deals</a:t>
            </a:r>
            <a:r>
              <a:rPr lang="it-IT" sz="3600" b="0" dirty="0"/>
              <a:t> with </a:t>
            </a:r>
            <a:r>
              <a:rPr lang="it-IT" sz="3600" b="0" dirty="0" err="1"/>
              <a:t>editors</a:t>
            </a:r>
            <a:r>
              <a:rPr lang="it-IT" sz="3600" b="0" dirty="0"/>
              <a:t> are </a:t>
            </a:r>
            <a:r>
              <a:rPr lang="it-IT" sz="3600" dirty="0" err="1"/>
              <a:t>not</a:t>
            </a:r>
            <a:r>
              <a:rPr lang="it-IT" sz="3600" b="0" dirty="0"/>
              <a:t> </a:t>
            </a:r>
            <a:r>
              <a:rPr lang="it-IT" sz="3600" dirty="0" err="1"/>
              <a:t>transparent</a:t>
            </a:r>
            <a:r>
              <a:rPr lang="it-IT" sz="3600" dirty="0"/>
              <a:t> </a:t>
            </a:r>
          </a:p>
          <a:p>
            <a:r>
              <a:rPr lang="it-IT" sz="3600" b="0" dirty="0" err="1"/>
              <a:t>Research</a:t>
            </a:r>
            <a:r>
              <a:rPr lang="it-IT" sz="3600" b="0" dirty="0"/>
              <a:t> can be </a:t>
            </a:r>
            <a:r>
              <a:rPr lang="it-IT" sz="3600" dirty="0" err="1"/>
              <a:t>accessed</a:t>
            </a:r>
            <a:r>
              <a:rPr lang="it-IT" sz="3600" dirty="0"/>
              <a:t> by </a:t>
            </a:r>
            <a:r>
              <a:rPr lang="it-IT" sz="3600" dirty="0" err="1"/>
              <a:t>few</a:t>
            </a:r>
            <a:r>
              <a:rPr lang="it-IT" sz="3600" dirty="0"/>
              <a:t> </a:t>
            </a:r>
            <a:r>
              <a:rPr lang="it-IT" sz="3600" b="0" dirty="0"/>
              <a:t>with long </a:t>
            </a:r>
            <a:r>
              <a:rPr lang="it-IT" sz="3600" dirty="0" err="1"/>
              <a:t>delays</a:t>
            </a:r>
            <a:r>
              <a:rPr lang="it-IT" sz="3600" b="0" dirty="0"/>
              <a:t> </a:t>
            </a:r>
          </a:p>
          <a:p>
            <a:r>
              <a:rPr lang="it-IT" sz="3600" b="0" dirty="0" err="1"/>
              <a:t>Authors</a:t>
            </a:r>
            <a:r>
              <a:rPr lang="it-IT" sz="3600" b="0" dirty="0"/>
              <a:t> are </a:t>
            </a:r>
            <a:r>
              <a:rPr lang="it-IT" sz="3600" b="0" dirty="0" err="1"/>
              <a:t>giving</a:t>
            </a:r>
            <a:r>
              <a:rPr lang="it-IT" sz="3600" b="0" dirty="0"/>
              <a:t> </a:t>
            </a:r>
            <a:r>
              <a:rPr lang="it-IT" sz="3600" b="0" dirty="0" err="1"/>
              <a:t>away</a:t>
            </a:r>
            <a:r>
              <a:rPr lang="it-IT" sz="3600" b="0" dirty="0"/>
              <a:t> </a:t>
            </a:r>
            <a:r>
              <a:rPr lang="it-IT" sz="3600" b="0" dirty="0" err="1"/>
              <a:t>their</a:t>
            </a:r>
            <a:r>
              <a:rPr lang="it-IT" sz="3600" b="0" dirty="0"/>
              <a:t> </a:t>
            </a:r>
            <a:r>
              <a:rPr lang="it-IT" sz="3600" dirty="0" err="1"/>
              <a:t>copyrights</a:t>
            </a:r>
            <a:r>
              <a:rPr lang="it-IT" sz="3600" b="0" dirty="0"/>
              <a:t> </a:t>
            </a:r>
            <a:r>
              <a:rPr lang="it-IT" sz="3600" b="0" dirty="0" err="1"/>
              <a:t>thinking</a:t>
            </a:r>
            <a:r>
              <a:rPr lang="it-IT" sz="3600" b="0" dirty="0"/>
              <a:t> </a:t>
            </a:r>
            <a:r>
              <a:rPr lang="it-IT" sz="3600" b="0" dirty="0" err="1"/>
              <a:t>they</a:t>
            </a:r>
            <a:r>
              <a:rPr lang="it-IT" sz="3600" b="0" dirty="0"/>
              <a:t> </a:t>
            </a:r>
            <a:r>
              <a:rPr lang="it-IT" sz="3600" b="0" dirty="0" err="1"/>
              <a:t>have</a:t>
            </a:r>
            <a:r>
              <a:rPr lang="it-IT" sz="3600" b="0" dirty="0"/>
              <a:t> no </a:t>
            </a:r>
            <a:r>
              <a:rPr lang="it-IT" sz="3600" b="0" dirty="0" err="1"/>
              <a:t>choice</a:t>
            </a:r>
            <a:endParaRPr lang="it-IT" sz="3600" b="0" dirty="0"/>
          </a:p>
          <a:p>
            <a:r>
              <a:rPr lang="it-IT" sz="3600" dirty="0"/>
              <a:t>Subscription</a:t>
            </a:r>
            <a:r>
              <a:rPr lang="it-IT" sz="3600" b="0" dirty="0"/>
              <a:t> </a:t>
            </a:r>
            <a:r>
              <a:rPr lang="it-IT" sz="3600" b="0" dirty="0" err="1"/>
              <a:t>costs</a:t>
            </a:r>
            <a:r>
              <a:rPr lang="it-IT" sz="3600" b="0" dirty="0"/>
              <a:t> are </a:t>
            </a:r>
            <a:r>
              <a:rPr lang="it-IT" sz="3600" dirty="0" err="1"/>
              <a:t>rising</a:t>
            </a:r>
            <a:r>
              <a:rPr lang="it-IT" sz="3600" b="0" dirty="0"/>
              <a:t> </a:t>
            </a:r>
            <a:r>
              <a:rPr lang="it-IT" sz="3600" b="0" dirty="0" err="1"/>
              <a:t>every</a:t>
            </a:r>
            <a:r>
              <a:rPr lang="it-IT" sz="3600" b="0" dirty="0"/>
              <a:t> </a:t>
            </a:r>
            <a:r>
              <a:rPr lang="it-IT" sz="3600" b="0" dirty="0" err="1"/>
              <a:t>year</a:t>
            </a:r>
            <a:r>
              <a:rPr lang="it-IT" sz="3600" b="0" dirty="0"/>
              <a:t> (by 1-2%)</a:t>
            </a:r>
          </a:p>
          <a:p>
            <a:r>
              <a:rPr lang="it-IT" sz="3600" dirty="0"/>
              <a:t>APC</a:t>
            </a:r>
            <a:r>
              <a:rPr lang="it-IT" sz="3600" b="0" dirty="0"/>
              <a:t> </a:t>
            </a:r>
            <a:r>
              <a:rPr lang="it-IT" sz="3600" b="0" dirty="0" err="1"/>
              <a:t>costs</a:t>
            </a:r>
            <a:r>
              <a:rPr lang="it-IT" sz="3600" b="0" dirty="0"/>
              <a:t> are </a:t>
            </a:r>
            <a:r>
              <a:rPr lang="it-IT" sz="3600" dirty="0" err="1"/>
              <a:t>not</a:t>
            </a:r>
            <a:r>
              <a:rPr lang="it-IT" sz="3600" b="0" dirty="0"/>
              <a:t> </a:t>
            </a:r>
            <a:r>
              <a:rPr lang="it-IT" sz="3600" dirty="0" err="1"/>
              <a:t>tracked</a:t>
            </a:r>
            <a:endParaRPr lang="it-IT" sz="3600" dirty="0"/>
          </a:p>
          <a:p>
            <a:r>
              <a:rPr lang="it-IT" sz="3600" dirty="0" err="1"/>
              <a:t>Authors</a:t>
            </a:r>
            <a:r>
              <a:rPr lang="it-IT" sz="3600" dirty="0"/>
              <a:t>, </a:t>
            </a:r>
            <a:r>
              <a:rPr lang="it-IT" sz="3600" dirty="0" err="1"/>
              <a:t>reviewers</a:t>
            </a:r>
            <a:r>
              <a:rPr lang="it-IT" sz="3600" dirty="0"/>
              <a:t> and </a:t>
            </a:r>
            <a:r>
              <a:rPr lang="it-IT" sz="3600" dirty="0" err="1"/>
              <a:t>editors</a:t>
            </a:r>
            <a:r>
              <a:rPr lang="it-IT" sz="3600" dirty="0"/>
              <a:t> are </a:t>
            </a:r>
            <a:r>
              <a:rPr lang="it-IT" sz="3600" dirty="0" err="1"/>
              <a:t>not</a:t>
            </a:r>
            <a:r>
              <a:rPr lang="it-IT" sz="3600" dirty="0"/>
              <a:t> </a:t>
            </a:r>
            <a:r>
              <a:rPr lang="it-IT" sz="3600" dirty="0" err="1"/>
              <a:t>paid</a:t>
            </a:r>
            <a:r>
              <a:rPr lang="it-IT" sz="3600" dirty="0"/>
              <a:t> </a:t>
            </a:r>
            <a:r>
              <a:rPr lang="it-IT" sz="3600" b="0" dirty="0" err="1"/>
              <a:t>but</a:t>
            </a:r>
            <a:r>
              <a:rPr lang="it-IT" sz="3600" b="0" dirty="0"/>
              <a:t> are </a:t>
            </a:r>
            <a:r>
              <a:rPr lang="it-IT" sz="3600" b="0" dirty="0" err="1"/>
              <a:t>giving</a:t>
            </a:r>
            <a:r>
              <a:rPr lang="it-IT" sz="3600" b="0" dirty="0"/>
              <a:t> for free the </a:t>
            </a:r>
            <a:r>
              <a:rPr lang="it-IT" sz="3600" b="0" dirty="0" err="1"/>
              <a:t>raw</a:t>
            </a:r>
            <a:r>
              <a:rPr lang="it-IT" sz="3600" b="0" dirty="0"/>
              <a:t> </a:t>
            </a:r>
            <a:r>
              <a:rPr lang="it-IT" sz="3600" b="0" dirty="0" err="1"/>
              <a:t>material</a:t>
            </a:r>
            <a:r>
              <a:rPr lang="it-IT" sz="3600" b="0" dirty="0"/>
              <a:t> to </a:t>
            </a:r>
            <a:r>
              <a:rPr lang="it-IT" sz="3600" b="0" dirty="0" err="1"/>
              <a:t>scientific</a:t>
            </a:r>
            <a:r>
              <a:rPr lang="it-IT" sz="3600" b="0" dirty="0"/>
              <a:t> </a:t>
            </a:r>
            <a:r>
              <a:rPr lang="it-IT" sz="3600" b="0" dirty="0" err="1"/>
              <a:t>publishers</a:t>
            </a:r>
            <a:r>
              <a:rPr lang="it-IT" sz="3600" b="0" dirty="0"/>
              <a:t> </a:t>
            </a:r>
            <a:r>
              <a:rPr lang="it-IT" sz="3600" b="0" dirty="0" err="1"/>
              <a:t>who</a:t>
            </a:r>
            <a:r>
              <a:rPr lang="it-IT" sz="3600" b="0" dirty="0"/>
              <a:t> </a:t>
            </a:r>
            <a:r>
              <a:rPr lang="it-IT" sz="3600" b="0" dirty="0" err="1"/>
              <a:t>make</a:t>
            </a:r>
            <a:r>
              <a:rPr lang="it-IT" sz="3600" b="0" dirty="0"/>
              <a:t> </a:t>
            </a:r>
            <a:r>
              <a:rPr lang="it-IT" sz="3600" b="0" dirty="0" err="1"/>
              <a:t>great</a:t>
            </a:r>
            <a:r>
              <a:rPr lang="it-IT" sz="3600" b="0" dirty="0"/>
              <a:t> profit out of </a:t>
            </a:r>
            <a:r>
              <a:rPr lang="it-IT" sz="3600" b="0" dirty="0" err="1"/>
              <a:t>it</a:t>
            </a:r>
            <a:r>
              <a:rPr lang="it-IT" sz="3600" b="0" dirty="0"/>
              <a:t>:</a:t>
            </a:r>
            <a:endParaRPr lang="it-IT" sz="3600" dirty="0"/>
          </a:p>
        </p:txBody>
      </p:sp>
      <p:sp>
        <p:nvSpPr>
          <p:cNvPr id="3" name="Segnaposto testo 2">
            <a:extLst>
              <a:ext uri="{FF2B5EF4-FFF2-40B4-BE49-F238E27FC236}">
                <a16:creationId xmlns:a16="http://schemas.microsoft.com/office/drawing/2014/main" id="{1752EADA-A666-1B42-8524-E399E77E0B8E}"/>
              </a:ext>
            </a:extLst>
          </p:cNvPr>
          <p:cNvSpPr>
            <a:spLocks noGrp="1"/>
          </p:cNvSpPr>
          <p:nvPr>
            <p:ph type="body" sz="quarter" idx="21"/>
          </p:nvPr>
        </p:nvSpPr>
        <p:spPr/>
        <p:txBody>
          <a:bodyPr/>
          <a:lstStyle/>
          <a:p>
            <a:r>
              <a:rPr lang="it-IT" dirty="0" err="1"/>
              <a:t>What</a:t>
            </a:r>
            <a:r>
              <a:rPr lang="it-IT" dirty="0"/>
              <a:t> </a:t>
            </a:r>
            <a:r>
              <a:rPr lang="it-IT" dirty="0" err="1"/>
              <a:t>is</a:t>
            </a:r>
            <a:r>
              <a:rPr lang="it-IT" dirty="0"/>
              <a:t> the </a:t>
            </a:r>
            <a:r>
              <a:rPr lang="it-IT" dirty="0" err="1"/>
              <a:t>problem</a:t>
            </a:r>
            <a:r>
              <a:rPr lang="it-IT" dirty="0"/>
              <a:t>?</a:t>
            </a:r>
          </a:p>
        </p:txBody>
      </p:sp>
      <p:pic>
        <p:nvPicPr>
          <p:cNvPr id="5" name="Immagine 4">
            <a:extLst>
              <a:ext uri="{FF2B5EF4-FFF2-40B4-BE49-F238E27FC236}">
                <a16:creationId xmlns:a16="http://schemas.microsoft.com/office/drawing/2014/main" id="{BE518A91-AA00-F446-B712-F7E64C538A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2649" y="6339925"/>
            <a:ext cx="11738333" cy="1985301"/>
          </a:xfrm>
          <a:prstGeom prst="rect">
            <a:avLst/>
          </a:prstGeom>
        </p:spPr>
      </p:pic>
      <p:sp>
        <p:nvSpPr>
          <p:cNvPr id="6" name="CasellaDiTesto 5">
            <a:extLst>
              <a:ext uri="{FF2B5EF4-FFF2-40B4-BE49-F238E27FC236}">
                <a16:creationId xmlns:a16="http://schemas.microsoft.com/office/drawing/2014/main" id="{FD97919A-8375-B34C-B056-740E17ED2B35}"/>
              </a:ext>
            </a:extLst>
          </p:cNvPr>
          <p:cNvSpPr txBox="1"/>
          <p:nvPr/>
        </p:nvSpPr>
        <p:spPr>
          <a:xfrm>
            <a:off x="6035194" y="8542493"/>
            <a:ext cx="9929000" cy="342401"/>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r>
              <a:rPr lang="it-IT" sz="1600" dirty="0">
                <a:hlinkClick r:id="rId3"/>
              </a:rPr>
              <a:t>https://www.theguardian.com/science/2017/jun/27/profitable-business-scientific-publishing-bad-for-science</a:t>
            </a:r>
            <a:endParaRPr kumimoji="0" lang="it-IT" sz="1600" b="0" i="0" u="none" strike="noStrike" cap="none" spc="0" normalizeH="0" baseline="0" dirty="0">
              <a:ln>
                <a:noFill/>
              </a:ln>
              <a:solidFill>
                <a:srgbClr val="000000"/>
              </a:solidFill>
              <a:effectLst/>
              <a:uFillTx/>
              <a:latin typeface="+mn-lt"/>
              <a:ea typeface="+mn-ea"/>
              <a:cs typeface="+mn-cs"/>
              <a:sym typeface="Helvetica Light"/>
            </a:endParaRPr>
          </a:p>
        </p:txBody>
      </p:sp>
      <mc:AlternateContent xmlns:mc="http://schemas.openxmlformats.org/markup-compatibility/2006" xmlns:p14="http://schemas.microsoft.com/office/powerpoint/2010/main">
        <mc:Choice Requires="p14">
          <p:contentPart p14:bwMode="auto" r:id="rId4">
            <p14:nvContentPartPr>
              <p14:cNvPr id="8" name="Input penna 7">
                <a:extLst>
                  <a:ext uri="{FF2B5EF4-FFF2-40B4-BE49-F238E27FC236}">
                    <a16:creationId xmlns:a16="http://schemas.microsoft.com/office/drawing/2014/main" id="{A23D392F-CB54-EB48-BDF6-FFBF72AB478A}"/>
                  </a:ext>
                </a:extLst>
              </p14:cNvPr>
              <p14:cNvContentPartPr/>
              <p14:nvPr/>
            </p14:nvContentPartPr>
            <p14:xfrm>
              <a:off x="6872516" y="7452590"/>
              <a:ext cx="6106320" cy="144360"/>
            </p14:xfrm>
          </p:contentPart>
        </mc:Choice>
        <mc:Fallback xmlns="">
          <p:pic>
            <p:nvPicPr>
              <p:cNvPr id="8" name="Input penna 7">
                <a:extLst>
                  <a:ext uri="{FF2B5EF4-FFF2-40B4-BE49-F238E27FC236}">
                    <a16:creationId xmlns:a16="http://schemas.microsoft.com/office/drawing/2014/main" id="{A23D392F-CB54-EB48-BDF6-FFBF72AB478A}"/>
                  </a:ext>
                </a:extLst>
              </p:cNvPr>
              <p:cNvPicPr/>
              <p:nvPr/>
            </p:nvPicPr>
            <p:blipFill>
              <a:blip r:embed="rId5"/>
              <a:stretch>
                <a:fillRect/>
              </a:stretch>
            </p:blipFill>
            <p:spPr>
              <a:xfrm>
                <a:off x="6782516" y="7272590"/>
                <a:ext cx="6285960" cy="504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put penna 8">
                <a:extLst>
                  <a:ext uri="{FF2B5EF4-FFF2-40B4-BE49-F238E27FC236}">
                    <a16:creationId xmlns:a16="http://schemas.microsoft.com/office/drawing/2014/main" id="{62405811-6C4E-AA45-9B53-CCF88F44BEA1}"/>
                  </a:ext>
                </a:extLst>
              </p14:cNvPr>
              <p14:cNvContentPartPr/>
              <p14:nvPr/>
            </p14:nvContentPartPr>
            <p14:xfrm>
              <a:off x="13031756" y="7462670"/>
              <a:ext cx="1887480" cy="93600"/>
            </p14:xfrm>
          </p:contentPart>
        </mc:Choice>
        <mc:Fallback xmlns="">
          <p:pic>
            <p:nvPicPr>
              <p:cNvPr id="9" name="Input penna 8">
                <a:extLst>
                  <a:ext uri="{FF2B5EF4-FFF2-40B4-BE49-F238E27FC236}">
                    <a16:creationId xmlns:a16="http://schemas.microsoft.com/office/drawing/2014/main" id="{62405811-6C4E-AA45-9B53-CCF88F44BEA1}"/>
                  </a:ext>
                </a:extLst>
              </p:cNvPr>
              <p:cNvPicPr/>
              <p:nvPr/>
            </p:nvPicPr>
            <p:blipFill>
              <a:blip r:embed="rId7"/>
              <a:stretch>
                <a:fillRect/>
              </a:stretch>
            </p:blipFill>
            <p:spPr>
              <a:xfrm>
                <a:off x="12941756" y="7282670"/>
                <a:ext cx="2067120" cy="453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put penna 9">
                <a:extLst>
                  <a:ext uri="{FF2B5EF4-FFF2-40B4-BE49-F238E27FC236}">
                    <a16:creationId xmlns:a16="http://schemas.microsoft.com/office/drawing/2014/main" id="{48445696-B7DA-8540-B8F6-A444E012468F}"/>
                  </a:ext>
                </a:extLst>
              </p14:cNvPr>
              <p14:cNvContentPartPr/>
              <p14:nvPr/>
            </p14:nvContentPartPr>
            <p14:xfrm>
              <a:off x="3437396" y="7769750"/>
              <a:ext cx="4200120" cy="370800"/>
            </p14:xfrm>
          </p:contentPart>
        </mc:Choice>
        <mc:Fallback xmlns="">
          <p:pic>
            <p:nvPicPr>
              <p:cNvPr id="10" name="Input penna 9">
                <a:extLst>
                  <a:ext uri="{FF2B5EF4-FFF2-40B4-BE49-F238E27FC236}">
                    <a16:creationId xmlns:a16="http://schemas.microsoft.com/office/drawing/2014/main" id="{48445696-B7DA-8540-B8F6-A444E012468F}"/>
                  </a:ext>
                </a:extLst>
              </p:cNvPr>
              <p:cNvPicPr/>
              <p:nvPr/>
            </p:nvPicPr>
            <p:blipFill>
              <a:blip r:embed="rId9"/>
              <a:stretch>
                <a:fillRect/>
              </a:stretch>
            </p:blipFill>
            <p:spPr>
              <a:xfrm>
                <a:off x="3347388" y="7589575"/>
                <a:ext cx="4379775" cy="73079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1" name="Input penna 10">
                <a:extLst>
                  <a:ext uri="{FF2B5EF4-FFF2-40B4-BE49-F238E27FC236}">
                    <a16:creationId xmlns:a16="http://schemas.microsoft.com/office/drawing/2014/main" id="{CF8EE7C5-DEEA-934A-AC3D-900C27D0DF9F}"/>
                  </a:ext>
                </a:extLst>
              </p14:cNvPr>
              <p14:cNvContentPartPr/>
              <p14:nvPr/>
            </p14:nvContentPartPr>
            <p14:xfrm>
              <a:off x="4376276" y="6950390"/>
              <a:ext cx="1534320" cy="44640"/>
            </p14:xfrm>
          </p:contentPart>
        </mc:Choice>
        <mc:Fallback xmlns="">
          <p:pic>
            <p:nvPicPr>
              <p:cNvPr id="11" name="Input penna 10">
                <a:extLst>
                  <a:ext uri="{FF2B5EF4-FFF2-40B4-BE49-F238E27FC236}">
                    <a16:creationId xmlns:a16="http://schemas.microsoft.com/office/drawing/2014/main" id="{CF8EE7C5-DEEA-934A-AC3D-900C27D0DF9F}"/>
                  </a:ext>
                </a:extLst>
              </p:cNvPr>
              <p:cNvPicPr/>
              <p:nvPr/>
            </p:nvPicPr>
            <p:blipFill>
              <a:blip r:embed="rId11"/>
              <a:stretch>
                <a:fillRect/>
              </a:stretch>
            </p:blipFill>
            <p:spPr>
              <a:xfrm>
                <a:off x="4286276" y="6770390"/>
                <a:ext cx="1713960" cy="4042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Input penna 11">
                <a:extLst>
                  <a:ext uri="{FF2B5EF4-FFF2-40B4-BE49-F238E27FC236}">
                    <a16:creationId xmlns:a16="http://schemas.microsoft.com/office/drawing/2014/main" id="{89ED1174-00F3-574D-8360-4A1077E5A33B}"/>
                  </a:ext>
                </a:extLst>
              </p14:cNvPr>
              <p14:cNvContentPartPr/>
              <p14:nvPr/>
            </p14:nvContentPartPr>
            <p14:xfrm>
              <a:off x="11275316" y="7026710"/>
              <a:ext cx="2722680" cy="37440"/>
            </p14:xfrm>
          </p:contentPart>
        </mc:Choice>
        <mc:Fallback xmlns="">
          <p:pic>
            <p:nvPicPr>
              <p:cNvPr id="12" name="Input penna 11">
                <a:extLst>
                  <a:ext uri="{FF2B5EF4-FFF2-40B4-BE49-F238E27FC236}">
                    <a16:creationId xmlns:a16="http://schemas.microsoft.com/office/drawing/2014/main" id="{89ED1174-00F3-574D-8360-4A1077E5A33B}"/>
                  </a:ext>
                </a:extLst>
              </p:cNvPr>
              <p:cNvPicPr/>
              <p:nvPr/>
            </p:nvPicPr>
            <p:blipFill>
              <a:blip r:embed="rId13"/>
              <a:stretch>
                <a:fillRect/>
              </a:stretch>
            </p:blipFill>
            <p:spPr>
              <a:xfrm>
                <a:off x="11185316" y="6846710"/>
                <a:ext cx="2902320" cy="397080"/>
              </a:xfrm>
              <a:prstGeom prst="rect">
                <a:avLst/>
              </a:prstGeom>
            </p:spPr>
          </p:pic>
        </mc:Fallback>
      </mc:AlternateContent>
    </p:spTree>
    <p:extLst>
      <p:ext uri="{BB962C8B-B14F-4D97-AF65-F5344CB8AC3E}">
        <p14:creationId xmlns:p14="http://schemas.microsoft.com/office/powerpoint/2010/main" val="387587964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BC07347-E7E1-4B40-ADD5-74C7E7CCA350}"/>
              </a:ext>
            </a:extLst>
          </p:cNvPr>
          <p:cNvSpPr txBox="1"/>
          <p:nvPr/>
        </p:nvSpPr>
        <p:spPr>
          <a:xfrm>
            <a:off x="3828980" y="2030920"/>
            <a:ext cx="8598040" cy="508216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it-IT" sz="5400" b="0" i="0" u="none" strike="noStrike" cap="none" spc="0" normalizeH="0" baseline="0" dirty="0" err="1">
                <a:ln>
                  <a:noFill/>
                </a:ln>
                <a:solidFill>
                  <a:srgbClr val="000000"/>
                </a:solidFill>
                <a:effectLst/>
                <a:uFillTx/>
                <a:latin typeface="+mn-lt"/>
                <a:ea typeface="+mn-ea"/>
                <a:cs typeface="+mn-cs"/>
                <a:sym typeface="Helvetica Light"/>
              </a:rPr>
              <a:t>Why</a:t>
            </a:r>
            <a:r>
              <a:rPr kumimoji="0" lang="it-IT" sz="5400" b="0" i="0" u="none" strike="noStrike" cap="none" spc="0" normalizeH="0" dirty="0">
                <a:ln>
                  <a:noFill/>
                </a:ln>
                <a:solidFill>
                  <a:srgbClr val="000000"/>
                </a:solidFill>
                <a:effectLst/>
                <a:uFillTx/>
                <a:latin typeface="+mn-lt"/>
                <a:ea typeface="+mn-ea"/>
                <a:cs typeface="+mn-cs"/>
                <a:sym typeface="Helvetica Light"/>
              </a:rPr>
              <a:t> do </a:t>
            </a:r>
            <a:r>
              <a:rPr kumimoji="0" lang="it-IT" sz="5400" b="0" i="0" u="none" strike="noStrike" cap="none" spc="0" normalizeH="0" dirty="0" err="1">
                <a:ln>
                  <a:noFill/>
                </a:ln>
                <a:solidFill>
                  <a:srgbClr val="000000"/>
                </a:solidFill>
                <a:effectLst/>
                <a:uFillTx/>
                <a:latin typeface="+mn-lt"/>
                <a:ea typeface="+mn-ea"/>
                <a:cs typeface="+mn-cs"/>
                <a:sym typeface="Helvetica Light"/>
              </a:rPr>
              <a:t>we</a:t>
            </a:r>
            <a:r>
              <a:rPr kumimoji="0" lang="it-IT" sz="5400" b="0" i="0" u="none" strike="noStrike" cap="none" spc="0" normalizeH="0" dirty="0">
                <a:ln>
                  <a:noFill/>
                </a:ln>
                <a:solidFill>
                  <a:srgbClr val="000000"/>
                </a:solidFill>
                <a:effectLst/>
                <a:uFillTx/>
                <a:latin typeface="+mn-lt"/>
                <a:ea typeface="+mn-ea"/>
                <a:cs typeface="+mn-cs"/>
                <a:sym typeface="Helvetica Light"/>
              </a:rPr>
              <a:t> </a:t>
            </a:r>
            <a:r>
              <a:rPr kumimoji="0" lang="it-IT" sz="5400" b="0" i="0" u="none" strike="noStrike" cap="none" spc="0" normalizeH="0" dirty="0" err="1">
                <a:ln>
                  <a:noFill/>
                </a:ln>
                <a:solidFill>
                  <a:srgbClr val="000000"/>
                </a:solidFill>
                <a:effectLst/>
                <a:uFillTx/>
                <a:latin typeface="+mn-lt"/>
                <a:ea typeface="+mn-ea"/>
                <a:cs typeface="+mn-cs"/>
                <a:sym typeface="Helvetica Light"/>
              </a:rPr>
              <a:t>spend</a:t>
            </a:r>
            <a:r>
              <a:rPr kumimoji="0" lang="it-IT" sz="5400" b="0" i="0" u="none" strike="noStrike" cap="none" spc="0" normalizeH="0" dirty="0">
                <a:ln>
                  <a:noFill/>
                </a:ln>
                <a:solidFill>
                  <a:srgbClr val="000000"/>
                </a:solidFill>
                <a:effectLst/>
                <a:uFillTx/>
                <a:latin typeface="+mn-lt"/>
                <a:ea typeface="+mn-ea"/>
                <a:cs typeface="+mn-cs"/>
                <a:sym typeface="Helvetica Light"/>
              </a:rPr>
              <a:t> </a:t>
            </a:r>
            <a:r>
              <a:rPr kumimoji="0" lang="it-IT" sz="5400" b="1" i="0" u="none" strike="noStrike" cap="none" spc="0" normalizeH="0" dirty="0">
                <a:ln>
                  <a:noFill/>
                </a:ln>
                <a:solidFill>
                  <a:srgbClr val="FF0000"/>
                </a:solidFill>
                <a:effectLst/>
                <a:uFillTx/>
                <a:latin typeface="+mn-lt"/>
                <a:ea typeface="+mn-ea"/>
                <a:cs typeface="+mn-cs"/>
                <a:sym typeface="Helvetica Light"/>
              </a:rPr>
              <a:t>public </a:t>
            </a:r>
            <a:r>
              <a:rPr kumimoji="0" lang="it-IT" sz="5400" b="1" i="0" u="none" strike="noStrike" cap="none" spc="0" normalizeH="0" dirty="0" err="1">
                <a:ln>
                  <a:noFill/>
                </a:ln>
                <a:solidFill>
                  <a:srgbClr val="FF0000"/>
                </a:solidFill>
                <a:effectLst/>
                <a:uFillTx/>
                <a:latin typeface="+mn-lt"/>
                <a:ea typeface="+mn-ea"/>
                <a:cs typeface="+mn-cs"/>
                <a:sym typeface="Helvetica Light"/>
              </a:rPr>
              <a:t>money</a:t>
            </a:r>
            <a:r>
              <a:rPr kumimoji="0" lang="it-IT" sz="5400" b="1" i="0" u="none" strike="noStrike" cap="none" spc="0" normalizeH="0" dirty="0">
                <a:ln>
                  <a:noFill/>
                </a:ln>
                <a:solidFill>
                  <a:srgbClr val="FF0000"/>
                </a:solidFill>
                <a:effectLst/>
                <a:uFillTx/>
                <a:latin typeface="+mn-lt"/>
                <a:ea typeface="+mn-ea"/>
                <a:cs typeface="+mn-cs"/>
                <a:sym typeface="Helvetica Light"/>
              </a:rPr>
              <a:t> </a:t>
            </a:r>
            <a:r>
              <a:rPr kumimoji="0" lang="it-IT" sz="5400" b="0" i="0" u="none" strike="noStrike" cap="none" spc="0" normalizeH="0" dirty="0">
                <a:ln>
                  <a:noFill/>
                </a:ln>
                <a:solidFill>
                  <a:srgbClr val="000000"/>
                </a:solidFill>
                <a:effectLst/>
                <a:uFillTx/>
                <a:latin typeface="+mn-lt"/>
                <a:ea typeface="+mn-ea"/>
                <a:cs typeface="+mn-cs"/>
                <a:sym typeface="Helvetica Light"/>
              </a:rPr>
              <a:t>to </a:t>
            </a:r>
            <a:r>
              <a:rPr kumimoji="0" lang="it-IT" sz="5400" b="0" i="0" u="none" strike="noStrike" cap="none" spc="0" normalizeH="0" dirty="0" err="1">
                <a:ln>
                  <a:noFill/>
                </a:ln>
                <a:solidFill>
                  <a:srgbClr val="000000"/>
                </a:solidFill>
                <a:effectLst/>
                <a:uFillTx/>
                <a:latin typeface="+mn-lt"/>
                <a:ea typeface="+mn-ea"/>
                <a:cs typeface="+mn-cs"/>
                <a:sym typeface="Helvetica Light"/>
              </a:rPr>
              <a:t>close</a:t>
            </a:r>
            <a:r>
              <a:rPr kumimoji="0" lang="it-IT" sz="5400" b="0" i="0" u="none" strike="noStrike" cap="none" spc="0" normalizeH="0" dirty="0">
                <a:ln>
                  <a:noFill/>
                </a:ln>
                <a:solidFill>
                  <a:srgbClr val="000000"/>
                </a:solidFill>
                <a:effectLst/>
                <a:uFillTx/>
                <a:latin typeface="+mn-lt"/>
                <a:ea typeface="+mn-ea"/>
                <a:cs typeface="+mn-cs"/>
                <a:sym typeface="Helvetica Light"/>
              </a:rPr>
              <a:t> the </a:t>
            </a:r>
            <a:r>
              <a:rPr kumimoji="0" lang="it-IT" sz="5400" b="0" i="0" u="none" strike="noStrike" cap="none" spc="0" normalizeH="0" dirty="0" err="1">
                <a:ln>
                  <a:noFill/>
                </a:ln>
                <a:solidFill>
                  <a:srgbClr val="000000"/>
                </a:solidFill>
                <a:effectLst/>
                <a:uFillTx/>
                <a:latin typeface="+mn-lt"/>
                <a:ea typeface="+mn-ea"/>
                <a:cs typeface="+mn-cs"/>
                <a:sym typeface="Helvetica Light"/>
              </a:rPr>
              <a:t>research</a:t>
            </a:r>
            <a:r>
              <a:rPr kumimoji="0" lang="it-IT" sz="5400" b="0" i="0" u="none" strike="noStrike" cap="none" spc="0" normalizeH="0" dirty="0">
                <a:ln>
                  <a:noFill/>
                </a:ln>
                <a:solidFill>
                  <a:srgbClr val="000000"/>
                </a:solidFill>
                <a:effectLst/>
                <a:uFillTx/>
                <a:latin typeface="+mn-lt"/>
                <a:ea typeface="+mn-ea"/>
                <a:cs typeface="+mn-cs"/>
                <a:sym typeface="Helvetica Light"/>
              </a:rPr>
              <a:t> </a:t>
            </a:r>
            <a:r>
              <a:rPr kumimoji="0" lang="it-IT" sz="5400" b="0" i="0" u="none" strike="noStrike" cap="none" spc="0" normalizeH="0" dirty="0" err="1">
                <a:ln>
                  <a:noFill/>
                </a:ln>
                <a:solidFill>
                  <a:srgbClr val="000000"/>
                </a:solidFill>
                <a:effectLst/>
                <a:uFillTx/>
                <a:latin typeface="+mn-lt"/>
                <a:ea typeface="+mn-ea"/>
                <a:cs typeface="+mn-cs"/>
                <a:sym typeface="Helvetica Light"/>
              </a:rPr>
              <a:t>results</a:t>
            </a:r>
            <a:r>
              <a:rPr kumimoji="0" lang="it-IT" sz="5400" b="0" i="0" u="none" strike="noStrike" cap="none" spc="0" normalizeH="0" dirty="0">
                <a:ln>
                  <a:noFill/>
                </a:ln>
                <a:solidFill>
                  <a:srgbClr val="000000"/>
                </a:solidFill>
                <a:effectLst/>
                <a:uFillTx/>
                <a:latin typeface="+mn-lt"/>
                <a:ea typeface="+mn-ea"/>
                <a:cs typeface="+mn-cs"/>
                <a:sym typeface="Helvetica Light"/>
              </a:rPr>
              <a:t> </a:t>
            </a:r>
            <a:r>
              <a:rPr kumimoji="0" lang="it-IT" sz="5400" b="0" i="0" u="none" strike="noStrike" cap="none" spc="0" normalizeH="0" dirty="0" err="1">
                <a:ln>
                  <a:noFill/>
                </a:ln>
                <a:solidFill>
                  <a:srgbClr val="000000"/>
                </a:solidFill>
                <a:effectLst/>
                <a:uFillTx/>
                <a:latin typeface="+mn-lt"/>
                <a:ea typeface="+mn-ea"/>
                <a:cs typeface="+mn-cs"/>
                <a:sym typeface="Helvetica Light"/>
              </a:rPr>
              <a:t>behind</a:t>
            </a:r>
            <a:r>
              <a:rPr kumimoji="0" lang="it-IT" sz="5400" b="0" i="0" u="none" strike="noStrike" cap="none" spc="0" normalizeH="0" dirty="0">
                <a:ln>
                  <a:noFill/>
                </a:ln>
                <a:solidFill>
                  <a:srgbClr val="000000"/>
                </a:solidFill>
                <a:effectLst/>
                <a:uFillTx/>
                <a:latin typeface="+mn-lt"/>
                <a:ea typeface="+mn-ea"/>
                <a:cs typeface="+mn-cs"/>
                <a:sym typeface="Helvetica Light"/>
              </a:rPr>
              <a:t> </a:t>
            </a:r>
            <a:r>
              <a:rPr kumimoji="0" lang="it-IT" sz="5400" b="0" i="0" u="none" strike="noStrike" cap="none" spc="0" normalizeH="0" dirty="0" err="1">
                <a:ln>
                  <a:noFill/>
                </a:ln>
                <a:solidFill>
                  <a:srgbClr val="000000"/>
                </a:solidFill>
                <a:effectLst/>
                <a:uFillTx/>
                <a:latin typeface="+mn-lt"/>
                <a:ea typeface="+mn-ea"/>
                <a:cs typeface="+mn-cs"/>
                <a:sym typeface="Helvetica Light"/>
              </a:rPr>
              <a:t>limited</a:t>
            </a:r>
            <a:r>
              <a:rPr kumimoji="0" lang="it-IT" sz="5400" b="0" i="0" u="none" strike="noStrike" cap="none" spc="0" normalizeH="0" dirty="0">
                <a:ln>
                  <a:noFill/>
                </a:ln>
                <a:solidFill>
                  <a:srgbClr val="000000"/>
                </a:solidFill>
                <a:effectLst/>
                <a:uFillTx/>
                <a:latin typeface="+mn-lt"/>
                <a:ea typeface="+mn-ea"/>
                <a:cs typeface="+mn-cs"/>
                <a:sym typeface="Helvetica Light"/>
              </a:rPr>
              <a:t> </a:t>
            </a:r>
            <a:r>
              <a:rPr kumimoji="0" lang="it-IT" sz="5400" b="0" i="0" u="none" strike="noStrike" cap="none" spc="0" normalizeH="0" dirty="0" err="1">
                <a:ln>
                  <a:noFill/>
                </a:ln>
                <a:solidFill>
                  <a:srgbClr val="000000"/>
                </a:solidFill>
                <a:effectLst/>
                <a:uFillTx/>
                <a:latin typeface="+mn-lt"/>
                <a:ea typeface="+mn-ea"/>
                <a:cs typeface="+mn-cs"/>
                <a:sym typeface="Helvetica Light"/>
              </a:rPr>
              <a:t>access</a:t>
            </a:r>
            <a:r>
              <a:rPr kumimoji="0" lang="it-IT" sz="5400" b="0" i="0" u="none" strike="noStrike" cap="none" spc="0" normalizeH="0" dirty="0">
                <a:ln>
                  <a:noFill/>
                </a:ln>
                <a:solidFill>
                  <a:srgbClr val="000000"/>
                </a:solidFill>
                <a:effectLst/>
                <a:uFillTx/>
                <a:latin typeface="+mn-lt"/>
                <a:ea typeface="+mn-ea"/>
                <a:cs typeface="+mn-cs"/>
                <a:sym typeface="Helvetica Light"/>
              </a:rPr>
              <a:t> </a:t>
            </a:r>
            <a:r>
              <a:rPr kumimoji="0" lang="it-IT" sz="5400" b="1" i="0" u="none" strike="noStrike" cap="none" spc="0" normalizeH="0" dirty="0" err="1">
                <a:ln>
                  <a:noFill/>
                </a:ln>
                <a:solidFill>
                  <a:srgbClr val="FF0000"/>
                </a:solidFill>
                <a:effectLst/>
                <a:uFillTx/>
                <a:sym typeface="Helvetica Light"/>
              </a:rPr>
              <a:t>subscriptions</a:t>
            </a:r>
            <a:r>
              <a:rPr kumimoji="0" lang="it-IT" sz="5400" b="1" i="0" u="none" strike="noStrike" cap="none" spc="0" normalizeH="0" dirty="0">
                <a:ln>
                  <a:noFill/>
                </a:ln>
                <a:solidFill>
                  <a:srgbClr val="FF0000"/>
                </a:solidFill>
                <a:effectLst/>
                <a:uFillTx/>
                <a:sym typeface="Helvetica Light"/>
              </a:rPr>
              <a:t> </a:t>
            </a:r>
            <a:r>
              <a:rPr kumimoji="0" lang="it-IT" sz="5400" b="1" i="0" u="none" strike="noStrike" cap="none" spc="0" normalizeH="0" dirty="0" err="1">
                <a:ln>
                  <a:noFill/>
                </a:ln>
                <a:solidFill>
                  <a:srgbClr val="FF0000"/>
                </a:solidFill>
                <a:effectLst/>
                <a:uFillTx/>
                <a:sym typeface="Helvetica Light"/>
              </a:rPr>
              <a:t>scientific</a:t>
            </a:r>
            <a:r>
              <a:rPr kumimoji="0" lang="it-IT" sz="5400" b="1" i="0" u="none" strike="noStrike" cap="none" spc="0" normalizeH="0" dirty="0">
                <a:ln>
                  <a:noFill/>
                </a:ln>
                <a:solidFill>
                  <a:srgbClr val="FF0000"/>
                </a:solidFill>
                <a:effectLst/>
                <a:uFillTx/>
                <a:sym typeface="Helvetica Light"/>
              </a:rPr>
              <a:t> </a:t>
            </a:r>
            <a:r>
              <a:rPr lang="it-IT" sz="5400" b="1" dirty="0" err="1">
                <a:solidFill>
                  <a:srgbClr val="FF0000"/>
                </a:solidFill>
              </a:rPr>
              <a:t>journals</a:t>
            </a:r>
            <a:r>
              <a:rPr lang="it-IT" sz="5400" dirty="0"/>
              <a:t>?</a:t>
            </a:r>
            <a:r>
              <a:rPr kumimoji="0" lang="it-IT" sz="5400" b="0" i="0" u="none" strike="noStrike" cap="none" spc="0" normalizeH="0" baseline="0" dirty="0">
                <a:ln>
                  <a:noFill/>
                </a:ln>
                <a:solidFill>
                  <a:srgbClr val="000000"/>
                </a:solidFill>
                <a:effectLst/>
                <a:uFillTx/>
                <a:latin typeface="+mn-lt"/>
                <a:ea typeface="+mn-ea"/>
                <a:cs typeface="+mn-cs"/>
                <a:sym typeface="Helvetica Light"/>
              </a:rPr>
              <a:t> </a:t>
            </a:r>
          </a:p>
        </p:txBody>
      </p:sp>
    </p:spTree>
    <p:extLst>
      <p:ext uri="{BB962C8B-B14F-4D97-AF65-F5344CB8AC3E}">
        <p14:creationId xmlns:p14="http://schemas.microsoft.com/office/powerpoint/2010/main" val="122376821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561CBBFF-7AAC-3143-AA34-7DCEEAA185C1}"/>
              </a:ext>
            </a:extLst>
          </p:cNvPr>
          <p:cNvSpPr>
            <a:spLocks noGrp="1"/>
          </p:cNvSpPr>
          <p:nvPr>
            <p:ph type="body" sz="quarter" idx="10"/>
          </p:nvPr>
        </p:nvSpPr>
        <p:spPr/>
        <p:txBody>
          <a:bodyPr/>
          <a:lstStyle/>
          <a:p>
            <a:r>
              <a:rPr lang="it-IT" dirty="0" err="1"/>
              <a:t>Research</a:t>
            </a:r>
            <a:r>
              <a:rPr lang="it-IT" dirty="0"/>
              <a:t> Evaluation</a:t>
            </a:r>
          </a:p>
        </p:txBody>
      </p:sp>
    </p:spTree>
    <p:extLst>
      <p:ext uri="{BB962C8B-B14F-4D97-AF65-F5344CB8AC3E}">
        <p14:creationId xmlns:p14="http://schemas.microsoft.com/office/powerpoint/2010/main" val="236904782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805ABA5B-48A3-E643-AD2D-11EA6FD79032}"/>
              </a:ext>
            </a:extLst>
          </p:cNvPr>
          <p:cNvSpPr>
            <a:spLocks noGrp="1"/>
          </p:cNvSpPr>
          <p:nvPr>
            <p:ph type="body" sz="quarter" idx="10"/>
          </p:nvPr>
        </p:nvSpPr>
        <p:spPr/>
        <p:txBody>
          <a:bodyPr>
            <a:normAutofit/>
          </a:bodyPr>
          <a:lstStyle/>
          <a:p>
            <a:r>
              <a:rPr lang="it-IT" dirty="0" err="1"/>
              <a:t>Based</a:t>
            </a:r>
            <a:r>
              <a:rPr lang="it-IT" dirty="0"/>
              <a:t> on </a:t>
            </a:r>
            <a:r>
              <a:rPr lang="it-IT" dirty="0" err="1"/>
              <a:t>bibliometric</a:t>
            </a:r>
            <a:r>
              <a:rPr lang="it-IT" dirty="0"/>
              <a:t> </a:t>
            </a:r>
            <a:r>
              <a:rPr lang="it-IT" dirty="0" err="1"/>
              <a:t>indexes</a:t>
            </a:r>
            <a:r>
              <a:rPr lang="it-IT" dirty="0"/>
              <a:t> or, for non-</a:t>
            </a:r>
            <a:r>
              <a:rPr lang="it-IT" dirty="0" err="1"/>
              <a:t>bibliometric</a:t>
            </a:r>
            <a:r>
              <a:rPr lang="it-IT" dirty="0"/>
              <a:t> </a:t>
            </a:r>
            <a:r>
              <a:rPr lang="it-IT" dirty="0" err="1"/>
              <a:t>sectors</a:t>
            </a:r>
            <a:r>
              <a:rPr lang="it-IT" dirty="0"/>
              <a:t>, on </a:t>
            </a:r>
            <a:r>
              <a:rPr lang="it-IT" dirty="0" err="1"/>
              <a:t>selected</a:t>
            </a:r>
            <a:r>
              <a:rPr lang="it-IT" dirty="0"/>
              <a:t> </a:t>
            </a:r>
            <a:r>
              <a:rPr lang="it-IT" dirty="0" err="1"/>
              <a:t>lists</a:t>
            </a:r>
            <a:r>
              <a:rPr lang="it-IT" dirty="0"/>
              <a:t> of </a:t>
            </a:r>
            <a:r>
              <a:rPr lang="it-IT" dirty="0" err="1"/>
              <a:t>journals</a:t>
            </a:r>
            <a:endParaRPr lang="it-IT" dirty="0"/>
          </a:p>
        </p:txBody>
      </p:sp>
    </p:spTree>
    <p:extLst>
      <p:ext uri="{BB962C8B-B14F-4D97-AF65-F5344CB8AC3E}">
        <p14:creationId xmlns:p14="http://schemas.microsoft.com/office/powerpoint/2010/main" val="248707247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F6A7690-9422-584D-BCCF-9AD9F297C144}"/>
              </a:ext>
            </a:extLst>
          </p:cNvPr>
          <p:cNvSpPr>
            <a:spLocks noGrp="1"/>
          </p:cNvSpPr>
          <p:nvPr>
            <p:ph type="body" sz="quarter" idx="22"/>
          </p:nvPr>
        </p:nvSpPr>
        <p:spPr/>
        <p:txBody>
          <a:bodyPr>
            <a:normAutofit fontScale="92500"/>
          </a:bodyPr>
          <a:lstStyle/>
          <a:p>
            <a:r>
              <a:rPr lang="it-IT" dirty="0"/>
              <a:t>For a </a:t>
            </a:r>
            <a:r>
              <a:rPr lang="it-IT" b="1" dirty="0" err="1"/>
              <a:t>researcher</a:t>
            </a:r>
            <a:r>
              <a:rPr lang="it-IT" dirty="0"/>
              <a:t>: the maximum </a:t>
            </a:r>
            <a:r>
              <a:rPr lang="it-IT" dirty="0" err="1"/>
              <a:t>value</a:t>
            </a:r>
            <a:r>
              <a:rPr lang="it-IT" dirty="0"/>
              <a:t> of </a:t>
            </a:r>
            <a:r>
              <a:rPr lang="it-IT" i="1" dirty="0"/>
              <a:t>h</a:t>
            </a:r>
            <a:r>
              <a:rPr lang="it-IT" dirty="0"/>
              <a:t> </a:t>
            </a:r>
            <a:r>
              <a:rPr lang="it-IT" dirty="0" err="1"/>
              <a:t>such</a:t>
            </a:r>
            <a:r>
              <a:rPr lang="it-IT" dirty="0"/>
              <a:t> </a:t>
            </a:r>
            <a:r>
              <a:rPr lang="it-IT" dirty="0" err="1"/>
              <a:t>that</a:t>
            </a:r>
            <a:r>
              <a:rPr lang="it-IT" dirty="0"/>
              <a:t> the </a:t>
            </a:r>
            <a:r>
              <a:rPr lang="it-IT" dirty="0" err="1"/>
              <a:t>given</a:t>
            </a:r>
            <a:r>
              <a:rPr lang="it-IT" dirty="0"/>
              <a:t> </a:t>
            </a:r>
            <a:r>
              <a:rPr lang="it-IT" dirty="0" err="1"/>
              <a:t>author</a:t>
            </a:r>
            <a:r>
              <a:rPr lang="it-IT" dirty="0"/>
              <a:t> </a:t>
            </a:r>
            <a:r>
              <a:rPr lang="it-IT" dirty="0" err="1"/>
              <a:t>has</a:t>
            </a:r>
            <a:r>
              <a:rPr lang="it-IT" dirty="0"/>
              <a:t> </a:t>
            </a:r>
            <a:r>
              <a:rPr lang="it-IT" dirty="0" err="1"/>
              <a:t>published</a:t>
            </a:r>
            <a:r>
              <a:rPr lang="it-IT" dirty="0"/>
              <a:t> </a:t>
            </a:r>
            <a:r>
              <a:rPr lang="it-IT" i="1" dirty="0"/>
              <a:t>h</a:t>
            </a:r>
            <a:r>
              <a:rPr lang="it-IT" dirty="0"/>
              <a:t> </a:t>
            </a:r>
            <a:r>
              <a:rPr lang="it-IT" dirty="0" err="1"/>
              <a:t>papers</a:t>
            </a:r>
            <a:r>
              <a:rPr lang="it-IT" dirty="0"/>
              <a:t> </a:t>
            </a:r>
            <a:r>
              <a:rPr lang="it-IT" dirty="0" err="1"/>
              <a:t>that</a:t>
            </a:r>
            <a:r>
              <a:rPr lang="it-IT" dirty="0"/>
              <a:t> </a:t>
            </a:r>
            <a:r>
              <a:rPr lang="it-IT" dirty="0" err="1"/>
              <a:t>have</a:t>
            </a:r>
            <a:r>
              <a:rPr lang="it-IT" dirty="0"/>
              <a:t> </a:t>
            </a:r>
            <a:r>
              <a:rPr lang="it-IT" dirty="0" err="1"/>
              <a:t>each</a:t>
            </a:r>
            <a:r>
              <a:rPr lang="it-IT" dirty="0"/>
              <a:t> </a:t>
            </a:r>
            <a:r>
              <a:rPr lang="it-IT" dirty="0" err="1"/>
              <a:t>been</a:t>
            </a:r>
            <a:r>
              <a:rPr lang="it-IT" dirty="0"/>
              <a:t> </a:t>
            </a:r>
            <a:r>
              <a:rPr lang="it-IT" dirty="0" err="1"/>
              <a:t>cited</a:t>
            </a:r>
            <a:r>
              <a:rPr lang="it-IT" dirty="0"/>
              <a:t> </a:t>
            </a:r>
            <a:r>
              <a:rPr lang="it-IT" dirty="0" err="1"/>
              <a:t>at</a:t>
            </a:r>
            <a:r>
              <a:rPr lang="it-IT" dirty="0"/>
              <a:t> </a:t>
            </a:r>
            <a:r>
              <a:rPr lang="it-IT" dirty="0" err="1"/>
              <a:t>least</a:t>
            </a:r>
            <a:r>
              <a:rPr lang="it-IT" dirty="0"/>
              <a:t> </a:t>
            </a:r>
            <a:r>
              <a:rPr lang="it-IT" i="1" dirty="0"/>
              <a:t>h</a:t>
            </a:r>
            <a:r>
              <a:rPr lang="it-IT" dirty="0"/>
              <a:t> </a:t>
            </a:r>
            <a:r>
              <a:rPr lang="it-IT" dirty="0" err="1"/>
              <a:t>times</a:t>
            </a:r>
            <a:endParaRPr lang="it-IT" dirty="0"/>
          </a:p>
        </p:txBody>
      </p:sp>
      <p:sp>
        <p:nvSpPr>
          <p:cNvPr id="3" name="Segnaposto testo 2">
            <a:extLst>
              <a:ext uri="{FF2B5EF4-FFF2-40B4-BE49-F238E27FC236}">
                <a16:creationId xmlns:a16="http://schemas.microsoft.com/office/drawing/2014/main" id="{CEF18381-8C59-9F4A-BCC0-8C0884A9F930}"/>
              </a:ext>
            </a:extLst>
          </p:cNvPr>
          <p:cNvSpPr>
            <a:spLocks noGrp="1"/>
          </p:cNvSpPr>
          <p:nvPr>
            <p:ph type="body" sz="quarter" idx="23"/>
          </p:nvPr>
        </p:nvSpPr>
        <p:spPr/>
        <p:txBody>
          <a:bodyPr/>
          <a:lstStyle/>
          <a:p>
            <a:r>
              <a:rPr lang="it-IT" dirty="0"/>
              <a:t>H-</a:t>
            </a:r>
            <a:r>
              <a:rPr lang="it-IT" dirty="0" err="1"/>
              <a:t>index</a:t>
            </a:r>
            <a:endParaRPr lang="it-IT" dirty="0"/>
          </a:p>
        </p:txBody>
      </p:sp>
      <p:sp>
        <p:nvSpPr>
          <p:cNvPr id="4" name="Segnaposto testo 3">
            <a:extLst>
              <a:ext uri="{FF2B5EF4-FFF2-40B4-BE49-F238E27FC236}">
                <a16:creationId xmlns:a16="http://schemas.microsoft.com/office/drawing/2014/main" id="{B1047DD5-6773-944B-9EE1-7B755789718A}"/>
              </a:ext>
            </a:extLst>
          </p:cNvPr>
          <p:cNvSpPr>
            <a:spLocks noGrp="1"/>
          </p:cNvSpPr>
          <p:nvPr>
            <p:ph type="body" sz="quarter" idx="24"/>
          </p:nvPr>
        </p:nvSpPr>
        <p:spPr/>
        <p:txBody>
          <a:bodyPr/>
          <a:lstStyle/>
          <a:p>
            <a:r>
              <a:rPr lang="it-IT" dirty="0"/>
              <a:t>Impact </a:t>
            </a:r>
            <a:r>
              <a:rPr lang="it-IT" dirty="0" err="1"/>
              <a:t>Factor</a:t>
            </a:r>
            <a:endParaRPr lang="it-IT" dirty="0"/>
          </a:p>
        </p:txBody>
      </p:sp>
      <p:sp>
        <p:nvSpPr>
          <p:cNvPr id="5" name="Segnaposto testo 4">
            <a:extLst>
              <a:ext uri="{FF2B5EF4-FFF2-40B4-BE49-F238E27FC236}">
                <a16:creationId xmlns:a16="http://schemas.microsoft.com/office/drawing/2014/main" id="{EECAFF0F-73B1-7D46-9044-47682F5F30A8}"/>
              </a:ext>
            </a:extLst>
          </p:cNvPr>
          <p:cNvSpPr>
            <a:spLocks noGrp="1"/>
          </p:cNvSpPr>
          <p:nvPr>
            <p:ph type="body" sz="quarter" idx="25"/>
          </p:nvPr>
        </p:nvSpPr>
        <p:spPr/>
        <p:txBody>
          <a:bodyPr anchor="t"/>
          <a:lstStyle/>
          <a:p>
            <a:r>
              <a:rPr lang="it-IT" dirty="0"/>
              <a:t>For a </a:t>
            </a:r>
            <a:r>
              <a:rPr lang="it-IT" dirty="0" err="1"/>
              <a:t>given</a:t>
            </a:r>
            <a:r>
              <a:rPr lang="it-IT" dirty="0"/>
              <a:t> </a:t>
            </a:r>
            <a:r>
              <a:rPr lang="it-IT" dirty="0" err="1"/>
              <a:t>year</a:t>
            </a:r>
            <a:r>
              <a:rPr lang="it-IT" dirty="0"/>
              <a:t> </a:t>
            </a:r>
            <a:r>
              <a:rPr lang="it-IT" i="1" dirty="0"/>
              <a:t>y</a:t>
            </a:r>
            <a:r>
              <a:rPr lang="it-IT" dirty="0"/>
              <a:t>, the </a:t>
            </a:r>
            <a:r>
              <a:rPr lang="it-IT" dirty="0" err="1"/>
              <a:t>specific</a:t>
            </a:r>
            <a:r>
              <a:rPr lang="it-IT" dirty="0"/>
              <a:t> </a:t>
            </a:r>
            <a:r>
              <a:rPr lang="it-IT" b="1" dirty="0"/>
              <a:t>journal</a:t>
            </a:r>
            <a:r>
              <a:rPr lang="it-IT" dirty="0"/>
              <a:t> Impact </a:t>
            </a:r>
            <a:r>
              <a:rPr lang="it-IT" dirty="0" err="1"/>
              <a:t>Factor</a:t>
            </a:r>
            <a:r>
              <a:rPr lang="it-IT" dirty="0"/>
              <a:t> </a:t>
            </a:r>
            <a:r>
              <a:rPr lang="it-IT" dirty="0" err="1"/>
              <a:t>is</a:t>
            </a:r>
            <a:r>
              <a:rPr lang="it-IT" dirty="0"/>
              <a:t>:</a:t>
            </a:r>
          </a:p>
        </p:txBody>
      </p:sp>
      <p:pic>
        <p:nvPicPr>
          <p:cNvPr id="7" name="Immagine 6">
            <a:extLst>
              <a:ext uri="{FF2B5EF4-FFF2-40B4-BE49-F238E27FC236}">
                <a16:creationId xmlns:a16="http://schemas.microsoft.com/office/drawing/2014/main" id="{BAA95C00-71FA-4A4D-B232-986DA5BAD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895" y="5809931"/>
            <a:ext cx="6939733" cy="1470099"/>
          </a:xfrm>
          <a:prstGeom prst="rect">
            <a:avLst/>
          </a:prstGeom>
        </p:spPr>
      </p:pic>
    </p:spTree>
    <p:extLst>
      <p:ext uri="{BB962C8B-B14F-4D97-AF65-F5344CB8AC3E}">
        <p14:creationId xmlns:p14="http://schemas.microsoft.com/office/powerpoint/2010/main" val="236471814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C06B9D7-08B8-6446-ABE6-539078527604}"/>
              </a:ext>
            </a:extLst>
          </p:cNvPr>
          <p:cNvSpPr>
            <a:spLocks noGrp="1"/>
          </p:cNvSpPr>
          <p:nvPr>
            <p:ph type="body" sz="quarter" idx="11"/>
          </p:nvPr>
        </p:nvSpPr>
        <p:spPr>
          <a:xfrm>
            <a:off x="723899" y="1721769"/>
            <a:ext cx="13517717" cy="6112925"/>
          </a:xfrm>
        </p:spPr>
        <p:txBody>
          <a:bodyPr>
            <a:normAutofit fontScale="85000" lnSpcReduction="20000"/>
          </a:bodyPr>
          <a:lstStyle/>
          <a:p>
            <a:r>
              <a:rPr lang="it-IT" b="0" dirty="0" err="1"/>
              <a:t>Early</a:t>
            </a:r>
            <a:r>
              <a:rPr lang="it-IT" b="0" dirty="0"/>
              <a:t> career </a:t>
            </a:r>
            <a:r>
              <a:rPr lang="it-IT" b="0" dirty="0" err="1"/>
              <a:t>researchers</a:t>
            </a:r>
            <a:r>
              <a:rPr lang="it-IT" b="0" dirty="0"/>
              <a:t> are </a:t>
            </a:r>
            <a:r>
              <a:rPr lang="it-IT" b="0" dirty="0" err="1"/>
              <a:t>penalised</a:t>
            </a:r>
            <a:endParaRPr lang="it-IT" b="0" dirty="0"/>
          </a:p>
          <a:p>
            <a:r>
              <a:rPr lang="it-IT" b="0" dirty="0"/>
              <a:t>The </a:t>
            </a:r>
            <a:r>
              <a:rPr lang="it-IT" b="0" dirty="0" err="1"/>
              <a:t>citation</a:t>
            </a:r>
            <a:r>
              <a:rPr lang="it-IT" b="0" dirty="0"/>
              <a:t> </a:t>
            </a:r>
            <a:r>
              <a:rPr lang="it-IT" b="0" dirty="0" err="1"/>
              <a:t>context</a:t>
            </a:r>
            <a:r>
              <a:rPr lang="it-IT" b="0" dirty="0"/>
              <a:t> </a:t>
            </a:r>
            <a:r>
              <a:rPr lang="it-IT" b="0" dirty="0" err="1"/>
              <a:t>is</a:t>
            </a:r>
            <a:r>
              <a:rPr lang="it-IT" b="0" dirty="0"/>
              <a:t> </a:t>
            </a:r>
            <a:r>
              <a:rPr lang="it-IT" b="0" dirty="0" err="1"/>
              <a:t>not</a:t>
            </a:r>
            <a:r>
              <a:rPr lang="it-IT" b="0" dirty="0"/>
              <a:t> </a:t>
            </a:r>
            <a:r>
              <a:rPr lang="it-IT" b="0" dirty="0" err="1"/>
              <a:t>considered</a:t>
            </a:r>
            <a:r>
              <a:rPr lang="it-IT" b="0" dirty="0"/>
              <a:t> (</a:t>
            </a:r>
            <a:r>
              <a:rPr lang="it-IT" b="0" dirty="0" err="1"/>
              <a:t>eg</a:t>
            </a:r>
            <a:r>
              <a:rPr lang="it-IT" b="0" dirty="0"/>
              <a:t>. Negative </a:t>
            </a:r>
            <a:r>
              <a:rPr lang="it-IT" b="0" dirty="0" err="1"/>
              <a:t>citation</a:t>
            </a:r>
            <a:r>
              <a:rPr lang="it-IT" b="0" dirty="0"/>
              <a:t>) </a:t>
            </a:r>
          </a:p>
          <a:p>
            <a:r>
              <a:rPr lang="it-IT" b="0" dirty="0" err="1"/>
              <a:t>They</a:t>
            </a:r>
            <a:r>
              <a:rPr lang="it-IT" b="0" dirty="0"/>
              <a:t> are </a:t>
            </a:r>
            <a:r>
              <a:rPr lang="it-IT" b="0" dirty="0" err="1"/>
              <a:t>influenced</a:t>
            </a:r>
            <a:r>
              <a:rPr lang="it-IT" b="0" dirty="0"/>
              <a:t> by the </a:t>
            </a:r>
            <a:r>
              <a:rPr lang="it-IT" b="0" dirty="0" err="1"/>
              <a:t>limitation</a:t>
            </a:r>
            <a:r>
              <a:rPr lang="it-IT" b="0" dirty="0"/>
              <a:t> of the </a:t>
            </a:r>
            <a:r>
              <a:rPr lang="it-IT" b="0" dirty="0" err="1"/>
              <a:t>citational</a:t>
            </a:r>
            <a:r>
              <a:rPr lang="it-IT" b="0" dirty="0"/>
              <a:t> </a:t>
            </a:r>
            <a:r>
              <a:rPr lang="it-IT" b="0" dirty="0" err="1"/>
              <a:t>databases</a:t>
            </a:r>
            <a:r>
              <a:rPr lang="it-IT" b="0" dirty="0"/>
              <a:t> (</a:t>
            </a:r>
            <a:r>
              <a:rPr lang="it-IT" b="0" dirty="0" err="1"/>
              <a:t>which</a:t>
            </a:r>
            <a:r>
              <a:rPr lang="it-IT" b="0" dirty="0"/>
              <a:t> are </a:t>
            </a:r>
            <a:r>
              <a:rPr lang="it-IT" b="0" dirty="0" err="1"/>
              <a:t>all</a:t>
            </a:r>
            <a:r>
              <a:rPr lang="it-IT" b="0" dirty="0"/>
              <a:t> </a:t>
            </a:r>
            <a:r>
              <a:rPr lang="it-IT" b="0" dirty="0" err="1"/>
              <a:t>owned</a:t>
            </a:r>
            <a:r>
              <a:rPr lang="it-IT" b="0" dirty="0"/>
              <a:t> by big </a:t>
            </a:r>
            <a:r>
              <a:rPr lang="it-IT" b="0" dirty="0" err="1"/>
              <a:t>scientific</a:t>
            </a:r>
            <a:r>
              <a:rPr lang="it-IT" b="0" dirty="0"/>
              <a:t> </a:t>
            </a:r>
            <a:r>
              <a:rPr lang="it-IT" b="0" dirty="0" err="1"/>
              <a:t>publishers</a:t>
            </a:r>
            <a:r>
              <a:rPr lang="it-IT" b="0" dirty="0"/>
              <a:t>)</a:t>
            </a:r>
          </a:p>
          <a:p>
            <a:r>
              <a:rPr lang="it-IT" b="0" dirty="0" err="1"/>
              <a:t>It</a:t>
            </a:r>
            <a:r>
              <a:rPr lang="it-IT" b="0" dirty="0"/>
              <a:t> can be </a:t>
            </a:r>
            <a:r>
              <a:rPr lang="it-IT" b="0" dirty="0" err="1"/>
              <a:t>manipulated</a:t>
            </a:r>
            <a:r>
              <a:rPr lang="it-IT" b="0" dirty="0"/>
              <a:t> by </a:t>
            </a:r>
            <a:r>
              <a:rPr lang="it-IT" b="0" dirty="0" err="1"/>
              <a:t>both</a:t>
            </a:r>
            <a:r>
              <a:rPr lang="it-IT" b="0" dirty="0"/>
              <a:t> </a:t>
            </a:r>
            <a:r>
              <a:rPr lang="it-IT" b="0" dirty="0" err="1"/>
              <a:t>authors</a:t>
            </a:r>
            <a:r>
              <a:rPr lang="it-IT" b="0" dirty="0"/>
              <a:t> and </a:t>
            </a:r>
            <a:r>
              <a:rPr lang="it-IT" b="0" dirty="0" err="1"/>
              <a:t>reviewers</a:t>
            </a:r>
            <a:r>
              <a:rPr lang="it-IT" b="0" dirty="0"/>
              <a:t> (self and cross </a:t>
            </a:r>
            <a:r>
              <a:rPr lang="it-IT" b="0" dirty="0" err="1"/>
              <a:t>citations</a:t>
            </a:r>
            <a:r>
              <a:rPr lang="it-IT" b="0" dirty="0"/>
              <a:t>)</a:t>
            </a:r>
          </a:p>
          <a:p>
            <a:r>
              <a:rPr lang="it-IT" b="0" dirty="0" err="1"/>
              <a:t>It</a:t>
            </a:r>
            <a:r>
              <a:rPr lang="it-IT" b="0" dirty="0"/>
              <a:t> </a:t>
            </a:r>
            <a:r>
              <a:rPr lang="it-IT" b="0" dirty="0" err="1"/>
              <a:t>does</a:t>
            </a:r>
            <a:r>
              <a:rPr lang="it-IT" b="0" dirty="0"/>
              <a:t> </a:t>
            </a:r>
            <a:r>
              <a:rPr lang="it-IT" b="0" dirty="0" err="1"/>
              <a:t>not</a:t>
            </a:r>
            <a:r>
              <a:rPr lang="it-IT" b="0" dirty="0"/>
              <a:t> take </a:t>
            </a:r>
            <a:r>
              <a:rPr lang="it-IT" b="0" dirty="0" err="1"/>
              <a:t>into</a:t>
            </a:r>
            <a:r>
              <a:rPr lang="it-IT" b="0" dirty="0"/>
              <a:t> account the </a:t>
            </a:r>
            <a:r>
              <a:rPr lang="it-IT" b="0" dirty="0" err="1"/>
              <a:t>number</a:t>
            </a:r>
            <a:r>
              <a:rPr lang="it-IT" b="0" dirty="0"/>
              <a:t> of </a:t>
            </a:r>
            <a:r>
              <a:rPr lang="it-IT" b="0" dirty="0" err="1"/>
              <a:t>authors</a:t>
            </a:r>
            <a:r>
              <a:rPr lang="it-IT" b="0" dirty="0"/>
              <a:t> in a </a:t>
            </a:r>
            <a:r>
              <a:rPr lang="it-IT" b="0" dirty="0" err="1"/>
              <a:t>paper</a:t>
            </a:r>
            <a:r>
              <a:rPr lang="it-IT" b="0" dirty="0"/>
              <a:t> and </a:t>
            </a:r>
            <a:r>
              <a:rPr lang="it-IT" b="0" dirty="0" err="1"/>
              <a:t>their</a:t>
            </a:r>
            <a:r>
              <a:rPr lang="it-IT" b="0" dirty="0"/>
              <a:t> </a:t>
            </a:r>
            <a:r>
              <a:rPr lang="it-IT" b="0" dirty="0" err="1"/>
              <a:t>contribution</a:t>
            </a:r>
            <a:r>
              <a:rPr lang="it-IT" b="0" dirty="0"/>
              <a:t> </a:t>
            </a:r>
            <a:r>
              <a:rPr lang="it-IT" b="0" dirty="0" err="1"/>
              <a:t>given</a:t>
            </a:r>
            <a:endParaRPr lang="it-IT" b="0" dirty="0"/>
          </a:p>
          <a:p>
            <a:r>
              <a:rPr lang="it-IT" b="0" dirty="0" err="1"/>
              <a:t>It</a:t>
            </a:r>
            <a:r>
              <a:rPr lang="it-IT" b="0" dirty="0"/>
              <a:t> </a:t>
            </a:r>
            <a:r>
              <a:rPr lang="it-IT" b="0" dirty="0" err="1"/>
              <a:t>does</a:t>
            </a:r>
            <a:r>
              <a:rPr lang="it-IT" b="0" dirty="0"/>
              <a:t> </a:t>
            </a:r>
            <a:r>
              <a:rPr lang="it-IT" b="0" dirty="0" err="1"/>
              <a:t>not</a:t>
            </a:r>
            <a:r>
              <a:rPr lang="it-IT" b="0" dirty="0"/>
              <a:t> take </a:t>
            </a:r>
            <a:r>
              <a:rPr lang="it-IT" b="0" dirty="0" err="1"/>
              <a:t>into</a:t>
            </a:r>
            <a:r>
              <a:rPr lang="it-IT" b="0" dirty="0"/>
              <a:t> account </a:t>
            </a:r>
            <a:r>
              <a:rPr lang="it-IT" b="0" dirty="0" err="1"/>
              <a:t>research</a:t>
            </a:r>
            <a:r>
              <a:rPr lang="it-IT" b="0" dirty="0"/>
              <a:t> </a:t>
            </a:r>
            <a:r>
              <a:rPr lang="it-IT" b="0" dirty="0" err="1"/>
              <a:t>multidisciplinarity</a:t>
            </a:r>
            <a:r>
              <a:rPr lang="it-IT" b="0" dirty="0"/>
              <a:t> </a:t>
            </a:r>
          </a:p>
          <a:p>
            <a:r>
              <a:rPr lang="it-IT" b="0" dirty="0" err="1"/>
              <a:t>It</a:t>
            </a:r>
            <a:r>
              <a:rPr lang="it-IT" b="0" dirty="0"/>
              <a:t> </a:t>
            </a:r>
            <a:r>
              <a:rPr lang="it-IT" b="0" dirty="0" err="1"/>
              <a:t>does</a:t>
            </a:r>
            <a:r>
              <a:rPr lang="it-IT" b="0" dirty="0"/>
              <a:t> </a:t>
            </a:r>
            <a:r>
              <a:rPr lang="it-IT" b="0" dirty="0" err="1"/>
              <a:t>not</a:t>
            </a:r>
            <a:r>
              <a:rPr lang="it-IT" b="0" dirty="0"/>
              <a:t> facilitate science </a:t>
            </a:r>
            <a:r>
              <a:rPr lang="it-IT" b="0" dirty="0" err="1"/>
              <a:t>freedom</a:t>
            </a:r>
            <a:r>
              <a:rPr lang="it-IT" b="0" dirty="0"/>
              <a:t>.</a:t>
            </a:r>
          </a:p>
        </p:txBody>
      </p:sp>
      <p:sp>
        <p:nvSpPr>
          <p:cNvPr id="3" name="Segnaposto testo 2">
            <a:extLst>
              <a:ext uri="{FF2B5EF4-FFF2-40B4-BE49-F238E27FC236}">
                <a16:creationId xmlns:a16="http://schemas.microsoft.com/office/drawing/2014/main" id="{10EA10EC-30B0-7644-89FD-0094202108A4}"/>
              </a:ext>
            </a:extLst>
          </p:cNvPr>
          <p:cNvSpPr>
            <a:spLocks noGrp="1"/>
          </p:cNvSpPr>
          <p:nvPr>
            <p:ph type="body" sz="quarter" idx="21"/>
          </p:nvPr>
        </p:nvSpPr>
        <p:spPr/>
        <p:txBody>
          <a:bodyPr>
            <a:normAutofit/>
          </a:bodyPr>
          <a:lstStyle/>
          <a:p>
            <a:r>
              <a:rPr lang="it-IT" dirty="0" err="1"/>
              <a:t>Citation</a:t>
            </a:r>
            <a:r>
              <a:rPr lang="it-IT" dirty="0"/>
              <a:t> </a:t>
            </a:r>
            <a:r>
              <a:rPr lang="it-IT" dirty="0" err="1"/>
              <a:t>based</a:t>
            </a:r>
            <a:r>
              <a:rPr lang="it-IT" dirty="0"/>
              <a:t> </a:t>
            </a:r>
            <a:r>
              <a:rPr lang="it-IT" dirty="0" err="1"/>
              <a:t>indexes</a:t>
            </a:r>
            <a:r>
              <a:rPr lang="it-IT" dirty="0"/>
              <a:t> </a:t>
            </a:r>
            <a:r>
              <a:rPr lang="it-IT" dirty="0" err="1"/>
              <a:t>criticism</a:t>
            </a:r>
            <a:endParaRPr lang="it-IT" dirty="0"/>
          </a:p>
        </p:txBody>
      </p:sp>
      <p:sp>
        <p:nvSpPr>
          <p:cNvPr id="5" name="Rettangolo 4">
            <a:extLst>
              <a:ext uri="{FF2B5EF4-FFF2-40B4-BE49-F238E27FC236}">
                <a16:creationId xmlns:a16="http://schemas.microsoft.com/office/drawing/2014/main" id="{69607FC4-6C2F-614C-A2B0-E83E12B6C7AF}"/>
              </a:ext>
            </a:extLst>
          </p:cNvPr>
          <p:cNvSpPr/>
          <p:nvPr/>
        </p:nvSpPr>
        <p:spPr>
          <a:xfrm>
            <a:off x="8658853" y="7507471"/>
            <a:ext cx="7342910" cy="954107"/>
          </a:xfrm>
          <a:prstGeom prst="rect">
            <a:avLst/>
          </a:prstGeom>
        </p:spPr>
        <p:txBody>
          <a:bodyPr wrap="square">
            <a:spAutoFit/>
          </a:bodyPr>
          <a:lstStyle/>
          <a:p>
            <a:pPr algn="l"/>
            <a:r>
              <a:rPr lang="it-IT" sz="1400" dirty="0"/>
              <a:t>DORA, 2013, </a:t>
            </a:r>
            <a:r>
              <a:rPr lang="it-IT" sz="1400" dirty="0">
                <a:hlinkClick r:id="rId2"/>
              </a:rPr>
              <a:t>https://sfdora.org/read/</a:t>
            </a:r>
            <a:r>
              <a:rPr lang="it-IT" sz="1400" dirty="0"/>
              <a:t>   </a:t>
            </a:r>
          </a:p>
          <a:p>
            <a:pPr algn="l"/>
            <a:r>
              <a:rPr lang="it-IT" sz="1400" dirty="0" err="1"/>
              <a:t>McKiernan</a:t>
            </a:r>
            <a:r>
              <a:rPr lang="it-IT" sz="1400" dirty="0"/>
              <a:t>, et al, 2019. </a:t>
            </a:r>
            <a:r>
              <a:rPr lang="it-IT" sz="1400" dirty="0">
                <a:hlinkClick r:id="rId3"/>
              </a:rPr>
              <a:t>https://elifesciences.org/articles/47338</a:t>
            </a:r>
            <a:r>
              <a:rPr lang="it-IT" sz="1400" dirty="0"/>
              <a:t>  </a:t>
            </a:r>
          </a:p>
          <a:p>
            <a:pPr algn="l"/>
            <a:r>
              <a:rPr lang="it-IT" sz="1400" dirty="0" err="1"/>
              <a:t>Niles</a:t>
            </a:r>
            <a:r>
              <a:rPr lang="it-IT" sz="1400" dirty="0"/>
              <a:t>, et al, 2019. </a:t>
            </a:r>
            <a:r>
              <a:rPr lang="it-IT" sz="1400" dirty="0">
                <a:hlinkClick r:id="rId4"/>
              </a:rPr>
              <a:t>https://www.biorxiv.org/content/10.1101/706622v1</a:t>
            </a:r>
            <a:endParaRPr lang="it-IT" sz="1400" dirty="0"/>
          </a:p>
          <a:p>
            <a:pPr algn="l"/>
            <a:r>
              <a:rPr lang="it-IT" sz="1400" dirty="0"/>
              <a:t>Alder, et al, 2008. </a:t>
            </a:r>
            <a:r>
              <a:rPr lang="it-IT" sz="1400" dirty="0">
                <a:hlinkClick r:id="rId5"/>
              </a:rPr>
              <a:t>https://www.mathunion.org/fileadmin/IMU/Report/CitationStatistics.pdf</a:t>
            </a:r>
            <a:r>
              <a:rPr lang="it-IT" sz="1400" dirty="0"/>
              <a:t>  </a:t>
            </a:r>
          </a:p>
        </p:txBody>
      </p:sp>
    </p:spTree>
    <p:extLst>
      <p:ext uri="{BB962C8B-B14F-4D97-AF65-F5344CB8AC3E}">
        <p14:creationId xmlns:p14="http://schemas.microsoft.com/office/powerpoint/2010/main" val="40472547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8AC5D412-F27D-B542-950A-74C8A2962D3C}"/>
              </a:ext>
            </a:extLst>
          </p:cNvPr>
          <p:cNvSpPr>
            <a:spLocks noGrp="1"/>
          </p:cNvSpPr>
          <p:nvPr>
            <p:ph type="body" sz="quarter" idx="24"/>
          </p:nvPr>
        </p:nvSpPr>
        <p:spPr>
          <a:xfrm>
            <a:off x="1240407" y="4918733"/>
            <a:ext cx="3119156" cy="2784392"/>
          </a:xfrm>
        </p:spPr>
        <p:txBody>
          <a:bodyPr>
            <a:normAutofit/>
          </a:bodyPr>
          <a:lstStyle/>
          <a:p>
            <a:r>
              <a:rPr lang="it-IT" dirty="0" err="1"/>
              <a:t>Introduction</a:t>
            </a:r>
            <a:r>
              <a:rPr lang="it-IT" dirty="0"/>
              <a:t> and </a:t>
            </a:r>
            <a:r>
              <a:rPr lang="it-IT" dirty="0" err="1"/>
              <a:t>motivations</a:t>
            </a:r>
            <a:endParaRPr lang="it-IT" dirty="0"/>
          </a:p>
        </p:txBody>
      </p:sp>
      <p:sp>
        <p:nvSpPr>
          <p:cNvPr id="5" name="Segnaposto testo 4">
            <a:extLst>
              <a:ext uri="{FF2B5EF4-FFF2-40B4-BE49-F238E27FC236}">
                <a16:creationId xmlns:a16="http://schemas.microsoft.com/office/drawing/2014/main" id="{6FD68114-472E-6C41-AC16-142C9AF01B20}"/>
              </a:ext>
            </a:extLst>
          </p:cNvPr>
          <p:cNvSpPr>
            <a:spLocks noGrp="1"/>
          </p:cNvSpPr>
          <p:nvPr>
            <p:ph type="body" sz="quarter" idx="26"/>
          </p:nvPr>
        </p:nvSpPr>
        <p:spPr>
          <a:xfrm>
            <a:off x="4759520" y="4918733"/>
            <a:ext cx="3167530" cy="2784392"/>
          </a:xfrm>
        </p:spPr>
        <p:txBody>
          <a:bodyPr>
            <a:normAutofit lnSpcReduction="10000"/>
          </a:bodyPr>
          <a:lstStyle/>
          <a:p>
            <a:r>
              <a:rPr lang="it-IT" dirty="0"/>
              <a:t>Open Access to Publications, Open Data and FAIR Data, Open Software and FAIR software</a:t>
            </a:r>
            <a:endParaRPr lang="it-IT" b="0" dirty="0"/>
          </a:p>
        </p:txBody>
      </p:sp>
      <p:sp>
        <p:nvSpPr>
          <p:cNvPr id="7" name="Segnaposto testo 6">
            <a:extLst>
              <a:ext uri="{FF2B5EF4-FFF2-40B4-BE49-F238E27FC236}">
                <a16:creationId xmlns:a16="http://schemas.microsoft.com/office/drawing/2014/main" id="{B9FEEE87-38E3-FA45-8FF5-B60B1F577FA0}"/>
              </a:ext>
            </a:extLst>
          </p:cNvPr>
          <p:cNvSpPr>
            <a:spLocks noGrp="1"/>
          </p:cNvSpPr>
          <p:nvPr>
            <p:ph type="body" sz="quarter" idx="28"/>
          </p:nvPr>
        </p:nvSpPr>
        <p:spPr>
          <a:xfrm>
            <a:off x="8331081" y="4918733"/>
            <a:ext cx="3167530" cy="2784392"/>
          </a:xfrm>
        </p:spPr>
        <p:txBody>
          <a:bodyPr/>
          <a:lstStyle/>
          <a:p>
            <a:r>
              <a:rPr lang="it-IT" dirty="0" err="1"/>
              <a:t>Research</a:t>
            </a:r>
            <a:r>
              <a:rPr lang="it-IT" dirty="0"/>
              <a:t> Data Management and Data Management Plan</a:t>
            </a:r>
            <a:endParaRPr lang="it-IT" b="0" dirty="0"/>
          </a:p>
        </p:txBody>
      </p:sp>
      <p:sp>
        <p:nvSpPr>
          <p:cNvPr id="9" name="Segnaposto testo 8">
            <a:extLst>
              <a:ext uri="{FF2B5EF4-FFF2-40B4-BE49-F238E27FC236}">
                <a16:creationId xmlns:a16="http://schemas.microsoft.com/office/drawing/2014/main" id="{5C4DA343-8C81-D84E-8F73-48E57B813D4D}"/>
              </a:ext>
            </a:extLst>
          </p:cNvPr>
          <p:cNvSpPr>
            <a:spLocks noGrp="1"/>
          </p:cNvSpPr>
          <p:nvPr>
            <p:ph type="body" sz="quarter" idx="30"/>
          </p:nvPr>
        </p:nvSpPr>
        <p:spPr>
          <a:xfrm>
            <a:off x="11842940" y="4918733"/>
            <a:ext cx="3167530" cy="2784392"/>
          </a:xfrm>
        </p:spPr>
        <p:txBody>
          <a:bodyPr/>
          <a:lstStyle/>
          <a:p>
            <a:r>
              <a:rPr lang="it-IT" dirty="0" err="1"/>
              <a:t>Hands</a:t>
            </a:r>
            <a:r>
              <a:rPr lang="it-IT" dirty="0"/>
              <a:t> on </a:t>
            </a:r>
            <a:r>
              <a:rPr lang="it-IT" dirty="0" err="1"/>
              <a:t>lesson</a:t>
            </a:r>
            <a:r>
              <a:rPr lang="it-IT" dirty="0"/>
              <a:t> to </a:t>
            </a:r>
            <a:r>
              <a:rPr lang="it-IT" dirty="0" err="1"/>
              <a:t>get</a:t>
            </a:r>
            <a:r>
              <a:rPr lang="it-IT" dirty="0"/>
              <a:t> to </a:t>
            </a:r>
            <a:r>
              <a:rPr lang="it-IT" dirty="0" err="1"/>
              <a:t>know</a:t>
            </a:r>
            <a:r>
              <a:rPr lang="it-IT" dirty="0"/>
              <a:t> the </a:t>
            </a:r>
            <a:r>
              <a:rPr lang="it-IT" dirty="0" err="1"/>
              <a:t>tools</a:t>
            </a:r>
            <a:endParaRPr lang="it-IT" b="0" dirty="0"/>
          </a:p>
        </p:txBody>
      </p:sp>
      <p:sp>
        <p:nvSpPr>
          <p:cNvPr id="14" name="Segnaposto testo 13">
            <a:extLst>
              <a:ext uri="{FF2B5EF4-FFF2-40B4-BE49-F238E27FC236}">
                <a16:creationId xmlns:a16="http://schemas.microsoft.com/office/drawing/2014/main" id="{4647C5E2-FBA0-1D48-AD4F-31B267960559}"/>
              </a:ext>
            </a:extLst>
          </p:cNvPr>
          <p:cNvSpPr>
            <a:spLocks noGrp="1"/>
          </p:cNvSpPr>
          <p:nvPr>
            <p:ph type="body" sz="quarter" idx="10"/>
          </p:nvPr>
        </p:nvSpPr>
        <p:spPr/>
        <p:txBody>
          <a:bodyPr/>
          <a:lstStyle/>
          <a:p>
            <a:r>
              <a:rPr lang="it-IT" dirty="0"/>
              <a:t>Course </a:t>
            </a:r>
            <a:r>
              <a:rPr lang="it-IT" dirty="0" err="1"/>
              <a:t>outline</a:t>
            </a:r>
            <a:endParaRPr lang="it-IT" dirty="0"/>
          </a:p>
        </p:txBody>
      </p:sp>
      <p:sp>
        <p:nvSpPr>
          <p:cNvPr id="22" name="CasellaDiTesto 21">
            <a:extLst>
              <a:ext uri="{FF2B5EF4-FFF2-40B4-BE49-F238E27FC236}">
                <a16:creationId xmlns:a16="http://schemas.microsoft.com/office/drawing/2014/main" id="{DF0CDCFE-7C66-EF43-A3D1-E1415CFAF391}"/>
              </a:ext>
            </a:extLst>
          </p:cNvPr>
          <p:cNvSpPr txBox="1">
            <a:spLocks noChangeAspect="1"/>
          </p:cNvSpPr>
          <p:nvPr/>
        </p:nvSpPr>
        <p:spPr>
          <a:xfrm>
            <a:off x="1662546" y="2289616"/>
            <a:ext cx="2268000" cy="2268000"/>
          </a:xfrm>
          <a:prstGeom prst="ellipse">
            <a:avLst/>
          </a:prstGeom>
          <a:solidFill>
            <a:schemeClr val="accent2">
              <a:lumMod val="20000"/>
              <a:lumOff val="80000"/>
            </a:schemeClr>
          </a:solidFill>
          <a:ln w="57150" cap="flat">
            <a:solidFill>
              <a:schemeClr val="accent2">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it-IT" sz="4400" b="1" i="0" u="none" strike="noStrike" cap="none" spc="0" normalizeH="0" baseline="0" dirty="0" err="1">
                <a:ln>
                  <a:noFill/>
                </a:ln>
                <a:solidFill>
                  <a:srgbClr val="000000"/>
                </a:solidFill>
                <a:effectLst/>
                <a:uFillTx/>
                <a:latin typeface="+mn-lt"/>
                <a:ea typeface="+mn-ea"/>
                <a:cs typeface="+mn-cs"/>
                <a:sym typeface="Helvetica Light"/>
              </a:rPr>
              <a:t>Dec</a:t>
            </a:r>
            <a:r>
              <a:rPr kumimoji="0" lang="it-IT" sz="4400" b="1" i="0" u="none" strike="noStrike" cap="none" spc="0" normalizeH="0" baseline="0" dirty="0">
                <a:ln>
                  <a:noFill/>
                </a:ln>
                <a:solidFill>
                  <a:srgbClr val="000000"/>
                </a:solidFill>
                <a:effectLst/>
                <a:uFillTx/>
                <a:latin typeface="+mn-lt"/>
                <a:ea typeface="+mn-ea"/>
                <a:cs typeface="+mn-cs"/>
                <a:sym typeface="Helvetica Light"/>
              </a:rPr>
              <a:t> </a:t>
            </a:r>
          </a:p>
          <a:p>
            <a:pPr marL="0" marR="0" indent="0" algn="ctr" defTabSz="547687" rtl="0" fontAlgn="auto" latinLnBrk="0" hangingPunct="0">
              <a:lnSpc>
                <a:spcPct val="100000"/>
              </a:lnSpc>
              <a:spcBef>
                <a:spcPts val="0"/>
              </a:spcBef>
              <a:spcAft>
                <a:spcPts val="0"/>
              </a:spcAft>
              <a:buClrTx/>
              <a:buSzTx/>
              <a:buFontTx/>
              <a:buNone/>
              <a:tabLst/>
            </a:pPr>
            <a:r>
              <a:rPr lang="it-IT" sz="4400" b="1" dirty="0"/>
              <a:t>2</a:t>
            </a:r>
            <a:endParaRPr kumimoji="0" lang="it-IT" sz="4400" b="1" i="0" u="none" strike="noStrike" cap="none" spc="0" normalizeH="0" baseline="0" dirty="0">
              <a:ln>
                <a:noFill/>
              </a:ln>
              <a:solidFill>
                <a:srgbClr val="000000"/>
              </a:solidFill>
              <a:effectLst/>
              <a:uFillTx/>
              <a:latin typeface="+mn-lt"/>
              <a:ea typeface="+mn-ea"/>
              <a:cs typeface="+mn-cs"/>
              <a:sym typeface="Helvetica Light"/>
            </a:endParaRPr>
          </a:p>
        </p:txBody>
      </p:sp>
      <p:sp>
        <p:nvSpPr>
          <p:cNvPr id="23" name="CasellaDiTesto 22">
            <a:extLst>
              <a:ext uri="{FF2B5EF4-FFF2-40B4-BE49-F238E27FC236}">
                <a16:creationId xmlns:a16="http://schemas.microsoft.com/office/drawing/2014/main" id="{5058DDD1-59F2-E945-A367-BF09942DF6F2}"/>
              </a:ext>
            </a:extLst>
          </p:cNvPr>
          <p:cNvSpPr txBox="1">
            <a:spLocks noChangeAspect="1"/>
          </p:cNvSpPr>
          <p:nvPr/>
        </p:nvSpPr>
        <p:spPr>
          <a:xfrm>
            <a:off x="5209285" y="2289616"/>
            <a:ext cx="2268000" cy="2268000"/>
          </a:xfrm>
          <a:prstGeom prst="ellipse">
            <a:avLst/>
          </a:prstGeom>
          <a:solidFill>
            <a:schemeClr val="accent2">
              <a:lumMod val="40000"/>
              <a:lumOff val="60000"/>
            </a:schemeClr>
          </a:solidFill>
          <a:ln w="57150" cap="flat">
            <a:solidFill>
              <a:schemeClr val="accent2">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it-IT" sz="4400" b="1" i="0" u="none" strike="noStrike" cap="none" spc="0" normalizeH="0" baseline="0" dirty="0" err="1">
                <a:ln>
                  <a:noFill/>
                </a:ln>
                <a:solidFill>
                  <a:srgbClr val="000000"/>
                </a:solidFill>
                <a:effectLst/>
                <a:uFillTx/>
                <a:latin typeface="+mn-lt"/>
                <a:ea typeface="+mn-ea"/>
                <a:cs typeface="+mn-cs"/>
                <a:sym typeface="Helvetica Light"/>
              </a:rPr>
              <a:t>Dec</a:t>
            </a:r>
            <a:br>
              <a:rPr kumimoji="0" lang="it-IT" sz="4400" b="1" i="0" u="none" strike="noStrike" cap="none" spc="0" normalizeH="0" baseline="0" dirty="0">
                <a:ln>
                  <a:noFill/>
                </a:ln>
                <a:solidFill>
                  <a:srgbClr val="000000"/>
                </a:solidFill>
                <a:effectLst/>
                <a:uFillTx/>
                <a:latin typeface="+mn-lt"/>
                <a:ea typeface="+mn-ea"/>
                <a:cs typeface="+mn-cs"/>
                <a:sym typeface="Helvetica Light"/>
              </a:rPr>
            </a:br>
            <a:r>
              <a:rPr lang="it-IT" sz="4400" b="1" dirty="0"/>
              <a:t>4</a:t>
            </a:r>
            <a:endParaRPr kumimoji="0" lang="it-IT" sz="4400" b="1" i="0" u="none" strike="noStrike" cap="none" spc="0" normalizeH="0" baseline="0" dirty="0">
              <a:ln>
                <a:noFill/>
              </a:ln>
              <a:solidFill>
                <a:srgbClr val="000000"/>
              </a:solidFill>
              <a:effectLst/>
              <a:uFillTx/>
              <a:latin typeface="+mn-lt"/>
              <a:ea typeface="+mn-ea"/>
              <a:cs typeface="+mn-cs"/>
              <a:sym typeface="Helvetica Light"/>
            </a:endParaRPr>
          </a:p>
        </p:txBody>
      </p:sp>
      <p:sp>
        <p:nvSpPr>
          <p:cNvPr id="24" name="CasellaDiTesto 23">
            <a:extLst>
              <a:ext uri="{FF2B5EF4-FFF2-40B4-BE49-F238E27FC236}">
                <a16:creationId xmlns:a16="http://schemas.microsoft.com/office/drawing/2014/main" id="{9EBDEBE9-7ECC-5A4A-9975-FAF50E194413}"/>
              </a:ext>
            </a:extLst>
          </p:cNvPr>
          <p:cNvSpPr txBox="1">
            <a:spLocks noChangeAspect="1"/>
          </p:cNvSpPr>
          <p:nvPr/>
        </p:nvSpPr>
        <p:spPr>
          <a:xfrm>
            <a:off x="8780846" y="2289616"/>
            <a:ext cx="2268000" cy="2268000"/>
          </a:xfrm>
          <a:prstGeom prst="ellipse">
            <a:avLst/>
          </a:prstGeom>
          <a:solidFill>
            <a:schemeClr val="accent2">
              <a:lumMod val="60000"/>
              <a:lumOff val="40000"/>
            </a:schemeClr>
          </a:solidFill>
          <a:ln w="57150" cap="flat">
            <a:solidFill>
              <a:schemeClr val="accent2">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r>
              <a:rPr lang="it-IT" sz="4400" b="1" dirty="0" err="1">
                <a:solidFill>
                  <a:schemeClr val="tx1"/>
                </a:solidFill>
              </a:rPr>
              <a:t>Dec</a:t>
            </a:r>
            <a:br>
              <a:rPr lang="it-IT" sz="4400" b="1" dirty="0">
                <a:solidFill>
                  <a:schemeClr val="tx1"/>
                </a:solidFill>
              </a:rPr>
            </a:br>
            <a:r>
              <a:rPr lang="it-IT" sz="4400" b="1" dirty="0">
                <a:solidFill>
                  <a:schemeClr val="tx1"/>
                </a:solidFill>
              </a:rPr>
              <a:t>9</a:t>
            </a:r>
            <a:endParaRPr kumimoji="0" lang="it-IT" sz="4400" b="1" i="0" u="none" strike="noStrike" cap="none" spc="0" normalizeH="0" baseline="0" dirty="0">
              <a:ln>
                <a:noFill/>
              </a:ln>
              <a:solidFill>
                <a:schemeClr val="tx1"/>
              </a:solidFill>
              <a:effectLst/>
              <a:uFillTx/>
              <a:latin typeface="+mn-lt"/>
              <a:ea typeface="+mn-ea"/>
              <a:cs typeface="+mn-cs"/>
              <a:sym typeface="Helvetica Light"/>
            </a:endParaRPr>
          </a:p>
        </p:txBody>
      </p:sp>
      <p:sp>
        <p:nvSpPr>
          <p:cNvPr id="25" name="CasellaDiTesto 24">
            <a:extLst>
              <a:ext uri="{FF2B5EF4-FFF2-40B4-BE49-F238E27FC236}">
                <a16:creationId xmlns:a16="http://schemas.microsoft.com/office/drawing/2014/main" id="{35F93A7F-3260-164B-9B8F-2002CB810F43}"/>
              </a:ext>
            </a:extLst>
          </p:cNvPr>
          <p:cNvSpPr txBox="1">
            <a:spLocks noChangeAspect="1"/>
          </p:cNvSpPr>
          <p:nvPr/>
        </p:nvSpPr>
        <p:spPr>
          <a:xfrm>
            <a:off x="12292705" y="2289616"/>
            <a:ext cx="2268000" cy="2268000"/>
          </a:xfrm>
          <a:prstGeom prst="ellipse">
            <a:avLst/>
          </a:prstGeom>
          <a:solidFill>
            <a:schemeClr val="accent2">
              <a:lumMod val="75000"/>
            </a:schemeClr>
          </a:solidFill>
          <a:ln w="57150" cap="flat">
            <a:solidFill>
              <a:schemeClr val="accent2">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r>
              <a:rPr lang="it-IT" sz="4400" b="1" dirty="0" err="1">
                <a:solidFill>
                  <a:schemeClr val="bg1"/>
                </a:solidFill>
              </a:rPr>
              <a:t>Dec</a:t>
            </a:r>
            <a:br>
              <a:rPr lang="it-IT" sz="4400" b="1" dirty="0">
                <a:solidFill>
                  <a:schemeClr val="bg1"/>
                </a:solidFill>
              </a:rPr>
            </a:br>
            <a:r>
              <a:rPr lang="it-IT" sz="4400" b="1" dirty="0">
                <a:solidFill>
                  <a:schemeClr val="bg1"/>
                </a:solidFill>
              </a:rPr>
              <a:t>11</a:t>
            </a:r>
            <a:endParaRPr kumimoji="0" lang="it-IT" sz="4400" b="1" i="0" u="none" strike="noStrike" cap="none" spc="0" normalizeH="0" baseline="0" dirty="0">
              <a:ln>
                <a:noFill/>
              </a:ln>
              <a:solidFill>
                <a:schemeClr val="bg1"/>
              </a:solidFill>
              <a:effectLst/>
              <a:uFillTx/>
              <a:latin typeface="+mn-lt"/>
              <a:ea typeface="+mn-ea"/>
              <a:cs typeface="+mn-cs"/>
              <a:sym typeface="Helvetica Light"/>
            </a:endParaRPr>
          </a:p>
        </p:txBody>
      </p:sp>
    </p:spTree>
    <p:extLst>
      <p:ext uri="{BB962C8B-B14F-4D97-AF65-F5344CB8AC3E}">
        <p14:creationId xmlns:p14="http://schemas.microsoft.com/office/powerpoint/2010/main" val="140953550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8124DC2B-E36F-844C-936E-E99C07F5D272}"/>
              </a:ext>
            </a:extLst>
          </p:cNvPr>
          <p:cNvSpPr>
            <a:spLocks noGrp="1"/>
          </p:cNvSpPr>
          <p:nvPr>
            <p:ph type="body" sz="quarter" idx="10"/>
          </p:nvPr>
        </p:nvSpPr>
        <p:spPr/>
        <p:txBody>
          <a:bodyPr>
            <a:normAutofit/>
          </a:bodyPr>
          <a:lstStyle/>
          <a:p>
            <a:r>
              <a:rPr lang="it-IT" sz="11500" dirty="0" err="1"/>
              <a:t>What</a:t>
            </a:r>
            <a:r>
              <a:rPr lang="it-IT" sz="11500" dirty="0"/>
              <a:t> are </a:t>
            </a:r>
            <a:r>
              <a:rPr lang="it-IT" sz="11500" dirty="0" err="1"/>
              <a:t>we</a:t>
            </a:r>
            <a:r>
              <a:rPr lang="it-IT" sz="11500" dirty="0"/>
              <a:t> </a:t>
            </a:r>
            <a:r>
              <a:rPr lang="it-IT" sz="11500" dirty="0" err="1"/>
              <a:t>evaluating</a:t>
            </a:r>
            <a:r>
              <a:rPr lang="it-IT" sz="11500" dirty="0"/>
              <a:t>?</a:t>
            </a:r>
          </a:p>
        </p:txBody>
      </p:sp>
    </p:spTree>
    <p:extLst>
      <p:ext uri="{BB962C8B-B14F-4D97-AF65-F5344CB8AC3E}">
        <p14:creationId xmlns:p14="http://schemas.microsoft.com/office/powerpoint/2010/main" val="301554909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5FA76A2A-A4CF-5A4F-9F7B-2574044620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6353" y="1438937"/>
            <a:ext cx="12983294" cy="7300676"/>
          </a:xfrm>
          <a:prstGeom prst="rect">
            <a:avLst/>
          </a:prstGeom>
        </p:spPr>
      </p:pic>
      <p:sp>
        <p:nvSpPr>
          <p:cNvPr id="6" name="CasellaDiTesto 5">
            <a:extLst>
              <a:ext uri="{FF2B5EF4-FFF2-40B4-BE49-F238E27FC236}">
                <a16:creationId xmlns:a16="http://schemas.microsoft.com/office/drawing/2014/main" id="{5A3AF53B-0C76-314A-B903-6095952A68F5}"/>
              </a:ext>
            </a:extLst>
          </p:cNvPr>
          <p:cNvSpPr txBox="1"/>
          <p:nvPr/>
        </p:nvSpPr>
        <p:spPr>
          <a:xfrm>
            <a:off x="3795094" y="-386907"/>
            <a:ext cx="10785554" cy="19813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algn="r" defTabSz="547673" hangingPunct="1">
              <a:spcBef>
                <a:spcPts val="3900"/>
              </a:spcBef>
              <a:buSzPct val="75000"/>
            </a:pPr>
            <a:r>
              <a:rPr lang="it-IT" sz="3600" b="1" spc="-151" dirty="0" err="1">
                <a:solidFill>
                  <a:schemeClr val="accent1"/>
                </a:solidFill>
                <a:latin typeface="Helvetica" charset="0"/>
              </a:rPr>
              <a:t>Citation</a:t>
            </a:r>
            <a:r>
              <a:rPr lang="it-IT" sz="3600" b="1" spc="-151" dirty="0">
                <a:solidFill>
                  <a:schemeClr val="accent1"/>
                </a:solidFill>
                <a:latin typeface="Helvetica" charset="0"/>
              </a:rPr>
              <a:t> </a:t>
            </a:r>
            <a:r>
              <a:rPr lang="it-IT" sz="3600" b="1" spc="-151" dirty="0" err="1">
                <a:solidFill>
                  <a:schemeClr val="accent1"/>
                </a:solidFill>
                <a:latin typeface="Helvetica" charset="0"/>
              </a:rPr>
              <a:t>gaming</a:t>
            </a:r>
            <a:r>
              <a:rPr lang="it-IT" sz="3600" b="1" spc="-151" dirty="0">
                <a:solidFill>
                  <a:schemeClr val="accent1"/>
                </a:solidFill>
                <a:latin typeface="Helvetica" charset="0"/>
              </a:rPr>
              <a:t> </a:t>
            </a:r>
            <a:r>
              <a:rPr lang="it-IT" sz="3600" b="1" spc="-151" dirty="0" err="1">
                <a:solidFill>
                  <a:schemeClr val="accent1"/>
                </a:solidFill>
                <a:latin typeface="Helvetica" charset="0"/>
              </a:rPr>
              <a:t>induced</a:t>
            </a:r>
            <a:r>
              <a:rPr lang="it-IT" sz="3600" b="1" spc="-151" dirty="0">
                <a:solidFill>
                  <a:schemeClr val="accent1"/>
                </a:solidFill>
                <a:latin typeface="Helvetica" charset="0"/>
              </a:rPr>
              <a:t> by </a:t>
            </a:r>
            <a:r>
              <a:rPr lang="it-IT" sz="3600" b="1" spc="-151" dirty="0" err="1">
                <a:solidFill>
                  <a:schemeClr val="accent1"/>
                </a:solidFill>
                <a:latin typeface="Helvetica" charset="0"/>
              </a:rPr>
              <a:t>bibliometric</a:t>
            </a:r>
            <a:r>
              <a:rPr lang="it-IT" sz="3600" b="1" spc="-151" dirty="0">
                <a:solidFill>
                  <a:schemeClr val="accent1"/>
                </a:solidFill>
                <a:latin typeface="Helvetica" charset="0"/>
              </a:rPr>
              <a:t> </a:t>
            </a:r>
            <a:r>
              <a:rPr lang="it-IT" sz="3600" b="1" spc="-151" dirty="0" err="1">
                <a:solidFill>
                  <a:schemeClr val="accent1"/>
                </a:solidFill>
                <a:latin typeface="Helvetica" charset="0"/>
              </a:rPr>
              <a:t>evaluation</a:t>
            </a:r>
            <a:r>
              <a:rPr lang="it-IT" sz="3600" b="1" spc="-151" dirty="0">
                <a:solidFill>
                  <a:schemeClr val="accent1"/>
                </a:solidFill>
                <a:latin typeface="Helvetica" charset="0"/>
              </a:rPr>
              <a:t>: </a:t>
            </a:r>
            <a:br>
              <a:rPr lang="it-IT" sz="3600" b="1" spc="-151" dirty="0">
                <a:solidFill>
                  <a:schemeClr val="accent1"/>
                </a:solidFill>
                <a:latin typeface="Helvetica" charset="0"/>
              </a:rPr>
            </a:br>
            <a:r>
              <a:rPr lang="it-IT" sz="3600" b="1" spc="-151" dirty="0">
                <a:solidFill>
                  <a:schemeClr val="accent1"/>
                </a:solidFill>
                <a:latin typeface="Helvetica" charset="0"/>
              </a:rPr>
              <a:t>A country-</a:t>
            </a:r>
            <a:r>
              <a:rPr lang="it-IT" sz="3600" b="1" spc="-151" dirty="0" err="1">
                <a:solidFill>
                  <a:schemeClr val="accent1"/>
                </a:solidFill>
                <a:latin typeface="Helvetica" charset="0"/>
              </a:rPr>
              <a:t>level</a:t>
            </a:r>
            <a:r>
              <a:rPr lang="it-IT" sz="3600" b="1" spc="-151" dirty="0">
                <a:solidFill>
                  <a:schemeClr val="accent1"/>
                </a:solidFill>
                <a:latin typeface="Helvetica" charset="0"/>
              </a:rPr>
              <a:t> comparative </a:t>
            </a:r>
            <a:r>
              <a:rPr lang="it-IT" sz="3600" b="1" spc="-151" dirty="0" err="1">
                <a:solidFill>
                  <a:schemeClr val="accent1"/>
                </a:solidFill>
                <a:latin typeface="Helvetica" charset="0"/>
              </a:rPr>
              <a:t>analysis</a:t>
            </a:r>
            <a:endParaRPr lang="it-IT" sz="3600" b="1" spc="-151" dirty="0">
              <a:solidFill>
                <a:schemeClr val="accent1"/>
              </a:solidFill>
              <a:latin typeface="Helvetica" charset="0"/>
            </a:endParaRPr>
          </a:p>
          <a:p>
            <a:pPr marL="0" marR="0" indent="0" algn="r" defTabSz="547687" rtl="0" fontAlgn="auto" latinLnBrk="0" hangingPunct="0">
              <a:lnSpc>
                <a:spcPct val="100000"/>
              </a:lnSpc>
              <a:spcBef>
                <a:spcPts val="0"/>
              </a:spcBef>
              <a:spcAft>
                <a:spcPts val="0"/>
              </a:spcAft>
              <a:buClrTx/>
              <a:buSzTx/>
              <a:buFontTx/>
              <a:buNone/>
              <a:tabLst/>
            </a:pPr>
            <a:endParaRPr kumimoji="0" lang="it-IT" sz="18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7" name="Rettangolo 6">
            <a:extLst>
              <a:ext uri="{FF2B5EF4-FFF2-40B4-BE49-F238E27FC236}">
                <a16:creationId xmlns:a16="http://schemas.microsoft.com/office/drawing/2014/main" id="{945EF002-0011-BD4A-AA12-8AA403FD8293}"/>
              </a:ext>
            </a:extLst>
          </p:cNvPr>
          <p:cNvSpPr/>
          <p:nvPr/>
        </p:nvSpPr>
        <p:spPr>
          <a:xfrm>
            <a:off x="6661728" y="8773843"/>
            <a:ext cx="8128000" cy="307777"/>
          </a:xfrm>
          <a:prstGeom prst="rect">
            <a:avLst/>
          </a:prstGeom>
        </p:spPr>
        <p:txBody>
          <a:bodyPr>
            <a:spAutoFit/>
          </a:bodyPr>
          <a:lstStyle/>
          <a:p>
            <a:r>
              <a:rPr lang="it-IT" sz="1400" dirty="0">
                <a:hlinkClick r:id="rId3"/>
              </a:rPr>
              <a:t>https://journals.plos.org/plosone/article?id=10.1371/journal.pone.0221212</a:t>
            </a:r>
            <a:r>
              <a:rPr lang="it-IT" sz="1400" dirty="0"/>
              <a:t> </a:t>
            </a:r>
          </a:p>
        </p:txBody>
      </p:sp>
    </p:spTree>
    <p:extLst>
      <p:ext uri="{BB962C8B-B14F-4D97-AF65-F5344CB8AC3E}">
        <p14:creationId xmlns:p14="http://schemas.microsoft.com/office/powerpoint/2010/main" val="239226090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7030EC83-DCBF-714D-B433-FD1D951A9EDD}"/>
              </a:ext>
            </a:extLst>
          </p:cNvPr>
          <p:cNvSpPr>
            <a:spLocks noGrp="1"/>
          </p:cNvSpPr>
          <p:nvPr>
            <p:ph type="body" sz="quarter" idx="10"/>
          </p:nvPr>
        </p:nvSpPr>
        <p:spPr/>
        <p:txBody>
          <a:bodyPr/>
          <a:lstStyle/>
          <a:p>
            <a:r>
              <a:rPr lang="it-IT" dirty="0" err="1"/>
              <a:t>Scientific</a:t>
            </a:r>
            <a:r>
              <a:rPr lang="it-IT" dirty="0"/>
              <a:t> </a:t>
            </a:r>
            <a:r>
              <a:rPr lang="it-IT" dirty="0" err="1"/>
              <a:t>Journals</a:t>
            </a:r>
            <a:endParaRPr lang="it-IT" dirty="0"/>
          </a:p>
        </p:txBody>
      </p:sp>
    </p:spTree>
    <p:extLst>
      <p:ext uri="{BB962C8B-B14F-4D97-AF65-F5344CB8AC3E}">
        <p14:creationId xmlns:p14="http://schemas.microsoft.com/office/powerpoint/2010/main" val="2655014329"/>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Fumetto 4 57">
            <a:extLst>
              <a:ext uri="{FF2B5EF4-FFF2-40B4-BE49-F238E27FC236}">
                <a16:creationId xmlns:a16="http://schemas.microsoft.com/office/drawing/2014/main" id="{AF13942B-D143-FA4B-8A1F-0817BA2E0352}"/>
              </a:ext>
            </a:extLst>
          </p:cNvPr>
          <p:cNvSpPr/>
          <p:nvPr/>
        </p:nvSpPr>
        <p:spPr>
          <a:xfrm>
            <a:off x="1551628" y="3330595"/>
            <a:ext cx="3944991" cy="2864742"/>
          </a:xfrm>
          <a:prstGeom prst="cloudCallout">
            <a:avLst>
              <a:gd name="adj1" fmla="val 88660"/>
              <a:gd name="adj2" fmla="val 16993"/>
            </a:avLst>
          </a:prstGeom>
          <a:noFill/>
          <a:ln w="3175" cap="flat">
            <a:solidFill>
              <a:schemeClr val="accent1"/>
            </a:solid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sz="2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Nuvola 1">
            <a:extLst>
              <a:ext uri="{FF2B5EF4-FFF2-40B4-BE49-F238E27FC236}">
                <a16:creationId xmlns:a16="http://schemas.microsoft.com/office/drawing/2014/main" id="{5A9E3F8A-432C-7845-BB81-DA46C85FD09C}"/>
              </a:ext>
            </a:extLst>
          </p:cNvPr>
          <p:cNvSpPr/>
          <p:nvPr/>
        </p:nvSpPr>
        <p:spPr>
          <a:xfrm>
            <a:off x="310242" y="6330040"/>
            <a:ext cx="15316200" cy="2661557"/>
          </a:xfrm>
          <a:prstGeom prst="cloud">
            <a:avLst/>
          </a:prstGeom>
          <a:solidFill>
            <a:schemeClr val="accent2">
              <a:lumMod val="40000"/>
              <a:lumOff val="60000"/>
            </a:schemeClr>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sz="2200" b="0" i="0" u="none" strike="noStrike" cap="none" spc="0" normalizeH="0" baseline="0">
              <a:ln>
                <a:noFill/>
              </a:ln>
              <a:solidFill>
                <a:srgbClr val="FFFFFF"/>
              </a:solidFill>
              <a:effectLst/>
              <a:uFillTx/>
              <a:latin typeface="+mn-lt"/>
              <a:ea typeface="+mn-ea"/>
              <a:cs typeface="+mn-cs"/>
              <a:sym typeface="Helvetica Light"/>
            </a:endParaRPr>
          </a:p>
        </p:txBody>
      </p:sp>
      <p:pic>
        <p:nvPicPr>
          <p:cNvPr id="4" name="Elemento grafico 3" descr="Scienziato">
            <a:extLst>
              <a:ext uri="{FF2B5EF4-FFF2-40B4-BE49-F238E27FC236}">
                <a16:creationId xmlns:a16="http://schemas.microsoft.com/office/drawing/2014/main" id="{8B7CBB3D-9382-A742-9BEB-A7B9A0227D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17285" y="6745492"/>
            <a:ext cx="914400" cy="914400"/>
          </a:xfrm>
          <a:prstGeom prst="rect">
            <a:avLst/>
          </a:prstGeom>
        </p:spPr>
      </p:pic>
      <p:pic>
        <p:nvPicPr>
          <p:cNvPr id="5" name="Elemento grafico 4" descr="Scienziato">
            <a:extLst>
              <a:ext uri="{FF2B5EF4-FFF2-40B4-BE49-F238E27FC236}">
                <a16:creationId xmlns:a16="http://schemas.microsoft.com/office/drawing/2014/main" id="{C755676E-8690-A445-9DA5-910BADA493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39262" y="7356018"/>
            <a:ext cx="914400" cy="914400"/>
          </a:xfrm>
          <a:prstGeom prst="rect">
            <a:avLst/>
          </a:prstGeom>
        </p:spPr>
      </p:pic>
      <p:pic>
        <p:nvPicPr>
          <p:cNvPr id="6" name="Elemento grafico 5" descr="Scienziato">
            <a:extLst>
              <a:ext uri="{FF2B5EF4-FFF2-40B4-BE49-F238E27FC236}">
                <a16:creationId xmlns:a16="http://schemas.microsoft.com/office/drawing/2014/main" id="{A8B0FE75-1F26-3948-9CF9-5CBEE11AF83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84770" y="7660818"/>
            <a:ext cx="914400" cy="914400"/>
          </a:xfrm>
          <a:prstGeom prst="rect">
            <a:avLst/>
          </a:prstGeom>
        </p:spPr>
      </p:pic>
      <p:pic>
        <p:nvPicPr>
          <p:cNvPr id="7" name="Elemento grafico 6" descr="Scienziato">
            <a:extLst>
              <a:ext uri="{FF2B5EF4-FFF2-40B4-BE49-F238E27FC236}">
                <a16:creationId xmlns:a16="http://schemas.microsoft.com/office/drawing/2014/main" id="{FD1735B1-FDC5-514B-A082-DDD4B53124B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835163" y="6898818"/>
            <a:ext cx="914400" cy="914400"/>
          </a:xfrm>
          <a:prstGeom prst="rect">
            <a:avLst/>
          </a:prstGeom>
        </p:spPr>
      </p:pic>
      <p:pic>
        <p:nvPicPr>
          <p:cNvPr id="8" name="Elemento grafico 7" descr="Scienziato">
            <a:extLst>
              <a:ext uri="{FF2B5EF4-FFF2-40B4-BE49-F238E27FC236}">
                <a16:creationId xmlns:a16="http://schemas.microsoft.com/office/drawing/2014/main" id="{80D85F04-2E3B-C346-88C7-3119E96B9E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999" y="6594018"/>
            <a:ext cx="914400" cy="914400"/>
          </a:xfrm>
          <a:prstGeom prst="rect">
            <a:avLst/>
          </a:prstGeom>
        </p:spPr>
      </p:pic>
      <p:pic>
        <p:nvPicPr>
          <p:cNvPr id="9" name="Elemento grafico 8" descr="Scienziato">
            <a:extLst>
              <a:ext uri="{FF2B5EF4-FFF2-40B4-BE49-F238E27FC236}">
                <a16:creationId xmlns:a16="http://schemas.microsoft.com/office/drawing/2014/main" id="{977D994F-8F49-1342-B48F-AF760C7F064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3186" y="7528828"/>
            <a:ext cx="914400" cy="914400"/>
          </a:xfrm>
          <a:prstGeom prst="rect">
            <a:avLst/>
          </a:prstGeom>
        </p:spPr>
      </p:pic>
      <p:pic>
        <p:nvPicPr>
          <p:cNvPr id="10" name="Elemento grafico 9" descr="Scienziato">
            <a:extLst>
              <a:ext uri="{FF2B5EF4-FFF2-40B4-BE49-F238E27FC236}">
                <a16:creationId xmlns:a16="http://schemas.microsoft.com/office/drawing/2014/main" id="{CCD0CF77-9B46-344D-BE2A-1B588A9869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78360" y="6660284"/>
            <a:ext cx="914400" cy="914400"/>
          </a:xfrm>
          <a:prstGeom prst="rect">
            <a:avLst/>
          </a:prstGeom>
        </p:spPr>
      </p:pic>
      <p:pic>
        <p:nvPicPr>
          <p:cNvPr id="11" name="Elemento grafico 10" descr="Scienziato">
            <a:extLst>
              <a:ext uri="{FF2B5EF4-FFF2-40B4-BE49-F238E27FC236}">
                <a16:creationId xmlns:a16="http://schemas.microsoft.com/office/drawing/2014/main" id="{821B17B3-DFB9-7F40-AC0B-7C5DEF9081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43885" y="6746418"/>
            <a:ext cx="914400" cy="914400"/>
          </a:xfrm>
          <a:prstGeom prst="rect">
            <a:avLst/>
          </a:prstGeom>
        </p:spPr>
      </p:pic>
      <p:pic>
        <p:nvPicPr>
          <p:cNvPr id="15" name="Elemento grafico 14" descr="Quotidiano">
            <a:extLst>
              <a:ext uri="{FF2B5EF4-FFF2-40B4-BE49-F238E27FC236}">
                <a16:creationId xmlns:a16="http://schemas.microsoft.com/office/drawing/2014/main" id="{6C208F5F-10AB-6C4A-A0D6-05C27D15C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07907" y="3906809"/>
            <a:ext cx="1638302" cy="1638302"/>
          </a:xfrm>
          <a:prstGeom prst="rect">
            <a:avLst/>
          </a:prstGeom>
        </p:spPr>
      </p:pic>
      <p:pic>
        <p:nvPicPr>
          <p:cNvPr id="16" name="Elemento grafico 15" descr="Scienziato">
            <a:extLst>
              <a:ext uri="{FF2B5EF4-FFF2-40B4-BE49-F238E27FC236}">
                <a16:creationId xmlns:a16="http://schemas.microsoft.com/office/drawing/2014/main" id="{79AA0600-CC61-3843-B857-E8FC4690CF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17222" y="4520294"/>
            <a:ext cx="1473651" cy="1473651"/>
          </a:xfrm>
          <a:prstGeom prst="rect">
            <a:avLst/>
          </a:prstGeom>
        </p:spPr>
      </p:pic>
      <p:pic>
        <p:nvPicPr>
          <p:cNvPr id="18" name="Elemento grafico 17" descr="Matita">
            <a:extLst>
              <a:ext uri="{FF2B5EF4-FFF2-40B4-BE49-F238E27FC236}">
                <a16:creationId xmlns:a16="http://schemas.microsoft.com/office/drawing/2014/main" id="{0C36FD17-5A92-6C41-9357-FE1E86843C4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55869" y="5398637"/>
            <a:ext cx="914400" cy="914400"/>
          </a:xfrm>
          <a:prstGeom prst="rect">
            <a:avLst/>
          </a:prstGeom>
        </p:spPr>
      </p:pic>
      <p:pic>
        <p:nvPicPr>
          <p:cNvPr id="26" name="Elemento grafico 25" descr="Scienziato">
            <a:extLst>
              <a:ext uri="{FF2B5EF4-FFF2-40B4-BE49-F238E27FC236}">
                <a16:creationId xmlns:a16="http://schemas.microsoft.com/office/drawing/2014/main" id="{5DC0571C-4E5D-704E-A1A6-3DF3DE7257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99647" y="969066"/>
            <a:ext cx="914400" cy="914400"/>
          </a:xfrm>
          <a:prstGeom prst="rect">
            <a:avLst/>
          </a:prstGeom>
        </p:spPr>
      </p:pic>
      <p:pic>
        <p:nvPicPr>
          <p:cNvPr id="27" name="Elemento grafico 26" descr="Scienziato">
            <a:extLst>
              <a:ext uri="{FF2B5EF4-FFF2-40B4-BE49-F238E27FC236}">
                <a16:creationId xmlns:a16="http://schemas.microsoft.com/office/drawing/2014/main" id="{9785F7C5-10DB-2845-A678-17548BE5B4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24395" y="969066"/>
            <a:ext cx="914400" cy="914400"/>
          </a:xfrm>
          <a:prstGeom prst="rect">
            <a:avLst/>
          </a:prstGeom>
        </p:spPr>
      </p:pic>
      <p:pic>
        <p:nvPicPr>
          <p:cNvPr id="28" name="Elemento grafico 27" descr="Scienziato">
            <a:extLst>
              <a:ext uri="{FF2B5EF4-FFF2-40B4-BE49-F238E27FC236}">
                <a16:creationId xmlns:a16="http://schemas.microsoft.com/office/drawing/2014/main" id="{C1E2A737-F785-5449-92B2-21586948F47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12021" y="969066"/>
            <a:ext cx="914400" cy="914400"/>
          </a:xfrm>
          <a:prstGeom prst="rect">
            <a:avLst/>
          </a:prstGeom>
        </p:spPr>
      </p:pic>
      <p:pic>
        <p:nvPicPr>
          <p:cNvPr id="29" name="Elemento grafico 28" descr="Quotidiano">
            <a:extLst>
              <a:ext uri="{FF2B5EF4-FFF2-40B4-BE49-F238E27FC236}">
                <a16:creationId xmlns:a16="http://schemas.microsoft.com/office/drawing/2014/main" id="{34943325-741C-B54B-8E81-482D14483E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98422" y="1717172"/>
            <a:ext cx="1638302" cy="1638302"/>
          </a:xfrm>
          <a:prstGeom prst="rect">
            <a:avLst/>
          </a:prstGeom>
        </p:spPr>
      </p:pic>
      <p:pic>
        <p:nvPicPr>
          <p:cNvPr id="31" name="Elemento grafico 30" descr="Nastro">
            <a:extLst>
              <a:ext uri="{FF2B5EF4-FFF2-40B4-BE49-F238E27FC236}">
                <a16:creationId xmlns:a16="http://schemas.microsoft.com/office/drawing/2014/main" id="{B4C472E0-3E60-C847-9A58-6421D4E6454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010570" y="2736966"/>
            <a:ext cx="914400" cy="914400"/>
          </a:xfrm>
          <a:prstGeom prst="rect">
            <a:avLst/>
          </a:prstGeom>
        </p:spPr>
      </p:pic>
      <p:pic>
        <p:nvPicPr>
          <p:cNvPr id="32" name="Elemento grafico 31" descr="Quotidiano">
            <a:extLst>
              <a:ext uri="{FF2B5EF4-FFF2-40B4-BE49-F238E27FC236}">
                <a16:creationId xmlns:a16="http://schemas.microsoft.com/office/drawing/2014/main" id="{432E1A50-B2A0-F34C-9E24-28897997F7A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799203" y="2102307"/>
            <a:ext cx="1638302" cy="1638302"/>
          </a:xfrm>
          <a:prstGeom prst="rect">
            <a:avLst/>
          </a:prstGeom>
        </p:spPr>
      </p:pic>
      <p:pic>
        <p:nvPicPr>
          <p:cNvPr id="33" name="Elemento grafico 32" descr="Profilo maschile">
            <a:extLst>
              <a:ext uri="{FF2B5EF4-FFF2-40B4-BE49-F238E27FC236}">
                <a16:creationId xmlns:a16="http://schemas.microsoft.com/office/drawing/2014/main" id="{6DCB534E-F6D4-544A-9264-98D5ACE91F8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799203" y="649065"/>
            <a:ext cx="1638302" cy="1638302"/>
          </a:xfrm>
          <a:prstGeom prst="rect">
            <a:avLst/>
          </a:prstGeom>
        </p:spPr>
      </p:pic>
      <p:pic>
        <p:nvPicPr>
          <p:cNvPr id="35" name="Elemento grafico 34" descr="Fiocco">
            <a:extLst>
              <a:ext uri="{FF2B5EF4-FFF2-40B4-BE49-F238E27FC236}">
                <a16:creationId xmlns:a16="http://schemas.microsoft.com/office/drawing/2014/main" id="{71D5DA7D-9ECC-194F-9A4D-B9BAA85CEA1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416845" y="2030211"/>
            <a:ext cx="2329999" cy="2329999"/>
          </a:xfrm>
          <a:prstGeom prst="rect">
            <a:avLst/>
          </a:prstGeom>
        </p:spPr>
      </p:pic>
      <p:pic>
        <p:nvPicPr>
          <p:cNvPr id="37" name="Elemento grafico 36" descr="Documento">
            <a:extLst>
              <a:ext uri="{FF2B5EF4-FFF2-40B4-BE49-F238E27FC236}">
                <a16:creationId xmlns:a16="http://schemas.microsoft.com/office/drawing/2014/main" id="{08664A48-98BE-8D43-B013-34F64E29FA1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26421" y="3941807"/>
            <a:ext cx="1446652" cy="1446652"/>
          </a:xfrm>
          <a:prstGeom prst="rect">
            <a:avLst/>
          </a:prstGeom>
        </p:spPr>
      </p:pic>
      <p:pic>
        <p:nvPicPr>
          <p:cNvPr id="38" name="Elemento grafico 37" descr="Documento">
            <a:extLst>
              <a:ext uri="{FF2B5EF4-FFF2-40B4-BE49-F238E27FC236}">
                <a16:creationId xmlns:a16="http://schemas.microsoft.com/office/drawing/2014/main" id="{5C0695E6-44BB-0740-8E96-1D9A04149E1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77217" y="2198132"/>
            <a:ext cx="1446652" cy="1446652"/>
          </a:xfrm>
          <a:prstGeom prst="rect">
            <a:avLst/>
          </a:prstGeom>
        </p:spPr>
      </p:pic>
      <p:pic>
        <p:nvPicPr>
          <p:cNvPr id="42" name="Elemento grafico 41" descr="Matita">
            <a:extLst>
              <a:ext uri="{FF2B5EF4-FFF2-40B4-BE49-F238E27FC236}">
                <a16:creationId xmlns:a16="http://schemas.microsoft.com/office/drawing/2014/main" id="{EAF64C43-C514-9340-A20C-29CE09BE5AA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50387" y="896942"/>
            <a:ext cx="526159" cy="526159"/>
          </a:xfrm>
          <a:prstGeom prst="rect">
            <a:avLst/>
          </a:prstGeom>
        </p:spPr>
      </p:pic>
      <p:pic>
        <p:nvPicPr>
          <p:cNvPr id="43" name="Elemento grafico 42" descr="Matita">
            <a:extLst>
              <a:ext uri="{FF2B5EF4-FFF2-40B4-BE49-F238E27FC236}">
                <a16:creationId xmlns:a16="http://schemas.microsoft.com/office/drawing/2014/main" id="{48E92C26-E14E-7346-8456-D1A6F3551EA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56436" y="862626"/>
            <a:ext cx="526159" cy="526159"/>
          </a:xfrm>
          <a:prstGeom prst="rect">
            <a:avLst/>
          </a:prstGeom>
        </p:spPr>
      </p:pic>
      <p:pic>
        <p:nvPicPr>
          <p:cNvPr id="44" name="Elemento grafico 43" descr="Matita">
            <a:extLst>
              <a:ext uri="{FF2B5EF4-FFF2-40B4-BE49-F238E27FC236}">
                <a16:creationId xmlns:a16="http://schemas.microsoft.com/office/drawing/2014/main" id="{674CCFE2-E3A4-3C4E-AEBA-BE1166D8729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198300" y="879979"/>
            <a:ext cx="526159" cy="526159"/>
          </a:xfrm>
          <a:prstGeom prst="rect">
            <a:avLst/>
          </a:prstGeom>
        </p:spPr>
      </p:pic>
      <p:sp>
        <p:nvSpPr>
          <p:cNvPr id="45" name="CasellaDiTesto 44">
            <a:extLst>
              <a:ext uri="{FF2B5EF4-FFF2-40B4-BE49-F238E27FC236}">
                <a16:creationId xmlns:a16="http://schemas.microsoft.com/office/drawing/2014/main" id="{8DD48AE8-EB58-AC47-916D-BF58EFA4F167}"/>
              </a:ext>
            </a:extLst>
          </p:cNvPr>
          <p:cNvSpPr txBox="1"/>
          <p:nvPr/>
        </p:nvSpPr>
        <p:spPr>
          <a:xfrm>
            <a:off x="310242" y="249762"/>
            <a:ext cx="2622514"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dirty="0"/>
              <a:t>Journal Editor</a:t>
            </a:r>
            <a:endParaRPr kumimoji="0" lang="it-IT" sz="32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46" name="CasellaDiTesto 45">
            <a:extLst>
              <a:ext uri="{FF2B5EF4-FFF2-40B4-BE49-F238E27FC236}">
                <a16:creationId xmlns:a16="http://schemas.microsoft.com/office/drawing/2014/main" id="{4BEF6470-60C8-AE43-BEA4-5FAED503F2FC}"/>
              </a:ext>
            </a:extLst>
          </p:cNvPr>
          <p:cNvSpPr txBox="1"/>
          <p:nvPr/>
        </p:nvSpPr>
        <p:spPr>
          <a:xfrm>
            <a:off x="6161886" y="4472487"/>
            <a:ext cx="1303242"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dirty="0"/>
              <a:t>Author</a:t>
            </a:r>
            <a:endParaRPr kumimoji="0" lang="it-IT" sz="32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47" name="CasellaDiTesto 46">
            <a:extLst>
              <a:ext uri="{FF2B5EF4-FFF2-40B4-BE49-F238E27FC236}">
                <a16:creationId xmlns:a16="http://schemas.microsoft.com/office/drawing/2014/main" id="{9C425345-DDBB-9A4E-AE42-1BF407AE96B9}"/>
              </a:ext>
            </a:extLst>
          </p:cNvPr>
          <p:cNvSpPr txBox="1"/>
          <p:nvPr/>
        </p:nvSpPr>
        <p:spPr>
          <a:xfrm>
            <a:off x="6756847" y="246812"/>
            <a:ext cx="198772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dirty="0" err="1"/>
              <a:t>Reviewers</a:t>
            </a:r>
            <a:endParaRPr kumimoji="0" lang="it-IT" sz="32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48" name="CasellaDiTesto 47">
            <a:extLst>
              <a:ext uri="{FF2B5EF4-FFF2-40B4-BE49-F238E27FC236}">
                <a16:creationId xmlns:a16="http://schemas.microsoft.com/office/drawing/2014/main" id="{28B8D933-C67C-654A-8765-187CB3C0AF20}"/>
              </a:ext>
            </a:extLst>
          </p:cNvPr>
          <p:cNvSpPr txBox="1"/>
          <p:nvPr/>
        </p:nvSpPr>
        <p:spPr>
          <a:xfrm>
            <a:off x="11307097" y="246812"/>
            <a:ext cx="2622514"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dirty="0"/>
              <a:t>Journal Editor</a:t>
            </a:r>
            <a:endParaRPr kumimoji="0" lang="it-IT" sz="32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49" name="CasellaDiTesto 48">
            <a:extLst>
              <a:ext uri="{FF2B5EF4-FFF2-40B4-BE49-F238E27FC236}">
                <a16:creationId xmlns:a16="http://schemas.microsoft.com/office/drawing/2014/main" id="{620A9FBD-674A-8346-B2FA-8B72D227868B}"/>
              </a:ext>
            </a:extLst>
          </p:cNvPr>
          <p:cNvSpPr txBox="1"/>
          <p:nvPr/>
        </p:nvSpPr>
        <p:spPr>
          <a:xfrm>
            <a:off x="1551628" y="7813218"/>
            <a:ext cx="3944991"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dirty="0" err="1"/>
              <a:t>Scientific</a:t>
            </a:r>
            <a:r>
              <a:rPr lang="it-IT" dirty="0"/>
              <a:t> Community</a:t>
            </a:r>
            <a:endParaRPr kumimoji="0" lang="it-IT" sz="3200" b="0" i="0" u="none" strike="noStrike" cap="none" spc="0" normalizeH="0" baseline="0" dirty="0">
              <a:ln>
                <a:noFill/>
              </a:ln>
              <a:solidFill>
                <a:srgbClr val="000000"/>
              </a:solidFill>
              <a:effectLst/>
              <a:uFillTx/>
              <a:latin typeface="+mn-lt"/>
              <a:ea typeface="+mn-ea"/>
              <a:cs typeface="+mn-cs"/>
              <a:sym typeface="Helvetica Light"/>
            </a:endParaRPr>
          </a:p>
        </p:txBody>
      </p:sp>
      <p:pic>
        <p:nvPicPr>
          <p:cNvPr id="51" name="Elemento grafico 50" descr="Ingranaggi">
            <a:extLst>
              <a:ext uri="{FF2B5EF4-FFF2-40B4-BE49-F238E27FC236}">
                <a16:creationId xmlns:a16="http://schemas.microsoft.com/office/drawing/2014/main" id="{6F981DAB-4540-4F45-9B34-BDB5C4B3DC6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416611" y="3897254"/>
            <a:ext cx="914400" cy="914400"/>
          </a:xfrm>
          <a:prstGeom prst="rect">
            <a:avLst/>
          </a:prstGeom>
        </p:spPr>
      </p:pic>
      <p:pic>
        <p:nvPicPr>
          <p:cNvPr id="53" name="Elemento grafico 52" descr="Grafico a barre">
            <a:extLst>
              <a:ext uri="{FF2B5EF4-FFF2-40B4-BE49-F238E27FC236}">
                <a16:creationId xmlns:a16="http://schemas.microsoft.com/office/drawing/2014/main" id="{2E61E692-CD15-2148-AFBA-6D9458F6688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2416610" y="4881058"/>
            <a:ext cx="914400" cy="914400"/>
          </a:xfrm>
          <a:prstGeom prst="rect">
            <a:avLst/>
          </a:prstGeom>
        </p:spPr>
      </p:pic>
      <p:pic>
        <p:nvPicPr>
          <p:cNvPr id="55" name="Elemento grafico 54" descr="Lampadina">
            <a:extLst>
              <a:ext uri="{FF2B5EF4-FFF2-40B4-BE49-F238E27FC236}">
                <a16:creationId xmlns:a16="http://schemas.microsoft.com/office/drawing/2014/main" id="{0DBE669C-7B74-BF45-97DF-940C758EA35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348259" y="4995296"/>
            <a:ext cx="914400" cy="914400"/>
          </a:xfrm>
          <a:prstGeom prst="rect">
            <a:avLst/>
          </a:prstGeom>
        </p:spPr>
      </p:pic>
      <p:pic>
        <p:nvPicPr>
          <p:cNvPr id="57" name="Elemento grafico 56" descr="Ricerca">
            <a:extLst>
              <a:ext uri="{FF2B5EF4-FFF2-40B4-BE49-F238E27FC236}">
                <a16:creationId xmlns:a16="http://schemas.microsoft.com/office/drawing/2014/main" id="{E0AC9E18-F6F7-4146-9106-2D53C52F2740}"/>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832048" y="4047254"/>
            <a:ext cx="914400" cy="914400"/>
          </a:xfrm>
          <a:prstGeom prst="rect">
            <a:avLst/>
          </a:prstGeom>
        </p:spPr>
      </p:pic>
      <p:sp>
        <p:nvSpPr>
          <p:cNvPr id="59" name="CasellaDiTesto 58">
            <a:extLst>
              <a:ext uri="{FF2B5EF4-FFF2-40B4-BE49-F238E27FC236}">
                <a16:creationId xmlns:a16="http://schemas.microsoft.com/office/drawing/2014/main" id="{1CC29AD8-4485-1E42-A319-147B10638FFB}"/>
              </a:ext>
            </a:extLst>
          </p:cNvPr>
          <p:cNvSpPr txBox="1"/>
          <p:nvPr/>
        </p:nvSpPr>
        <p:spPr>
          <a:xfrm>
            <a:off x="9211124" y="3760222"/>
            <a:ext cx="1665521"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dirty="0" err="1"/>
              <a:t>Pre-print</a:t>
            </a:r>
            <a:endParaRPr kumimoji="0" lang="it-IT" sz="3200" b="0" i="0" u="none" strike="noStrike" cap="none" spc="0" normalizeH="0" baseline="0" dirty="0">
              <a:ln>
                <a:noFill/>
              </a:ln>
              <a:solidFill>
                <a:srgbClr val="000000"/>
              </a:solidFill>
              <a:effectLst/>
              <a:uFillTx/>
              <a:latin typeface="+mn-lt"/>
              <a:ea typeface="+mn-ea"/>
              <a:cs typeface="+mn-cs"/>
              <a:sym typeface="Helvetica Light"/>
            </a:endParaRPr>
          </a:p>
        </p:txBody>
      </p:sp>
      <p:sp>
        <p:nvSpPr>
          <p:cNvPr id="62" name="CasellaDiTesto 61">
            <a:extLst>
              <a:ext uri="{FF2B5EF4-FFF2-40B4-BE49-F238E27FC236}">
                <a16:creationId xmlns:a16="http://schemas.microsoft.com/office/drawing/2014/main" id="{828C86DE-6903-7E47-BABD-A983E339457D}"/>
              </a:ext>
            </a:extLst>
          </p:cNvPr>
          <p:cNvSpPr txBox="1"/>
          <p:nvPr/>
        </p:nvSpPr>
        <p:spPr>
          <a:xfrm>
            <a:off x="9062817" y="5582948"/>
            <a:ext cx="1848263"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dirty="0"/>
              <a:t>Post-</a:t>
            </a:r>
            <a:r>
              <a:rPr lang="it-IT" dirty="0" err="1"/>
              <a:t>print</a:t>
            </a:r>
            <a:endParaRPr kumimoji="0" lang="it-IT" sz="3200" b="0" i="0" u="none" strike="noStrike" cap="none" spc="0" normalizeH="0" baseline="0" dirty="0">
              <a:ln>
                <a:noFill/>
              </a:ln>
              <a:solidFill>
                <a:srgbClr val="000000"/>
              </a:solidFill>
              <a:effectLst/>
              <a:uFillTx/>
              <a:latin typeface="+mn-lt"/>
              <a:ea typeface="+mn-ea"/>
              <a:cs typeface="+mn-cs"/>
              <a:sym typeface="Helvetica Light"/>
            </a:endParaRPr>
          </a:p>
        </p:txBody>
      </p:sp>
      <p:pic>
        <p:nvPicPr>
          <p:cNvPr id="63" name="Elemento grafico 62" descr="Documento">
            <a:extLst>
              <a:ext uri="{FF2B5EF4-FFF2-40B4-BE49-F238E27FC236}">
                <a16:creationId xmlns:a16="http://schemas.microsoft.com/office/drawing/2014/main" id="{0C180CA6-1637-3E46-89CF-567381047A0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173584" y="1790404"/>
            <a:ext cx="1446652" cy="1446652"/>
          </a:xfrm>
          <a:prstGeom prst="rect">
            <a:avLst/>
          </a:prstGeom>
        </p:spPr>
      </p:pic>
      <p:pic>
        <p:nvPicPr>
          <p:cNvPr id="65" name="Elemento grafico 64" descr="Segno di spunta">
            <a:extLst>
              <a:ext uri="{FF2B5EF4-FFF2-40B4-BE49-F238E27FC236}">
                <a16:creationId xmlns:a16="http://schemas.microsoft.com/office/drawing/2014/main" id="{E997D7D4-2D33-814B-B71E-A4EBF89767D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472832" y="2124539"/>
            <a:ext cx="310419" cy="310419"/>
          </a:xfrm>
          <a:prstGeom prst="rect">
            <a:avLst/>
          </a:prstGeom>
        </p:spPr>
      </p:pic>
      <p:pic>
        <p:nvPicPr>
          <p:cNvPr id="67" name="Elemento grafico 66" descr="Chiudi">
            <a:extLst>
              <a:ext uri="{FF2B5EF4-FFF2-40B4-BE49-F238E27FC236}">
                <a16:creationId xmlns:a16="http://schemas.microsoft.com/office/drawing/2014/main" id="{BC762DD2-CD3F-024D-B0AB-12D9236969F3}"/>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884764" y="2718207"/>
            <a:ext cx="414626" cy="414626"/>
          </a:xfrm>
          <a:prstGeom prst="rect">
            <a:avLst/>
          </a:prstGeom>
        </p:spPr>
      </p:pic>
      <p:pic>
        <p:nvPicPr>
          <p:cNvPr id="69" name="Elemento grafico 68" descr="Avviso">
            <a:extLst>
              <a:ext uri="{FF2B5EF4-FFF2-40B4-BE49-F238E27FC236}">
                <a16:creationId xmlns:a16="http://schemas.microsoft.com/office/drawing/2014/main" id="{F2E1613B-7105-FB42-ABA6-226C173FB4E0}"/>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7884764" y="2221531"/>
            <a:ext cx="433597" cy="433597"/>
          </a:xfrm>
          <a:prstGeom prst="rect">
            <a:avLst/>
          </a:prstGeom>
        </p:spPr>
      </p:pic>
      <p:pic>
        <p:nvPicPr>
          <p:cNvPr id="71" name="Elemento grafico 70" descr="Segnale di divieto">
            <a:extLst>
              <a:ext uri="{FF2B5EF4-FFF2-40B4-BE49-F238E27FC236}">
                <a16:creationId xmlns:a16="http://schemas.microsoft.com/office/drawing/2014/main" id="{63D13A9A-9253-204F-A311-F5318E7F28C4}"/>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7398265" y="2526206"/>
            <a:ext cx="504629" cy="504629"/>
          </a:xfrm>
          <a:prstGeom prst="rect">
            <a:avLst/>
          </a:prstGeom>
        </p:spPr>
      </p:pic>
      <p:pic>
        <p:nvPicPr>
          <p:cNvPr id="76" name="Elemento grafico 75" descr="Segno di spunta">
            <a:extLst>
              <a:ext uri="{FF2B5EF4-FFF2-40B4-BE49-F238E27FC236}">
                <a16:creationId xmlns:a16="http://schemas.microsoft.com/office/drawing/2014/main" id="{9FF95C3E-E0F2-7349-9163-1C04CA505483}"/>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541558" y="4380165"/>
            <a:ext cx="310419" cy="310419"/>
          </a:xfrm>
          <a:prstGeom prst="rect">
            <a:avLst/>
          </a:prstGeom>
        </p:spPr>
      </p:pic>
      <p:pic>
        <p:nvPicPr>
          <p:cNvPr id="77" name="Elemento grafico 76" descr="Chiudi">
            <a:extLst>
              <a:ext uri="{FF2B5EF4-FFF2-40B4-BE49-F238E27FC236}">
                <a16:creationId xmlns:a16="http://schemas.microsoft.com/office/drawing/2014/main" id="{D35F4CA7-6869-E940-AF9F-CA040E072740}"/>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8953490" y="4973833"/>
            <a:ext cx="414626" cy="414626"/>
          </a:xfrm>
          <a:prstGeom prst="rect">
            <a:avLst/>
          </a:prstGeom>
        </p:spPr>
      </p:pic>
      <p:pic>
        <p:nvPicPr>
          <p:cNvPr id="78" name="Elemento grafico 77" descr="Avviso">
            <a:extLst>
              <a:ext uri="{FF2B5EF4-FFF2-40B4-BE49-F238E27FC236}">
                <a16:creationId xmlns:a16="http://schemas.microsoft.com/office/drawing/2014/main" id="{F4F2C47C-4D77-FE4C-9A42-7B1FB97EFEAD}"/>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8953490" y="4477157"/>
            <a:ext cx="433597" cy="433597"/>
          </a:xfrm>
          <a:prstGeom prst="rect">
            <a:avLst/>
          </a:prstGeom>
        </p:spPr>
      </p:pic>
      <p:pic>
        <p:nvPicPr>
          <p:cNvPr id="79" name="Elemento grafico 78" descr="Segnale di divieto">
            <a:extLst>
              <a:ext uri="{FF2B5EF4-FFF2-40B4-BE49-F238E27FC236}">
                <a16:creationId xmlns:a16="http://schemas.microsoft.com/office/drawing/2014/main" id="{A0A353E3-0014-9546-94F4-878629A3D53D}"/>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8466991" y="4781832"/>
            <a:ext cx="504629" cy="504629"/>
          </a:xfrm>
          <a:prstGeom prst="rect">
            <a:avLst/>
          </a:prstGeom>
        </p:spPr>
      </p:pic>
      <p:sp>
        <p:nvSpPr>
          <p:cNvPr id="80" name="CasellaDiTesto 79">
            <a:extLst>
              <a:ext uri="{FF2B5EF4-FFF2-40B4-BE49-F238E27FC236}">
                <a16:creationId xmlns:a16="http://schemas.microsoft.com/office/drawing/2014/main" id="{E409BCDE-CDAB-F24E-BBCE-4C593C88F257}"/>
              </a:ext>
            </a:extLst>
          </p:cNvPr>
          <p:cNvSpPr txBox="1"/>
          <p:nvPr/>
        </p:nvSpPr>
        <p:spPr>
          <a:xfrm>
            <a:off x="11857696" y="4147618"/>
            <a:ext cx="3055325"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dirty="0" err="1"/>
              <a:t>Editorial</a:t>
            </a:r>
            <a:r>
              <a:rPr lang="it-IT" dirty="0"/>
              <a:t> Version</a:t>
            </a:r>
            <a:endParaRPr kumimoji="0" lang="it-IT" sz="3200" b="0" i="0" u="none" strike="noStrike" cap="none" spc="0" normalizeH="0" baseline="0" dirty="0">
              <a:ln>
                <a:noFill/>
              </a:ln>
              <a:solidFill>
                <a:srgbClr val="000000"/>
              </a:solidFill>
              <a:effectLst/>
              <a:uFillTx/>
              <a:latin typeface="+mn-lt"/>
              <a:ea typeface="+mn-ea"/>
              <a:cs typeface="+mn-cs"/>
              <a:sym typeface="Helvetica Light"/>
            </a:endParaRPr>
          </a:p>
        </p:txBody>
      </p:sp>
      <p:pic>
        <p:nvPicPr>
          <p:cNvPr id="82" name="Elemento grafico 81" descr="Rinchiudere">
            <a:extLst>
              <a:ext uri="{FF2B5EF4-FFF2-40B4-BE49-F238E27FC236}">
                <a16:creationId xmlns:a16="http://schemas.microsoft.com/office/drawing/2014/main" id="{B37D740F-2391-7B45-AD43-D349C70B6F22}"/>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13480389" y="2287367"/>
            <a:ext cx="1453242" cy="1453242"/>
          </a:xfrm>
          <a:prstGeom prst="rect">
            <a:avLst/>
          </a:prstGeom>
        </p:spPr>
      </p:pic>
      <p:sp>
        <p:nvSpPr>
          <p:cNvPr id="83" name="CasellaDiTesto 82">
            <a:extLst>
              <a:ext uri="{FF2B5EF4-FFF2-40B4-BE49-F238E27FC236}">
                <a16:creationId xmlns:a16="http://schemas.microsoft.com/office/drawing/2014/main" id="{CA1FECAA-D2AE-FF46-B9AE-D9B7988E2D79}"/>
              </a:ext>
            </a:extLst>
          </p:cNvPr>
          <p:cNvSpPr txBox="1"/>
          <p:nvPr/>
        </p:nvSpPr>
        <p:spPr>
          <a:xfrm>
            <a:off x="13545824" y="1825981"/>
            <a:ext cx="1825821"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it-IT" sz="3200" b="0" i="0" u="none" strike="noStrike" cap="none" spc="0" normalizeH="0" baseline="0" dirty="0">
                <a:ln>
                  <a:noFill/>
                </a:ln>
                <a:solidFill>
                  <a:srgbClr val="000000"/>
                </a:solidFill>
                <a:effectLst/>
                <a:uFillTx/>
                <a:latin typeface="+mn-lt"/>
                <a:ea typeface="+mn-ea"/>
                <a:cs typeface="+mn-cs"/>
                <a:sym typeface="Helvetica Light"/>
              </a:rPr>
              <a:t>copyright</a:t>
            </a:r>
          </a:p>
        </p:txBody>
      </p:sp>
      <p:pic>
        <p:nvPicPr>
          <p:cNvPr id="52" name="Elemento grafico 51" descr="Scienziato">
            <a:extLst>
              <a:ext uri="{FF2B5EF4-FFF2-40B4-BE49-F238E27FC236}">
                <a16:creationId xmlns:a16="http://schemas.microsoft.com/office/drawing/2014/main" id="{D0509267-A5C2-9049-8580-27B6C7E2CD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2959" y="742159"/>
            <a:ext cx="1473651" cy="1473651"/>
          </a:xfrm>
          <a:prstGeom prst="rect">
            <a:avLst/>
          </a:prstGeom>
        </p:spPr>
      </p:pic>
    </p:spTree>
    <p:extLst>
      <p:ext uri="{BB962C8B-B14F-4D97-AF65-F5344CB8AC3E}">
        <p14:creationId xmlns:p14="http://schemas.microsoft.com/office/powerpoint/2010/main" val="277092928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37"/>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5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par>
                                <p:cTn id="51" presetID="1" presetClass="exit" presetSubtype="0" fill="hold" nodeType="withEffect">
                                  <p:stCondLst>
                                    <p:cond delay="0"/>
                                  </p:stCondLst>
                                  <p:childTnLst>
                                    <p:set>
                                      <p:cBhvr>
                                        <p:cTn id="52" dur="1" fill="hold">
                                          <p:stCondLst>
                                            <p:cond delay="0"/>
                                          </p:stCondLst>
                                        </p:cTn>
                                        <p:tgtEl>
                                          <p:spTgt spid="38"/>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6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6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79"/>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77"/>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8"/>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7"/>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nodeType="clickEffect">
                                  <p:stCondLst>
                                    <p:cond delay="0"/>
                                  </p:stCondLst>
                                  <p:childTnLst>
                                    <p:set>
                                      <p:cBhvr>
                                        <p:cTn id="86" dur="1" fill="hold">
                                          <p:stCondLst>
                                            <p:cond delay="0"/>
                                          </p:stCondLst>
                                        </p:cTn>
                                        <p:tgtEl>
                                          <p:spTgt spid="65"/>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67"/>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69"/>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71"/>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63"/>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76"/>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77"/>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78"/>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79"/>
                                        </p:tgtEl>
                                        <p:attrNameLst>
                                          <p:attrName>style.visibility</p:attrName>
                                        </p:attrNameLst>
                                      </p:cBhvr>
                                      <p:to>
                                        <p:strVal val="hidden"/>
                                      </p:to>
                                    </p:set>
                                  </p:childTnLst>
                                </p:cTn>
                              </p:par>
                              <p:par>
                                <p:cTn id="103" presetID="1" presetClass="entr" presetSubtype="0" fill="hold" nodeType="withEffect">
                                  <p:stCondLst>
                                    <p:cond delay="0"/>
                                  </p:stCondLst>
                                  <p:childTnLst>
                                    <p:set>
                                      <p:cBhvr>
                                        <p:cTn id="104" dur="1" fill="hold">
                                          <p:stCondLst>
                                            <p:cond delay="0"/>
                                          </p:stCondLst>
                                        </p:cTn>
                                        <p:tgtEl>
                                          <p:spTgt spid="15"/>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62"/>
                                        </p:tgtEl>
                                        <p:attrNameLst>
                                          <p:attrName>style.visibility</p:attrName>
                                        </p:attrNameLst>
                                      </p:cBhvr>
                                      <p:to>
                                        <p:strVal val="visible"/>
                                      </p:to>
                                    </p:set>
                                  </p:childTnLst>
                                </p:cTn>
                              </p:par>
                              <p:par>
                                <p:cTn id="107" presetID="1" presetClass="exit" presetSubtype="0" fill="hold" nodeType="withEffect">
                                  <p:stCondLst>
                                    <p:cond delay="0"/>
                                  </p:stCondLst>
                                  <p:childTnLst>
                                    <p:set>
                                      <p:cBhvr>
                                        <p:cTn id="108" dur="1" fill="hold">
                                          <p:stCondLst>
                                            <p:cond delay="0"/>
                                          </p:stCondLst>
                                        </p:cTn>
                                        <p:tgtEl>
                                          <p:spTgt spid="37"/>
                                        </p:tgtEl>
                                        <p:attrNameLst>
                                          <p:attrName>style.visibility</p:attrName>
                                        </p:attrNameLst>
                                      </p:cBhvr>
                                      <p:to>
                                        <p:strVal val="hidden"/>
                                      </p:to>
                                    </p:set>
                                  </p:childTnLst>
                                </p:cTn>
                              </p:par>
                            </p:childTnLst>
                          </p:cTn>
                        </p:par>
                      </p:childTnLst>
                    </p:cTn>
                  </p:par>
                  <p:par>
                    <p:cTn id="109" fill="hold">
                      <p:stCondLst>
                        <p:cond delay="indefinite"/>
                      </p:stCondLst>
                      <p:childTnLst>
                        <p:par>
                          <p:cTn id="110" fill="hold">
                            <p:stCondLst>
                              <p:cond delay="0"/>
                            </p:stCondLst>
                            <p:childTnLst>
                              <p:par>
                                <p:cTn id="111" presetID="1" presetClass="exit" presetSubtype="0" fill="hold" nodeType="clickEffect">
                                  <p:stCondLst>
                                    <p:cond delay="0"/>
                                  </p:stCondLst>
                                  <p:childTnLst>
                                    <p:set>
                                      <p:cBhvr>
                                        <p:cTn id="112" dur="1" fill="hold">
                                          <p:stCondLst>
                                            <p:cond delay="0"/>
                                          </p:stCondLst>
                                        </p:cTn>
                                        <p:tgtEl>
                                          <p:spTgt spid="37"/>
                                        </p:tgtEl>
                                        <p:attrNameLst>
                                          <p:attrName>style.visibility</p:attrName>
                                        </p:attrNameLst>
                                      </p:cBhvr>
                                      <p:to>
                                        <p:strVal val="hidden"/>
                                      </p:to>
                                    </p:set>
                                  </p:childTnLst>
                                </p:cTn>
                              </p:par>
                              <p:par>
                                <p:cTn id="113" presetID="1" presetClass="exit" presetSubtype="0" fill="hold" grpId="1" nodeType="withEffect">
                                  <p:stCondLst>
                                    <p:cond delay="0"/>
                                  </p:stCondLst>
                                  <p:childTnLst>
                                    <p:set>
                                      <p:cBhvr>
                                        <p:cTn id="114" dur="1" fill="hold">
                                          <p:stCondLst>
                                            <p:cond delay="0"/>
                                          </p:stCondLst>
                                        </p:cTn>
                                        <p:tgtEl>
                                          <p:spTgt spid="62"/>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29"/>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31"/>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xit" presetSubtype="0" fill="hold" nodeType="clickEffect">
                                  <p:stCondLst>
                                    <p:cond delay="0"/>
                                  </p:stCondLst>
                                  <p:childTnLst>
                                    <p:set>
                                      <p:cBhvr>
                                        <p:cTn id="126" dur="1" fill="hold">
                                          <p:stCondLst>
                                            <p:cond delay="0"/>
                                          </p:stCondLst>
                                        </p:cTn>
                                        <p:tgtEl>
                                          <p:spTgt spid="29"/>
                                        </p:tgtEl>
                                        <p:attrNameLst>
                                          <p:attrName>style.visibility</p:attrName>
                                        </p:attrNameLst>
                                      </p:cBhvr>
                                      <p:to>
                                        <p:strVal val="hidden"/>
                                      </p:to>
                                    </p:set>
                                  </p:childTnLst>
                                </p:cTn>
                              </p:par>
                              <p:par>
                                <p:cTn id="127" presetID="1" presetClass="exit" presetSubtype="0" fill="hold" nodeType="withEffect">
                                  <p:stCondLst>
                                    <p:cond delay="0"/>
                                  </p:stCondLst>
                                  <p:childTnLst>
                                    <p:set>
                                      <p:cBhvr>
                                        <p:cTn id="128" dur="1" fill="hold">
                                          <p:stCondLst>
                                            <p:cond delay="0"/>
                                          </p:stCondLst>
                                        </p:cTn>
                                        <p:tgtEl>
                                          <p:spTgt spid="31"/>
                                        </p:tgtEl>
                                        <p:attrNameLst>
                                          <p:attrName>style.visibility</p:attrName>
                                        </p:attrNameLst>
                                      </p:cBhvr>
                                      <p:to>
                                        <p:strVal val="hidden"/>
                                      </p:to>
                                    </p:set>
                                  </p:childTnLst>
                                </p:cTn>
                              </p:par>
                              <p:par>
                                <p:cTn id="129" presetID="1" presetClass="entr" presetSubtype="0" fill="hold" grpId="0" nodeType="withEffect">
                                  <p:stCondLst>
                                    <p:cond delay="0"/>
                                  </p:stCondLst>
                                  <p:childTnLst>
                                    <p:set>
                                      <p:cBhvr>
                                        <p:cTn id="130" dur="1" fill="hold">
                                          <p:stCondLst>
                                            <p:cond delay="0"/>
                                          </p:stCondLst>
                                        </p:cTn>
                                        <p:tgtEl>
                                          <p:spTgt spid="48"/>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33"/>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32"/>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35"/>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80"/>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83"/>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45" grpId="0"/>
      <p:bldP spid="46" grpId="0"/>
      <p:bldP spid="47" grpId="0"/>
      <p:bldP spid="48" grpId="0"/>
      <p:bldP spid="59" grpId="0"/>
      <p:bldP spid="59" grpId="1"/>
      <p:bldP spid="62" grpId="0"/>
      <p:bldP spid="62" grpId="1"/>
      <p:bldP spid="80" grpId="0"/>
      <p:bldP spid="8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A0A1056-E290-E141-A829-383805058E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5055" y="1016216"/>
            <a:ext cx="6485890" cy="7111567"/>
          </a:xfrm>
          <a:prstGeom prst="rect">
            <a:avLst/>
          </a:prstGeom>
        </p:spPr>
      </p:pic>
    </p:spTree>
    <p:extLst>
      <p:ext uri="{BB962C8B-B14F-4D97-AF65-F5344CB8AC3E}">
        <p14:creationId xmlns:p14="http://schemas.microsoft.com/office/powerpoint/2010/main" val="139412551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2E8F2AF-12EC-2941-8A89-4704D0ADB046}"/>
              </a:ext>
            </a:extLst>
          </p:cNvPr>
          <p:cNvSpPr>
            <a:spLocks noGrp="1"/>
          </p:cNvSpPr>
          <p:nvPr>
            <p:ph type="body" sz="quarter" idx="11"/>
          </p:nvPr>
        </p:nvSpPr>
        <p:spPr/>
        <p:txBody>
          <a:bodyPr>
            <a:normAutofit fontScale="92500" lnSpcReduction="20000"/>
          </a:bodyPr>
          <a:lstStyle/>
          <a:p>
            <a:r>
              <a:rPr lang="it-IT" dirty="0"/>
              <a:t>Community </a:t>
            </a:r>
            <a:r>
              <a:rPr lang="it-IT" dirty="0" err="1"/>
              <a:t>driven</a:t>
            </a:r>
            <a:r>
              <a:rPr lang="it-IT" dirty="0"/>
              <a:t> </a:t>
            </a:r>
            <a:r>
              <a:rPr lang="it-IT" dirty="0" err="1"/>
              <a:t>effort</a:t>
            </a:r>
            <a:endParaRPr lang="it-IT" dirty="0"/>
          </a:p>
          <a:p>
            <a:pPr lvl="1"/>
            <a:r>
              <a:rPr lang="it-IT" dirty="0"/>
              <a:t>High </a:t>
            </a:r>
            <a:r>
              <a:rPr lang="it-IT" dirty="0" err="1"/>
              <a:t>energy</a:t>
            </a:r>
            <a:r>
              <a:rPr lang="it-IT" dirty="0"/>
              <a:t> </a:t>
            </a:r>
            <a:r>
              <a:rPr lang="it-IT" dirty="0" err="1"/>
              <a:t>physics</a:t>
            </a:r>
            <a:r>
              <a:rPr lang="it-IT" dirty="0"/>
              <a:t>: </a:t>
            </a:r>
            <a:r>
              <a:rPr lang="it-IT" dirty="0">
                <a:hlinkClick r:id="rId2"/>
              </a:rPr>
              <a:t>SCOAP3 </a:t>
            </a:r>
            <a:r>
              <a:rPr lang="it-IT" dirty="0" err="1">
                <a:hlinkClick r:id="rId2"/>
              </a:rPr>
              <a:t>initiative</a:t>
            </a:r>
            <a:endParaRPr lang="it-IT" dirty="0"/>
          </a:p>
          <a:p>
            <a:r>
              <a:rPr lang="it-IT" dirty="0" err="1"/>
              <a:t>Institutional</a:t>
            </a:r>
            <a:r>
              <a:rPr lang="it-IT" dirty="0"/>
              <a:t> </a:t>
            </a:r>
            <a:r>
              <a:rPr lang="it-IT" dirty="0" err="1"/>
              <a:t>publishing</a:t>
            </a:r>
            <a:endParaRPr lang="it-IT" dirty="0"/>
          </a:p>
          <a:p>
            <a:pPr lvl="1"/>
            <a:r>
              <a:rPr lang="it-IT" dirty="0"/>
              <a:t>Università di Milano: </a:t>
            </a:r>
            <a:r>
              <a:rPr lang="it-IT" dirty="0">
                <a:hlinkClick r:id="rId3"/>
              </a:rPr>
              <a:t>riviste.unimi.it </a:t>
            </a:r>
            <a:endParaRPr lang="it-IT" dirty="0"/>
          </a:p>
          <a:p>
            <a:pPr lvl="1"/>
            <a:r>
              <a:rPr lang="it-IT" dirty="0"/>
              <a:t>MIT press: </a:t>
            </a:r>
            <a:r>
              <a:rPr lang="it-IT" dirty="0">
                <a:hlinkClick r:id="rId4"/>
              </a:rPr>
              <a:t>https://mitpress.mit.edu/</a:t>
            </a:r>
            <a:r>
              <a:rPr lang="it-IT" dirty="0"/>
              <a:t> </a:t>
            </a:r>
          </a:p>
          <a:p>
            <a:r>
              <a:rPr lang="it-IT" dirty="0" err="1"/>
              <a:t>Funder</a:t>
            </a:r>
            <a:r>
              <a:rPr lang="it-IT" dirty="0"/>
              <a:t> </a:t>
            </a:r>
            <a:r>
              <a:rPr lang="it-IT" dirty="0" err="1"/>
              <a:t>sponsored</a:t>
            </a:r>
            <a:endParaRPr lang="it-IT" dirty="0"/>
          </a:p>
          <a:p>
            <a:pPr lvl="1"/>
            <a:r>
              <a:rPr lang="it-IT" dirty="0"/>
              <a:t>Wellcome Trust: </a:t>
            </a:r>
            <a:r>
              <a:rPr lang="it-IT" dirty="0">
                <a:hlinkClick r:id="rId5"/>
              </a:rPr>
              <a:t>Wellcome Open Research</a:t>
            </a:r>
            <a:endParaRPr lang="it-IT" dirty="0"/>
          </a:p>
          <a:p>
            <a:pPr lvl="1"/>
            <a:r>
              <a:rPr lang="it-IT" dirty="0"/>
              <a:t>Bill and Melinda Gates Foundation: </a:t>
            </a:r>
            <a:r>
              <a:rPr lang="it-IT" dirty="0">
                <a:hlinkClick r:id="rId6"/>
              </a:rPr>
              <a:t>Gates Open Research</a:t>
            </a:r>
            <a:endParaRPr lang="it-IT" dirty="0"/>
          </a:p>
          <a:p>
            <a:pPr lvl="1"/>
            <a:r>
              <a:rPr lang="it-IT" dirty="0" err="1"/>
              <a:t>European</a:t>
            </a:r>
            <a:r>
              <a:rPr lang="it-IT" dirty="0"/>
              <a:t> </a:t>
            </a:r>
            <a:r>
              <a:rPr lang="it-IT" dirty="0" err="1"/>
              <a:t>Commission</a:t>
            </a:r>
            <a:r>
              <a:rPr lang="it-IT" dirty="0"/>
              <a:t>: </a:t>
            </a:r>
            <a:r>
              <a:rPr lang="it-IT" dirty="0">
                <a:hlinkClick r:id="rId7"/>
              </a:rPr>
              <a:t>Open Research Europe</a:t>
            </a:r>
            <a:r>
              <a:rPr lang="it-IT" dirty="0"/>
              <a:t> (</a:t>
            </a:r>
            <a:r>
              <a:rPr lang="it-IT" i="1" dirty="0" err="1"/>
              <a:t>we’ll</a:t>
            </a:r>
            <a:r>
              <a:rPr lang="it-IT" i="1" dirty="0"/>
              <a:t> </a:t>
            </a:r>
            <a:r>
              <a:rPr lang="it-IT" i="1" dirty="0" err="1"/>
              <a:t>see</a:t>
            </a:r>
            <a:r>
              <a:rPr lang="it-IT" i="1" dirty="0"/>
              <a:t> </a:t>
            </a:r>
            <a:r>
              <a:rPr lang="it-IT" i="1" dirty="0" err="1"/>
              <a:t>this</a:t>
            </a:r>
            <a:r>
              <a:rPr lang="it-IT" i="1" dirty="0"/>
              <a:t> in </a:t>
            </a:r>
            <a:r>
              <a:rPr lang="it-IT" i="1" dirty="0" err="1"/>
              <a:t>details</a:t>
            </a:r>
            <a:r>
              <a:rPr lang="it-IT" i="1" dirty="0"/>
              <a:t> in a moment!</a:t>
            </a:r>
            <a:r>
              <a:rPr lang="it-IT" dirty="0"/>
              <a:t>)</a:t>
            </a:r>
          </a:p>
          <a:p>
            <a:endParaRPr lang="it-IT" dirty="0"/>
          </a:p>
        </p:txBody>
      </p:sp>
      <p:sp>
        <p:nvSpPr>
          <p:cNvPr id="3" name="Segnaposto testo 2">
            <a:extLst>
              <a:ext uri="{FF2B5EF4-FFF2-40B4-BE49-F238E27FC236}">
                <a16:creationId xmlns:a16="http://schemas.microsoft.com/office/drawing/2014/main" id="{7720C79E-37E4-D446-93E9-E433A5398986}"/>
              </a:ext>
            </a:extLst>
          </p:cNvPr>
          <p:cNvSpPr>
            <a:spLocks noGrp="1"/>
          </p:cNvSpPr>
          <p:nvPr>
            <p:ph type="body" sz="quarter" idx="21"/>
          </p:nvPr>
        </p:nvSpPr>
        <p:spPr/>
        <p:txBody>
          <a:bodyPr>
            <a:normAutofit fontScale="70000" lnSpcReduction="20000"/>
          </a:bodyPr>
          <a:lstStyle/>
          <a:p>
            <a:r>
              <a:rPr lang="it-IT" dirty="0" err="1"/>
              <a:t>Alternatives</a:t>
            </a:r>
            <a:r>
              <a:rPr lang="it-IT" dirty="0"/>
              <a:t> to APC-</a:t>
            </a:r>
            <a:r>
              <a:rPr lang="it-IT" dirty="0" err="1"/>
              <a:t>based</a:t>
            </a:r>
            <a:r>
              <a:rPr lang="it-IT" dirty="0"/>
              <a:t> Open Access Publishing</a:t>
            </a:r>
          </a:p>
        </p:txBody>
      </p:sp>
    </p:spTree>
    <p:extLst>
      <p:ext uri="{BB962C8B-B14F-4D97-AF65-F5344CB8AC3E}">
        <p14:creationId xmlns:p14="http://schemas.microsoft.com/office/powerpoint/2010/main" val="253472196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E472CF5C-5797-ED40-B875-64B6A8C6D0CB}"/>
              </a:ext>
            </a:extLst>
          </p:cNvPr>
          <p:cNvSpPr>
            <a:spLocks noGrp="1"/>
          </p:cNvSpPr>
          <p:nvPr>
            <p:ph type="body" sz="quarter" idx="10"/>
          </p:nvPr>
        </p:nvSpPr>
        <p:spPr/>
        <p:txBody>
          <a:bodyPr/>
          <a:lstStyle/>
          <a:p>
            <a:r>
              <a:rPr lang="it-IT" dirty="0"/>
              <a:t>How </a:t>
            </a:r>
            <a:r>
              <a:rPr lang="it-IT" dirty="0" err="1"/>
              <a:t>about</a:t>
            </a:r>
            <a:r>
              <a:rPr lang="it-IT" dirty="0"/>
              <a:t> the </a:t>
            </a:r>
            <a:r>
              <a:rPr lang="it-IT" dirty="0" err="1"/>
              <a:t>rest</a:t>
            </a:r>
            <a:r>
              <a:rPr lang="it-IT" dirty="0"/>
              <a:t>?</a:t>
            </a:r>
          </a:p>
        </p:txBody>
      </p:sp>
      <p:sp>
        <p:nvSpPr>
          <p:cNvPr id="3" name="CasellaDiTesto 2">
            <a:extLst>
              <a:ext uri="{FF2B5EF4-FFF2-40B4-BE49-F238E27FC236}">
                <a16:creationId xmlns:a16="http://schemas.microsoft.com/office/drawing/2014/main" id="{674650E7-742D-AF47-A35C-FF51547F2ABB}"/>
              </a:ext>
            </a:extLst>
          </p:cNvPr>
          <p:cNvSpPr txBox="1"/>
          <p:nvPr/>
        </p:nvSpPr>
        <p:spPr>
          <a:xfrm>
            <a:off x="4084595" y="8221208"/>
            <a:ext cx="11910313"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it-IT" sz="3200" b="0" i="0" u="none" strike="noStrike" cap="none" spc="0" normalizeH="0" baseline="0" dirty="0">
                <a:ln>
                  <a:noFill/>
                </a:ln>
                <a:solidFill>
                  <a:schemeClr val="bg1"/>
                </a:solidFill>
                <a:effectLst/>
                <a:uFillTx/>
                <a:latin typeface="+mn-lt"/>
                <a:ea typeface="+mn-ea"/>
                <a:cs typeface="+mn-cs"/>
                <a:sym typeface="Helvetica Light"/>
              </a:rPr>
              <a:t>Science </a:t>
            </a:r>
            <a:r>
              <a:rPr kumimoji="0" lang="it-IT" sz="3200" b="0" i="0" u="none" strike="noStrike" cap="none" spc="0" normalizeH="0" baseline="0" dirty="0" err="1">
                <a:ln>
                  <a:noFill/>
                </a:ln>
                <a:solidFill>
                  <a:schemeClr val="bg1"/>
                </a:solidFill>
                <a:effectLst/>
                <a:uFillTx/>
                <a:latin typeface="+mn-lt"/>
                <a:ea typeface="+mn-ea"/>
                <a:cs typeface="+mn-cs"/>
                <a:sym typeface="Helvetica Light"/>
              </a:rPr>
              <a:t>is</a:t>
            </a:r>
            <a:r>
              <a:rPr kumimoji="0" lang="it-IT" sz="3200" b="0" i="0" u="none" strike="noStrike" cap="none" spc="0" normalizeH="0" baseline="0" dirty="0">
                <a:ln>
                  <a:noFill/>
                </a:ln>
                <a:solidFill>
                  <a:schemeClr val="bg1"/>
                </a:solidFill>
                <a:effectLst/>
                <a:uFillTx/>
                <a:latin typeface="+mn-lt"/>
                <a:ea typeface="+mn-ea"/>
                <a:cs typeface="+mn-cs"/>
                <a:sym typeface="Helvetica Light"/>
              </a:rPr>
              <a:t> more </a:t>
            </a:r>
            <a:r>
              <a:rPr kumimoji="0" lang="it-IT" sz="3200" b="0" i="0" u="none" strike="noStrike" cap="none" spc="0" normalizeH="0" baseline="0" dirty="0" err="1">
                <a:ln>
                  <a:noFill/>
                </a:ln>
                <a:solidFill>
                  <a:schemeClr val="bg1"/>
                </a:solidFill>
                <a:effectLst/>
                <a:uFillTx/>
                <a:latin typeface="+mn-lt"/>
                <a:ea typeface="+mn-ea"/>
                <a:cs typeface="+mn-cs"/>
                <a:sym typeface="Helvetica Light"/>
              </a:rPr>
              <a:t>than</a:t>
            </a:r>
            <a:r>
              <a:rPr kumimoji="0" lang="it-IT" sz="3200" b="0" i="0" u="none" strike="noStrike" cap="none" spc="0" normalizeH="0" baseline="0" dirty="0">
                <a:ln>
                  <a:noFill/>
                </a:ln>
                <a:solidFill>
                  <a:schemeClr val="bg1"/>
                </a:solidFill>
                <a:effectLst/>
                <a:uFillTx/>
                <a:latin typeface="+mn-lt"/>
                <a:ea typeface="+mn-ea"/>
                <a:cs typeface="+mn-cs"/>
                <a:sym typeface="Helvetica Light"/>
              </a:rPr>
              <a:t> </a:t>
            </a:r>
            <a:r>
              <a:rPr kumimoji="0" lang="it-IT" sz="3200" b="0" i="0" u="none" strike="noStrike" cap="none" spc="0" normalizeH="0" baseline="0" dirty="0" err="1">
                <a:ln>
                  <a:noFill/>
                </a:ln>
                <a:solidFill>
                  <a:schemeClr val="bg1"/>
                </a:solidFill>
                <a:effectLst/>
                <a:uFillTx/>
                <a:latin typeface="+mn-lt"/>
                <a:ea typeface="+mn-ea"/>
                <a:cs typeface="+mn-cs"/>
                <a:sym typeface="Helvetica Light"/>
              </a:rPr>
              <a:t>publishing</a:t>
            </a:r>
            <a:r>
              <a:rPr kumimoji="0" lang="it-IT" sz="3200" b="0" i="0" u="none" strike="noStrike" cap="none" spc="0" normalizeH="0" baseline="0" dirty="0">
                <a:ln>
                  <a:noFill/>
                </a:ln>
                <a:solidFill>
                  <a:schemeClr val="bg1"/>
                </a:solidFill>
                <a:effectLst/>
                <a:uFillTx/>
                <a:latin typeface="+mn-lt"/>
                <a:ea typeface="+mn-ea"/>
                <a:cs typeface="+mn-cs"/>
                <a:sym typeface="Helvetica Light"/>
              </a:rPr>
              <a:t> </a:t>
            </a:r>
            <a:r>
              <a:rPr kumimoji="0" lang="it-IT" sz="3200" b="0" i="0" u="none" strike="noStrike" cap="none" spc="0" normalizeH="0" baseline="0" dirty="0" err="1">
                <a:ln>
                  <a:noFill/>
                </a:ln>
                <a:solidFill>
                  <a:schemeClr val="bg1"/>
                </a:solidFill>
                <a:effectLst/>
                <a:uFillTx/>
                <a:latin typeface="+mn-lt"/>
                <a:ea typeface="+mn-ea"/>
                <a:cs typeface="+mn-cs"/>
                <a:sym typeface="Helvetica Light"/>
              </a:rPr>
              <a:t>papers</a:t>
            </a:r>
            <a:r>
              <a:rPr kumimoji="0" lang="it-IT" sz="3200" b="0" i="0" u="none" strike="noStrike" cap="none" spc="0" normalizeH="0" baseline="0" dirty="0">
                <a:ln>
                  <a:noFill/>
                </a:ln>
                <a:solidFill>
                  <a:schemeClr val="bg1"/>
                </a:solidFill>
                <a:effectLst/>
                <a:uFillTx/>
                <a:latin typeface="+mn-lt"/>
                <a:ea typeface="+mn-ea"/>
                <a:cs typeface="+mn-cs"/>
                <a:sym typeface="Helvetica Light"/>
              </a:rPr>
              <a:t> </a:t>
            </a:r>
            <a:r>
              <a:rPr lang="it-IT" dirty="0">
                <a:solidFill>
                  <a:schemeClr val="bg1"/>
                </a:solidFill>
              </a:rPr>
              <a:t>in commercial </a:t>
            </a:r>
            <a:r>
              <a:rPr lang="it-IT" dirty="0" err="1">
                <a:solidFill>
                  <a:schemeClr val="bg1"/>
                </a:solidFill>
              </a:rPr>
              <a:t>platforms</a:t>
            </a:r>
            <a:r>
              <a:rPr lang="it-IT" dirty="0">
                <a:solidFill>
                  <a:schemeClr val="bg1"/>
                </a:solidFill>
              </a:rPr>
              <a:t>!</a:t>
            </a:r>
            <a:endParaRPr kumimoji="0" lang="it-IT" sz="3200" b="0" i="0" u="none" strike="noStrike" cap="none" spc="0" normalizeH="0" baseline="0" dirty="0">
              <a:ln>
                <a:noFill/>
              </a:ln>
              <a:solidFill>
                <a:schemeClr val="bg1"/>
              </a:solidFill>
              <a:effectLst/>
              <a:uFillTx/>
              <a:latin typeface="+mn-lt"/>
              <a:ea typeface="+mn-ea"/>
              <a:cs typeface="+mn-cs"/>
              <a:sym typeface="Helvetica Light"/>
            </a:endParaRPr>
          </a:p>
        </p:txBody>
      </p:sp>
    </p:spTree>
    <p:extLst>
      <p:ext uri="{BB962C8B-B14F-4D97-AF65-F5344CB8AC3E}">
        <p14:creationId xmlns:p14="http://schemas.microsoft.com/office/powerpoint/2010/main" val="334699282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ABDE3C85-0ECE-854C-9236-0BE7BAED5AAA}"/>
              </a:ext>
            </a:extLst>
          </p:cNvPr>
          <p:cNvSpPr>
            <a:spLocks noGrp="1"/>
          </p:cNvSpPr>
          <p:nvPr>
            <p:ph type="body" sz="quarter" idx="21"/>
          </p:nvPr>
        </p:nvSpPr>
        <p:spPr/>
        <p:txBody>
          <a:bodyPr>
            <a:normAutofit fontScale="85000" lnSpcReduction="10000"/>
          </a:bodyPr>
          <a:lstStyle/>
          <a:p>
            <a:r>
              <a:rPr lang="it-IT" dirty="0" err="1"/>
              <a:t>What</a:t>
            </a:r>
            <a:r>
              <a:rPr lang="it-IT" dirty="0"/>
              <a:t> are </a:t>
            </a:r>
            <a:r>
              <a:rPr lang="it-IT" dirty="0" err="1"/>
              <a:t>we</a:t>
            </a:r>
            <a:r>
              <a:rPr lang="it-IT" dirty="0"/>
              <a:t> </a:t>
            </a:r>
            <a:r>
              <a:rPr lang="it-IT" dirty="0" err="1"/>
              <a:t>missing</a:t>
            </a:r>
            <a:r>
              <a:rPr lang="it-IT" dirty="0"/>
              <a:t> in </a:t>
            </a:r>
            <a:r>
              <a:rPr lang="it-IT" dirty="0" err="1"/>
              <a:t>research</a:t>
            </a:r>
            <a:r>
              <a:rPr lang="it-IT" dirty="0"/>
              <a:t> </a:t>
            </a:r>
            <a:r>
              <a:rPr lang="it-IT" dirty="0" err="1"/>
              <a:t>evaluation</a:t>
            </a:r>
            <a:r>
              <a:rPr lang="it-IT" dirty="0"/>
              <a:t>?</a:t>
            </a:r>
          </a:p>
        </p:txBody>
      </p:sp>
      <p:sp>
        <p:nvSpPr>
          <p:cNvPr id="4" name="Segnaposto testo 1">
            <a:extLst>
              <a:ext uri="{FF2B5EF4-FFF2-40B4-BE49-F238E27FC236}">
                <a16:creationId xmlns:a16="http://schemas.microsoft.com/office/drawing/2014/main" id="{3E6AA51A-B64E-5041-993C-AE31BAB2EC68}"/>
              </a:ext>
            </a:extLst>
          </p:cNvPr>
          <p:cNvSpPr txBox="1">
            <a:spLocks/>
          </p:cNvSpPr>
          <p:nvPr/>
        </p:nvSpPr>
        <p:spPr>
          <a:xfrm>
            <a:off x="1463039" y="1739590"/>
            <a:ext cx="13411202" cy="6085869"/>
          </a:xfrm>
          <a:prstGeom prst="rect">
            <a:avLst/>
          </a:prstGeom>
        </p:spPr>
        <p:txBody>
          <a:bodyPr numCol="2">
            <a:normAutofit fontScale="92500" lnSpcReduction="10000"/>
          </a:bodyPr>
          <a:lstStyle>
            <a:lvl1pPr marL="395101" marR="0" indent="-395101" algn="l" defTabSz="547673" rtl="0" eaLnBrk="1" latinLnBrk="0" hangingPunct="1">
              <a:lnSpc>
                <a:spcPct val="100000"/>
              </a:lnSpc>
              <a:spcBef>
                <a:spcPts val="3900"/>
              </a:spcBef>
              <a:spcAft>
                <a:spcPts val="0"/>
              </a:spcAft>
              <a:buClrTx/>
              <a:buSzPct val="75000"/>
              <a:buFontTx/>
              <a:buBlip>
                <a:blip r:embed="rId2"/>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3"/>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4"/>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spcBef>
                <a:spcPts val="1333"/>
              </a:spcBef>
              <a:buNone/>
            </a:pPr>
            <a:r>
              <a:rPr lang="it-IT" sz="4800" dirty="0">
                <a:solidFill>
                  <a:schemeClr val="tx1"/>
                </a:solidFill>
              </a:rPr>
              <a:t>Negative </a:t>
            </a:r>
            <a:r>
              <a:rPr lang="it-IT" sz="4800" dirty="0" err="1">
                <a:solidFill>
                  <a:schemeClr val="tx1"/>
                </a:solidFill>
              </a:rPr>
              <a:t>results</a:t>
            </a:r>
            <a:endParaRPr lang="it-IT" sz="4800" dirty="0">
              <a:solidFill>
                <a:schemeClr val="tx1"/>
              </a:solidFill>
            </a:endParaRPr>
          </a:p>
          <a:p>
            <a:pPr marL="0" indent="0">
              <a:spcBef>
                <a:spcPts val="1333"/>
              </a:spcBef>
              <a:buNone/>
            </a:pPr>
            <a:r>
              <a:rPr lang="it-IT" sz="6600" dirty="0">
                <a:solidFill>
                  <a:schemeClr val="tx1"/>
                </a:solidFill>
              </a:rPr>
              <a:t>Data</a:t>
            </a:r>
          </a:p>
          <a:p>
            <a:pPr marL="0" indent="0">
              <a:spcBef>
                <a:spcPts val="1333"/>
              </a:spcBef>
              <a:buNone/>
            </a:pPr>
            <a:r>
              <a:rPr lang="it-IT" sz="5400" dirty="0" err="1">
                <a:solidFill>
                  <a:schemeClr val="tx1"/>
                </a:solidFill>
              </a:rPr>
              <a:t>Algorithms</a:t>
            </a:r>
            <a:endParaRPr lang="it-IT" sz="4000" dirty="0">
              <a:solidFill>
                <a:schemeClr val="tx1"/>
              </a:solidFill>
            </a:endParaRPr>
          </a:p>
          <a:p>
            <a:pPr marL="0" indent="0">
              <a:spcBef>
                <a:spcPts val="1333"/>
              </a:spcBef>
              <a:buNone/>
            </a:pPr>
            <a:r>
              <a:rPr lang="it-IT" sz="4400" dirty="0" err="1">
                <a:solidFill>
                  <a:schemeClr val="tx1"/>
                </a:solidFill>
              </a:rPr>
              <a:t>Processes</a:t>
            </a:r>
            <a:endParaRPr lang="it-IT" sz="4000" dirty="0">
              <a:solidFill>
                <a:schemeClr val="tx1"/>
              </a:solidFill>
            </a:endParaRPr>
          </a:p>
          <a:p>
            <a:pPr marL="0" indent="0">
              <a:spcBef>
                <a:spcPts val="1333"/>
              </a:spcBef>
              <a:buNone/>
            </a:pPr>
            <a:r>
              <a:rPr lang="it-IT" sz="4000" dirty="0">
                <a:solidFill>
                  <a:schemeClr val="tx1"/>
                </a:solidFill>
              </a:rPr>
              <a:t>Software</a:t>
            </a:r>
          </a:p>
          <a:p>
            <a:pPr marL="0" indent="0">
              <a:spcBef>
                <a:spcPts val="1333"/>
              </a:spcBef>
              <a:buNone/>
            </a:pPr>
            <a:r>
              <a:rPr lang="it-IT" sz="5400" dirty="0" err="1">
                <a:solidFill>
                  <a:schemeClr val="tx1"/>
                </a:solidFill>
              </a:rPr>
              <a:t>Methodologies</a:t>
            </a:r>
            <a:endParaRPr lang="it-IT" sz="5400" dirty="0">
              <a:solidFill>
                <a:schemeClr val="tx1"/>
              </a:solidFill>
            </a:endParaRPr>
          </a:p>
          <a:p>
            <a:pPr marL="0" indent="0">
              <a:spcBef>
                <a:spcPts val="1333"/>
              </a:spcBef>
              <a:buNone/>
            </a:pPr>
            <a:r>
              <a:rPr lang="it-IT" sz="4000" dirty="0">
                <a:solidFill>
                  <a:schemeClr val="tx1"/>
                </a:solidFill>
              </a:rPr>
              <a:t>Educational </a:t>
            </a:r>
            <a:r>
              <a:rPr lang="it-IT" sz="4000" dirty="0" err="1">
                <a:solidFill>
                  <a:schemeClr val="tx1"/>
                </a:solidFill>
              </a:rPr>
              <a:t>Resources</a:t>
            </a:r>
            <a:endParaRPr lang="it-IT" sz="4000" dirty="0">
              <a:solidFill>
                <a:schemeClr val="tx1"/>
              </a:solidFill>
            </a:endParaRPr>
          </a:p>
          <a:p>
            <a:pPr marL="0" indent="0">
              <a:spcBef>
                <a:spcPts val="1333"/>
              </a:spcBef>
              <a:buNone/>
            </a:pPr>
            <a:r>
              <a:rPr lang="it-IT" sz="4000" dirty="0">
                <a:solidFill>
                  <a:schemeClr val="tx1"/>
                </a:solidFill>
              </a:rPr>
              <a:t>Peer-</a:t>
            </a:r>
            <a:r>
              <a:rPr lang="it-IT" sz="4000" dirty="0" err="1">
                <a:solidFill>
                  <a:schemeClr val="tx1"/>
                </a:solidFill>
              </a:rPr>
              <a:t>review</a:t>
            </a:r>
            <a:endParaRPr lang="it-IT" sz="4000" dirty="0">
              <a:solidFill>
                <a:schemeClr val="tx1"/>
              </a:solidFill>
            </a:endParaRPr>
          </a:p>
          <a:p>
            <a:pPr marL="0" indent="0">
              <a:spcBef>
                <a:spcPts val="1333"/>
              </a:spcBef>
              <a:buNone/>
            </a:pPr>
            <a:r>
              <a:rPr lang="it-IT" sz="4000" dirty="0">
                <a:solidFill>
                  <a:schemeClr val="tx1"/>
                </a:solidFill>
              </a:rPr>
              <a:t>Grey </a:t>
            </a:r>
            <a:r>
              <a:rPr lang="it-IT" sz="4000" dirty="0" err="1">
                <a:solidFill>
                  <a:schemeClr val="tx1"/>
                </a:solidFill>
              </a:rPr>
              <a:t>Literature</a:t>
            </a:r>
            <a:endParaRPr lang="it-IT" sz="4000" dirty="0">
              <a:solidFill>
                <a:schemeClr val="tx1"/>
              </a:solidFill>
            </a:endParaRPr>
          </a:p>
          <a:p>
            <a:pPr marL="0" indent="0">
              <a:spcBef>
                <a:spcPts val="1333"/>
              </a:spcBef>
              <a:buNone/>
            </a:pPr>
            <a:r>
              <a:rPr lang="it-IT" sz="5400" dirty="0">
                <a:solidFill>
                  <a:schemeClr val="tx1"/>
                </a:solidFill>
              </a:rPr>
              <a:t>Project </a:t>
            </a:r>
            <a:r>
              <a:rPr lang="it-IT" sz="5400" dirty="0" err="1">
                <a:solidFill>
                  <a:schemeClr val="tx1"/>
                </a:solidFill>
              </a:rPr>
              <a:t>proposals</a:t>
            </a:r>
            <a:endParaRPr lang="it-IT" sz="5400" dirty="0">
              <a:solidFill>
                <a:schemeClr val="tx1"/>
              </a:solidFill>
            </a:endParaRPr>
          </a:p>
          <a:p>
            <a:pPr marL="0" indent="0">
              <a:spcBef>
                <a:spcPts val="1333"/>
              </a:spcBef>
              <a:buNone/>
            </a:pPr>
            <a:r>
              <a:rPr lang="it-IT" sz="4000" dirty="0" err="1">
                <a:solidFill>
                  <a:schemeClr val="tx1"/>
                </a:solidFill>
              </a:rPr>
              <a:t>Leadeship</a:t>
            </a:r>
            <a:r>
              <a:rPr lang="it-IT" sz="4000" dirty="0">
                <a:solidFill>
                  <a:schemeClr val="tx1"/>
                </a:solidFill>
              </a:rPr>
              <a:t> </a:t>
            </a:r>
            <a:r>
              <a:rPr lang="it-IT" sz="4000" dirty="0" err="1">
                <a:solidFill>
                  <a:schemeClr val="tx1"/>
                </a:solidFill>
              </a:rPr>
              <a:t>skills</a:t>
            </a:r>
            <a:endParaRPr lang="it-IT" sz="4000" dirty="0">
              <a:solidFill>
                <a:schemeClr val="tx1"/>
              </a:solidFill>
            </a:endParaRPr>
          </a:p>
          <a:p>
            <a:pPr marL="0" indent="0">
              <a:spcBef>
                <a:spcPts val="1333"/>
              </a:spcBef>
              <a:buNone/>
            </a:pPr>
            <a:r>
              <a:rPr lang="it-IT" sz="6000" dirty="0">
                <a:solidFill>
                  <a:schemeClr val="tx1"/>
                </a:solidFill>
              </a:rPr>
              <a:t>Product </a:t>
            </a:r>
            <a:r>
              <a:rPr lang="it-IT" sz="6000" dirty="0" err="1">
                <a:solidFill>
                  <a:schemeClr val="tx1"/>
                </a:solidFill>
              </a:rPr>
              <a:t>development</a:t>
            </a:r>
            <a:endParaRPr lang="it-IT" sz="6000" dirty="0">
              <a:solidFill>
                <a:schemeClr val="tx1"/>
              </a:solidFill>
            </a:endParaRPr>
          </a:p>
          <a:p>
            <a:pPr marL="0" indent="0">
              <a:spcBef>
                <a:spcPts val="1333"/>
              </a:spcBef>
              <a:buNone/>
            </a:pPr>
            <a:r>
              <a:rPr lang="it-IT" sz="4000" dirty="0">
                <a:solidFill>
                  <a:schemeClr val="tx1"/>
                </a:solidFill>
              </a:rPr>
              <a:t>…</a:t>
            </a:r>
          </a:p>
          <a:p>
            <a:endParaRPr lang="it-IT" dirty="0"/>
          </a:p>
        </p:txBody>
      </p:sp>
      <p:sp>
        <p:nvSpPr>
          <p:cNvPr id="2" name="Rettangolo con angoli arrotondati 1">
            <a:extLst>
              <a:ext uri="{FF2B5EF4-FFF2-40B4-BE49-F238E27FC236}">
                <a16:creationId xmlns:a16="http://schemas.microsoft.com/office/drawing/2014/main" id="{ABDBCCB2-8FC0-D848-A8BA-C91D91436EB0}"/>
              </a:ext>
            </a:extLst>
          </p:cNvPr>
          <p:cNvSpPr/>
          <p:nvPr/>
        </p:nvSpPr>
        <p:spPr>
          <a:xfrm>
            <a:off x="1219200" y="2305050"/>
            <a:ext cx="2343150" cy="1181100"/>
          </a:xfrm>
          <a:prstGeom prst="roundRect">
            <a:avLst/>
          </a:prstGeom>
          <a:noFill/>
          <a:ln w="38100"/>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sz="2200" b="0" i="0" u="none" strike="noStrike" cap="none" spc="0" normalizeH="0" baseline="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239580654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32090FC9-8026-C041-B0C3-A2E0397375A1}"/>
              </a:ext>
            </a:extLst>
          </p:cNvPr>
          <p:cNvSpPr>
            <a:spLocks noGrp="1"/>
          </p:cNvSpPr>
          <p:nvPr>
            <p:ph type="body" sz="quarter" idx="10"/>
          </p:nvPr>
        </p:nvSpPr>
        <p:spPr/>
        <p:txBody>
          <a:bodyPr/>
          <a:lstStyle/>
          <a:p>
            <a:pPr fontAlgn="base"/>
            <a:r>
              <a:rPr lang="it-IT" b="0" dirty="0"/>
              <a:t>Publishing </a:t>
            </a:r>
            <a:r>
              <a:rPr lang="it-IT" b="0" dirty="0" err="1"/>
              <a:t>research</a:t>
            </a:r>
            <a:r>
              <a:rPr lang="it-IT" b="0" dirty="0"/>
              <a:t> </a:t>
            </a:r>
            <a:r>
              <a:rPr lang="it-IT" b="0" dirty="0" err="1"/>
              <a:t>without</a:t>
            </a:r>
            <a:r>
              <a:rPr lang="it-IT" b="0" dirty="0"/>
              <a:t> data </a:t>
            </a:r>
            <a:r>
              <a:rPr lang="it-IT" b="0" dirty="0" err="1"/>
              <a:t>is</a:t>
            </a:r>
            <a:r>
              <a:rPr lang="it-IT" b="0" dirty="0"/>
              <a:t> </a:t>
            </a:r>
            <a:r>
              <a:rPr lang="it-IT" b="0" dirty="0" err="1"/>
              <a:t>simply</a:t>
            </a:r>
            <a:r>
              <a:rPr lang="it-IT" b="0" dirty="0"/>
              <a:t> advertising, </a:t>
            </a:r>
            <a:r>
              <a:rPr lang="it-IT" b="0" dirty="0" err="1"/>
              <a:t>not</a:t>
            </a:r>
            <a:r>
              <a:rPr lang="it-IT" b="0" dirty="0"/>
              <a:t> science</a:t>
            </a:r>
          </a:p>
        </p:txBody>
      </p:sp>
      <p:sp>
        <p:nvSpPr>
          <p:cNvPr id="3" name="Segnaposto testo 2">
            <a:extLst>
              <a:ext uri="{FF2B5EF4-FFF2-40B4-BE49-F238E27FC236}">
                <a16:creationId xmlns:a16="http://schemas.microsoft.com/office/drawing/2014/main" id="{3A05F564-0AB0-C64C-9239-91A6590872EE}"/>
              </a:ext>
            </a:extLst>
          </p:cNvPr>
          <p:cNvSpPr>
            <a:spLocks noGrp="1"/>
          </p:cNvSpPr>
          <p:nvPr>
            <p:ph type="body" sz="quarter" idx="11"/>
          </p:nvPr>
        </p:nvSpPr>
        <p:spPr/>
        <p:txBody>
          <a:bodyPr/>
          <a:lstStyle/>
          <a:p>
            <a:r>
              <a:rPr lang="it-IT" i="1" dirty="0">
                <a:hlinkClick r:id="rId2"/>
              </a:rPr>
              <a:t>Graham Steel</a:t>
            </a:r>
            <a:endParaRPr lang="it-IT" i="1" dirty="0"/>
          </a:p>
        </p:txBody>
      </p:sp>
    </p:spTree>
    <p:extLst>
      <p:ext uri="{BB962C8B-B14F-4D97-AF65-F5344CB8AC3E}">
        <p14:creationId xmlns:p14="http://schemas.microsoft.com/office/powerpoint/2010/main" val="88360686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086E5E2F-FAD8-404B-B33B-9433678B0341}"/>
              </a:ext>
            </a:extLst>
          </p:cNvPr>
          <p:cNvSpPr>
            <a:spLocks noGrp="1"/>
          </p:cNvSpPr>
          <p:nvPr>
            <p:ph type="body" sz="quarter" idx="10"/>
          </p:nvPr>
        </p:nvSpPr>
        <p:spPr/>
        <p:txBody>
          <a:bodyPr/>
          <a:lstStyle/>
          <a:p>
            <a:r>
              <a:rPr lang="it-IT" dirty="0" err="1"/>
              <a:t>Why</a:t>
            </a:r>
            <a:r>
              <a:rPr lang="it-IT" dirty="0"/>
              <a:t> do </a:t>
            </a:r>
            <a:r>
              <a:rPr lang="it-IT" dirty="0" err="1"/>
              <a:t>we</a:t>
            </a:r>
            <a:r>
              <a:rPr lang="it-IT" dirty="0"/>
              <a:t> </a:t>
            </a:r>
            <a:r>
              <a:rPr lang="it-IT" dirty="0" err="1"/>
              <a:t>need</a:t>
            </a:r>
            <a:r>
              <a:rPr lang="it-IT" dirty="0"/>
              <a:t> to share Data?</a:t>
            </a:r>
          </a:p>
        </p:txBody>
      </p:sp>
    </p:spTree>
    <p:extLst>
      <p:ext uri="{BB962C8B-B14F-4D97-AF65-F5344CB8AC3E}">
        <p14:creationId xmlns:p14="http://schemas.microsoft.com/office/powerpoint/2010/main" val="146644593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B975F7FF-626A-0D45-B4D1-7414295597C1}"/>
              </a:ext>
            </a:extLst>
          </p:cNvPr>
          <p:cNvSpPr>
            <a:spLocks noGrp="1"/>
          </p:cNvSpPr>
          <p:nvPr>
            <p:ph type="body" sz="quarter" idx="11"/>
          </p:nvPr>
        </p:nvSpPr>
        <p:spPr>
          <a:xfrm>
            <a:off x="723899" y="2382982"/>
            <a:ext cx="14266719" cy="5213968"/>
          </a:xfrm>
        </p:spPr>
        <p:txBody>
          <a:bodyPr>
            <a:normAutofit/>
          </a:bodyPr>
          <a:lstStyle/>
          <a:p>
            <a:pPr marL="0" indent="0">
              <a:buNone/>
            </a:pPr>
            <a:r>
              <a:rPr lang="it-IT" b="0" dirty="0" err="1"/>
              <a:t>During</a:t>
            </a:r>
            <a:r>
              <a:rPr lang="it-IT" b="0" dirty="0"/>
              <a:t> the </a:t>
            </a:r>
            <a:r>
              <a:rPr lang="it-IT" b="0" dirty="0" err="1"/>
              <a:t>course</a:t>
            </a:r>
            <a:r>
              <a:rPr lang="it-IT" b="0" dirty="0"/>
              <a:t>, </a:t>
            </a:r>
            <a:r>
              <a:rPr lang="it-IT" b="0" dirty="0" err="1"/>
              <a:t>we</a:t>
            </a:r>
            <a:r>
              <a:rPr lang="it-IT" b="0" dirty="0"/>
              <a:t> </a:t>
            </a:r>
            <a:r>
              <a:rPr lang="it-IT" b="0" dirty="0" err="1"/>
              <a:t>will</a:t>
            </a:r>
            <a:r>
              <a:rPr lang="it-IT" b="0" dirty="0"/>
              <a:t> use </a:t>
            </a:r>
            <a:r>
              <a:rPr lang="it-IT" b="0" dirty="0" err="1"/>
              <a:t>different</a:t>
            </a:r>
            <a:r>
              <a:rPr lang="it-IT" b="0" dirty="0"/>
              <a:t> </a:t>
            </a:r>
            <a:r>
              <a:rPr lang="it-IT" b="0" dirty="0" err="1"/>
              <a:t>tools</a:t>
            </a:r>
            <a:r>
              <a:rPr lang="it-IT" b="0" dirty="0"/>
              <a:t> and </a:t>
            </a:r>
            <a:r>
              <a:rPr lang="it-IT" b="0" dirty="0" err="1"/>
              <a:t>services</a:t>
            </a:r>
            <a:r>
              <a:rPr lang="it-IT" b="0" dirty="0"/>
              <a:t> to </a:t>
            </a:r>
          </a:p>
          <a:p>
            <a:r>
              <a:rPr lang="it-IT" b="0" dirty="0"/>
              <a:t>Share</a:t>
            </a:r>
          </a:p>
          <a:p>
            <a:r>
              <a:rPr lang="it-IT" b="0" dirty="0"/>
              <a:t>Collaborate</a:t>
            </a:r>
          </a:p>
          <a:p>
            <a:r>
              <a:rPr lang="it-IT" b="0" dirty="0" err="1"/>
              <a:t>Interact</a:t>
            </a:r>
            <a:endParaRPr lang="it-IT" b="0" dirty="0"/>
          </a:p>
          <a:p>
            <a:pPr marL="0" indent="0">
              <a:buNone/>
            </a:pPr>
            <a:endParaRPr lang="it-IT" b="0" dirty="0"/>
          </a:p>
          <a:p>
            <a:pPr marL="0" indent="0">
              <a:buNone/>
            </a:pPr>
            <a:endParaRPr lang="it-IT" b="0" dirty="0"/>
          </a:p>
          <a:p>
            <a:pPr marL="444489" lvl="1" indent="0">
              <a:buNone/>
            </a:pPr>
            <a:endParaRPr lang="it-IT" dirty="0"/>
          </a:p>
        </p:txBody>
      </p:sp>
      <p:sp>
        <p:nvSpPr>
          <p:cNvPr id="3" name="Segnaposto testo 2">
            <a:extLst>
              <a:ext uri="{FF2B5EF4-FFF2-40B4-BE49-F238E27FC236}">
                <a16:creationId xmlns:a16="http://schemas.microsoft.com/office/drawing/2014/main" id="{303ABD9C-6BF1-3F4D-ADC5-596D2DBA4861}"/>
              </a:ext>
            </a:extLst>
          </p:cNvPr>
          <p:cNvSpPr>
            <a:spLocks noGrp="1"/>
          </p:cNvSpPr>
          <p:nvPr>
            <p:ph type="body" sz="quarter" idx="21"/>
          </p:nvPr>
        </p:nvSpPr>
        <p:spPr/>
        <p:txBody>
          <a:bodyPr/>
          <a:lstStyle/>
          <a:p>
            <a:r>
              <a:rPr lang="it-IT" dirty="0" err="1"/>
              <a:t>Practicalities</a:t>
            </a:r>
            <a:endParaRPr lang="it-IT" dirty="0"/>
          </a:p>
        </p:txBody>
      </p:sp>
    </p:spTree>
    <p:extLst>
      <p:ext uri="{BB962C8B-B14F-4D97-AF65-F5344CB8AC3E}">
        <p14:creationId xmlns:p14="http://schemas.microsoft.com/office/powerpoint/2010/main" val="367568119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00FFD9D7-DB42-064A-8D06-3199B1CBB7B1}"/>
              </a:ext>
            </a:extLst>
          </p:cNvPr>
          <p:cNvSpPr>
            <a:spLocks noGrp="1"/>
          </p:cNvSpPr>
          <p:nvPr>
            <p:ph type="body" sz="quarter" idx="10"/>
          </p:nvPr>
        </p:nvSpPr>
        <p:spPr/>
        <p:txBody>
          <a:bodyPr/>
          <a:lstStyle/>
          <a:p>
            <a:r>
              <a:rPr lang="it-IT" dirty="0"/>
              <a:t>An </a:t>
            </a:r>
            <a:r>
              <a:rPr lang="it-IT" dirty="0" err="1"/>
              <a:t>experiment</a:t>
            </a:r>
            <a:r>
              <a:rPr lang="it-IT" dirty="0"/>
              <a:t> </a:t>
            </a:r>
            <a:r>
              <a:rPr lang="it-IT" dirty="0" err="1"/>
              <a:t>is</a:t>
            </a:r>
            <a:r>
              <a:rPr lang="it-IT" dirty="0"/>
              <a:t> </a:t>
            </a:r>
            <a:r>
              <a:rPr lang="it-IT" dirty="0" err="1"/>
              <a:t>reproducible</a:t>
            </a:r>
            <a:r>
              <a:rPr lang="it-IT" dirty="0"/>
              <a:t> </a:t>
            </a:r>
            <a:r>
              <a:rPr lang="it-IT" dirty="0" err="1"/>
              <a:t>until</a:t>
            </a:r>
            <a:r>
              <a:rPr lang="it-IT" dirty="0"/>
              <a:t> </a:t>
            </a:r>
            <a:r>
              <a:rPr lang="it-IT" dirty="0" err="1"/>
              <a:t>another</a:t>
            </a:r>
            <a:r>
              <a:rPr lang="it-IT" dirty="0"/>
              <a:t> </a:t>
            </a:r>
            <a:r>
              <a:rPr lang="it-IT" dirty="0" err="1"/>
              <a:t>laboratory</a:t>
            </a:r>
            <a:r>
              <a:rPr lang="it-IT" dirty="0"/>
              <a:t> </a:t>
            </a:r>
            <a:r>
              <a:rPr lang="it-IT" dirty="0" err="1"/>
              <a:t>tries</a:t>
            </a:r>
            <a:r>
              <a:rPr lang="it-IT" dirty="0"/>
              <a:t> to </a:t>
            </a:r>
            <a:r>
              <a:rPr lang="it-IT" dirty="0" err="1"/>
              <a:t>repeat</a:t>
            </a:r>
            <a:r>
              <a:rPr lang="it-IT" dirty="0"/>
              <a:t> </a:t>
            </a:r>
            <a:r>
              <a:rPr lang="it-IT" dirty="0" err="1"/>
              <a:t>it</a:t>
            </a:r>
            <a:endParaRPr lang="it-IT" dirty="0"/>
          </a:p>
        </p:txBody>
      </p:sp>
      <p:sp>
        <p:nvSpPr>
          <p:cNvPr id="3" name="Segnaposto testo 2">
            <a:extLst>
              <a:ext uri="{FF2B5EF4-FFF2-40B4-BE49-F238E27FC236}">
                <a16:creationId xmlns:a16="http://schemas.microsoft.com/office/drawing/2014/main" id="{0C728B24-AA5F-CA40-980B-45F016D8FD90}"/>
              </a:ext>
            </a:extLst>
          </p:cNvPr>
          <p:cNvSpPr>
            <a:spLocks noGrp="1"/>
          </p:cNvSpPr>
          <p:nvPr>
            <p:ph type="body" sz="quarter" idx="11"/>
          </p:nvPr>
        </p:nvSpPr>
        <p:spPr/>
        <p:txBody>
          <a:bodyPr/>
          <a:lstStyle/>
          <a:p>
            <a:r>
              <a:rPr lang="it-IT" dirty="0"/>
              <a:t>Alexander </a:t>
            </a:r>
            <a:r>
              <a:rPr lang="it-IT" dirty="0" err="1"/>
              <a:t>Kohn</a:t>
            </a:r>
            <a:endParaRPr lang="it-IT" dirty="0"/>
          </a:p>
        </p:txBody>
      </p:sp>
    </p:spTree>
    <p:extLst>
      <p:ext uri="{BB962C8B-B14F-4D97-AF65-F5344CB8AC3E}">
        <p14:creationId xmlns:p14="http://schemas.microsoft.com/office/powerpoint/2010/main" val="2527276532"/>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2A319FD-FCC1-9240-8E61-5B09213D19D1}"/>
              </a:ext>
            </a:extLst>
          </p:cNvPr>
          <p:cNvSpPr>
            <a:spLocks noGrp="1"/>
          </p:cNvSpPr>
          <p:nvPr>
            <p:ph type="body" sz="quarter" idx="10"/>
          </p:nvPr>
        </p:nvSpPr>
        <p:spPr/>
        <p:txBody>
          <a:bodyPr/>
          <a:lstStyle/>
          <a:p>
            <a:r>
              <a:rPr lang="it-IT" dirty="0" err="1"/>
              <a:t>Reproducibility</a:t>
            </a:r>
            <a:r>
              <a:rPr lang="it-IT" dirty="0"/>
              <a:t> </a:t>
            </a:r>
          </a:p>
        </p:txBody>
      </p:sp>
      <p:sp>
        <p:nvSpPr>
          <p:cNvPr id="3" name="Segnaposto testo 2">
            <a:extLst>
              <a:ext uri="{FF2B5EF4-FFF2-40B4-BE49-F238E27FC236}">
                <a16:creationId xmlns:a16="http://schemas.microsoft.com/office/drawing/2014/main" id="{21088598-1C45-F74A-BC73-55D3EF720221}"/>
              </a:ext>
            </a:extLst>
          </p:cNvPr>
          <p:cNvSpPr>
            <a:spLocks noGrp="1"/>
          </p:cNvSpPr>
          <p:nvPr>
            <p:ph type="body" sz="quarter" idx="25"/>
          </p:nvPr>
        </p:nvSpPr>
        <p:spPr/>
        <p:txBody>
          <a:bodyPr>
            <a:normAutofit fontScale="85000" lnSpcReduction="20000"/>
          </a:bodyPr>
          <a:lstStyle/>
          <a:p>
            <a:r>
              <a:rPr lang="it-IT" sz="4800" dirty="0" err="1"/>
              <a:t>Is</a:t>
            </a:r>
            <a:r>
              <a:rPr lang="it-IT" sz="4800" dirty="0"/>
              <a:t> (</a:t>
            </a:r>
            <a:r>
              <a:rPr lang="it-IT" sz="4800" b="1" dirty="0" err="1"/>
              <a:t>still</a:t>
            </a:r>
            <a:r>
              <a:rPr lang="it-IT" sz="4800" dirty="0"/>
              <a:t>) a </a:t>
            </a:r>
            <a:r>
              <a:rPr lang="it-IT" sz="4800" dirty="0" err="1"/>
              <a:t>principle</a:t>
            </a:r>
            <a:r>
              <a:rPr lang="it-IT" sz="4800" dirty="0"/>
              <a:t> of the </a:t>
            </a:r>
            <a:r>
              <a:rPr lang="it-IT" sz="4800" dirty="0" err="1"/>
              <a:t>Scientific</a:t>
            </a:r>
            <a:r>
              <a:rPr lang="it-IT" sz="4800" dirty="0"/>
              <a:t> Method!</a:t>
            </a:r>
          </a:p>
          <a:p>
            <a:r>
              <a:rPr lang="it-IT" sz="4800" dirty="0"/>
              <a:t>Data </a:t>
            </a:r>
            <a:r>
              <a:rPr lang="it-IT" sz="4800" dirty="0" err="1"/>
              <a:t>is</a:t>
            </a:r>
            <a:r>
              <a:rPr lang="it-IT" sz="4800" dirty="0"/>
              <a:t> the </a:t>
            </a:r>
            <a:r>
              <a:rPr lang="it-IT" sz="4800" dirty="0" err="1"/>
              <a:t>proof</a:t>
            </a:r>
            <a:r>
              <a:rPr lang="it-IT" sz="4800" dirty="0"/>
              <a:t> of </a:t>
            </a:r>
            <a:r>
              <a:rPr lang="it-IT" sz="4800" dirty="0" err="1"/>
              <a:t>your</a:t>
            </a:r>
            <a:r>
              <a:rPr lang="it-IT" sz="4800" dirty="0"/>
              <a:t> </a:t>
            </a:r>
            <a:r>
              <a:rPr lang="it-IT" sz="4800" dirty="0" err="1"/>
              <a:t>papers</a:t>
            </a:r>
            <a:r>
              <a:rPr lang="it-IT" sz="4800" dirty="0"/>
              <a:t>: </a:t>
            </a:r>
            <a:r>
              <a:rPr lang="it-IT" sz="4800" dirty="0" err="1"/>
              <a:t>how</a:t>
            </a:r>
            <a:r>
              <a:rPr lang="it-IT" sz="4800" dirty="0"/>
              <a:t> can </a:t>
            </a:r>
            <a:r>
              <a:rPr lang="it-IT" sz="4800" dirty="0" err="1"/>
              <a:t>others</a:t>
            </a:r>
            <a:r>
              <a:rPr lang="it-IT" sz="4800" dirty="0"/>
              <a:t> trust </a:t>
            </a:r>
            <a:r>
              <a:rPr lang="it-IT" sz="4800" dirty="0" err="1"/>
              <a:t>your</a:t>
            </a:r>
            <a:r>
              <a:rPr lang="it-IT" sz="4800" dirty="0"/>
              <a:t> </a:t>
            </a:r>
            <a:r>
              <a:rPr lang="it-IT" sz="4800" dirty="0" err="1"/>
              <a:t>research</a:t>
            </a:r>
            <a:r>
              <a:rPr lang="it-IT" sz="4800" dirty="0"/>
              <a:t> </a:t>
            </a:r>
            <a:r>
              <a:rPr lang="it-IT" sz="4800" dirty="0" err="1"/>
              <a:t>without</a:t>
            </a:r>
            <a:r>
              <a:rPr lang="it-IT" sz="4800" dirty="0"/>
              <a:t> </a:t>
            </a:r>
            <a:r>
              <a:rPr lang="it-IT" sz="4800" dirty="0" err="1"/>
              <a:t>accessing</a:t>
            </a:r>
            <a:r>
              <a:rPr lang="it-IT" sz="4800" dirty="0"/>
              <a:t> the data?</a:t>
            </a:r>
          </a:p>
        </p:txBody>
      </p:sp>
      <p:pic>
        <p:nvPicPr>
          <p:cNvPr id="7" name="Segnaposto immagine 6">
            <a:extLst>
              <a:ext uri="{FF2B5EF4-FFF2-40B4-BE49-F238E27FC236}">
                <a16:creationId xmlns:a16="http://schemas.microsoft.com/office/drawing/2014/main" id="{85FA4216-6BEE-544C-8159-9C70771DF368}"/>
              </a:ext>
            </a:extLst>
          </p:cNvPr>
          <p:cNvPicPr>
            <a:picLocks noGrp="1" noChangeAspect="1"/>
          </p:cNvPicPr>
          <p:nvPr>
            <p:ph type="pic" sz="quarter" idx="26"/>
          </p:nvPr>
        </p:nvPicPr>
        <p:blipFill>
          <a:blip r:embed="rId2">
            <a:extLst>
              <a:ext uri="{28A0092B-C50C-407E-A947-70E740481C1C}">
                <a14:useLocalDpi xmlns:a14="http://schemas.microsoft.com/office/drawing/2010/main" val="0"/>
              </a:ext>
            </a:extLst>
          </a:blip>
          <a:srcRect l="18537" r="18537"/>
          <a:stretch>
            <a:fillRect/>
          </a:stretch>
        </p:blipFill>
        <p:spPr>
          <a:xfrm>
            <a:off x="8410796" y="792164"/>
            <a:ext cx="7845204" cy="7147504"/>
          </a:xfrm>
        </p:spPr>
      </p:pic>
    </p:spTree>
    <p:extLst>
      <p:ext uri="{BB962C8B-B14F-4D97-AF65-F5344CB8AC3E}">
        <p14:creationId xmlns:p14="http://schemas.microsoft.com/office/powerpoint/2010/main" val="1420326546"/>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3A7CE1E9-8F64-B84F-8DB5-BD0BB35573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788" y="630517"/>
            <a:ext cx="12108330" cy="3168977"/>
          </a:xfrm>
          <a:prstGeom prst="rect">
            <a:avLst/>
          </a:prstGeom>
          <a:effectLst>
            <a:outerShdw blurRad="203200" dist="38100" dir="2700000" algn="tl" rotWithShape="0">
              <a:prstClr val="black">
                <a:alpha val="40000"/>
              </a:prstClr>
            </a:outerShdw>
          </a:effectLst>
        </p:spPr>
      </p:pic>
      <p:pic>
        <p:nvPicPr>
          <p:cNvPr id="9" name="Immagine 8">
            <a:extLst>
              <a:ext uri="{FF2B5EF4-FFF2-40B4-BE49-F238E27FC236}">
                <a16:creationId xmlns:a16="http://schemas.microsoft.com/office/drawing/2014/main" id="{2DD9CFC5-7746-D942-8B47-1B6FA687B2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117" y="3982973"/>
            <a:ext cx="10914033" cy="4694863"/>
          </a:xfrm>
          <a:prstGeom prst="rect">
            <a:avLst/>
          </a:prstGeom>
          <a:effectLst>
            <a:outerShdw blurRad="203200" dist="38100" dir="2700000" algn="tl" rotWithShape="0">
              <a:prstClr val="black">
                <a:alpha val="40000"/>
              </a:prstClr>
            </a:outerShdw>
          </a:effectLst>
        </p:spPr>
      </p:pic>
      <p:pic>
        <p:nvPicPr>
          <p:cNvPr id="7" name="Immagine 6">
            <a:extLst>
              <a:ext uri="{FF2B5EF4-FFF2-40B4-BE49-F238E27FC236}">
                <a16:creationId xmlns:a16="http://schemas.microsoft.com/office/drawing/2014/main" id="{AAEC10E6-851A-7342-9E0E-99D48228B8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5115" y="1767331"/>
            <a:ext cx="6233556" cy="4064326"/>
          </a:xfrm>
          <a:prstGeom prst="rect">
            <a:avLst/>
          </a:prstGeom>
          <a:effectLst>
            <a:outerShdw blurRad="203200" dist="38100" dir="2700000" algn="tl" rotWithShape="0">
              <a:prstClr val="black">
                <a:alpha val="40000"/>
              </a:prstClr>
            </a:outerShdw>
          </a:effectLst>
        </p:spPr>
      </p:pic>
      <p:sp>
        <p:nvSpPr>
          <p:cNvPr id="10" name="Rettangolo 9">
            <a:extLst>
              <a:ext uri="{FF2B5EF4-FFF2-40B4-BE49-F238E27FC236}">
                <a16:creationId xmlns:a16="http://schemas.microsoft.com/office/drawing/2014/main" id="{5CEF2017-FBE3-9B43-95DE-D4F8A84B9AE5}"/>
              </a:ext>
            </a:extLst>
          </p:cNvPr>
          <p:cNvSpPr/>
          <p:nvPr/>
        </p:nvSpPr>
        <p:spPr>
          <a:xfrm>
            <a:off x="8665883" y="8728501"/>
            <a:ext cx="8128000" cy="830997"/>
          </a:xfrm>
          <a:prstGeom prst="rect">
            <a:avLst/>
          </a:prstGeom>
        </p:spPr>
        <p:txBody>
          <a:bodyPr>
            <a:spAutoFit/>
          </a:bodyPr>
          <a:lstStyle/>
          <a:p>
            <a:r>
              <a:rPr lang="it-IT" sz="1600" dirty="0">
                <a:solidFill>
                  <a:schemeClr val="tx1"/>
                </a:solidFill>
                <a:latin typeface="helvetica neue" panose="02000503000000020004" pitchFamily="2" charset="0"/>
                <a:hlinkClick r:id="rId5"/>
              </a:rPr>
              <a:t>https://www.cell.com/current-biology/fulltext/S0960-9822(13)01400-0</a:t>
            </a:r>
            <a:r>
              <a:rPr lang="it-IT" sz="1600" dirty="0">
                <a:solidFill>
                  <a:schemeClr val="tx1"/>
                </a:solidFill>
                <a:latin typeface="helvetica neue" panose="02000503000000020004" pitchFamily="2" charset="0"/>
              </a:rPr>
              <a:t> </a:t>
            </a:r>
          </a:p>
          <a:p>
            <a:br>
              <a:rPr lang="it-IT" sz="1600" dirty="0">
                <a:solidFill>
                  <a:schemeClr val="tx1"/>
                </a:solidFill>
                <a:latin typeface="helvetica neue" panose="02000503000000020004" pitchFamily="2" charset="0"/>
              </a:rPr>
            </a:br>
            <a:endParaRPr lang="it-IT" sz="1600" dirty="0">
              <a:solidFill>
                <a:schemeClr val="tx1"/>
              </a:solidFill>
              <a:latin typeface="helvetica neue" panose="02000503000000020004" pitchFamily="2" charset="0"/>
            </a:endParaRPr>
          </a:p>
        </p:txBody>
      </p:sp>
    </p:spTree>
    <p:extLst>
      <p:ext uri="{BB962C8B-B14F-4D97-AF65-F5344CB8AC3E}">
        <p14:creationId xmlns:p14="http://schemas.microsoft.com/office/powerpoint/2010/main" val="214014272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DBDEF6-F975-0145-BAA1-823645FF8AB4}"/>
              </a:ext>
            </a:extLst>
          </p:cNvPr>
          <p:cNvSpPr>
            <a:spLocks noGrp="1"/>
          </p:cNvSpPr>
          <p:nvPr>
            <p:ph type="body" sz="quarter" idx="10"/>
          </p:nvPr>
        </p:nvSpPr>
        <p:spPr>
          <a:xfrm>
            <a:off x="711201" y="631371"/>
            <a:ext cx="6535716" cy="1681398"/>
          </a:xfrm>
        </p:spPr>
        <p:txBody>
          <a:bodyPr/>
          <a:lstStyle/>
          <a:p>
            <a:r>
              <a:rPr lang="en-US" dirty="0"/>
              <a:t>Austerity theory</a:t>
            </a:r>
          </a:p>
        </p:txBody>
      </p:sp>
      <p:sp>
        <p:nvSpPr>
          <p:cNvPr id="3" name="Text Placeholder 2">
            <a:extLst>
              <a:ext uri="{FF2B5EF4-FFF2-40B4-BE49-F238E27FC236}">
                <a16:creationId xmlns:a16="http://schemas.microsoft.com/office/drawing/2014/main" id="{7F5D92FA-CCC3-9C4E-90EF-7E25D22344E2}"/>
              </a:ext>
            </a:extLst>
          </p:cNvPr>
          <p:cNvSpPr>
            <a:spLocks noGrp="1"/>
          </p:cNvSpPr>
          <p:nvPr>
            <p:ph type="body" sz="quarter" idx="25"/>
          </p:nvPr>
        </p:nvSpPr>
        <p:spPr>
          <a:xfrm>
            <a:off x="723899" y="2312767"/>
            <a:ext cx="7404101" cy="6238727"/>
          </a:xfrm>
        </p:spPr>
        <p:txBody>
          <a:bodyPr>
            <a:normAutofit fontScale="85000" lnSpcReduction="10000"/>
          </a:bodyPr>
          <a:lstStyle/>
          <a:p>
            <a:r>
              <a:rPr lang="en-US" dirty="0"/>
              <a:t>Thesis presented: A Country economic growth is strongly affected (and decreased) whenever the amount of debt exceeds 90% of the Gross Domestic Product.</a:t>
            </a:r>
          </a:p>
          <a:p>
            <a:r>
              <a:rPr lang="it-IT" dirty="0"/>
              <a:t>The </a:t>
            </a:r>
            <a:r>
              <a:rPr lang="it-IT" dirty="0" err="1"/>
              <a:t>results</a:t>
            </a:r>
            <a:r>
              <a:rPr lang="it-IT" dirty="0"/>
              <a:t> </a:t>
            </a:r>
            <a:r>
              <a:rPr lang="it-IT" dirty="0" err="1"/>
              <a:t>shown</a:t>
            </a:r>
            <a:r>
              <a:rPr lang="it-IT" dirty="0"/>
              <a:t> in the </a:t>
            </a:r>
            <a:r>
              <a:rPr lang="it-IT" dirty="0" err="1"/>
              <a:t>paper</a:t>
            </a:r>
            <a:r>
              <a:rPr lang="it-IT" dirty="0"/>
              <a:t> </a:t>
            </a:r>
            <a:r>
              <a:rPr lang="it-IT" dirty="0" err="1"/>
              <a:t>have</a:t>
            </a:r>
            <a:r>
              <a:rPr lang="it-IT" dirty="0"/>
              <a:t> </a:t>
            </a:r>
            <a:r>
              <a:rPr lang="it-IT" dirty="0" err="1"/>
              <a:t>been</a:t>
            </a:r>
            <a:r>
              <a:rPr lang="it-IT" dirty="0"/>
              <a:t> </a:t>
            </a:r>
            <a:r>
              <a:rPr lang="it-IT" dirty="0" err="1"/>
              <a:t>used</a:t>
            </a:r>
            <a:r>
              <a:rPr lang="it-IT" dirty="0"/>
              <a:t> to </a:t>
            </a:r>
            <a:r>
              <a:rPr lang="it-IT" dirty="0" err="1"/>
              <a:t>support</a:t>
            </a:r>
            <a:r>
              <a:rPr lang="it-IT" dirty="0"/>
              <a:t> public austerity </a:t>
            </a:r>
            <a:r>
              <a:rPr lang="it-IT" dirty="0" err="1"/>
              <a:t>policies</a:t>
            </a:r>
            <a:r>
              <a:rPr lang="it-IT" dirty="0"/>
              <a:t> </a:t>
            </a:r>
            <a:r>
              <a:rPr lang="it-IT" dirty="0" err="1"/>
              <a:t>during</a:t>
            </a:r>
            <a:r>
              <a:rPr lang="it-IT" dirty="0"/>
              <a:t> the </a:t>
            </a:r>
            <a:r>
              <a:rPr lang="it-IT" dirty="0" err="1"/>
              <a:t>recent</a:t>
            </a:r>
            <a:r>
              <a:rPr lang="it-IT" dirty="0"/>
              <a:t> </a:t>
            </a:r>
            <a:r>
              <a:rPr lang="it-IT" dirty="0" err="1"/>
              <a:t>economic</a:t>
            </a:r>
            <a:r>
              <a:rPr lang="it-IT" dirty="0"/>
              <a:t> </a:t>
            </a:r>
            <a:r>
              <a:rPr lang="it-IT" dirty="0" err="1"/>
              <a:t>crisis</a:t>
            </a:r>
            <a:r>
              <a:rPr lang="it-IT" dirty="0"/>
              <a:t>.</a:t>
            </a:r>
          </a:p>
          <a:p>
            <a:br>
              <a:rPr lang="it-IT" dirty="0"/>
            </a:br>
            <a:r>
              <a:rPr lang="it-IT" dirty="0" err="1"/>
              <a:t>But</a:t>
            </a:r>
            <a:r>
              <a:rPr lang="it-IT" dirty="0"/>
              <a:t> some </a:t>
            </a:r>
            <a:r>
              <a:rPr lang="it-IT" dirty="0" err="1"/>
              <a:t>considerations</a:t>
            </a:r>
            <a:r>
              <a:rPr lang="it-IT" dirty="0"/>
              <a:t> </a:t>
            </a:r>
            <a:r>
              <a:rPr lang="it-IT" dirty="0" err="1"/>
              <a:t>were</a:t>
            </a:r>
            <a:r>
              <a:rPr lang="it-IT" dirty="0"/>
              <a:t> </a:t>
            </a:r>
            <a:r>
              <a:rPr lang="it-IT" b="1" dirty="0" err="1"/>
              <a:t>based</a:t>
            </a:r>
            <a:r>
              <a:rPr lang="it-IT" b="1" dirty="0"/>
              <a:t> on </a:t>
            </a:r>
            <a:r>
              <a:rPr lang="it-IT" b="1" dirty="0" err="1"/>
              <a:t>incorrect</a:t>
            </a:r>
            <a:r>
              <a:rPr lang="it-IT" b="1" dirty="0"/>
              <a:t> </a:t>
            </a:r>
            <a:r>
              <a:rPr lang="it-IT" b="1" dirty="0" err="1"/>
              <a:t>calculations</a:t>
            </a:r>
            <a:r>
              <a:rPr lang="it-IT" b="1" dirty="0"/>
              <a:t>.</a:t>
            </a:r>
          </a:p>
          <a:p>
            <a:br>
              <a:rPr lang="it-IT" dirty="0"/>
            </a:br>
            <a:r>
              <a:rPr lang="it-IT" dirty="0"/>
              <a:t>A </a:t>
            </a:r>
            <a:r>
              <a:rPr lang="it-IT" dirty="0" err="1"/>
              <a:t>PhD</a:t>
            </a:r>
            <a:r>
              <a:rPr lang="it-IT" dirty="0"/>
              <a:t> </a:t>
            </a:r>
            <a:r>
              <a:rPr lang="it-IT" dirty="0" err="1"/>
              <a:t>student</a:t>
            </a:r>
            <a:r>
              <a:rPr lang="it-IT" dirty="0"/>
              <a:t> </a:t>
            </a:r>
            <a:r>
              <a:rPr lang="it-IT" dirty="0" err="1"/>
              <a:t>who</a:t>
            </a:r>
            <a:r>
              <a:rPr lang="it-IT" dirty="0"/>
              <a:t> </a:t>
            </a:r>
            <a:r>
              <a:rPr lang="it-IT" dirty="0" err="1"/>
              <a:t>fails</a:t>
            </a:r>
            <a:r>
              <a:rPr lang="it-IT" dirty="0"/>
              <a:t> to replicate the </a:t>
            </a:r>
            <a:r>
              <a:rPr lang="it-IT" dirty="0" err="1"/>
              <a:t>results</a:t>
            </a:r>
            <a:r>
              <a:rPr lang="it-IT" dirty="0"/>
              <a:t> </a:t>
            </a:r>
            <a:r>
              <a:rPr lang="it-IT" dirty="0" err="1"/>
              <a:t>finds</a:t>
            </a:r>
            <a:r>
              <a:rPr lang="it-IT" dirty="0"/>
              <a:t> out </a:t>
            </a:r>
            <a:r>
              <a:rPr lang="it-IT" dirty="0" err="1"/>
              <a:t>when</a:t>
            </a:r>
            <a:r>
              <a:rPr lang="it-IT" dirty="0"/>
              <a:t> </a:t>
            </a:r>
            <a:r>
              <a:rPr lang="it-IT" dirty="0" err="1"/>
              <a:t>asking</a:t>
            </a:r>
            <a:r>
              <a:rPr lang="it-IT" dirty="0"/>
              <a:t> the </a:t>
            </a:r>
            <a:r>
              <a:rPr lang="it-IT" dirty="0" err="1"/>
              <a:t>authors</a:t>
            </a:r>
            <a:r>
              <a:rPr lang="it-IT" dirty="0"/>
              <a:t> for the </a:t>
            </a:r>
            <a:r>
              <a:rPr lang="it-IT" dirty="0" err="1"/>
              <a:t>original</a:t>
            </a:r>
            <a:r>
              <a:rPr lang="it-IT" dirty="0"/>
              <a:t> </a:t>
            </a:r>
            <a:r>
              <a:rPr lang="it-IT" dirty="0" err="1"/>
              <a:t>dataset</a:t>
            </a:r>
            <a:r>
              <a:rPr lang="it-IT" dirty="0"/>
              <a:t>.</a:t>
            </a:r>
          </a:p>
          <a:p>
            <a:endParaRPr lang="en-US" dirty="0"/>
          </a:p>
        </p:txBody>
      </p:sp>
      <p:sp>
        <p:nvSpPr>
          <p:cNvPr id="5" name="Footer Placeholder 4">
            <a:extLst>
              <a:ext uri="{FF2B5EF4-FFF2-40B4-BE49-F238E27FC236}">
                <a16:creationId xmlns:a16="http://schemas.microsoft.com/office/drawing/2014/main" id="{365223E2-FE54-D74E-8DB6-231BDBF54B2E}"/>
              </a:ext>
            </a:extLst>
          </p:cNvPr>
          <p:cNvSpPr>
            <a:spLocks noGrp="1"/>
          </p:cNvSpPr>
          <p:nvPr>
            <p:ph type="ftr" sz="quarter" idx="18"/>
          </p:nvPr>
        </p:nvSpPr>
        <p:spPr>
          <a:xfrm>
            <a:off x="8480076" y="8191795"/>
            <a:ext cx="5466961" cy="719397"/>
          </a:xfrm>
        </p:spPr>
        <p:txBody>
          <a:bodyPr>
            <a:normAutofit fontScale="92500" lnSpcReduction="10000"/>
          </a:bodyPr>
          <a:lstStyle/>
          <a:p>
            <a:r>
              <a:rPr lang="en-US" dirty="0"/>
              <a:t>La </a:t>
            </a:r>
            <a:r>
              <a:rPr lang="en-US" dirty="0" err="1"/>
              <a:t>figura</a:t>
            </a:r>
            <a:r>
              <a:rPr lang="en-US" dirty="0"/>
              <a:t> 2, </a:t>
            </a:r>
            <a:r>
              <a:rPr lang="en-US" dirty="0" err="1"/>
              <a:t>tratta</a:t>
            </a:r>
            <a:r>
              <a:rPr lang="en-US" dirty="0"/>
              <a:t> dal paper “</a:t>
            </a:r>
            <a:r>
              <a:rPr lang="en-US" i="1" dirty="0"/>
              <a:t>Growth in a time of debt</a:t>
            </a:r>
            <a:r>
              <a:rPr lang="en-US" dirty="0"/>
              <a:t>”, di Carmen Reinhart e Kenneth Rogoff, era </a:t>
            </a:r>
            <a:r>
              <a:rPr lang="en-US" dirty="0" err="1"/>
              <a:t>basata</a:t>
            </a:r>
            <a:r>
              <a:rPr lang="en-US" dirty="0"/>
              <a:t> </a:t>
            </a:r>
            <a:r>
              <a:rPr lang="en-US" dirty="0" err="1"/>
              <a:t>su</a:t>
            </a:r>
            <a:r>
              <a:rPr lang="en-US" dirty="0"/>
              <a:t> </a:t>
            </a:r>
            <a:r>
              <a:rPr lang="en-US" dirty="0" err="1"/>
              <a:t>calcoli</a:t>
            </a:r>
            <a:r>
              <a:rPr lang="en-US" dirty="0"/>
              <a:t> </a:t>
            </a:r>
            <a:r>
              <a:rPr lang="en-US" dirty="0" err="1"/>
              <a:t>errati</a:t>
            </a:r>
            <a:r>
              <a:rPr lang="en-US" dirty="0"/>
              <a:t> . Il paper: </a:t>
            </a:r>
          </a:p>
          <a:p>
            <a:r>
              <a:rPr lang="en-US" dirty="0">
                <a:hlinkClick r:id="rId3"/>
              </a:rPr>
              <a:t>Ihttps://www.nber.org/papers/w15639.pdf?new_window=1</a:t>
            </a:r>
            <a:r>
              <a:rPr lang="en-US" dirty="0"/>
              <a:t> . Una </a:t>
            </a:r>
            <a:r>
              <a:rPr lang="en-US" dirty="0" err="1"/>
              <a:t>ricorstruzione</a:t>
            </a:r>
            <a:r>
              <a:rPr lang="en-US" dirty="0"/>
              <a:t> </a:t>
            </a:r>
            <a:r>
              <a:rPr lang="en-US" dirty="0" err="1"/>
              <a:t>della</a:t>
            </a:r>
            <a:r>
              <a:rPr lang="en-US" dirty="0"/>
              <a:t> </a:t>
            </a:r>
            <a:r>
              <a:rPr lang="en-US" dirty="0" err="1"/>
              <a:t>vicenda</a:t>
            </a:r>
            <a:r>
              <a:rPr lang="en-US" dirty="0"/>
              <a:t>: </a:t>
            </a:r>
            <a:r>
              <a:rPr lang="en-US" dirty="0">
                <a:hlinkClick r:id="rId4"/>
              </a:rPr>
              <a:t>https://www.bbc.com/news/magazine-22223190</a:t>
            </a:r>
            <a:endParaRPr lang="en-US" dirty="0"/>
          </a:p>
        </p:txBody>
      </p:sp>
      <p:pic>
        <p:nvPicPr>
          <p:cNvPr id="23" name="Picture Placeholder 22">
            <a:extLst>
              <a:ext uri="{FF2B5EF4-FFF2-40B4-BE49-F238E27FC236}">
                <a16:creationId xmlns:a16="http://schemas.microsoft.com/office/drawing/2014/main" id="{05921974-3F94-C640-ACC4-153A8A986D86}"/>
              </a:ext>
            </a:extLst>
          </p:cNvPr>
          <p:cNvPicPr>
            <a:picLocks noGrp="1" noChangeAspect="1"/>
          </p:cNvPicPr>
          <p:nvPr>
            <p:ph type="pic" sz="quarter" idx="26"/>
          </p:nvPr>
        </p:nvPicPr>
        <p:blipFill>
          <a:blip r:embed="rId5">
            <a:extLst>
              <a:ext uri="{28A0092B-C50C-407E-A947-70E740481C1C}">
                <a14:useLocalDpi xmlns:a14="http://schemas.microsoft.com/office/drawing/2010/main" val="0"/>
              </a:ext>
            </a:extLst>
          </a:blip>
          <a:srcRect t="3859" b="3859"/>
          <a:stretch>
            <a:fillRect/>
          </a:stretch>
        </p:blipFill>
        <p:spPr/>
      </p:pic>
    </p:spTree>
    <p:extLst>
      <p:ext uri="{BB962C8B-B14F-4D97-AF65-F5344CB8AC3E}">
        <p14:creationId xmlns:p14="http://schemas.microsoft.com/office/powerpoint/2010/main" val="2882556808"/>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CA2AC734-B089-FE4A-A259-AF93DC7B2764}"/>
              </a:ext>
            </a:extLst>
          </p:cNvPr>
          <p:cNvGrpSpPr/>
          <p:nvPr/>
        </p:nvGrpSpPr>
        <p:grpSpPr>
          <a:xfrm>
            <a:off x="8128000" y="1336812"/>
            <a:ext cx="8505858" cy="6373478"/>
            <a:chOff x="2966645" y="3158455"/>
            <a:chExt cx="4854217" cy="3699545"/>
          </a:xfrm>
        </p:grpSpPr>
        <p:grpSp>
          <p:nvGrpSpPr>
            <p:cNvPr id="6" name="Gruppo 5">
              <a:extLst>
                <a:ext uri="{FF2B5EF4-FFF2-40B4-BE49-F238E27FC236}">
                  <a16:creationId xmlns:a16="http://schemas.microsoft.com/office/drawing/2014/main" id="{74B6204D-792A-514D-BF48-2B8403843471}"/>
                </a:ext>
              </a:extLst>
            </p:cNvPr>
            <p:cNvGrpSpPr/>
            <p:nvPr/>
          </p:nvGrpSpPr>
          <p:grpSpPr>
            <a:xfrm>
              <a:off x="2966645" y="3158455"/>
              <a:ext cx="4854217" cy="3699545"/>
              <a:chOff x="2966645" y="3245756"/>
              <a:chExt cx="4854217" cy="3699545"/>
            </a:xfrm>
          </p:grpSpPr>
          <p:pic>
            <p:nvPicPr>
              <p:cNvPr id="9" name="Immagine 8">
                <a:extLst>
                  <a:ext uri="{FF2B5EF4-FFF2-40B4-BE49-F238E27FC236}">
                    <a16:creationId xmlns:a16="http://schemas.microsoft.com/office/drawing/2014/main" id="{9B8DA9C2-EA2A-A847-85BF-A3AA7D90C451}"/>
                  </a:ext>
                </a:extLst>
              </p:cNvPr>
              <p:cNvPicPr>
                <a:picLocks noChangeAspect="1"/>
              </p:cNvPicPr>
              <p:nvPr/>
            </p:nvPicPr>
            <p:blipFill rotWithShape="1">
              <a:blip r:embed="rId2"/>
              <a:srcRect l="32314" t="13026" r="17285" b="11673"/>
              <a:stretch/>
            </p:blipFill>
            <p:spPr>
              <a:xfrm>
                <a:off x="2966645" y="3245756"/>
                <a:ext cx="4400312" cy="3699545"/>
              </a:xfrm>
              <a:prstGeom prst="rect">
                <a:avLst/>
              </a:prstGeom>
              <a:ln>
                <a:noFill/>
              </a:ln>
              <a:effectLst>
                <a:outerShdw blurRad="292100" dist="139700" dir="2700000" algn="tl" rotWithShape="0">
                  <a:srgbClr val="333333">
                    <a:alpha val="65000"/>
                  </a:srgbClr>
                </a:outerShdw>
              </a:effectLst>
            </p:spPr>
          </p:pic>
          <p:sp>
            <p:nvSpPr>
              <p:cNvPr id="10" name="Rettangolo 9">
                <a:extLst>
                  <a:ext uri="{FF2B5EF4-FFF2-40B4-BE49-F238E27FC236}">
                    <a16:creationId xmlns:a16="http://schemas.microsoft.com/office/drawing/2014/main" id="{D1DD5338-3DB2-3C4D-9DC1-E788D1A2777D}"/>
                  </a:ext>
                </a:extLst>
              </p:cNvPr>
              <p:cNvSpPr/>
              <p:nvPr/>
            </p:nvSpPr>
            <p:spPr>
              <a:xfrm>
                <a:off x="6101312" y="4330628"/>
                <a:ext cx="1719550"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sng" strike="noStrike" kern="1200" cap="none" spc="0" normalizeH="0" baseline="0" noProof="0" dirty="0" err="1">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Herndon</a:t>
                </a:r>
                <a:r>
                  <a:rPr kumimoji="0" lang="it-IT" sz="10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 2013</a:t>
                </a:r>
                <a:r>
                  <a:rPr kumimoji="0" lang="it-IT" sz="10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it-IT"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7" name="Rettangolo 6">
              <a:extLst>
                <a:ext uri="{FF2B5EF4-FFF2-40B4-BE49-F238E27FC236}">
                  <a16:creationId xmlns:a16="http://schemas.microsoft.com/office/drawing/2014/main" id="{725BA8DC-DF27-0144-9ECD-552F2994D8D0}"/>
                </a:ext>
              </a:extLst>
            </p:cNvPr>
            <p:cNvSpPr/>
            <p:nvPr/>
          </p:nvSpPr>
          <p:spPr>
            <a:xfrm>
              <a:off x="3154261" y="5774308"/>
              <a:ext cx="3808601" cy="129225"/>
            </a:xfrm>
            <a:prstGeom prst="rect">
              <a:avLst/>
            </a:prstGeom>
            <a:noFill/>
            <a:ln>
              <a:solidFill>
                <a:srgbClr val="00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ttangolo 7">
              <a:extLst>
                <a:ext uri="{FF2B5EF4-FFF2-40B4-BE49-F238E27FC236}">
                  <a16:creationId xmlns:a16="http://schemas.microsoft.com/office/drawing/2014/main" id="{1C85A52A-8D54-CC49-A746-24632160D818}"/>
                </a:ext>
              </a:extLst>
            </p:cNvPr>
            <p:cNvSpPr/>
            <p:nvPr/>
          </p:nvSpPr>
          <p:spPr>
            <a:xfrm>
              <a:off x="3093145" y="6526431"/>
              <a:ext cx="3808601" cy="292902"/>
            </a:xfrm>
            <a:prstGeom prst="rect">
              <a:avLst/>
            </a:prstGeom>
            <a:noFill/>
            <a:ln>
              <a:solidFill>
                <a:srgbClr val="008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2" name="Immagine 11">
            <a:extLst>
              <a:ext uri="{FF2B5EF4-FFF2-40B4-BE49-F238E27FC236}">
                <a16:creationId xmlns:a16="http://schemas.microsoft.com/office/drawing/2014/main" id="{758428E5-6532-524D-B886-DA421E61C519}"/>
              </a:ext>
            </a:extLst>
          </p:cNvPr>
          <p:cNvPicPr>
            <a:picLocks noChangeAspect="1"/>
          </p:cNvPicPr>
          <p:nvPr/>
        </p:nvPicPr>
        <p:blipFill rotWithShape="1">
          <a:blip r:embed="rId4">
            <a:extLst>
              <a:ext uri="{28A0092B-C50C-407E-A947-70E740481C1C}">
                <a14:useLocalDpi xmlns:a14="http://schemas.microsoft.com/office/drawing/2010/main" val="0"/>
              </a:ext>
            </a:extLst>
          </a:blip>
          <a:srcRect b="61591"/>
          <a:stretch/>
        </p:blipFill>
        <p:spPr>
          <a:xfrm>
            <a:off x="374490" y="561109"/>
            <a:ext cx="6967082" cy="7917873"/>
          </a:xfrm>
          <a:prstGeom prst="rect">
            <a:avLst/>
          </a:prstGeom>
          <a:ln>
            <a:noFill/>
          </a:ln>
          <a:effectLst>
            <a:outerShdw blurRad="292100" dist="139700" dir="2700000" algn="tl" rotWithShape="0">
              <a:srgbClr val="333333">
                <a:alpha val="65000"/>
              </a:srgbClr>
            </a:outerShdw>
          </a:effectLst>
        </p:spPr>
      </p:pic>
      <p:pic>
        <p:nvPicPr>
          <p:cNvPr id="14" name="Immagine 13">
            <a:extLst>
              <a:ext uri="{FF2B5EF4-FFF2-40B4-BE49-F238E27FC236}">
                <a16:creationId xmlns:a16="http://schemas.microsoft.com/office/drawing/2014/main" id="{421BEB56-38BD-E947-955F-CD1F04106B60}"/>
              </a:ext>
            </a:extLst>
          </p:cNvPr>
          <p:cNvPicPr>
            <a:picLocks noChangeAspect="1"/>
          </p:cNvPicPr>
          <p:nvPr/>
        </p:nvPicPr>
        <p:blipFill rotWithShape="1">
          <a:blip r:embed="rId5">
            <a:extLst>
              <a:ext uri="{28A0092B-C50C-407E-A947-70E740481C1C}">
                <a14:useLocalDpi xmlns:a14="http://schemas.microsoft.com/office/drawing/2010/main" val="0"/>
              </a:ext>
            </a:extLst>
          </a:blip>
          <a:srcRect b="92727"/>
          <a:stretch/>
        </p:blipFill>
        <p:spPr>
          <a:xfrm>
            <a:off x="168526" y="6729608"/>
            <a:ext cx="7779724" cy="1853283"/>
          </a:xfrm>
          <a:prstGeom prst="rect">
            <a:avLst/>
          </a:prstGeom>
          <a:ln>
            <a:noFill/>
          </a:ln>
          <a:effectLst>
            <a:outerShdw blurRad="292100" dist="139700" dir="2700000" algn="tl" rotWithShape="0">
              <a:srgbClr val="333333">
                <a:alpha val="65000"/>
              </a:srgbClr>
            </a:outerShdw>
          </a:effectLst>
        </p:spPr>
      </p:pic>
      <p:sp>
        <p:nvSpPr>
          <p:cNvPr id="15" name="CasellaDiTesto 14">
            <a:extLst>
              <a:ext uri="{FF2B5EF4-FFF2-40B4-BE49-F238E27FC236}">
                <a16:creationId xmlns:a16="http://schemas.microsoft.com/office/drawing/2014/main" id="{93A5AE86-CB11-014F-AB27-11C6257948BB}"/>
              </a:ext>
            </a:extLst>
          </p:cNvPr>
          <p:cNvSpPr txBox="1"/>
          <p:nvPr/>
        </p:nvSpPr>
        <p:spPr>
          <a:xfrm>
            <a:off x="8307751" y="8308568"/>
            <a:ext cx="6535443" cy="465512"/>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7625" tIns="47625" rIns="47625" bIns="47625" numCol="1" spcCol="38100" rtlCol="0" anchor="ctr">
            <a:spAutoFit/>
          </a:bodyPr>
          <a:lstStyle/>
          <a:p>
            <a:r>
              <a:rPr lang="it-IT" sz="1200" dirty="0">
                <a:hlinkClick r:id="rId6"/>
              </a:rPr>
              <a:t>https://www.bbc.com/news/magazine-22223190</a:t>
            </a:r>
            <a:endParaRPr lang="it-IT" sz="1200" dirty="0"/>
          </a:p>
          <a:p>
            <a:r>
              <a:rPr lang="it-IT" sz="1200" dirty="0">
                <a:hlinkClick r:id="rId7"/>
              </a:rPr>
              <a:t>https://theconversation.com/the-reinhart-rogoff-error-or-how-not-to-excel-at-economics-13646</a:t>
            </a:r>
            <a:r>
              <a:rPr lang="it-IT" sz="1200" dirty="0"/>
              <a:t> </a:t>
            </a:r>
            <a:endParaRPr kumimoji="0" lang="it-IT" sz="1200" b="0" i="0" u="none" strike="noStrike" cap="none" spc="0" normalizeH="0" baseline="0" dirty="0">
              <a:ln>
                <a:noFill/>
              </a:ln>
              <a:solidFill>
                <a:srgbClr val="000000"/>
              </a:solidFill>
              <a:effectLst/>
              <a:uFillTx/>
              <a:latin typeface="+mn-lt"/>
              <a:ea typeface="+mn-ea"/>
              <a:cs typeface="+mn-cs"/>
              <a:sym typeface="Helvetica Light"/>
            </a:endParaRPr>
          </a:p>
        </p:txBody>
      </p:sp>
    </p:spTree>
    <p:extLst>
      <p:ext uri="{BB962C8B-B14F-4D97-AF65-F5344CB8AC3E}">
        <p14:creationId xmlns:p14="http://schemas.microsoft.com/office/powerpoint/2010/main" val="45284066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100A16AA-8221-5548-B237-2EBE19E71418}"/>
              </a:ext>
            </a:extLst>
          </p:cNvPr>
          <p:cNvSpPr>
            <a:spLocks noGrp="1"/>
          </p:cNvSpPr>
          <p:nvPr>
            <p:ph type="body" sz="quarter" idx="10"/>
          </p:nvPr>
        </p:nvSpPr>
        <p:spPr/>
        <p:txBody>
          <a:bodyPr/>
          <a:lstStyle/>
          <a:p>
            <a:r>
              <a:rPr lang="it-IT" dirty="0"/>
              <a:t>Covid-19 and </a:t>
            </a:r>
            <a:r>
              <a:rPr lang="it-IT" dirty="0" err="1"/>
              <a:t>preprint</a:t>
            </a:r>
            <a:r>
              <a:rPr lang="it-IT" dirty="0"/>
              <a:t> and </a:t>
            </a:r>
            <a:r>
              <a:rPr lang="it-IT" dirty="0" err="1"/>
              <a:t>article</a:t>
            </a:r>
            <a:r>
              <a:rPr lang="it-IT" dirty="0"/>
              <a:t> </a:t>
            </a:r>
            <a:r>
              <a:rPr lang="it-IT" dirty="0" err="1"/>
              <a:t>retraction</a:t>
            </a:r>
            <a:endParaRPr lang="it-IT" dirty="0"/>
          </a:p>
        </p:txBody>
      </p:sp>
      <p:sp>
        <p:nvSpPr>
          <p:cNvPr id="3" name="Segnaposto testo 2">
            <a:extLst>
              <a:ext uri="{FF2B5EF4-FFF2-40B4-BE49-F238E27FC236}">
                <a16:creationId xmlns:a16="http://schemas.microsoft.com/office/drawing/2014/main" id="{7CB464B2-E931-B54D-AA05-31FE44FDAB92}"/>
              </a:ext>
            </a:extLst>
          </p:cNvPr>
          <p:cNvSpPr>
            <a:spLocks noGrp="1"/>
          </p:cNvSpPr>
          <p:nvPr>
            <p:ph type="body" sz="quarter" idx="25"/>
          </p:nvPr>
        </p:nvSpPr>
        <p:spPr>
          <a:xfrm>
            <a:off x="723899" y="3357798"/>
            <a:ext cx="6126605" cy="4363802"/>
          </a:xfrm>
        </p:spPr>
        <p:txBody>
          <a:bodyPr>
            <a:normAutofit fontScale="92500" lnSpcReduction="20000"/>
          </a:bodyPr>
          <a:lstStyle/>
          <a:p>
            <a:r>
              <a:rPr lang="it-IT" dirty="0" err="1"/>
              <a:t>Preprints</a:t>
            </a:r>
            <a:r>
              <a:rPr lang="it-IT" dirty="0"/>
              <a:t> </a:t>
            </a:r>
            <a:r>
              <a:rPr lang="it-IT" dirty="0" err="1"/>
              <a:t>allow</a:t>
            </a:r>
            <a:r>
              <a:rPr lang="it-IT" dirty="0"/>
              <a:t> for a </a:t>
            </a:r>
            <a:r>
              <a:rPr lang="it-IT" dirty="0" err="1"/>
              <a:t>wider</a:t>
            </a:r>
            <a:r>
              <a:rPr lang="it-IT" dirty="0"/>
              <a:t> and open </a:t>
            </a:r>
            <a:r>
              <a:rPr lang="it-IT" dirty="0" err="1"/>
              <a:t>discussion</a:t>
            </a:r>
            <a:r>
              <a:rPr lang="it-IT" dirty="0"/>
              <a:t> in science</a:t>
            </a:r>
          </a:p>
          <a:p>
            <a:r>
              <a:rPr lang="it-IT" dirty="0" err="1"/>
              <a:t>Discussion</a:t>
            </a:r>
            <a:r>
              <a:rPr lang="it-IT" dirty="0"/>
              <a:t> </a:t>
            </a:r>
            <a:r>
              <a:rPr lang="it-IT" dirty="0" err="1"/>
              <a:t>does</a:t>
            </a:r>
            <a:r>
              <a:rPr lang="it-IT" dirty="0"/>
              <a:t> </a:t>
            </a:r>
            <a:r>
              <a:rPr lang="it-IT" dirty="0" err="1"/>
              <a:t>not</a:t>
            </a:r>
            <a:r>
              <a:rPr lang="it-IT" dirty="0"/>
              <a:t> end with the </a:t>
            </a:r>
            <a:r>
              <a:rPr lang="it-IT" dirty="0" err="1"/>
              <a:t>review</a:t>
            </a:r>
            <a:r>
              <a:rPr lang="it-IT" dirty="0"/>
              <a:t> </a:t>
            </a:r>
            <a:r>
              <a:rPr lang="it-IT" dirty="0" err="1"/>
              <a:t>process</a:t>
            </a:r>
            <a:r>
              <a:rPr lang="it-IT" dirty="0"/>
              <a:t>!</a:t>
            </a:r>
          </a:p>
          <a:p>
            <a:r>
              <a:rPr lang="it-IT" dirty="0" err="1"/>
              <a:t>Retraction</a:t>
            </a:r>
            <a:r>
              <a:rPr lang="it-IT" dirty="0"/>
              <a:t> </a:t>
            </a:r>
            <a:r>
              <a:rPr lang="it-IT" dirty="0" err="1"/>
              <a:t>is</a:t>
            </a:r>
            <a:r>
              <a:rPr lang="it-IT" dirty="0"/>
              <a:t> </a:t>
            </a:r>
            <a:r>
              <a:rPr lang="it-IT" dirty="0" err="1"/>
              <a:t>actually</a:t>
            </a:r>
            <a:r>
              <a:rPr lang="it-IT" dirty="0"/>
              <a:t> </a:t>
            </a:r>
            <a:r>
              <a:rPr lang="it-IT" dirty="0" err="1"/>
              <a:t>good</a:t>
            </a:r>
            <a:r>
              <a:rPr lang="it-IT" dirty="0"/>
              <a:t> for science: </a:t>
            </a:r>
            <a:br>
              <a:rPr lang="it-IT" dirty="0"/>
            </a:br>
            <a:r>
              <a:rPr lang="it-IT" dirty="0" err="1"/>
              <a:t>it</a:t>
            </a:r>
            <a:r>
              <a:rPr lang="it-IT" dirty="0"/>
              <a:t> </a:t>
            </a:r>
            <a:r>
              <a:rPr lang="it-IT" dirty="0" err="1"/>
              <a:t>means</a:t>
            </a:r>
            <a:r>
              <a:rPr lang="it-IT" dirty="0"/>
              <a:t> </a:t>
            </a:r>
            <a:r>
              <a:rPr lang="it-IT" dirty="0" err="1"/>
              <a:t>that</a:t>
            </a:r>
            <a:r>
              <a:rPr lang="it-IT" dirty="0"/>
              <a:t> the community </a:t>
            </a:r>
            <a:br>
              <a:rPr lang="it-IT" dirty="0"/>
            </a:br>
            <a:r>
              <a:rPr lang="it-IT" dirty="0" err="1"/>
              <a:t>checks</a:t>
            </a:r>
            <a:r>
              <a:rPr lang="it-IT" dirty="0"/>
              <a:t> </a:t>
            </a:r>
            <a:r>
              <a:rPr lang="it-IT" dirty="0" err="1"/>
              <a:t>results</a:t>
            </a:r>
            <a:r>
              <a:rPr lang="it-IT" dirty="0"/>
              <a:t> </a:t>
            </a:r>
            <a:r>
              <a:rPr lang="it-IT" dirty="0" err="1"/>
              <a:t>even</a:t>
            </a:r>
            <a:r>
              <a:rPr lang="it-IT" dirty="0"/>
              <a:t> </a:t>
            </a:r>
            <a:r>
              <a:rPr lang="it-IT" dirty="0" err="1"/>
              <a:t>outside</a:t>
            </a:r>
            <a:r>
              <a:rPr lang="it-IT" dirty="0"/>
              <a:t> of </a:t>
            </a:r>
            <a:br>
              <a:rPr lang="it-IT" dirty="0"/>
            </a:br>
            <a:r>
              <a:rPr lang="it-IT" dirty="0"/>
              <a:t>the </a:t>
            </a:r>
            <a:r>
              <a:rPr lang="it-IT" dirty="0" err="1"/>
              <a:t>official</a:t>
            </a:r>
            <a:r>
              <a:rPr lang="it-IT" dirty="0"/>
              <a:t> </a:t>
            </a:r>
            <a:r>
              <a:rPr lang="it-IT" dirty="0" err="1"/>
              <a:t>review</a:t>
            </a:r>
            <a:r>
              <a:rPr lang="it-IT" dirty="0"/>
              <a:t> </a:t>
            </a:r>
            <a:r>
              <a:rPr lang="it-IT" dirty="0" err="1"/>
              <a:t>process</a:t>
            </a:r>
            <a:endParaRPr lang="it-IT" dirty="0"/>
          </a:p>
        </p:txBody>
      </p:sp>
      <p:pic>
        <p:nvPicPr>
          <p:cNvPr id="11" name="Immagine 10">
            <a:extLst>
              <a:ext uri="{FF2B5EF4-FFF2-40B4-BE49-F238E27FC236}">
                <a16:creationId xmlns:a16="http://schemas.microsoft.com/office/drawing/2014/main" id="{9E27D0AC-FFC9-5F45-9143-935297499ACA}"/>
              </a:ext>
            </a:extLst>
          </p:cNvPr>
          <p:cNvPicPr>
            <a:picLocks noChangeAspect="1"/>
          </p:cNvPicPr>
          <p:nvPr/>
        </p:nvPicPr>
        <p:blipFill rotWithShape="1">
          <a:blip r:embed="rId2">
            <a:extLst>
              <a:ext uri="{28A0092B-C50C-407E-A947-70E740481C1C}">
                <a14:useLocalDpi xmlns:a14="http://schemas.microsoft.com/office/drawing/2010/main" val="0"/>
              </a:ext>
            </a:extLst>
          </a:blip>
          <a:srcRect l="2911"/>
          <a:stretch/>
        </p:blipFill>
        <p:spPr>
          <a:xfrm>
            <a:off x="8128000" y="374769"/>
            <a:ext cx="7282224" cy="4973607"/>
          </a:xfrm>
          <a:prstGeom prst="rect">
            <a:avLst/>
          </a:prstGeom>
        </p:spPr>
      </p:pic>
      <p:pic>
        <p:nvPicPr>
          <p:cNvPr id="15" name="Immagine 14">
            <a:extLst>
              <a:ext uri="{FF2B5EF4-FFF2-40B4-BE49-F238E27FC236}">
                <a16:creationId xmlns:a16="http://schemas.microsoft.com/office/drawing/2014/main" id="{6290FD76-E465-EF4C-9AA1-5E7060078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7906" y="5592356"/>
            <a:ext cx="6126605" cy="3954927"/>
          </a:xfrm>
          <a:prstGeom prst="rect">
            <a:avLst/>
          </a:prstGeom>
          <a:effectLst>
            <a:outerShdw blurRad="317500" dist="38100" dir="8100000" algn="tr" rotWithShape="0">
              <a:prstClr val="black">
                <a:alpha val="40000"/>
              </a:prstClr>
            </a:outerShdw>
          </a:effectLst>
        </p:spPr>
      </p:pic>
      <p:pic>
        <p:nvPicPr>
          <p:cNvPr id="13" name="Immagine 12">
            <a:extLst>
              <a:ext uri="{FF2B5EF4-FFF2-40B4-BE49-F238E27FC236}">
                <a16:creationId xmlns:a16="http://schemas.microsoft.com/office/drawing/2014/main" id="{4EB80D32-7DA0-8041-8A7C-A3F0D688CD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69112" y="4572000"/>
            <a:ext cx="4305300" cy="1143000"/>
          </a:xfrm>
          <a:prstGeom prst="rect">
            <a:avLst/>
          </a:prstGeom>
          <a:effectLst>
            <a:outerShdw blurRad="317500" dist="38100" dir="8100000" algn="tr" rotWithShape="0">
              <a:prstClr val="black">
                <a:alpha val="40000"/>
              </a:prstClr>
            </a:outerShdw>
          </a:effectLst>
        </p:spPr>
      </p:pic>
      <p:sp>
        <p:nvSpPr>
          <p:cNvPr id="16" name="Rettangolo 15">
            <a:extLst>
              <a:ext uri="{FF2B5EF4-FFF2-40B4-BE49-F238E27FC236}">
                <a16:creationId xmlns:a16="http://schemas.microsoft.com/office/drawing/2014/main" id="{003D4912-03CB-444A-9BFC-8F2F739E8C43}"/>
              </a:ext>
            </a:extLst>
          </p:cNvPr>
          <p:cNvSpPr/>
          <p:nvPr/>
        </p:nvSpPr>
        <p:spPr>
          <a:xfrm>
            <a:off x="12663984" y="8030567"/>
            <a:ext cx="3387590" cy="738664"/>
          </a:xfrm>
          <a:prstGeom prst="rect">
            <a:avLst/>
          </a:prstGeom>
        </p:spPr>
        <p:txBody>
          <a:bodyPr wrap="square">
            <a:spAutoFit/>
          </a:bodyPr>
          <a:lstStyle/>
          <a:p>
            <a:r>
              <a:rPr lang="it-IT" sz="700" dirty="0">
                <a:hlinkClick r:id="rId5"/>
              </a:rPr>
              <a:t>https://www.valigiablu.it/approfondimenti/ricercatori-lancet-idrossiclorochina/</a:t>
            </a:r>
            <a:endParaRPr lang="it-IT" sz="700" dirty="0"/>
          </a:p>
          <a:p>
            <a:r>
              <a:rPr lang="it-IT" sz="700" dirty="0">
                <a:hlinkClick r:id="rId6"/>
              </a:rPr>
              <a:t>https://www.sciencemag.org/news/2020/06/two-elite-medical-journals-retract-coronavirus-papers-over-data-integrity-questions?utm_campaign=SciMag&amp;utm_source=JHubbard&amp;utm_medium=Facebook</a:t>
            </a:r>
            <a:endParaRPr lang="it-IT" sz="700" dirty="0"/>
          </a:p>
          <a:p>
            <a:r>
              <a:rPr lang="it-IT" sz="700" dirty="0">
                <a:hlinkClick r:id="rId7"/>
              </a:rPr>
              <a:t>https://retractionwatch.com/retracted-coronavirus-covid-19-papers/</a:t>
            </a:r>
            <a:endParaRPr lang="it-IT" sz="700" dirty="0"/>
          </a:p>
        </p:txBody>
      </p:sp>
    </p:spTree>
    <p:extLst>
      <p:ext uri="{BB962C8B-B14F-4D97-AF65-F5344CB8AC3E}">
        <p14:creationId xmlns:p14="http://schemas.microsoft.com/office/powerpoint/2010/main" val="1166425650"/>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a:extLst>
              <a:ext uri="{FF2B5EF4-FFF2-40B4-BE49-F238E27FC236}">
                <a16:creationId xmlns:a16="http://schemas.microsoft.com/office/drawing/2014/main" id="{F24BC097-6C69-AD42-8F8F-B4FB71A45EA0}"/>
              </a:ext>
            </a:extLst>
          </p:cNvPr>
          <p:cNvSpPr>
            <a:spLocks noGrp="1"/>
          </p:cNvSpPr>
          <p:nvPr>
            <p:ph type="body" sz="quarter" idx="10"/>
          </p:nvPr>
        </p:nvSpPr>
        <p:spPr>
          <a:xfrm>
            <a:off x="870229" y="792164"/>
            <a:ext cx="6535716" cy="2565634"/>
          </a:xfrm>
        </p:spPr>
        <p:txBody>
          <a:bodyPr/>
          <a:lstStyle/>
          <a:p>
            <a:r>
              <a:rPr lang="en-US" dirty="0"/>
              <a:t>Retraction Watch Blog</a:t>
            </a:r>
          </a:p>
        </p:txBody>
      </p:sp>
      <p:pic>
        <p:nvPicPr>
          <p:cNvPr id="7" name="Immagine 6">
            <a:extLst>
              <a:ext uri="{FF2B5EF4-FFF2-40B4-BE49-F238E27FC236}">
                <a16:creationId xmlns:a16="http://schemas.microsoft.com/office/drawing/2014/main" id="{D370387A-8971-6C43-B06D-EB3DEC4DA5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7175" y="317368"/>
            <a:ext cx="8615216" cy="8826632"/>
          </a:xfrm>
          <a:prstGeom prst="rect">
            <a:avLst/>
          </a:prstGeom>
        </p:spPr>
      </p:pic>
      <p:sp>
        <p:nvSpPr>
          <p:cNvPr id="5" name="Footer Placeholder 4">
            <a:extLst>
              <a:ext uri="{FF2B5EF4-FFF2-40B4-BE49-F238E27FC236}">
                <a16:creationId xmlns:a16="http://schemas.microsoft.com/office/drawing/2014/main" id="{FE8A6E72-4E35-8D48-B3FD-0381AAE8C14C}"/>
              </a:ext>
            </a:extLst>
          </p:cNvPr>
          <p:cNvSpPr>
            <a:spLocks noGrp="1"/>
          </p:cNvSpPr>
          <p:nvPr>
            <p:ph type="ftr" sz="quarter" idx="18"/>
          </p:nvPr>
        </p:nvSpPr>
        <p:spPr>
          <a:xfrm>
            <a:off x="-1382748" y="8450395"/>
            <a:ext cx="8290521" cy="376237"/>
          </a:xfrm>
        </p:spPr>
        <p:txBody>
          <a:bodyPr/>
          <a:lstStyle/>
          <a:p>
            <a:r>
              <a:rPr lang="it-IT" dirty="0">
                <a:hlinkClick r:id="rId4"/>
              </a:rPr>
              <a:t>https://retractionwatch.com/</a:t>
            </a:r>
            <a:endParaRPr lang="en-US" dirty="0"/>
          </a:p>
        </p:txBody>
      </p:sp>
      <p:graphicFrame>
        <p:nvGraphicFramePr>
          <p:cNvPr id="2" name="Tabella 1">
            <a:extLst>
              <a:ext uri="{FF2B5EF4-FFF2-40B4-BE49-F238E27FC236}">
                <a16:creationId xmlns:a16="http://schemas.microsoft.com/office/drawing/2014/main" id="{AE05757F-ED5F-094D-85CD-A6469DB8F2CA}"/>
              </a:ext>
            </a:extLst>
          </p:cNvPr>
          <p:cNvGraphicFramePr>
            <a:graphicFrameLocks noGrp="1"/>
          </p:cNvGraphicFramePr>
          <p:nvPr/>
        </p:nvGraphicFramePr>
        <p:xfrm>
          <a:off x="828320" y="997624"/>
          <a:ext cx="14974071" cy="7148752"/>
        </p:xfrm>
        <a:graphic>
          <a:graphicData uri="http://schemas.openxmlformats.org/drawingml/2006/table">
            <a:tbl>
              <a:tblPr/>
              <a:tblGrid>
                <a:gridCol w="5538347">
                  <a:extLst>
                    <a:ext uri="{9D8B030D-6E8A-4147-A177-3AD203B41FA5}">
                      <a16:colId xmlns:a16="http://schemas.microsoft.com/office/drawing/2014/main" val="1075685780"/>
                    </a:ext>
                  </a:extLst>
                </a:gridCol>
                <a:gridCol w="2358931">
                  <a:extLst>
                    <a:ext uri="{9D8B030D-6E8A-4147-A177-3AD203B41FA5}">
                      <a16:colId xmlns:a16="http://schemas.microsoft.com/office/drawing/2014/main" val="2781746898"/>
                    </a:ext>
                  </a:extLst>
                </a:gridCol>
                <a:gridCol w="2358931">
                  <a:extLst>
                    <a:ext uri="{9D8B030D-6E8A-4147-A177-3AD203B41FA5}">
                      <a16:colId xmlns:a16="http://schemas.microsoft.com/office/drawing/2014/main" val="3308905109"/>
                    </a:ext>
                  </a:extLst>
                </a:gridCol>
                <a:gridCol w="2358931">
                  <a:extLst>
                    <a:ext uri="{9D8B030D-6E8A-4147-A177-3AD203B41FA5}">
                      <a16:colId xmlns:a16="http://schemas.microsoft.com/office/drawing/2014/main" val="4253313274"/>
                    </a:ext>
                  </a:extLst>
                </a:gridCol>
                <a:gridCol w="2358931">
                  <a:extLst>
                    <a:ext uri="{9D8B030D-6E8A-4147-A177-3AD203B41FA5}">
                      <a16:colId xmlns:a16="http://schemas.microsoft.com/office/drawing/2014/main" val="567765690"/>
                    </a:ext>
                  </a:extLst>
                </a:gridCol>
              </a:tblGrid>
              <a:tr h="273274">
                <a:tc gridSpan="5">
                  <a:txBody>
                    <a:bodyPr/>
                    <a:lstStyle/>
                    <a:p>
                      <a:pPr fontAlgn="base"/>
                      <a:r>
                        <a:rPr lang="it-IT" sz="2000" b="1" i="0" u="none" strike="noStrike" cap="none" spc="0" baseline="0" dirty="0">
                          <a:ln>
                            <a:noFill/>
                          </a:ln>
                          <a:solidFill>
                            <a:schemeClr val="tx1"/>
                          </a:solidFill>
                          <a:effectLst/>
                          <a:uFillTx/>
                          <a:latin typeface="inherit"/>
                          <a:ea typeface="+mn-ea"/>
                          <a:cs typeface="+mn-cs"/>
                          <a:sym typeface="Helvetica Light"/>
                        </a:rPr>
                        <a:t>Top 10 </a:t>
                      </a:r>
                      <a:r>
                        <a:rPr lang="it-IT" sz="2000" b="1" i="0" u="none" strike="noStrike" cap="none" spc="0" baseline="0" dirty="0" err="1">
                          <a:ln>
                            <a:noFill/>
                          </a:ln>
                          <a:solidFill>
                            <a:schemeClr val="tx1"/>
                          </a:solidFill>
                          <a:effectLst/>
                          <a:uFillTx/>
                          <a:latin typeface="inherit"/>
                          <a:ea typeface="+mn-ea"/>
                          <a:cs typeface="+mn-cs"/>
                          <a:sym typeface="Helvetica Light"/>
                        </a:rPr>
                        <a:t>most</a:t>
                      </a:r>
                      <a:r>
                        <a:rPr lang="it-IT" sz="2000" b="1" i="0" u="none" strike="noStrike" cap="none" spc="0" baseline="0" dirty="0">
                          <a:ln>
                            <a:noFill/>
                          </a:ln>
                          <a:solidFill>
                            <a:schemeClr val="tx1"/>
                          </a:solidFill>
                          <a:effectLst/>
                          <a:uFillTx/>
                          <a:latin typeface="inherit"/>
                          <a:ea typeface="+mn-ea"/>
                          <a:cs typeface="+mn-cs"/>
                          <a:sym typeface="Helvetica Light"/>
                        </a:rPr>
                        <a:t> </a:t>
                      </a:r>
                      <a:r>
                        <a:rPr lang="it-IT" sz="2000" b="1" i="0" u="none" strike="noStrike" cap="none" spc="0" baseline="0" dirty="0" err="1">
                          <a:ln>
                            <a:noFill/>
                          </a:ln>
                          <a:solidFill>
                            <a:schemeClr val="tx1"/>
                          </a:solidFill>
                          <a:effectLst/>
                          <a:uFillTx/>
                          <a:latin typeface="inherit"/>
                          <a:ea typeface="+mn-ea"/>
                          <a:cs typeface="+mn-cs"/>
                          <a:sym typeface="Helvetica Light"/>
                        </a:rPr>
                        <a:t>highly</a:t>
                      </a:r>
                      <a:r>
                        <a:rPr lang="it-IT" sz="2000" b="1" i="0" u="none" strike="noStrike" cap="none" spc="0" baseline="0" dirty="0">
                          <a:ln>
                            <a:noFill/>
                          </a:ln>
                          <a:solidFill>
                            <a:schemeClr val="tx1"/>
                          </a:solidFill>
                          <a:effectLst/>
                          <a:uFillTx/>
                          <a:latin typeface="inherit"/>
                          <a:ea typeface="+mn-ea"/>
                          <a:cs typeface="+mn-cs"/>
                          <a:sym typeface="Helvetica Light"/>
                        </a:rPr>
                        <a:t> </a:t>
                      </a:r>
                      <a:r>
                        <a:rPr lang="it-IT" sz="2000" b="1" i="0" u="none" strike="noStrike" cap="none" spc="0" baseline="0" dirty="0" err="1">
                          <a:ln>
                            <a:noFill/>
                          </a:ln>
                          <a:solidFill>
                            <a:schemeClr val="tx1"/>
                          </a:solidFill>
                          <a:effectLst/>
                          <a:uFillTx/>
                          <a:latin typeface="inherit"/>
                          <a:ea typeface="+mn-ea"/>
                          <a:cs typeface="+mn-cs"/>
                          <a:sym typeface="Helvetica Light"/>
                        </a:rPr>
                        <a:t>cited</a:t>
                      </a:r>
                      <a:r>
                        <a:rPr lang="it-IT" sz="2000" b="1" i="0" u="none" strike="noStrike" cap="none" spc="0" baseline="0" dirty="0">
                          <a:ln>
                            <a:noFill/>
                          </a:ln>
                          <a:solidFill>
                            <a:schemeClr val="tx1"/>
                          </a:solidFill>
                          <a:effectLst/>
                          <a:uFillTx/>
                          <a:latin typeface="inherit"/>
                          <a:ea typeface="+mn-ea"/>
                          <a:cs typeface="+mn-cs"/>
                          <a:sym typeface="Helvetica Light"/>
                        </a:rPr>
                        <a:t> </a:t>
                      </a:r>
                      <a:r>
                        <a:rPr lang="it-IT" sz="2000" b="1" i="0" u="none" strike="noStrike" cap="none" spc="0" baseline="0" dirty="0" err="1">
                          <a:ln>
                            <a:noFill/>
                          </a:ln>
                          <a:solidFill>
                            <a:schemeClr val="tx1"/>
                          </a:solidFill>
                          <a:effectLst/>
                          <a:uFillTx/>
                          <a:latin typeface="inherit"/>
                          <a:ea typeface="+mn-ea"/>
                          <a:cs typeface="+mn-cs"/>
                          <a:sym typeface="Helvetica Light"/>
                        </a:rPr>
                        <a:t>retracted</a:t>
                      </a:r>
                      <a:r>
                        <a:rPr lang="it-IT" sz="2000" b="1" i="0" u="none" strike="noStrike" cap="none" spc="0" baseline="0" dirty="0">
                          <a:ln>
                            <a:noFill/>
                          </a:ln>
                          <a:solidFill>
                            <a:schemeClr val="tx1"/>
                          </a:solidFill>
                          <a:effectLst/>
                          <a:uFillTx/>
                          <a:latin typeface="inherit"/>
                          <a:ea typeface="+mn-ea"/>
                          <a:cs typeface="+mn-cs"/>
                          <a:sym typeface="Helvetica Light"/>
                        </a:rPr>
                        <a:t> </a:t>
                      </a:r>
                      <a:r>
                        <a:rPr lang="it-IT" sz="2000" b="1" i="0" u="none" strike="noStrike" cap="none" spc="0" baseline="0" dirty="0" err="1">
                          <a:ln>
                            <a:noFill/>
                          </a:ln>
                          <a:solidFill>
                            <a:schemeClr val="tx1"/>
                          </a:solidFill>
                          <a:effectLst/>
                          <a:uFillTx/>
                          <a:latin typeface="inherit"/>
                          <a:ea typeface="+mn-ea"/>
                          <a:cs typeface="+mn-cs"/>
                          <a:sym typeface="Helvetica Light"/>
                        </a:rPr>
                        <a:t>papers</a:t>
                      </a:r>
                      <a:endParaRPr lang="it-IT" sz="2000" b="1" i="0" u="none" strike="noStrike" cap="none" spc="0" baseline="0" dirty="0">
                        <a:ln>
                          <a:noFill/>
                        </a:ln>
                        <a:solidFill>
                          <a:schemeClr val="tx1"/>
                        </a:solidFill>
                        <a:effectLst/>
                        <a:uFillTx/>
                        <a:latin typeface="inherit"/>
                        <a:ea typeface="+mn-ea"/>
                        <a:cs typeface="+mn-cs"/>
                        <a:sym typeface="Helvetica Ligh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ase"/>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pPr algn="ctr" fontAlgn="base"/>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pPr algn="ctr" fontAlgn="base"/>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pPr algn="ctr" fontAlgn="base"/>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366718451"/>
                  </a:ext>
                </a:extLst>
              </a:tr>
              <a:tr h="273274">
                <a:tc>
                  <a:txBody>
                    <a:bodyPr/>
                    <a:lstStyle/>
                    <a:p>
                      <a:pPr algn="ctr" fontAlgn="base"/>
                      <a:r>
                        <a:rPr lang="it-IT" sz="2000" b="1" dirty="0" err="1">
                          <a:effectLst/>
                          <a:latin typeface="inherit"/>
                        </a:rPr>
                        <a:t>Article</a:t>
                      </a:r>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1" dirty="0" err="1">
                          <a:effectLst/>
                          <a:latin typeface="inherit"/>
                        </a:rPr>
                        <a:t>Year</a:t>
                      </a:r>
                      <a:r>
                        <a:rPr lang="it-IT" sz="2000" b="1" dirty="0">
                          <a:effectLst/>
                          <a:latin typeface="inherit"/>
                        </a:rPr>
                        <a:t> of </a:t>
                      </a:r>
                      <a:r>
                        <a:rPr lang="it-IT" sz="2000" b="1" dirty="0" err="1">
                          <a:effectLst/>
                          <a:latin typeface="inherit"/>
                        </a:rPr>
                        <a:t>retraction</a:t>
                      </a:r>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1" dirty="0" err="1">
                          <a:effectLst/>
                          <a:latin typeface="inherit"/>
                        </a:rPr>
                        <a:t>Citing</a:t>
                      </a:r>
                      <a:r>
                        <a:rPr lang="it-IT" sz="2000" b="1" dirty="0">
                          <a:effectLst/>
                          <a:latin typeface="inherit"/>
                        </a:rPr>
                        <a:t> </a:t>
                      </a:r>
                      <a:r>
                        <a:rPr lang="it-IT" sz="2000" b="1" dirty="0" err="1">
                          <a:effectLst/>
                          <a:latin typeface="inherit"/>
                        </a:rPr>
                        <a:t>Articles</a:t>
                      </a:r>
                      <a:r>
                        <a:rPr lang="it-IT" sz="2000" b="1" dirty="0">
                          <a:effectLst/>
                          <a:latin typeface="inherit"/>
                        </a:rPr>
                        <a:t> </a:t>
                      </a:r>
                      <a:r>
                        <a:rPr lang="it-IT" sz="2000" b="1" dirty="0" err="1">
                          <a:effectLst/>
                          <a:latin typeface="inherit"/>
                        </a:rPr>
                        <a:t>before</a:t>
                      </a:r>
                      <a:r>
                        <a:rPr lang="it-IT" sz="2000" b="1" dirty="0">
                          <a:effectLst/>
                          <a:latin typeface="inherit"/>
                        </a:rPr>
                        <a:t> </a:t>
                      </a:r>
                      <a:r>
                        <a:rPr lang="it-IT" sz="2000" b="1" dirty="0" err="1">
                          <a:effectLst/>
                          <a:latin typeface="inherit"/>
                        </a:rPr>
                        <a:t>retraction</a:t>
                      </a:r>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1" dirty="0" err="1">
                          <a:effectLst/>
                          <a:latin typeface="inherit"/>
                        </a:rPr>
                        <a:t>Citing</a:t>
                      </a:r>
                      <a:r>
                        <a:rPr lang="it-IT" sz="2000" b="1" dirty="0">
                          <a:effectLst/>
                          <a:latin typeface="inherit"/>
                        </a:rPr>
                        <a:t> </a:t>
                      </a:r>
                      <a:r>
                        <a:rPr lang="it-IT" sz="2000" b="1" dirty="0" err="1">
                          <a:effectLst/>
                          <a:latin typeface="inherit"/>
                        </a:rPr>
                        <a:t>Articles</a:t>
                      </a:r>
                      <a:r>
                        <a:rPr lang="it-IT" sz="2000" b="1" dirty="0">
                          <a:effectLst/>
                          <a:latin typeface="inherit"/>
                        </a:rPr>
                        <a:t> </a:t>
                      </a:r>
                      <a:r>
                        <a:rPr lang="it-IT" sz="2000" b="1" dirty="0" err="1">
                          <a:effectLst/>
                          <a:latin typeface="inherit"/>
                        </a:rPr>
                        <a:t>after</a:t>
                      </a:r>
                      <a:r>
                        <a:rPr lang="it-IT" sz="2000" b="1" dirty="0">
                          <a:effectLst/>
                          <a:latin typeface="inherit"/>
                        </a:rPr>
                        <a:t> </a:t>
                      </a:r>
                      <a:r>
                        <a:rPr lang="it-IT" sz="2000" b="1" dirty="0" err="1">
                          <a:effectLst/>
                          <a:latin typeface="inherit"/>
                        </a:rPr>
                        <a:t>retraction</a:t>
                      </a:r>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1">
                          <a:effectLst/>
                          <a:latin typeface="inherit"/>
                        </a:rPr>
                        <a:t>Total cites (journals indexed by Web of Science)</a:t>
                      </a:r>
                      <a:endParaRPr lang="it-IT" sz="200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2692678"/>
                  </a:ext>
                </a:extLst>
              </a:tr>
              <a:tr h="781692">
                <a:tc>
                  <a:txBody>
                    <a:bodyPr/>
                    <a:lstStyle/>
                    <a:p>
                      <a:pPr algn="l" fontAlgn="base">
                        <a:buFont typeface="+mj-lt"/>
                        <a:buAutoNum type="arabicPeriod"/>
                      </a:pPr>
                      <a:r>
                        <a:rPr lang="it-IT" sz="1050" b="1" u="none" strike="noStrike">
                          <a:solidFill>
                            <a:srgbClr val="333333"/>
                          </a:solidFill>
                          <a:effectLst/>
                          <a:latin typeface="inherit"/>
                          <a:hlinkClick r:id="rId5"/>
                        </a:rPr>
                        <a:t>Primary Prevention of Cardiovascular Disease with a Mediterranean Diet</a:t>
                      </a:r>
                      <a:r>
                        <a:rPr lang="it-IT" sz="1050" b="1">
                          <a:effectLst/>
                          <a:latin typeface="inherit"/>
                        </a:rPr>
                        <a:t>. N Engl J Med April 4, 2013</a:t>
                      </a:r>
                      <a:endParaRPr lang="it-IT" sz="1050" b="0">
                        <a:effectLst/>
                        <a:latin typeface="inherit"/>
                      </a:endParaRPr>
                    </a:p>
                    <a:p>
                      <a:pPr algn="l" fontAlgn="base"/>
                      <a:r>
                        <a:rPr lang="it-IT" sz="1050" b="0" i="1">
                          <a:effectLst/>
                          <a:latin typeface="inherit"/>
                        </a:rPr>
                        <a:t>Estruch R, Ros E, Salas-Salvado J, Covas MI, Corella, D, Aros F, Gomez-Gracia E, Ruiz-Gutiérrez V, Fiol M, Lapetra J, Lamuela-Raventos RM, Serra-Majem L, Pinto X, Basora J, Munoz MA, Sorli JV, Martinez JA, Martinez-Gonzalez MA, et al., for the PREDIMED Study Investigators</a:t>
                      </a:r>
                      <a:endParaRPr lang="it-IT" sz="105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dirty="0">
                          <a:solidFill>
                            <a:srgbClr val="333333"/>
                          </a:solidFill>
                          <a:effectLst/>
                          <a:latin typeface="inherit"/>
                          <a:hlinkClick r:id="rId6"/>
                        </a:rPr>
                        <a:t>2018</a:t>
                      </a:r>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1895</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371</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a:effectLst/>
                          <a:latin typeface="inherit"/>
                        </a:rPr>
                        <a:t>2266</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4538355"/>
                  </a:ext>
                </a:extLst>
              </a:tr>
              <a:tr h="832533">
                <a:tc>
                  <a:txBody>
                    <a:bodyPr/>
                    <a:lstStyle/>
                    <a:p>
                      <a:pPr algn="l" fontAlgn="base"/>
                      <a:r>
                        <a:rPr lang="it-IT" sz="1050" b="1">
                          <a:effectLst/>
                          <a:latin typeface="inherit"/>
                        </a:rPr>
                        <a:t>2. </a:t>
                      </a:r>
                      <a:r>
                        <a:rPr lang="it-IT" sz="1050" b="1" u="none" strike="noStrike">
                          <a:solidFill>
                            <a:srgbClr val="333333"/>
                          </a:solidFill>
                          <a:effectLst/>
                          <a:latin typeface="inherit"/>
                          <a:hlinkClick r:id="rId7"/>
                        </a:rPr>
                        <a:t>Visfatin: A protein secreted by visceral fat that mimics the effects of insulin</a:t>
                      </a:r>
                      <a:r>
                        <a:rPr lang="it-IT" sz="1050" b="1">
                          <a:effectLst/>
                          <a:latin typeface="inherit"/>
                        </a:rPr>
                        <a:t>. SCIENCE, JAN 21 2005</a:t>
                      </a:r>
                      <a:endParaRPr lang="it-IT" sz="1050" b="0">
                        <a:effectLst/>
                        <a:latin typeface="inherit"/>
                      </a:endParaRPr>
                    </a:p>
                    <a:p>
                      <a:pPr algn="l" fontAlgn="base"/>
                      <a:r>
                        <a:rPr lang="it-IT" sz="1050" b="0" i="1">
                          <a:effectLst/>
                          <a:latin typeface="inherit"/>
                        </a:rPr>
                        <a:t>Fukuhara A, Matsuda M, Nishizawa M, Segawa K, Tanaka M, Kishimoto K, Matsuki Y, Murakami M, Ichisaka T, Murakami H, Watanabe E, Takagi T, Akiyoshi M, Ohtsubo T, Kihara S, Yamashita S, Makishima M, Funahashi T, Yamanaka S, Hiramatsu R, Matsuzawa Y, Shimomura I.</a:t>
                      </a:r>
                      <a:endParaRPr lang="it-IT" sz="105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a:solidFill>
                            <a:srgbClr val="333333"/>
                          </a:solidFill>
                          <a:effectLst/>
                          <a:latin typeface="inherit"/>
                          <a:hlinkClick r:id="rId8"/>
                        </a:rPr>
                        <a:t>2007</a:t>
                      </a:r>
                      <a:endParaRPr lang="it-IT" sz="200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228</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1096</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a:effectLst/>
                          <a:latin typeface="inherit"/>
                        </a:rPr>
                        <a:t>1324</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8312737"/>
                  </a:ext>
                </a:extLst>
              </a:tr>
              <a:tr h="629166">
                <a:tc>
                  <a:txBody>
                    <a:bodyPr/>
                    <a:lstStyle/>
                    <a:p>
                      <a:pPr algn="l" fontAlgn="base"/>
                      <a:r>
                        <a:rPr lang="it-IT" sz="1050" b="1">
                          <a:effectLst/>
                          <a:latin typeface="inherit"/>
                        </a:rPr>
                        <a:t>3. </a:t>
                      </a:r>
                      <a:r>
                        <a:rPr lang="it-IT" sz="1050" b="1" u="none" strike="noStrike">
                          <a:solidFill>
                            <a:srgbClr val="333333"/>
                          </a:solidFill>
                          <a:effectLst/>
                          <a:latin typeface="inherit"/>
                          <a:hlinkClick r:id="rId9"/>
                        </a:rPr>
                        <a:t>Ileal-lymphoid-nodular hyperplasia, non-specific colitis, and pervasive developmental disorder in children</a:t>
                      </a:r>
                      <a:r>
                        <a:rPr lang="it-IT" sz="1050" b="1">
                          <a:effectLst/>
                          <a:latin typeface="inherit"/>
                        </a:rPr>
                        <a:t>. LANCET, FEB 28 1998</a:t>
                      </a:r>
                      <a:endParaRPr lang="it-IT" sz="1050" b="0">
                        <a:effectLst/>
                        <a:latin typeface="inherit"/>
                      </a:endParaRPr>
                    </a:p>
                    <a:p>
                      <a:pPr algn="l" fontAlgn="base"/>
                      <a:r>
                        <a:rPr lang="it-IT" sz="1050" b="0" i="1">
                          <a:effectLst/>
                          <a:latin typeface="inherit"/>
                        </a:rPr>
                        <a:t>Wakefield AJ, Murch SH, Anthony A, Linnell J, Casson DM, Malik M, Berelowitz M, Dhillon AP, Thomson MA, Harvey P, Valentine A, Davies SE, Walker-Smith JA</a:t>
                      </a:r>
                      <a:endParaRPr lang="it-IT" sz="105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a:solidFill>
                            <a:srgbClr val="333333"/>
                          </a:solidFill>
                          <a:effectLst/>
                          <a:latin typeface="inherit"/>
                          <a:hlinkClick r:id="rId10"/>
                        </a:rPr>
                        <a:t>2010</a:t>
                      </a:r>
                      <a:endParaRPr lang="it-IT" sz="200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633</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669</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a:effectLst/>
                          <a:latin typeface="inherit"/>
                        </a:rPr>
                        <a:t>1302</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4789970"/>
                  </a:ext>
                </a:extLst>
              </a:tr>
              <a:tr h="476641">
                <a:tc>
                  <a:txBody>
                    <a:bodyPr/>
                    <a:lstStyle/>
                    <a:p>
                      <a:pPr algn="l" fontAlgn="base"/>
                      <a:r>
                        <a:rPr lang="it-IT" sz="1050" b="1">
                          <a:effectLst/>
                          <a:latin typeface="inherit"/>
                        </a:rPr>
                        <a:t>4. </a:t>
                      </a:r>
                      <a:r>
                        <a:rPr lang="it-IT" sz="1050" b="1" u="none" strike="noStrike">
                          <a:solidFill>
                            <a:srgbClr val="333333"/>
                          </a:solidFill>
                          <a:effectLst/>
                          <a:latin typeface="inherit"/>
                          <a:hlinkClick r:id="rId11"/>
                        </a:rPr>
                        <a:t>An enhanced transient expression system in plants based on suppression of gene silencing by the p19 protein of tomato bushy stunt virus</a:t>
                      </a:r>
                      <a:r>
                        <a:rPr lang="it-IT" sz="1050" b="1">
                          <a:effectLst/>
                          <a:latin typeface="inherit"/>
                        </a:rPr>
                        <a:t>. PLANT JOURNAL, MAR 2003</a:t>
                      </a:r>
                      <a:endParaRPr lang="it-IT" sz="1050" b="0">
                        <a:effectLst/>
                        <a:latin typeface="inherit"/>
                      </a:endParaRPr>
                    </a:p>
                    <a:p>
                      <a:pPr algn="l" fontAlgn="base"/>
                      <a:r>
                        <a:rPr lang="it-IT" sz="1050" b="0" i="1">
                          <a:effectLst/>
                          <a:latin typeface="inherit"/>
                        </a:rPr>
                        <a:t>Voinnet O, Rivas S, Mestre P, Baulcombe D.</a:t>
                      </a:r>
                      <a:endParaRPr lang="it-IT" sz="105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a:solidFill>
                            <a:srgbClr val="333333"/>
                          </a:solidFill>
                          <a:effectLst/>
                          <a:latin typeface="inherit"/>
                          <a:hlinkClick r:id="rId12"/>
                        </a:rPr>
                        <a:t>2015</a:t>
                      </a:r>
                      <a:endParaRPr lang="it-IT" sz="200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895</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271</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a:effectLst/>
                          <a:latin typeface="inherit"/>
                        </a:rPr>
                        <a:t>1166</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17359735"/>
                  </a:ext>
                </a:extLst>
              </a:tr>
              <a:tr h="476641">
                <a:tc>
                  <a:txBody>
                    <a:bodyPr/>
                    <a:lstStyle/>
                    <a:p>
                      <a:pPr algn="l" fontAlgn="base"/>
                      <a:r>
                        <a:rPr lang="it-IT" sz="1050" b="1">
                          <a:effectLst/>
                          <a:latin typeface="inherit"/>
                        </a:rPr>
                        <a:t>5. </a:t>
                      </a:r>
                      <a:r>
                        <a:rPr lang="it-IT" sz="1050" b="1" u="none" strike="noStrike">
                          <a:solidFill>
                            <a:srgbClr val="333333"/>
                          </a:solidFill>
                          <a:effectLst/>
                          <a:latin typeface="inherit"/>
                          <a:hlinkClick r:id="rId13"/>
                        </a:rPr>
                        <a:t>Cardiac stem cells in patients with ischaemic cardiomyopathy (SCIPIO): initial results of a randomised phase 1 trial.</a:t>
                      </a:r>
                      <a:r>
                        <a:rPr lang="it-IT" sz="1050" b="1">
                          <a:effectLst/>
                          <a:latin typeface="inherit"/>
                        </a:rPr>
                        <a:t> LANCET, NOV 2011 </a:t>
                      </a:r>
                      <a:endParaRPr lang="it-IT" sz="1050" b="0">
                        <a:effectLst/>
                        <a:latin typeface="inherit"/>
                      </a:endParaRPr>
                    </a:p>
                    <a:p>
                      <a:pPr algn="l" fontAlgn="base"/>
                      <a:r>
                        <a:rPr lang="it-IT" sz="1050" b="0" i="1">
                          <a:effectLst/>
                          <a:latin typeface="inherit"/>
                        </a:rPr>
                        <a:t>Bolli, Roberto; Chugh, Atul R.; D’Amario, Domenico; et al.</a:t>
                      </a:r>
                      <a:endParaRPr lang="it-IT" sz="105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a:solidFill>
                            <a:srgbClr val="333333"/>
                          </a:solidFill>
                          <a:effectLst/>
                          <a:latin typeface="inherit"/>
                          <a:hlinkClick r:id="rId14"/>
                        </a:rPr>
                        <a:t>2019</a:t>
                      </a:r>
                      <a:endParaRPr lang="it-IT" sz="200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904</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22</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a:effectLst/>
                          <a:latin typeface="inherit"/>
                        </a:rPr>
                        <a:t>926</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6566458"/>
                  </a:ext>
                </a:extLst>
              </a:tr>
              <a:tr h="425799">
                <a:tc>
                  <a:txBody>
                    <a:bodyPr/>
                    <a:lstStyle/>
                    <a:p>
                      <a:pPr algn="l" fontAlgn="base"/>
                      <a:r>
                        <a:rPr lang="it-IT" sz="1050" b="1">
                          <a:effectLst/>
                          <a:latin typeface="inherit"/>
                        </a:rPr>
                        <a:t>7.</a:t>
                      </a:r>
                      <a:r>
                        <a:rPr lang="it-IT" sz="1050" b="0">
                          <a:effectLst/>
                          <a:latin typeface="inherit"/>
                        </a:rPr>
                        <a:t> </a:t>
                      </a:r>
                      <a:r>
                        <a:rPr lang="it-IT" sz="1050" b="1" u="none" strike="noStrike">
                          <a:solidFill>
                            <a:srgbClr val="333333"/>
                          </a:solidFill>
                          <a:effectLst/>
                          <a:latin typeface="inherit"/>
                          <a:hlinkClick r:id="rId15"/>
                        </a:rPr>
                        <a:t>TREEFINDER: a powerful graphical analysis environment for molecular phylogenetics</a:t>
                      </a:r>
                      <a:r>
                        <a:rPr lang="it-IT" sz="1050" b="1">
                          <a:effectLst/>
                          <a:latin typeface="inherit"/>
                        </a:rPr>
                        <a:t>. BMC EVOLUTIONARY BIOLOGY, JUN 28 2004</a:t>
                      </a:r>
                      <a:endParaRPr lang="it-IT" sz="1050" b="0">
                        <a:effectLst/>
                        <a:latin typeface="inherit"/>
                      </a:endParaRPr>
                    </a:p>
                    <a:p>
                      <a:pPr algn="l" fontAlgn="base"/>
                      <a:r>
                        <a:rPr lang="it-IT" sz="1050" b="0" i="1">
                          <a:effectLst/>
                          <a:latin typeface="inherit"/>
                        </a:rPr>
                        <a:t>Jobb G, von Haeseler A, Strimmer K.</a:t>
                      </a:r>
                      <a:endParaRPr lang="it-IT" sz="105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a:solidFill>
                            <a:srgbClr val="333333"/>
                          </a:solidFill>
                          <a:effectLst/>
                          <a:latin typeface="inherit"/>
                          <a:hlinkClick r:id="rId16"/>
                        </a:rPr>
                        <a:t>2015</a:t>
                      </a:r>
                      <a:endParaRPr lang="it-IT" sz="200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772</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132</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a:effectLst/>
                          <a:latin typeface="inherit"/>
                        </a:rPr>
                        <a:t>904</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6817294"/>
                  </a:ext>
                </a:extLst>
              </a:tr>
              <a:tr h="425799">
                <a:tc>
                  <a:txBody>
                    <a:bodyPr/>
                    <a:lstStyle/>
                    <a:p>
                      <a:pPr algn="l" fontAlgn="base"/>
                      <a:r>
                        <a:rPr lang="it-IT" sz="1050" b="1">
                          <a:effectLst/>
                          <a:latin typeface="inherit"/>
                        </a:rPr>
                        <a:t>6. </a:t>
                      </a:r>
                      <a:r>
                        <a:rPr lang="it-IT" sz="1050" b="1" u="none" strike="noStrike">
                          <a:solidFill>
                            <a:srgbClr val="333333"/>
                          </a:solidFill>
                          <a:effectLst/>
                          <a:latin typeface="inherit"/>
                          <a:hlinkClick r:id="rId17"/>
                        </a:rPr>
                        <a:t>Purification and ex vivo expansion of postnatal human marrow mesodermal progenitor cells</a:t>
                      </a:r>
                      <a:r>
                        <a:rPr lang="it-IT" sz="1050" b="1">
                          <a:effectLst/>
                          <a:latin typeface="inherit"/>
                        </a:rPr>
                        <a:t>. BLOOD,  NOV 1 2001</a:t>
                      </a:r>
                      <a:br>
                        <a:rPr lang="it-IT" sz="1050" b="0">
                          <a:effectLst/>
                          <a:latin typeface="inherit"/>
                        </a:rPr>
                      </a:br>
                      <a:r>
                        <a:rPr lang="it-IT" sz="1050" b="0" i="1">
                          <a:effectLst/>
                          <a:latin typeface="inherit"/>
                        </a:rPr>
                        <a:t>Reyes M, Lund T, Lenvik T, Aguiar D, Koodie L, Verfaillie CM.</a:t>
                      </a:r>
                      <a:endParaRPr lang="it-IT" sz="105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a:solidFill>
                            <a:srgbClr val="333333"/>
                          </a:solidFill>
                          <a:effectLst/>
                          <a:latin typeface="inherit"/>
                          <a:hlinkClick r:id="rId18"/>
                        </a:rPr>
                        <a:t>2009</a:t>
                      </a:r>
                      <a:endParaRPr lang="it-IT" sz="200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600</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292</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a:effectLst/>
                          <a:latin typeface="inherit"/>
                        </a:rPr>
                        <a:t>892</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80972"/>
                  </a:ext>
                </a:extLst>
              </a:tr>
              <a:tr h="476641">
                <a:tc>
                  <a:txBody>
                    <a:bodyPr/>
                    <a:lstStyle/>
                    <a:p>
                      <a:pPr algn="l" fontAlgn="base"/>
                      <a:r>
                        <a:rPr lang="it-IT" sz="1050" b="1">
                          <a:effectLst/>
                          <a:latin typeface="inherit"/>
                        </a:rPr>
                        <a:t>8. </a:t>
                      </a:r>
                      <a:r>
                        <a:rPr lang="it-IT" sz="1050" b="1" u="none" strike="noStrike">
                          <a:solidFill>
                            <a:srgbClr val="333333"/>
                          </a:solidFill>
                          <a:effectLst/>
                          <a:latin typeface="inherit"/>
                          <a:hlinkClick r:id="rId19"/>
                        </a:rPr>
                        <a:t>Viral pathogenicity determinants are suppressors of transgene silencing in Nicotiana benthamiana</a:t>
                      </a:r>
                      <a:r>
                        <a:rPr lang="it-IT" sz="1050" b="1">
                          <a:effectLst/>
                          <a:latin typeface="inherit"/>
                        </a:rPr>
                        <a:t>. EMBO JOURNAL, NOV 16 1998</a:t>
                      </a:r>
                      <a:endParaRPr lang="it-IT" sz="1050" b="0">
                        <a:effectLst/>
                        <a:latin typeface="inherit"/>
                      </a:endParaRPr>
                    </a:p>
                    <a:p>
                      <a:pPr algn="l" fontAlgn="base"/>
                      <a:r>
                        <a:rPr lang="it-IT" sz="1050" b="0" i="1">
                          <a:effectLst/>
                          <a:latin typeface="inherit"/>
                        </a:rPr>
                        <a:t>Brigneti G, Voinnet O, Li WX, Ji LH, Ding SW, Baulcombe DC</a:t>
                      </a:r>
                      <a:endParaRPr lang="it-IT" sz="105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a:solidFill>
                            <a:srgbClr val="333333"/>
                          </a:solidFill>
                          <a:effectLst/>
                          <a:latin typeface="inherit"/>
                          <a:hlinkClick r:id="rId20"/>
                        </a:rPr>
                        <a:t>2015</a:t>
                      </a:r>
                      <a:endParaRPr lang="it-IT" sz="200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773</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54</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a:effectLst/>
                          <a:latin typeface="inherit"/>
                        </a:rPr>
                        <a:t>827</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17147581"/>
                  </a:ext>
                </a:extLst>
              </a:tr>
              <a:tr h="425799">
                <a:tc>
                  <a:txBody>
                    <a:bodyPr/>
                    <a:lstStyle/>
                    <a:p>
                      <a:pPr algn="l" fontAlgn="base"/>
                      <a:r>
                        <a:rPr lang="it-IT" sz="1050" b="1">
                          <a:effectLst/>
                          <a:latin typeface="inherit"/>
                        </a:rPr>
                        <a:t>9. </a:t>
                      </a:r>
                      <a:r>
                        <a:rPr lang="it-IT" sz="1050" b="1" u="none" strike="noStrike">
                          <a:solidFill>
                            <a:srgbClr val="333333"/>
                          </a:solidFill>
                          <a:effectLst/>
                          <a:latin typeface="inherit"/>
                          <a:hlinkClick r:id="rId21"/>
                        </a:rPr>
                        <a:t>Spontaneous human adult stem cell transformation</a:t>
                      </a:r>
                      <a:r>
                        <a:rPr lang="it-IT" sz="1050" b="1">
                          <a:effectLst/>
                          <a:latin typeface="inherit"/>
                        </a:rPr>
                        <a:t>. CANCER RESEARCH, APR 15 2005</a:t>
                      </a:r>
                      <a:endParaRPr lang="it-IT" sz="1050" b="0">
                        <a:effectLst/>
                        <a:latin typeface="inherit"/>
                      </a:endParaRPr>
                    </a:p>
                    <a:p>
                      <a:pPr algn="l" fontAlgn="base"/>
                      <a:r>
                        <a:rPr lang="it-IT" sz="1050" b="0" i="1">
                          <a:effectLst/>
                          <a:latin typeface="inherit"/>
                        </a:rPr>
                        <a:t>Rubio D, Garcia-Castro J, Martín MC, de la Fuente R, Cigudosa JC, Lloyd AC, Bernad A.</a:t>
                      </a:r>
                      <a:endParaRPr lang="it-IT" sz="105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a:solidFill>
                            <a:srgbClr val="333333"/>
                          </a:solidFill>
                          <a:effectLst/>
                          <a:latin typeface="inherit"/>
                          <a:hlinkClick r:id="rId22"/>
                        </a:rPr>
                        <a:t>2010</a:t>
                      </a:r>
                      <a:endParaRPr lang="it-IT" sz="2000" b="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326</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a:effectLst/>
                          <a:latin typeface="inherit"/>
                        </a:rPr>
                        <a:t>429</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a:effectLst/>
                          <a:latin typeface="inherit"/>
                        </a:rPr>
                        <a:t>755</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7318463"/>
                  </a:ext>
                </a:extLst>
              </a:tr>
              <a:tr h="578325">
                <a:tc>
                  <a:txBody>
                    <a:bodyPr/>
                    <a:lstStyle/>
                    <a:p>
                      <a:pPr algn="l" fontAlgn="base"/>
                      <a:r>
                        <a:rPr lang="it-IT" sz="1050" b="1" dirty="0">
                          <a:effectLst/>
                          <a:latin typeface="inherit"/>
                        </a:rPr>
                        <a:t>10. </a:t>
                      </a:r>
                      <a:r>
                        <a:rPr lang="it-IT" sz="1050" b="1" u="none" strike="noStrike" dirty="0">
                          <a:solidFill>
                            <a:srgbClr val="333333"/>
                          </a:solidFill>
                          <a:effectLst/>
                          <a:latin typeface="inherit"/>
                          <a:hlinkClick r:id="rId23"/>
                        </a:rPr>
                        <a:t>Combination treatment of angiotensin-II receptor blocker and angiotensin-converting-enzyme inhibitor in non-diabetic renal disease (COOPERATE): a randomised controlled trial</a:t>
                      </a:r>
                      <a:r>
                        <a:rPr lang="it-IT" sz="1050" b="1" dirty="0">
                          <a:effectLst/>
                          <a:latin typeface="inherit"/>
                        </a:rPr>
                        <a:t>. LANCET, JAN 11 2003</a:t>
                      </a:r>
                      <a:endParaRPr lang="it-IT" sz="1050" b="0" dirty="0">
                        <a:effectLst/>
                        <a:latin typeface="inherit"/>
                      </a:endParaRPr>
                    </a:p>
                    <a:p>
                      <a:pPr algn="l" fontAlgn="base"/>
                      <a:r>
                        <a:rPr lang="it-IT" sz="1050" b="0" i="1" dirty="0" err="1">
                          <a:effectLst/>
                          <a:latin typeface="inherit"/>
                        </a:rPr>
                        <a:t>Nakao</a:t>
                      </a:r>
                      <a:r>
                        <a:rPr lang="it-IT" sz="1050" b="0" i="1" dirty="0">
                          <a:effectLst/>
                          <a:latin typeface="inherit"/>
                        </a:rPr>
                        <a:t> </a:t>
                      </a:r>
                      <a:r>
                        <a:rPr lang="it-IT" sz="1050" b="0" i="1" dirty="0" err="1">
                          <a:effectLst/>
                          <a:latin typeface="inherit"/>
                        </a:rPr>
                        <a:t>N</a:t>
                      </a:r>
                      <a:r>
                        <a:rPr lang="it-IT" sz="1050" b="0" i="1" dirty="0">
                          <a:effectLst/>
                          <a:latin typeface="inherit"/>
                        </a:rPr>
                        <a:t>, </a:t>
                      </a:r>
                      <a:r>
                        <a:rPr lang="it-IT" sz="1050" b="0" i="1" dirty="0" err="1">
                          <a:effectLst/>
                          <a:latin typeface="inherit"/>
                        </a:rPr>
                        <a:t>Yoshimura</a:t>
                      </a:r>
                      <a:r>
                        <a:rPr lang="it-IT" sz="1050" b="0" i="1" dirty="0">
                          <a:effectLst/>
                          <a:latin typeface="inherit"/>
                        </a:rPr>
                        <a:t> A, </a:t>
                      </a:r>
                      <a:r>
                        <a:rPr lang="it-IT" sz="1050" b="0" i="1" dirty="0" err="1">
                          <a:effectLst/>
                          <a:latin typeface="inherit"/>
                        </a:rPr>
                        <a:t>Morita</a:t>
                      </a:r>
                      <a:r>
                        <a:rPr lang="it-IT" sz="1050" b="0" i="1" dirty="0">
                          <a:effectLst/>
                          <a:latin typeface="inherit"/>
                        </a:rPr>
                        <a:t> H, </a:t>
                      </a:r>
                      <a:r>
                        <a:rPr lang="it-IT" sz="1050" b="0" i="1" dirty="0" err="1">
                          <a:effectLst/>
                          <a:latin typeface="inherit"/>
                        </a:rPr>
                        <a:t>Takada</a:t>
                      </a:r>
                      <a:r>
                        <a:rPr lang="it-IT" sz="1050" b="0" i="1" dirty="0">
                          <a:effectLst/>
                          <a:latin typeface="inherit"/>
                        </a:rPr>
                        <a:t> M, </a:t>
                      </a:r>
                      <a:r>
                        <a:rPr lang="it-IT" sz="1050" b="0" i="1" dirty="0" err="1">
                          <a:effectLst/>
                          <a:latin typeface="inherit"/>
                        </a:rPr>
                        <a:t>Kayano</a:t>
                      </a:r>
                      <a:r>
                        <a:rPr lang="it-IT" sz="1050" b="0" i="1" dirty="0">
                          <a:effectLst/>
                          <a:latin typeface="inherit"/>
                        </a:rPr>
                        <a:t> T, </a:t>
                      </a:r>
                      <a:r>
                        <a:rPr lang="it-IT" sz="1050" b="0" i="1" dirty="0" err="1">
                          <a:effectLst/>
                          <a:latin typeface="inherit"/>
                        </a:rPr>
                        <a:t>Ideura</a:t>
                      </a:r>
                      <a:r>
                        <a:rPr lang="it-IT" sz="1050" b="0" i="1" dirty="0">
                          <a:effectLst/>
                          <a:latin typeface="inherit"/>
                        </a:rPr>
                        <a:t> T.</a:t>
                      </a:r>
                      <a:endParaRPr lang="it-IT" sz="105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u="none" strike="noStrike" dirty="0">
                          <a:solidFill>
                            <a:srgbClr val="333333"/>
                          </a:solidFill>
                          <a:effectLst/>
                          <a:latin typeface="inherit"/>
                          <a:hlinkClick r:id="rId24"/>
                        </a:rPr>
                        <a:t>2009</a:t>
                      </a:r>
                      <a:endParaRPr lang="it-IT" sz="2000" b="0" dirty="0">
                        <a:effectLst/>
                        <a:latin typeface="inherit"/>
                      </a:endParaRP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dirty="0">
                          <a:effectLst/>
                          <a:latin typeface="inherit"/>
                        </a:rPr>
                        <a:t>583</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ase"/>
                      <a:r>
                        <a:rPr lang="it-IT" sz="2000" b="0" dirty="0">
                          <a:effectLst/>
                          <a:latin typeface="inherit"/>
                        </a:rPr>
                        <a:t>148</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fontAlgn="base"/>
                      <a:r>
                        <a:rPr lang="it-IT" sz="2000" b="0" dirty="0">
                          <a:effectLst/>
                          <a:latin typeface="inherit"/>
                        </a:rPr>
                        <a:t>731</a:t>
                      </a:r>
                    </a:p>
                  </a:txBody>
                  <a:tcPr marL="19066" marR="19066" marT="9533" marB="953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96395918"/>
                  </a:ext>
                </a:extLst>
              </a:tr>
            </a:tbl>
          </a:graphicData>
        </a:graphic>
      </p:graphicFrame>
    </p:spTree>
    <p:extLst>
      <p:ext uri="{BB962C8B-B14F-4D97-AF65-F5344CB8AC3E}">
        <p14:creationId xmlns:p14="http://schemas.microsoft.com/office/powerpoint/2010/main" val="425521434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E91ACA02-B647-694E-B95C-6B3369788873}"/>
              </a:ext>
            </a:extLst>
          </p:cNvPr>
          <p:cNvSpPr>
            <a:spLocks noGrp="1"/>
          </p:cNvSpPr>
          <p:nvPr>
            <p:ph type="body" sz="quarter" idx="10"/>
          </p:nvPr>
        </p:nvSpPr>
        <p:spPr/>
        <p:txBody>
          <a:bodyPr/>
          <a:lstStyle/>
          <a:p>
            <a:r>
              <a:rPr lang="it-IT" dirty="0"/>
              <a:t>BUT!</a:t>
            </a:r>
          </a:p>
          <a:p>
            <a:r>
              <a:rPr lang="it-IT" dirty="0" err="1"/>
              <a:t>This</a:t>
            </a:r>
            <a:r>
              <a:rPr lang="it-IT" dirty="0"/>
              <a:t> </a:t>
            </a:r>
            <a:r>
              <a:rPr lang="it-IT" dirty="0" err="1"/>
              <a:t>is</a:t>
            </a:r>
            <a:r>
              <a:rPr lang="it-IT" dirty="0"/>
              <a:t> </a:t>
            </a:r>
            <a:r>
              <a:rPr lang="it-IT" dirty="0" err="1"/>
              <a:t>all</a:t>
            </a:r>
            <a:r>
              <a:rPr lang="it-IT" dirty="0"/>
              <a:t> </a:t>
            </a:r>
            <a:r>
              <a:rPr lang="it-IT" dirty="0" err="1"/>
              <a:t>about</a:t>
            </a:r>
            <a:r>
              <a:rPr lang="it-IT" dirty="0"/>
              <a:t> to </a:t>
            </a:r>
            <a:r>
              <a:rPr lang="it-IT" dirty="0" err="1"/>
              <a:t>change</a:t>
            </a:r>
            <a:r>
              <a:rPr lang="it-IT" dirty="0"/>
              <a:t>…</a:t>
            </a:r>
          </a:p>
        </p:txBody>
      </p:sp>
    </p:spTree>
    <p:extLst>
      <p:ext uri="{BB962C8B-B14F-4D97-AF65-F5344CB8AC3E}">
        <p14:creationId xmlns:p14="http://schemas.microsoft.com/office/powerpoint/2010/main" val="141245377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01C9B25C-A09A-C341-9760-463EE2FB0D38}"/>
              </a:ext>
            </a:extLst>
          </p:cNvPr>
          <p:cNvSpPr/>
          <p:nvPr/>
        </p:nvSpPr>
        <p:spPr>
          <a:xfrm>
            <a:off x="12447333" y="7721337"/>
            <a:ext cx="3927369" cy="923330"/>
          </a:xfrm>
          <a:prstGeom prst="rect">
            <a:avLst/>
          </a:prstGeom>
        </p:spPr>
        <p:txBody>
          <a:bodyPr wrap="square">
            <a:spAutoFit/>
          </a:bodyPr>
          <a:lstStyle/>
          <a:p>
            <a:pPr algn="l"/>
            <a:r>
              <a:rPr lang="it-IT" sz="1800" b="1" dirty="0">
                <a:solidFill>
                  <a:schemeClr val="bg1"/>
                </a:solidFill>
                <a:latin typeface="Nexa Xtra Bold"/>
                <a:hlinkClick r:id="rId2"/>
              </a:rPr>
              <a:t>Position Statement and </a:t>
            </a:r>
            <a:r>
              <a:rPr lang="it-IT" sz="1800" b="1" dirty="0" err="1">
                <a:solidFill>
                  <a:schemeClr val="bg1"/>
                </a:solidFill>
                <a:latin typeface="Nexa Xtra Bold"/>
                <a:hlinkClick r:id="rId2"/>
              </a:rPr>
              <a:t>Recommendations</a:t>
            </a:r>
            <a:r>
              <a:rPr lang="it-IT" sz="1800" b="1" dirty="0">
                <a:solidFill>
                  <a:schemeClr val="bg1"/>
                </a:solidFill>
                <a:latin typeface="Nexa Xtra Bold"/>
                <a:hlinkClick r:id="rId2"/>
              </a:rPr>
              <a:t> on </a:t>
            </a:r>
            <a:r>
              <a:rPr lang="it-IT" sz="1800" b="1" dirty="0" err="1">
                <a:solidFill>
                  <a:schemeClr val="bg1"/>
                </a:solidFill>
                <a:latin typeface="Nexa Xtra Bold"/>
                <a:hlinkClick r:id="rId2"/>
              </a:rPr>
              <a:t>Research</a:t>
            </a:r>
            <a:r>
              <a:rPr lang="it-IT" sz="1800" b="1" dirty="0">
                <a:solidFill>
                  <a:schemeClr val="bg1"/>
                </a:solidFill>
                <a:latin typeface="Nexa Xtra Bold"/>
                <a:hlinkClick r:id="rId2"/>
              </a:rPr>
              <a:t> </a:t>
            </a:r>
            <a:r>
              <a:rPr lang="it-IT" sz="1800" b="1" dirty="0" err="1">
                <a:solidFill>
                  <a:schemeClr val="bg1"/>
                </a:solidFill>
                <a:latin typeface="Nexa Xtra Bold"/>
                <a:hlinkClick r:id="rId2"/>
              </a:rPr>
              <a:t>Assessment</a:t>
            </a:r>
            <a:r>
              <a:rPr lang="it-IT" sz="1800" b="1" dirty="0">
                <a:solidFill>
                  <a:schemeClr val="bg1"/>
                </a:solidFill>
                <a:latin typeface="Nexa Xtra Bold"/>
                <a:hlinkClick r:id="rId2"/>
              </a:rPr>
              <a:t> </a:t>
            </a:r>
            <a:r>
              <a:rPr lang="it-IT" sz="1800" b="1" dirty="0" err="1">
                <a:solidFill>
                  <a:schemeClr val="bg1"/>
                </a:solidFill>
                <a:latin typeface="Nexa Xtra Bold"/>
                <a:hlinkClick r:id="rId2"/>
              </a:rPr>
              <a:t>Processes</a:t>
            </a:r>
            <a:endParaRPr lang="it-IT" sz="1800" b="1" dirty="0">
              <a:solidFill>
                <a:schemeClr val="bg1"/>
              </a:solidFill>
              <a:latin typeface="Nexa Xtra Bold"/>
            </a:endParaRPr>
          </a:p>
        </p:txBody>
      </p:sp>
      <p:pic>
        <p:nvPicPr>
          <p:cNvPr id="5" name="Immagine 4">
            <a:extLst>
              <a:ext uri="{FF2B5EF4-FFF2-40B4-BE49-F238E27FC236}">
                <a16:creationId xmlns:a16="http://schemas.microsoft.com/office/drawing/2014/main" id="{0B5FA13F-1CF7-4446-A17C-991FF1684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981" y="7479778"/>
            <a:ext cx="2668655" cy="1164889"/>
          </a:xfrm>
          <a:prstGeom prst="rect">
            <a:avLst/>
          </a:prstGeom>
        </p:spPr>
      </p:pic>
      <p:pic>
        <p:nvPicPr>
          <p:cNvPr id="9" name="Immagine 8">
            <a:extLst>
              <a:ext uri="{FF2B5EF4-FFF2-40B4-BE49-F238E27FC236}">
                <a16:creationId xmlns:a16="http://schemas.microsoft.com/office/drawing/2014/main" id="{ECEB5E33-7E25-8446-9537-7F69F2C721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56375" y="499333"/>
            <a:ext cx="3144309" cy="1077217"/>
          </a:xfrm>
          <a:prstGeom prst="rect">
            <a:avLst/>
          </a:prstGeom>
        </p:spPr>
      </p:pic>
      <p:pic>
        <p:nvPicPr>
          <p:cNvPr id="11" name="Immagine 10">
            <a:hlinkClick r:id="rId5"/>
            <a:extLst>
              <a:ext uri="{FF2B5EF4-FFF2-40B4-BE49-F238E27FC236}">
                <a16:creationId xmlns:a16="http://schemas.microsoft.com/office/drawing/2014/main" id="{C99F654F-B05D-174E-9B01-1275E9D8CF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40009" y="1611746"/>
            <a:ext cx="6337300" cy="2311400"/>
          </a:xfrm>
          <a:prstGeom prst="rect">
            <a:avLst/>
          </a:prstGeom>
        </p:spPr>
      </p:pic>
      <p:pic>
        <p:nvPicPr>
          <p:cNvPr id="14" name="Immagine 13">
            <a:hlinkClick r:id="rId7"/>
            <a:extLst>
              <a:ext uri="{FF2B5EF4-FFF2-40B4-BE49-F238E27FC236}">
                <a16:creationId xmlns:a16="http://schemas.microsoft.com/office/drawing/2014/main" id="{809AEED0-9091-2444-816E-68024DA776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28769" y="4065154"/>
            <a:ext cx="3025460" cy="2882899"/>
          </a:xfrm>
          <a:prstGeom prst="rect">
            <a:avLst/>
          </a:prstGeom>
        </p:spPr>
      </p:pic>
      <p:pic>
        <p:nvPicPr>
          <p:cNvPr id="16" name="Immagine 15">
            <a:extLst>
              <a:ext uri="{FF2B5EF4-FFF2-40B4-BE49-F238E27FC236}">
                <a16:creationId xmlns:a16="http://schemas.microsoft.com/office/drawing/2014/main" id="{AA1A516B-C258-AB4D-8BAA-E64FD779FAF6}"/>
              </a:ext>
            </a:extLst>
          </p:cNvPr>
          <p:cNvPicPr>
            <a:picLocks noChangeAspect="1"/>
          </p:cNvPicPr>
          <p:nvPr/>
        </p:nvPicPr>
        <p:blipFill rotWithShape="1">
          <a:blip r:embed="rId9">
            <a:extLst>
              <a:ext uri="{28A0092B-C50C-407E-A947-70E740481C1C}">
                <a14:useLocalDpi xmlns:a14="http://schemas.microsoft.com/office/drawing/2010/main" val="0"/>
              </a:ext>
            </a:extLst>
          </a:blip>
          <a:srcRect r="3375"/>
          <a:stretch/>
        </p:blipFill>
        <p:spPr>
          <a:xfrm>
            <a:off x="4875335" y="2067254"/>
            <a:ext cx="4185538" cy="4495800"/>
          </a:xfrm>
          <a:prstGeom prst="rect">
            <a:avLst/>
          </a:prstGeom>
        </p:spPr>
      </p:pic>
      <p:pic>
        <p:nvPicPr>
          <p:cNvPr id="18" name="Immagine 17">
            <a:hlinkClick r:id="rId10"/>
            <a:extLst>
              <a:ext uri="{FF2B5EF4-FFF2-40B4-BE49-F238E27FC236}">
                <a16:creationId xmlns:a16="http://schemas.microsoft.com/office/drawing/2014/main" id="{FE5DF5E7-ABFD-AE48-B236-3927AE36420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40009" y="4065155"/>
            <a:ext cx="3022600" cy="2882900"/>
          </a:xfrm>
          <a:prstGeom prst="rect">
            <a:avLst/>
          </a:prstGeom>
        </p:spPr>
      </p:pic>
      <p:pic>
        <p:nvPicPr>
          <p:cNvPr id="20" name="Immagine 19">
            <a:hlinkClick r:id="rId12"/>
            <a:extLst>
              <a:ext uri="{FF2B5EF4-FFF2-40B4-BE49-F238E27FC236}">
                <a16:creationId xmlns:a16="http://schemas.microsoft.com/office/drawing/2014/main" id="{1A23A726-D05D-284A-A359-081D0FDE6A5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6692" y="1822771"/>
            <a:ext cx="4646359" cy="7180736"/>
          </a:xfrm>
          <a:prstGeom prst="rect">
            <a:avLst/>
          </a:prstGeom>
        </p:spPr>
      </p:pic>
      <p:pic>
        <p:nvPicPr>
          <p:cNvPr id="7" name="Immagine 6">
            <a:extLst>
              <a:ext uri="{FF2B5EF4-FFF2-40B4-BE49-F238E27FC236}">
                <a16:creationId xmlns:a16="http://schemas.microsoft.com/office/drawing/2014/main" id="{C4F6D428-255D-904A-BE71-FDBB1713889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21629" y="4395089"/>
            <a:ext cx="3035300" cy="4495800"/>
          </a:xfrm>
          <a:prstGeom prst="rect">
            <a:avLst/>
          </a:prstGeom>
        </p:spPr>
      </p:pic>
      <p:sp>
        <p:nvSpPr>
          <p:cNvPr id="21" name="Text Placeholder 1">
            <a:extLst>
              <a:ext uri="{FF2B5EF4-FFF2-40B4-BE49-F238E27FC236}">
                <a16:creationId xmlns:a16="http://schemas.microsoft.com/office/drawing/2014/main" id="{13F472E3-82D2-3448-B9F3-D563A79820BC}"/>
              </a:ext>
            </a:extLst>
          </p:cNvPr>
          <p:cNvSpPr txBox="1">
            <a:spLocks/>
          </p:cNvSpPr>
          <p:nvPr/>
        </p:nvSpPr>
        <p:spPr>
          <a:xfrm>
            <a:off x="323274" y="681328"/>
            <a:ext cx="12062361" cy="2565634"/>
          </a:xfrm>
          <a:prstGeom prst="rect">
            <a:avLst/>
          </a:prstGeom>
        </p:spPr>
        <p:txBody>
          <a:bodyPr/>
          <a:lstStyle>
            <a:lvl1pPr marL="395101" marR="0" indent="-395101" algn="l" defTabSz="547673" rtl="0" eaLnBrk="1" latinLnBrk="0" hangingPunct="1">
              <a:lnSpc>
                <a:spcPct val="100000"/>
              </a:lnSpc>
              <a:spcBef>
                <a:spcPts val="3900"/>
              </a:spcBef>
              <a:spcAft>
                <a:spcPts val="0"/>
              </a:spcAft>
              <a:buClrTx/>
              <a:buSzPct val="75000"/>
              <a:buFontTx/>
              <a:buBlip>
                <a:blip r:embed="rId15"/>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16"/>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17"/>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buNone/>
            </a:pPr>
            <a:r>
              <a:rPr lang="en-US" sz="5100" b="1" dirty="0">
                <a:solidFill>
                  <a:schemeClr val="accent1"/>
                </a:solidFill>
              </a:rPr>
              <a:t>Debate on Research Evaluation</a:t>
            </a:r>
          </a:p>
        </p:txBody>
      </p:sp>
    </p:spTree>
    <p:extLst>
      <p:ext uri="{BB962C8B-B14F-4D97-AF65-F5344CB8AC3E}">
        <p14:creationId xmlns:p14="http://schemas.microsoft.com/office/powerpoint/2010/main" val="92938637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4E28AB-8262-EE48-9B46-7FF5FE6A7D36}"/>
              </a:ext>
            </a:extLst>
          </p:cNvPr>
          <p:cNvSpPr>
            <a:spLocks noGrp="1"/>
          </p:cNvSpPr>
          <p:nvPr>
            <p:ph type="body" sz="quarter" idx="10"/>
          </p:nvPr>
        </p:nvSpPr>
        <p:spPr/>
        <p:txBody>
          <a:bodyPr/>
          <a:lstStyle/>
          <a:p>
            <a:r>
              <a:rPr lang="it-IT" dirty="0"/>
              <a:t>Open Science</a:t>
            </a:r>
          </a:p>
        </p:txBody>
      </p:sp>
    </p:spTree>
    <p:extLst>
      <p:ext uri="{BB962C8B-B14F-4D97-AF65-F5344CB8AC3E}">
        <p14:creationId xmlns:p14="http://schemas.microsoft.com/office/powerpoint/2010/main" val="68194622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immagine 7">
            <a:extLst>
              <a:ext uri="{FF2B5EF4-FFF2-40B4-BE49-F238E27FC236}">
                <a16:creationId xmlns:a16="http://schemas.microsoft.com/office/drawing/2014/main" id="{4F7B7231-251E-CE48-BE75-3EFDA3E56CEE}"/>
              </a:ext>
            </a:extLst>
          </p:cNvPr>
          <p:cNvSpPr>
            <a:spLocks noGrp="1"/>
          </p:cNvSpPr>
          <p:nvPr>
            <p:ph type="pic" sz="quarter" idx="15"/>
          </p:nvPr>
        </p:nvSpPr>
        <p:spPr/>
      </p:sp>
      <p:sp>
        <p:nvSpPr>
          <p:cNvPr id="9" name="Segnaposto testo 8">
            <a:extLst>
              <a:ext uri="{FF2B5EF4-FFF2-40B4-BE49-F238E27FC236}">
                <a16:creationId xmlns:a16="http://schemas.microsoft.com/office/drawing/2014/main" id="{F6ACC228-2840-164E-92B4-5103BC740BE2}"/>
              </a:ext>
            </a:extLst>
          </p:cNvPr>
          <p:cNvSpPr>
            <a:spLocks noGrp="1"/>
          </p:cNvSpPr>
          <p:nvPr>
            <p:ph type="body" sz="quarter" idx="24"/>
          </p:nvPr>
        </p:nvSpPr>
        <p:spPr/>
        <p:txBody>
          <a:bodyPr/>
          <a:lstStyle/>
          <a:p>
            <a:r>
              <a:rPr lang="it-IT" dirty="0"/>
              <a:t>CHAT</a:t>
            </a:r>
          </a:p>
        </p:txBody>
      </p:sp>
      <p:sp>
        <p:nvSpPr>
          <p:cNvPr id="10" name="Segnaposto testo 9">
            <a:extLst>
              <a:ext uri="{FF2B5EF4-FFF2-40B4-BE49-F238E27FC236}">
                <a16:creationId xmlns:a16="http://schemas.microsoft.com/office/drawing/2014/main" id="{EA525725-2106-DF45-967C-F1192797AB31}"/>
              </a:ext>
            </a:extLst>
          </p:cNvPr>
          <p:cNvSpPr>
            <a:spLocks noGrp="1"/>
          </p:cNvSpPr>
          <p:nvPr>
            <p:ph type="body" sz="quarter" idx="25"/>
          </p:nvPr>
        </p:nvSpPr>
        <p:spPr>
          <a:xfrm>
            <a:off x="825319" y="5147070"/>
            <a:ext cx="4392000" cy="3193365"/>
          </a:xfrm>
        </p:spPr>
        <p:txBody>
          <a:bodyPr>
            <a:normAutofit lnSpcReduction="10000"/>
          </a:bodyPr>
          <a:lstStyle/>
          <a:p>
            <a:r>
              <a:rPr lang="it-IT" sz="3600" dirty="0"/>
              <a:t>Use the Chat for </a:t>
            </a:r>
            <a:r>
              <a:rPr lang="it-IT" sz="3600" dirty="0" err="1"/>
              <a:t>technical</a:t>
            </a:r>
            <a:r>
              <a:rPr lang="it-IT" sz="3600" dirty="0"/>
              <a:t>/ </a:t>
            </a:r>
            <a:r>
              <a:rPr lang="it-IT" sz="3600" dirty="0" err="1"/>
              <a:t>practical</a:t>
            </a:r>
            <a:r>
              <a:rPr lang="it-IT" sz="3600" dirty="0"/>
              <a:t> </a:t>
            </a:r>
            <a:r>
              <a:rPr lang="it-IT" sz="3600" dirty="0" err="1"/>
              <a:t>messages</a:t>
            </a:r>
            <a:r>
              <a:rPr lang="it-IT" sz="3600" dirty="0"/>
              <a:t>. </a:t>
            </a:r>
            <a:r>
              <a:rPr lang="it-IT" sz="3600" dirty="0" err="1"/>
              <a:t>Useful</a:t>
            </a:r>
            <a:r>
              <a:rPr lang="it-IT" sz="3600" dirty="0"/>
              <a:t> </a:t>
            </a:r>
            <a:r>
              <a:rPr lang="it-IT" sz="3600" dirty="0" err="1"/>
              <a:t>links</a:t>
            </a:r>
            <a:r>
              <a:rPr lang="it-IT" sz="3600" dirty="0"/>
              <a:t> </a:t>
            </a:r>
            <a:r>
              <a:rPr lang="it-IT" sz="3600" dirty="0" err="1"/>
              <a:t>will</a:t>
            </a:r>
            <a:r>
              <a:rPr lang="it-IT" sz="3600" dirty="0"/>
              <a:t> be </a:t>
            </a:r>
            <a:r>
              <a:rPr lang="it-IT" sz="3600" dirty="0" err="1"/>
              <a:t>shared</a:t>
            </a:r>
            <a:r>
              <a:rPr lang="it-IT" sz="3600" dirty="0"/>
              <a:t> </a:t>
            </a:r>
            <a:r>
              <a:rPr lang="it-IT" sz="3600" dirty="0" err="1"/>
              <a:t>here</a:t>
            </a:r>
            <a:r>
              <a:rPr lang="it-IT" sz="3600" dirty="0"/>
              <a:t> </a:t>
            </a:r>
            <a:r>
              <a:rPr lang="it-IT" sz="3600" dirty="0" err="1"/>
              <a:t>during</a:t>
            </a:r>
            <a:r>
              <a:rPr lang="it-IT" sz="3600" dirty="0"/>
              <a:t> the </a:t>
            </a:r>
            <a:r>
              <a:rPr lang="it-IT" sz="3600" dirty="0" err="1"/>
              <a:t>lessons</a:t>
            </a:r>
            <a:endParaRPr lang="it-IT" sz="3600" dirty="0"/>
          </a:p>
        </p:txBody>
      </p:sp>
      <p:sp>
        <p:nvSpPr>
          <p:cNvPr id="11" name="Segnaposto testo 10">
            <a:extLst>
              <a:ext uri="{FF2B5EF4-FFF2-40B4-BE49-F238E27FC236}">
                <a16:creationId xmlns:a16="http://schemas.microsoft.com/office/drawing/2014/main" id="{F39CBB96-6BDE-4F42-B848-9F4F9905D9E0}"/>
              </a:ext>
            </a:extLst>
          </p:cNvPr>
          <p:cNvSpPr>
            <a:spLocks noGrp="1"/>
          </p:cNvSpPr>
          <p:nvPr>
            <p:ph type="body" sz="quarter" idx="26"/>
          </p:nvPr>
        </p:nvSpPr>
        <p:spPr/>
        <p:txBody>
          <a:bodyPr/>
          <a:lstStyle/>
          <a:p>
            <a:r>
              <a:rPr lang="it-IT" dirty="0"/>
              <a:t>RAISE HAND</a:t>
            </a:r>
          </a:p>
        </p:txBody>
      </p:sp>
      <p:sp>
        <p:nvSpPr>
          <p:cNvPr id="12" name="Segnaposto testo 11">
            <a:extLst>
              <a:ext uri="{FF2B5EF4-FFF2-40B4-BE49-F238E27FC236}">
                <a16:creationId xmlns:a16="http://schemas.microsoft.com/office/drawing/2014/main" id="{08A7AFDD-5921-7146-A287-40D758742F2F}"/>
              </a:ext>
            </a:extLst>
          </p:cNvPr>
          <p:cNvSpPr>
            <a:spLocks noGrp="1"/>
          </p:cNvSpPr>
          <p:nvPr>
            <p:ph type="body" sz="quarter" idx="27"/>
          </p:nvPr>
        </p:nvSpPr>
        <p:spPr>
          <a:xfrm>
            <a:off x="6018490" y="5147070"/>
            <a:ext cx="4392000" cy="3193365"/>
          </a:xfrm>
        </p:spPr>
        <p:txBody>
          <a:bodyPr>
            <a:normAutofit/>
          </a:bodyPr>
          <a:lstStyle/>
          <a:p>
            <a:r>
              <a:rPr lang="it-IT" sz="3600" dirty="0" err="1"/>
              <a:t>If</a:t>
            </a:r>
            <a:r>
              <a:rPr lang="it-IT" sz="3600" dirty="0"/>
              <a:t> </a:t>
            </a:r>
            <a:r>
              <a:rPr lang="it-IT" sz="3600" dirty="0" err="1"/>
              <a:t>you</a:t>
            </a:r>
            <a:r>
              <a:rPr lang="it-IT" sz="3600" dirty="0"/>
              <a:t> </a:t>
            </a:r>
            <a:r>
              <a:rPr lang="it-IT" sz="3600" dirty="0" err="1"/>
              <a:t>wish</a:t>
            </a:r>
            <a:r>
              <a:rPr lang="it-IT" sz="3600" dirty="0"/>
              <a:t> to </a:t>
            </a:r>
            <a:r>
              <a:rPr lang="it-IT" sz="3600" dirty="0" err="1"/>
              <a:t>speak</a:t>
            </a:r>
            <a:r>
              <a:rPr lang="it-IT" sz="3600" dirty="0"/>
              <a:t> </a:t>
            </a:r>
            <a:r>
              <a:rPr lang="it-IT" sz="3600" dirty="0" err="1"/>
              <a:t>during</a:t>
            </a:r>
            <a:r>
              <a:rPr lang="it-IT" sz="3600" dirty="0"/>
              <a:t> the </a:t>
            </a:r>
            <a:r>
              <a:rPr lang="it-IT" sz="3600" dirty="0" err="1"/>
              <a:t>discussion</a:t>
            </a:r>
            <a:r>
              <a:rPr lang="it-IT" sz="3600" dirty="0"/>
              <a:t> </a:t>
            </a:r>
            <a:r>
              <a:rPr lang="it-IT" sz="3600" dirty="0" err="1"/>
              <a:t>sections</a:t>
            </a:r>
            <a:r>
              <a:rPr lang="it-IT" sz="3600" dirty="0"/>
              <a:t>, </a:t>
            </a:r>
            <a:r>
              <a:rPr lang="it-IT" sz="3600" dirty="0" err="1"/>
              <a:t>please</a:t>
            </a:r>
            <a:r>
              <a:rPr lang="it-IT" sz="3600" dirty="0"/>
              <a:t> </a:t>
            </a:r>
            <a:r>
              <a:rPr lang="it-IT" sz="3600" dirty="0" err="1"/>
              <a:t>raise</a:t>
            </a:r>
            <a:r>
              <a:rPr lang="it-IT" sz="3600" dirty="0"/>
              <a:t> </a:t>
            </a:r>
            <a:r>
              <a:rPr lang="it-IT" sz="3600" dirty="0" err="1"/>
              <a:t>your</a:t>
            </a:r>
            <a:r>
              <a:rPr lang="it-IT" sz="3600" dirty="0"/>
              <a:t> </a:t>
            </a:r>
            <a:r>
              <a:rPr lang="it-IT" sz="3600" dirty="0" err="1"/>
              <a:t>hand</a:t>
            </a:r>
            <a:endParaRPr lang="it-IT" sz="3600" dirty="0"/>
          </a:p>
        </p:txBody>
      </p:sp>
      <p:sp>
        <p:nvSpPr>
          <p:cNvPr id="13" name="Segnaposto testo 12">
            <a:extLst>
              <a:ext uri="{FF2B5EF4-FFF2-40B4-BE49-F238E27FC236}">
                <a16:creationId xmlns:a16="http://schemas.microsoft.com/office/drawing/2014/main" id="{74778C94-BA93-D74F-BA97-D23E24F3F408}"/>
              </a:ext>
            </a:extLst>
          </p:cNvPr>
          <p:cNvSpPr>
            <a:spLocks noGrp="1"/>
          </p:cNvSpPr>
          <p:nvPr>
            <p:ph type="body" sz="quarter" idx="28"/>
          </p:nvPr>
        </p:nvSpPr>
        <p:spPr/>
        <p:txBody>
          <a:bodyPr/>
          <a:lstStyle/>
          <a:p>
            <a:r>
              <a:rPr lang="it-IT" dirty="0"/>
              <a:t>Q&amp;A</a:t>
            </a:r>
          </a:p>
        </p:txBody>
      </p:sp>
      <p:sp>
        <p:nvSpPr>
          <p:cNvPr id="14" name="Segnaposto testo 13">
            <a:extLst>
              <a:ext uri="{FF2B5EF4-FFF2-40B4-BE49-F238E27FC236}">
                <a16:creationId xmlns:a16="http://schemas.microsoft.com/office/drawing/2014/main" id="{87B5F139-8A83-5E4C-866E-4F0253B88BE5}"/>
              </a:ext>
            </a:extLst>
          </p:cNvPr>
          <p:cNvSpPr>
            <a:spLocks noGrp="1"/>
          </p:cNvSpPr>
          <p:nvPr>
            <p:ph type="body" sz="quarter" idx="29"/>
          </p:nvPr>
        </p:nvSpPr>
        <p:spPr>
          <a:xfrm>
            <a:off x="11124998" y="5147070"/>
            <a:ext cx="4392000" cy="3996930"/>
          </a:xfrm>
        </p:spPr>
        <p:txBody>
          <a:bodyPr>
            <a:normAutofit fontScale="92500" lnSpcReduction="10000"/>
          </a:bodyPr>
          <a:lstStyle/>
          <a:p>
            <a:r>
              <a:rPr lang="it-IT" sz="3600" dirty="0" err="1"/>
              <a:t>Please</a:t>
            </a:r>
            <a:r>
              <a:rPr lang="it-IT" sz="3600" dirty="0"/>
              <a:t> use the Q&amp;A </a:t>
            </a:r>
            <a:r>
              <a:rPr lang="it-IT" sz="3600" dirty="0" err="1"/>
              <a:t>button</a:t>
            </a:r>
            <a:r>
              <a:rPr lang="it-IT" sz="3600" dirty="0"/>
              <a:t> to pose </a:t>
            </a:r>
            <a:r>
              <a:rPr lang="it-IT" sz="3600" dirty="0" err="1"/>
              <a:t>questions</a:t>
            </a:r>
            <a:r>
              <a:rPr lang="it-IT" sz="3600" dirty="0"/>
              <a:t> </a:t>
            </a:r>
            <a:r>
              <a:rPr lang="it-IT" sz="3600" dirty="0" err="1"/>
              <a:t>anytime</a:t>
            </a:r>
            <a:r>
              <a:rPr lang="it-IT" sz="3600" dirty="0"/>
              <a:t> </a:t>
            </a:r>
            <a:r>
              <a:rPr lang="it-IT" sz="3600" dirty="0" err="1"/>
              <a:t>during</a:t>
            </a:r>
            <a:r>
              <a:rPr lang="it-IT" sz="3600" dirty="0"/>
              <a:t> the </a:t>
            </a:r>
            <a:r>
              <a:rPr lang="it-IT" sz="3600" dirty="0" err="1"/>
              <a:t>course</a:t>
            </a:r>
            <a:r>
              <a:rPr lang="it-IT" sz="3600" dirty="0"/>
              <a:t>. </a:t>
            </a:r>
            <a:r>
              <a:rPr lang="it-IT" sz="3600" dirty="0" err="1"/>
              <a:t>Questions</a:t>
            </a:r>
            <a:r>
              <a:rPr lang="it-IT" sz="3600" dirty="0"/>
              <a:t> </a:t>
            </a:r>
            <a:r>
              <a:rPr lang="it-IT" sz="3600" dirty="0" err="1"/>
              <a:t>will</a:t>
            </a:r>
            <a:r>
              <a:rPr lang="it-IT" sz="3600" dirty="0"/>
              <a:t> be </a:t>
            </a:r>
            <a:r>
              <a:rPr lang="it-IT" sz="3600" dirty="0" err="1"/>
              <a:t>answered</a:t>
            </a:r>
            <a:r>
              <a:rPr lang="it-IT" sz="3600" dirty="0"/>
              <a:t> in the </a:t>
            </a:r>
            <a:r>
              <a:rPr lang="it-IT" sz="3600" dirty="0" err="1"/>
              <a:t>discussion</a:t>
            </a:r>
            <a:r>
              <a:rPr lang="it-IT" sz="3600" dirty="0"/>
              <a:t> sessions, </a:t>
            </a:r>
            <a:r>
              <a:rPr lang="it-IT" sz="3600" dirty="0" err="1"/>
              <a:t>after</a:t>
            </a:r>
            <a:r>
              <a:rPr lang="it-IT" sz="3600" dirty="0"/>
              <a:t> the </a:t>
            </a:r>
            <a:r>
              <a:rPr lang="it-IT" sz="3600" dirty="0" err="1"/>
              <a:t>presentations</a:t>
            </a:r>
            <a:r>
              <a:rPr lang="it-IT" sz="3600" dirty="0"/>
              <a:t>.</a:t>
            </a:r>
          </a:p>
        </p:txBody>
      </p:sp>
      <p:sp>
        <p:nvSpPr>
          <p:cNvPr id="15" name="Segnaposto immagine 14">
            <a:extLst>
              <a:ext uri="{FF2B5EF4-FFF2-40B4-BE49-F238E27FC236}">
                <a16:creationId xmlns:a16="http://schemas.microsoft.com/office/drawing/2014/main" id="{8AADD988-96ED-604C-B2D5-822CBCCCA2F1}"/>
              </a:ext>
            </a:extLst>
          </p:cNvPr>
          <p:cNvSpPr>
            <a:spLocks noGrp="1"/>
          </p:cNvSpPr>
          <p:nvPr>
            <p:ph type="pic" sz="quarter" idx="32"/>
          </p:nvPr>
        </p:nvSpPr>
        <p:spPr/>
      </p:sp>
      <p:sp>
        <p:nvSpPr>
          <p:cNvPr id="16" name="Segnaposto immagine 15">
            <a:extLst>
              <a:ext uri="{FF2B5EF4-FFF2-40B4-BE49-F238E27FC236}">
                <a16:creationId xmlns:a16="http://schemas.microsoft.com/office/drawing/2014/main" id="{767042CC-32D0-8347-8302-20F31EF6C81C}"/>
              </a:ext>
            </a:extLst>
          </p:cNvPr>
          <p:cNvSpPr>
            <a:spLocks noGrp="1"/>
          </p:cNvSpPr>
          <p:nvPr>
            <p:ph type="pic" sz="quarter" idx="33"/>
          </p:nvPr>
        </p:nvSpPr>
        <p:spPr/>
      </p:sp>
      <p:sp>
        <p:nvSpPr>
          <p:cNvPr id="3" name="Segnaposto testo 2">
            <a:extLst>
              <a:ext uri="{FF2B5EF4-FFF2-40B4-BE49-F238E27FC236}">
                <a16:creationId xmlns:a16="http://schemas.microsoft.com/office/drawing/2014/main" id="{AD80864A-44C2-9549-AD7A-8E625C86E71E}"/>
              </a:ext>
            </a:extLst>
          </p:cNvPr>
          <p:cNvSpPr>
            <a:spLocks noGrp="1"/>
          </p:cNvSpPr>
          <p:nvPr>
            <p:ph type="body" sz="quarter" idx="10"/>
          </p:nvPr>
        </p:nvSpPr>
        <p:spPr/>
        <p:txBody>
          <a:bodyPr>
            <a:normAutofit/>
          </a:bodyPr>
          <a:lstStyle/>
          <a:p>
            <a:r>
              <a:rPr lang="it-IT" sz="6000" dirty="0"/>
              <a:t>Interactive Zoom </a:t>
            </a:r>
            <a:r>
              <a:rPr lang="it-IT" sz="6000" dirty="0" err="1"/>
              <a:t>buttons</a:t>
            </a:r>
            <a:endParaRPr lang="it-IT" sz="6000" dirty="0"/>
          </a:p>
        </p:txBody>
      </p:sp>
      <p:pic>
        <p:nvPicPr>
          <p:cNvPr id="5" name="Immagine 4">
            <a:extLst>
              <a:ext uri="{FF2B5EF4-FFF2-40B4-BE49-F238E27FC236}">
                <a16:creationId xmlns:a16="http://schemas.microsoft.com/office/drawing/2014/main" id="{CD8A83F6-F8F3-C148-B9F4-D2C3FBB7DCAF}"/>
              </a:ext>
            </a:extLst>
          </p:cNvPr>
          <p:cNvPicPr>
            <a:picLocks noChangeAspect="1"/>
          </p:cNvPicPr>
          <p:nvPr/>
        </p:nvPicPr>
        <p:blipFill rotWithShape="1">
          <a:blip r:embed="rId2"/>
          <a:srcRect l="795" r="3624"/>
          <a:stretch/>
        </p:blipFill>
        <p:spPr>
          <a:xfrm>
            <a:off x="36407" y="1498474"/>
            <a:ext cx="16356166" cy="3100923"/>
          </a:xfrm>
          <a:prstGeom prst="rect">
            <a:avLst/>
          </a:prstGeom>
        </p:spPr>
      </p:pic>
    </p:spTree>
    <p:extLst>
      <p:ext uri="{BB962C8B-B14F-4D97-AF65-F5344CB8AC3E}">
        <p14:creationId xmlns:p14="http://schemas.microsoft.com/office/powerpoint/2010/main" val="2281335076"/>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2ACAA8DD-104F-D945-91D9-80F50C571A24}"/>
              </a:ext>
            </a:extLst>
          </p:cNvPr>
          <p:cNvSpPr>
            <a:spLocks noGrp="1"/>
          </p:cNvSpPr>
          <p:nvPr>
            <p:ph type="body" sz="quarter" idx="10"/>
          </p:nvPr>
        </p:nvSpPr>
        <p:spPr/>
        <p:txBody>
          <a:bodyPr>
            <a:normAutofit lnSpcReduction="10000"/>
          </a:bodyPr>
          <a:lstStyle/>
          <a:p>
            <a:r>
              <a:rPr lang="en-GB" sz="9600" i="1" dirty="0"/>
              <a:t>The opposite of Open Science is not Closed Science. It is Bad Science</a:t>
            </a:r>
          </a:p>
        </p:txBody>
      </p:sp>
      <p:sp>
        <p:nvSpPr>
          <p:cNvPr id="3" name="Segnaposto testo 2">
            <a:extLst>
              <a:ext uri="{FF2B5EF4-FFF2-40B4-BE49-F238E27FC236}">
                <a16:creationId xmlns:a16="http://schemas.microsoft.com/office/drawing/2014/main" id="{68E3BEF1-6318-124F-8176-B6FB4E5E54A5}"/>
              </a:ext>
            </a:extLst>
          </p:cNvPr>
          <p:cNvSpPr>
            <a:spLocks noGrp="1"/>
          </p:cNvSpPr>
          <p:nvPr>
            <p:ph type="body" sz="quarter" idx="11"/>
          </p:nvPr>
        </p:nvSpPr>
        <p:spPr/>
        <p:txBody>
          <a:bodyPr>
            <a:normAutofit/>
          </a:bodyPr>
          <a:lstStyle/>
          <a:p>
            <a:r>
              <a:rPr lang="it-IT" sz="2800" b="0" dirty="0" err="1"/>
              <a:t>Jon</a:t>
            </a:r>
            <a:r>
              <a:rPr lang="it-IT" sz="2800" b="0" dirty="0"/>
              <a:t> </a:t>
            </a:r>
            <a:r>
              <a:rPr lang="it-IT" sz="2800" b="0" dirty="0" err="1"/>
              <a:t>Tennants</a:t>
            </a:r>
            <a:endParaRPr lang="it-IT" sz="2800" b="0" dirty="0"/>
          </a:p>
        </p:txBody>
      </p:sp>
    </p:spTree>
    <p:extLst>
      <p:ext uri="{BB962C8B-B14F-4D97-AF65-F5344CB8AC3E}">
        <p14:creationId xmlns:p14="http://schemas.microsoft.com/office/powerpoint/2010/main" val="3238212948"/>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09B3A1-380E-514F-B596-21C7547ACC9B}"/>
              </a:ext>
            </a:extLst>
          </p:cNvPr>
          <p:cNvSpPr>
            <a:spLocks noGrp="1"/>
          </p:cNvSpPr>
          <p:nvPr>
            <p:ph type="body" sz="quarter" idx="10"/>
          </p:nvPr>
        </p:nvSpPr>
        <p:spPr>
          <a:xfrm>
            <a:off x="711201" y="792164"/>
            <a:ext cx="6535716" cy="2565634"/>
          </a:xfrm>
        </p:spPr>
        <p:txBody>
          <a:bodyPr/>
          <a:lstStyle/>
          <a:p>
            <a:r>
              <a:rPr lang="en-US" dirty="0" err="1"/>
              <a:t>Hanny’s</a:t>
            </a:r>
            <a:r>
              <a:rPr lang="en-US" dirty="0"/>
              <a:t> </a:t>
            </a:r>
            <a:r>
              <a:rPr lang="en-US" dirty="0" err="1"/>
              <a:t>Voorwerp</a:t>
            </a:r>
            <a:endParaRPr lang="en-US" dirty="0"/>
          </a:p>
        </p:txBody>
      </p:sp>
      <p:sp>
        <p:nvSpPr>
          <p:cNvPr id="3" name="Text Placeholder 2">
            <a:extLst>
              <a:ext uri="{FF2B5EF4-FFF2-40B4-BE49-F238E27FC236}">
                <a16:creationId xmlns:a16="http://schemas.microsoft.com/office/drawing/2014/main" id="{6778D00B-8480-9947-8B05-2D499D28C552}"/>
              </a:ext>
            </a:extLst>
          </p:cNvPr>
          <p:cNvSpPr>
            <a:spLocks noGrp="1"/>
          </p:cNvSpPr>
          <p:nvPr>
            <p:ph type="body" sz="quarter" idx="25"/>
          </p:nvPr>
        </p:nvSpPr>
        <p:spPr/>
        <p:txBody>
          <a:bodyPr/>
          <a:lstStyle/>
          <a:p>
            <a:pPr algn="ctr"/>
            <a:r>
              <a:rPr lang="en-US" dirty="0"/>
              <a:t>It is a new galaxy that was detects thanks to the collaborative project Galaxy Zoo, that open the universe observation data to the </a:t>
            </a:r>
            <a:r>
              <a:rPr lang="en-US" dirty="0" err="1"/>
              <a:t>citisens</a:t>
            </a:r>
            <a:r>
              <a:rPr lang="en-US" dirty="0"/>
              <a:t>. The name derives from the Dutch teacher who first discovered it.</a:t>
            </a:r>
          </a:p>
        </p:txBody>
      </p:sp>
      <p:pic>
        <p:nvPicPr>
          <p:cNvPr id="11" name="Picture Placeholder 10">
            <a:extLst>
              <a:ext uri="{FF2B5EF4-FFF2-40B4-BE49-F238E27FC236}">
                <a16:creationId xmlns:a16="http://schemas.microsoft.com/office/drawing/2014/main" id="{2F3498F3-D9C1-B648-AF25-97F027269A2D}"/>
              </a:ext>
            </a:extLst>
          </p:cNvPr>
          <p:cNvPicPr>
            <a:picLocks noGrp="1" noChangeAspect="1"/>
          </p:cNvPicPr>
          <p:nvPr>
            <p:ph type="pic" sz="quarter" idx="26"/>
          </p:nvPr>
        </p:nvPicPr>
        <p:blipFill>
          <a:blip r:embed="rId2">
            <a:extLst>
              <a:ext uri="{28A0092B-C50C-407E-A947-70E740481C1C}">
                <a14:useLocalDpi xmlns:a14="http://schemas.microsoft.com/office/drawing/2010/main" val="0"/>
              </a:ext>
            </a:extLst>
          </a:blip>
          <a:srcRect l="17378" r="17378"/>
          <a:stretch>
            <a:fillRect/>
          </a:stretch>
        </p:blipFill>
        <p:spPr>
          <a:xfrm>
            <a:off x="7381549" y="849275"/>
            <a:ext cx="8128000" cy="7405150"/>
          </a:xfrm>
        </p:spPr>
      </p:pic>
    </p:spTree>
    <p:extLst>
      <p:ext uri="{BB962C8B-B14F-4D97-AF65-F5344CB8AC3E}">
        <p14:creationId xmlns:p14="http://schemas.microsoft.com/office/powerpoint/2010/main" val="2488744014"/>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3602A7-9714-F541-92E0-7C60747E44E8}"/>
              </a:ext>
            </a:extLst>
          </p:cNvPr>
          <p:cNvSpPr>
            <a:spLocks noGrp="1"/>
          </p:cNvSpPr>
          <p:nvPr>
            <p:ph type="body" sz="quarter" idx="10"/>
          </p:nvPr>
        </p:nvSpPr>
        <p:spPr/>
        <p:txBody>
          <a:bodyPr/>
          <a:lstStyle/>
          <a:p>
            <a:r>
              <a:rPr lang="en-US" dirty="0"/>
              <a:t>Open Zika</a:t>
            </a:r>
          </a:p>
        </p:txBody>
      </p:sp>
      <p:pic>
        <p:nvPicPr>
          <p:cNvPr id="8" name="Picture Placeholder 7">
            <a:extLst>
              <a:ext uri="{FF2B5EF4-FFF2-40B4-BE49-F238E27FC236}">
                <a16:creationId xmlns:a16="http://schemas.microsoft.com/office/drawing/2014/main" id="{281CD265-DFDD-2A4A-9D02-4BB8A8889BCE}"/>
              </a:ext>
            </a:extLst>
          </p:cNvPr>
          <p:cNvPicPr>
            <a:picLocks noGrp="1" noChangeAspect="1"/>
          </p:cNvPicPr>
          <p:nvPr>
            <p:ph type="pic" sz="quarter" idx="26"/>
          </p:nvPr>
        </p:nvPicPr>
        <p:blipFill>
          <a:blip r:embed="rId2">
            <a:extLst>
              <a:ext uri="{28A0092B-C50C-407E-A947-70E740481C1C}">
                <a14:useLocalDpi xmlns:a14="http://schemas.microsoft.com/office/drawing/2010/main" val="0"/>
              </a:ext>
            </a:extLst>
          </a:blip>
          <a:srcRect t="9084" b="9084"/>
          <a:stretch>
            <a:fillRect/>
          </a:stretch>
        </p:blipFill>
        <p:spPr/>
      </p:pic>
      <p:sp>
        <p:nvSpPr>
          <p:cNvPr id="5" name="Footer Placeholder 4">
            <a:extLst>
              <a:ext uri="{FF2B5EF4-FFF2-40B4-BE49-F238E27FC236}">
                <a16:creationId xmlns:a16="http://schemas.microsoft.com/office/drawing/2014/main" id="{4B231AA6-8A59-6B43-9FF2-A7F55A937F31}"/>
              </a:ext>
            </a:extLst>
          </p:cNvPr>
          <p:cNvSpPr>
            <a:spLocks noGrp="1"/>
          </p:cNvSpPr>
          <p:nvPr>
            <p:ph type="ftr" sz="quarter" idx="18"/>
          </p:nvPr>
        </p:nvSpPr>
        <p:spPr/>
        <p:txBody>
          <a:bodyPr/>
          <a:lstStyle/>
          <a:p>
            <a:r>
              <a:rPr lang="en-US"/>
              <a:t>OpenAIRE @ EOSC | RDA  | Berlin | 23rd March 2018</a:t>
            </a:r>
          </a:p>
        </p:txBody>
      </p:sp>
      <p:sp>
        <p:nvSpPr>
          <p:cNvPr id="6" name="Text Placeholder 1">
            <a:extLst>
              <a:ext uri="{FF2B5EF4-FFF2-40B4-BE49-F238E27FC236}">
                <a16:creationId xmlns:a16="http://schemas.microsoft.com/office/drawing/2014/main" id="{1BA8E4DB-E391-0D4C-9583-CA821443A60F}"/>
              </a:ext>
            </a:extLst>
          </p:cNvPr>
          <p:cNvSpPr>
            <a:spLocks noGrp="1"/>
          </p:cNvSpPr>
          <p:nvPr>
            <p:ph type="body" sz="quarter" idx="25"/>
          </p:nvPr>
        </p:nvSpPr>
        <p:spPr/>
        <p:txBody>
          <a:bodyPr/>
          <a:lstStyle/>
          <a:p>
            <a:r>
              <a:rPr lang="en-US" dirty="0"/>
              <a:t>Open Science based collaborative project on Zika virus:</a:t>
            </a:r>
          </a:p>
          <a:p>
            <a:r>
              <a:rPr lang="en-US" dirty="0">
                <a:hlinkClick r:id="rId3"/>
              </a:rPr>
              <a:t>http://openzika.ufg.br/</a:t>
            </a:r>
            <a:endParaRPr lang="en-US" dirty="0"/>
          </a:p>
        </p:txBody>
      </p:sp>
    </p:spTree>
    <p:extLst>
      <p:ext uri="{BB962C8B-B14F-4D97-AF65-F5344CB8AC3E}">
        <p14:creationId xmlns:p14="http://schemas.microsoft.com/office/powerpoint/2010/main" val="2706307909"/>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823FC11-A6CF-D14A-A684-13B29E98D7FD}"/>
              </a:ext>
            </a:extLst>
          </p:cNvPr>
          <p:cNvSpPr>
            <a:spLocks noGrp="1"/>
          </p:cNvSpPr>
          <p:nvPr>
            <p:ph type="body" sz="quarter" idx="21"/>
          </p:nvPr>
        </p:nvSpPr>
        <p:spPr/>
        <p:txBody>
          <a:bodyPr/>
          <a:lstStyle/>
          <a:p>
            <a:r>
              <a:rPr lang="it-IT" dirty="0"/>
              <a:t>Collaboration</a:t>
            </a:r>
          </a:p>
        </p:txBody>
      </p:sp>
      <p:pic>
        <p:nvPicPr>
          <p:cNvPr id="4" name="Immagine 3">
            <a:extLst>
              <a:ext uri="{FF2B5EF4-FFF2-40B4-BE49-F238E27FC236}">
                <a16:creationId xmlns:a16="http://schemas.microsoft.com/office/drawing/2014/main" id="{B92A011F-88D4-1D4A-B6EA-D38BF5B78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987" y="3873911"/>
            <a:ext cx="5276573" cy="3882130"/>
          </a:xfrm>
          <a:prstGeom prst="rect">
            <a:avLst/>
          </a:prstGeom>
        </p:spPr>
      </p:pic>
      <p:pic>
        <p:nvPicPr>
          <p:cNvPr id="8" name="Immagine 7">
            <a:extLst>
              <a:ext uri="{FF2B5EF4-FFF2-40B4-BE49-F238E27FC236}">
                <a16:creationId xmlns:a16="http://schemas.microsoft.com/office/drawing/2014/main" id="{9BCCE428-11C1-9143-8F0A-84A3C7899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8531" y="7062781"/>
            <a:ext cx="7066328" cy="1938992"/>
          </a:xfrm>
          <a:prstGeom prst="rect">
            <a:avLst/>
          </a:prstGeom>
        </p:spPr>
      </p:pic>
      <p:pic>
        <p:nvPicPr>
          <p:cNvPr id="10" name="Immagine 9">
            <a:extLst>
              <a:ext uri="{FF2B5EF4-FFF2-40B4-BE49-F238E27FC236}">
                <a16:creationId xmlns:a16="http://schemas.microsoft.com/office/drawing/2014/main" id="{798C90BE-105C-1140-9A34-5F3A984C37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9082" y="3873911"/>
            <a:ext cx="6686808" cy="3035385"/>
          </a:xfrm>
          <a:prstGeom prst="rect">
            <a:avLst/>
          </a:prstGeom>
        </p:spPr>
      </p:pic>
      <p:sp>
        <p:nvSpPr>
          <p:cNvPr id="11" name="Rettangolo 10">
            <a:extLst>
              <a:ext uri="{FF2B5EF4-FFF2-40B4-BE49-F238E27FC236}">
                <a16:creationId xmlns:a16="http://schemas.microsoft.com/office/drawing/2014/main" id="{3929692C-CCEE-144F-8D3C-BE7A90A9DD7E}"/>
              </a:ext>
            </a:extLst>
          </p:cNvPr>
          <p:cNvSpPr/>
          <p:nvPr/>
        </p:nvSpPr>
        <p:spPr>
          <a:xfrm>
            <a:off x="585468" y="1599735"/>
            <a:ext cx="14847819" cy="1938992"/>
          </a:xfrm>
          <a:prstGeom prst="rect">
            <a:avLst/>
          </a:prstGeom>
        </p:spPr>
        <p:txBody>
          <a:bodyPr wrap="square">
            <a:spAutoFit/>
          </a:bodyPr>
          <a:lstStyle/>
          <a:p>
            <a:pPr defTabSz="547673" hangingPunct="1">
              <a:spcBef>
                <a:spcPts val="3900"/>
              </a:spcBef>
              <a:buSzPct val="75000"/>
            </a:pPr>
            <a:r>
              <a:rPr lang="it-IT" spc="-151" dirty="0">
                <a:solidFill>
                  <a:schemeClr val="tx1">
                    <a:lumMod val="65000"/>
                    <a:lumOff val="35000"/>
                  </a:schemeClr>
                </a:solidFill>
                <a:latin typeface="Helvetica" charset="0"/>
              </a:rPr>
              <a:t>«</a:t>
            </a:r>
            <a:r>
              <a:rPr lang="it-IT" spc="-151" dirty="0" err="1">
                <a:solidFill>
                  <a:schemeClr val="tx1">
                    <a:lumMod val="65000"/>
                    <a:lumOff val="35000"/>
                  </a:schemeClr>
                </a:solidFill>
                <a:latin typeface="Helvetica" charset="0"/>
              </a:rPr>
              <a:t>It</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is</a:t>
            </a:r>
            <a:r>
              <a:rPr lang="it-IT" spc="-151" dirty="0">
                <a:solidFill>
                  <a:schemeClr val="tx1">
                    <a:lumMod val="65000"/>
                    <a:lumOff val="35000"/>
                  </a:schemeClr>
                </a:solidFill>
                <a:latin typeface="Helvetica" charset="0"/>
              </a:rPr>
              <a:t> imperative to </a:t>
            </a:r>
            <a:r>
              <a:rPr lang="it-IT" spc="-151" dirty="0" err="1">
                <a:solidFill>
                  <a:schemeClr val="tx1">
                    <a:lumMod val="65000"/>
                    <a:lumOff val="35000"/>
                  </a:schemeClr>
                </a:solidFill>
                <a:latin typeface="Helvetica" charset="0"/>
              </a:rPr>
              <a:t>leverage</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scientific</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innovations</a:t>
            </a:r>
            <a:r>
              <a:rPr lang="it-IT" spc="-151" dirty="0">
                <a:solidFill>
                  <a:schemeClr val="tx1">
                    <a:lumMod val="65000"/>
                    <a:lumOff val="35000"/>
                  </a:schemeClr>
                </a:solidFill>
                <a:latin typeface="Helvetica" charset="0"/>
              </a:rPr>
              <a:t> and </a:t>
            </a:r>
            <a:r>
              <a:rPr lang="it-IT" spc="-151" dirty="0" err="1">
                <a:solidFill>
                  <a:schemeClr val="tx1">
                    <a:lumMod val="65000"/>
                    <a:lumOff val="35000"/>
                  </a:schemeClr>
                </a:solidFill>
                <a:latin typeface="Helvetica" charset="0"/>
              </a:rPr>
              <a:t>support</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principles</a:t>
            </a:r>
            <a:r>
              <a:rPr lang="it-IT" spc="-151" dirty="0">
                <a:solidFill>
                  <a:schemeClr val="tx1">
                    <a:lumMod val="65000"/>
                    <a:lumOff val="35000"/>
                  </a:schemeClr>
                </a:solidFill>
                <a:latin typeface="Helvetica" charset="0"/>
              </a:rPr>
              <a:t> of </a:t>
            </a:r>
            <a:r>
              <a:rPr lang="it-IT" spc="-151" dirty="0" err="1">
                <a:solidFill>
                  <a:schemeClr val="tx1">
                    <a:lumMod val="65000"/>
                    <a:lumOff val="35000"/>
                  </a:schemeClr>
                </a:solidFill>
                <a:latin typeface="Helvetica" charset="0"/>
              </a:rPr>
              <a:t>openness</a:t>
            </a:r>
            <a:r>
              <a:rPr lang="it-IT" spc="-151" dirty="0">
                <a:solidFill>
                  <a:schemeClr val="tx1">
                    <a:lumMod val="65000"/>
                    <a:lumOff val="35000"/>
                  </a:schemeClr>
                </a:solidFill>
                <a:latin typeface="Helvetica" charset="0"/>
              </a:rPr>
              <a:t> and </a:t>
            </a:r>
            <a:r>
              <a:rPr lang="it-IT" spc="-151" dirty="0" err="1">
                <a:solidFill>
                  <a:schemeClr val="tx1">
                    <a:lumMod val="65000"/>
                    <a:lumOff val="35000"/>
                  </a:schemeClr>
                </a:solidFill>
                <a:latin typeface="Helvetica" charset="0"/>
              </a:rPr>
              <a:t>inclusiveness</a:t>
            </a:r>
            <a:r>
              <a:rPr lang="it-IT" spc="-151" dirty="0">
                <a:solidFill>
                  <a:schemeClr val="tx1">
                    <a:lumMod val="65000"/>
                    <a:lumOff val="35000"/>
                  </a:schemeClr>
                </a:solidFill>
                <a:latin typeface="Helvetica" charset="0"/>
              </a:rPr>
              <a:t> in </a:t>
            </a:r>
            <a:r>
              <a:rPr lang="it-IT" spc="-151" dirty="0" err="1">
                <a:solidFill>
                  <a:schemeClr val="tx1">
                    <a:lumMod val="65000"/>
                    <a:lumOff val="35000"/>
                  </a:schemeClr>
                </a:solidFill>
                <a:latin typeface="Helvetica" charset="0"/>
              </a:rPr>
              <a:t>processes</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that</a:t>
            </a:r>
            <a:r>
              <a:rPr lang="it-IT" spc="-151" dirty="0">
                <a:solidFill>
                  <a:schemeClr val="tx1">
                    <a:lumMod val="65000"/>
                    <a:lumOff val="35000"/>
                  </a:schemeClr>
                </a:solidFill>
                <a:latin typeface="Helvetica" charset="0"/>
              </a:rPr>
              <a:t> generate </a:t>
            </a:r>
            <a:r>
              <a:rPr lang="it-IT" spc="-151" dirty="0" err="1">
                <a:solidFill>
                  <a:schemeClr val="tx1">
                    <a:lumMod val="65000"/>
                    <a:lumOff val="35000"/>
                  </a:schemeClr>
                </a:solidFill>
                <a:latin typeface="Helvetica" charset="0"/>
              </a:rPr>
              <a:t>solutions</a:t>
            </a:r>
            <a:r>
              <a:rPr lang="it-IT" spc="-151" dirty="0">
                <a:solidFill>
                  <a:schemeClr val="tx1">
                    <a:lumMod val="65000"/>
                    <a:lumOff val="35000"/>
                  </a:schemeClr>
                </a:solidFill>
                <a:latin typeface="Helvetica" charset="0"/>
              </a:rPr>
              <a:t> to the severe </a:t>
            </a:r>
            <a:r>
              <a:rPr lang="it-IT" spc="-151" dirty="0" err="1">
                <a:solidFill>
                  <a:schemeClr val="tx1">
                    <a:lumMod val="65000"/>
                    <a:lumOff val="35000"/>
                  </a:schemeClr>
                </a:solidFill>
                <a:latin typeface="Helvetica" charset="0"/>
              </a:rPr>
              <a:t>health</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menace</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that</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is</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likely</a:t>
            </a:r>
            <a:r>
              <a:rPr lang="it-IT" spc="-151" dirty="0">
                <a:solidFill>
                  <a:schemeClr val="tx1">
                    <a:lumMod val="65000"/>
                    <a:lumOff val="35000"/>
                  </a:schemeClr>
                </a:solidFill>
                <a:latin typeface="Helvetica" charset="0"/>
              </a:rPr>
              <a:t> to </a:t>
            </a:r>
            <a:r>
              <a:rPr lang="it-IT" spc="-151" dirty="0" err="1">
                <a:solidFill>
                  <a:schemeClr val="tx1">
                    <a:lumMod val="65000"/>
                    <a:lumOff val="35000"/>
                  </a:schemeClr>
                </a:solidFill>
                <a:latin typeface="Helvetica" charset="0"/>
              </a:rPr>
              <a:t>bring</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significant</a:t>
            </a:r>
            <a:r>
              <a:rPr lang="it-IT" spc="-151" dirty="0">
                <a:solidFill>
                  <a:schemeClr val="tx1">
                    <a:lumMod val="65000"/>
                    <a:lumOff val="35000"/>
                  </a:schemeClr>
                </a:solidFill>
                <a:latin typeface="Helvetica" charset="0"/>
              </a:rPr>
              <a:t> </a:t>
            </a:r>
            <a:r>
              <a:rPr lang="it-IT" spc="-151" dirty="0" err="1">
                <a:solidFill>
                  <a:schemeClr val="tx1">
                    <a:lumMod val="65000"/>
                    <a:lumOff val="35000"/>
                  </a:schemeClr>
                </a:solidFill>
                <a:latin typeface="Helvetica" charset="0"/>
              </a:rPr>
              <a:t>hardships</a:t>
            </a:r>
            <a:r>
              <a:rPr lang="it-IT" spc="-151" dirty="0">
                <a:solidFill>
                  <a:schemeClr val="tx1">
                    <a:lumMod val="65000"/>
                    <a:lumOff val="35000"/>
                  </a:schemeClr>
                </a:solidFill>
                <a:latin typeface="Helvetica" charset="0"/>
              </a:rPr>
              <a:t> to </a:t>
            </a:r>
            <a:r>
              <a:rPr lang="it-IT" spc="-151" dirty="0" err="1">
                <a:solidFill>
                  <a:schemeClr val="tx1">
                    <a:lumMod val="65000"/>
                    <a:lumOff val="35000"/>
                  </a:schemeClr>
                </a:solidFill>
                <a:latin typeface="Helvetica" charset="0"/>
              </a:rPr>
              <a:t>humanity</a:t>
            </a:r>
            <a:r>
              <a:rPr lang="it-IT" spc="-151" dirty="0">
                <a:solidFill>
                  <a:schemeClr val="tx1">
                    <a:lumMod val="65000"/>
                    <a:lumOff val="35000"/>
                  </a:schemeClr>
                </a:solidFill>
                <a:latin typeface="Helvetica" charset="0"/>
              </a:rPr>
              <a:t>.»</a:t>
            </a:r>
            <a:br>
              <a:rPr lang="it-IT" spc="-151" dirty="0">
                <a:solidFill>
                  <a:schemeClr val="tx1">
                    <a:lumMod val="65000"/>
                    <a:lumOff val="35000"/>
                  </a:schemeClr>
                </a:solidFill>
                <a:latin typeface="Helvetica" charset="0"/>
              </a:rPr>
            </a:br>
            <a:r>
              <a:rPr lang="it-IT" sz="2400" i="1" spc="-151" dirty="0">
                <a:solidFill>
                  <a:schemeClr val="tx1">
                    <a:lumMod val="65000"/>
                    <a:lumOff val="35000"/>
                  </a:schemeClr>
                </a:solidFill>
                <a:latin typeface="Helvetica" charset="0"/>
                <a:hlinkClick r:id="rId5"/>
              </a:rPr>
              <a:t>UNESCO -  Open access to facilitate research and information on COVID-19</a:t>
            </a:r>
            <a:endParaRPr lang="it-IT" sz="2400" i="1" spc="-151" dirty="0">
              <a:solidFill>
                <a:schemeClr val="tx1">
                  <a:lumMod val="65000"/>
                  <a:lumOff val="35000"/>
                </a:schemeClr>
              </a:solidFill>
              <a:latin typeface="Helvetica" charset="0"/>
            </a:endParaRPr>
          </a:p>
        </p:txBody>
      </p:sp>
      <p:pic>
        <p:nvPicPr>
          <p:cNvPr id="7" name="Immagine 6">
            <a:extLst>
              <a:ext uri="{FF2B5EF4-FFF2-40B4-BE49-F238E27FC236}">
                <a16:creationId xmlns:a16="http://schemas.microsoft.com/office/drawing/2014/main" id="{FEEA273D-9B1B-8048-B5C4-1218C302EB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16773" y="7850735"/>
            <a:ext cx="6378086" cy="771599"/>
          </a:xfrm>
          <a:prstGeom prst="rect">
            <a:avLst/>
          </a:prstGeom>
          <a:ln w="38100">
            <a:solidFill>
              <a:srgbClr val="FF0000"/>
            </a:solidFill>
          </a:ln>
        </p:spPr>
      </p:pic>
    </p:spTree>
    <p:extLst>
      <p:ext uri="{BB962C8B-B14F-4D97-AF65-F5344CB8AC3E}">
        <p14:creationId xmlns:p14="http://schemas.microsoft.com/office/powerpoint/2010/main" val="35980491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A7231D57-1220-954D-BE19-1F32BEE73986}"/>
              </a:ext>
            </a:extLst>
          </p:cNvPr>
          <p:cNvSpPr>
            <a:spLocks noGrp="1"/>
          </p:cNvSpPr>
          <p:nvPr>
            <p:ph type="body" sz="quarter" idx="11"/>
          </p:nvPr>
        </p:nvSpPr>
        <p:spPr>
          <a:xfrm>
            <a:off x="723899" y="1484025"/>
            <a:ext cx="13517717" cy="6655928"/>
          </a:xfrm>
        </p:spPr>
        <p:txBody>
          <a:bodyPr>
            <a:normAutofit lnSpcReduction="10000"/>
          </a:bodyPr>
          <a:lstStyle/>
          <a:p>
            <a:pPr fontAlgn="base">
              <a:lnSpc>
                <a:spcPct val="120000"/>
              </a:lnSpc>
              <a:buClr>
                <a:schemeClr val="tx2"/>
              </a:buClr>
              <a:buFont typeface="Arial" panose="020B0604020202020204" pitchFamily="34" charset="0"/>
              <a:buChar char="•"/>
            </a:pPr>
            <a:r>
              <a:rPr lang="it-IT" sz="3600" b="0" dirty="0" err="1"/>
              <a:t>Currently</a:t>
            </a:r>
            <a:r>
              <a:rPr lang="it-IT" sz="3600" b="0" dirty="0"/>
              <a:t>, the </a:t>
            </a:r>
            <a:r>
              <a:rPr lang="it-IT" sz="3600" b="0" dirty="0" err="1"/>
              <a:t>scientific</a:t>
            </a:r>
            <a:r>
              <a:rPr lang="it-IT" sz="3600" b="0" dirty="0"/>
              <a:t> </a:t>
            </a:r>
            <a:r>
              <a:rPr lang="it-IT" sz="3600" b="0" dirty="0" err="1"/>
              <a:t>communication</a:t>
            </a:r>
            <a:r>
              <a:rPr lang="it-IT" sz="3600" b="0" dirty="0"/>
              <a:t> </a:t>
            </a:r>
            <a:r>
              <a:rPr lang="it-IT" sz="3600" b="0" dirty="0" err="1"/>
              <a:t>system</a:t>
            </a:r>
            <a:r>
              <a:rPr lang="it-IT" sz="3600" b="0" dirty="0"/>
              <a:t> </a:t>
            </a:r>
            <a:r>
              <a:rPr lang="it-IT" sz="3600" b="0" dirty="0" err="1"/>
              <a:t>is</a:t>
            </a:r>
            <a:r>
              <a:rPr lang="it-IT" sz="3600" b="0" dirty="0"/>
              <a:t> </a:t>
            </a:r>
            <a:r>
              <a:rPr lang="it-IT" sz="3600" b="0" dirty="0" err="1"/>
              <a:t>regulated</a:t>
            </a:r>
            <a:r>
              <a:rPr lang="it-IT" sz="3600" b="0" dirty="0"/>
              <a:t> by market </a:t>
            </a:r>
            <a:r>
              <a:rPr lang="it-IT" sz="3600" b="0" dirty="0" err="1"/>
              <a:t>interests</a:t>
            </a:r>
            <a:r>
              <a:rPr lang="it-IT" sz="3600" b="0" dirty="0"/>
              <a:t> of big commercial </a:t>
            </a:r>
            <a:r>
              <a:rPr lang="it-IT" sz="3600" b="0" dirty="0" err="1"/>
              <a:t>publishers</a:t>
            </a:r>
            <a:r>
              <a:rPr lang="it-IT" sz="3600" b="0" dirty="0"/>
              <a:t> and </a:t>
            </a:r>
            <a:r>
              <a:rPr lang="it-IT" sz="3600" b="0" dirty="0" err="1"/>
              <a:t>outdated</a:t>
            </a:r>
            <a:r>
              <a:rPr lang="it-IT" sz="3600" b="0" dirty="0"/>
              <a:t> </a:t>
            </a:r>
            <a:r>
              <a:rPr lang="it-IT" sz="3600" b="0" dirty="0" err="1"/>
              <a:t>research</a:t>
            </a:r>
            <a:r>
              <a:rPr lang="it-IT" sz="3600" b="0" dirty="0"/>
              <a:t> </a:t>
            </a:r>
            <a:r>
              <a:rPr lang="it-IT" sz="3600" b="0" dirty="0" err="1"/>
              <a:t>assessment</a:t>
            </a:r>
            <a:r>
              <a:rPr lang="it-IT" sz="3600" b="0" dirty="0"/>
              <a:t> </a:t>
            </a:r>
            <a:r>
              <a:rPr lang="it-IT" sz="3600" b="0" dirty="0" err="1"/>
              <a:t>criteria</a:t>
            </a:r>
            <a:r>
              <a:rPr lang="it-IT" sz="3600" b="0" dirty="0"/>
              <a:t>. </a:t>
            </a:r>
            <a:r>
              <a:rPr lang="it-IT" sz="3600" b="0" dirty="0" err="1"/>
              <a:t>Studies</a:t>
            </a:r>
            <a:r>
              <a:rPr lang="it-IT" sz="3600" b="0" dirty="0"/>
              <a:t> and </a:t>
            </a:r>
            <a:r>
              <a:rPr lang="it-IT" sz="3600" b="0" dirty="0" err="1"/>
              <a:t>publications</a:t>
            </a:r>
            <a:r>
              <a:rPr lang="it-IT" sz="3600" b="0" dirty="0"/>
              <a:t> are </a:t>
            </a:r>
            <a:r>
              <a:rPr lang="it-IT" sz="3600" b="0" dirty="0" err="1"/>
              <a:t>not</a:t>
            </a:r>
            <a:r>
              <a:rPr lang="it-IT" sz="3600" b="0" dirty="0"/>
              <a:t> </a:t>
            </a:r>
            <a:r>
              <a:rPr lang="it-IT" sz="3600" b="0" dirty="0" err="1"/>
              <a:t>accessible</a:t>
            </a:r>
            <a:r>
              <a:rPr lang="it-IT" sz="3600" b="0" dirty="0"/>
              <a:t> </a:t>
            </a:r>
            <a:r>
              <a:rPr lang="it-IT" sz="3600" b="0" dirty="0" err="1"/>
              <a:t>because</a:t>
            </a:r>
            <a:r>
              <a:rPr lang="it-IT" sz="3600" b="0" dirty="0"/>
              <a:t> </a:t>
            </a:r>
            <a:r>
              <a:rPr lang="it-IT" sz="3600" b="0" dirty="0" err="1"/>
              <a:t>enclosed</a:t>
            </a:r>
            <a:r>
              <a:rPr lang="it-IT" sz="3600" b="0" dirty="0"/>
              <a:t> </a:t>
            </a:r>
            <a:r>
              <a:rPr lang="it-IT" sz="3600" b="0" dirty="0" err="1"/>
              <a:t>behind</a:t>
            </a:r>
            <a:r>
              <a:rPr lang="it-IT" sz="3600" b="0" dirty="0"/>
              <a:t> </a:t>
            </a:r>
            <a:r>
              <a:rPr lang="it-IT" sz="3600" b="0" dirty="0" err="1"/>
              <a:t>expensive</a:t>
            </a:r>
            <a:r>
              <a:rPr lang="it-IT" sz="3600" b="0" dirty="0"/>
              <a:t> </a:t>
            </a:r>
            <a:r>
              <a:rPr lang="it-IT" sz="3600" b="0" dirty="0" err="1"/>
              <a:t>paywalls</a:t>
            </a:r>
            <a:r>
              <a:rPr lang="it-IT" sz="3600" b="0" dirty="0"/>
              <a:t> (</a:t>
            </a:r>
            <a:r>
              <a:rPr lang="it-IT" sz="3600" b="0" dirty="0" err="1"/>
              <a:t>usually</a:t>
            </a:r>
            <a:r>
              <a:rPr lang="it-IT" sz="3600" b="0" dirty="0"/>
              <a:t> </a:t>
            </a:r>
            <a:r>
              <a:rPr lang="it-IT" sz="3600" b="0" dirty="0" err="1"/>
              <a:t>thousands</a:t>
            </a:r>
            <a:r>
              <a:rPr lang="it-IT" sz="3600" b="0" dirty="0"/>
              <a:t> of </a:t>
            </a:r>
            <a:r>
              <a:rPr lang="it-IT" sz="3600" b="0" dirty="0" err="1"/>
              <a:t>dollars</a:t>
            </a:r>
            <a:r>
              <a:rPr lang="it-IT" sz="3600" b="0" dirty="0"/>
              <a:t>) </a:t>
            </a:r>
            <a:r>
              <a:rPr lang="it-IT" sz="3600" b="0" dirty="0" err="1"/>
              <a:t>that</a:t>
            </a:r>
            <a:r>
              <a:rPr lang="it-IT" sz="3600" b="0" dirty="0"/>
              <a:t> </a:t>
            </a:r>
            <a:r>
              <a:rPr lang="it-IT" sz="3600" b="0" dirty="0" err="1"/>
              <a:t>nobody</a:t>
            </a:r>
            <a:r>
              <a:rPr lang="it-IT" sz="3600" b="0" dirty="0"/>
              <a:t> can </a:t>
            </a:r>
            <a:r>
              <a:rPr lang="it-IT" sz="3600" b="0" dirty="0" err="1"/>
              <a:t>afford</a:t>
            </a:r>
            <a:r>
              <a:rPr lang="it-IT" sz="3600" b="0" dirty="0"/>
              <a:t> (</a:t>
            </a:r>
            <a:r>
              <a:rPr lang="it-IT" sz="3600" b="0" dirty="0" err="1"/>
              <a:t>doctors</a:t>
            </a:r>
            <a:r>
              <a:rPr lang="it-IT" sz="3600" b="0" dirty="0"/>
              <a:t>, </a:t>
            </a:r>
            <a:r>
              <a:rPr lang="it-IT" sz="3600" b="0" dirty="0" err="1"/>
              <a:t>professionals</a:t>
            </a:r>
            <a:r>
              <a:rPr lang="it-IT" sz="3600" b="0" dirty="0"/>
              <a:t>, </a:t>
            </a:r>
            <a:r>
              <a:rPr lang="it-IT" sz="3600" b="0" dirty="0" err="1"/>
              <a:t>SMEs</a:t>
            </a:r>
            <a:r>
              <a:rPr lang="it-IT" sz="3600" b="0" dirty="0"/>
              <a:t>…)</a:t>
            </a:r>
          </a:p>
          <a:p>
            <a:pPr fontAlgn="base">
              <a:lnSpc>
                <a:spcPct val="120000"/>
              </a:lnSpc>
              <a:buClr>
                <a:schemeClr val="tx2"/>
              </a:buClr>
              <a:buFont typeface="Arial" panose="020B0604020202020204" pitchFamily="34" charset="0"/>
              <a:buChar char="•"/>
            </a:pPr>
            <a:r>
              <a:rPr lang="it-IT" sz="3600" b="0" dirty="0" err="1"/>
              <a:t>Every</a:t>
            </a:r>
            <a:r>
              <a:rPr lang="it-IT" sz="3600" b="0" dirty="0"/>
              <a:t> </a:t>
            </a:r>
            <a:r>
              <a:rPr lang="it-IT" sz="3600" b="0" dirty="0" err="1"/>
              <a:t>institution</a:t>
            </a:r>
            <a:r>
              <a:rPr lang="it-IT" sz="3600" b="0" dirty="0"/>
              <a:t> </a:t>
            </a:r>
            <a:r>
              <a:rPr lang="it-IT" sz="3600" b="0" dirty="0" err="1"/>
              <a:t>pays</a:t>
            </a:r>
            <a:r>
              <a:rPr lang="it-IT" sz="3600" b="0" dirty="0"/>
              <a:t> </a:t>
            </a:r>
            <a:r>
              <a:rPr lang="it-IT" sz="3600" dirty="0" err="1"/>
              <a:t>four</a:t>
            </a:r>
            <a:r>
              <a:rPr lang="it-IT" sz="3600" dirty="0"/>
              <a:t> </a:t>
            </a:r>
            <a:r>
              <a:rPr lang="it-IT" sz="3600" dirty="0" err="1"/>
              <a:t>times</a:t>
            </a:r>
            <a:r>
              <a:rPr lang="it-IT" sz="3600" dirty="0"/>
              <a:t> </a:t>
            </a:r>
            <a:r>
              <a:rPr lang="it-IT" sz="3600" b="0" dirty="0"/>
              <a:t>for </a:t>
            </a:r>
            <a:r>
              <a:rPr lang="it-IT" sz="3600" b="0" dirty="0" err="1"/>
              <a:t>research</a:t>
            </a:r>
            <a:r>
              <a:rPr lang="it-IT" sz="3600" b="0" dirty="0"/>
              <a:t>: </a:t>
            </a:r>
            <a:r>
              <a:rPr lang="it-IT" sz="3600" b="0" dirty="0" err="1"/>
              <a:t>salaries</a:t>
            </a:r>
            <a:r>
              <a:rPr lang="it-IT" sz="3600" b="0" dirty="0"/>
              <a:t>, </a:t>
            </a:r>
            <a:r>
              <a:rPr lang="it-IT" sz="3600" b="0" dirty="0" err="1"/>
              <a:t>research</a:t>
            </a:r>
            <a:r>
              <a:rPr lang="it-IT" sz="3600" b="0" dirty="0"/>
              <a:t> funds, </a:t>
            </a:r>
            <a:r>
              <a:rPr lang="it-IT" sz="3600" b="0" dirty="0" err="1"/>
              <a:t>subscriptions</a:t>
            </a:r>
            <a:r>
              <a:rPr lang="it-IT" sz="3600" b="0" dirty="0"/>
              <a:t> to “buyback” the </a:t>
            </a:r>
            <a:r>
              <a:rPr lang="it-IT" sz="3600" b="0" dirty="0" err="1"/>
              <a:t>researches</a:t>
            </a:r>
            <a:r>
              <a:rPr lang="it-IT" sz="3600" b="0" dirty="0"/>
              <a:t>, </a:t>
            </a:r>
            <a:r>
              <a:rPr lang="it-IT" sz="3600" b="0" dirty="0" err="1"/>
              <a:t>rights</a:t>
            </a:r>
            <a:r>
              <a:rPr lang="it-IT" sz="3600" b="0" dirty="0"/>
              <a:t> to </a:t>
            </a:r>
            <a:r>
              <a:rPr lang="it-IT" sz="3600" b="0" dirty="0" err="1"/>
              <a:t>reuse</a:t>
            </a:r>
            <a:endParaRPr lang="it-IT" sz="3600" b="0" dirty="0"/>
          </a:p>
          <a:p>
            <a:pPr>
              <a:lnSpc>
                <a:spcPct val="120000"/>
              </a:lnSpc>
              <a:buClr>
                <a:schemeClr val="tx2"/>
              </a:buClr>
              <a:buFont typeface="Arial" panose="020B0604020202020204" pitchFamily="34" charset="0"/>
              <a:buChar char="•"/>
            </a:pPr>
            <a:r>
              <a:rPr lang="it-IT" sz="3600" b="0" dirty="0" err="1"/>
              <a:t>All</a:t>
            </a:r>
            <a:r>
              <a:rPr lang="it-IT" sz="3600" b="0" dirty="0"/>
              <a:t> </a:t>
            </a:r>
            <a:r>
              <a:rPr lang="it-IT" sz="3600" b="0" dirty="0" err="1"/>
              <a:t>this</a:t>
            </a:r>
            <a:r>
              <a:rPr lang="it-IT" sz="3600" b="0" dirty="0"/>
              <a:t> with public funds; </a:t>
            </a:r>
            <a:r>
              <a:rPr lang="it-IT" sz="3600" b="0" dirty="0" err="1"/>
              <a:t>every</a:t>
            </a:r>
            <a:r>
              <a:rPr lang="it-IT" sz="3600" b="0" dirty="0"/>
              <a:t> </a:t>
            </a:r>
            <a:r>
              <a:rPr lang="it-IT" sz="3600" b="0" dirty="0" err="1"/>
              <a:t>year</a:t>
            </a:r>
            <a:r>
              <a:rPr lang="it-IT" sz="3600" b="0" dirty="0"/>
              <a:t> single </a:t>
            </a:r>
            <a:r>
              <a:rPr lang="it-IT" sz="3600" b="0" dirty="0" err="1"/>
              <a:t>institutions</a:t>
            </a:r>
            <a:r>
              <a:rPr lang="it-IT" sz="3600" b="0" dirty="0"/>
              <a:t> </a:t>
            </a:r>
            <a:r>
              <a:rPr lang="it-IT" sz="3600" b="0" dirty="0" err="1"/>
              <a:t>spend</a:t>
            </a:r>
            <a:r>
              <a:rPr lang="it-IT" sz="3600" b="0" dirty="0"/>
              <a:t> </a:t>
            </a:r>
            <a:r>
              <a:rPr lang="it-IT" sz="3600" b="0" dirty="0" err="1"/>
              <a:t>millions</a:t>
            </a:r>
            <a:r>
              <a:rPr lang="it-IT" sz="3600" b="0" dirty="0"/>
              <a:t> of </a:t>
            </a:r>
            <a:r>
              <a:rPr lang="it-IT" sz="3600" b="0" dirty="0" err="1"/>
              <a:t>euros</a:t>
            </a:r>
            <a:r>
              <a:rPr lang="it-IT" sz="3600" b="0" dirty="0"/>
              <a:t> for </a:t>
            </a:r>
            <a:r>
              <a:rPr lang="it-IT" sz="3600" b="0" dirty="0" err="1"/>
              <a:t>subscriptions</a:t>
            </a:r>
            <a:r>
              <a:rPr lang="it-IT" sz="3600" b="0" dirty="0"/>
              <a:t> to </a:t>
            </a:r>
            <a:r>
              <a:rPr lang="it-IT" sz="3600" b="0" dirty="0" err="1"/>
              <a:t>journals</a:t>
            </a:r>
            <a:r>
              <a:rPr lang="it-IT" sz="3600" b="0" dirty="0"/>
              <a:t> (</a:t>
            </a:r>
            <a:r>
              <a:rPr lang="it-IT" sz="3600" b="0" dirty="0" err="1"/>
              <a:t>instead</a:t>
            </a:r>
            <a:r>
              <a:rPr lang="it-IT" sz="3600" b="0" dirty="0"/>
              <a:t> of on </a:t>
            </a:r>
            <a:r>
              <a:rPr lang="it-IT" sz="3600" b="0" dirty="0" err="1"/>
              <a:t>research</a:t>
            </a:r>
            <a:r>
              <a:rPr lang="it-IT" sz="3600" b="0" dirty="0"/>
              <a:t>)</a:t>
            </a:r>
          </a:p>
          <a:p>
            <a:r>
              <a:rPr lang="it-IT" sz="3600" b="0" dirty="0" err="1"/>
              <a:t>Without</a:t>
            </a:r>
            <a:r>
              <a:rPr lang="it-IT" sz="3600" b="0" dirty="0"/>
              <a:t> </a:t>
            </a:r>
            <a:r>
              <a:rPr lang="it-IT" sz="3600" b="0" dirty="0" err="1"/>
              <a:t>forgetting</a:t>
            </a:r>
            <a:r>
              <a:rPr lang="it-IT" sz="3600" b="0" dirty="0"/>
              <a:t> </a:t>
            </a:r>
            <a:r>
              <a:rPr lang="it-IT" sz="3600" b="0" dirty="0" err="1"/>
              <a:t>that</a:t>
            </a:r>
            <a:r>
              <a:rPr lang="it-IT" sz="3600" b="0" dirty="0"/>
              <a:t> </a:t>
            </a:r>
            <a:r>
              <a:rPr lang="it-IT" sz="3600" dirty="0" err="1"/>
              <a:t>neither</a:t>
            </a:r>
            <a:r>
              <a:rPr lang="it-IT" sz="3600" dirty="0"/>
              <a:t> </a:t>
            </a:r>
            <a:r>
              <a:rPr lang="it-IT" sz="3600" dirty="0" err="1"/>
              <a:t>authors</a:t>
            </a:r>
            <a:r>
              <a:rPr lang="it-IT" sz="3600" dirty="0"/>
              <a:t> </a:t>
            </a:r>
            <a:r>
              <a:rPr lang="it-IT" sz="3600" dirty="0" err="1"/>
              <a:t>nor</a:t>
            </a:r>
            <a:r>
              <a:rPr lang="it-IT" sz="3600" dirty="0"/>
              <a:t> </a:t>
            </a:r>
            <a:r>
              <a:rPr lang="it-IT" sz="3600" dirty="0" err="1"/>
              <a:t>reviewers</a:t>
            </a:r>
            <a:r>
              <a:rPr lang="it-IT" sz="3600" dirty="0"/>
              <a:t> are </a:t>
            </a:r>
            <a:r>
              <a:rPr lang="it-IT" sz="3600" dirty="0" err="1"/>
              <a:t>paid</a:t>
            </a:r>
            <a:r>
              <a:rPr lang="it-IT" sz="3600" b="0" dirty="0"/>
              <a:t>! </a:t>
            </a:r>
          </a:p>
          <a:p>
            <a:pPr marL="0" indent="0">
              <a:buNone/>
            </a:pPr>
            <a:endParaRPr lang="it-IT" sz="3700" dirty="0"/>
          </a:p>
        </p:txBody>
      </p:sp>
      <p:sp>
        <p:nvSpPr>
          <p:cNvPr id="3" name="Segnaposto testo 2">
            <a:extLst>
              <a:ext uri="{FF2B5EF4-FFF2-40B4-BE49-F238E27FC236}">
                <a16:creationId xmlns:a16="http://schemas.microsoft.com/office/drawing/2014/main" id="{EEE99919-25F6-C845-BC7B-B4878ACDF7BC}"/>
              </a:ext>
            </a:extLst>
          </p:cNvPr>
          <p:cNvSpPr>
            <a:spLocks noGrp="1"/>
          </p:cNvSpPr>
          <p:nvPr>
            <p:ph type="body" sz="quarter" idx="21"/>
          </p:nvPr>
        </p:nvSpPr>
        <p:spPr/>
        <p:txBody>
          <a:bodyPr/>
          <a:lstStyle/>
          <a:p>
            <a:r>
              <a:rPr lang="it-IT" dirty="0" err="1"/>
              <a:t>Why</a:t>
            </a:r>
            <a:r>
              <a:rPr lang="it-IT" dirty="0"/>
              <a:t> Open Science?</a:t>
            </a:r>
          </a:p>
        </p:txBody>
      </p:sp>
    </p:spTree>
    <p:extLst>
      <p:ext uri="{BB962C8B-B14F-4D97-AF65-F5344CB8AC3E}">
        <p14:creationId xmlns:p14="http://schemas.microsoft.com/office/powerpoint/2010/main" val="188012020"/>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86809" y="1778889"/>
            <a:ext cx="14864317" cy="5436228"/>
          </a:xfrm>
        </p:spPr>
        <p:txBody>
          <a:bodyPr>
            <a:normAutofit/>
          </a:bodyPr>
          <a:lstStyle/>
          <a:p>
            <a:r>
              <a:rPr lang="en-US" b="0" dirty="0"/>
              <a:t>Estimation:</a:t>
            </a:r>
            <a:r>
              <a:rPr lang="en-US" b="0" dirty="0">
                <a:solidFill>
                  <a:srgbClr val="FF0000"/>
                </a:solidFill>
              </a:rPr>
              <a:t>10 Billions Dollars </a:t>
            </a:r>
            <a:r>
              <a:rPr lang="en-US" b="0" dirty="0"/>
              <a:t>used for journal subscriptions</a:t>
            </a:r>
            <a:endParaRPr lang="en-GB" sz="6600" b="0" dirty="0"/>
          </a:p>
        </p:txBody>
      </p:sp>
      <p:sp>
        <p:nvSpPr>
          <p:cNvPr id="5" name="Text Placeholder 4"/>
          <p:cNvSpPr>
            <a:spLocks noGrp="1"/>
          </p:cNvSpPr>
          <p:nvPr>
            <p:ph type="body" sz="quarter" idx="11"/>
          </p:nvPr>
        </p:nvSpPr>
        <p:spPr>
          <a:xfrm>
            <a:off x="3253563" y="6826101"/>
            <a:ext cx="9867014" cy="2083981"/>
          </a:xfrm>
        </p:spPr>
        <p:txBody>
          <a:bodyPr>
            <a:normAutofit fontScale="62500" lnSpcReduction="20000"/>
          </a:bodyPr>
          <a:lstStyle/>
          <a:p>
            <a:r>
              <a:rPr lang="en-GB" sz="8000" b="1" dirty="0">
                <a:solidFill>
                  <a:schemeClr val="accent3">
                    <a:lumMod val="40000"/>
                    <a:lumOff val="60000"/>
                  </a:schemeClr>
                </a:solidFill>
              </a:rPr>
              <a:t>That is the money Institutions pay to re-buy the article their own researchers write!</a:t>
            </a:r>
          </a:p>
        </p:txBody>
      </p:sp>
      <p:grpSp>
        <p:nvGrpSpPr>
          <p:cNvPr id="7" name="Group 6">
            <a:extLst>
              <a:ext uri="{FF2B5EF4-FFF2-40B4-BE49-F238E27FC236}">
                <a16:creationId xmlns:a16="http://schemas.microsoft.com/office/drawing/2014/main" id="{B63FEE16-4EEC-1843-9AAE-9B11A005088E}"/>
              </a:ext>
            </a:extLst>
          </p:cNvPr>
          <p:cNvGrpSpPr/>
          <p:nvPr/>
        </p:nvGrpSpPr>
        <p:grpSpPr>
          <a:xfrm>
            <a:off x="7150530" y="320634"/>
            <a:ext cx="10435718" cy="2348596"/>
            <a:chOff x="10020384" y="6281246"/>
            <a:chExt cx="8287313" cy="2398426"/>
          </a:xfrm>
        </p:grpSpPr>
        <p:sp>
          <p:nvSpPr>
            <p:cNvPr id="8" name="Rounded Rectangle 7">
              <a:extLst>
                <a:ext uri="{FF2B5EF4-FFF2-40B4-BE49-F238E27FC236}">
                  <a16:creationId xmlns:a16="http://schemas.microsoft.com/office/drawing/2014/main" id="{47B59050-5566-F24A-A6B8-FE692AC41564}"/>
                </a:ext>
              </a:extLst>
            </p:cNvPr>
            <p:cNvSpPr/>
            <p:nvPr/>
          </p:nvSpPr>
          <p:spPr>
            <a:xfrm>
              <a:off x="10020384" y="6281246"/>
              <a:ext cx="8287313" cy="2398426"/>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mn-lt"/>
                <a:ea typeface="+mn-ea"/>
                <a:cs typeface="+mn-cs"/>
                <a:sym typeface="Helvetica Light"/>
              </a:endParaRPr>
            </a:p>
          </p:txBody>
        </p:sp>
        <p:sp>
          <p:nvSpPr>
            <p:cNvPr id="9" name="Text Placeholder 15">
              <a:extLst>
                <a:ext uri="{FF2B5EF4-FFF2-40B4-BE49-F238E27FC236}">
                  <a16:creationId xmlns:a16="http://schemas.microsoft.com/office/drawing/2014/main" id="{68AEBAEC-2FED-E04E-B95D-DB4962B75E8A}"/>
                </a:ext>
              </a:extLst>
            </p:cNvPr>
            <p:cNvSpPr txBox="1">
              <a:spLocks/>
            </p:cNvSpPr>
            <p:nvPr/>
          </p:nvSpPr>
          <p:spPr>
            <a:xfrm>
              <a:off x="10831033" y="6466692"/>
              <a:ext cx="6183853" cy="1854195"/>
            </a:xfrm>
            <a:prstGeom prst="rect">
              <a:avLst/>
            </a:prstGeom>
          </p:spPr>
          <p:txBody>
            <a:bodyPr lIns="0" tIns="0" rIns="0" bIns="0" anchor="ctr" anchorCtr="0">
              <a:noAutofit/>
            </a:bodyPr>
            <a:lstStyle>
              <a:lvl1pPr marL="0" marR="0" indent="0" algn="l" defTabSz="547673" rtl="0" eaLnBrk="1" latinLnBrk="0" hangingPunct="1">
                <a:lnSpc>
                  <a:spcPct val="100000"/>
                </a:lnSpc>
                <a:spcBef>
                  <a:spcPts val="3900"/>
                </a:spcBef>
                <a:spcAft>
                  <a:spcPts val="0"/>
                </a:spcAft>
                <a:buClrTx/>
                <a:buSzPct val="75000"/>
                <a:buFontTx/>
                <a:buNone/>
                <a:tabLst/>
                <a:defRPr sz="4400" b="1" i="1" u="none" strike="noStrike" cap="none" spc="-300" baseline="0">
                  <a:ln>
                    <a:noFill/>
                  </a:ln>
                  <a:solidFill>
                    <a:schemeClr val="bg1"/>
                  </a:solidFill>
                  <a:uFillTx/>
                  <a:latin typeface="Open Sans Semibold" charset="0"/>
                  <a:ea typeface="Open Sans Semibold" charset="0"/>
                  <a:cs typeface="Open Sans Semibold" charset="0"/>
                  <a:sym typeface="Helvetica Light"/>
                </a:defRPr>
              </a:lvl1pPr>
              <a:lvl2pPr marL="444489"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2pPr>
              <a:lvl3pPr marL="888978"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3pPr>
              <a:lvl4pPr marL="1333467"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4pPr>
              <a:lvl5pPr marL="1777956"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algn="r">
                <a:spcBef>
                  <a:spcPts val="900"/>
                </a:spcBef>
              </a:pPr>
              <a:r>
                <a:rPr lang="en" sz="3200" b="0" err="1">
                  <a:hlinkClick r:id="rId2">
                    <a:extLst>
                      <a:ext uri="{A12FA001-AC4F-418D-AE19-62706E023703}">
                        <ahyp:hlinkClr xmlns:ahyp="http://schemas.microsoft.com/office/drawing/2018/hyperlinkcolor" val="tx"/>
                      </a:ext>
                    </a:extLst>
                  </a:hlinkClick>
                </a:rPr>
                <a:t>Schimmer</a:t>
              </a:r>
              <a:r>
                <a:rPr lang="en" sz="3200" b="0">
                  <a:hlinkClick r:id="rId2">
                    <a:extLst>
                      <a:ext uri="{A12FA001-AC4F-418D-AE19-62706E023703}">
                        <ahyp:hlinkClr xmlns:ahyp="http://schemas.microsoft.com/office/drawing/2018/hyperlinkcolor" val="tx"/>
                      </a:ext>
                    </a:extLst>
                  </a:hlinkClick>
                </a:rPr>
                <a:t>, R., </a:t>
              </a:r>
              <a:r>
                <a:rPr lang="en" sz="3200" b="0" err="1">
                  <a:hlinkClick r:id="rId2">
                    <a:extLst>
                      <a:ext uri="{A12FA001-AC4F-418D-AE19-62706E023703}">
                        <ahyp:hlinkClr xmlns:ahyp="http://schemas.microsoft.com/office/drawing/2018/hyperlinkcolor" val="tx"/>
                      </a:ext>
                    </a:extLst>
                  </a:hlinkClick>
                </a:rPr>
                <a:t>Geschuhn</a:t>
              </a:r>
              <a:r>
                <a:rPr lang="en" sz="3200" b="0">
                  <a:hlinkClick r:id="rId2">
                    <a:extLst>
                      <a:ext uri="{A12FA001-AC4F-418D-AE19-62706E023703}">
                        <ahyp:hlinkClr xmlns:ahyp="http://schemas.microsoft.com/office/drawing/2018/hyperlinkcolor" val="tx"/>
                      </a:ext>
                    </a:extLst>
                  </a:hlinkClick>
                </a:rPr>
                <a:t>, K. K., &amp; Vogler, A. (2015). Disrupting the subscription journals’ business model for the necessary large-scale transformation to open access. doi:10.17617/1.3.</a:t>
              </a:r>
              <a:endParaRPr lang="en-US" sz="3200" b="0"/>
            </a:p>
          </p:txBody>
        </p:sp>
      </p:grpSp>
    </p:spTree>
    <p:extLst>
      <p:ext uri="{BB962C8B-B14F-4D97-AF65-F5344CB8AC3E}">
        <p14:creationId xmlns:p14="http://schemas.microsoft.com/office/powerpoint/2010/main" val="3388480224"/>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4BE2A502-3611-F54C-8EE8-15B422D2C377}"/>
              </a:ext>
            </a:extLst>
          </p:cNvPr>
          <p:cNvSpPr>
            <a:spLocks noGrp="1"/>
          </p:cNvSpPr>
          <p:nvPr>
            <p:ph type="body" sz="quarter" idx="10"/>
          </p:nvPr>
        </p:nvSpPr>
        <p:spPr>
          <a:xfrm>
            <a:off x="1444596" y="2391062"/>
            <a:ext cx="13365686" cy="5436228"/>
          </a:xfrm>
        </p:spPr>
        <p:txBody>
          <a:bodyPr/>
          <a:lstStyle/>
          <a:p>
            <a:r>
              <a:rPr lang="it-IT" b="0" dirty="0" err="1"/>
              <a:t>This</a:t>
            </a:r>
            <a:r>
              <a:rPr lang="it-IT" b="0" dirty="0"/>
              <a:t> </a:t>
            </a:r>
            <a:r>
              <a:rPr lang="it-IT" b="0" dirty="0" err="1"/>
              <a:t>is</a:t>
            </a:r>
            <a:r>
              <a:rPr lang="it-IT" b="0" dirty="0"/>
              <a:t> </a:t>
            </a:r>
            <a:r>
              <a:rPr lang="it-IT" b="0" dirty="0" err="1"/>
              <a:t>not</a:t>
            </a:r>
            <a:r>
              <a:rPr lang="it-IT" b="0" dirty="0"/>
              <a:t> </a:t>
            </a:r>
            <a:r>
              <a:rPr lang="it-IT" b="0" dirty="0" err="1"/>
              <a:t>about</a:t>
            </a:r>
            <a:r>
              <a:rPr lang="it-IT" b="0" dirty="0"/>
              <a:t> </a:t>
            </a:r>
            <a:r>
              <a:rPr lang="it-IT" b="0" dirty="0" err="1"/>
              <a:t>saving</a:t>
            </a:r>
            <a:r>
              <a:rPr lang="it-IT" b="0" dirty="0"/>
              <a:t> </a:t>
            </a:r>
            <a:r>
              <a:rPr lang="it-IT" b="0" dirty="0" err="1"/>
              <a:t>money</a:t>
            </a:r>
            <a:r>
              <a:rPr lang="it-IT" b="0" dirty="0"/>
              <a:t>, </a:t>
            </a:r>
            <a:r>
              <a:rPr lang="it-IT" b="0" dirty="0" err="1"/>
              <a:t>it</a:t>
            </a:r>
            <a:r>
              <a:rPr lang="it-IT" b="0" dirty="0"/>
              <a:t> </a:t>
            </a:r>
            <a:r>
              <a:rPr lang="it-IT" b="0" dirty="0" err="1"/>
              <a:t>is</a:t>
            </a:r>
            <a:r>
              <a:rPr lang="it-IT" b="0" dirty="0"/>
              <a:t> </a:t>
            </a:r>
            <a:r>
              <a:rPr lang="it-IT" b="0" dirty="0" err="1"/>
              <a:t>about</a:t>
            </a:r>
            <a:r>
              <a:rPr lang="it-IT" b="0" dirty="0"/>
              <a:t> </a:t>
            </a:r>
            <a:r>
              <a:rPr lang="it-IT" b="0" dirty="0" err="1"/>
              <a:t>spending</a:t>
            </a:r>
            <a:r>
              <a:rPr lang="it-IT" b="0" dirty="0"/>
              <a:t> </a:t>
            </a:r>
            <a:r>
              <a:rPr lang="it-IT" dirty="0"/>
              <a:t>public</a:t>
            </a:r>
            <a:r>
              <a:rPr lang="it-IT" b="0" dirty="0"/>
              <a:t> </a:t>
            </a:r>
            <a:r>
              <a:rPr lang="it-IT" dirty="0" err="1"/>
              <a:t>money</a:t>
            </a:r>
            <a:r>
              <a:rPr lang="it-IT" b="0" dirty="0"/>
              <a:t> in a </a:t>
            </a:r>
            <a:r>
              <a:rPr lang="it-IT" dirty="0" err="1"/>
              <a:t>better</a:t>
            </a:r>
            <a:r>
              <a:rPr lang="it-IT" dirty="0"/>
              <a:t> way</a:t>
            </a:r>
            <a:r>
              <a:rPr lang="it-IT" b="0" dirty="0"/>
              <a:t>!</a:t>
            </a:r>
          </a:p>
        </p:txBody>
      </p:sp>
    </p:spTree>
    <p:extLst>
      <p:ext uri="{BB962C8B-B14F-4D97-AF65-F5344CB8AC3E}">
        <p14:creationId xmlns:p14="http://schemas.microsoft.com/office/powerpoint/2010/main" val="3913199647"/>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con angoli arrotondati 2">
            <a:extLst>
              <a:ext uri="{FF2B5EF4-FFF2-40B4-BE49-F238E27FC236}">
                <a16:creationId xmlns:a16="http://schemas.microsoft.com/office/drawing/2014/main" id="{7E396ED9-9CA8-0C48-AD53-3BB272E85E51}"/>
              </a:ext>
            </a:extLst>
          </p:cNvPr>
          <p:cNvSpPr/>
          <p:nvPr/>
        </p:nvSpPr>
        <p:spPr>
          <a:xfrm>
            <a:off x="-868679" y="1753024"/>
            <a:ext cx="16406115" cy="839755"/>
          </a:xfrm>
          <a:prstGeom prst="roundRect">
            <a:avLst>
              <a:gd name="adj" fmla="val 50000"/>
            </a:avLst>
          </a:prstGeom>
          <a:solidFill>
            <a:srgbClr val="FF0000"/>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sz="2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Text Placeholder 1"/>
          <p:cNvSpPr>
            <a:spLocks noGrp="1"/>
          </p:cNvSpPr>
          <p:nvPr>
            <p:ph type="body" sz="quarter" idx="11"/>
          </p:nvPr>
        </p:nvSpPr>
        <p:spPr>
          <a:xfrm>
            <a:off x="1040515" y="1642188"/>
            <a:ext cx="14154904" cy="6546336"/>
          </a:xfrm>
        </p:spPr>
        <p:txBody>
          <a:bodyPr>
            <a:normAutofit fontScale="92500" lnSpcReduction="20000"/>
          </a:bodyPr>
          <a:lstStyle/>
          <a:p>
            <a:pPr marL="0" indent="0">
              <a:lnSpc>
                <a:spcPct val="120000"/>
              </a:lnSpc>
              <a:buNone/>
            </a:pPr>
            <a:r>
              <a:rPr lang="it-IT" sz="4800" dirty="0">
                <a:solidFill>
                  <a:schemeClr val="bg1"/>
                </a:solidFill>
              </a:rPr>
              <a:t>Open Science </a:t>
            </a:r>
            <a:r>
              <a:rPr lang="it-IT" sz="4800" b="0" dirty="0" err="1">
                <a:solidFill>
                  <a:schemeClr val="bg1"/>
                </a:solidFill>
              </a:rPr>
              <a:t>means</a:t>
            </a:r>
            <a:r>
              <a:rPr lang="it-IT" sz="4800" b="0" dirty="0">
                <a:solidFill>
                  <a:schemeClr val="bg1"/>
                </a:solidFill>
              </a:rPr>
              <a:t>: </a:t>
            </a:r>
            <a:r>
              <a:rPr lang="it-IT" sz="4800" dirty="0">
                <a:solidFill>
                  <a:schemeClr val="bg1"/>
                </a:solidFill>
              </a:rPr>
              <a:t>open</a:t>
            </a:r>
            <a:r>
              <a:rPr lang="it-IT" sz="4800" b="0" dirty="0">
                <a:solidFill>
                  <a:schemeClr val="bg1"/>
                </a:solidFill>
              </a:rPr>
              <a:t> </a:t>
            </a:r>
            <a:r>
              <a:rPr lang="it-IT" sz="4800" b="0" dirty="0" err="1">
                <a:solidFill>
                  <a:schemeClr val="bg1"/>
                </a:solidFill>
              </a:rPr>
              <a:t>each</a:t>
            </a:r>
            <a:r>
              <a:rPr lang="it-IT" sz="4800" b="0" dirty="0">
                <a:solidFill>
                  <a:schemeClr val="bg1"/>
                </a:solidFill>
              </a:rPr>
              <a:t> </a:t>
            </a:r>
            <a:r>
              <a:rPr lang="it-IT" sz="4800" b="0" dirty="0" err="1">
                <a:solidFill>
                  <a:schemeClr val="bg1"/>
                </a:solidFill>
              </a:rPr>
              <a:t>step</a:t>
            </a:r>
            <a:r>
              <a:rPr lang="it-IT" sz="4800" b="0" dirty="0">
                <a:solidFill>
                  <a:schemeClr val="bg1"/>
                </a:solidFill>
              </a:rPr>
              <a:t> of the </a:t>
            </a:r>
            <a:r>
              <a:rPr lang="it-IT" sz="4800" b="0" dirty="0" err="1">
                <a:solidFill>
                  <a:schemeClr val="bg1"/>
                </a:solidFill>
              </a:rPr>
              <a:t>research</a:t>
            </a:r>
            <a:r>
              <a:rPr lang="it-IT" sz="4800" b="0" dirty="0">
                <a:solidFill>
                  <a:schemeClr val="bg1"/>
                </a:solidFill>
              </a:rPr>
              <a:t> </a:t>
            </a:r>
            <a:r>
              <a:rPr lang="it-IT" sz="4800" b="0" dirty="0" err="1">
                <a:solidFill>
                  <a:schemeClr val="bg1"/>
                </a:solidFill>
              </a:rPr>
              <a:t>cycle</a:t>
            </a:r>
            <a:r>
              <a:rPr lang="it-IT" sz="4800" b="0" dirty="0">
                <a:solidFill>
                  <a:schemeClr val="bg1"/>
                </a:solidFill>
              </a:rPr>
              <a:t>.</a:t>
            </a:r>
          </a:p>
          <a:p>
            <a:pPr>
              <a:lnSpc>
                <a:spcPct val="120000"/>
              </a:lnSpc>
              <a:buFont typeface="Arial" panose="020B0604020202020204" pitchFamily="34" charset="0"/>
              <a:buChar char="•"/>
            </a:pPr>
            <a:r>
              <a:rPr lang="it-IT" b="0" dirty="0"/>
              <a:t>Open Science </a:t>
            </a:r>
            <a:r>
              <a:rPr lang="it-IT" b="0" dirty="0" err="1"/>
              <a:t>principles</a:t>
            </a:r>
            <a:r>
              <a:rPr lang="it-IT" b="0" dirty="0"/>
              <a:t> are: </a:t>
            </a:r>
            <a:r>
              <a:rPr lang="it-IT" dirty="0" err="1">
                <a:solidFill>
                  <a:srgbClr val="FF0000"/>
                </a:solidFill>
              </a:rPr>
              <a:t>transparency</a:t>
            </a:r>
            <a:r>
              <a:rPr lang="it-IT" b="0" dirty="0"/>
              <a:t>, </a:t>
            </a:r>
            <a:r>
              <a:rPr lang="it-IT" dirty="0" err="1">
                <a:solidFill>
                  <a:srgbClr val="FF0000"/>
                </a:solidFill>
              </a:rPr>
              <a:t>reproducibility</a:t>
            </a:r>
            <a:r>
              <a:rPr lang="it-IT" b="0" dirty="0"/>
              <a:t>, </a:t>
            </a:r>
            <a:r>
              <a:rPr lang="it-IT" dirty="0" err="1">
                <a:solidFill>
                  <a:srgbClr val="FF0000"/>
                </a:solidFill>
              </a:rPr>
              <a:t>collaboration</a:t>
            </a:r>
            <a:r>
              <a:rPr lang="it-IT" b="0" dirty="0"/>
              <a:t>, </a:t>
            </a:r>
            <a:r>
              <a:rPr lang="it-IT" dirty="0" err="1">
                <a:solidFill>
                  <a:srgbClr val="FF0000"/>
                </a:solidFill>
              </a:rPr>
              <a:t>inclusiveness</a:t>
            </a:r>
            <a:r>
              <a:rPr lang="it-IT" b="0" dirty="0"/>
              <a:t>, </a:t>
            </a:r>
            <a:r>
              <a:rPr lang="it-IT" dirty="0" err="1">
                <a:solidFill>
                  <a:srgbClr val="FF0000"/>
                </a:solidFill>
              </a:rPr>
              <a:t>accessibility</a:t>
            </a:r>
            <a:r>
              <a:rPr lang="it-IT" b="0" dirty="0"/>
              <a:t>, </a:t>
            </a:r>
            <a:r>
              <a:rPr lang="it-IT" dirty="0" err="1">
                <a:solidFill>
                  <a:srgbClr val="FF0000"/>
                </a:solidFill>
              </a:rPr>
              <a:t>accuracy</a:t>
            </a:r>
            <a:r>
              <a:rPr lang="it-IT" b="0" dirty="0"/>
              <a:t>, </a:t>
            </a:r>
            <a:r>
              <a:rPr lang="it-IT" dirty="0">
                <a:solidFill>
                  <a:srgbClr val="FF0000"/>
                </a:solidFill>
              </a:rPr>
              <a:t>re-use</a:t>
            </a:r>
          </a:p>
          <a:p>
            <a:pPr>
              <a:lnSpc>
                <a:spcPct val="120000"/>
              </a:lnSpc>
              <a:buFont typeface="Arial" panose="020B0604020202020204" pitchFamily="34" charset="0"/>
              <a:buChar char="•"/>
            </a:pPr>
            <a:r>
              <a:rPr lang="it-IT" b="0" dirty="0"/>
              <a:t>Open Science </a:t>
            </a:r>
            <a:r>
              <a:rPr lang="it-IT" b="0" dirty="0" err="1"/>
              <a:t>steps</a:t>
            </a:r>
            <a:r>
              <a:rPr lang="it-IT" b="0" dirty="0"/>
              <a:t> from the </a:t>
            </a:r>
            <a:r>
              <a:rPr lang="it-IT" b="0" dirty="0" err="1"/>
              <a:t>concept</a:t>
            </a:r>
            <a:r>
              <a:rPr lang="it-IT" b="0" dirty="0"/>
              <a:t> </a:t>
            </a:r>
            <a:r>
              <a:rPr lang="it-IT" b="0" dirty="0" err="1"/>
              <a:t>that</a:t>
            </a:r>
            <a:r>
              <a:rPr lang="it-IT" b="0" dirty="0"/>
              <a:t> the </a:t>
            </a:r>
            <a:r>
              <a:rPr lang="it-IT" b="0" dirty="0" err="1"/>
              <a:t>reseach</a:t>
            </a:r>
            <a:r>
              <a:rPr lang="it-IT" b="0" dirty="0"/>
              <a:t> </a:t>
            </a:r>
            <a:r>
              <a:rPr lang="it-IT" b="0" dirty="0" err="1"/>
              <a:t>that</a:t>
            </a:r>
            <a:r>
              <a:rPr lang="it-IT" b="0" dirty="0"/>
              <a:t> </a:t>
            </a:r>
            <a:r>
              <a:rPr lang="it-IT" b="0" dirty="0" err="1"/>
              <a:t>is</a:t>
            </a:r>
            <a:r>
              <a:rPr lang="it-IT" b="0" dirty="0"/>
              <a:t> </a:t>
            </a:r>
            <a:r>
              <a:rPr lang="it-IT" b="0" dirty="0" err="1"/>
              <a:t>funded</a:t>
            </a:r>
            <a:r>
              <a:rPr lang="it-IT" b="0" dirty="0"/>
              <a:t> with </a:t>
            </a:r>
            <a:r>
              <a:rPr lang="it-IT" dirty="0">
                <a:solidFill>
                  <a:srgbClr val="FF0000"/>
                </a:solidFill>
              </a:rPr>
              <a:t>public </a:t>
            </a:r>
            <a:r>
              <a:rPr lang="it-IT" dirty="0" err="1">
                <a:solidFill>
                  <a:srgbClr val="FF0000"/>
                </a:solidFill>
              </a:rPr>
              <a:t>money</a:t>
            </a:r>
            <a:r>
              <a:rPr lang="it-IT" dirty="0">
                <a:solidFill>
                  <a:srgbClr val="FF0000"/>
                </a:solidFill>
              </a:rPr>
              <a:t> </a:t>
            </a:r>
            <a:r>
              <a:rPr lang="it-IT" b="0" dirty="0" err="1"/>
              <a:t>has</a:t>
            </a:r>
            <a:r>
              <a:rPr lang="it-IT" b="0" dirty="0"/>
              <a:t> to be made </a:t>
            </a:r>
            <a:r>
              <a:rPr lang="it-IT" dirty="0" err="1">
                <a:solidFill>
                  <a:srgbClr val="FF0000"/>
                </a:solidFill>
              </a:rPr>
              <a:t>immediately</a:t>
            </a:r>
            <a:r>
              <a:rPr lang="it-IT" dirty="0">
                <a:solidFill>
                  <a:srgbClr val="FF0000"/>
                </a:solidFill>
              </a:rPr>
              <a:t> </a:t>
            </a:r>
            <a:r>
              <a:rPr lang="it-IT" dirty="0" err="1">
                <a:solidFill>
                  <a:srgbClr val="FF0000"/>
                </a:solidFill>
              </a:rPr>
              <a:t>available</a:t>
            </a:r>
            <a:r>
              <a:rPr lang="it-IT" dirty="0">
                <a:solidFill>
                  <a:srgbClr val="FF0000"/>
                </a:solidFill>
              </a:rPr>
              <a:t> </a:t>
            </a:r>
            <a:r>
              <a:rPr lang="it-IT" b="0" dirty="0"/>
              <a:t>to the community: «</a:t>
            </a:r>
            <a:r>
              <a:rPr lang="en" b="0" i="1" dirty="0"/>
              <a:t>every EU citizen has the right to access and benefit from knowledge produced using public funds</a:t>
            </a:r>
            <a:r>
              <a:rPr lang="it-IT" b="0" i="1" dirty="0"/>
              <a:t>» </a:t>
            </a:r>
            <a:r>
              <a:rPr lang="it-IT" b="0" dirty="0"/>
              <a:t>[</a:t>
            </a:r>
            <a:r>
              <a:rPr lang="it-IT" b="0" dirty="0" err="1"/>
              <a:t>Neelie</a:t>
            </a:r>
            <a:r>
              <a:rPr lang="it-IT" b="0" dirty="0"/>
              <a:t> </a:t>
            </a:r>
            <a:r>
              <a:rPr lang="it-IT" b="0" dirty="0" err="1"/>
              <a:t>Kroes</a:t>
            </a:r>
            <a:r>
              <a:rPr lang="it-IT" b="0" dirty="0"/>
              <a:t>, </a:t>
            </a:r>
            <a:r>
              <a:rPr lang="it-IT" b="0" dirty="0" err="1"/>
              <a:t>European</a:t>
            </a:r>
            <a:r>
              <a:rPr lang="it-IT" b="0" dirty="0"/>
              <a:t> </a:t>
            </a:r>
            <a:r>
              <a:rPr lang="it-IT" b="0" dirty="0" err="1"/>
              <a:t>Commission</a:t>
            </a:r>
            <a:r>
              <a:rPr lang="it-IT" b="0" dirty="0"/>
              <a:t>]</a:t>
            </a:r>
          </a:p>
          <a:p>
            <a:pPr>
              <a:lnSpc>
                <a:spcPct val="120000"/>
              </a:lnSpc>
              <a:buFont typeface="Arial" panose="020B0604020202020204" pitchFamily="34" charset="0"/>
              <a:buChar char="•"/>
            </a:pPr>
            <a:r>
              <a:rPr lang="it-IT" b="0" dirty="0"/>
              <a:t>The </a:t>
            </a:r>
            <a:r>
              <a:rPr lang="it-IT" dirty="0" err="1">
                <a:solidFill>
                  <a:srgbClr val="FF0000"/>
                </a:solidFill>
              </a:rPr>
              <a:t>European</a:t>
            </a:r>
            <a:r>
              <a:rPr lang="it-IT" dirty="0">
                <a:solidFill>
                  <a:srgbClr val="FF0000"/>
                </a:solidFill>
              </a:rPr>
              <a:t> </a:t>
            </a:r>
            <a:r>
              <a:rPr lang="it-IT" dirty="0" err="1">
                <a:solidFill>
                  <a:srgbClr val="FF0000"/>
                </a:solidFill>
              </a:rPr>
              <a:t>Commission</a:t>
            </a:r>
            <a:r>
              <a:rPr lang="it-IT" dirty="0">
                <a:solidFill>
                  <a:srgbClr val="FF0000"/>
                </a:solidFill>
              </a:rPr>
              <a:t> </a:t>
            </a:r>
            <a:r>
              <a:rPr lang="it-IT" b="0" dirty="0"/>
              <a:t>and a long list of </a:t>
            </a:r>
            <a:r>
              <a:rPr lang="it-IT" b="0" dirty="0">
                <a:solidFill>
                  <a:srgbClr val="FF0000"/>
                </a:solidFill>
              </a:rPr>
              <a:t>I</a:t>
            </a:r>
            <a:r>
              <a:rPr lang="it-IT" dirty="0">
                <a:solidFill>
                  <a:srgbClr val="FF0000"/>
                </a:solidFill>
              </a:rPr>
              <a:t>nternational </a:t>
            </a:r>
            <a:r>
              <a:rPr lang="it-IT" dirty="0" err="1">
                <a:solidFill>
                  <a:srgbClr val="FF0000"/>
                </a:solidFill>
              </a:rPr>
              <a:t>Funders</a:t>
            </a:r>
            <a:r>
              <a:rPr lang="it-IT" dirty="0">
                <a:solidFill>
                  <a:srgbClr val="FF0000"/>
                </a:solidFill>
              </a:rPr>
              <a:t> </a:t>
            </a:r>
            <a:r>
              <a:rPr lang="it-IT" b="0" dirty="0"/>
              <a:t>made a </a:t>
            </a:r>
            <a:r>
              <a:rPr lang="it-IT" b="0" dirty="0" err="1"/>
              <a:t>clear</a:t>
            </a:r>
            <a:r>
              <a:rPr lang="it-IT" b="0" dirty="0"/>
              <a:t> </a:t>
            </a:r>
            <a:r>
              <a:rPr lang="it-IT" b="0" dirty="0" err="1"/>
              <a:t>choice</a:t>
            </a:r>
            <a:r>
              <a:rPr lang="it-IT" b="0" dirty="0"/>
              <a:t> </a:t>
            </a:r>
            <a:r>
              <a:rPr lang="it-IT" b="0" dirty="0" err="1"/>
              <a:t>towards</a:t>
            </a:r>
            <a:r>
              <a:rPr lang="it-IT" b="0" dirty="0"/>
              <a:t> Open Science</a:t>
            </a:r>
            <a:endParaRPr lang="en-US" b="0" dirty="0"/>
          </a:p>
          <a:p>
            <a:endParaRPr lang="en-US" b="0" dirty="0"/>
          </a:p>
          <a:p>
            <a:endParaRPr lang="en-US" b="0" dirty="0"/>
          </a:p>
          <a:p>
            <a:endParaRPr lang="en-US" b="0" dirty="0"/>
          </a:p>
          <a:p>
            <a:endParaRPr lang="en-GB" b="0" dirty="0"/>
          </a:p>
        </p:txBody>
      </p:sp>
      <p:sp>
        <p:nvSpPr>
          <p:cNvPr id="6" name="Text Placeholder 5"/>
          <p:cNvSpPr>
            <a:spLocks noGrp="1"/>
          </p:cNvSpPr>
          <p:nvPr>
            <p:ph type="body" sz="quarter" idx="21"/>
          </p:nvPr>
        </p:nvSpPr>
        <p:spPr>
          <a:xfrm>
            <a:off x="711199" y="338668"/>
            <a:ext cx="14826237" cy="1145358"/>
          </a:xfrm>
        </p:spPr>
        <p:txBody>
          <a:bodyPr>
            <a:normAutofit/>
          </a:bodyPr>
          <a:lstStyle/>
          <a:p>
            <a:pPr algn="ctr"/>
            <a:r>
              <a:rPr lang="en-GB" dirty="0"/>
              <a:t>Open Science: Science the correct way!</a:t>
            </a:r>
          </a:p>
        </p:txBody>
      </p:sp>
    </p:spTree>
    <p:extLst>
      <p:ext uri="{BB962C8B-B14F-4D97-AF65-F5344CB8AC3E}">
        <p14:creationId xmlns:p14="http://schemas.microsoft.com/office/powerpoint/2010/main" val="2420078982"/>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E8023237-E912-C543-AC42-58D18B18114C}"/>
              </a:ext>
            </a:extLst>
          </p:cNvPr>
          <p:cNvSpPr>
            <a:spLocks noGrp="1"/>
          </p:cNvSpPr>
          <p:nvPr>
            <p:ph type="body" sz="quarter" idx="11"/>
          </p:nvPr>
        </p:nvSpPr>
        <p:spPr>
          <a:xfrm>
            <a:off x="723899" y="1484025"/>
            <a:ext cx="14820901" cy="6112925"/>
          </a:xfrm>
        </p:spPr>
        <p:txBody>
          <a:bodyPr>
            <a:normAutofit/>
          </a:bodyPr>
          <a:lstStyle/>
          <a:p>
            <a:pPr marL="0" indent="0">
              <a:buNone/>
            </a:pPr>
            <a:r>
              <a:rPr lang="en" sz="3700" b="0" dirty="0"/>
              <a:t>Open Science means a </a:t>
            </a:r>
            <a:r>
              <a:rPr lang="en" sz="3700" dirty="0">
                <a:solidFill>
                  <a:srgbClr val="FF0000"/>
                </a:solidFill>
              </a:rPr>
              <a:t>broader access </a:t>
            </a:r>
            <a:r>
              <a:rPr lang="en" sz="3700" b="0" dirty="0"/>
              <a:t>to </a:t>
            </a:r>
            <a:r>
              <a:rPr lang="en" sz="3700" dirty="0">
                <a:solidFill>
                  <a:srgbClr val="FF0000"/>
                </a:solidFill>
              </a:rPr>
              <a:t>publicly funded research results </a:t>
            </a:r>
            <a:r>
              <a:rPr lang="en" sz="3700" b="0" dirty="0"/>
              <a:t>and therefore helps to: </a:t>
            </a:r>
            <a:endParaRPr lang="en" sz="3700" dirty="0">
              <a:solidFill>
                <a:srgbClr val="FF0000"/>
              </a:solidFill>
            </a:endParaRPr>
          </a:p>
          <a:p>
            <a:pPr>
              <a:buFont typeface="Arial" panose="020B0604020202020204" pitchFamily="34" charset="0"/>
              <a:buChar char="•"/>
            </a:pPr>
            <a:r>
              <a:rPr lang="en" sz="3700" b="0" dirty="0"/>
              <a:t>build on previous research results (improved quality of results)</a:t>
            </a:r>
          </a:p>
          <a:p>
            <a:pPr>
              <a:buFont typeface="Arial" panose="020B0604020202020204" pitchFamily="34" charset="0"/>
              <a:buChar char="•"/>
            </a:pPr>
            <a:r>
              <a:rPr lang="en" sz="3700" b="0" dirty="0"/>
              <a:t>encourage </a:t>
            </a:r>
            <a:r>
              <a:rPr lang="en" sz="3700" dirty="0">
                <a:solidFill>
                  <a:srgbClr val="FF0000"/>
                </a:solidFill>
              </a:rPr>
              <a:t>collaboration</a:t>
            </a:r>
            <a:r>
              <a:rPr lang="en" sz="3700" b="0" dirty="0"/>
              <a:t> and avoid duplication of effort (</a:t>
            </a:r>
            <a:r>
              <a:rPr lang="en" sz="3700" dirty="0">
                <a:solidFill>
                  <a:srgbClr val="FF0000"/>
                </a:solidFill>
              </a:rPr>
              <a:t>greater efficiency</a:t>
            </a:r>
            <a:r>
              <a:rPr lang="en" sz="3700" b="0" dirty="0"/>
              <a:t>)</a:t>
            </a:r>
          </a:p>
          <a:p>
            <a:pPr>
              <a:buFont typeface="Arial" panose="020B0604020202020204" pitchFamily="34" charset="0"/>
              <a:buChar char="•"/>
            </a:pPr>
            <a:r>
              <a:rPr lang="en" sz="3700" b="0" dirty="0"/>
              <a:t>speed up </a:t>
            </a:r>
            <a:r>
              <a:rPr lang="en" sz="3700" dirty="0">
                <a:solidFill>
                  <a:srgbClr val="FF0000"/>
                </a:solidFill>
              </a:rPr>
              <a:t>innovation</a:t>
            </a:r>
            <a:r>
              <a:rPr lang="en" sz="3700" b="0" dirty="0"/>
              <a:t> (faster progress to market means faster growth)</a:t>
            </a:r>
          </a:p>
          <a:p>
            <a:pPr>
              <a:buFont typeface="Arial" panose="020B0604020202020204" pitchFamily="34" charset="0"/>
              <a:buChar char="•"/>
            </a:pPr>
            <a:r>
              <a:rPr lang="en" sz="3700" dirty="0">
                <a:solidFill>
                  <a:srgbClr val="FF0000"/>
                </a:solidFill>
              </a:rPr>
              <a:t>involve citizens</a:t>
            </a:r>
            <a:r>
              <a:rPr lang="en" sz="3700" b="0" dirty="0"/>
              <a:t> and society (improved transparency of the scientific process).</a:t>
            </a:r>
            <a:endParaRPr lang="it-IT" sz="3700" b="0" dirty="0"/>
          </a:p>
        </p:txBody>
      </p:sp>
      <p:sp>
        <p:nvSpPr>
          <p:cNvPr id="3" name="Segnaposto testo 2">
            <a:extLst>
              <a:ext uri="{FF2B5EF4-FFF2-40B4-BE49-F238E27FC236}">
                <a16:creationId xmlns:a16="http://schemas.microsoft.com/office/drawing/2014/main" id="{8C8171E6-E44C-1B49-8776-F5D661E2DF3B}"/>
              </a:ext>
            </a:extLst>
          </p:cNvPr>
          <p:cNvSpPr>
            <a:spLocks noGrp="1"/>
          </p:cNvSpPr>
          <p:nvPr>
            <p:ph type="body" sz="quarter" idx="21"/>
          </p:nvPr>
        </p:nvSpPr>
        <p:spPr/>
        <p:txBody>
          <a:bodyPr/>
          <a:lstStyle/>
          <a:p>
            <a:pPr algn="ctr"/>
            <a:r>
              <a:rPr lang="it-IT" dirty="0"/>
              <a:t>Open Science</a:t>
            </a:r>
          </a:p>
        </p:txBody>
      </p:sp>
    </p:spTree>
    <p:extLst>
      <p:ext uri="{BB962C8B-B14F-4D97-AF65-F5344CB8AC3E}">
        <p14:creationId xmlns:p14="http://schemas.microsoft.com/office/powerpoint/2010/main" val="3047136322"/>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Elemento grafico 15" descr="Ombrello">
            <a:extLst>
              <a:ext uri="{FF2B5EF4-FFF2-40B4-BE49-F238E27FC236}">
                <a16:creationId xmlns:a16="http://schemas.microsoft.com/office/drawing/2014/main" id="{15A3AC40-B04D-8346-8B89-D3EB52A81F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985681" y="-485260"/>
            <a:ext cx="10284638" cy="10284638"/>
          </a:xfrm>
          <a:prstGeom prst="rect">
            <a:avLst/>
          </a:prstGeom>
        </p:spPr>
      </p:pic>
      <p:sp>
        <p:nvSpPr>
          <p:cNvPr id="20" name="CasellaDiTesto 19">
            <a:extLst>
              <a:ext uri="{FF2B5EF4-FFF2-40B4-BE49-F238E27FC236}">
                <a16:creationId xmlns:a16="http://schemas.microsoft.com/office/drawing/2014/main" id="{CB9DAB96-A14E-8C47-90ED-358A50E36003}"/>
              </a:ext>
            </a:extLst>
          </p:cNvPr>
          <p:cNvSpPr txBox="1"/>
          <p:nvPr/>
        </p:nvSpPr>
        <p:spPr>
          <a:xfrm>
            <a:off x="3763926" y="4571999"/>
            <a:ext cx="3508744" cy="1081065"/>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Open Access Publications</a:t>
            </a:r>
          </a:p>
        </p:txBody>
      </p:sp>
      <p:sp>
        <p:nvSpPr>
          <p:cNvPr id="22" name="CasellaDiTesto 21">
            <a:extLst>
              <a:ext uri="{FF2B5EF4-FFF2-40B4-BE49-F238E27FC236}">
                <a16:creationId xmlns:a16="http://schemas.microsoft.com/office/drawing/2014/main" id="{43192024-07A0-144B-9947-CBE832621229}"/>
              </a:ext>
            </a:extLst>
          </p:cNvPr>
          <p:cNvSpPr txBox="1"/>
          <p:nvPr/>
        </p:nvSpPr>
        <p:spPr>
          <a:xfrm>
            <a:off x="4766928" y="5759390"/>
            <a:ext cx="3508744" cy="1081065"/>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Open Access Data</a:t>
            </a:r>
          </a:p>
        </p:txBody>
      </p:sp>
      <p:sp>
        <p:nvSpPr>
          <p:cNvPr id="23" name="CasellaDiTesto 22">
            <a:extLst>
              <a:ext uri="{FF2B5EF4-FFF2-40B4-BE49-F238E27FC236}">
                <a16:creationId xmlns:a16="http://schemas.microsoft.com/office/drawing/2014/main" id="{521E4E6B-74DB-6246-8511-6ADC1F5C8601}"/>
              </a:ext>
            </a:extLst>
          </p:cNvPr>
          <p:cNvSpPr txBox="1"/>
          <p:nvPr/>
        </p:nvSpPr>
        <p:spPr>
          <a:xfrm>
            <a:off x="9190076" y="4031466"/>
            <a:ext cx="3508744" cy="1081065"/>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Open </a:t>
            </a:r>
            <a:b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b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Software</a:t>
            </a:r>
          </a:p>
        </p:txBody>
      </p:sp>
      <p:sp>
        <p:nvSpPr>
          <p:cNvPr id="24" name="CasellaDiTesto 23">
            <a:extLst>
              <a:ext uri="{FF2B5EF4-FFF2-40B4-BE49-F238E27FC236}">
                <a16:creationId xmlns:a16="http://schemas.microsoft.com/office/drawing/2014/main" id="{F42E7384-E337-2F4D-95FB-4C5E46491223}"/>
              </a:ext>
            </a:extLst>
          </p:cNvPr>
          <p:cNvSpPr txBox="1"/>
          <p:nvPr/>
        </p:nvSpPr>
        <p:spPr>
          <a:xfrm>
            <a:off x="8213060" y="5249025"/>
            <a:ext cx="3508744" cy="1081065"/>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Open </a:t>
            </a:r>
            <a:r>
              <a:rPr kumimoji="0" lang="it-IT" sz="3200" b="1" i="0" u="none" strike="noStrike" kern="0" cap="none" spc="0" normalizeH="0" baseline="0" noProof="0" dirty="0" err="1">
                <a:ln>
                  <a:noFill/>
                </a:ln>
                <a:solidFill>
                  <a:srgbClr val="FEFFFF"/>
                </a:solidFill>
                <a:effectLst/>
                <a:uLnTx/>
                <a:uFillTx/>
                <a:latin typeface="Helvetica Light"/>
                <a:ea typeface="+mn-ea"/>
                <a:cs typeface="+mn-cs"/>
                <a:sym typeface="Helvetica Light"/>
              </a:rPr>
              <a:t>Metodologies</a:t>
            </a:r>
            <a:endPar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endParaRPr>
          </a:p>
        </p:txBody>
      </p:sp>
      <p:sp>
        <p:nvSpPr>
          <p:cNvPr id="25" name="CasellaDiTesto 24">
            <a:extLst>
              <a:ext uri="{FF2B5EF4-FFF2-40B4-BE49-F238E27FC236}">
                <a16:creationId xmlns:a16="http://schemas.microsoft.com/office/drawing/2014/main" id="{79188DF5-3BEE-5D47-9E28-6CE2B5C734F8}"/>
              </a:ext>
            </a:extLst>
          </p:cNvPr>
          <p:cNvSpPr txBox="1"/>
          <p:nvPr/>
        </p:nvSpPr>
        <p:spPr>
          <a:xfrm>
            <a:off x="8504574" y="6340075"/>
            <a:ext cx="4027230" cy="1081065"/>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Open </a:t>
            </a:r>
            <a:r>
              <a:rPr kumimoji="0" lang="it-IT" sz="3200" b="1" i="0" u="none" strike="noStrike" kern="0" cap="none" spc="0" normalizeH="0" baseline="0" noProof="0" dirty="0" err="1">
                <a:ln>
                  <a:noFill/>
                </a:ln>
                <a:solidFill>
                  <a:srgbClr val="FEFFFF"/>
                </a:solidFill>
                <a:effectLst/>
                <a:uLnTx/>
                <a:uFillTx/>
                <a:latin typeface="Helvetica Light"/>
                <a:ea typeface="+mn-ea"/>
                <a:cs typeface="+mn-cs"/>
                <a:sym typeface="Helvetica Light"/>
              </a:rPr>
              <a:t>Workflows</a:t>
            </a:r>
            <a:r>
              <a:rPr kumimoji="0" lang="it-IT" sz="3200" b="1" i="0" u="none" strike="noStrike" kern="0" cap="none" spc="0" normalizeH="0" baseline="0" noProof="0" dirty="0">
                <a:ln>
                  <a:noFill/>
                </a:ln>
                <a:solidFill>
                  <a:srgbClr val="FEFFFF"/>
                </a:solidFill>
                <a:effectLst/>
                <a:uLnTx/>
                <a:uFillTx/>
                <a:latin typeface="Helvetica Light"/>
                <a:sym typeface="Helvetica Light"/>
              </a:rPr>
              <a:t>/</a:t>
            </a:r>
            <a:r>
              <a:rPr kumimoji="0" lang="it-IT" sz="3200" b="1" i="0" u="none" strike="noStrike" kern="0" cap="none" spc="0" normalizeH="0" baseline="0" noProof="0" dirty="0" err="1">
                <a:ln>
                  <a:noFill/>
                </a:ln>
                <a:solidFill>
                  <a:srgbClr val="FEFFFF"/>
                </a:solidFill>
                <a:effectLst/>
                <a:uLnTx/>
                <a:uFillTx/>
                <a:latin typeface="Helvetica Light"/>
                <a:ea typeface="+mn-ea"/>
                <a:cs typeface="+mn-cs"/>
                <a:sym typeface="Helvetica Light"/>
              </a:rPr>
              <a:t>Protocols</a:t>
            </a:r>
            <a:endPar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endParaRPr>
          </a:p>
        </p:txBody>
      </p:sp>
      <p:sp>
        <p:nvSpPr>
          <p:cNvPr id="26" name="CasellaDiTesto 25">
            <a:extLst>
              <a:ext uri="{FF2B5EF4-FFF2-40B4-BE49-F238E27FC236}">
                <a16:creationId xmlns:a16="http://schemas.microsoft.com/office/drawing/2014/main" id="{696D81E0-EBA9-4C4E-8BD2-92BC143FDC4F}"/>
              </a:ext>
            </a:extLst>
          </p:cNvPr>
          <p:cNvSpPr txBox="1"/>
          <p:nvPr/>
        </p:nvSpPr>
        <p:spPr>
          <a:xfrm>
            <a:off x="4018590" y="7008336"/>
            <a:ext cx="4027230"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Open </a:t>
            </a:r>
            <a:r>
              <a:rPr kumimoji="0" lang="it-IT" sz="3200" b="1" i="0" u="none" strike="noStrike" kern="0" cap="none" spc="0" normalizeH="0" baseline="0" noProof="0" dirty="0" err="1">
                <a:ln>
                  <a:noFill/>
                </a:ln>
                <a:solidFill>
                  <a:srgbClr val="FEFFFF"/>
                </a:solidFill>
                <a:effectLst/>
                <a:uLnTx/>
                <a:uFillTx/>
                <a:latin typeface="Helvetica Light"/>
                <a:ea typeface="+mn-ea"/>
                <a:cs typeface="+mn-cs"/>
                <a:sym typeface="Helvetica Light"/>
              </a:rPr>
              <a:t>Education</a:t>
            </a:r>
            <a:endPar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endParaRPr>
          </a:p>
        </p:txBody>
      </p:sp>
      <p:sp>
        <p:nvSpPr>
          <p:cNvPr id="27" name="CasellaDiTesto 26">
            <a:extLst>
              <a:ext uri="{FF2B5EF4-FFF2-40B4-BE49-F238E27FC236}">
                <a16:creationId xmlns:a16="http://schemas.microsoft.com/office/drawing/2014/main" id="{0C78629C-B953-CF4B-BA7F-E1FCE76FFED7}"/>
              </a:ext>
            </a:extLst>
          </p:cNvPr>
          <p:cNvSpPr txBox="1"/>
          <p:nvPr/>
        </p:nvSpPr>
        <p:spPr>
          <a:xfrm>
            <a:off x="8644454" y="7667167"/>
            <a:ext cx="4027230" cy="588623"/>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Open Peer-</a:t>
            </a:r>
            <a:r>
              <a:rPr kumimoji="0" lang="it-IT" sz="3200" b="1" i="0" u="none" strike="noStrike" kern="0" cap="none" spc="0" normalizeH="0" baseline="0" noProof="0" dirty="0" err="1">
                <a:ln>
                  <a:noFill/>
                </a:ln>
                <a:solidFill>
                  <a:srgbClr val="FEFFFF"/>
                </a:solidFill>
                <a:effectLst/>
                <a:uLnTx/>
                <a:uFillTx/>
                <a:latin typeface="Helvetica Light"/>
                <a:ea typeface="+mn-ea"/>
                <a:cs typeface="+mn-cs"/>
                <a:sym typeface="Helvetica Light"/>
              </a:rPr>
              <a:t>Review</a:t>
            </a:r>
            <a:endPar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endParaRPr>
          </a:p>
        </p:txBody>
      </p:sp>
      <p:sp>
        <p:nvSpPr>
          <p:cNvPr id="28" name="CasellaDiTesto 27">
            <a:extLst>
              <a:ext uri="{FF2B5EF4-FFF2-40B4-BE49-F238E27FC236}">
                <a16:creationId xmlns:a16="http://schemas.microsoft.com/office/drawing/2014/main" id="{C9F99BB2-6426-3947-A6A0-8F8D5A1A5DF5}"/>
              </a:ext>
            </a:extLst>
          </p:cNvPr>
          <p:cNvSpPr txBox="1"/>
          <p:nvPr/>
        </p:nvSpPr>
        <p:spPr>
          <a:xfrm>
            <a:off x="3763926" y="7715257"/>
            <a:ext cx="4027230" cy="1081065"/>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Citizen </a:t>
            </a:r>
            <a:b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br>
            <a:r>
              <a:rPr kumimoji="0" lang="it-IT" sz="3200" b="1" i="0" u="none" strike="noStrike" kern="0" cap="none" spc="0" normalizeH="0" baseline="0" noProof="0" dirty="0">
                <a:ln>
                  <a:noFill/>
                </a:ln>
                <a:solidFill>
                  <a:srgbClr val="FEFFFF"/>
                </a:solidFill>
                <a:effectLst/>
                <a:uLnTx/>
                <a:uFillTx/>
                <a:latin typeface="Helvetica Light"/>
                <a:ea typeface="+mn-ea"/>
                <a:cs typeface="+mn-cs"/>
                <a:sym typeface="Helvetica Light"/>
              </a:rPr>
              <a:t>Science</a:t>
            </a:r>
          </a:p>
        </p:txBody>
      </p:sp>
      <p:sp>
        <p:nvSpPr>
          <p:cNvPr id="30" name="Rounded Rectangle 8">
            <a:extLst>
              <a:ext uri="{FF2B5EF4-FFF2-40B4-BE49-F238E27FC236}">
                <a16:creationId xmlns:a16="http://schemas.microsoft.com/office/drawing/2014/main" id="{0088A729-E58C-BC46-9E65-0B83BC4BD408}"/>
              </a:ext>
            </a:extLst>
          </p:cNvPr>
          <p:cNvSpPr/>
          <p:nvPr/>
        </p:nvSpPr>
        <p:spPr>
          <a:xfrm>
            <a:off x="12021882" y="1162455"/>
            <a:ext cx="3781374" cy="2039533"/>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FFFFFF"/>
                </a:solidFill>
                <a:effectLst/>
                <a:uLnTx/>
                <a:uFillTx/>
                <a:latin typeface="Helvetica Light"/>
                <a:ea typeface="+mn-ea"/>
                <a:cs typeface="+mn-cs"/>
                <a:sym typeface="Helvetica Light"/>
              </a:rPr>
              <a:t>Research </a:t>
            </a:r>
            <a:br>
              <a:rPr kumimoji="0" lang="en-US" sz="4400" b="0" i="0" u="none" strike="noStrike" kern="0" cap="none" spc="0" normalizeH="0" baseline="0" noProof="0" dirty="0">
                <a:ln>
                  <a:noFill/>
                </a:ln>
                <a:solidFill>
                  <a:srgbClr val="FFFFFF"/>
                </a:solidFill>
                <a:effectLst/>
                <a:uLnTx/>
                <a:uFillTx/>
                <a:latin typeface="Helvetica Light"/>
                <a:ea typeface="+mn-ea"/>
                <a:cs typeface="+mn-cs"/>
                <a:sym typeface="Helvetica Light"/>
              </a:rPr>
            </a:br>
            <a:r>
              <a:rPr kumimoji="0" lang="en-US" sz="4400" b="0" i="0" u="none" strike="noStrike" kern="0" cap="none" spc="0" normalizeH="0" baseline="0" noProof="0" dirty="0">
                <a:ln>
                  <a:noFill/>
                </a:ln>
                <a:solidFill>
                  <a:srgbClr val="FFFFFF"/>
                </a:solidFill>
                <a:effectLst/>
                <a:uLnTx/>
                <a:uFillTx/>
                <a:latin typeface="Helvetica Light"/>
                <a:ea typeface="+mn-ea"/>
                <a:cs typeface="+mn-cs"/>
                <a:sym typeface="Helvetica Light"/>
              </a:rPr>
              <a:t>Integrity</a:t>
            </a:r>
          </a:p>
        </p:txBody>
      </p:sp>
      <p:sp>
        <p:nvSpPr>
          <p:cNvPr id="31" name="Rounded Rectangle 8">
            <a:extLst>
              <a:ext uri="{FF2B5EF4-FFF2-40B4-BE49-F238E27FC236}">
                <a16:creationId xmlns:a16="http://schemas.microsoft.com/office/drawing/2014/main" id="{05A84BA4-09F5-ED47-BCFD-02D900BBE29C}"/>
              </a:ext>
            </a:extLst>
          </p:cNvPr>
          <p:cNvSpPr/>
          <p:nvPr/>
        </p:nvSpPr>
        <p:spPr>
          <a:xfrm>
            <a:off x="237216" y="593309"/>
            <a:ext cx="4529712" cy="2039533"/>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en-US" sz="4400" b="0" i="0" u="none" strike="noStrike" kern="0" cap="none" spc="0" normalizeH="0" baseline="0" noProof="0" dirty="0">
                <a:ln>
                  <a:noFill/>
                </a:ln>
                <a:solidFill>
                  <a:srgbClr val="FFFFFF"/>
                </a:solidFill>
                <a:effectLst/>
                <a:uLnTx/>
                <a:uFillTx/>
                <a:latin typeface="Helvetica Light"/>
                <a:ea typeface="+mn-ea"/>
                <a:cs typeface="+mn-cs"/>
                <a:sym typeface="Helvetica Light"/>
              </a:rPr>
              <a:t>Research </a:t>
            </a:r>
            <a:br>
              <a:rPr kumimoji="0" lang="en-US" sz="4400" b="0" i="0" u="none" strike="noStrike" kern="0" cap="none" spc="0" normalizeH="0" baseline="0" noProof="0" dirty="0">
                <a:ln>
                  <a:noFill/>
                </a:ln>
                <a:solidFill>
                  <a:srgbClr val="FFFFFF"/>
                </a:solidFill>
                <a:effectLst/>
                <a:uLnTx/>
                <a:uFillTx/>
                <a:latin typeface="Helvetica Light"/>
                <a:ea typeface="+mn-ea"/>
                <a:cs typeface="+mn-cs"/>
                <a:sym typeface="Helvetica Light"/>
              </a:rPr>
            </a:br>
            <a:r>
              <a:rPr kumimoji="0" lang="en-US" sz="4400" b="0" i="0" u="none" strike="noStrike" kern="0" cap="none" spc="0" normalizeH="0" baseline="0" noProof="0" dirty="0">
                <a:ln>
                  <a:noFill/>
                </a:ln>
                <a:solidFill>
                  <a:srgbClr val="FFFFFF"/>
                </a:solidFill>
                <a:effectLst/>
                <a:uLnTx/>
                <a:uFillTx/>
                <a:latin typeface="Helvetica Light"/>
                <a:ea typeface="+mn-ea"/>
                <a:cs typeface="+mn-cs"/>
                <a:sym typeface="Helvetica Light"/>
              </a:rPr>
              <a:t>Infrastructures</a:t>
            </a:r>
          </a:p>
        </p:txBody>
      </p:sp>
      <p:sp>
        <p:nvSpPr>
          <p:cNvPr id="32" name="Rounded Rectangle 8">
            <a:extLst>
              <a:ext uri="{FF2B5EF4-FFF2-40B4-BE49-F238E27FC236}">
                <a16:creationId xmlns:a16="http://schemas.microsoft.com/office/drawing/2014/main" id="{1169278F-D919-B741-8AD3-520AA47F1F9A}"/>
              </a:ext>
            </a:extLst>
          </p:cNvPr>
          <p:cNvSpPr/>
          <p:nvPr/>
        </p:nvSpPr>
        <p:spPr>
          <a:xfrm>
            <a:off x="343304" y="6511159"/>
            <a:ext cx="3781374" cy="2039533"/>
          </a:xfrm>
          <a:prstGeom prst="roundRect">
            <a:avLst>
              <a:gd name="adj" fmla="val 50000"/>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en-US" sz="4400" b="0" i="0" u="none" strike="noStrike" kern="0" cap="none" spc="0" normalizeH="0" baseline="0" noProof="0" dirty="0" err="1">
                <a:ln>
                  <a:noFill/>
                </a:ln>
                <a:solidFill>
                  <a:srgbClr val="FFFFFF"/>
                </a:solidFill>
                <a:effectLst/>
                <a:uLnTx/>
                <a:uFillTx/>
                <a:latin typeface="Helvetica Light"/>
                <a:ea typeface="+mn-ea"/>
                <a:cs typeface="+mn-cs"/>
                <a:sym typeface="Helvetica Light"/>
              </a:rPr>
              <a:t>Evaluation:Altmetrics</a:t>
            </a:r>
            <a:endParaRPr kumimoji="0" lang="en-US" sz="4400" b="0" i="0" u="none" strike="noStrike" kern="0" cap="none" spc="0" normalizeH="0" baseline="0" noProof="0" dirty="0">
              <a:ln>
                <a:noFill/>
              </a:ln>
              <a:solidFill>
                <a:srgbClr val="FFFFFF"/>
              </a:solidFill>
              <a:effectLst/>
              <a:uLnTx/>
              <a:uFillTx/>
              <a:latin typeface="Helvetica Light"/>
              <a:ea typeface="+mn-ea"/>
              <a:cs typeface="+mn-cs"/>
              <a:sym typeface="Helvetica Light"/>
            </a:endParaRPr>
          </a:p>
        </p:txBody>
      </p:sp>
      <p:sp>
        <p:nvSpPr>
          <p:cNvPr id="33" name="CasellaDiTesto 32">
            <a:extLst>
              <a:ext uri="{FF2B5EF4-FFF2-40B4-BE49-F238E27FC236}">
                <a16:creationId xmlns:a16="http://schemas.microsoft.com/office/drawing/2014/main" id="{864F8EBE-253D-2E4F-BA11-EABA16278997}"/>
              </a:ext>
            </a:extLst>
          </p:cNvPr>
          <p:cNvSpPr txBox="1"/>
          <p:nvPr/>
        </p:nvSpPr>
        <p:spPr>
          <a:xfrm>
            <a:off x="6373628" y="1194070"/>
            <a:ext cx="3508744" cy="1573508"/>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lvl="0" indent="0" algn="ctr" defTabSz="547687" rtl="0" eaLnBrk="1" fontAlgn="auto" latinLnBrk="0" hangingPunct="0">
              <a:lnSpc>
                <a:spcPct val="100000"/>
              </a:lnSpc>
              <a:spcBef>
                <a:spcPts val="0"/>
              </a:spcBef>
              <a:spcAft>
                <a:spcPts val="0"/>
              </a:spcAft>
              <a:buClrTx/>
              <a:buSzTx/>
              <a:buFontTx/>
              <a:buNone/>
              <a:tabLst/>
              <a:defRPr/>
            </a:pPr>
            <a:r>
              <a:rPr kumimoji="0" lang="it-IT" sz="4800" b="1" i="0" u="none" strike="noStrike" kern="0" cap="none" spc="0" normalizeH="0" baseline="0" noProof="0" dirty="0">
                <a:ln>
                  <a:noFill/>
                </a:ln>
                <a:solidFill>
                  <a:srgbClr val="FEFFFF"/>
                </a:solidFill>
                <a:effectLst/>
                <a:uLnTx/>
                <a:uFillTx/>
                <a:latin typeface="Helvetica Light"/>
                <a:ea typeface="+mn-ea"/>
                <a:cs typeface="+mn-cs"/>
                <a:sym typeface="Helvetica Light"/>
              </a:rPr>
              <a:t>Open Science</a:t>
            </a:r>
          </a:p>
        </p:txBody>
      </p:sp>
    </p:spTree>
    <p:extLst>
      <p:ext uri="{BB962C8B-B14F-4D97-AF65-F5344CB8AC3E}">
        <p14:creationId xmlns:p14="http://schemas.microsoft.com/office/powerpoint/2010/main" val="387897770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9141AA75-FFFA-334F-BC55-D6041E10A126}"/>
              </a:ext>
            </a:extLst>
          </p:cNvPr>
          <p:cNvSpPr>
            <a:spLocks noGrp="1"/>
          </p:cNvSpPr>
          <p:nvPr>
            <p:ph type="body" sz="quarter" idx="11"/>
          </p:nvPr>
        </p:nvSpPr>
        <p:spPr/>
        <p:txBody>
          <a:bodyPr>
            <a:normAutofit fontScale="92500" lnSpcReduction="10000"/>
          </a:bodyPr>
          <a:lstStyle/>
          <a:p>
            <a:r>
              <a:rPr lang="it-IT" b="0" dirty="0" err="1"/>
              <a:t>Mentimeter</a:t>
            </a:r>
            <a:r>
              <a:rPr lang="it-IT" b="0" dirty="0"/>
              <a:t> </a:t>
            </a:r>
            <a:r>
              <a:rPr lang="it-IT" b="0" dirty="0" err="1"/>
              <a:t>allows</a:t>
            </a:r>
            <a:r>
              <a:rPr lang="it-IT" b="0" dirty="0"/>
              <a:t> for a </a:t>
            </a:r>
            <a:r>
              <a:rPr lang="it-IT" b="0" dirty="0" err="1"/>
              <a:t>quick</a:t>
            </a:r>
            <a:r>
              <a:rPr lang="it-IT" b="0" dirty="0"/>
              <a:t> </a:t>
            </a:r>
            <a:r>
              <a:rPr lang="it-IT" dirty="0" err="1"/>
              <a:t>interaction</a:t>
            </a:r>
            <a:r>
              <a:rPr lang="it-IT" b="0" dirty="0"/>
              <a:t> with the audience.</a:t>
            </a:r>
          </a:p>
          <a:p>
            <a:r>
              <a:rPr lang="it-IT" b="0" dirty="0" err="1"/>
              <a:t>You</a:t>
            </a:r>
            <a:r>
              <a:rPr lang="it-IT" b="0" dirty="0"/>
              <a:t> </a:t>
            </a:r>
            <a:r>
              <a:rPr lang="it-IT" b="0" dirty="0" err="1"/>
              <a:t>will</a:t>
            </a:r>
            <a:r>
              <a:rPr lang="it-IT" b="0" dirty="0"/>
              <a:t> be </a:t>
            </a:r>
            <a:r>
              <a:rPr lang="it-IT" b="0" dirty="0" err="1"/>
              <a:t>able</a:t>
            </a:r>
            <a:r>
              <a:rPr lang="it-IT" b="0" dirty="0"/>
              <a:t> to </a:t>
            </a:r>
            <a:r>
              <a:rPr lang="it-IT" dirty="0"/>
              <a:t>post </a:t>
            </a:r>
            <a:r>
              <a:rPr lang="it-IT" dirty="0" err="1"/>
              <a:t>anonimous</a:t>
            </a:r>
            <a:r>
              <a:rPr lang="it-IT" dirty="0"/>
              <a:t> </a:t>
            </a:r>
            <a:r>
              <a:rPr lang="it-IT" dirty="0" err="1"/>
              <a:t>comments</a:t>
            </a:r>
            <a:endParaRPr lang="it-IT" dirty="0"/>
          </a:p>
          <a:p>
            <a:r>
              <a:rPr lang="it-IT" b="0" dirty="0" err="1"/>
              <a:t>You</a:t>
            </a:r>
            <a:r>
              <a:rPr lang="it-IT" b="0" dirty="0"/>
              <a:t> </a:t>
            </a:r>
            <a:r>
              <a:rPr lang="it-IT" b="0" dirty="0" err="1"/>
              <a:t>will</a:t>
            </a:r>
            <a:r>
              <a:rPr lang="it-IT" b="0" dirty="0"/>
              <a:t> be </a:t>
            </a:r>
            <a:r>
              <a:rPr lang="it-IT" b="0" dirty="0" err="1"/>
              <a:t>asked</a:t>
            </a:r>
            <a:r>
              <a:rPr lang="it-IT" b="0" dirty="0"/>
              <a:t> to </a:t>
            </a:r>
            <a:r>
              <a:rPr lang="it-IT" dirty="0" err="1"/>
              <a:t>answer</a:t>
            </a:r>
            <a:r>
              <a:rPr lang="it-IT" dirty="0"/>
              <a:t> </a:t>
            </a:r>
            <a:r>
              <a:rPr lang="it-IT" dirty="0" err="1"/>
              <a:t>questions</a:t>
            </a:r>
            <a:r>
              <a:rPr lang="it-IT" dirty="0"/>
              <a:t> </a:t>
            </a:r>
            <a:r>
              <a:rPr lang="it-IT" dirty="0" err="1"/>
              <a:t>anonimously</a:t>
            </a:r>
            <a:endParaRPr lang="it-IT" dirty="0"/>
          </a:p>
          <a:p>
            <a:r>
              <a:rPr lang="it-IT" b="0" dirty="0" err="1"/>
              <a:t>Results</a:t>
            </a:r>
            <a:r>
              <a:rPr lang="it-IT" b="0" dirty="0"/>
              <a:t> of the </a:t>
            </a:r>
            <a:r>
              <a:rPr lang="it-IT" b="0" dirty="0" err="1"/>
              <a:t>interactions</a:t>
            </a:r>
            <a:r>
              <a:rPr lang="it-IT" b="0" dirty="0"/>
              <a:t> </a:t>
            </a:r>
            <a:r>
              <a:rPr lang="it-IT" b="0" dirty="0" err="1"/>
              <a:t>will</a:t>
            </a:r>
            <a:r>
              <a:rPr lang="it-IT" b="0" dirty="0"/>
              <a:t> be </a:t>
            </a:r>
            <a:r>
              <a:rPr lang="it-IT" dirty="0" err="1"/>
              <a:t>available</a:t>
            </a:r>
            <a:r>
              <a:rPr lang="it-IT" dirty="0"/>
              <a:t> live</a:t>
            </a:r>
          </a:p>
          <a:p>
            <a:r>
              <a:rPr lang="it-IT" b="0" dirty="0" err="1"/>
              <a:t>You</a:t>
            </a:r>
            <a:r>
              <a:rPr lang="it-IT" b="0" dirty="0"/>
              <a:t> can </a:t>
            </a:r>
            <a:r>
              <a:rPr lang="it-IT" dirty="0" err="1"/>
              <a:t>access</a:t>
            </a:r>
            <a:r>
              <a:rPr lang="it-IT" b="0" dirty="0"/>
              <a:t> </a:t>
            </a:r>
            <a:r>
              <a:rPr lang="it-IT" b="0" dirty="0" err="1"/>
              <a:t>mentimeter</a:t>
            </a:r>
            <a:r>
              <a:rPr lang="it-IT" b="0" dirty="0"/>
              <a:t> from </a:t>
            </a:r>
            <a:r>
              <a:rPr lang="it-IT" b="0" dirty="0" err="1"/>
              <a:t>any</a:t>
            </a:r>
            <a:r>
              <a:rPr lang="it-IT" b="0" dirty="0"/>
              <a:t> </a:t>
            </a:r>
            <a:r>
              <a:rPr lang="it-IT" b="0" dirty="0" err="1"/>
              <a:t>device</a:t>
            </a:r>
            <a:r>
              <a:rPr lang="it-IT" b="0" dirty="0"/>
              <a:t> (mobile pc, </a:t>
            </a:r>
            <a:r>
              <a:rPr lang="it-IT" b="0" dirty="0" err="1"/>
              <a:t>tablet</a:t>
            </a:r>
            <a:r>
              <a:rPr lang="it-IT" b="0" dirty="0"/>
              <a:t>…)</a:t>
            </a:r>
          </a:p>
          <a:p>
            <a:pPr lvl="1"/>
            <a:r>
              <a:rPr lang="it-IT" dirty="0"/>
              <a:t>Go to </a:t>
            </a:r>
            <a:r>
              <a:rPr lang="it-IT" dirty="0">
                <a:hlinkClick r:id="rId2"/>
              </a:rPr>
              <a:t>www.menti.com</a:t>
            </a:r>
            <a:r>
              <a:rPr lang="it-IT" dirty="0"/>
              <a:t> and </a:t>
            </a:r>
            <a:r>
              <a:rPr lang="it-IT" dirty="0" err="1"/>
              <a:t>enter</a:t>
            </a:r>
            <a:r>
              <a:rPr lang="it-IT" dirty="0"/>
              <a:t> code: </a:t>
            </a:r>
            <a:r>
              <a:rPr lang="it-IT" b="1" dirty="0"/>
              <a:t>27 19 65 0 </a:t>
            </a:r>
            <a:r>
              <a:rPr lang="it-IT" dirty="0"/>
              <a:t> </a:t>
            </a:r>
          </a:p>
          <a:p>
            <a:pPr lvl="1"/>
            <a:r>
              <a:rPr lang="it-IT" b="0" dirty="0"/>
              <a:t>Click on the </a:t>
            </a:r>
            <a:r>
              <a:rPr lang="it-IT" b="0" dirty="0" err="1"/>
              <a:t>direct</a:t>
            </a:r>
            <a:r>
              <a:rPr lang="it-IT" b="0" dirty="0"/>
              <a:t> </a:t>
            </a:r>
            <a:r>
              <a:rPr lang="it-IT" dirty="0"/>
              <a:t>link: </a:t>
            </a:r>
            <a:r>
              <a:rPr lang="it-IT" dirty="0">
                <a:hlinkClick r:id="rId3"/>
              </a:rPr>
              <a:t>https://www.menti.com/61g31jveon</a:t>
            </a:r>
            <a:r>
              <a:rPr lang="it-IT" dirty="0"/>
              <a:t> </a:t>
            </a:r>
          </a:p>
          <a:p>
            <a:pPr lvl="1"/>
            <a:r>
              <a:rPr lang="it-IT" dirty="0" err="1"/>
              <a:t>Scan</a:t>
            </a:r>
            <a:r>
              <a:rPr lang="it-IT" dirty="0"/>
              <a:t> the QR code</a:t>
            </a:r>
            <a:endParaRPr lang="it-IT" b="0" dirty="0"/>
          </a:p>
        </p:txBody>
      </p:sp>
      <p:sp>
        <p:nvSpPr>
          <p:cNvPr id="3" name="Segnaposto testo 2">
            <a:extLst>
              <a:ext uri="{FF2B5EF4-FFF2-40B4-BE49-F238E27FC236}">
                <a16:creationId xmlns:a16="http://schemas.microsoft.com/office/drawing/2014/main" id="{671E8715-AF4A-8C41-868D-A9C63DB72327}"/>
              </a:ext>
            </a:extLst>
          </p:cNvPr>
          <p:cNvSpPr>
            <a:spLocks noGrp="1"/>
          </p:cNvSpPr>
          <p:nvPr>
            <p:ph type="body" sz="quarter" idx="21"/>
          </p:nvPr>
        </p:nvSpPr>
        <p:spPr/>
        <p:txBody>
          <a:bodyPr/>
          <a:lstStyle/>
          <a:p>
            <a:r>
              <a:rPr lang="it-IT" dirty="0" err="1"/>
              <a:t>Mentimeter</a:t>
            </a:r>
            <a:endParaRPr lang="it-IT" dirty="0"/>
          </a:p>
        </p:txBody>
      </p:sp>
    </p:spTree>
    <p:extLst>
      <p:ext uri="{BB962C8B-B14F-4D97-AF65-F5344CB8AC3E}">
        <p14:creationId xmlns:p14="http://schemas.microsoft.com/office/powerpoint/2010/main" val="2764284016"/>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8CE86A-7317-0549-B7E5-048FD69A487D}"/>
              </a:ext>
            </a:extLst>
          </p:cNvPr>
          <p:cNvSpPr>
            <a:spLocks noGrp="1"/>
          </p:cNvSpPr>
          <p:nvPr>
            <p:ph type="title"/>
          </p:nvPr>
        </p:nvSpPr>
        <p:spPr/>
        <p:txBody>
          <a:bodyPr/>
          <a:lstStyle/>
          <a:p>
            <a:r>
              <a:rPr lang="it-IT" dirty="0"/>
              <a:t>Open Access</a:t>
            </a:r>
          </a:p>
        </p:txBody>
      </p:sp>
      <p:sp>
        <p:nvSpPr>
          <p:cNvPr id="3" name="Segnaposto testo 2">
            <a:extLst>
              <a:ext uri="{FF2B5EF4-FFF2-40B4-BE49-F238E27FC236}">
                <a16:creationId xmlns:a16="http://schemas.microsoft.com/office/drawing/2014/main" id="{A41A14A7-6054-5148-BEAC-FD4FA9AA9D8E}"/>
              </a:ext>
            </a:extLst>
          </p:cNvPr>
          <p:cNvSpPr>
            <a:spLocks noGrp="1"/>
          </p:cNvSpPr>
          <p:nvPr>
            <p:ph type="body" sz="quarter" idx="12"/>
          </p:nvPr>
        </p:nvSpPr>
        <p:spPr/>
        <p:txBody>
          <a:bodyPr>
            <a:normAutofit fontScale="25000" lnSpcReduction="20000"/>
          </a:bodyPr>
          <a:lstStyle/>
          <a:p>
            <a:endParaRPr lang="it-IT" sz="28400" dirty="0"/>
          </a:p>
          <a:p>
            <a:endParaRPr lang="it-IT" sz="28400" dirty="0"/>
          </a:p>
          <a:p>
            <a:endParaRPr lang="it-IT" sz="28400" dirty="0"/>
          </a:p>
          <a:p>
            <a:endParaRPr lang="it-IT" sz="28400" dirty="0"/>
          </a:p>
          <a:p>
            <a:r>
              <a:rPr lang="it-IT" sz="28400" dirty="0"/>
              <a:t>The </a:t>
            </a:r>
            <a:r>
              <a:rPr lang="it-IT" sz="28400" dirty="0" err="1"/>
              <a:t>main</a:t>
            </a:r>
            <a:r>
              <a:rPr lang="it-IT" sz="28400" dirty="0"/>
              <a:t> pillar of </a:t>
            </a:r>
          </a:p>
          <a:p>
            <a:r>
              <a:rPr lang="it-IT" sz="28400" dirty="0"/>
              <a:t>Open Science </a:t>
            </a:r>
            <a:r>
              <a:rPr lang="it-IT" sz="28400" dirty="0" err="1"/>
              <a:t>is</a:t>
            </a:r>
            <a:r>
              <a:rPr lang="it-IT" sz="28400" dirty="0"/>
              <a:t> </a:t>
            </a:r>
            <a:br>
              <a:rPr lang="it-IT" dirty="0"/>
            </a:br>
            <a:br>
              <a:rPr lang="it-IT" dirty="0"/>
            </a:br>
            <a:endParaRPr lang="it-IT" dirty="0"/>
          </a:p>
        </p:txBody>
      </p:sp>
      <p:sp>
        <p:nvSpPr>
          <p:cNvPr id="4" name="Segnaposto testo 3">
            <a:extLst>
              <a:ext uri="{FF2B5EF4-FFF2-40B4-BE49-F238E27FC236}">
                <a16:creationId xmlns:a16="http://schemas.microsoft.com/office/drawing/2014/main" id="{F6D0D3D6-5170-9D40-A5DD-12DE626A6E87}"/>
              </a:ext>
            </a:extLst>
          </p:cNvPr>
          <p:cNvSpPr>
            <a:spLocks noGrp="1"/>
          </p:cNvSpPr>
          <p:nvPr>
            <p:ph type="body" sz="quarter" idx="13"/>
          </p:nvPr>
        </p:nvSpPr>
        <p:spPr>
          <a:xfrm>
            <a:off x="1719290" y="5652127"/>
            <a:ext cx="12889433" cy="2309459"/>
          </a:xfrm>
        </p:spPr>
        <p:txBody>
          <a:bodyPr>
            <a:normAutofit fontScale="25000" lnSpcReduction="20000"/>
          </a:bodyPr>
          <a:lstStyle/>
          <a:p>
            <a:r>
              <a:rPr lang="it-IT" sz="28400" dirty="0"/>
              <a:t>to </a:t>
            </a:r>
            <a:r>
              <a:rPr lang="it-IT" sz="28400" dirty="0" err="1"/>
              <a:t>publications</a:t>
            </a:r>
            <a:r>
              <a:rPr lang="it-IT" sz="28400" dirty="0"/>
              <a:t> </a:t>
            </a:r>
          </a:p>
          <a:p>
            <a:r>
              <a:rPr lang="it-IT" sz="28400" dirty="0"/>
              <a:t>and </a:t>
            </a:r>
            <a:r>
              <a:rPr lang="it-IT" sz="28400" dirty="0" err="1"/>
              <a:t>research</a:t>
            </a:r>
            <a:r>
              <a:rPr lang="it-IT" sz="28400" dirty="0"/>
              <a:t> data</a:t>
            </a:r>
          </a:p>
          <a:p>
            <a:endParaRPr lang="it-IT" sz="17800" dirty="0"/>
          </a:p>
          <a:p>
            <a:br>
              <a:rPr lang="it-IT" sz="17800" dirty="0"/>
            </a:br>
            <a:br>
              <a:rPr lang="it-IT" dirty="0"/>
            </a:br>
            <a:endParaRPr lang="it-IT" dirty="0"/>
          </a:p>
        </p:txBody>
      </p:sp>
    </p:spTree>
    <p:extLst>
      <p:ext uri="{BB962C8B-B14F-4D97-AF65-F5344CB8AC3E}">
        <p14:creationId xmlns:p14="http://schemas.microsoft.com/office/powerpoint/2010/main" val="225627555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E8023237-E912-C543-AC42-58D18B18114C}"/>
              </a:ext>
            </a:extLst>
          </p:cNvPr>
          <p:cNvSpPr>
            <a:spLocks noGrp="1"/>
          </p:cNvSpPr>
          <p:nvPr>
            <p:ph type="body" sz="quarter" idx="10"/>
          </p:nvPr>
        </p:nvSpPr>
        <p:spPr>
          <a:xfrm>
            <a:off x="508000" y="372533"/>
            <a:ext cx="14986000" cy="7653866"/>
          </a:xfrm>
        </p:spPr>
        <p:txBody>
          <a:bodyPr>
            <a:normAutofit fontScale="92500"/>
          </a:bodyPr>
          <a:lstStyle/>
          <a:p>
            <a:pPr marL="228600" fontAlgn="base">
              <a:lnSpc>
                <a:spcPct val="120000"/>
              </a:lnSpc>
            </a:pPr>
            <a:r>
              <a:rPr lang="it-IT" sz="11500" b="1" dirty="0"/>
              <a:t>Open Access</a:t>
            </a:r>
          </a:p>
          <a:p>
            <a:pPr marL="228600" fontAlgn="base">
              <a:lnSpc>
                <a:spcPct val="120000"/>
              </a:lnSpc>
            </a:pPr>
            <a:r>
              <a:rPr lang="it-IT" dirty="0"/>
              <a:t>Open Access </a:t>
            </a:r>
            <a:r>
              <a:rPr lang="it-IT" dirty="0" err="1"/>
              <a:t>is</a:t>
            </a:r>
            <a:r>
              <a:rPr lang="it-IT" dirty="0"/>
              <a:t> «free and </a:t>
            </a:r>
            <a:r>
              <a:rPr lang="it-IT" dirty="0" err="1"/>
              <a:t>unrestricted</a:t>
            </a:r>
            <a:r>
              <a:rPr lang="it-IT" dirty="0"/>
              <a:t> online </a:t>
            </a:r>
            <a:r>
              <a:rPr lang="it-IT" dirty="0" err="1"/>
              <a:t>access</a:t>
            </a:r>
            <a:r>
              <a:rPr lang="it-IT" dirty="0"/>
              <a:t> to </a:t>
            </a:r>
            <a:r>
              <a:rPr lang="it-IT" dirty="0" err="1"/>
              <a:t>research</a:t>
            </a:r>
            <a:r>
              <a:rPr lang="it-IT" dirty="0"/>
              <a:t> </a:t>
            </a:r>
            <a:r>
              <a:rPr lang="it-IT" dirty="0" err="1"/>
              <a:t>outputs</a:t>
            </a:r>
            <a:r>
              <a:rPr lang="it-IT" dirty="0"/>
              <a:t> (</a:t>
            </a:r>
            <a:r>
              <a:rPr lang="it-IT" dirty="0" err="1"/>
              <a:t>texts</a:t>
            </a:r>
            <a:r>
              <a:rPr lang="it-IT" dirty="0"/>
              <a:t> and data)»</a:t>
            </a:r>
            <a:endParaRPr lang="it-IT" sz="9600" dirty="0"/>
          </a:p>
        </p:txBody>
      </p:sp>
      <p:pic>
        <p:nvPicPr>
          <p:cNvPr id="3" name="Picture 2">
            <a:extLst>
              <a:ext uri="{FF2B5EF4-FFF2-40B4-BE49-F238E27FC236}">
                <a16:creationId xmlns:a16="http://schemas.microsoft.com/office/drawing/2014/main" id="{1BE8ABA8-5A5E-084B-B1FB-0685091DA5E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3761155" y="269344"/>
            <a:ext cx="1732845" cy="2707570"/>
          </a:xfrm>
          <a:prstGeom prst="rect">
            <a:avLst/>
          </a:prstGeom>
        </p:spPr>
      </p:pic>
    </p:spTree>
    <p:extLst>
      <p:ext uri="{BB962C8B-B14F-4D97-AF65-F5344CB8AC3E}">
        <p14:creationId xmlns:p14="http://schemas.microsoft.com/office/powerpoint/2010/main" val="2904315517"/>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8D27900-0B19-A041-B6B9-6FF12A13756D}"/>
              </a:ext>
            </a:extLst>
          </p:cNvPr>
          <p:cNvSpPr>
            <a:spLocks noGrp="1"/>
          </p:cNvSpPr>
          <p:nvPr>
            <p:ph type="body" sz="quarter" idx="4294967295"/>
          </p:nvPr>
        </p:nvSpPr>
        <p:spPr>
          <a:xfrm>
            <a:off x="3613178" y="1299882"/>
            <a:ext cx="8636000" cy="6544235"/>
          </a:xfrm>
        </p:spPr>
        <p:txBody>
          <a:bodyPr>
            <a:normAutofit lnSpcReduction="10000"/>
          </a:bodyPr>
          <a:lstStyle/>
          <a:p>
            <a:pPr marL="0" indent="0" algn="ctr">
              <a:buNone/>
            </a:pPr>
            <a:r>
              <a:rPr lang="it-IT" sz="8800" b="1" dirty="0" err="1">
                <a:solidFill>
                  <a:srgbClr val="FF0000"/>
                </a:solidFill>
              </a:rPr>
              <a:t>Beware</a:t>
            </a:r>
            <a:r>
              <a:rPr lang="it-IT" sz="8800" dirty="0"/>
              <a:t>!</a:t>
            </a:r>
          </a:p>
          <a:p>
            <a:pPr marL="0" indent="0" algn="ctr">
              <a:buNone/>
            </a:pPr>
            <a:r>
              <a:rPr lang="it-IT" sz="8000" dirty="0"/>
              <a:t>Open Access </a:t>
            </a:r>
            <a:r>
              <a:rPr lang="it-IT" sz="8000" b="1" dirty="0" err="1">
                <a:solidFill>
                  <a:srgbClr val="FF0000"/>
                </a:solidFill>
              </a:rPr>
              <a:t>doesn’t</a:t>
            </a:r>
            <a:r>
              <a:rPr lang="it-IT" sz="8000" dirty="0"/>
              <a:t> </a:t>
            </a:r>
            <a:r>
              <a:rPr lang="it-IT" sz="8000" dirty="0" err="1"/>
              <a:t>mean</a:t>
            </a:r>
            <a:r>
              <a:rPr lang="it-IT" sz="8000" dirty="0"/>
              <a:t> </a:t>
            </a:r>
            <a:r>
              <a:rPr lang="it-IT" sz="8000" dirty="0" err="1"/>
              <a:t>paying</a:t>
            </a:r>
            <a:r>
              <a:rPr lang="it-IT" sz="8000" dirty="0"/>
              <a:t> for </a:t>
            </a:r>
            <a:r>
              <a:rPr lang="it-IT" sz="8000" dirty="0" err="1"/>
              <a:t>publishing</a:t>
            </a:r>
            <a:r>
              <a:rPr lang="it-IT" sz="8000" dirty="0"/>
              <a:t>!</a:t>
            </a:r>
          </a:p>
        </p:txBody>
      </p:sp>
    </p:spTree>
    <p:extLst>
      <p:ext uri="{BB962C8B-B14F-4D97-AF65-F5344CB8AC3E}">
        <p14:creationId xmlns:p14="http://schemas.microsoft.com/office/powerpoint/2010/main" val="3204647152"/>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02A751A-A40A-D046-8C04-549F69013E6E}"/>
              </a:ext>
            </a:extLst>
          </p:cNvPr>
          <p:cNvSpPr>
            <a:spLocks noGrp="1"/>
          </p:cNvSpPr>
          <p:nvPr>
            <p:ph type="body" sz="quarter" idx="10"/>
          </p:nvPr>
        </p:nvSpPr>
        <p:spPr>
          <a:xfrm>
            <a:off x="3809999" y="1422985"/>
            <a:ext cx="8636001" cy="7058863"/>
          </a:xfrm>
        </p:spPr>
        <p:txBody>
          <a:bodyPr>
            <a:normAutofit/>
          </a:bodyPr>
          <a:lstStyle/>
          <a:p>
            <a:r>
              <a:rPr lang="it-IT" dirty="0"/>
              <a:t>How do </a:t>
            </a:r>
            <a:r>
              <a:rPr lang="it-IT" dirty="0" err="1"/>
              <a:t>you</a:t>
            </a:r>
            <a:r>
              <a:rPr lang="it-IT" dirty="0"/>
              <a:t> </a:t>
            </a:r>
            <a:r>
              <a:rPr lang="it-IT" dirty="0" err="1"/>
              <a:t>give</a:t>
            </a:r>
            <a:r>
              <a:rPr lang="it-IT" dirty="0"/>
              <a:t> </a:t>
            </a:r>
            <a:r>
              <a:rPr lang="it-IT" dirty="0" err="1"/>
              <a:t>access</a:t>
            </a:r>
            <a:r>
              <a:rPr lang="it-IT" dirty="0"/>
              <a:t> to </a:t>
            </a:r>
            <a:r>
              <a:rPr lang="it-IT" dirty="0" err="1"/>
              <a:t>your</a:t>
            </a:r>
            <a:r>
              <a:rPr lang="it-IT" dirty="0"/>
              <a:t> production? </a:t>
            </a:r>
          </a:p>
          <a:p>
            <a:r>
              <a:rPr lang="it-IT" dirty="0" err="1"/>
              <a:t>Through</a:t>
            </a:r>
            <a:r>
              <a:rPr lang="it-IT" dirty="0"/>
              <a:t> a </a:t>
            </a:r>
            <a:r>
              <a:rPr lang="it-IT" dirty="0" err="1">
                <a:solidFill>
                  <a:srgbClr val="FF0000"/>
                </a:solidFill>
              </a:rPr>
              <a:t>Repository</a:t>
            </a:r>
            <a:endParaRPr lang="it-IT" dirty="0">
              <a:solidFill>
                <a:srgbClr val="FF0000"/>
              </a:solidFill>
            </a:endParaRPr>
          </a:p>
        </p:txBody>
      </p:sp>
    </p:spTree>
    <p:extLst>
      <p:ext uri="{BB962C8B-B14F-4D97-AF65-F5344CB8AC3E}">
        <p14:creationId xmlns:p14="http://schemas.microsoft.com/office/powerpoint/2010/main" val="3091733570"/>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8C8CA43D-3D3A-044F-8DA5-ABD31098403D}"/>
              </a:ext>
            </a:extLst>
          </p:cNvPr>
          <p:cNvSpPr>
            <a:spLocks noGrp="1"/>
          </p:cNvSpPr>
          <p:nvPr>
            <p:ph type="body" sz="quarter" idx="25"/>
          </p:nvPr>
        </p:nvSpPr>
        <p:spPr>
          <a:xfrm>
            <a:off x="711198" y="1645032"/>
            <a:ext cx="10464801" cy="3553501"/>
          </a:xfrm>
        </p:spPr>
        <p:txBody>
          <a:bodyPr>
            <a:normAutofit/>
          </a:bodyPr>
          <a:lstStyle/>
          <a:p>
            <a:r>
              <a:rPr lang="fr-LU" sz="4000" dirty="0">
                <a:solidFill>
                  <a:schemeClr val="accent2">
                    <a:lumMod val="75000"/>
                  </a:schemeClr>
                </a:solidFill>
              </a:rPr>
              <a:t>A </a:t>
            </a:r>
            <a:r>
              <a:rPr lang="fr-LU" sz="4000" dirty="0" err="1">
                <a:solidFill>
                  <a:schemeClr val="accent2">
                    <a:lumMod val="75000"/>
                  </a:schemeClr>
                </a:solidFill>
              </a:rPr>
              <a:t>repository</a:t>
            </a:r>
            <a:r>
              <a:rPr lang="fr-LU" sz="4000" dirty="0">
                <a:solidFill>
                  <a:schemeClr val="accent2">
                    <a:lumMod val="75000"/>
                  </a:schemeClr>
                </a:solidFill>
              </a:rPr>
              <a:t> stores Open Access digital </a:t>
            </a:r>
            <a:r>
              <a:rPr lang="fr-LU" sz="4000" dirty="0" err="1">
                <a:solidFill>
                  <a:schemeClr val="accent2">
                    <a:lumMod val="75000"/>
                  </a:schemeClr>
                </a:solidFill>
              </a:rPr>
              <a:t>objects</a:t>
            </a:r>
            <a:r>
              <a:rPr lang="fr-LU" sz="4000" dirty="0">
                <a:solidFill>
                  <a:schemeClr val="accent2">
                    <a:lumMod val="75000"/>
                  </a:schemeClr>
                </a:solidFill>
              </a:rPr>
              <a:t> and </a:t>
            </a:r>
            <a:r>
              <a:rPr lang="fr-LU" sz="4000" dirty="0" err="1">
                <a:solidFill>
                  <a:schemeClr val="accent2">
                    <a:lumMod val="75000"/>
                  </a:schemeClr>
                </a:solidFill>
              </a:rPr>
              <a:t>makes</a:t>
            </a:r>
            <a:r>
              <a:rPr lang="fr-LU" sz="4000" dirty="0">
                <a:solidFill>
                  <a:schemeClr val="accent2">
                    <a:lumMod val="75000"/>
                  </a:schemeClr>
                </a:solidFill>
              </a:rPr>
              <a:t> </a:t>
            </a:r>
            <a:r>
              <a:rPr lang="fr-LU" sz="4000" dirty="0" err="1">
                <a:solidFill>
                  <a:schemeClr val="accent2">
                    <a:lumMod val="75000"/>
                  </a:schemeClr>
                </a:solidFill>
              </a:rPr>
              <a:t>them</a:t>
            </a:r>
            <a:r>
              <a:rPr lang="fr-LU" sz="4000" dirty="0">
                <a:solidFill>
                  <a:schemeClr val="accent2">
                    <a:lumMod val="75000"/>
                  </a:schemeClr>
                </a:solidFill>
              </a:rPr>
              <a:t> </a:t>
            </a:r>
            <a:r>
              <a:rPr lang="fr-LU" sz="4000" dirty="0" err="1">
                <a:solidFill>
                  <a:schemeClr val="accent2">
                    <a:lumMod val="75000"/>
                  </a:schemeClr>
                </a:solidFill>
              </a:rPr>
              <a:t>available</a:t>
            </a:r>
            <a:r>
              <a:rPr lang="fr-LU" sz="4000" dirty="0">
                <a:solidFill>
                  <a:schemeClr val="accent2">
                    <a:lumMod val="75000"/>
                  </a:schemeClr>
                </a:solidFill>
              </a:rPr>
              <a:t> and </a:t>
            </a:r>
            <a:r>
              <a:rPr lang="fr-LU" sz="4000" dirty="0" err="1">
                <a:solidFill>
                  <a:schemeClr val="accent2">
                    <a:lumMod val="75000"/>
                  </a:schemeClr>
                </a:solidFill>
              </a:rPr>
              <a:t>downloadable</a:t>
            </a:r>
            <a:r>
              <a:rPr lang="fr-LU" sz="4000" dirty="0">
                <a:solidFill>
                  <a:schemeClr val="accent2">
                    <a:lumMod val="75000"/>
                  </a:schemeClr>
                </a:solidFill>
              </a:rPr>
              <a:t>. </a:t>
            </a:r>
            <a:r>
              <a:rPr lang="fr-LU" sz="4000" dirty="0" err="1">
                <a:solidFill>
                  <a:schemeClr val="accent2">
                    <a:lumMod val="75000"/>
                  </a:schemeClr>
                </a:solidFill>
              </a:rPr>
              <a:t>It’s</a:t>
            </a:r>
            <a:r>
              <a:rPr lang="fr-LU" sz="4000" dirty="0">
                <a:solidFill>
                  <a:schemeClr val="accent2">
                    <a:lumMod val="75000"/>
                  </a:schemeClr>
                </a:solidFill>
              </a:rPr>
              <a:t> accessible </a:t>
            </a:r>
            <a:r>
              <a:rPr lang="it-IT" sz="4000" dirty="0">
                <a:solidFill>
                  <a:schemeClr val="accent2">
                    <a:lumMod val="75000"/>
                  </a:schemeClr>
                </a:solidFill>
              </a:rPr>
              <a:t>and </a:t>
            </a:r>
            <a:r>
              <a:rPr lang="it-IT" sz="4000" dirty="0" err="1">
                <a:solidFill>
                  <a:schemeClr val="accent2">
                    <a:lumMod val="75000"/>
                  </a:schemeClr>
                </a:solidFill>
              </a:rPr>
              <a:t>interoperable</a:t>
            </a:r>
            <a:r>
              <a:rPr lang="it-IT" sz="4000" dirty="0">
                <a:solidFill>
                  <a:schemeClr val="accent2">
                    <a:lumMod val="75000"/>
                  </a:schemeClr>
                </a:solidFill>
              </a:rPr>
              <a:t> </a:t>
            </a:r>
            <a:r>
              <a:rPr lang="it-IT" sz="4000" dirty="0" err="1">
                <a:solidFill>
                  <a:schemeClr val="accent2">
                    <a:lumMod val="75000"/>
                  </a:schemeClr>
                </a:solidFill>
              </a:rPr>
              <a:t>through</a:t>
            </a:r>
            <a:r>
              <a:rPr lang="it-IT" sz="4000" dirty="0">
                <a:solidFill>
                  <a:schemeClr val="accent2">
                    <a:lumMod val="75000"/>
                  </a:schemeClr>
                </a:solidFill>
              </a:rPr>
              <a:t> a OAI-PMH </a:t>
            </a:r>
            <a:r>
              <a:rPr lang="it-IT" sz="4000" dirty="0" err="1">
                <a:solidFill>
                  <a:schemeClr val="accent2">
                    <a:lumMod val="75000"/>
                  </a:schemeClr>
                </a:solidFill>
              </a:rPr>
              <a:t>protocol</a:t>
            </a:r>
            <a:r>
              <a:rPr lang="it-IT" sz="4000" dirty="0">
                <a:solidFill>
                  <a:schemeClr val="accent2">
                    <a:lumMod val="75000"/>
                  </a:schemeClr>
                </a:solidFill>
              </a:rPr>
              <a:t> </a:t>
            </a:r>
            <a:r>
              <a:rPr lang="fr-LU" sz="4000" dirty="0">
                <a:solidFill>
                  <a:schemeClr val="accent2">
                    <a:lumMod val="75000"/>
                  </a:schemeClr>
                </a:solidFill>
              </a:rPr>
              <a:t>and </a:t>
            </a:r>
            <a:r>
              <a:rPr lang="fr-LU" sz="4000" dirty="0" err="1">
                <a:solidFill>
                  <a:schemeClr val="accent2">
                    <a:lumMod val="75000"/>
                  </a:schemeClr>
                </a:solidFill>
              </a:rPr>
              <a:t>it</a:t>
            </a:r>
            <a:r>
              <a:rPr lang="fr-LU" sz="4000" dirty="0">
                <a:solidFill>
                  <a:schemeClr val="accent2">
                    <a:lumMod val="75000"/>
                  </a:schemeClr>
                </a:solidFill>
              </a:rPr>
              <a:t> </a:t>
            </a:r>
            <a:r>
              <a:rPr lang="fr-LU" sz="4000" dirty="0" err="1">
                <a:solidFill>
                  <a:schemeClr val="accent2">
                    <a:lumMod val="75000"/>
                  </a:schemeClr>
                </a:solidFill>
              </a:rPr>
              <a:t>deploys</a:t>
            </a:r>
            <a:r>
              <a:rPr lang="fr-LU" sz="4000" dirty="0">
                <a:solidFill>
                  <a:schemeClr val="accent2">
                    <a:lumMod val="75000"/>
                  </a:schemeClr>
                </a:solidFill>
              </a:rPr>
              <a:t> a </a:t>
            </a:r>
            <a:r>
              <a:rPr lang="fr-LU" sz="4000" b="1" dirty="0">
                <a:solidFill>
                  <a:schemeClr val="accent2">
                    <a:lumMod val="75000"/>
                  </a:schemeClr>
                </a:solidFill>
              </a:rPr>
              <a:t>long-</a:t>
            </a:r>
            <a:r>
              <a:rPr lang="fr-LU" sz="4000" b="1" dirty="0" err="1">
                <a:solidFill>
                  <a:schemeClr val="accent2">
                    <a:lumMod val="75000"/>
                  </a:schemeClr>
                </a:solidFill>
              </a:rPr>
              <a:t>term</a:t>
            </a:r>
            <a:r>
              <a:rPr lang="fr-LU" sz="4000" b="1" dirty="0">
                <a:solidFill>
                  <a:schemeClr val="accent2">
                    <a:lumMod val="75000"/>
                  </a:schemeClr>
                </a:solidFill>
              </a:rPr>
              <a:t> </a:t>
            </a:r>
            <a:r>
              <a:rPr lang="fr-LU" sz="4000" b="1" dirty="0" err="1">
                <a:solidFill>
                  <a:schemeClr val="accent2">
                    <a:lumMod val="75000"/>
                  </a:schemeClr>
                </a:solidFill>
              </a:rPr>
              <a:t>archiving</a:t>
            </a:r>
            <a:r>
              <a:rPr lang="fr-LU" sz="4000" b="1" dirty="0">
                <a:solidFill>
                  <a:schemeClr val="accent2">
                    <a:lumMod val="75000"/>
                  </a:schemeClr>
                </a:solidFill>
              </a:rPr>
              <a:t> </a:t>
            </a:r>
            <a:r>
              <a:rPr lang="fr-LU" sz="4000" b="1" dirty="0" err="1">
                <a:solidFill>
                  <a:schemeClr val="accent2">
                    <a:lumMod val="75000"/>
                  </a:schemeClr>
                </a:solidFill>
              </a:rPr>
              <a:t>policy</a:t>
            </a:r>
            <a:endParaRPr lang="fr-LU" sz="4000" b="1" dirty="0">
              <a:solidFill>
                <a:schemeClr val="accent2">
                  <a:lumMod val="75000"/>
                </a:schemeClr>
              </a:solidFill>
            </a:endParaRPr>
          </a:p>
        </p:txBody>
      </p:sp>
      <p:sp>
        <p:nvSpPr>
          <p:cNvPr id="6" name="Segnaposto testo 2">
            <a:extLst>
              <a:ext uri="{FF2B5EF4-FFF2-40B4-BE49-F238E27FC236}">
                <a16:creationId xmlns:a16="http://schemas.microsoft.com/office/drawing/2014/main" id="{E9EC5C44-9529-7744-93A2-2CEFE14EF976}"/>
              </a:ext>
            </a:extLst>
          </p:cNvPr>
          <p:cNvSpPr txBox="1">
            <a:spLocks/>
          </p:cNvSpPr>
          <p:nvPr/>
        </p:nvSpPr>
        <p:spPr>
          <a:xfrm>
            <a:off x="711200" y="338668"/>
            <a:ext cx="13530416" cy="1145358"/>
          </a:xfrm>
          <a:prstGeom prst="rect">
            <a:avLst/>
          </a:prstGeom>
        </p:spPr>
        <p:txBody>
          <a:bodyPr/>
          <a:lstStyle>
            <a:lvl1pPr marL="395101" marR="0" indent="-395101" algn="l" defTabSz="547673" rtl="0" eaLnBrk="1" latinLnBrk="0" hangingPunct="1">
              <a:lnSpc>
                <a:spcPct val="100000"/>
              </a:lnSpc>
              <a:spcBef>
                <a:spcPts val="3900"/>
              </a:spcBef>
              <a:spcAft>
                <a:spcPts val="0"/>
              </a:spcAft>
              <a:buClrTx/>
              <a:buSzPct val="75000"/>
              <a:buFontTx/>
              <a:buBlip>
                <a:blip r:embed="rId2"/>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3"/>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4"/>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lgn="ctr">
              <a:buNone/>
            </a:pPr>
            <a:r>
              <a:rPr lang="it-IT" sz="6000" b="1" spc="-151" dirty="0">
                <a:solidFill>
                  <a:schemeClr val="accent1"/>
                </a:solidFill>
              </a:rPr>
              <a:t>Open Access </a:t>
            </a:r>
            <a:r>
              <a:rPr lang="it-IT" sz="6000" b="1" spc="-151" dirty="0" err="1">
                <a:solidFill>
                  <a:schemeClr val="accent1"/>
                </a:solidFill>
              </a:rPr>
              <a:t>Repository</a:t>
            </a:r>
            <a:r>
              <a:rPr lang="it-IT" sz="6000" b="1" spc="-151" dirty="0">
                <a:solidFill>
                  <a:schemeClr val="accent1"/>
                </a:solidFill>
              </a:rPr>
              <a:t> </a:t>
            </a:r>
          </a:p>
        </p:txBody>
      </p:sp>
      <p:sp>
        <p:nvSpPr>
          <p:cNvPr id="7" name="Segnaposto testo 1">
            <a:extLst>
              <a:ext uri="{FF2B5EF4-FFF2-40B4-BE49-F238E27FC236}">
                <a16:creationId xmlns:a16="http://schemas.microsoft.com/office/drawing/2014/main" id="{A8EE361A-D6D2-9742-9384-39A154C94046}"/>
              </a:ext>
            </a:extLst>
          </p:cNvPr>
          <p:cNvSpPr txBox="1">
            <a:spLocks/>
          </p:cNvSpPr>
          <p:nvPr/>
        </p:nvSpPr>
        <p:spPr>
          <a:xfrm>
            <a:off x="711199" y="4999145"/>
            <a:ext cx="9922934" cy="3087974"/>
          </a:xfrm>
          <a:prstGeom prst="rect">
            <a:avLst/>
          </a:prstGeom>
        </p:spPr>
        <p:txBody>
          <a:bodyPr vert="horz" lIns="0" tIns="180000" rIns="0" bIns="180000" numCol="1" spcCol="720000" rtlCol="0" anchor="t" anchorCtr="0">
            <a:noAutofit/>
          </a:bodyPr>
          <a:lstStyle>
            <a:lvl1pPr marL="0" marR="0" indent="0" algn="l" defTabSz="547673" rtl="0" eaLnBrk="1" latinLnBrk="0" hangingPunct="1">
              <a:lnSpc>
                <a:spcPct val="100000"/>
              </a:lnSpc>
              <a:spcBef>
                <a:spcPts val="3900"/>
              </a:spcBef>
              <a:spcAft>
                <a:spcPts val="0"/>
              </a:spcAft>
              <a:buClrTx/>
              <a:buSzPct val="75000"/>
              <a:buFontTx/>
              <a:buNone/>
              <a:tabLst/>
              <a:defRPr sz="3200" b="0" i="0" u="none" strike="noStrike" cap="none" spc="-150" baseline="0">
                <a:ln>
                  <a:noFill/>
                </a:ln>
                <a:solidFill>
                  <a:schemeClr val="bg2">
                    <a:lumMod val="25000"/>
                  </a:schemeClr>
                </a:solidFill>
                <a:uFillTx/>
                <a:latin typeface="Helvetica" charset="0"/>
                <a:ea typeface="Helvetica" charset="0"/>
                <a:cs typeface="Helvetica" charset="0"/>
                <a:sym typeface="Helvetica Light"/>
              </a:defRPr>
            </a:lvl1pPr>
            <a:lvl2pPr marL="444489"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2pPr>
            <a:lvl3pPr marL="888978"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3pPr>
            <a:lvl4pPr marL="1333467"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4pPr>
            <a:lvl5pPr marL="1777956" marR="0" indent="0" algn="l" defTabSz="547673" rtl="0" eaLnBrk="1" latinLnBrk="0" hangingPunct="1">
              <a:lnSpc>
                <a:spcPct val="100000"/>
              </a:lnSpc>
              <a:spcBef>
                <a:spcPts val="3900"/>
              </a:spcBef>
              <a:spcAft>
                <a:spcPts val="0"/>
              </a:spcAft>
              <a:buClrTx/>
              <a:buSzPct val="75000"/>
              <a:buFontTx/>
              <a:buNone/>
              <a:tabLst/>
              <a:defRPr sz="2400" b="0" i="0" u="none" strike="noStrike" cap="none" spc="0" baseline="0">
                <a:ln>
                  <a:noFill/>
                </a:ln>
                <a:solidFill>
                  <a:srgbClr val="000000"/>
                </a:solidFill>
                <a:uFillTx/>
                <a:latin typeface="Open Sans" charset="0"/>
                <a:ea typeface="Open Sans" charset="0"/>
                <a:cs typeface="Open Sans"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r>
              <a:rPr lang="fr-LU" sz="4400" b="1" spc="-451" dirty="0">
                <a:solidFill>
                  <a:srgbClr val="2D3293"/>
                </a:solidFill>
                <a:latin typeface="Open Sans Semibold" charset="0"/>
              </a:rPr>
              <a:t>How to chose </a:t>
            </a:r>
            <a:r>
              <a:rPr lang="fr-LU" sz="4400" b="1" spc="-451" dirty="0" err="1">
                <a:solidFill>
                  <a:srgbClr val="2D3293"/>
                </a:solidFill>
                <a:latin typeface="Open Sans Semibold" charset="0"/>
              </a:rPr>
              <a:t>your</a:t>
            </a:r>
            <a:r>
              <a:rPr lang="fr-LU" sz="4400" b="1" spc="-451" dirty="0">
                <a:solidFill>
                  <a:srgbClr val="2D3293"/>
                </a:solidFill>
                <a:latin typeface="Open Sans Semibold" charset="0"/>
              </a:rPr>
              <a:t> </a:t>
            </a:r>
            <a:r>
              <a:rPr lang="fr-LU" sz="4400" b="1" spc="-451" dirty="0" err="1">
                <a:solidFill>
                  <a:srgbClr val="2D3293"/>
                </a:solidFill>
                <a:latin typeface="Open Sans Semibold" charset="0"/>
              </a:rPr>
              <a:t>repository</a:t>
            </a:r>
            <a:endParaRPr lang="fr-LU" sz="4400" b="1" spc="-451" dirty="0">
              <a:solidFill>
                <a:srgbClr val="2D3293"/>
              </a:solidFill>
              <a:latin typeface="Open Sans Semibold" charset="0"/>
            </a:endParaRPr>
          </a:p>
          <a:p>
            <a:pPr>
              <a:spcBef>
                <a:spcPts val="0"/>
              </a:spcBef>
            </a:pPr>
            <a:r>
              <a:rPr lang="fr-LU" b="1" dirty="0" err="1">
                <a:solidFill>
                  <a:schemeClr val="accent2">
                    <a:lumMod val="75000"/>
                  </a:schemeClr>
                </a:solidFill>
              </a:rPr>
              <a:t>Literature</a:t>
            </a:r>
            <a:r>
              <a:rPr lang="fr-LU" b="1" dirty="0">
                <a:solidFill>
                  <a:schemeClr val="accent2">
                    <a:lumMod val="75000"/>
                  </a:schemeClr>
                </a:solidFill>
              </a:rPr>
              <a:t> </a:t>
            </a:r>
            <a:r>
              <a:rPr lang="fr-LU" dirty="0" err="1">
                <a:solidFill>
                  <a:schemeClr val="accent2">
                    <a:lumMod val="75000"/>
                  </a:schemeClr>
                </a:solidFill>
              </a:rPr>
              <a:t>repository</a:t>
            </a:r>
            <a:r>
              <a:rPr lang="fr-LU" dirty="0">
                <a:solidFill>
                  <a:schemeClr val="accent2">
                    <a:lumMod val="75000"/>
                  </a:schemeClr>
                </a:solidFill>
              </a:rPr>
              <a:t>: Open Access </a:t>
            </a:r>
            <a:r>
              <a:rPr lang="fr-LU" dirty="0" err="1">
                <a:solidFill>
                  <a:schemeClr val="accent2">
                    <a:lumMod val="75000"/>
                  </a:schemeClr>
                </a:solidFill>
              </a:rPr>
              <a:t>Repository</a:t>
            </a:r>
            <a:r>
              <a:rPr lang="fr-LU" dirty="0">
                <a:solidFill>
                  <a:schemeClr val="accent2">
                    <a:lumMod val="75000"/>
                  </a:schemeClr>
                </a:solidFill>
              </a:rPr>
              <a:t> Directory</a:t>
            </a:r>
            <a:br>
              <a:rPr lang="fr-LU" dirty="0">
                <a:solidFill>
                  <a:schemeClr val="accent2">
                    <a:lumMod val="75000"/>
                  </a:schemeClr>
                </a:solidFill>
              </a:rPr>
            </a:br>
            <a:r>
              <a:rPr lang="fr-LU" dirty="0">
                <a:solidFill>
                  <a:schemeClr val="accent2">
                    <a:lumMod val="75000"/>
                  </a:schemeClr>
                </a:solidFill>
                <a:hlinkClick r:id="rId5"/>
              </a:rPr>
              <a:t>www.opendoar.org</a:t>
            </a:r>
            <a:endParaRPr lang="fr-LU" dirty="0">
              <a:solidFill>
                <a:schemeClr val="accent2">
                  <a:lumMod val="75000"/>
                </a:schemeClr>
              </a:solidFill>
            </a:endParaRPr>
          </a:p>
          <a:p>
            <a:pPr>
              <a:spcBef>
                <a:spcPts val="0"/>
              </a:spcBef>
            </a:pPr>
            <a:r>
              <a:rPr lang="fr-LU" b="1" dirty="0">
                <a:solidFill>
                  <a:schemeClr val="accent2">
                    <a:lumMod val="75000"/>
                  </a:schemeClr>
                </a:solidFill>
              </a:rPr>
              <a:t>Data </a:t>
            </a:r>
            <a:r>
              <a:rPr lang="fr-LU" dirty="0" err="1">
                <a:solidFill>
                  <a:schemeClr val="accent2">
                    <a:lumMod val="75000"/>
                  </a:schemeClr>
                </a:solidFill>
              </a:rPr>
              <a:t>repository</a:t>
            </a:r>
            <a:r>
              <a:rPr lang="fr-LU" dirty="0">
                <a:solidFill>
                  <a:schemeClr val="accent2">
                    <a:lumMod val="75000"/>
                  </a:schemeClr>
                </a:solidFill>
              </a:rPr>
              <a:t>: </a:t>
            </a:r>
            <a:r>
              <a:rPr lang="fr-LU" dirty="0" err="1">
                <a:solidFill>
                  <a:schemeClr val="accent2">
                    <a:lumMod val="75000"/>
                  </a:schemeClr>
                </a:solidFill>
              </a:rPr>
              <a:t>Registry</a:t>
            </a:r>
            <a:r>
              <a:rPr lang="fr-LU" dirty="0">
                <a:solidFill>
                  <a:schemeClr val="accent2">
                    <a:lumMod val="75000"/>
                  </a:schemeClr>
                </a:solidFill>
              </a:rPr>
              <a:t> of </a:t>
            </a:r>
            <a:r>
              <a:rPr lang="fr-LU" dirty="0" err="1">
                <a:solidFill>
                  <a:schemeClr val="accent2">
                    <a:lumMod val="75000"/>
                  </a:schemeClr>
                </a:solidFill>
              </a:rPr>
              <a:t>Research</a:t>
            </a:r>
            <a:r>
              <a:rPr lang="fr-LU" dirty="0">
                <a:solidFill>
                  <a:schemeClr val="accent2">
                    <a:lumMod val="75000"/>
                  </a:schemeClr>
                </a:solidFill>
              </a:rPr>
              <a:t> Data </a:t>
            </a:r>
            <a:r>
              <a:rPr lang="fr-LU" dirty="0" err="1">
                <a:solidFill>
                  <a:schemeClr val="accent2">
                    <a:lumMod val="75000"/>
                  </a:schemeClr>
                </a:solidFill>
              </a:rPr>
              <a:t>Repository</a:t>
            </a:r>
            <a:br>
              <a:rPr lang="fr-LU" dirty="0">
                <a:solidFill>
                  <a:schemeClr val="accent2">
                    <a:lumMod val="75000"/>
                  </a:schemeClr>
                </a:solidFill>
              </a:rPr>
            </a:br>
            <a:r>
              <a:rPr lang="it-IT" dirty="0">
                <a:hlinkClick r:id="rId6"/>
              </a:rPr>
              <a:t>https://www.re3data.org/</a:t>
            </a:r>
            <a:endParaRPr lang="fr-LU" dirty="0">
              <a:solidFill>
                <a:schemeClr val="accent2">
                  <a:lumMod val="75000"/>
                </a:schemeClr>
              </a:solidFill>
            </a:endParaRPr>
          </a:p>
        </p:txBody>
      </p:sp>
      <p:sp>
        <p:nvSpPr>
          <p:cNvPr id="4" name="Rettangolo con angoli arrotondati 3">
            <a:extLst>
              <a:ext uri="{FF2B5EF4-FFF2-40B4-BE49-F238E27FC236}">
                <a16:creationId xmlns:a16="http://schemas.microsoft.com/office/drawing/2014/main" id="{50C14855-FE56-0747-8578-D2FEAE3262B6}"/>
              </a:ext>
            </a:extLst>
          </p:cNvPr>
          <p:cNvSpPr/>
          <p:nvPr/>
        </p:nvSpPr>
        <p:spPr>
          <a:xfrm>
            <a:off x="12943303" y="2507509"/>
            <a:ext cx="5630333" cy="1000832"/>
          </a:xfrm>
          <a:prstGeom prst="roundRect">
            <a:avLst>
              <a:gd name="adj" fmla="val 50000"/>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24000" tIns="47625" rIns="47625" bIns="47625" numCol="1" spcCol="38100" rtlCol="0" anchor="ctr">
            <a:spAutoFit/>
          </a:bodyPr>
          <a:lstStyle/>
          <a:p>
            <a:pPr marL="0" marR="0" indent="0" algn="l" defTabSz="547687" rtl="0" fontAlgn="auto" latinLnBrk="0" hangingPunct="0">
              <a:lnSpc>
                <a:spcPct val="100000"/>
              </a:lnSpc>
              <a:spcBef>
                <a:spcPts val="0"/>
              </a:spcBef>
              <a:spcAft>
                <a:spcPts val="0"/>
              </a:spcAft>
              <a:buClrTx/>
              <a:buSzTx/>
              <a:buFontTx/>
              <a:buNone/>
              <a:tabLst/>
            </a:pPr>
            <a:r>
              <a:rPr kumimoji="0" lang="it-IT" sz="4000" b="1" i="0" u="none" strike="noStrike" cap="none" spc="0" normalizeH="0" baseline="0" dirty="0" err="1">
                <a:ln>
                  <a:noFill/>
                </a:ln>
                <a:solidFill>
                  <a:srgbClr val="FFFFFF"/>
                </a:solidFill>
                <a:effectLst/>
                <a:uFillTx/>
                <a:latin typeface="+mn-lt"/>
                <a:ea typeface="+mn-ea"/>
                <a:cs typeface="+mn-cs"/>
                <a:sym typeface="Helvetica Light"/>
              </a:rPr>
              <a:t>Institutional</a:t>
            </a:r>
            <a:endParaRPr kumimoji="0" lang="it-IT" sz="4000" b="1" i="0" u="none" strike="noStrike" cap="none" spc="0" normalizeH="0" baseline="0" dirty="0">
              <a:ln>
                <a:noFill/>
              </a:ln>
              <a:solidFill>
                <a:srgbClr val="FFFFFF"/>
              </a:solidFill>
              <a:effectLst/>
              <a:uFillTx/>
              <a:latin typeface="+mn-lt"/>
              <a:ea typeface="+mn-ea"/>
              <a:cs typeface="+mn-cs"/>
              <a:sym typeface="Helvetica Light"/>
            </a:endParaRPr>
          </a:p>
        </p:txBody>
      </p:sp>
      <p:sp>
        <p:nvSpPr>
          <p:cNvPr id="12" name="Rettangolo con angoli arrotondati 11">
            <a:extLst>
              <a:ext uri="{FF2B5EF4-FFF2-40B4-BE49-F238E27FC236}">
                <a16:creationId xmlns:a16="http://schemas.microsoft.com/office/drawing/2014/main" id="{9E48C1AC-AE69-BF43-8087-823C39C2C31A}"/>
              </a:ext>
            </a:extLst>
          </p:cNvPr>
          <p:cNvSpPr/>
          <p:nvPr/>
        </p:nvSpPr>
        <p:spPr>
          <a:xfrm>
            <a:off x="10609184" y="3657727"/>
            <a:ext cx="6400349" cy="1000832"/>
          </a:xfrm>
          <a:prstGeom prst="roundRect">
            <a:avLst>
              <a:gd name="adj" fmla="val 50000"/>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24000" tIns="47625" rIns="47625" bIns="47625" numCol="1" spcCol="38100" rtlCol="0" anchor="ctr">
            <a:spAutoFit/>
          </a:bodyPr>
          <a:lstStyle/>
          <a:p>
            <a:pPr marL="0" marR="0" indent="0" algn="l" defTabSz="547687" rtl="0" fontAlgn="auto" latinLnBrk="0" hangingPunct="0">
              <a:lnSpc>
                <a:spcPct val="100000"/>
              </a:lnSpc>
              <a:spcBef>
                <a:spcPts val="0"/>
              </a:spcBef>
              <a:spcAft>
                <a:spcPts val="0"/>
              </a:spcAft>
              <a:buClrTx/>
              <a:buSzTx/>
              <a:buFontTx/>
              <a:buNone/>
              <a:tabLst/>
            </a:pPr>
            <a:r>
              <a:rPr kumimoji="0" lang="it-IT" sz="4000" b="1" i="0" u="none" strike="noStrike" cap="none" spc="0" normalizeH="0" baseline="0" dirty="0" err="1">
                <a:ln>
                  <a:noFill/>
                </a:ln>
                <a:solidFill>
                  <a:srgbClr val="FFFFFF"/>
                </a:solidFill>
                <a:effectLst/>
                <a:uFillTx/>
                <a:latin typeface="+mn-lt"/>
                <a:ea typeface="+mn-ea"/>
                <a:cs typeface="+mn-cs"/>
                <a:sym typeface="Helvetica Light"/>
              </a:rPr>
              <a:t>Thematic</a:t>
            </a:r>
            <a:r>
              <a:rPr kumimoji="0" lang="it-IT" sz="4000" b="1" i="0" u="none" strike="noStrike" cap="none" spc="0" normalizeH="0" baseline="0" dirty="0">
                <a:ln>
                  <a:noFill/>
                </a:ln>
                <a:solidFill>
                  <a:srgbClr val="FFFFFF"/>
                </a:solidFill>
                <a:effectLst/>
                <a:uFillTx/>
                <a:latin typeface="+mn-lt"/>
                <a:ea typeface="+mn-ea"/>
                <a:cs typeface="+mn-cs"/>
                <a:sym typeface="Helvetica Light"/>
              </a:rPr>
              <a:t>/</a:t>
            </a:r>
            <a:r>
              <a:rPr lang="it-IT" sz="4000" b="1" dirty="0" err="1">
                <a:solidFill>
                  <a:srgbClr val="FFFFFF"/>
                </a:solidFill>
              </a:rPr>
              <a:t>D</a:t>
            </a:r>
            <a:r>
              <a:rPr kumimoji="0" lang="it-IT" sz="4000" b="1" i="0" u="none" strike="noStrike" cap="none" spc="0" normalizeH="0" baseline="0" dirty="0" err="1">
                <a:ln>
                  <a:noFill/>
                </a:ln>
                <a:solidFill>
                  <a:srgbClr val="FFFFFF"/>
                </a:solidFill>
                <a:effectLst/>
                <a:uFillTx/>
                <a:latin typeface="+mn-lt"/>
                <a:ea typeface="+mn-ea"/>
                <a:cs typeface="+mn-cs"/>
                <a:sym typeface="Helvetica Light"/>
              </a:rPr>
              <a:t>isciplinary</a:t>
            </a:r>
            <a:endParaRPr kumimoji="0" lang="it-IT" sz="4000" b="1" i="0" u="none" strike="noStrike" cap="none" spc="0" normalizeH="0" baseline="0" dirty="0">
              <a:ln>
                <a:noFill/>
              </a:ln>
              <a:solidFill>
                <a:srgbClr val="FFFFFF"/>
              </a:solidFill>
              <a:effectLst/>
              <a:uFillTx/>
              <a:latin typeface="+mn-lt"/>
              <a:ea typeface="+mn-ea"/>
              <a:cs typeface="+mn-cs"/>
              <a:sym typeface="Helvetica Light"/>
            </a:endParaRPr>
          </a:p>
        </p:txBody>
      </p:sp>
      <p:sp>
        <p:nvSpPr>
          <p:cNvPr id="13" name="Rettangolo con angoli arrotondati 12">
            <a:extLst>
              <a:ext uri="{FF2B5EF4-FFF2-40B4-BE49-F238E27FC236}">
                <a16:creationId xmlns:a16="http://schemas.microsoft.com/office/drawing/2014/main" id="{021EB190-6C07-2F41-8693-BBAAAD7C78E6}"/>
              </a:ext>
            </a:extLst>
          </p:cNvPr>
          <p:cNvSpPr/>
          <p:nvPr/>
        </p:nvSpPr>
        <p:spPr>
          <a:xfrm>
            <a:off x="13396121" y="4807946"/>
            <a:ext cx="5630333" cy="1000832"/>
          </a:xfrm>
          <a:prstGeom prst="roundRect">
            <a:avLst>
              <a:gd name="adj" fmla="val 50000"/>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24000" tIns="47625" rIns="47625" bIns="47625" numCol="1" spcCol="38100" rtlCol="0" anchor="ctr">
            <a:spAutoFit/>
          </a:bodyPr>
          <a:lstStyle/>
          <a:p>
            <a:pPr marL="0" marR="0" indent="0" algn="l" defTabSz="547687" rtl="0" fontAlgn="auto" latinLnBrk="0" hangingPunct="0">
              <a:lnSpc>
                <a:spcPct val="100000"/>
              </a:lnSpc>
              <a:spcBef>
                <a:spcPts val="0"/>
              </a:spcBef>
              <a:spcAft>
                <a:spcPts val="0"/>
              </a:spcAft>
              <a:buClrTx/>
              <a:buSzTx/>
              <a:buFontTx/>
              <a:buNone/>
              <a:tabLst/>
            </a:pPr>
            <a:r>
              <a:rPr kumimoji="0" lang="it-IT" sz="4000" b="1" i="0" u="none" strike="noStrike" cap="none" spc="0" normalizeH="0" baseline="0" dirty="0" err="1">
                <a:ln>
                  <a:noFill/>
                </a:ln>
                <a:solidFill>
                  <a:srgbClr val="FFFFFF"/>
                </a:solidFill>
                <a:effectLst/>
                <a:uFillTx/>
                <a:latin typeface="+mn-lt"/>
                <a:ea typeface="+mn-ea"/>
                <a:cs typeface="+mn-cs"/>
                <a:sym typeface="Helvetica Light"/>
              </a:rPr>
              <a:t>Literature</a:t>
            </a:r>
            <a:endParaRPr kumimoji="0" lang="it-IT" sz="4000" b="1" i="0" u="none" strike="noStrike" cap="none" spc="0" normalizeH="0" baseline="0" dirty="0">
              <a:ln>
                <a:noFill/>
              </a:ln>
              <a:solidFill>
                <a:srgbClr val="FFFFFF"/>
              </a:solidFill>
              <a:effectLst/>
              <a:uFillTx/>
              <a:latin typeface="+mn-lt"/>
              <a:ea typeface="+mn-ea"/>
              <a:cs typeface="+mn-cs"/>
              <a:sym typeface="Helvetica Light"/>
            </a:endParaRPr>
          </a:p>
        </p:txBody>
      </p:sp>
      <p:sp>
        <p:nvSpPr>
          <p:cNvPr id="16" name="Rettangolo con angoli arrotondati 15">
            <a:extLst>
              <a:ext uri="{FF2B5EF4-FFF2-40B4-BE49-F238E27FC236}">
                <a16:creationId xmlns:a16="http://schemas.microsoft.com/office/drawing/2014/main" id="{C334F745-F2E1-464B-AF1F-E8EF8EE05990}"/>
              </a:ext>
            </a:extLst>
          </p:cNvPr>
          <p:cNvSpPr/>
          <p:nvPr/>
        </p:nvSpPr>
        <p:spPr>
          <a:xfrm>
            <a:off x="14464380" y="5958165"/>
            <a:ext cx="5630333" cy="1000832"/>
          </a:xfrm>
          <a:prstGeom prst="roundRect">
            <a:avLst>
              <a:gd name="adj" fmla="val 50000"/>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24000" tIns="47625" rIns="47625" bIns="47625" numCol="1" spcCol="38100" rtlCol="0" anchor="ctr">
            <a:spAutoFit/>
          </a:bodyPr>
          <a:lstStyle/>
          <a:p>
            <a:pPr marL="0" marR="0" indent="0" algn="l" defTabSz="547687" rtl="0" fontAlgn="auto" latinLnBrk="0" hangingPunct="0">
              <a:lnSpc>
                <a:spcPct val="100000"/>
              </a:lnSpc>
              <a:spcBef>
                <a:spcPts val="0"/>
              </a:spcBef>
              <a:spcAft>
                <a:spcPts val="0"/>
              </a:spcAft>
              <a:buClrTx/>
              <a:buSzTx/>
              <a:buFontTx/>
              <a:buNone/>
              <a:tabLst/>
            </a:pPr>
            <a:r>
              <a:rPr kumimoji="0" lang="it-IT" sz="4000" b="1" i="0" u="none" strike="noStrike" cap="none" spc="0" normalizeH="0" baseline="0" dirty="0">
                <a:ln>
                  <a:noFill/>
                </a:ln>
                <a:solidFill>
                  <a:srgbClr val="FFFFFF"/>
                </a:solidFill>
                <a:effectLst/>
                <a:uFillTx/>
                <a:latin typeface="+mn-lt"/>
                <a:ea typeface="+mn-ea"/>
                <a:cs typeface="+mn-cs"/>
                <a:sym typeface="Helvetica Light"/>
              </a:rPr>
              <a:t>Data</a:t>
            </a:r>
          </a:p>
        </p:txBody>
      </p:sp>
      <p:sp>
        <p:nvSpPr>
          <p:cNvPr id="17" name="Rettangolo con angoli arrotondati 16">
            <a:extLst>
              <a:ext uri="{FF2B5EF4-FFF2-40B4-BE49-F238E27FC236}">
                <a16:creationId xmlns:a16="http://schemas.microsoft.com/office/drawing/2014/main" id="{25CBB410-E595-8A43-958B-ED22750CB2CD}"/>
              </a:ext>
            </a:extLst>
          </p:cNvPr>
          <p:cNvSpPr/>
          <p:nvPr/>
        </p:nvSpPr>
        <p:spPr>
          <a:xfrm>
            <a:off x="13470497" y="7108384"/>
            <a:ext cx="5630333" cy="1000832"/>
          </a:xfrm>
          <a:prstGeom prst="roundRect">
            <a:avLst>
              <a:gd name="adj" fmla="val 50000"/>
            </a:avLst>
          </a:prstGeom>
          <a:solidFill>
            <a:schemeClr val="accent2"/>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24000" tIns="47625" rIns="47625" bIns="47625" numCol="1" spcCol="38100" rtlCol="0" anchor="ctr">
            <a:spAutoFit/>
          </a:bodyPr>
          <a:lstStyle/>
          <a:p>
            <a:pPr marL="0" marR="0" indent="0" algn="l" defTabSz="547687" rtl="0" fontAlgn="auto" latinLnBrk="0" hangingPunct="0">
              <a:lnSpc>
                <a:spcPct val="100000"/>
              </a:lnSpc>
              <a:spcBef>
                <a:spcPts val="0"/>
              </a:spcBef>
              <a:spcAft>
                <a:spcPts val="0"/>
              </a:spcAft>
              <a:buClrTx/>
              <a:buSzTx/>
              <a:buFontTx/>
              <a:buNone/>
              <a:tabLst/>
            </a:pPr>
            <a:r>
              <a:rPr kumimoji="0" lang="it-IT" sz="4000" b="1" i="0" u="none" strike="noStrike" cap="none" spc="0" normalizeH="0" baseline="0" dirty="0">
                <a:ln>
                  <a:noFill/>
                </a:ln>
                <a:solidFill>
                  <a:srgbClr val="FFFFFF"/>
                </a:solidFill>
                <a:effectLst/>
                <a:uFillTx/>
                <a:latin typeface="+mn-lt"/>
                <a:ea typeface="+mn-ea"/>
                <a:cs typeface="+mn-cs"/>
                <a:sym typeface="Helvetica Light"/>
              </a:rPr>
              <a:t>Catch </a:t>
            </a:r>
            <a:r>
              <a:rPr kumimoji="0" lang="it-IT" sz="4000" b="1" i="0" u="none" strike="noStrike" cap="none" spc="0" normalizeH="0" baseline="0" dirty="0" err="1">
                <a:ln>
                  <a:noFill/>
                </a:ln>
                <a:solidFill>
                  <a:srgbClr val="FFFFFF"/>
                </a:solidFill>
                <a:effectLst/>
                <a:uFillTx/>
                <a:latin typeface="+mn-lt"/>
                <a:ea typeface="+mn-ea"/>
                <a:cs typeface="+mn-cs"/>
                <a:sym typeface="Helvetica Light"/>
              </a:rPr>
              <a:t>All</a:t>
            </a:r>
            <a:endParaRPr kumimoji="0" lang="it-IT" sz="4000" b="1" i="0" u="none" strike="noStrike" cap="none" spc="0" normalizeH="0" baseline="0" dirty="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229497212"/>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7781E58-9000-CE43-B666-E5E99D34B59B}"/>
              </a:ext>
            </a:extLst>
          </p:cNvPr>
          <p:cNvSpPr>
            <a:spLocks noGrp="1"/>
          </p:cNvSpPr>
          <p:nvPr>
            <p:ph type="body" sz="quarter" idx="22"/>
          </p:nvPr>
        </p:nvSpPr>
        <p:spPr>
          <a:xfrm>
            <a:off x="9683645" y="1789014"/>
            <a:ext cx="5726243" cy="2420976"/>
          </a:xfrm>
        </p:spPr>
        <p:txBody>
          <a:bodyPr>
            <a:normAutofit fontScale="85000" lnSpcReduction="10000"/>
          </a:bodyPr>
          <a:lstStyle/>
          <a:p>
            <a:r>
              <a:rPr lang="it-IT" dirty="0" err="1"/>
              <a:t>Repositories</a:t>
            </a:r>
            <a:r>
              <a:rPr lang="it-IT" dirty="0"/>
              <a:t> are </a:t>
            </a:r>
            <a:r>
              <a:rPr lang="it-IT" dirty="0" err="1"/>
              <a:t>managed</a:t>
            </a:r>
            <a:r>
              <a:rPr lang="it-IT" dirty="0"/>
              <a:t> by </a:t>
            </a:r>
            <a:r>
              <a:rPr lang="it-IT" dirty="0" err="1"/>
              <a:t>institutions</a:t>
            </a:r>
            <a:r>
              <a:rPr lang="it-IT" dirty="0"/>
              <a:t>, </a:t>
            </a:r>
            <a:r>
              <a:rPr lang="it-IT" dirty="0" err="1"/>
              <a:t>countries</a:t>
            </a:r>
            <a:r>
              <a:rPr lang="it-IT" dirty="0"/>
              <a:t>, </a:t>
            </a:r>
            <a:r>
              <a:rPr lang="it-IT" dirty="0" err="1"/>
              <a:t>transnational</a:t>
            </a:r>
            <a:r>
              <a:rPr lang="it-IT" dirty="0"/>
              <a:t> </a:t>
            </a:r>
            <a:r>
              <a:rPr lang="it-IT" dirty="0" err="1"/>
              <a:t>infrastructures</a:t>
            </a:r>
            <a:r>
              <a:rPr lang="it-IT" dirty="0"/>
              <a:t> or </a:t>
            </a:r>
            <a:r>
              <a:rPr lang="it-IT" dirty="0" err="1"/>
              <a:t>solid</a:t>
            </a:r>
            <a:r>
              <a:rPr lang="it-IT" dirty="0"/>
              <a:t> </a:t>
            </a:r>
            <a:r>
              <a:rPr lang="it-IT" dirty="0" err="1"/>
              <a:t>scientific</a:t>
            </a:r>
            <a:r>
              <a:rPr lang="it-IT" dirty="0"/>
              <a:t> </a:t>
            </a:r>
            <a:r>
              <a:rPr lang="it-IT" dirty="0" err="1"/>
              <a:t>communities</a:t>
            </a:r>
            <a:r>
              <a:rPr lang="it-IT" dirty="0"/>
              <a:t> </a:t>
            </a:r>
            <a:r>
              <a:rPr lang="it-IT" dirty="0" err="1"/>
              <a:t>that</a:t>
            </a:r>
            <a:r>
              <a:rPr lang="it-IT" dirty="0"/>
              <a:t> </a:t>
            </a:r>
            <a:r>
              <a:rPr lang="it-IT" dirty="0" err="1"/>
              <a:t>implement</a:t>
            </a:r>
            <a:r>
              <a:rPr lang="it-IT" dirty="0"/>
              <a:t> long-</a:t>
            </a:r>
            <a:r>
              <a:rPr lang="it-IT" dirty="0" err="1"/>
              <a:t>term</a:t>
            </a:r>
            <a:r>
              <a:rPr lang="it-IT" dirty="0"/>
              <a:t> </a:t>
            </a:r>
            <a:r>
              <a:rPr lang="it-IT" dirty="0" err="1"/>
              <a:t>curation</a:t>
            </a:r>
            <a:r>
              <a:rPr lang="it-IT" dirty="0"/>
              <a:t> and </a:t>
            </a:r>
            <a:r>
              <a:rPr lang="it-IT" dirty="0" err="1"/>
              <a:t>preservation</a:t>
            </a:r>
            <a:r>
              <a:rPr lang="it-IT" dirty="0"/>
              <a:t> of </a:t>
            </a:r>
            <a:r>
              <a:rPr lang="it-IT" dirty="0" err="1"/>
              <a:t>content</a:t>
            </a:r>
            <a:endParaRPr lang="it-IT" dirty="0"/>
          </a:p>
        </p:txBody>
      </p:sp>
      <p:sp>
        <p:nvSpPr>
          <p:cNvPr id="3" name="Segnaposto testo 2">
            <a:extLst>
              <a:ext uri="{FF2B5EF4-FFF2-40B4-BE49-F238E27FC236}">
                <a16:creationId xmlns:a16="http://schemas.microsoft.com/office/drawing/2014/main" id="{39E605E6-033E-1143-8D5F-3153D18AFA75}"/>
              </a:ext>
            </a:extLst>
          </p:cNvPr>
          <p:cNvSpPr>
            <a:spLocks noGrp="1"/>
          </p:cNvSpPr>
          <p:nvPr>
            <p:ph type="body" sz="quarter" idx="23"/>
          </p:nvPr>
        </p:nvSpPr>
        <p:spPr>
          <a:xfrm>
            <a:off x="711199" y="2055122"/>
            <a:ext cx="7417597" cy="1888760"/>
          </a:xfrm>
        </p:spPr>
        <p:txBody>
          <a:bodyPr/>
          <a:lstStyle/>
          <a:p>
            <a:r>
              <a:rPr lang="it-IT" dirty="0" err="1"/>
              <a:t>Preserve</a:t>
            </a:r>
            <a:endParaRPr lang="it-IT" dirty="0"/>
          </a:p>
        </p:txBody>
      </p:sp>
      <p:sp>
        <p:nvSpPr>
          <p:cNvPr id="4" name="Segnaposto testo 3">
            <a:extLst>
              <a:ext uri="{FF2B5EF4-FFF2-40B4-BE49-F238E27FC236}">
                <a16:creationId xmlns:a16="http://schemas.microsoft.com/office/drawing/2014/main" id="{EF22F980-6741-7A44-8F1A-AED4984425A1}"/>
              </a:ext>
            </a:extLst>
          </p:cNvPr>
          <p:cNvSpPr>
            <a:spLocks noGrp="1"/>
          </p:cNvSpPr>
          <p:nvPr>
            <p:ph type="body" sz="quarter" idx="24"/>
          </p:nvPr>
        </p:nvSpPr>
        <p:spPr>
          <a:xfrm>
            <a:off x="8128000" y="4884543"/>
            <a:ext cx="7281889" cy="1888760"/>
          </a:xfrm>
        </p:spPr>
        <p:txBody>
          <a:bodyPr/>
          <a:lstStyle/>
          <a:p>
            <a:r>
              <a:rPr lang="it-IT" dirty="0"/>
              <a:t>Share </a:t>
            </a:r>
          </a:p>
        </p:txBody>
      </p:sp>
      <p:sp>
        <p:nvSpPr>
          <p:cNvPr id="5" name="Segnaposto testo 4">
            <a:extLst>
              <a:ext uri="{FF2B5EF4-FFF2-40B4-BE49-F238E27FC236}">
                <a16:creationId xmlns:a16="http://schemas.microsoft.com/office/drawing/2014/main" id="{87224FB9-C5E7-044F-921E-82BE9BEF0295}"/>
              </a:ext>
            </a:extLst>
          </p:cNvPr>
          <p:cNvSpPr>
            <a:spLocks noGrp="1"/>
          </p:cNvSpPr>
          <p:nvPr>
            <p:ph type="body" sz="quarter" idx="25"/>
          </p:nvPr>
        </p:nvSpPr>
        <p:spPr>
          <a:xfrm>
            <a:off x="723899" y="4607160"/>
            <a:ext cx="5931733" cy="2420976"/>
          </a:xfrm>
        </p:spPr>
        <p:txBody>
          <a:bodyPr>
            <a:normAutofit fontScale="85000" lnSpcReduction="10000"/>
          </a:bodyPr>
          <a:lstStyle/>
          <a:p>
            <a:r>
              <a:rPr lang="it-IT" dirty="0"/>
              <a:t>A </a:t>
            </a:r>
            <a:r>
              <a:rPr lang="it-IT" dirty="0" err="1"/>
              <a:t>repository</a:t>
            </a:r>
            <a:r>
              <a:rPr lang="it-IT" dirty="0"/>
              <a:t> </a:t>
            </a:r>
            <a:r>
              <a:rPr lang="it-IT" dirty="0" err="1"/>
              <a:t>provides</a:t>
            </a:r>
            <a:r>
              <a:rPr lang="it-IT" dirty="0"/>
              <a:t> a public </a:t>
            </a:r>
            <a:r>
              <a:rPr lang="it-IT" dirty="0" err="1"/>
              <a:t>interface</a:t>
            </a:r>
            <a:r>
              <a:rPr lang="it-IT" dirty="0"/>
              <a:t> </a:t>
            </a:r>
            <a:r>
              <a:rPr lang="it-IT" dirty="0" err="1"/>
              <a:t>that</a:t>
            </a:r>
            <a:r>
              <a:rPr lang="it-IT" dirty="0"/>
              <a:t> </a:t>
            </a:r>
            <a:r>
              <a:rPr lang="it-IT" dirty="0" err="1"/>
              <a:t>allows</a:t>
            </a:r>
            <a:r>
              <a:rPr lang="it-IT" dirty="0"/>
              <a:t> </a:t>
            </a:r>
            <a:r>
              <a:rPr lang="it-IT" dirty="0" err="1"/>
              <a:t>anyone</a:t>
            </a:r>
            <a:r>
              <a:rPr lang="it-IT" dirty="0"/>
              <a:t> to </a:t>
            </a:r>
            <a:r>
              <a:rPr lang="it-IT" dirty="0" err="1"/>
              <a:t>access</a:t>
            </a:r>
            <a:r>
              <a:rPr lang="it-IT" dirty="0"/>
              <a:t> the </a:t>
            </a:r>
            <a:r>
              <a:rPr lang="it-IT" dirty="0" err="1"/>
              <a:t>metadata</a:t>
            </a:r>
            <a:r>
              <a:rPr lang="it-IT" dirty="0"/>
              <a:t> of </a:t>
            </a:r>
            <a:r>
              <a:rPr lang="it-IT" dirty="0" err="1"/>
              <a:t>digital</a:t>
            </a:r>
            <a:r>
              <a:rPr lang="it-IT" dirty="0"/>
              <a:t> </a:t>
            </a:r>
            <a:r>
              <a:rPr lang="it-IT" dirty="0" err="1"/>
              <a:t>objects</a:t>
            </a:r>
            <a:r>
              <a:rPr lang="it-IT" dirty="0"/>
              <a:t>. The </a:t>
            </a:r>
            <a:r>
              <a:rPr lang="it-IT" dirty="0" err="1"/>
              <a:t>author</a:t>
            </a:r>
            <a:r>
              <a:rPr lang="it-IT" dirty="0"/>
              <a:t> can </a:t>
            </a:r>
            <a:r>
              <a:rPr lang="it-IT" dirty="0" err="1"/>
              <a:t>assign</a:t>
            </a:r>
            <a:r>
              <a:rPr lang="it-IT" dirty="0"/>
              <a:t> </a:t>
            </a:r>
            <a:r>
              <a:rPr lang="it-IT" dirty="0" err="1"/>
              <a:t>different</a:t>
            </a:r>
            <a:r>
              <a:rPr lang="it-IT" dirty="0"/>
              <a:t> </a:t>
            </a:r>
            <a:r>
              <a:rPr lang="it-IT" dirty="0" err="1"/>
              <a:t>access</a:t>
            </a:r>
            <a:r>
              <a:rPr lang="it-IT" dirty="0"/>
              <a:t> </a:t>
            </a:r>
            <a:r>
              <a:rPr lang="it-IT" dirty="0" err="1"/>
              <a:t>rights</a:t>
            </a:r>
            <a:r>
              <a:rPr lang="it-IT" dirty="0"/>
              <a:t> for </a:t>
            </a:r>
            <a:r>
              <a:rPr lang="it-IT" dirty="0" err="1"/>
              <a:t>attachments</a:t>
            </a:r>
            <a:r>
              <a:rPr lang="it-IT" dirty="0"/>
              <a:t> (open, </a:t>
            </a:r>
            <a:r>
              <a:rPr lang="it-IT" dirty="0" err="1"/>
              <a:t>restricted</a:t>
            </a:r>
            <a:r>
              <a:rPr lang="it-IT" dirty="0"/>
              <a:t>, </a:t>
            </a:r>
            <a:r>
              <a:rPr lang="it-IT" dirty="0" err="1"/>
              <a:t>closed</a:t>
            </a:r>
            <a:r>
              <a:rPr lang="it-IT" dirty="0"/>
              <a:t>, </a:t>
            </a:r>
            <a:r>
              <a:rPr lang="it-IT" dirty="0" err="1"/>
              <a:t>embargoed</a:t>
            </a:r>
            <a:r>
              <a:rPr lang="it-IT" dirty="0"/>
              <a:t>, ...)</a:t>
            </a:r>
          </a:p>
        </p:txBody>
      </p:sp>
      <p:sp>
        <p:nvSpPr>
          <p:cNvPr id="7" name="Segnaposto testo 2">
            <a:extLst>
              <a:ext uri="{FF2B5EF4-FFF2-40B4-BE49-F238E27FC236}">
                <a16:creationId xmlns:a16="http://schemas.microsoft.com/office/drawing/2014/main" id="{5E28272C-410F-3844-8AF2-82D4BA46EC8B}"/>
              </a:ext>
            </a:extLst>
          </p:cNvPr>
          <p:cNvSpPr txBox="1">
            <a:spLocks/>
          </p:cNvSpPr>
          <p:nvPr/>
        </p:nvSpPr>
        <p:spPr>
          <a:xfrm>
            <a:off x="711200" y="338668"/>
            <a:ext cx="15544800" cy="1145358"/>
          </a:xfrm>
          <a:prstGeom prst="rect">
            <a:avLst/>
          </a:prstGeom>
        </p:spPr>
        <p:txBody>
          <a:bodyPr/>
          <a:lstStyle>
            <a:lvl1pPr marL="395101" marR="0" indent="-395101" algn="l" defTabSz="547673" rtl="0" eaLnBrk="1" latinLnBrk="0" hangingPunct="1">
              <a:lnSpc>
                <a:spcPct val="100000"/>
              </a:lnSpc>
              <a:spcBef>
                <a:spcPts val="3900"/>
              </a:spcBef>
              <a:spcAft>
                <a:spcPts val="0"/>
              </a:spcAft>
              <a:buClrTx/>
              <a:buSzPct val="75000"/>
              <a:buFontTx/>
              <a:buBlip>
                <a:blip r:embed="rId2"/>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3"/>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4"/>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lgn="ctr">
              <a:buNone/>
            </a:pPr>
            <a:r>
              <a:rPr lang="it-IT" sz="5400" b="1" spc="-151" dirty="0" err="1">
                <a:solidFill>
                  <a:schemeClr val="accent1"/>
                </a:solidFill>
              </a:rPr>
              <a:t>Why</a:t>
            </a:r>
            <a:r>
              <a:rPr lang="it-IT" sz="5400" b="1" spc="-151" dirty="0">
                <a:solidFill>
                  <a:schemeClr val="accent1"/>
                </a:solidFill>
              </a:rPr>
              <a:t> do </a:t>
            </a:r>
            <a:r>
              <a:rPr lang="it-IT" sz="5400" b="1" spc="-151" dirty="0" err="1">
                <a:solidFill>
                  <a:schemeClr val="accent1"/>
                </a:solidFill>
              </a:rPr>
              <a:t>you</a:t>
            </a:r>
            <a:r>
              <a:rPr lang="it-IT" sz="5400" b="1" spc="-151" dirty="0">
                <a:solidFill>
                  <a:schemeClr val="accent1"/>
                </a:solidFill>
              </a:rPr>
              <a:t> </a:t>
            </a:r>
            <a:r>
              <a:rPr lang="it-IT" sz="5400" b="1" spc="-151" dirty="0" err="1">
                <a:solidFill>
                  <a:schemeClr val="accent1"/>
                </a:solidFill>
              </a:rPr>
              <a:t>need</a:t>
            </a:r>
            <a:r>
              <a:rPr lang="it-IT" sz="5400" b="1" spc="-151" dirty="0">
                <a:solidFill>
                  <a:schemeClr val="accent1"/>
                </a:solidFill>
              </a:rPr>
              <a:t> to </a:t>
            </a:r>
            <a:r>
              <a:rPr lang="it-IT" sz="5400" b="1" spc="-151" dirty="0" err="1">
                <a:solidFill>
                  <a:schemeClr val="accent1"/>
                </a:solidFill>
              </a:rPr>
              <a:t>deposit</a:t>
            </a:r>
            <a:r>
              <a:rPr lang="it-IT" sz="5400" b="1" spc="-151" dirty="0">
                <a:solidFill>
                  <a:schemeClr val="accent1"/>
                </a:solidFill>
              </a:rPr>
              <a:t> in a </a:t>
            </a:r>
            <a:r>
              <a:rPr lang="it-IT" sz="5400" b="1" spc="-151" dirty="0" err="1">
                <a:solidFill>
                  <a:schemeClr val="accent1"/>
                </a:solidFill>
              </a:rPr>
              <a:t>Repository</a:t>
            </a:r>
            <a:r>
              <a:rPr lang="it-IT" sz="5400" b="1" spc="-151" dirty="0">
                <a:solidFill>
                  <a:schemeClr val="accent1"/>
                </a:solidFill>
              </a:rPr>
              <a:t>?</a:t>
            </a:r>
          </a:p>
        </p:txBody>
      </p:sp>
    </p:spTree>
    <p:extLst>
      <p:ext uri="{BB962C8B-B14F-4D97-AF65-F5344CB8AC3E}">
        <p14:creationId xmlns:p14="http://schemas.microsoft.com/office/powerpoint/2010/main" val="701998484"/>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9141AA75-FFFA-334F-BC55-D6041E10A126}"/>
              </a:ext>
            </a:extLst>
          </p:cNvPr>
          <p:cNvSpPr>
            <a:spLocks noGrp="1"/>
          </p:cNvSpPr>
          <p:nvPr>
            <p:ph type="body" sz="quarter" idx="11"/>
          </p:nvPr>
        </p:nvSpPr>
        <p:spPr/>
        <p:txBody>
          <a:bodyPr>
            <a:normAutofit/>
          </a:bodyPr>
          <a:lstStyle/>
          <a:p>
            <a:pPr marL="0" indent="0">
              <a:buNone/>
            </a:pPr>
            <a:r>
              <a:rPr lang="it-IT" b="0" dirty="0" err="1"/>
              <a:t>You</a:t>
            </a:r>
            <a:r>
              <a:rPr lang="it-IT" b="0" dirty="0"/>
              <a:t> can </a:t>
            </a:r>
            <a:r>
              <a:rPr lang="it-IT" dirty="0" err="1"/>
              <a:t>access</a:t>
            </a:r>
            <a:r>
              <a:rPr lang="it-IT" b="0" dirty="0"/>
              <a:t> </a:t>
            </a:r>
            <a:r>
              <a:rPr lang="it-IT" b="0" dirty="0" err="1"/>
              <a:t>mentimeter</a:t>
            </a:r>
            <a:r>
              <a:rPr lang="it-IT" b="0" dirty="0"/>
              <a:t> from </a:t>
            </a:r>
            <a:r>
              <a:rPr lang="it-IT" b="0" dirty="0" err="1"/>
              <a:t>any</a:t>
            </a:r>
            <a:r>
              <a:rPr lang="it-IT" b="0" dirty="0"/>
              <a:t> </a:t>
            </a:r>
            <a:r>
              <a:rPr lang="it-IT" b="0" dirty="0" err="1"/>
              <a:t>device</a:t>
            </a:r>
            <a:r>
              <a:rPr lang="it-IT" b="0" dirty="0"/>
              <a:t> (mobile pc, </a:t>
            </a:r>
            <a:r>
              <a:rPr lang="it-IT" b="0" dirty="0" err="1"/>
              <a:t>tablet</a:t>
            </a:r>
            <a:r>
              <a:rPr lang="it-IT" b="0" dirty="0"/>
              <a:t>…)</a:t>
            </a:r>
          </a:p>
          <a:p>
            <a:pPr lvl="1"/>
            <a:r>
              <a:rPr lang="it-IT" dirty="0"/>
              <a:t>Go to </a:t>
            </a:r>
            <a:r>
              <a:rPr lang="it-IT" dirty="0">
                <a:hlinkClick r:id="rId2"/>
              </a:rPr>
              <a:t>www.menti.com</a:t>
            </a:r>
            <a:r>
              <a:rPr lang="it-IT" dirty="0"/>
              <a:t> and </a:t>
            </a:r>
            <a:r>
              <a:rPr lang="it-IT" dirty="0" err="1"/>
              <a:t>enter</a:t>
            </a:r>
            <a:r>
              <a:rPr lang="it-IT" dirty="0"/>
              <a:t> code: </a:t>
            </a:r>
            <a:r>
              <a:rPr lang="it-IT" b="1" dirty="0"/>
              <a:t>27 19 65 0 </a:t>
            </a:r>
            <a:r>
              <a:rPr lang="it-IT" dirty="0"/>
              <a:t> </a:t>
            </a:r>
          </a:p>
          <a:p>
            <a:pPr lvl="1"/>
            <a:r>
              <a:rPr lang="it-IT" b="0" dirty="0"/>
              <a:t>Click on the </a:t>
            </a:r>
            <a:r>
              <a:rPr lang="it-IT" b="0" dirty="0" err="1"/>
              <a:t>direct</a:t>
            </a:r>
            <a:r>
              <a:rPr lang="it-IT" b="0" dirty="0"/>
              <a:t> </a:t>
            </a:r>
            <a:r>
              <a:rPr lang="it-IT" dirty="0"/>
              <a:t>link: </a:t>
            </a:r>
            <a:r>
              <a:rPr lang="it-IT" dirty="0">
                <a:hlinkClick r:id="rId3"/>
              </a:rPr>
              <a:t>https://www.menti.com/61g31jveon</a:t>
            </a:r>
            <a:r>
              <a:rPr lang="it-IT" dirty="0"/>
              <a:t> </a:t>
            </a:r>
            <a:endParaRPr lang="it-IT" b="0" dirty="0"/>
          </a:p>
          <a:p>
            <a:pPr lvl="1"/>
            <a:r>
              <a:rPr lang="it-IT" dirty="0" err="1"/>
              <a:t>Scan</a:t>
            </a:r>
            <a:r>
              <a:rPr lang="it-IT" dirty="0"/>
              <a:t> the QR code</a:t>
            </a:r>
            <a:endParaRPr lang="it-IT" b="0" dirty="0"/>
          </a:p>
        </p:txBody>
      </p:sp>
      <p:sp>
        <p:nvSpPr>
          <p:cNvPr id="3" name="Segnaposto testo 2">
            <a:extLst>
              <a:ext uri="{FF2B5EF4-FFF2-40B4-BE49-F238E27FC236}">
                <a16:creationId xmlns:a16="http://schemas.microsoft.com/office/drawing/2014/main" id="{671E8715-AF4A-8C41-868D-A9C63DB72327}"/>
              </a:ext>
            </a:extLst>
          </p:cNvPr>
          <p:cNvSpPr>
            <a:spLocks noGrp="1"/>
          </p:cNvSpPr>
          <p:nvPr>
            <p:ph type="body" sz="quarter" idx="21"/>
          </p:nvPr>
        </p:nvSpPr>
        <p:spPr/>
        <p:txBody>
          <a:bodyPr/>
          <a:lstStyle/>
          <a:p>
            <a:r>
              <a:rPr lang="it-IT" dirty="0" err="1"/>
              <a:t>Mentimeter</a:t>
            </a:r>
            <a:endParaRPr lang="it-IT" dirty="0"/>
          </a:p>
        </p:txBody>
      </p:sp>
      <p:pic>
        <p:nvPicPr>
          <p:cNvPr id="5" name="Immagine 4">
            <a:extLst>
              <a:ext uri="{FF2B5EF4-FFF2-40B4-BE49-F238E27FC236}">
                <a16:creationId xmlns:a16="http://schemas.microsoft.com/office/drawing/2014/main" id="{59E59F99-B0BD-B545-A964-E6A7F1F467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44050" y="4752634"/>
            <a:ext cx="3873500" cy="3873500"/>
          </a:xfrm>
          <a:prstGeom prst="rect">
            <a:avLst/>
          </a:prstGeom>
        </p:spPr>
      </p:pic>
    </p:spTree>
    <p:extLst>
      <p:ext uri="{BB962C8B-B14F-4D97-AF65-F5344CB8AC3E}">
        <p14:creationId xmlns:p14="http://schemas.microsoft.com/office/powerpoint/2010/main" val="686980358"/>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CF40417F-730A-4E45-B3B4-0608BDFB7E3B}"/>
              </a:ext>
            </a:extLst>
          </p:cNvPr>
          <p:cNvSpPr>
            <a:spLocks noGrp="1"/>
          </p:cNvSpPr>
          <p:nvPr>
            <p:ph type="body" sz="quarter" idx="21"/>
          </p:nvPr>
        </p:nvSpPr>
        <p:spPr/>
        <p:txBody>
          <a:bodyPr/>
          <a:lstStyle/>
          <a:p>
            <a:r>
              <a:rPr lang="it-IT" dirty="0"/>
              <a:t>10 </a:t>
            </a:r>
            <a:r>
              <a:rPr lang="it-IT" dirty="0" err="1"/>
              <a:t>Myths</a:t>
            </a:r>
            <a:r>
              <a:rPr lang="it-IT" dirty="0"/>
              <a:t> </a:t>
            </a:r>
            <a:r>
              <a:rPr lang="it-IT" dirty="0" err="1"/>
              <a:t>around</a:t>
            </a:r>
            <a:r>
              <a:rPr lang="it-IT" dirty="0"/>
              <a:t> open </a:t>
            </a:r>
            <a:r>
              <a:rPr lang="it-IT" dirty="0" err="1"/>
              <a:t>scholarly</a:t>
            </a:r>
            <a:r>
              <a:rPr lang="it-IT" dirty="0"/>
              <a:t> </a:t>
            </a:r>
            <a:r>
              <a:rPr lang="it-IT" dirty="0" err="1"/>
              <a:t>publishing</a:t>
            </a:r>
            <a:endParaRPr lang="it-IT" dirty="0"/>
          </a:p>
        </p:txBody>
      </p:sp>
      <p:sp>
        <p:nvSpPr>
          <p:cNvPr id="3" name="TextBox 2">
            <a:extLst>
              <a:ext uri="{FF2B5EF4-FFF2-40B4-BE49-F238E27FC236}">
                <a16:creationId xmlns:a16="http://schemas.microsoft.com/office/drawing/2014/main" id="{4AA55445-2457-BD48-A731-8309B768E235}"/>
              </a:ext>
            </a:extLst>
          </p:cNvPr>
          <p:cNvSpPr txBox="1"/>
          <p:nvPr/>
        </p:nvSpPr>
        <p:spPr>
          <a:xfrm>
            <a:off x="10602972" y="7485800"/>
            <a:ext cx="5449824" cy="1019510"/>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r>
              <a:rPr lang="en-US" sz="1200" dirty="0"/>
              <a:t>Tennant JP, Crane H, Crick T, Davila J, </a:t>
            </a:r>
            <a:r>
              <a:rPr lang="en-US" sz="1200" dirty="0" err="1"/>
              <a:t>Enkhbayar</a:t>
            </a:r>
            <a:r>
              <a:rPr lang="en-US" sz="1200" dirty="0"/>
              <a:t> A, </a:t>
            </a:r>
            <a:r>
              <a:rPr lang="en-US" sz="1200" dirty="0" err="1"/>
              <a:t>Havemann</a:t>
            </a:r>
            <a:r>
              <a:rPr lang="en-US" sz="1200" dirty="0"/>
              <a:t> J, Kramer B, Martin R, </a:t>
            </a:r>
            <a:r>
              <a:rPr lang="en-US" sz="1200" dirty="0" err="1"/>
              <a:t>Masuzzo</a:t>
            </a:r>
            <a:r>
              <a:rPr lang="en-US" sz="1200" dirty="0"/>
              <a:t> P, </a:t>
            </a:r>
            <a:r>
              <a:rPr lang="en-US" sz="1200" dirty="0" err="1"/>
              <a:t>Nobes</a:t>
            </a:r>
            <a:r>
              <a:rPr lang="en-US" sz="1200" dirty="0"/>
              <a:t> A, Rice C, Rivera-López BS, Ross-</a:t>
            </a:r>
            <a:r>
              <a:rPr lang="en-US" sz="1200" dirty="0" err="1"/>
              <a:t>Hellauer</a:t>
            </a:r>
            <a:r>
              <a:rPr lang="en-US" sz="1200" dirty="0"/>
              <a:t> T, Sattler S, Thacker P, </a:t>
            </a:r>
            <a:r>
              <a:rPr lang="en-US" sz="1200" dirty="0" err="1"/>
              <a:t>Vanholsbeeck</a:t>
            </a:r>
            <a:r>
              <a:rPr lang="en-US" sz="1200" dirty="0"/>
              <a:t> M. 2019. Ten myths around open scholarly publishing. </a:t>
            </a:r>
            <a:r>
              <a:rPr lang="en-US" sz="1200" i="1" dirty="0" err="1"/>
              <a:t>PeerJ</a:t>
            </a:r>
            <a:r>
              <a:rPr lang="en-US" sz="1200" i="1" dirty="0"/>
              <a:t> Preprints</a:t>
            </a:r>
            <a:r>
              <a:rPr lang="en-US" sz="1200" dirty="0"/>
              <a:t> 7:e27580v1 </a:t>
            </a:r>
            <a:r>
              <a:rPr lang="en-US" sz="1200" dirty="0">
                <a:hlinkClick r:id="rId2"/>
              </a:rPr>
              <a:t>https://doi.org/10.7287/peerj.preprints.27580v1</a:t>
            </a:r>
            <a:endParaRPr lang="en-US" sz="1200" dirty="0"/>
          </a:p>
        </p:txBody>
      </p:sp>
      <p:pic>
        <p:nvPicPr>
          <p:cNvPr id="11" name="Immagine 10">
            <a:extLst>
              <a:ext uri="{FF2B5EF4-FFF2-40B4-BE49-F238E27FC236}">
                <a16:creationId xmlns:a16="http://schemas.microsoft.com/office/drawing/2014/main" id="{7C92AFB5-63C1-0246-B0A6-CFE2B2DD8C30}"/>
              </a:ext>
            </a:extLst>
          </p:cNvPr>
          <p:cNvPicPr>
            <a:picLocks noChangeAspect="1"/>
          </p:cNvPicPr>
          <p:nvPr/>
        </p:nvPicPr>
        <p:blipFill rotWithShape="1">
          <a:blip r:embed="rId3">
            <a:extLst>
              <a:ext uri="{28A0092B-C50C-407E-A947-70E740481C1C}">
                <a14:useLocalDpi xmlns:a14="http://schemas.microsoft.com/office/drawing/2010/main" val="0"/>
              </a:ext>
            </a:extLst>
          </a:blip>
          <a:srcRect t="6642"/>
          <a:stretch/>
        </p:blipFill>
        <p:spPr>
          <a:xfrm>
            <a:off x="4816740" y="1484026"/>
            <a:ext cx="5786232" cy="7521931"/>
          </a:xfrm>
          <a:prstGeom prst="rect">
            <a:avLst/>
          </a:prstGeom>
        </p:spPr>
      </p:pic>
      <p:pic>
        <p:nvPicPr>
          <p:cNvPr id="6" name="Immagine 5">
            <a:extLst>
              <a:ext uri="{FF2B5EF4-FFF2-40B4-BE49-F238E27FC236}">
                <a16:creationId xmlns:a16="http://schemas.microsoft.com/office/drawing/2014/main" id="{DF71CEB7-0870-C340-A1FD-E36198F28678}"/>
              </a:ext>
            </a:extLst>
          </p:cNvPr>
          <p:cNvPicPr>
            <a:picLocks noChangeAspect="1"/>
          </p:cNvPicPr>
          <p:nvPr/>
        </p:nvPicPr>
        <p:blipFill rotWithShape="1">
          <a:blip r:embed="rId3">
            <a:extLst>
              <a:ext uri="{28A0092B-C50C-407E-A947-70E740481C1C}">
                <a14:useLocalDpi xmlns:a14="http://schemas.microsoft.com/office/drawing/2010/main" val="0"/>
              </a:ext>
            </a:extLst>
          </a:blip>
          <a:srcRect t="41915" r="49898" b="39309"/>
          <a:stretch/>
        </p:blipFill>
        <p:spPr>
          <a:xfrm>
            <a:off x="313507" y="2867537"/>
            <a:ext cx="4319035" cy="2253851"/>
          </a:xfrm>
          <a:prstGeom prst="rect">
            <a:avLst/>
          </a:prstGeom>
        </p:spPr>
      </p:pic>
      <p:pic>
        <p:nvPicPr>
          <p:cNvPr id="7" name="Immagine 6">
            <a:extLst>
              <a:ext uri="{FF2B5EF4-FFF2-40B4-BE49-F238E27FC236}">
                <a16:creationId xmlns:a16="http://schemas.microsoft.com/office/drawing/2014/main" id="{D241329D-E826-604F-82D5-4542414D0983}"/>
              </a:ext>
            </a:extLst>
          </p:cNvPr>
          <p:cNvPicPr>
            <a:picLocks noChangeAspect="1"/>
          </p:cNvPicPr>
          <p:nvPr/>
        </p:nvPicPr>
        <p:blipFill rotWithShape="1">
          <a:blip r:embed="rId3">
            <a:extLst>
              <a:ext uri="{28A0092B-C50C-407E-A947-70E740481C1C}">
                <a14:useLocalDpi xmlns:a14="http://schemas.microsoft.com/office/drawing/2010/main" val="0"/>
              </a:ext>
            </a:extLst>
          </a:blip>
          <a:srcRect t="6642" r="50067" b="76004"/>
          <a:stretch/>
        </p:blipFill>
        <p:spPr>
          <a:xfrm>
            <a:off x="10602972" y="2148543"/>
            <a:ext cx="5007690" cy="2423457"/>
          </a:xfrm>
          <a:prstGeom prst="rect">
            <a:avLst/>
          </a:prstGeom>
        </p:spPr>
      </p:pic>
    </p:spTree>
    <p:extLst>
      <p:ext uri="{BB962C8B-B14F-4D97-AF65-F5344CB8AC3E}">
        <p14:creationId xmlns:p14="http://schemas.microsoft.com/office/powerpoint/2010/main" val="308747748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1424565B-E771-B64C-A361-5ECE56752E6F}"/>
              </a:ext>
            </a:extLst>
          </p:cNvPr>
          <p:cNvSpPr>
            <a:spLocks noGrp="1"/>
          </p:cNvSpPr>
          <p:nvPr>
            <p:ph type="body" sz="quarter" idx="10"/>
          </p:nvPr>
        </p:nvSpPr>
        <p:spPr/>
        <p:txBody>
          <a:bodyPr>
            <a:normAutofit fontScale="92500" lnSpcReduction="10000"/>
          </a:bodyPr>
          <a:lstStyle/>
          <a:p>
            <a:r>
              <a:rPr lang="it-IT" dirty="0" err="1"/>
              <a:t>European</a:t>
            </a:r>
            <a:r>
              <a:rPr lang="it-IT" dirty="0"/>
              <a:t> </a:t>
            </a:r>
            <a:r>
              <a:rPr lang="it-IT" dirty="0" err="1"/>
              <a:t>Commission</a:t>
            </a:r>
            <a:r>
              <a:rPr lang="it-IT" dirty="0"/>
              <a:t> and Open Science</a:t>
            </a:r>
          </a:p>
        </p:txBody>
      </p:sp>
      <p:pic>
        <p:nvPicPr>
          <p:cNvPr id="2" name="Picture 1">
            <a:extLst>
              <a:ext uri="{FF2B5EF4-FFF2-40B4-BE49-F238E27FC236}">
                <a16:creationId xmlns:a16="http://schemas.microsoft.com/office/drawing/2014/main" id="{939A7AE9-67C9-C046-8FF8-C5F6C0B92213}"/>
              </a:ext>
            </a:extLst>
          </p:cNvPr>
          <p:cNvPicPr>
            <a:picLocks noChangeAspect="1"/>
          </p:cNvPicPr>
          <p:nvPr/>
        </p:nvPicPr>
        <p:blipFill>
          <a:blip r:embed="rId2"/>
          <a:stretch>
            <a:fillRect/>
          </a:stretch>
        </p:blipFill>
        <p:spPr>
          <a:xfrm>
            <a:off x="13780822" y="1"/>
            <a:ext cx="2745474" cy="1727200"/>
          </a:xfrm>
          <a:prstGeom prst="rect">
            <a:avLst/>
          </a:prstGeom>
        </p:spPr>
      </p:pic>
      <p:pic>
        <p:nvPicPr>
          <p:cNvPr id="8" name="Picture 7">
            <a:extLst>
              <a:ext uri="{FF2B5EF4-FFF2-40B4-BE49-F238E27FC236}">
                <a16:creationId xmlns:a16="http://schemas.microsoft.com/office/drawing/2014/main" id="{539DAD6B-8C77-394D-8EDE-6319EE0617E8}"/>
              </a:ext>
            </a:extLst>
          </p:cNvPr>
          <p:cNvPicPr>
            <a:picLocks noChangeAspect="1"/>
          </p:cNvPicPr>
          <p:nvPr/>
        </p:nvPicPr>
        <p:blipFill>
          <a:blip r:embed="rId3"/>
          <a:stretch>
            <a:fillRect/>
          </a:stretch>
        </p:blipFill>
        <p:spPr>
          <a:xfrm>
            <a:off x="11842078" y="8116993"/>
            <a:ext cx="4169119" cy="1005954"/>
          </a:xfrm>
          <a:prstGeom prst="rect">
            <a:avLst/>
          </a:prstGeom>
        </p:spPr>
      </p:pic>
      <p:sp>
        <p:nvSpPr>
          <p:cNvPr id="9" name="Segnaposto testo 8">
            <a:extLst>
              <a:ext uri="{FF2B5EF4-FFF2-40B4-BE49-F238E27FC236}">
                <a16:creationId xmlns:a16="http://schemas.microsoft.com/office/drawing/2014/main" id="{E8FA51B9-877B-6A47-B3F6-7B3D92E63AA3}"/>
              </a:ext>
            </a:extLst>
          </p:cNvPr>
          <p:cNvSpPr>
            <a:spLocks noGrp="1"/>
          </p:cNvSpPr>
          <p:nvPr>
            <p:ph type="body" sz="quarter" idx="11"/>
          </p:nvPr>
        </p:nvSpPr>
        <p:spPr/>
        <p:txBody>
          <a:bodyPr/>
          <a:lstStyle/>
          <a:p>
            <a:endParaRPr lang="it-IT" dirty="0"/>
          </a:p>
        </p:txBody>
      </p:sp>
      <p:pic>
        <p:nvPicPr>
          <p:cNvPr id="10" name="Immagine 9">
            <a:extLst>
              <a:ext uri="{FF2B5EF4-FFF2-40B4-BE49-F238E27FC236}">
                <a16:creationId xmlns:a16="http://schemas.microsoft.com/office/drawing/2014/main" id="{1B6540B5-91AE-6D43-A91D-8CE0B1C083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0599" y="7860284"/>
            <a:ext cx="2162337" cy="1142790"/>
          </a:xfrm>
          <a:prstGeom prst="rect">
            <a:avLst/>
          </a:prstGeom>
        </p:spPr>
      </p:pic>
      <p:pic>
        <p:nvPicPr>
          <p:cNvPr id="11" name="Immagine 10">
            <a:extLst>
              <a:ext uri="{FF2B5EF4-FFF2-40B4-BE49-F238E27FC236}">
                <a16:creationId xmlns:a16="http://schemas.microsoft.com/office/drawing/2014/main" id="{B2975FE1-903F-3D41-A9A7-96BC15F1F5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3865" y="8219105"/>
            <a:ext cx="814059" cy="814059"/>
          </a:xfrm>
          <a:prstGeom prst="rect">
            <a:avLst/>
          </a:prstGeom>
        </p:spPr>
      </p:pic>
    </p:spTree>
    <p:extLst>
      <p:ext uri="{BB962C8B-B14F-4D97-AF65-F5344CB8AC3E}">
        <p14:creationId xmlns:p14="http://schemas.microsoft.com/office/powerpoint/2010/main" val="561454963"/>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4DBA0AD-F3F2-884A-8E0E-F85A60A4AA22}"/>
              </a:ext>
            </a:extLst>
          </p:cNvPr>
          <p:cNvPicPr>
            <a:picLocks noChangeAspect="1"/>
          </p:cNvPicPr>
          <p:nvPr/>
        </p:nvPicPr>
        <p:blipFill>
          <a:blip r:embed="rId2"/>
          <a:stretch>
            <a:fillRect/>
          </a:stretch>
        </p:blipFill>
        <p:spPr>
          <a:xfrm>
            <a:off x="11350128" y="4572000"/>
            <a:ext cx="5241491" cy="4970381"/>
          </a:xfrm>
          <a:prstGeom prst="rect">
            <a:avLst/>
          </a:prstGeom>
        </p:spPr>
      </p:pic>
      <p:grpSp>
        <p:nvGrpSpPr>
          <p:cNvPr id="5" name="Gruppo 4">
            <a:extLst>
              <a:ext uri="{FF2B5EF4-FFF2-40B4-BE49-F238E27FC236}">
                <a16:creationId xmlns:a16="http://schemas.microsoft.com/office/drawing/2014/main" id="{DB93969C-18CD-4F47-A708-19C1D36A954C}"/>
              </a:ext>
            </a:extLst>
          </p:cNvPr>
          <p:cNvGrpSpPr/>
          <p:nvPr/>
        </p:nvGrpSpPr>
        <p:grpSpPr>
          <a:xfrm>
            <a:off x="7085829" y="2901563"/>
            <a:ext cx="6806395" cy="4622871"/>
            <a:chOff x="2443583" y="2790419"/>
            <a:chExt cx="7286334" cy="5091806"/>
          </a:xfrm>
        </p:grpSpPr>
        <p:pic>
          <p:nvPicPr>
            <p:cNvPr id="6" name="Immagine 5">
              <a:extLst>
                <a:ext uri="{FF2B5EF4-FFF2-40B4-BE49-F238E27FC236}">
                  <a16:creationId xmlns:a16="http://schemas.microsoft.com/office/drawing/2014/main" id="{E5BA1260-3832-FB49-99E7-B7832750BAD8}"/>
                </a:ext>
              </a:extLst>
            </p:cNvPr>
            <p:cNvPicPr>
              <a:picLocks noChangeAspect="1"/>
            </p:cNvPicPr>
            <p:nvPr/>
          </p:nvPicPr>
          <p:blipFill rotWithShape="1">
            <a:blip r:embed="rId3"/>
            <a:srcRect l="27982" t="12772" r="26606" b="5923"/>
            <a:stretch/>
          </p:blipFill>
          <p:spPr>
            <a:xfrm>
              <a:off x="2443583" y="2790419"/>
              <a:ext cx="5056040" cy="5091806"/>
            </a:xfrm>
            <a:prstGeom prst="rect">
              <a:avLst/>
            </a:prstGeom>
            <a:ln>
              <a:noFill/>
            </a:ln>
            <a:effectLst>
              <a:outerShdw blurRad="292100" dist="139700" dir="2700000" algn="tl" rotWithShape="0">
                <a:srgbClr val="333333">
                  <a:alpha val="65000"/>
                </a:srgbClr>
              </a:outerShdw>
            </a:effectLst>
          </p:spPr>
        </p:pic>
        <p:sp>
          <p:nvSpPr>
            <p:cNvPr id="7" name="Rettangolo 6">
              <a:extLst>
                <a:ext uri="{FF2B5EF4-FFF2-40B4-BE49-F238E27FC236}">
                  <a16:creationId xmlns:a16="http://schemas.microsoft.com/office/drawing/2014/main" id="{80D8C3A0-BF50-FE40-BEB5-8365F9FC4724}"/>
                </a:ext>
              </a:extLst>
            </p:cNvPr>
            <p:cNvSpPr/>
            <p:nvPr/>
          </p:nvSpPr>
          <p:spPr>
            <a:xfrm>
              <a:off x="5157917" y="3824053"/>
              <a:ext cx="4572000" cy="24622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black"/>
                  </a:solidFill>
                  <a:effectLst/>
                  <a:uLnTx/>
                  <a:uFillTx/>
                  <a:latin typeface="Calibri"/>
                  <a:ea typeface="+mn-ea"/>
                  <a:cs typeface="+mn-cs"/>
                  <a:hlinkClick r:id="rId4"/>
                </a:rPr>
                <a:t>Report</a:t>
              </a:r>
              <a:r>
                <a:rPr kumimoji="0" lang="it-IT" sz="1000" b="0" i="0" u="none" strike="noStrike" kern="1200" cap="none" spc="0" normalizeH="0" baseline="0" noProof="0" dirty="0">
                  <a:ln>
                    <a:noFill/>
                  </a:ln>
                  <a:solidFill>
                    <a:prstClr val="black"/>
                  </a:solidFill>
                  <a:effectLst/>
                  <a:uLnTx/>
                  <a:uFillTx/>
                  <a:latin typeface="Calibri"/>
                  <a:ea typeface="+mn-ea"/>
                  <a:cs typeface="+mn-cs"/>
                </a:rPr>
                <a:t>, Sept.2017</a:t>
              </a:r>
            </a:p>
          </p:txBody>
        </p:sp>
      </p:grpSp>
      <p:grpSp>
        <p:nvGrpSpPr>
          <p:cNvPr id="8" name="Gruppo 7">
            <a:extLst>
              <a:ext uri="{FF2B5EF4-FFF2-40B4-BE49-F238E27FC236}">
                <a16:creationId xmlns:a16="http://schemas.microsoft.com/office/drawing/2014/main" id="{83719E2F-3588-5245-B06F-B47F3B44CD7B}"/>
              </a:ext>
            </a:extLst>
          </p:cNvPr>
          <p:cNvGrpSpPr/>
          <p:nvPr/>
        </p:nvGrpSpPr>
        <p:grpSpPr>
          <a:xfrm>
            <a:off x="54325" y="3818385"/>
            <a:ext cx="7504227" cy="5257287"/>
            <a:chOff x="492611" y="1103184"/>
            <a:chExt cx="4247261" cy="3187582"/>
          </a:xfrm>
        </p:grpSpPr>
        <p:grpSp>
          <p:nvGrpSpPr>
            <p:cNvPr id="9" name="Gruppo 8">
              <a:extLst>
                <a:ext uri="{FF2B5EF4-FFF2-40B4-BE49-F238E27FC236}">
                  <a16:creationId xmlns:a16="http://schemas.microsoft.com/office/drawing/2014/main" id="{6B48791E-A098-6348-A180-DD08F5B65EC0}"/>
                </a:ext>
              </a:extLst>
            </p:cNvPr>
            <p:cNvGrpSpPr/>
            <p:nvPr/>
          </p:nvGrpSpPr>
          <p:grpSpPr>
            <a:xfrm>
              <a:off x="492611" y="1103184"/>
              <a:ext cx="4247261" cy="3187582"/>
              <a:chOff x="188006" y="1044461"/>
              <a:chExt cx="4247261" cy="3187582"/>
            </a:xfrm>
          </p:grpSpPr>
          <p:pic>
            <p:nvPicPr>
              <p:cNvPr id="11" name="Immagine 10">
                <a:extLst>
                  <a:ext uri="{FF2B5EF4-FFF2-40B4-BE49-F238E27FC236}">
                    <a16:creationId xmlns:a16="http://schemas.microsoft.com/office/drawing/2014/main" id="{146DADE5-EDFF-3446-9A01-0A8DF8681C29}"/>
                  </a:ext>
                </a:extLst>
              </p:cNvPr>
              <p:cNvPicPr>
                <a:picLocks noChangeAspect="1"/>
              </p:cNvPicPr>
              <p:nvPr/>
            </p:nvPicPr>
            <p:blipFill rotWithShape="1">
              <a:blip r:embed="rId5"/>
              <a:srcRect l="25795" t="24206" r="31682" b="13821"/>
              <a:stretch/>
            </p:blipFill>
            <p:spPr>
              <a:xfrm>
                <a:off x="188006" y="1044461"/>
                <a:ext cx="3888337" cy="3187582"/>
              </a:xfrm>
              <a:prstGeom prst="rect">
                <a:avLst/>
              </a:prstGeom>
              <a:ln>
                <a:noFill/>
              </a:ln>
              <a:effectLst>
                <a:outerShdw blurRad="292100" dist="139700" dir="2700000" algn="tl" rotWithShape="0">
                  <a:srgbClr val="333333">
                    <a:alpha val="65000"/>
                  </a:srgbClr>
                </a:outerShdw>
              </a:effectLst>
            </p:spPr>
          </p:pic>
          <p:sp>
            <p:nvSpPr>
              <p:cNvPr id="12" name="Rettangolo 11">
                <a:extLst>
                  <a:ext uri="{FF2B5EF4-FFF2-40B4-BE49-F238E27FC236}">
                    <a16:creationId xmlns:a16="http://schemas.microsoft.com/office/drawing/2014/main" id="{70471E7C-1B03-2044-B3F2-A2EAA42E5B2F}"/>
                  </a:ext>
                </a:extLst>
              </p:cNvPr>
              <p:cNvSpPr/>
              <p:nvPr/>
            </p:nvSpPr>
            <p:spPr>
              <a:xfrm>
                <a:off x="3038030" y="1140639"/>
                <a:ext cx="1397237"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0" cap="none" spc="0" normalizeH="0" baseline="0" noProof="0" dirty="0">
                    <a:ln>
                      <a:noFill/>
                    </a:ln>
                    <a:solidFill>
                      <a:prstClr val="black"/>
                    </a:solidFill>
                    <a:effectLst/>
                    <a:uLnTx/>
                    <a:uFillTx/>
                    <a:latin typeface="Calibri"/>
                    <a:ea typeface="+mn-ea"/>
                    <a:cs typeface="+mn-cs"/>
                    <a:hlinkClick r:id="rId6"/>
                  </a:rPr>
                  <a:t>25 Apr. 2018</a:t>
                </a:r>
                <a:r>
                  <a:rPr kumimoji="0" lang="it-IT" sz="1200" b="0" i="0" u="none" strike="noStrike" kern="0" cap="none" spc="0" normalizeH="0" baseline="0" noProof="0" dirty="0">
                    <a:ln>
                      <a:noFill/>
                    </a:ln>
                    <a:solidFill>
                      <a:prstClr val="black"/>
                    </a:solidFill>
                    <a:effectLst/>
                    <a:uLnTx/>
                    <a:uFillTx/>
                    <a:latin typeface="Calibri"/>
                    <a:ea typeface="+mn-ea"/>
                    <a:cs typeface="+mn-cs"/>
                  </a:rPr>
                  <a:t> </a:t>
                </a:r>
              </a:p>
            </p:txBody>
          </p:sp>
        </p:grpSp>
        <p:sp>
          <p:nvSpPr>
            <p:cNvPr id="10" name="Rettangolo 9">
              <a:extLst>
                <a:ext uri="{FF2B5EF4-FFF2-40B4-BE49-F238E27FC236}">
                  <a16:creationId xmlns:a16="http://schemas.microsoft.com/office/drawing/2014/main" id="{BC9CD07E-6B1D-A24B-8C45-8CBAFF0F2C8D}"/>
                </a:ext>
              </a:extLst>
            </p:cNvPr>
            <p:cNvSpPr/>
            <p:nvPr/>
          </p:nvSpPr>
          <p:spPr>
            <a:xfrm>
              <a:off x="583982" y="1929468"/>
              <a:ext cx="2159218" cy="1090568"/>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white"/>
                  </a:solidFill>
                  <a:effectLst/>
                  <a:uLnTx/>
                  <a:uFillTx/>
                  <a:latin typeface="Calibri"/>
                  <a:ea typeface="+mn-ea"/>
                  <a:cs typeface="+mn-cs"/>
                </a:rPr>
                <a:t>Politiche nazionali e di ogni ateneo su Open Access e Open Data</a:t>
              </a:r>
            </a:p>
          </p:txBody>
        </p:sp>
      </p:grpSp>
      <p:pic>
        <p:nvPicPr>
          <p:cNvPr id="16" name="Immagine 15">
            <a:extLst>
              <a:ext uri="{FF2B5EF4-FFF2-40B4-BE49-F238E27FC236}">
                <a16:creationId xmlns:a16="http://schemas.microsoft.com/office/drawing/2014/main" id="{331DFA5F-F740-7E4A-B216-5A8DB4DD2188}"/>
              </a:ext>
            </a:extLst>
          </p:cNvPr>
          <p:cNvPicPr>
            <a:picLocks noChangeAspect="1"/>
          </p:cNvPicPr>
          <p:nvPr/>
        </p:nvPicPr>
        <p:blipFill rotWithShape="1">
          <a:blip r:embed="rId7"/>
          <a:srcRect l="12753" t="59337" r="60091" b="13751"/>
          <a:stretch/>
        </p:blipFill>
        <p:spPr>
          <a:xfrm>
            <a:off x="322729" y="371585"/>
            <a:ext cx="6042003" cy="3022253"/>
          </a:xfrm>
          <a:prstGeom prst="rect">
            <a:avLst/>
          </a:prstGeom>
          <a:ln>
            <a:noFill/>
          </a:ln>
          <a:effectLst>
            <a:outerShdw blurRad="292100" dist="139700" dir="2700000" algn="tl" rotWithShape="0">
              <a:srgbClr val="333333">
                <a:alpha val="65000"/>
              </a:srgbClr>
            </a:outerShdw>
          </a:effectLst>
        </p:spPr>
      </p:pic>
      <p:pic>
        <p:nvPicPr>
          <p:cNvPr id="17" name="Immagine 16">
            <a:extLst>
              <a:ext uri="{FF2B5EF4-FFF2-40B4-BE49-F238E27FC236}">
                <a16:creationId xmlns:a16="http://schemas.microsoft.com/office/drawing/2014/main" id="{F70CF33A-5C6C-C148-A3C3-8BDE0FEFEDD0}"/>
              </a:ext>
            </a:extLst>
          </p:cNvPr>
          <p:cNvPicPr>
            <a:picLocks noChangeAspect="1"/>
          </p:cNvPicPr>
          <p:nvPr/>
        </p:nvPicPr>
        <p:blipFill rotWithShape="1">
          <a:blip r:embed="rId7"/>
          <a:srcRect l="12018" t="20846" r="42570" b="68389"/>
          <a:stretch/>
        </p:blipFill>
        <p:spPr>
          <a:xfrm>
            <a:off x="3154957" y="1879761"/>
            <a:ext cx="6828120" cy="816954"/>
          </a:xfrm>
          <a:prstGeom prst="rect">
            <a:avLst/>
          </a:prstGeom>
          <a:ln>
            <a:noFill/>
          </a:ln>
          <a:effectLst>
            <a:outerShdw blurRad="292100" dist="139700" dir="2700000" algn="tl" rotWithShape="0">
              <a:srgbClr val="333333">
                <a:alpha val="65000"/>
              </a:srgbClr>
            </a:outerShdw>
          </a:effectLst>
        </p:spPr>
      </p:pic>
      <p:sp>
        <p:nvSpPr>
          <p:cNvPr id="15" name="Rettangolo 14">
            <a:extLst>
              <a:ext uri="{FF2B5EF4-FFF2-40B4-BE49-F238E27FC236}">
                <a16:creationId xmlns:a16="http://schemas.microsoft.com/office/drawing/2014/main" id="{FE01305B-C7BF-3F49-9EA2-D7E714AB866F}"/>
              </a:ext>
            </a:extLst>
          </p:cNvPr>
          <p:cNvSpPr/>
          <p:nvPr/>
        </p:nvSpPr>
        <p:spPr>
          <a:xfrm>
            <a:off x="5081517" y="2901563"/>
            <a:ext cx="1691785" cy="40871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err="1">
                <a:ln>
                  <a:noFill/>
                </a:ln>
                <a:solidFill>
                  <a:prstClr val="black"/>
                </a:solidFill>
                <a:effectLst/>
                <a:uLnTx/>
                <a:uFillTx/>
                <a:latin typeface="Calibri"/>
                <a:ea typeface="+mn-ea"/>
                <a:cs typeface="+mn-cs"/>
                <a:hlinkClick r:id="rId8" action="ppaction://hlinkfile"/>
              </a:rPr>
              <a:t>May</a:t>
            </a:r>
            <a:r>
              <a:rPr kumimoji="0" lang="it-IT" sz="1200" b="0" i="0" u="none" strike="noStrike" kern="1200" cap="none" spc="0" normalizeH="0" baseline="0" noProof="0" dirty="0">
                <a:ln>
                  <a:noFill/>
                </a:ln>
                <a:solidFill>
                  <a:prstClr val="black"/>
                </a:solidFill>
                <a:effectLst/>
                <a:uLnTx/>
                <a:uFillTx/>
                <a:latin typeface="Calibri"/>
                <a:ea typeface="+mn-ea"/>
                <a:cs typeface="+mn-cs"/>
                <a:hlinkClick r:id="rId8" action="ppaction://hlinkfile"/>
              </a:rPr>
              <a:t> 29, 2018</a:t>
            </a:r>
            <a:r>
              <a:rPr kumimoji="0" lang="it-IT" sz="1200" b="0" i="0" u="none" strike="noStrike" kern="1200" cap="none" spc="0" normalizeH="0" baseline="0" noProof="0" dirty="0">
                <a:ln>
                  <a:noFill/>
                </a:ln>
                <a:solidFill>
                  <a:prstClr val="black"/>
                </a:solidFill>
                <a:effectLst/>
                <a:uLnTx/>
                <a:uFillTx/>
                <a:latin typeface="Calibri"/>
                <a:ea typeface="+mn-ea"/>
                <a:cs typeface="+mn-cs"/>
              </a:rPr>
              <a:t> </a:t>
            </a:r>
          </a:p>
        </p:txBody>
      </p:sp>
      <p:sp>
        <p:nvSpPr>
          <p:cNvPr id="27" name="Google Shape;2154;p227">
            <a:extLst>
              <a:ext uri="{FF2B5EF4-FFF2-40B4-BE49-F238E27FC236}">
                <a16:creationId xmlns:a16="http://schemas.microsoft.com/office/drawing/2014/main" id="{B5C39A2C-F0A4-7240-AE34-C752A85C1395}"/>
              </a:ext>
            </a:extLst>
          </p:cNvPr>
          <p:cNvSpPr txBox="1">
            <a:spLocks/>
          </p:cNvSpPr>
          <p:nvPr/>
        </p:nvSpPr>
        <p:spPr>
          <a:xfrm>
            <a:off x="6569017" y="-279580"/>
            <a:ext cx="9142594" cy="1367769"/>
          </a:xfrm>
          <a:prstGeom prst="rect">
            <a:avLst/>
          </a:prstGeom>
          <a:noFill/>
          <a:ln>
            <a:noFill/>
          </a:ln>
        </p:spPr>
        <p:txBody>
          <a:bodyPr spcFirstLastPara="1" wrap="square" lIns="0" tIns="0" rIns="0" bIns="72000" anchor="b" anchorCtr="0">
            <a:noAutofit/>
          </a:bodyPr>
          <a:lstStyle>
            <a:lvl1pPr marL="395101" marR="0" indent="-395101" algn="l" defTabSz="547673" rtl="0" eaLnBrk="1" latinLnBrk="0" hangingPunct="1">
              <a:lnSpc>
                <a:spcPct val="100000"/>
              </a:lnSpc>
              <a:spcBef>
                <a:spcPts val="3900"/>
              </a:spcBef>
              <a:spcAft>
                <a:spcPts val="0"/>
              </a:spcAft>
              <a:buClrTx/>
              <a:buSzPct val="75000"/>
              <a:buFontTx/>
              <a:buBlip>
                <a:blip r:embed="rId9"/>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10"/>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11"/>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spcBef>
                <a:spcPts val="0"/>
              </a:spcBef>
              <a:buClr>
                <a:schemeClr val="lt1"/>
              </a:buClr>
              <a:buSzPts val="6600"/>
              <a:buFont typeface="Helvetica Neue"/>
              <a:buNone/>
            </a:pPr>
            <a:r>
              <a:rPr lang="it-IT" sz="6000" b="1" dirty="0">
                <a:solidFill>
                  <a:schemeClr val="bg1"/>
                </a:solidFill>
              </a:rPr>
              <a:t>Open Science in Europe</a:t>
            </a:r>
          </a:p>
        </p:txBody>
      </p:sp>
      <p:pic>
        <p:nvPicPr>
          <p:cNvPr id="18" name="Immagine 17">
            <a:extLst>
              <a:ext uri="{FF2B5EF4-FFF2-40B4-BE49-F238E27FC236}">
                <a16:creationId xmlns:a16="http://schemas.microsoft.com/office/drawing/2014/main" id="{18897C95-2035-434E-B89D-F7337DE5D058}"/>
              </a:ext>
            </a:extLst>
          </p:cNvPr>
          <p:cNvPicPr>
            <a:picLocks noChangeAspect="1"/>
          </p:cNvPicPr>
          <p:nvPr/>
        </p:nvPicPr>
        <p:blipFill rotWithShape="1">
          <a:blip r:embed="rId12">
            <a:extLst>
              <a:ext uri="{28A0092B-C50C-407E-A947-70E740481C1C}">
                <a14:useLocalDpi xmlns:a14="http://schemas.microsoft.com/office/drawing/2010/main" val="0"/>
              </a:ext>
            </a:extLst>
          </a:blip>
          <a:srcRect r="53781"/>
          <a:stretch/>
        </p:blipFill>
        <p:spPr>
          <a:xfrm>
            <a:off x="11683345" y="1172948"/>
            <a:ext cx="4028266" cy="2864487"/>
          </a:xfrm>
          <a:prstGeom prst="rect">
            <a:avLst/>
          </a:prstGeom>
        </p:spPr>
      </p:pic>
    </p:spTree>
    <p:extLst>
      <p:ext uri="{BB962C8B-B14F-4D97-AF65-F5344CB8AC3E}">
        <p14:creationId xmlns:p14="http://schemas.microsoft.com/office/powerpoint/2010/main" val="324157008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A111D185-B0BE-D642-86BF-22BFE22DE7B0}"/>
              </a:ext>
            </a:extLst>
          </p:cNvPr>
          <p:cNvSpPr>
            <a:spLocks noGrp="1"/>
          </p:cNvSpPr>
          <p:nvPr>
            <p:ph type="body" sz="quarter" idx="10"/>
          </p:nvPr>
        </p:nvSpPr>
        <p:spPr/>
        <p:txBody>
          <a:bodyPr/>
          <a:lstStyle/>
          <a:p>
            <a:r>
              <a:rPr lang="it-IT" dirty="0" err="1"/>
              <a:t>Let’s</a:t>
            </a:r>
            <a:r>
              <a:rPr lang="it-IT" dirty="0"/>
              <a:t> start!</a:t>
            </a:r>
          </a:p>
        </p:txBody>
      </p:sp>
    </p:spTree>
    <p:extLst>
      <p:ext uri="{BB962C8B-B14F-4D97-AF65-F5344CB8AC3E}">
        <p14:creationId xmlns:p14="http://schemas.microsoft.com/office/powerpoint/2010/main" val="3228974399"/>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testo 6">
            <a:extLst>
              <a:ext uri="{FF2B5EF4-FFF2-40B4-BE49-F238E27FC236}">
                <a16:creationId xmlns:a16="http://schemas.microsoft.com/office/drawing/2014/main" id="{7C844E96-EB3C-8F46-9017-41244C5E0F9B}"/>
              </a:ext>
            </a:extLst>
          </p:cNvPr>
          <p:cNvSpPr>
            <a:spLocks noGrp="1"/>
          </p:cNvSpPr>
          <p:nvPr>
            <p:ph type="body" sz="quarter" idx="10"/>
          </p:nvPr>
        </p:nvSpPr>
        <p:spPr>
          <a:xfrm>
            <a:off x="711201" y="792164"/>
            <a:ext cx="15368102" cy="973423"/>
          </a:xfrm>
        </p:spPr>
        <p:txBody>
          <a:bodyPr>
            <a:normAutofit/>
          </a:bodyPr>
          <a:lstStyle/>
          <a:p>
            <a:r>
              <a:rPr lang="it-IT" dirty="0" err="1"/>
              <a:t>European</a:t>
            </a:r>
            <a:r>
              <a:rPr lang="it-IT" dirty="0"/>
              <a:t> Open Science </a:t>
            </a:r>
            <a:r>
              <a:rPr lang="it-IT" dirty="0" err="1"/>
              <a:t>Cloud</a:t>
            </a:r>
            <a:r>
              <a:rPr lang="it-IT" dirty="0"/>
              <a:t> - EOSC</a:t>
            </a:r>
          </a:p>
        </p:txBody>
      </p:sp>
      <p:sp>
        <p:nvSpPr>
          <p:cNvPr id="9" name="Segnaposto testo 8">
            <a:extLst>
              <a:ext uri="{FF2B5EF4-FFF2-40B4-BE49-F238E27FC236}">
                <a16:creationId xmlns:a16="http://schemas.microsoft.com/office/drawing/2014/main" id="{7532A860-6082-D74B-8FB7-6A388061B330}"/>
              </a:ext>
            </a:extLst>
          </p:cNvPr>
          <p:cNvSpPr>
            <a:spLocks noGrp="1"/>
          </p:cNvSpPr>
          <p:nvPr>
            <p:ph type="body" sz="quarter" idx="25"/>
          </p:nvPr>
        </p:nvSpPr>
        <p:spPr>
          <a:xfrm>
            <a:off x="354006" y="2121537"/>
            <a:ext cx="6126605" cy="4059002"/>
          </a:xfrm>
        </p:spPr>
        <p:txBody>
          <a:bodyPr>
            <a:normAutofit/>
          </a:bodyPr>
          <a:lstStyle/>
          <a:p>
            <a:r>
              <a:rPr lang="it-IT" sz="4000" dirty="0"/>
              <a:t>EOSC </a:t>
            </a:r>
            <a:r>
              <a:rPr lang="it-IT" sz="4000" dirty="0" err="1"/>
              <a:t>aims</a:t>
            </a:r>
            <a:r>
              <a:rPr lang="it-IT" sz="4000" dirty="0"/>
              <a:t> </a:t>
            </a:r>
            <a:r>
              <a:rPr lang="it-IT" sz="4000" dirty="0" err="1"/>
              <a:t>at</a:t>
            </a:r>
            <a:r>
              <a:rPr lang="it-IT" sz="4000" dirty="0"/>
              <a:t> </a:t>
            </a:r>
            <a:r>
              <a:rPr lang="it-IT" sz="4000" dirty="0" err="1"/>
              <a:t>creating</a:t>
            </a:r>
            <a:r>
              <a:rPr lang="it-IT" sz="4000" dirty="0"/>
              <a:t> a </a:t>
            </a:r>
            <a:r>
              <a:rPr lang="it-IT" sz="4000" b="1" dirty="0" err="1"/>
              <a:t>virtual</a:t>
            </a:r>
            <a:r>
              <a:rPr lang="it-IT" sz="4000" b="1" dirty="0"/>
              <a:t> </a:t>
            </a:r>
            <a:r>
              <a:rPr lang="it-IT" sz="4000" b="1" dirty="0" err="1"/>
              <a:t>research</a:t>
            </a:r>
            <a:r>
              <a:rPr lang="it-IT" sz="4000" b="1" dirty="0"/>
              <a:t> </a:t>
            </a:r>
            <a:r>
              <a:rPr lang="it-IT" sz="4000" b="1" dirty="0" err="1"/>
              <a:t>environment</a:t>
            </a:r>
            <a:r>
              <a:rPr lang="it-IT" sz="4000" dirty="0"/>
              <a:t> to </a:t>
            </a:r>
            <a:r>
              <a:rPr lang="it-IT" sz="4000" dirty="0" err="1"/>
              <a:t>access</a:t>
            </a:r>
            <a:r>
              <a:rPr lang="it-IT" sz="4000" dirty="0"/>
              <a:t> and </a:t>
            </a:r>
            <a:r>
              <a:rPr lang="it-IT" sz="4000" dirty="0" err="1"/>
              <a:t>interoperate</a:t>
            </a:r>
            <a:r>
              <a:rPr lang="it-IT" sz="4000" dirty="0"/>
              <a:t> </a:t>
            </a:r>
            <a:r>
              <a:rPr lang="it-IT" sz="4000" b="1" dirty="0" err="1"/>
              <a:t>research</a:t>
            </a:r>
            <a:r>
              <a:rPr lang="it-IT" sz="4000" b="1" dirty="0"/>
              <a:t> data</a:t>
            </a:r>
            <a:r>
              <a:rPr lang="it-IT" sz="4000" dirty="0"/>
              <a:t> and </a:t>
            </a:r>
            <a:r>
              <a:rPr lang="it-IT" sz="4000" dirty="0" err="1"/>
              <a:t>other</a:t>
            </a:r>
            <a:r>
              <a:rPr lang="it-IT" sz="4000" dirty="0"/>
              <a:t> </a:t>
            </a:r>
            <a:r>
              <a:rPr lang="it-IT" sz="4000" dirty="0" err="1"/>
              <a:t>research</a:t>
            </a:r>
            <a:r>
              <a:rPr lang="it-IT" sz="4000" dirty="0"/>
              <a:t> </a:t>
            </a:r>
            <a:r>
              <a:rPr lang="it-IT" sz="4000" dirty="0" err="1"/>
              <a:t>outputs</a:t>
            </a:r>
            <a:r>
              <a:rPr lang="it-IT" sz="4000" dirty="0"/>
              <a:t> in Europe </a:t>
            </a:r>
            <a:r>
              <a:rPr lang="it-IT" sz="4000" dirty="0" err="1"/>
              <a:t>across</a:t>
            </a:r>
            <a:r>
              <a:rPr lang="it-IT" sz="4000" dirty="0"/>
              <a:t> the </a:t>
            </a:r>
            <a:r>
              <a:rPr lang="it-IT" sz="4000" dirty="0" err="1"/>
              <a:t>different</a:t>
            </a:r>
            <a:r>
              <a:rPr lang="it-IT" sz="4000" dirty="0"/>
              <a:t> </a:t>
            </a:r>
            <a:r>
              <a:rPr lang="it-IT" sz="4000" dirty="0" err="1"/>
              <a:t>disciplines</a:t>
            </a:r>
            <a:r>
              <a:rPr lang="it-IT" sz="4000" dirty="0"/>
              <a:t>.</a:t>
            </a:r>
          </a:p>
        </p:txBody>
      </p:sp>
      <p:sp>
        <p:nvSpPr>
          <p:cNvPr id="4" name="Segnaposto piè di pagina 3">
            <a:extLst>
              <a:ext uri="{FF2B5EF4-FFF2-40B4-BE49-F238E27FC236}">
                <a16:creationId xmlns:a16="http://schemas.microsoft.com/office/drawing/2014/main" id="{946C2951-D68E-BA46-AA5D-BB56E108B140}"/>
              </a:ext>
            </a:extLst>
          </p:cNvPr>
          <p:cNvSpPr>
            <a:spLocks noGrp="1"/>
          </p:cNvSpPr>
          <p:nvPr>
            <p:ph type="ftr" sz="quarter" idx="18"/>
          </p:nvPr>
        </p:nvSpPr>
        <p:spPr/>
        <p:txBody>
          <a:bodyPr/>
          <a:lstStyle/>
          <a:p>
            <a:pPr>
              <a:defRPr/>
            </a:pPr>
            <a:r>
              <a:rPr lang="it-IT">
                <a:solidFill>
                  <a:prstClr val="white"/>
                </a:solidFill>
              </a:rPr>
              <a:t>rd-alliance.org</a:t>
            </a:r>
          </a:p>
        </p:txBody>
      </p:sp>
      <p:sp>
        <p:nvSpPr>
          <p:cNvPr id="5" name="Segnaposto numero diapositiva 4">
            <a:extLst>
              <a:ext uri="{FF2B5EF4-FFF2-40B4-BE49-F238E27FC236}">
                <a16:creationId xmlns:a16="http://schemas.microsoft.com/office/drawing/2014/main" id="{77EFB302-8FEC-9749-91A7-BF326BBA1AC7}"/>
              </a:ext>
            </a:extLst>
          </p:cNvPr>
          <p:cNvSpPr>
            <a:spLocks noGrp="1"/>
          </p:cNvSpPr>
          <p:nvPr>
            <p:ph type="sldNum" sz="quarter" idx="4"/>
          </p:nvPr>
        </p:nvSpPr>
        <p:spPr>
          <a:prstGeom prst="rect">
            <a:avLst/>
          </a:prstGeom>
        </p:spPr>
        <p:txBody>
          <a:bodyPr vert="horz" lIns="91440" tIns="45720" rIns="91440" bIns="45720" rtlCol="0"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547687" rtl="0" eaLnBrk="1" fontAlgn="auto" latinLnBrk="0" hangingPunct="1">
              <a:lnSpc>
                <a:spcPct val="100000"/>
              </a:lnSpc>
              <a:spcBef>
                <a:spcPts val="0"/>
              </a:spcBef>
              <a:spcAft>
                <a:spcPts val="0"/>
              </a:spcAft>
              <a:buClrTx/>
              <a:buSzTx/>
              <a:buFontTx/>
              <a:buNone/>
              <a:tabLst/>
              <a:defRPr kumimoji="0" sz="1600" b="0" i="0" u="none" strike="noStrike" cap="none" spc="0" normalizeH="0" baseline="0">
                <a:ln>
                  <a:noFill/>
                </a:ln>
                <a:solidFill>
                  <a:schemeClr val="bg1"/>
                </a:solidFill>
                <a:effectLst/>
                <a:uFillTx/>
                <a:latin typeface="+mn-lt"/>
                <a:ea typeface="+mn-ea"/>
                <a:cs typeface="+mn-cs"/>
                <a:sym typeface="Helvetica Light"/>
              </a:defRPr>
            </a:lvl1pPr>
            <a:lvl2pPr marL="0" marR="0" indent="228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9pPr>
          </a:lstStyle>
          <a:p>
            <a:pPr>
              <a:defRPr/>
            </a:pPr>
            <a:fld id="{180041CA-A32A-472B-9DBB-6F7A6A4E75D6}" type="slidenum">
              <a:rPr lang="it-IT" smtClean="0">
                <a:solidFill>
                  <a:prstClr val="white"/>
                </a:solidFill>
              </a:rPr>
              <a:pPr>
                <a:defRPr/>
              </a:pPr>
              <a:t>60</a:t>
            </a:fld>
            <a:endParaRPr lang="it-IT">
              <a:solidFill>
                <a:prstClr val="white"/>
              </a:solidFill>
            </a:endParaRPr>
          </a:p>
        </p:txBody>
      </p:sp>
      <p:sp>
        <p:nvSpPr>
          <p:cNvPr id="3" name="Segnaposto data 2">
            <a:extLst>
              <a:ext uri="{FF2B5EF4-FFF2-40B4-BE49-F238E27FC236}">
                <a16:creationId xmlns:a16="http://schemas.microsoft.com/office/drawing/2014/main" id="{E3CA7A3F-2C64-7243-8056-D9D86F17AC57}"/>
              </a:ext>
            </a:extLst>
          </p:cNvPr>
          <p:cNvSpPr>
            <a:spLocks noGrp="1"/>
          </p:cNvSpPr>
          <p:nvPr>
            <p:ph type="dt" sz="half" idx="4294967295"/>
          </p:nvPr>
        </p:nvSpPr>
        <p:spPr>
          <a:xfrm>
            <a:off x="7737475" y="8467725"/>
            <a:ext cx="8518525" cy="376238"/>
          </a:xfrm>
          <a:prstGeom prst="rect">
            <a:avLst/>
          </a:prstGeom>
        </p:spPr>
        <p:txBody>
          <a:bodyPr/>
          <a:lstStyle/>
          <a:p>
            <a:pPr>
              <a:defRPr/>
            </a:pPr>
            <a:fld id="{3EC9971D-16EA-46C1-9FFE-244E97CFB761}" type="datetime1">
              <a:rPr lang="it-IT" smtClean="0">
                <a:solidFill>
                  <a:prstClr val="white"/>
                </a:solidFill>
              </a:rPr>
              <a:pPr>
                <a:defRPr/>
              </a:pPr>
              <a:t>09/12/20</a:t>
            </a:fld>
            <a:endParaRPr lang="it-IT">
              <a:solidFill>
                <a:prstClr val="white"/>
              </a:solidFill>
            </a:endParaRPr>
          </a:p>
        </p:txBody>
      </p:sp>
      <p:sp>
        <p:nvSpPr>
          <p:cNvPr id="11" name="Segnaposto testo 8">
            <a:extLst>
              <a:ext uri="{FF2B5EF4-FFF2-40B4-BE49-F238E27FC236}">
                <a16:creationId xmlns:a16="http://schemas.microsoft.com/office/drawing/2014/main" id="{F76F803E-DA90-6E41-8617-0EBEA6D63CC1}"/>
              </a:ext>
            </a:extLst>
          </p:cNvPr>
          <p:cNvSpPr txBox="1">
            <a:spLocks/>
          </p:cNvSpPr>
          <p:nvPr/>
        </p:nvSpPr>
        <p:spPr bwMode="auto">
          <a:xfrm>
            <a:off x="711200" y="6298590"/>
            <a:ext cx="5769411" cy="160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lvl1pPr marL="304792" indent="-304792" algn="l" rtl="0" eaLnBrk="0" fontAlgn="base" hangingPunct="0">
              <a:lnSpc>
                <a:spcPct val="90000"/>
              </a:lnSpc>
              <a:spcBef>
                <a:spcPts val="1333"/>
              </a:spcBef>
              <a:spcAft>
                <a:spcPct val="0"/>
              </a:spcAft>
              <a:buBlip>
                <a:blip r:embed="rId2"/>
              </a:buBlip>
              <a:defRPr sz="3733" kern="1200">
                <a:solidFill>
                  <a:schemeClr val="tx1"/>
                </a:solidFill>
                <a:latin typeface="+mn-lt"/>
                <a:ea typeface="+mn-ea"/>
                <a:cs typeface="+mn-cs"/>
              </a:defRPr>
            </a:lvl1pPr>
            <a:lvl2pPr marL="914377" indent="-304792" algn="l" rtl="0" eaLnBrk="0" fontAlgn="base" hangingPunct="0">
              <a:lnSpc>
                <a:spcPct val="90000"/>
              </a:lnSpc>
              <a:spcBef>
                <a:spcPts val="667"/>
              </a:spcBef>
              <a:spcAft>
                <a:spcPct val="0"/>
              </a:spcAft>
              <a:buBlip>
                <a:blip r:embed="rId2"/>
              </a:buBlip>
              <a:defRPr sz="3200" kern="1200">
                <a:solidFill>
                  <a:schemeClr val="tx1"/>
                </a:solidFill>
                <a:latin typeface="+mn-lt"/>
                <a:ea typeface="+mn-ea"/>
                <a:cs typeface="+mn-cs"/>
              </a:defRPr>
            </a:lvl2pPr>
            <a:lvl3pPr marL="1523962" indent="-304792" algn="l" rtl="0" eaLnBrk="0" fontAlgn="base" hangingPunct="0">
              <a:lnSpc>
                <a:spcPct val="90000"/>
              </a:lnSpc>
              <a:spcBef>
                <a:spcPts val="667"/>
              </a:spcBef>
              <a:spcAft>
                <a:spcPct val="0"/>
              </a:spcAft>
              <a:buBlip>
                <a:blip r:embed="rId2"/>
              </a:buBlip>
              <a:defRPr sz="2667" kern="1200">
                <a:solidFill>
                  <a:schemeClr val="tx1"/>
                </a:solidFill>
                <a:latin typeface="+mn-lt"/>
                <a:ea typeface="+mn-ea"/>
                <a:cs typeface="+mn-cs"/>
              </a:defRPr>
            </a:lvl3pPr>
            <a:lvl4pPr marL="2133547" indent="-304792" algn="l" rtl="0" eaLnBrk="0" fontAlgn="base" hangingPunct="0">
              <a:lnSpc>
                <a:spcPct val="90000"/>
              </a:lnSpc>
              <a:spcBef>
                <a:spcPts val="667"/>
              </a:spcBef>
              <a:spcAft>
                <a:spcPct val="0"/>
              </a:spcAft>
              <a:buBlip>
                <a:blip r:embed="rId2"/>
              </a:buBlip>
              <a:defRPr kern="1200">
                <a:solidFill>
                  <a:schemeClr val="tx1"/>
                </a:solidFill>
                <a:latin typeface="+mn-lt"/>
                <a:ea typeface="+mn-ea"/>
                <a:cs typeface="+mn-cs"/>
              </a:defRPr>
            </a:lvl4pPr>
            <a:lvl5pPr marL="2743131" indent="-304792" algn="l" rtl="0" eaLnBrk="0" fontAlgn="base" hangingPunct="0">
              <a:lnSpc>
                <a:spcPct val="90000"/>
              </a:lnSpc>
              <a:spcBef>
                <a:spcPts val="667"/>
              </a:spcBef>
              <a:spcAft>
                <a:spcPct val="0"/>
              </a:spcAft>
              <a:buBlip>
                <a:blip r:embed="rId2"/>
              </a:buBlip>
              <a:defRPr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marL="0" indent="0" defTabSz="914400">
              <a:buNone/>
            </a:pPr>
            <a:r>
              <a:rPr lang="it-IT" sz="1800" dirty="0">
                <a:hlinkClick r:id="rId3">
                  <a:extLst>
                    <a:ext uri="{A12FA001-AC4F-418D-AE19-62706E023703}">
                      <ahyp:hlinkClr xmlns:ahyp="http://schemas.microsoft.com/office/drawing/2018/hyperlinkcolor" val="tx"/>
                    </a:ext>
                  </a:extLst>
                </a:hlinkClick>
              </a:rPr>
              <a:t>M</a:t>
            </a:r>
            <a:r>
              <a:rPr lang="it-IT" sz="1800" dirty="0"/>
              <a:t>ore information:</a:t>
            </a:r>
            <a:endParaRPr lang="it-IT" sz="1800" dirty="0">
              <a:hlinkClick r:id="rId3">
                <a:extLst>
                  <a:ext uri="{A12FA001-AC4F-418D-AE19-62706E023703}">
                    <ahyp:hlinkClr xmlns:ahyp="http://schemas.microsoft.com/office/drawing/2018/hyperlinkcolor" val="tx"/>
                  </a:ext>
                </a:extLst>
              </a:hlinkClick>
            </a:endParaRPr>
          </a:p>
          <a:p>
            <a:pPr defTabSz="914400"/>
            <a:r>
              <a:rPr lang="it-IT" sz="2000" dirty="0">
                <a:hlinkClick r:id="rId4"/>
              </a:rPr>
              <a:t>https://ec.europa.eu/research/openscience/index.cfm?pg=open-science-cloud</a:t>
            </a:r>
            <a:endParaRPr lang="it-IT" sz="2000" dirty="0">
              <a:hlinkClick r:id="" action="ppaction://noaction"/>
            </a:endParaRPr>
          </a:p>
          <a:p>
            <a:pPr defTabSz="914400"/>
            <a:r>
              <a:rPr lang="it-IT" sz="2000" dirty="0">
                <a:hlinkClick r:id="" action="ppaction://noaction"/>
              </a:rPr>
              <a:t>www.eoscsecretariat.eu</a:t>
            </a:r>
            <a:r>
              <a:rPr lang="it-IT" sz="2000" dirty="0"/>
              <a:t> </a:t>
            </a:r>
          </a:p>
          <a:p>
            <a:pPr defTabSz="914400"/>
            <a:r>
              <a:rPr lang="it-IT" sz="2000" dirty="0">
                <a:hlinkClick r:id="rId5"/>
              </a:rPr>
              <a:t>https://www.eosc-portal.eu/</a:t>
            </a:r>
            <a:r>
              <a:rPr lang="it-IT" sz="2000" dirty="0"/>
              <a:t> </a:t>
            </a:r>
          </a:p>
        </p:txBody>
      </p:sp>
      <p:pic>
        <p:nvPicPr>
          <p:cNvPr id="18" name="Immagine 17">
            <a:extLst>
              <a:ext uri="{FF2B5EF4-FFF2-40B4-BE49-F238E27FC236}">
                <a16:creationId xmlns:a16="http://schemas.microsoft.com/office/drawing/2014/main" id="{FC490703-5918-F442-9FE1-A84927CB79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0611" y="3399285"/>
            <a:ext cx="9344692" cy="4717446"/>
          </a:xfrm>
          <a:prstGeom prst="rect">
            <a:avLst/>
          </a:prstGeom>
        </p:spPr>
      </p:pic>
    </p:spTree>
    <p:extLst>
      <p:ext uri="{BB962C8B-B14F-4D97-AF65-F5344CB8AC3E}">
        <p14:creationId xmlns:p14="http://schemas.microsoft.com/office/powerpoint/2010/main" val="3701394815"/>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A9E182B7-F48F-5040-AA2B-701A8DD2E975}"/>
              </a:ext>
            </a:extLst>
          </p:cNvPr>
          <p:cNvSpPr>
            <a:spLocks noGrp="1"/>
          </p:cNvSpPr>
          <p:nvPr>
            <p:ph type="body" sz="quarter" idx="21"/>
          </p:nvPr>
        </p:nvSpPr>
        <p:spPr/>
        <p:txBody>
          <a:bodyPr>
            <a:normAutofit fontScale="85000" lnSpcReduction="20000"/>
          </a:bodyPr>
          <a:lstStyle/>
          <a:p>
            <a:r>
              <a:rPr lang="it-IT" dirty="0" err="1"/>
              <a:t>European</a:t>
            </a:r>
            <a:r>
              <a:rPr lang="it-IT" dirty="0"/>
              <a:t> </a:t>
            </a:r>
            <a:r>
              <a:rPr lang="it-IT" dirty="0" err="1"/>
              <a:t>Commission</a:t>
            </a:r>
            <a:r>
              <a:rPr lang="it-IT" dirty="0"/>
              <a:t> </a:t>
            </a:r>
            <a:br>
              <a:rPr lang="it-IT" dirty="0"/>
            </a:br>
            <a:r>
              <a:rPr lang="it-IT" dirty="0"/>
              <a:t>Open </a:t>
            </a:r>
            <a:r>
              <a:rPr lang="it-IT" dirty="0" err="1"/>
              <a:t>Research</a:t>
            </a:r>
            <a:r>
              <a:rPr lang="it-IT" dirty="0"/>
              <a:t> Publishing Platform </a:t>
            </a:r>
          </a:p>
        </p:txBody>
      </p:sp>
      <p:sp>
        <p:nvSpPr>
          <p:cNvPr id="5" name="Segnaposto testo 8">
            <a:extLst>
              <a:ext uri="{FF2B5EF4-FFF2-40B4-BE49-F238E27FC236}">
                <a16:creationId xmlns:a16="http://schemas.microsoft.com/office/drawing/2014/main" id="{E20267DD-A814-AE4E-ABE5-C9904A4A123B}"/>
              </a:ext>
            </a:extLst>
          </p:cNvPr>
          <p:cNvSpPr txBox="1">
            <a:spLocks/>
          </p:cNvSpPr>
          <p:nvPr/>
        </p:nvSpPr>
        <p:spPr>
          <a:xfrm>
            <a:off x="711200" y="1866928"/>
            <a:ext cx="6844145" cy="5985463"/>
          </a:xfrm>
          <a:prstGeom prst="rect">
            <a:avLst/>
          </a:prstGeom>
        </p:spPr>
        <p:txBody>
          <a:bodyPr>
            <a:normAutofit fontScale="92500" lnSpcReduction="10000"/>
          </a:bodyPr>
          <a:lstStyle>
            <a:lvl1pPr marL="395101" marR="0" indent="-395101" algn="l" defTabSz="547673" rtl="0" eaLnBrk="1" latinLnBrk="0" hangingPunct="1">
              <a:lnSpc>
                <a:spcPct val="100000"/>
              </a:lnSpc>
              <a:spcBef>
                <a:spcPts val="3900"/>
              </a:spcBef>
              <a:spcAft>
                <a:spcPts val="0"/>
              </a:spcAft>
              <a:buClrTx/>
              <a:buSzPct val="75000"/>
              <a:buFontTx/>
              <a:buBlip>
                <a:blip r:embed="rId2"/>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3"/>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4"/>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lnSpc>
                <a:spcPct val="120000"/>
              </a:lnSpc>
              <a:spcBef>
                <a:spcPts val="0"/>
              </a:spcBef>
              <a:spcAft>
                <a:spcPts val="600"/>
              </a:spcAft>
              <a:buNone/>
            </a:pPr>
            <a:r>
              <a:rPr lang="it-IT" sz="3000" dirty="0" err="1"/>
              <a:t>Launching</a:t>
            </a:r>
            <a:r>
              <a:rPr lang="it-IT" sz="3000" dirty="0"/>
              <a:t> in 2021</a:t>
            </a:r>
          </a:p>
          <a:p>
            <a:pPr>
              <a:lnSpc>
                <a:spcPct val="120000"/>
              </a:lnSpc>
              <a:spcBef>
                <a:spcPts val="0"/>
              </a:spcBef>
              <a:spcAft>
                <a:spcPts val="600"/>
              </a:spcAft>
              <a:buFont typeface="Arial" panose="020B0604020202020204" pitchFamily="34" charset="0"/>
              <a:buChar char="•"/>
            </a:pPr>
            <a:r>
              <a:rPr lang="it-IT" sz="2400" dirty="0" err="1"/>
              <a:t>Research</a:t>
            </a:r>
            <a:r>
              <a:rPr lang="it-IT" sz="2400" dirty="0"/>
              <a:t> </a:t>
            </a:r>
            <a:r>
              <a:rPr lang="it-IT" sz="2400" dirty="0" err="1"/>
              <a:t>publication</a:t>
            </a:r>
            <a:r>
              <a:rPr lang="it-IT" sz="2400" dirty="0"/>
              <a:t> </a:t>
            </a:r>
            <a:r>
              <a:rPr lang="it-IT" sz="2400" dirty="0" err="1"/>
              <a:t>platform</a:t>
            </a:r>
            <a:r>
              <a:rPr lang="it-IT" sz="2400" dirty="0"/>
              <a:t> for </a:t>
            </a:r>
            <a:r>
              <a:rPr lang="it-IT" sz="2400" dirty="0" err="1"/>
              <a:t>scientific</a:t>
            </a:r>
            <a:r>
              <a:rPr lang="it-IT" sz="2400" dirty="0"/>
              <a:t> </a:t>
            </a:r>
            <a:r>
              <a:rPr lang="it-IT" sz="2400" dirty="0" err="1"/>
              <a:t>papers</a:t>
            </a:r>
            <a:r>
              <a:rPr lang="it-IT" sz="2400" dirty="0"/>
              <a:t> – service </a:t>
            </a:r>
            <a:r>
              <a:rPr lang="it-IT" sz="2400" dirty="0" err="1"/>
              <a:t>dedicated</a:t>
            </a:r>
            <a:r>
              <a:rPr lang="it-IT" sz="2400" dirty="0"/>
              <a:t> to </a:t>
            </a:r>
            <a:r>
              <a:rPr lang="it-IT" sz="2400" b="1" dirty="0"/>
              <a:t>EC </a:t>
            </a:r>
            <a:r>
              <a:rPr lang="it-IT" sz="2400" b="1" dirty="0" err="1"/>
              <a:t>funding</a:t>
            </a:r>
            <a:r>
              <a:rPr lang="it-IT" sz="2400" b="1" dirty="0"/>
              <a:t> </a:t>
            </a:r>
            <a:r>
              <a:rPr lang="it-IT" sz="2400" b="1" dirty="0" err="1"/>
              <a:t>beneficiaries</a:t>
            </a:r>
            <a:r>
              <a:rPr lang="it-IT" sz="2400" b="1" dirty="0"/>
              <a:t> </a:t>
            </a:r>
          </a:p>
          <a:p>
            <a:pPr>
              <a:lnSpc>
                <a:spcPct val="120000"/>
              </a:lnSpc>
              <a:spcBef>
                <a:spcPts val="0"/>
              </a:spcBef>
              <a:spcAft>
                <a:spcPts val="600"/>
              </a:spcAft>
              <a:buFont typeface="Arial" panose="020B0604020202020204" pitchFamily="34" charset="0"/>
              <a:buChar char="•"/>
            </a:pPr>
            <a:r>
              <a:rPr lang="it-IT" sz="2400" dirty="0"/>
              <a:t>The </a:t>
            </a:r>
            <a:r>
              <a:rPr lang="it-IT" sz="2400" dirty="0" err="1"/>
              <a:t>platform</a:t>
            </a:r>
            <a:r>
              <a:rPr lang="it-IT" sz="2400" dirty="0"/>
              <a:t> </a:t>
            </a:r>
            <a:r>
              <a:rPr lang="it-IT" sz="2400" dirty="0" err="1"/>
              <a:t>will</a:t>
            </a:r>
            <a:r>
              <a:rPr lang="it-IT" sz="2400" dirty="0"/>
              <a:t> </a:t>
            </a:r>
            <a:r>
              <a:rPr lang="it-IT" sz="2400" dirty="0" err="1"/>
              <a:t>manage</a:t>
            </a:r>
            <a:r>
              <a:rPr lang="it-IT" sz="2400" dirty="0"/>
              <a:t> </a:t>
            </a:r>
            <a:r>
              <a:rPr lang="it-IT" sz="2400" dirty="0" err="1"/>
              <a:t>all</a:t>
            </a:r>
            <a:r>
              <a:rPr lang="it-IT" sz="2400" dirty="0"/>
              <a:t> the </a:t>
            </a:r>
            <a:r>
              <a:rPr lang="it-IT" sz="2400" dirty="0" err="1"/>
              <a:t>publication</a:t>
            </a:r>
            <a:r>
              <a:rPr lang="it-IT" sz="2400" dirty="0"/>
              <a:t>, post-</a:t>
            </a:r>
            <a:r>
              <a:rPr lang="it-IT" sz="2400" dirty="0" err="1"/>
              <a:t>publication</a:t>
            </a:r>
            <a:r>
              <a:rPr lang="it-IT" sz="2400" dirty="0"/>
              <a:t>, </a:t>
            </a:r>
            <a:r>
              <a:rPr lang="it-IT" sz="2400" dirty="0" err="1"/>
              <a:t>curation</a:t>
            </a:r>
            <a:r>
              <a:rPr lang="it-IT" sz="2400" dirty="0"/>
              <a:t> and </a:t>
            </a:r>
            <a:r>
              <a:rPr lang="it-IT" sz="2400" dirty="0" err="1"/>
              <a:t>preservation</a:t>
            </a:r>
            <a:r>
              <a:rPr lang="it-IT" sz="2400" dirty="0"/>
              <a:t>  </a:t>
            </a:r>
            <a:r>
              <a:rPr lang="it-IT" sz="2400" dirty="0" err="1"/>
              <a:t>process</a:t>
            </a:r>
            <a:endParaRPr lang="it-IT" sz="2400" dirty="0"/>
          </a:p>
          <a:p>
            <a:pPr>
              <a:lnSpc>
                <a:spcPct val="120000"/>
              </a:lnSpc>
              <a:spcBef>
                <a:spcPts val="0"/>
              </a:spcBef>
              <a:spcAft>
                <a:spcPts val="600"/>
              </a:spcAft>
              <a:buFont typeface="Arial" panose="020B0604020202020204" pitchFamily="34" charset="0"/>
              <a:buChar char="•"/>
            </a:pPr>
            <a:r>
              <a:rPr lang="it-IT" sz="2400" b="1" dirty="0"/>
              <a:t>Open </a:t>
            </a:r>
            <a:r>
              <a:rPr lang="it-IT" sz="2400" b="1" dirty="0" err="1"/>
              <a:t>peer-review</a:t>
            </a:r>
            <a:endParaRPr lang="it-IT" sz="2400" b="1" dirty="0"/>
          </a:p>
          <a:p>
            <a:pPr>
              <a:lnSpc>
                <a:spcPct val="120000"/>
              </a:lnSpc>
              <a:spcBef>
                <a:spcPts val="0"/>
              </a:spcBef>
              <a:spcAft>
                <a:spcPts val="600"/>
              </a:spcAft>
              <a:buFont typeface="Arial" panose="020B0604020202020204" pitchFamily="34" charset="0"/>
              <a:buChar char="•"/>
            </a:pPr>
            <a:r>
              <a:rPr lang="it-IT" sz="2400" dirty="0" err="1"/>
              <a:t>Pre-prints</a:t>
            </a:r>
            <a:r>
              <a:rPr lang="it-IT" sz="2400" dirty="0"/>
              <a:t> and </a:t>
            </a:r>
            <a:r>
              <a:rPr lang="it-IT" sz="2400" dirty="0" err="1"/>
              <a:t>final</a:t>
            </a:r>
            <a:r>
              <a:rPr lang="it-IT" sz="2400" dirty="0"/>
              <a:t> </a:t>
            </a:r>
            <a:r>
              <a:rPr lang="it-IT" sz="2400" dirty="0" err="1"/>
              <a:t>versions</a:t>
            </a:r>
            <a:r>
              <a:rPr lang="it-IT" sz="2400" dirty="0"/>
              <a:t> of </a:t>
            </a:r>
            <a:r>
              <a:rPr lang="it-IT" sz="2400" dirty="0" err="1"/>
              <a:t>papers</a:t>
            </a:r>
            <a:r>
              <a:rPr lang="it-IT" sz="2400" dirty="0"/>
              <a:t> </a:t>
            </a:r>
            <a:r>
              <a:rPr lang="it-IT" sz="2400" dirty="0" err="1"/>
              <a:t>will</a:t>
            </a:r>
            <a:r>
              <a:rPr lang="it-IT" sz="2400" dirty="0"/>
              <a:t> be </a:t>
            </a:r>
            <a:r>
              <a:rPr lang="it-IT" sz="2400" b="1" dirty="0"/>
              <a:t>open to the end </a:t>
            </a:r>
            <a:r>
              <a:rPr lang="it-IT" sz="2400" b="1" dirty="0" err="1"/>
              <a:t>users</a:t>
            </a:r>
            <a:r>
              <a:rPr lang="it-IT" sz="2400" b="1" dirty="0"/>
              <a:t> free of </a:t>
            </a:r>
            <a:r>
              <a:rPr lang="it-IT" sz="2400" b="1" dirty="0" err="1"/>
              <a:t>charge</a:t>
            </a:r>
            <a:r>
              <a:rPr lang="it-IT" sz="2400" dirty="0"/>
              <a:t> (</a:t>
            </a:r>
            <a:r>
              <a:rPr lang="it-IT" sz="2400" dirty="0" err="1"/>
              <a:t>also</a:t>
            </a:r>
            <a:r>
              <a:rPr lang="it-IT" sz="2400" dirty="0"/>
              <a:t> non-</a:t>
            </a:r>
            <a:r>
              <a:rPr lang="it-IT" sz="2400" dirty="0" err="1"/>
              <a:t>scientists</a:t>
            </a:r>
            <a:r>
              <a:rPr lang="it-IT" sz="2400" dirty="0"/>
              <a:t>), and </a:t>
            </a:r>
            <a:r>
              <a:rPr lang="it-IT" sz="2400" b="1" dirty="0" err="1"/>
              <a:t>licensed</a:t>
            </a:r>
            <a:r>
              <a:rPr lang="it-IT" sz="2400" b="1" dirty="0"/>
              <a:t> for re-use</a:t>
            </a:r>
          </a:p>
          <a:p>
            <a:pPr>
              <a:lnSpc>
                <a:spcPct val="120000"/>
              </a:lnSpc>
              <a:spcBef>
                <a:spcPts val="0"/>
              </a:spcBef>
              <a:spcAft>
                <a:spcPts val="600"/>
              </a:spcAft>
              <a:buFont typeface="Arial" panose="020B0604020202020204" pitchFamily="34" charset="0"/>
              <a:buChar char="•"/>
            </a:pPr>
            <a:r>
              <a:rPr lang="it-IT" sz="2400" b="1" dirty="0"/>
              <a:t>Full </a:t>
            </a:r>
            <a:r>
              <a:rPr lang="it-IT" sz="2400" b="1" dirty="0" err="1"/>
              <a:t>support</a:t>
            </a:r>
            <a:r>
              <a:rPr lang="it-IT" sz="2400" b="1" dirty="0"/>
              <a:t> of </a:t>
            </a:r>
            <a:r>
              <a:rPr lang="it-IT" sz="2400" b="1" dirty="0" err="1"/>
              <a:t>underlying</a:t>
            </a:r>
            <a:r>
              <a:rPr lang="it-IT" sz="2400" b="1" dirty="0"/>
              <a:t> data </a:t>
            </a:r>
            <a:r>
              <a:rPr lang="it-IT" sz="2400" b="1" dirty="0" err="1"/>
              <a:t>that</a:t>
            </a:r>
            <a:r>
              <a:rPr lang="it-IT" sz="2400" b="1" dirty="0"/>
              <a:t> </a:t>
            </a:r>
            <a:r>
              <a:rPr lang="it-IT" sz="2400" b="1" dirty="0" err="1"/>
              <a:t>meets</a:t>
            </a:r>
            <a:r>
              <a:rPr lang="it-IT" sz="2400" b="1" dirty="0"/>
              <a:t> the FAIR </a:t>
            </a:r>
            <a:r>
              <a:rPr lang="it-IT" sz="2400" dirty="0"/>
              <a:t>(</a:t>
            </a:r>
            <a:r>
              <a:rPr lang="it-IT" sz="2400" dirty="0" err="1"/>
              <a:t>Findable</a:t>
            </a:r>
            <a:r>
              <a:rPr lang="it-IT" sz="2400" dirty="0"/>
              <a:t>, </a:t>
            </a:r>
            <a:r>
              <a:rPr lang="it-IT" sz="2400" dirty="0" err="1"/>
              <a:t>Accessible</a:t>
            </a:r>
            <a:r>
              <a:rPr lang="it-IT" sz="2400" dirty="0"/>
              <a:t>, </a:t>
            </a:r>
            <a:r>
              <a:rPr lang="it-IT" sz="2400" dirty="0" err="1"/>
              <a:t>Interoperable</a:t>
            </a:r>
            <a:r>
              <a:rPr lang="it-IT" sz="2400" dirty="0"/>
              <a:t> and </a:t>
            </a:r>
            <a:r>
              <a:rPr lang="it-IT" sz="2400" dirty="0" err="1"/>
              <a:t>Reusable</a:t>
            </a:r>
            <a:r>
              <a:rPr lang="it-IT" sz="2400" dirty="0"/>
              <a:t>) </a:t>
            </a:r>
            <a:r>
              <a:rPr lang="it-IT" sz="2400" b="1" dirty="0" err="1"/>
              <a:t>principles</a:t>
            </a:r>
            <a:r>
              <a:rPr lang="it-IT" sz="2400" dirty="0"/>
              <a:t> to </a:t>
            </a:r>
            <a:r>
              <a:rPr lang="it-IT" sz="2400" dirty="0" err="1"/>
              <a:t>enable</a:t>
            </a:r>
            <a:r>
              <a:rPr lang="it-IT" sz="2400" dirty="0"/>
              <a:t> </a:t>
            </a:r>
            <a:r>
              <a:rPr lang="it-IT" sz="2400" dirty="0" err="1"/>
              <a:t>reanalysis</a:t>
            </a:r>
            <a:r>
              <a:rPr lang="it-IT" sz="2400" dirty="0"/>
              <a:t>, </a:t>
            </a:r>
            <a:r>
              <a:rPr lang="it-IT" sz="2400" dirty="0" err="1"/>
              <a:t>replication</a:t>
            </a:r>
            <a:r>
              <a:rPr lang="it-IT" sz="2400" dirty="0"/>
              <a:t> and </a:t>
            </a:r>
            <a:r>
              <a:rPr lang="it-IT" sz="2400" dirty="0" err="1"/>
              <a:t>reuse</a:t>
            </a:r>
            <a:r>
              <a:rPr lang="it-IT" sz="2400" dirty="0"/>
              <a:t>, and </a:t>
            </a:r>
            <a:r>
              <a:rPr lang="it-IT" sz="2400" dirty="0" err="1"/>
              <a:t>thus</a:t>
            </a:r>
            <a:r>
              <a:rPr lang="it-IT" sz="2400" dirty="0"/>
              <a:t> </a:t>
            </a:r>
            <a:r>
              <a:rPr lang="it-IT" sz="2400" dirty="0" err="1"/>
              <a:t>improving</a:t>
            </a:r>
            <a:r>
              <a:rPr lang="it-IT" sz="2400" dirty="0"/>
              <a:t> </a:t>
            </a:r>
            <a:r>
              <a:rPr lang="it-IT" sz="2400" dirty="0" err="1"/>
              <a:t>reproducibility</a:t>
            </a:r>
            <a:r>
              <a:rPr lang="it-IT" sz="2400" dirty="0"/>
              <a:t> and </a:t>
            </a:r>
            <a:r>
              <a:rPr lang="it-IT" sz="2400" dirty="0" err="1"/>
              <a:t>increasing</a:t>
            </a:r>
            <a:r>
              <a:rPr lang="it-IT" sz="2400" dirty="0"/>
              <a:t> impact.</a:t>
            </a:r>
          </a:p>
        </p:txBody>
      </p:sp>
      <p:pic>
        <p:nvPicPr>
          <p:cNvPr id="8" name="Picture 2">
            <a:extLst>
              <a:ext uri="{FF2B5EF4-FFF2-40B4-BE49-F238E27FC236}">
                <a16:creationId xmlns:a16="http://schemas.microsoft.com/office/drawing/2014/main" id="{53DA237D-D247-A648-8B6D-700386BAA4B8}"/>
              </a:ext>
            </a:extLst>
          </p:cNvPr>
          <p:cNvPicPr>
            <a:picLocks noChangeAspect="1"/>
          </p:cNvPicPr>
          <p:nvPr/>
        </p:nvPicPr>
        <p:blipFill rotWithShape="1">
          <a:blip r:embed="rId5"/>
          <a:srcRect l="17349" t="14160" r="18409"/>
          <a:stretch/>
        </p:blipFill>
        <p:spPr>
          <a:xfrm>
            <a:off x="7712362" y="2007853"/>
            <a:ext cx="7832438" cy="5668819"/>
          </a:xfrm>
          <a:prstGeom prst="rect">
            <a:avLst/>
          </a:prstGeom>
        </p:spPr>
      </p:pic>
      <p:sp>
        <p:nvSpPr>
          <p:cNvPr id="3" name="Rettangolo 2">
            <a:extLst>
              <a:ext uri="{FF2B5EF4-FFF2-40B4-BE49-F238E27FC236}">
                <a16:creationId xmlns:a16="http://schemas.microsoft.com/office/drawing/2014/main" id="{32DC60C9-391F-264C-AD16-D84E10D8DCA7}"/>
              </a:ext>
            </a:extLst>
          </p:cNvPr>
          <p:cNvSpPr/>
          <p:nvPr/>
        </p:nvSpPr>
        <p:spPr>
          <a:xfrm>
            <a:off x="7821468" y="7708822"/>
            <a:ext cx="8267008" cy="584775"/>
          </a:xfrm>
          <a:prstGeom prst="rect">
            <a:avLst/>
          </a:prstGeom>
        </p:spPr>
        <p:txBody>
          <a:bodyPr wrap="none">
            <a:spAutoFit/>
          </a:bodyPr>
          <a:lstStyle/>
          <a:p>
            <a:r>
              <a:rPr lang="en-GB" b="1" dirty="0">
                <a:hlinkClick r:id="rId6"/>
              </a:rPr>
              <a:t>https://open-research-europe.ec.europa.eu</a:t>
            </a:r>
            <a:r>
              <a:rPr lang="en-GB" b="1" dirty="0"/>
              <a:t> </a:t>
            </a:r>
          </a:p>
        </p:txBody>
      </p:sp>
      <p:sp>
        <p:nvSpPr>
          <p:cNvPr id="9" name="Rettangolo con angoli arrotondati 8">
            <a:extLst>
              <a:ext uri="{FF2B5EF4-FFF2-40B4-BE49-F238E27FC236}">
                <a16:creationId xmlns:a16="http://schemas.microsoft.com/office/drawing/2014/main" id="{B998B534-AF2F-6140-B4D8-704F45C3DAD2}"/>
              </a:ext>
            </a:extLst>
          </p:cNvPr>
          <p:cNvSpPr/>
          <p:nvPr/>
        </p:nvSpPr>
        <p:spPr>
          <a:xfrm>
            <a:off x="11471135" y="4658558"/>
            <a:ext cx="6844145" cy="654598"/>
          </a:xfrm>
          <a:prstGeom prst="roundRect">
            <a:avLst>
              <a:gd name="adj" fmla="val 50000"/>
            </a:avLst>
          </a:prstGeom>
          <a:solidFill>
            <a:srgbClr val="FF0000"/>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l" defTabSz="547687" rtl="0" fontAlgn="auto" latinLnBrk="0" hangingPunct="0">
              <a:lnSpc>
                <a:spcPct val="100000"/>
              </a:lnSpc>
              <a:spcBef>
                <a:spcPts val="0"/>
              </a:spcBef>
              <a:spcAft>
                <a:spcPts val="0"/>
              </a:spcAft>
              <a:buClrTx/>
              <a:buSzTx/>
              <a:buFontTx/>
              <a:buNone/>
              <a:tabLst/>
            </a:pPr>
            <a:r>
              <a:rPr kumimoji="0" lang="it-IT" sz="2400" b="0" i="0" u="none" strike="noStrike" cap="none" spc="0" normalizeH="0" baseline="0" dirty="0" err="1">
                <a:ln>
                  <a:noFill/>
                </a:ln>
                <a:solidFill>
                  <a:srgbClr val="FFFFFF"/>
                </a:solidFill>
                <a:effectLst/>
                <a:uFillTx/>
                <a:latin typeface="+mn-lt"/>
                <a:ea typeface="+mn-ea"/>
                <a:cs typeface="+mn-cs"/>
                <a:sym typeface="Helvetica Light"/>
              </a:rPr>
              <a:t>Now</a:t>
            </a:r>
            <a:r>
              <a:rPr kumimoji="0" lang="it-IT" sz="2400" b="0" i="0" u="none" strike="noStrike" cap="none" spc="0" normalizeH="0" baseline="0" dirty="0">
                <a:ln>
                  <a:noFill/>
                </a:ln>
                <a:solidFill>
                  <a:srgbClr val="FFFFFF"/>
                </a:solidFill>
                <a:effectLst/>
                <a:uFillTx/>
                <a:latin typeface="+mn-lt"/>
                <a:ea typeface="+mn-ea"/>
                <a:cs typeface="+mn-cs"/>
                <a:sym typeface="Helvetica Light"/>
              </a:rPr>
              <a:t> </a:t>
            </a:r>
            <a:r>
              <a:rPr kumimoji="0" lang="it-IT" sz="2400" b="0" i="0" u="none" strike="noStrike" cap="none" spc="0" normalizeH="0" baseline="0" dirty="0" err="1">
                <a:ln>
                  <a:noFill/>
                </a:ln>
                <a:solidFill>
                  <a:srgbClr val="FFFFFF"/>
                </a:solidFill>
                <a:effectLst/>
                <a:uFillTx/>
                <a:latin typeface="+mn-lt"/>
                <a:ea typeface="+mn-ea"/>
                <a:cs typeface="+mn-cs"/>
                <a:sym typeface="Helvetica Light"/>
              </a:rPr>
              <a:t>accepting</a:t>
            </a:r>
            <a:r>
              <a:rPr kumimoji="0" lang="it-IT" sz="2400" b="0" i="0" u="none" strike="noStrike" cap="none" spc="0" normalizeH="0" baseline="0" dirty="0">
                <a:ln>
                  <a:noFill/>
                </a:ln>
                <a:solidFill>
                  <a:srgbClr val="FFFFFF"/>
                </a:solidFill>
                <a:effectLst/>
                <a:uFillTx/>
                <a:latin typeface="+mn-lt"/>
                <a:ea typeface="+mn-ea"/>
                <a:cs typeface="+mn-cs"/>
                <a:sym typeface="Helvetica Light"/>
              </a:rPr>
              <a:t> </a:t>
            </a:r>
            <a:r>
              <a:rPr kumimoji="0" lang="it-IT" sz="2400" b="0" i="0" u="none" strike="noStrike" cap="none" spc="0" normalizeH="0" baseline="0" dirty="0" err="1">
                <a:ln>
                  <a:noFill/>
                </a:ln>
                <a:solidFill>
                  <a:srgbClr val="FFFFFF"/>
                </a:solidFill>
                <a:effectLst/>
                <a:uFillTx/>
                <a:latin typeface="+mn-lt"/>
                <a:ea typeface="+mn-ea"/>
                <a:cs typeface="+mn-cs"/>
                <a:sym typeface="Helvetica Light"/>
              </a:rPr>
              <a:t>submissions</a:t>
            </a:r>
            <a:r>
              <a:rPr kumimoji="0" lang="it-IT" sz="2400" b="0" i="0" u="none" strike="noStrike" cap="none" spc="0" normalizeH="0" baseline="0" dirty="0">
                <a:ln>
                  <a:noFill/>
                </a:ln>
                <a:solidFill>
                  <a:srgbClr val="FFFFFF"/>
                </a:solidFill>
                <a:effectLst/>
                <a:uFillTx/>
                <a:latin typeface="+mn-lt"/>
                <a:ea typeface="+mn-ea"/>
                <a:cs typeface="+mn-cs"/>
                <a:sym typeface="Helvetica Light"/>
              </a:rPr>
              <a:t>!</a:t>
            </a:r>
          </a:p>
        </p:txBody>
      </p:sp>
    </p:spTree>
    <p:extLst>
      <p:ext uri="{BB962C8B-B14F-4D97-AF65-F5344CB8AC3E}">
        <p14:creationId xmlns:p14="http://schemas.microsoft.com/office/powerpoint/2010/main" val="2088463655"/>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76A35644-D60E-454D-959C-31519717839F}"/>
              </a:ext>
            </a:extLst>
          </p:cNvPr>
          <p:cNvSpPr>
            <a:spLocks noGrp="1"/>
          </p:cNvSpPr>
          <p:nvPr>
            <p:ph type="body" sz="quarter" idx="21"/>
          </p:nvPr>
        </p:nvSpPr>
        <p:spPr/>
        <p:txBody>
          <a:bodyPr>
            <a:normAutofit/>
          </a:bodyPr>
          <a:lstStyle/>
          <a:p>
            <a:r>
              <a:rPr lang="it-IT" dirty="0"/>
              <a:t>ORE Publishing Model</a:t>
            </a:r>
          </a:p>
        </p:txBody>
      </p:sp>
      <p:pic>
        <p:nvPicPr>
          <p:cNvPr id="11" name="Picture 2">
            <a:extLst>
              <a:ext uri="{FF2B5EF4-FFF2-40B4-BE49-F238E27FC236}">
                <a16:creationId xmlns:a16="http://schemas.microsoft.com/office/drawing/2014/main" id="{4D0AAF8E-F7AF-E346-9CD2-CE8A7E6CFE31}"/>
              </a:ext>
            </a:extLst>
          </p:cNvPr>
          <p:cNvPicPr>
            <a:picLocks noChangeAspect="1"/>
          </p:cNvPicPr>
          <p:nvPr/>
        </p:nvPicPr>
        <p:blipFill rotWithShape="1">
          <a:blip r:embed="rId2"/>
          <a:srcRect l="9939" t="14749" r="23193" b="10426"/>
          <a:stretch/>
        </p:blipFill>
        <p:spPr>
          <a:xfrm>
            <a:off x="2478962" y="1395572"/>
            <a:ext cx="11298076" cy="6716474"/>
          </a:xfrm>
          <a:prstGeom prst="rect">
            <a:avLst/>
          </a:prstGeom>
        </p:spPr>
      </p:pic>
    </p:spTree>
    <p:extLst>
      <p:ext uri="{BB962C8B-B14F-4D97-AF65-F5344CB8AC3E}">
        <p14:creationId xmlns:p14="http://schemas.microsoft.com/office/powerpoint/2010/main" val="3702816055"/>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026FACC-1E7C-446A-8A8F-61344E6C75DB}"/>
              </a:ext>
            </a:extLst>
          </p:cNvPr>
          <p:cNvSpPr txBox="1">
            <a:spLocks/>
          </p:cNvSpPr>
          <p:nvPr/>
        </p:nvSpPr>
        <p:spPr>
          <a:xfrm>
            <a:off x="1117600" y="1984064"/>
            <a:ext cx="14020800" cy="5175872"/>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667" b="1"/>
          </a:p>
          <a:p>
            <a:pPr marL="0" indent="0">
              <a:buNone/>
            </a:pPr>
            <a:endParaRPr lang="en-US" sz="1600"/>
          </a:p>
          <a:p>
            <a:pPr lvl="1"/>
            <a:endParaRPr lang="en-US" sz="2667"/>
          </a:p>
          <a:p>
            <a:endParaRPr lang="en-US" sz="3200"/>
          </a:p>
          <a:p>
            <a:endParaRPr lang="en-US" sz="3200"/>
          </a:p>
          <a:p>
            <a:endParaRPr lang="en-GB" sz="3200"/>
          </a:p>
        </p:txBody>
      </p:sp>
      <p:grpSp>
        <p:nvGrpSpPr>
          <p:cNvPr id="13" name="Group 12">
            <a:extLst>
              <a:ext uri="{FF2B5EF4-FFF2-40B4-BE49-F238E27FC236}">
                <a16:creationId xmlns:a16="http://schemas.microsoft.com/office/drawing/2014/main" id="{0F10737A-6C40-481D-AADD-B39F44752035}"/>
              </a:ext>
            </a:extLst>
          </p:cNvPr>
          <p:cNvGrpSpPr/>
          <p:nvPr/>
        </p:nvGrpSpPr>
        <p:grpSpPr>
          <a:xfrm>
            <a:off x="1360719" y="1706974"/>
            <a:ext cx="10359997" cy="6232666"/>
            <a:chOff x="1767840" y="1497875"/>
            <a:chExt cx="8098972" cy="4728754"/>
          </a:xfrm>
        </p:grpSpPr>
        <p:pic>
          <p:nvPicPr>
            <p:cNvPr id="14" name="Picture 13">
              <a:extLst>
                <a:ext uri="{FF2B5EF4-FFF2-40B4-BE49-F238E27FC236}">
                  <a16:creationId xmlns:a16="http://schemas.microsoft.com/office/drawing/2014/main" id="{9118866D-A61A-4923-8DB0-F2DD1AE6D06F}"/>
                </a:ext>
              </a:extLst>
            </p:cNvPr>
            <p:cNvPicPr>
              <a:picLocks noChangeAspect="1"/>
            </p:cNvPicPr>
            <p:nvPr/>
          </p:nvPicPr>
          <p:blipFill rotWithShape="1">
            <a:blip r:embed="rId2"/>
            <a:srcRect l="61771" t="22874" r="13228" b="21746"/>
            <a:stretch/>
          </p:blipFill>
          <p:spPr>
            <a:xfrm>
              <a:off x="1767840" y="1497875"/>
              <a:ext cx="8098972" cy="4728754"/>
            </a:xfrm>
            <a:prstGeom prst="rect">
              <a:avLst/>
            </a:prstGeom>
            <a:ln>
              <a:solidFill>
                <a:schemeClr val="tx1"/>
              </a:solidFill>
            </a:ln>
          </p:spPr>
        </p:pic>
        <p:cxnSp>
          <p:nvCxnSpPr>
            <p:cNvPr id="16" name="Straight Connector 15">
              <a:extLst>
                <a:ext uri="{FF2B5EF4-FFF2-40B4-BE49-F238E27FC236}">
                  <a16:creationId xmlns:a16="http://schemas.microsoft.com/office/drawing/2014/main" id="{835262F4-BE6A-4E3A-8688-2B6C4B890784}"/>
                </a:ext>
              </a:extLst>
            </p:cNvPr>
            <p:cNvCxnSpPr>
              <a:cxnSpLocks/>
            </p:cNvCxnSpPr>
            <p:nvPr/>
          </p:nvCxnSpPr>
          <p:spPr>
            <a:xfrm>
              <a:off x="2595154" y="2481943"/>
              <a:ext cx="3640183"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429FD3F-3AFA-40CF-8E6F-15632E1E54A1}"/>
                </a:ext>
              </a:extLst>
            </p:cNvPr>
            <p:cNvCxnSpPr>
              <a:cxnSpLocks/>
            </p:cNvCxnSpPr>
            <p:nvPr/>
          </p:nvCxnSpPr>
          <p:spPr>
            <a:xfrm>
              <a:off x="1885405" y="2695303"/>
              <a:ext cx="1380309" cy="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0" name="Text Placeholder 1">
            <a:extLst>
              <a:ext uri="{FF2B5EF4-FFF2-40B4-BE49-F238E27FC236}">
                <a16:creationId xmlns:a16="http://schemas.microsoft.com/office/drawing/2014/main" id="{822620DB-73D8-4B63-B937-CBBEA9D464E2}"/>
              </a:ext>
            </a:extLst>
          </p:cNvPr>
          <p:cNvSpPr txBox="1">
            <a:spLocks/>
          </p:cNvSpPr>
          <p:nvPr/>
        </p:nvSpPr>
        <p:spPr>
          <a:xfrm>
            <a:off x="12417845" y="5995170"/>
            <a:ext cx="3436153" cy="128838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800"/>
              </a:spcAft>
              <a:buFont typeface="Arial"/>
              <a:buNone/>
              <a:defRPr sz="2400" kern="1200">
                <a:solidFill>
                  <a:schemeClr val="tx2"/>
                </a:solidFill>
                <a:latin typeface="Arial" charset="0"/>
                <a:ea typeface="Arial" charset="0"/>
                <a:cs typeface="Arial" charset="0"/>
              </a:defRPr>
            </a:lvl1pPr>
            <a:lvl2pPr marL="230400" indent="-228600" algn="l" defTabSz="914400" rtl="0" eaLnBrk="1" latinLnBrk="0" hangingPunct="1">
              <a:lnSpc>
                <a:spcPct val="100000"/>
              </a:lnSpc>
              <a:spcBef>
                <a:spcPts val="0"/>
              </a:spcBef>
              <a:spcAft>
                <a:spcPts val="1800"/>
              </a:spcAft>
              <a:buFontTx/>
              <a:buBlip>
                <a:blip r:embed="rId3"/>
              </a:buBlip>
              <a:defRPr sz="2400" kern="1200">
                <a:solidFill>
                  <a:schemeClr val="tx2"/>
                </a:solidFill>
                <a:latin typeface="Arial" charset="0"/>
                <a:ea typeface="Arial" charset="0"/>
                <a:cs typeface="Arial" charset="0"/>
              </a:defRPr>
            </a:lvl2pPr>
            <a:lvl3pPr marL="684000" indent="-228600" algn="l" defTabSz="914400" rtl="0" eaLnBrk="1" latinLnBrk="0" hangingPunct="1">
              <a:lnSpc>
                <a:spcPct val="100000"/>
              </a:lnSpc>
              <a:spcBef>
                <a:spcPts val="0"/>
              </a:spcBef>
              <a:spcAft>
                <a:spcPts val="1800"/>
              </a:spcAft>
              <a:buFont typeface="Wingdings" pitchFamily="2" charset="2"/>
              <a:buChar char="§"/>
              <a:defRPr sz="2400" kern="1200">
                <a:solidFill>
                  <a:schemeClr val="accent5"/>
                </a:solidFill>
                <a:latin typeface="Arial" charset="0"/>
                <a:ea typeface="Arial" charset="0"/>
                <a:cs typeface="Arial" charset="0"/>
              </a:defRPr>
            </a:lvl3pPr>
            <a:lvl4pPr marL="1152000" indent="-228600" algn="l" defTabSz="914400" rtl="0" eaLnBrk="1" latinLnBrk="0" hangingPunct="1">
              <a:lnSpc>
                <a:spcPct val="100000"/>
              </a:lnSpc>
              <a:spcBef>
                <a:spcPts val="0"/>
              </a:spcBef>
              <a:spcAft>
                <a:spcPts val="1800"/>
              </a:spcAft>
              <a:buFont typeface="Wingdings" pitchFamily="2" charset="2"/>
              <a:buChar char="§"/>
              <a:defRPr sz="2000" kern="1200">
                <a:solidFill>
                  <a:schemeClr val="tx2"/>
                </a:solidFill>
                <a:latin typeface="Arial" charset="0"/>
                <a:ea typeface="Arial" charset="0"/>
                <a:cs typeface="Arial" charset="0"/>
              </a:defRPr>
            </a:lvl4pPr>
            <a:lvl5pPr marL="2057400" indent="-228600" algn="l" defTabSz="914400" rtl="0" eaLnBrk="1" latinLnBrk="0" hangingPunct="1">
              <a:lnSpc>
                <a:spcPct val="100000"/>
              </a:lnSpc>
              <a:spcBef>
                <a:spcPts val="500"/>
              </a:spcBef>
              <a:spcAft>
                <a:spcPts val="1800"/>
              </a:spcAft>
              <a:buFont typeface="Wingdings" pitchFamily="2" charset="2"/>
              <a:buChar char="§"/>
              <a:defRPr sz="2000" kern="1200">
                <a:solidFill>
                  <a:schemeClr val="accent5"/>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Aft>
                <a:spcPts val="0"/>
              </a:spcAft>
            </a:pPr>
            <a:r>
              <a:rPr lang="en-GB" b="1"/>
              <a:t>Visibility &amp; credit for reviewers: </a:t>
            </a:r>
          </a:p>
          <a:p>
            <a:pPr marL="380990" indent="-380990">
              <a:spcAft>
                <a:spcPts val="0"/>
              </a:spcAft>
              <a:buFont typeface="Wingdings" panose="05000000000000000000" pitchFamily="2" charset="2"/>
              <a:buChar char="§"/>
            </a:pPr>
            <a:r>
              <a:rPr lang="en-GB"/>
              <a:t>Co-reviewing </a:t>
            </a:r>
          </a:p>
          <a:p>
            <a:pPr marL="380990" indent="-380990">
              <a:spcAft>
                <a:spcPts val="0"/>
              </a:spcAft>
              <a:buFont typeface="Wingdings" panose="05000000000000000000" pitchFamily="2" charset="2"/>
              <a:buChar char="§"/>
            </a:pPr>
            <a:r>
              <a:rPr lang="en-GB"/>
              <a:t>ORCID ids</a:t>
            </a:r>
          </a:p>
          <a:p>
            <a:pPr marL="380990" indent="-380990">
              <a:spcAft>
                <a:spcPts val="0"/>
              </a:spcAft>
              <a:buFont typeface="Wingdings" panose="05000000000000000000" pitchFamily="2" charset="2"/>
              <a:buChar char="§"/>
            </a:pPr>
            <a:r>
              <a:rPr lang="en-GB"/>
              <a:t>DOIs for reports</a:t>
            </a:r>
          </a:p>
        </p:txBody>
      </p:sp>
      <p:sp>
        <p:nvSpPr>
          <p:cNvPr id="21" name="Rectangle: Rounded Corners 20">
            <a:extLst>
              <a:ext uri="{FF2B5EF4-FFF2-40B4-BE49-F238E27FC236}">
                <a16:creationId xmlns:a16="http://schemas.microsoft.com/office/drawing/2014/main" id="{53C18121-B12D-4AEC-BB9D-DEF0B955D4AE}"/>
              </a:ext>
            </a:extLst>
          </p:cNvPr>
          <p:cNvSpPr/>
          <p:nvPr/>
        </p:nvSpPr>
        <p:spPr bwMode="auto">
          <a:xfrm>
            <a:off x="8492465" y="5570733"/>
            <a:ext cx="3436153" cy="2253035"/>
          </a:xfrm>
          <a:prstGeom prst="roundRect">
            <a:avLst/>
          </a:prstGeom>
          <a:noFill/>
          <a:ln w="25400" cap="flat" cmpd="sng" algn="ctr">
            <a:solidFill>
              <a:srgbClr val="C00000"/>
            </a:solidFill>
            <a:prstDash val="solid"/>
            <a:round/>
            <a:headEnd type="none" w="med" len="med"/>
            <a:tailEnd type="none" w="med" len="med"/>
          </a:ln>
          <a:effectLst/>
        </p:spPr>
        <p:txBody>
          <a:bodyPr vert="horz" wrap="square" lIns="182880" tIns="91440" rIns="182880" bIns="91440" numCol="1" rtlCol="0" anchor="t" anchorCtr="0" compatLnSpc="1">
            <a:prstTxWarp prst="textNoShape">
              <a:avLst/>
            </a:prstTxWarp>
          </a:bodyPr>
          <a:lstStyle/>
          <a:p>
            <a:pPr defTabSz="1828754" fontAlgn="base">
              <a:spcBef>
                <a:spcPct val="0"/>
              </a:spcBef>
              <a:spcAft>
                <a:spcPct val="0"/>
              </a:spcAft>
            </a:pPr>
            <a:endParaRPr lang="en-GB" sz="8400">
              <a:latin typeface="GillSans" pitchFamily="-110" charset="0"/>
              <a:ea typeface="ヒラギノ角ゴ Pro W3" pitchFamily="-110" charset="-128"/>
              <a:cs typeface="ヒラギノ角ゴ Pro W3" pitchFamily="-110" charset="-128"/>
              <a:sym typeface="GillSans" pitchFamily="-110" charset="0"/>
            </a:endParaRPr>
          </a:p>
        </p:txBody>
      </p:sp>
      <p:grpSp>
        <p:nvGrpSpPr>
          <p:cNvPr id="22" name="Group 21">
            <a:extLst>
              <a:ext uri="{FF2B5EF4-FFF2-40B4-BE49-F238E27FC236}">
                <a16:creationId xmlns:a16="http://schemas.microsoft.com/office/drawing/2014/main" id="{48F52616-8613-44ED-B8C7-268C72F358A1}"/>
              </a:ext>
            </a:extLst>
          </p:cNvPr>
          <p:cNvGrpSpPr/>
          <p:nvPr/>
        </p:nvGrpSpPr>
        <p:grpSpPr>
          <a:xfrm>
            <a:off x="8757348" y="1141642"/>
            <a:ext cx="7096651" cy="4647455"/>
            <a:chOff x="6769968" y="1110370"/>
            <a:chExt cx="5322488" cy="3485591"/>
          </a:xfrm>
        </p:grpSpPr>
        <p:grpSp>
          <p:nvGrpSpPr>
            <p:cNvPr id="23" name="Group 22">
              <a:extLst>
                <a:ext uri="{FF2B5EF4-FFF2-40B4-BE49-F238E27FC236}">
                  <a16:creationId xmlns:a16="http://schemas.microsoft.com/office/drawing/2014/main" id="{7D3AEE56-8B4D-44D5-8307-76DD6AB2B970}"/>
                </a:ext>
              </a:extLst>
            </p:cNvPr>
            <p:cNvGrpSpPr/>
            <p:nvPr/>
          </p:nvGrpSpPr>
          <p:grpSpPr>
            <a:xfrm>
              <a:off x="9529194" y="1110370"/>
              <a:ext cx="2563262" cy="3485591"/>
              <a:chOff x="9312613" y="1379230"/>
              <a:chExt cx="2563262" cy="3485591"/>
            </a:xfrm>
          </p:grpSpPr>
          <p:pic>
            <p:nvPicPr>
              <p:cNvPr id="25" name="Picture 4">
                <a:extLst>
                  <a:ext uri="{FF2B5EF4-FFF2-40B4-BE49-F238E27FC236}">
                    <a16:creationId xmlns:a16="http://schemas.microsoft.com/office/drawing/2014/main" id="{1C52BE8B-68D8-47A8-AED9-827F90F72F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0325" y="1388196"/>
                <a:ext cx="2495550" cy="3476625"/>
              </a:xfrm>
              <a:prstGeom prst="rect">
                <a:avLst/>
              </a:prstGeom>
              <a:noFill/>
              <a:extLst>
                <a:ext uri="{909E8E84-426E-40DD-AFC4-6F175D3DCCD1}">
                  <a14:hiddenFill xmlns:a14="http://schemas.microsoft.com/office/drawing/2010/main">
                    <a:solidFill>
                      <a:srgbClr val="FFFFFF"/>
                    </a:solidFill>
                  </a14:hiddenFill>
                </a:ext>
              </a:extLst>
            </p:spPr>
          </p:pic>
          <p:sp>
            <p:nvSpPr>
              <p:cNvPr id="26" name="Speech Bubble: Rectangle 25">
                <a:extLst>
                  <a:ext uri="{FF2B5EF4-FFF2-40B4-BE49-F238E27FC236}">
                    <a16:creationId xmlns:a16="http://schemas.microsoft.com/office/drawing/2014/main" id="{AA4BAD1E-0D57-4535-AE26-C0E8051C60AC}"/>
                  </a:ext>
                </a:extLst>
              </p:cNvPr>
              <p:cNvSpPr/>
              <p:nvPr/>
            </p:nvSpPr>
            <p:spPr>
              <a:xfrm rot="16200000" flipV="1">
                <a:off x="8855932" y="1835911"/>
                <a:ext cx="3476624" cy="2563262"/>
              </a:xfrm>
              <a:prstGeom prst="wedgeRectCallout">
                <a:avLst/>
              </a:prstGeom>
              <a:no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4267"/>
              </a:p>
            </p:txBody>
          </p:sp>
        </p:grpSp>
        <p:sp>
          <p:nvSpPr>
            <p:cNvPr id="24" name="Rectangle: Rounded Corners 23">
              <a:extLst>
                <a:ext uri="{FF2B5EF4-FFF2-40B4-BE49-F238E27FC236}">
                  <a16:creationId xmlns:a16="http://schemas.microsoft.com/office/drawing/2014/main" id="{C956C2F1-BA4E-4894-88C9-45168838D667}"/>
                </a:ext>
              </a:extLst>
            </p:cNvPr>
            <p:cNvSpPr/>
            <p:nvPr/>
          </p:nvSpPr>
          <p:spPr bwMode="auto">
            <a:xfrm>
              <a:off x="6769968" y="1487132"/>
              <a:ext cx="2079563" cy="464949"/>
            </a:xfrm>
            <a:prstGeom prst="roundRect">
              <a:avLst/>
            </a:prstGeom>
            <a:noFill/>
            <a:ln w="25400" cap="flat" cmpd="sng" algn="ctr">
              <a:solidFill>
                <a:srgbClr val="C00000"/>
              </a:solidFill>
              <a:prstDash val="solid"/>
              <a:round/>
              <a:headEnd type="none" w="med" len="med"/>
              <a:tailEnd type="none" w="med" len="med"/>
            </a:ln>
            <a:effectLst/>
          </p:spPr>
          <p:txBody>
            <a:bodyPr vert="horz" wrap="square" lIns="182880" tIns="91440" rIns="182880" bIns="91440" numCol="1" rtlCol="0" anchor="t" anchorCtr="0" compatLnSpc="1">
              <a:prstTxWarp prst="textNoShape">
                <a:avLst/>
              </a:prstTxWarp>
            </a:bodyPr>
            <a:lstStyle/>
            <a:p>
              <a:pPr defTabSz="1828754" fontAlgn="base">
                <a:spcBef>
                  <a:spcPct val="0"/>
                </a:spcBef>
                <a:spcAft>
                  <a:spcPct val="0"/>
                </a:spcAft>
              </a:pPr>
              <a:endParaRPr lang="en-GB" sz="8400" dirty="0">
                <a:latin typeface="GillSans" pitchFamily="-110" charset="0"/>
                <a:ea typeface="ヒラギノ角ゴ Pro W3" pitchFamily="-110" charset="-128"/>
                <a:cs typeface="ヒラギノ角ゴ Pro W3" pitchFamily="-110" charset="-128"/>
                <a:sym typeface="GillSans" pitchFamily="-110" charset="0"/>
              </a:endParaRPr>
            </a:p>
          </p:txBody>
        </p:sp>
      </p:grpSp>
      <p:sp>
        <p:nvSpPr>
          <p:cNvPr id="6" name="Segnaposto testo 5">
            <a:extLst>
              <a:ext uri="{FF2B5EF4-FFF2-40B4-BE49-F238E27FC236}">
                <a16:creationId xmlns:a16="http://schemas.microsoft.com/office/drawing/2014/main" id="{444B65F4-ABD0-9F45-ABE4-41E764099086}"/>
              </a:ext>
            </a:extLst>
          </p:cNvPr>
          <p:cNvSpPr>
            <a:spLocks noGrp="1"/>
          </p:cNvSpPr>
          <p:nvPr>
            <p:ph type="body" idx="1"/>
          </p:nvPr>
        </p:nvSpPr>
        <p:spPr/>
        <p:txBody>
          <a:bodyPr/>
          <a:lstStyle/>
          <a:p>
            <a:pPr algn="l"/>
            <a:r>
              <a:rPr lang="it-IT" dirty="0"/>
              <a:t>ORE: Open Peer </a:t>
            </a:r>
            <a:r>
              <a:rPr lang="it-IT" dirty="0" err="1"/>
              <a:t>Review</a:t>
            </a:r>
            <a:r>
              <a:rPr lang="it-IT" dirty="0"/>
              <a:t> </a:t>
            </a:r>
            <a:r>
              <a:rPr lang="it-IT" dirty="0" err="1"/>
              <a:t>Example</a:t>
            </a:r>
            <a:endParaRPr lang="it-IT" dirty="0"/>
          </a:p>
        </p:txBody>
      </p:sp>
    </p:spTree>
    <p:extLst>
      <p:ext uri="{BB962C8B-B14F-4D97-AF65-F5344CB8AC3E}">
        <p14:creationId xmlns:p14="http://schemas.microsoft.com/office/powerpoint/2010/main" val="25928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testo 6">
            <a:extLst>
              <a:ext uri="{FF2B5EF4-FFF2-40B4-BE49-F238E27FC236}">
                <a16:creationId xmlns:a16="http://schemas.microsoft.com/office/drawing/2014/main" id="{EA9FEA6E-417E-C842-9CE6-45BF2EF79CAC}"/>
              </a:ext>
            </a:extLst>
          </p:cNvPr>
          <p:cNvSpPr>
            <a:spLocks noGrp="1"/>
          </p:cNvSpPr>
          <p:nvPr>
            <p:ph type="body" sz="quarter" idx="10"/>
          </p:nvPr>
        </p:nvSpPr>
        <p:spPr/>
        <p:txBody>
          <a:bodyPr/>
          <a:lstStyle/>
          <a:p>
            <a:r>
              <a:rPr lang="it-IT" dirty="0"/>
              <a:t>H2020: </a:t>
            </a:r>
            <a:r>
              <a:rPr lang="it-IT" dirty="0" err="1"/>
              <a:t>guides</a:t>
            </a:r>
            <a:r>
              <a:rPr lang="it-IT" dirty="0"/>
              <a:t> and </a:t>
            </a:r>
            <a:r>
              <a:rPr lang="it-IT" dirty="0" err="1"/>
              <a:t>legal</a:t>
            </a:r>
            <a:r>
              <a:rPr lang="it-IT" dirty="0"/>
              <a:t> </a:t>
            </a:r>
            <a:r>
              <a:rPr lang="it-IT" dirty="0" err="1"/>
              <a:t>basis</a:t>
            </a:r>
            <a:endParaRPr lang="it-IT" dirty="0"/>
          </a:p>
        </p:txBody>
      </p:sp>
      <p:sp>
        <p:nvSpPr>
          <p:cNvPr id="9" name="Segnaposto testo 8">
            <a:extLst>
              <a:ext uri="{FF2B5EF4-FFF2-40B4-BE49-F238E27FC236}">
                <a16:creationId xmlns:a16="http://schemas.microsoft.com/office/drawing/2014/main" id="{1A0B0DF2-BAD9-EE47-B794-8E5DF0240AB9}"/>
              </a:ext>
            </a:extLst>
          </p:cNvPr>
          <p:cNvSpPr>
            <a:spLocks noGrp="1"/>
          </p:cNvSpPr>
          <p:nvPr>
            <p:ph type="body" sz="quarter" idx="25"/>
          </p:nvPr>
        </p:nvSpPr>
        <p:spPr>
          <a:xfrm>
            <a:off x="723899" y="3357798"/>
            <a:ext cx="6126605" cy="4854876"/>
          </a:xfrm>
        </p:spPr>
        <p:txBody>
          <a:bodyPr>
            <a:normAutofit/>
          </a:bodyPr>
          <a:lstStyle/>
          <a:p>
            <a:r>
              <a:rPr lang="en" i="1" dirty="0">
                <a:hlinkClick r:id="rId2"/>
              </a:rPr>
              <a:t>Art. 29.2 e 29.3 </a:t>
            </a:r>
            <a:r>
              <a:rPr lang="en" i="1" dirty="0"/>
              <a:t>of the Model Grant Agreement</a:t>
            </a:r>
          </a:p>
          <a:p>
            <a:r>
              <a:rPr lang="en" i="1" dirty="0">
                <a:hlinkClick r:id="rId3"/>
              </a:rPr>
              <a:t>Guidelines</a:t>
            </a:r>
            <a:r>
              <a:rPr lang="en" i="1" dirty="0"/>
              <a:t> to the Rules on Open Access to Scientific Publications and Open Access to Research Data in Horizon 2020</a:t>
            </a:r>
          </a:p>
          <a:p>
            <a:r>
              <a:rPr lang="en" i="1" dirty="0"/>
              <a:t>H2020 </a:t>
            </a:r>
            <a:r>
              <a:rPr lang="en" i="1" dirty="0" err="1"/>
              <a:t>Programme</a:t>
            </a:r>
            <a:r>
              <a:rPr lang="en" i="1" dirty="0"/>
              <a:t> Guidelines on </a:t>
            </a:r>
            <a:r>
              <a:rPr lang="en" i="1" dirty="0">
                <a:hlinkClick r:id="rId4"/>
              </a:rPr>
              <a:t>FAIR Data Management</a:t>
            </a:r>
            <a:r>
              <a:rPr lang="en" i="1" dirty="0"/>
              <a:t> in Horizon 2020 </a:t>
            </a:r>
            <a:endParaRPr lang="it-IT" i="1" dirty="0"/>
          </a:p>
        </p:txBody>
      </p:sp>
      <p:pic>
        <p:nvPicPr>
          <p:cNvPr id="22" name="Immagine 21">
            <a:extLst>
              <a:ext uri="{FF2B5EF4-FFF2-40B4-BE49-F238E27FC236}">
                <a16:creationId xmlns:a16="http://schemas.microsoft.com/office/drawing/2014/main" id="{B46DF3E6-A103-F94D-A829-4B4FEDF624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66698" y="216268"/>
            <a:ext cx="4058541" cy="4775959"/>
          </a:xfrm>
          <a:prstGeom prst="rect">
            <a:avLst/>
          </a:prstGeom>
          <a:effectLst>
            <a:outerShdw blurRad="203200" dist="38100" dir="2700000" algn="tl" rotWithShape="0">
              <a:prstClr val="black">
                <a:alpha val="40000"/>
              </a:prstClr>
            </a:outerShdw>
          </a:effectLst>
        </p:spPr>
      </p:pic>
      <p:pic>
        <p:nvPicPr>
          <p:cNvPr id="20" name="Immagine 19">
            <a:extLst>
              <a:ext uri="{FF2B5EF4-FFF2-40B4-BE49-F238E27FC236}">
                <a16:creationId xmlns:a16="http://schemas.microsoft.com/office/drawing/2014/main" id="{4781DD03-3ED5-7549-8AEF-298A842A61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9438" y="219115"/>
            <a:ext cx="4071417" cy="4854876"/>
          </a:xfrm>
          <a:prstGeom prst="rect">
            <a:avLst/>
          </a:prstGeom>
          <a:effectLst>
            <a:outerShdw blurRad="203200" dist="38100" dir="2700000" algn="tl" rotWithShape="0">
              <a:prstClr val="black">
                <a:alpha val="40000"/>
              </a:prstClr>
            </a:outerShdw>
          </a:effectLst>
        </p:spPr>
      </p:pic>
      <p:pic>
        <p:nvPicPr>
          <p:cNvPr id="3" name="Immagine 2">
            <a:extLst>
              <a:ext uri="{FF2B5EF4-FFF2-40B4-BE49-F238E27FC236}">
                <a16:creationId xmlns:a16="http://schemas.microsoft.com/office/drawing/2014/main" id="{0522AFD2-E941-7A4B-B256-AA6B355E0B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18971" y="4525285"/>
            <a:ext cx="4058541" cy="3944446"/>
          </a:xfrm>
          <a:prstGeom prst="rect">
            <a:avLst/>
          </a:prstGeom>
          <a:effectLst>
            <a:outerShdw blurRad="203200" dist="38100" dir="2700000" algn="tl" rotWithShape="0">
              <a:prstClr val="black">
                <a:alpha val="40000"/>
              </a:prstClr>
            </a:outerShdw>
          </a:effectLst>
        </p:spPr>
      </p:pic>
    </p:spTree>
    <p:extLst>
      <p:ext uri="{BB962C8B-B14F-4D97-AF65-F5344CB8AC3E}">
        <p14:creationId xmlns:p14="http://schemas.microsoft.com/office/powerpoint/2010/main" val="3218311649"/>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14A268C7-901A-684B-AE94-41FB65A7CB86}"/>
              </a:ext>
            </a:extLst>
          </p:cNvPr>
          <p:cNvSpPr>
            <a:spLocks noGrp="1"/>
          </p:cNvSpPr>
          <p:nvPr>
            <p:ph type="body" sz="quarter" idx="11"/>
          </p:nvPr>
        </p:nvSpPr>
        <p:spPr>
          <a:xfrm>
            <a:off x="723899" y="1484026"/>
            <a:ext cx="14014077" cy="1653622"/>
          </a:xfrm>
        </p:spPr>
        <p:txBody>
          <a:bodyPr>
            <a:normAutofit/>
          </a:bodyPr>
          <a:lstStyle/>
          <a:p>
            <a:pPr marL="0" indent="0">
              <a:buNone/>
            </a:pPr>
            <a:r>
              <a:rPr lang="it-IT" sz="3600" dirty="0"/>
              <a:t>Must decide </a:t>
            </a:r>
            <a:r>
              <a:rPr lang="it-IT" sz="3600" dirty="0" err="1"/>
              <a:t>whether</a:t>
            </a:r>
            <a:r>
              <a:rPr lang="it-IT" sz="3600" dirty="0"/>
              <a:t> to </a:t>
            </a:r>
            <a:r>
              <a:rPr lang="it-IT" sz="3600" dirty="0" err="1"/>
              <a:t>protect</a:t>
            </a:r>
            <a:r>
              <a:rPr lang="it-IT" sz="3600" dirty="0"/>
              <a:t>/exploit or </a:t>
            </a:r>
            <a:r>
              <a:rPr lang="it-IT" sz="3600" dirty="0" err="1"/>
              <a:t>publish</a:t>
            </a:r>
            <a:endParaRPr lang="it-IT" sz="3600" dirty="0"/>
          </a:p>
        </p:txBody>
      </p:sp>
      <p:sp>
        <p:nvSpPr>
          <p:cNvPr id="3" name="Segnaposto testo 2">
            <a:extLst>
              <a:ext uri="{FF2B5EF4-FFF2-40B4-BE49-F238E27FC236}">
                <a16:creationId xmlns:a16="http://schemas.microsoft.com/office/drawing/2014/main" id="{6A35494F-2483-E343-ACD3-C666DBA4CD16}"/>
              </a:ext>
            </a:extLst>
          </p:cNvPr>
          <p:cNvSpPr>
            <a:spLocks noGrp="1"/>
          </p:cNvSpPr>
          <p:nvPr>
            <p:ph type="body" sz="quarter" idx="21"/>
          </p:nvPr>
        </p:nvSpPr>
        <p:spPr/>
        <p:txBody>
          <a:bodyPr>
            <a:normAutofit/>
          </a:bodyPr>
          <a:lstStyle/>
          <a:p>
            <a:r>
              <a:rPr lang="it-IT" dirty="0"/>
              <a:t>H2020 </a:t>
            </a:r>
            <a:r>
              <a:rPr lang="it-IT" dirty="0" err="1"/>
              <a:t>beneficiaries</a:t>
            </a:r>
            <a:endParaRPr lang="it-IT" dirty="0"/>
          </a:p>
        </p:txBody>
      </p:sp>
      <p:pic>
        <p:nvPicPr>
          <p:cNvPr id="5" name="Picture 4">
            <a:extLst>
              <a:ext uri="{FF2B5EF4-FFF2-40B4-BE49-F238E27FC236}">
                <a16:creationId xmlns:a16="http://schemas.microsoft.com/office/drawing/2014/main" id="{7E2E28E4-A30E-D04C-B8AD-7C9B160F4DC6}"/>
              </a:ext>
            </a:extLst>
          </p:cNvPr>
          <p:cNvPicPr>
            <a:picLocks noChangeAspect="1" noChangeArrowheads="1"/>
          </p:cNvPicPr>
          <p:nvPr/>
        </p:nvPicPr>
        <p:blipFill>
          <a:blip r:embed="rId3" cstate="print"/>
          <a:srcRect/>
          <a:stretch>
            <a:fillRect/>
          </a:stretch>
        </p:blipFill>
        <p:spPr bwMode="auto">
          <a:xfrm>
            <a:off x="2601664" y="2310837"/>
            <a:ext cx="10742046" cy="5130677"/>
          </a:xfrm>
          <a:prstGeom prst="rect">
            <a:avLst/>
          </a:prstGeom>
          <a:ln>
            <a:noFill/>
          </a:ln>
          <a:effectLst>
            <a:outerShdw blurRad="190500" algn="tl" rotWithShape="0">
              <a:srgbClr val="000000">
                <a:alpha val="70000"/>
              </a:srgbClr>
            </a:outerShdw>
          </a:effectLst>
        </p:spPr>
      </p:pic>
      <p:sp>
        <p:nvSpPr>
          <p:cNvPr id="7" name="Footer Placeholder 1">
            <a:extLst>
              <a:ext uri="{FF2B5EF4-FFF2-40B4-BE49-F238E27FC236}">
                <a16:creationId xmlns:a16="http://schemas.microsoft.com/office/drawing/2014/main" id="{49EDF109-76A1-284B-A608-E199EBAC70B4}"/>
              </a:ext>
            </a:extLst>
          </p:cNvPr>
          <p:cNvSpPr txBox="1">
            <a:spLocks/>
          </p:cNvSpPr>
          <p:nvPr/>
        </p:nvSpPr>
        <p:spPr>
          <a:xfrm>
            <a:off x="4069836" y="7645945"/>
            <a:ext cx="8116328" cy="745987"/>
          </a:xfrm>
          <a:prstGeom prst="rect">
            <a:avLst/>
          </a:prstGeom>
        </p:spPr>
        <p:txBody>
          <a:bodyPr>
            <a:norm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lvl9pPr>
          </a:lstStyle>
          <a:p>
            <a:r>
              <a:rPr lang="en" sz="1400" dirty="0"/>
              <a:t>Guidelines to the Rules on Open Access to Scientific Publications and </a:t>
            </a:r>
            <a:br>
              <a:rPr lang="en" sz="1400" dirty="0"/>
            </a:br>
            <a:r>
              <a:rPr lang="en" sz="1400" dirty="0"/>
              <a:t>Open Access to Research Data in Horizon 2020 </a:t>
            </a:r>
            <a:endParaRPr lang="en-US" sz="1400" dirty="0"/>
          </a:p>
        </p:txBody>
      </p:sp>
    </p:spTree>
    <p:extLst>
      <p:ext uri="{BB962C8B-B14F-4D97-AF65-F5344CB8AC3E}">
        <p14:creationId xmlns:p14="http://schemas.microsoft.com/office/powerpoint/2010/main" val="2929825922"/>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152"/>
        <p:cNvGrpSpPr/>
        <p:nvPr/>
      </p:nvGrpSpPr>
      <p:grpSpPr>
        <a:xfrm>
          <a:off x="0" y="0"/>
          <a:ext cx="0" cy="0"/>
          <a:chOff x="0" y="0"/>
          <a:chExt cx="0" cy="0"/>
        </a:xfrm>
      </p:grpSpPr>
      <p:sp>
        <p:nvSpPr>
          <p:cNvPr id="2154" name="Google Shape;2154;p227"/>
          <p:cNvSpPr txBox="1">
            <a:spLocks noGrp="1"/>
          </p:cNvSpPr>
          <p:nvPr>
            <p:ph type="body" idx="1"/>
          </p:nvPr>
        </p:nvSpPr>
        <p:spPr>
          <a:xfrm>
            <a:off x="792250" y="-289823"/>
            <a:ext cx="14671500" cy="2425200"/>
          </a:xfrm>
          <a:prstGeom prst="rect">
            <a:avLst/>
          </a:prstGeom>
          <a:noFill/>
          <a:ln>
            <a:noFill/>
          </a:ln>
        </p:spPr>
        <p:txBody>
          <a:bodyPr spcFirstLastPara="1" wrap="square" lIns="0" tIns="0" rIns="0" bIns="72000" anchor="b" anchorCtr="0">
            <a:noAutofit/>
          </a:bodyPr>
          <a:lstStyle/>
          <a:p>
            <a:pPr marL="0" lvl="0" indent="0"/>
            <a:r>
              <a:rPr lang="it-IT" sz="6000" dirty="0"/>
              <a:t>EC Open Access Mandate to </a:t>
            </a:r>
            <a:r>
              <a:rPr lang="it-IT" sz="6000" dirty="0" err="1"/>
              <a:t>Scientific</a:t>
            </a:r>
            <a:endParaRPr lang="it-IT" sz="6000" dirty="0"/>
          </a:p>
          <a:p>
            <a:pPr marL="0" lvl="0" indent="0"/>
            <a:r>
              <a:rPr lang="it-IT" sz="6000" dirty="0"/>
              <a:t>Publications</a:t>
            </a:r>
            <a:endParaRPr sz="6000" dirty="0"/>
          </a:p>
        </p:txBody>
      </p:sp>
      <p:sp>
        <p:nvSpPr>
          <p:cNvPr id="2155" name="Google Shape;2155;p227"/>
          <p:cNvSpPr txBox="1">
            <a:spLocks noGrp="1"/>
          </p:cNvSpPr>
          <p:nvPr>
            <p:ph type="body" idx="2"/>
          </p:nvPr>
        </p:nvSpPr>
        <p:spPr>
          <a:xfrm>
            <a:off x="670441" y="3950208"/>
            <a:ext cx="14698500" cy="2844900"/>
          </a:xfrm>
          <a:prstGeom prst="rect">
            <a:avLst/>
          </a:prstGeom>
          <a:noFill/>
          <a:ln>
            <a:noFill/>
          </a:ln>
        </p:spPr>
        <p:txBody>
          <a:bodyPr spcFirstLastPara="1" wrap="square" lIns="0" tIns="72000" rIns="0" bIns="0" anchor="t" anchorCtr="0">
            <a:noAutofit/>
          </a:bodyPr>
          <a:lstStyle/>
          <a:p>
            <a:pPr marL="0" marR="0" lvl="0" indent="0" algn="l" rtl="0">
              <a:lnSpc>
                <a:spcPct val="100000"/>
              </a:lnSpc>
              <a:spcBef>
                <a:spcPts val="0"/>
              </a:spcBef>
              <a:spcAft>
                <a:spcPts val="0"/>
              </a:spcAft>
              <a:buClr>
                <a:schemeClr val="lt1"/>
              </a:buClr>
              <a:buSzPts val="5400"/>
              <a:buFont typeface="Helvetica Neue"/>
              <a:buNone/>
            </a:pPr>
            <a:endParaRPr dirty="0"/>
          </a:p>
          <a:p>
            <a:pPr marL="0" marR="0" lvl="0" indent="0" algn="l" rtl="0">
              <a:lnSpc>
                <a:spcPct val="100000"/>
              </a:lnSpc>
              <a:spcBef>
                <a:spcPts val="300"/>
              </a:spcBef>
              <a:spcAft>
                <a:spcPts val="0"/>
              </a:spcAft>
              <a:buClr>
                <a:schemeClr val="lt1"/>
              </a:buClr>
              <a:buSzPts val="5400"/>
              <a:buFont typeface="Helvetica Neue"/>
              <a:buNone/>
            </a:pPr>
            <a:endParaRPr sz="7200" b="0" i="0" u="none" strike="noStrike" cap="none" dirty="0">
              <a:solidFill>
                <a:schemeClr val="lt1"/>
              </a:solidFill>
              <a:latin typeface="Helvetica Neue"/>
              <a:ea typeface="Helvetica Neue"/>
              <a:cs typeface="Helvetica Neue"/>
              <a:sym typeface="Helvetica Neue"/>
            </a:endParaRPr>
          </a:p>
        </p:txBody>
      </p:sp>
      <p:sp>
        <p:nvSpPr>
          <p:cNvPr id="2156" name="Google Shape;2156;p227"/>
          <p:cNvSpPr txBox="1">
            <a:spLocks noGrp="1"/>
          </p:cNvSpPr>
          <p:nvPr>
            <p:ph type="body" idx="2"/>
          </p:nvPr>
        </p:nvSpPr>
        <p:spPr>
          <a:xfrm>
            <a:off x="197114" y="1954924"/>
            <a:ext cx="14698500" cy="3167338"/>
          </a:xfrm>
          <a:prstGeom prst="rect">
            <a:avLst/>
          </a:prstGeom>
          <a:noFill/>
          <a:ln>
            <a:noFill/>
          </a:ln>
        </p:spPr>
        <p:txBody>
          <a:bodyPr spcFirstLastPara="1" wrap="square" lIns="0" tIns="72000" rIns="0" bIns="0" anchor="t" anchorCtr="0">
            <a:noAutofit/>
          </a:bodyPr>
          <a:lstStyle/>
          <a:p>
            <a:pPr marL="1028700" lvl="2" indent="-571500">
              <a:spcBef>
                <a:spcPts val="0"/>
              </a:spcBef>
              <a:buClr>
                <a:schemeClr val="lt1"/>
              </a:buClr>
              <a:buSzPts val="3600"/>
              <a:buFont typeface="Arial" panose="020B0604020202020204" pitchFamily="34" charset="0"/>
              <a:buChar char="•"/>
            </a:pPr>
            <a:r>
              <a:rPr lang="en-GB" sz="4000" b="1" dirty="0">
                <a:solidFill>
                  <a:schemeClr val="lt1"/>
                </a:solidFill>
              </a:rPr>
              <a:t>Open by mandate: </a:t>
            </a:r>
            <a:r>
              <a:rPr lang="en-GB" sz="3600" dirty="0">
                <a:solidFill>
                  <a:schemeClr val="lt1"/>
                </a:solidFill>
              </a:rPr>
              <a:t>each beneficiary must ensure open</a:t>
            </a:r>
          </a:p>
          <a:p>
            <a:pPr marL="1028700" lvl="2" indent="-571500">
              <a:spcBef>
                <a:spcPts val="0"/>
              </a:spcBef>
              <a:buClr>
                <a:schemeClr val="lt1"/>
              </a:buClr>
              <a:buSzPts val="3600"/>
              <a:buFont typeface="Arial" panose="020B0604020202020204" pitchFamily="34" charset="0"/>
              <a:buChar char="•"/>
            </a:pPr>
            <a:r>
              <a:rPr lang="en-GB" sz="3600" dirty="0">
                <a:solidFill>
                  <a:schemeClr val="lt1"/>
                </a:solidFill>
              </a:rPr>
              <a:t>access to all peer-reviewed scientific publications relating to its results.</a:t>
            </a:r>
          </a:p>
          <a:p>
            <a:pPr marL="1028700" lvl="2" indent="-571500">
              <a:spcBef>
                <a:spcPts val="0"/>
              </a:spcBef>
              <a:buClr>
                <a:schemeClr val="lt1"/>
              </a:buClr>
              <a:buSzPts val="3600"/>
              <a:buFont typeface="Arial" panose="020B0604020202020204" pitchFamily="34" charset="0"/>
              <a:buChar char="•"/>
            </a:pPr>
            <a:r>
              <a:rPr lang="en-GB" dirty="0">
                <a:solidFill>
                  <a:schemeClr val="lt1"/>
                </a:solidFill>
              </a:rPr>
              <a:t>Embargo period: at most 6 months (12 months for publications in the social sciences and humanities).</a:t>
            </a:r>
          </a:p>
          <a:p>
            <a:pPr marL="1028700" lvl="2" indent="-571500">
              <a:spcBef>
                <a:spcPts val="0"/>
              </a:spcBef>
              <a:buClr>
                <a:schemeClr val="lt1"/>
              </a:buClr>
              <a:buSzPts val="3600"/>
              <a:buFont typeface="Arial" panose="020B0604020202020204" pitchFamily="34" charset="0"/>
              <a:buChar char="•"/>
            </a:pPr>
            <a:r>
              <a:rPr lang="en-GB" sz="4000" b="1" dirty="0">
                <a:solidFill>
                  <a:schemeClr val="lt1"/>
                </a:solidFill>
              </a:rPr>
              <a:t>What to deposit?</a:t>
            </a:r>
            <a:endParaRPr lang="en-GB" sz="4000" dirty="0">
              <a:solidFill>
                <a:schemeClr val="lt1"/>
              </a:solidFill>
            </a:endParaRPr>
          </a:p>
          <a:p>
            <a:pPr marL="1485900" lvl="3" indent="-571500">
              <a:spcBef>
                <a:spcPts val="0"/>
              </a:spcBef>
              <a:buClr>
                <a:schemeClr val="lt1"/>
              </a:buClr>
              <a:buSzPts val="3600"/>
              <a:buFont typeface="Arial" panose="020B0604020202020204" pitchFamily="34" charset="0"/>
              <a:buChar char="•"/>
            </a:pPr>
            <a:r>
              <a:rPr lang="en-GB" dirty="0">
                <a:solidFill>
                  <a:schemeClr val="lt1"/>
                </a:solidFill>
              </a:rPr>
              <a:t>Post Print or Editorial Version (machine-readable electronic copy)</a:t>
            </a:r>
          </a:p>
          <a:p>
            <a:pPr marL="1485900" lvl="3" indent="-571500">
              <a:spcBef>
                <a:spcPts val="0"/>
              </a:spcBef>
              <a:buClr>
                <a:schemeClr val="lt1"/>
              </a:buClr>
              <a:buSzPts val="3600"/>
              <a:buFont typeface="Arial" panose="020B0604020202020204" pitchFamily="34" charset="0"/>
              <a:buChar char="•"/>
            </a:pPr>
            <a:r>
              <a:rPr lang="en-GB" dirty="0">
                <a:solidFill>
                  <a:schemeClr val="lt1"/>
                </a:solidFill>
              </a:rPr>
              <a:t>Metadata must contain project coordination (name of the </a:t>
            </a:r>
            <a:br>
              <a:rPr lang="en-GB" dirty="0">
                <a:solidFill>
                  <a:schemeClr val="lt1"/>
                </a:solidFill>
              </a:rPr>
            </a:br>
            <a:r>
              <a:rPr lang="en-GB" dirty="0">
                <a:solidFill>
                  <a:schemeClr val="lt1"/>
                </a:solidFill>
              </a:rPr>
              <a:t>action, acronym and grant number)</a:t>
            </a:r>
          </a:p>
          <a:p>
            <a:pPr marL="1028700" lvl="2" indent="-571500">
              <a:spcBef>
                <a:spcPts val="0"/>
              </a:spcBef>
              <a:buClr>
                <a:schemeClr val="lt1"/>
              </a:buClr>
              <a:buSzPts val="3600"/>
              <a:buFont typeface="Arial" panose="020B0604020202020204" pitchFamily="34" charset="0"/>
              <a:buChar char="•"/>
            </a:pPr>
            <a:r>
              <a:rPr lang="en-GB" sz="4000" b="1" dirty="0">
                <a:solidFill>
                  <a:schemeClr val="lt1"/>
                </a:solidFill>
              </a:rPr>
              <a:t>Where to deposit?</a:t>
            </a:r>
          </a:p>
          <a:p>
            <a:pPr marL="1485900" lvl="3" indent="-571500">
              <a:spcBef>
                <a:spcPts val="0"/>
              </a:spcBef>
              <a:buClr>
                <a:schemeClr val="lt1"/>
              </a:buClr>
              <a:buSzPts val="3600"/>
              <a:buFont typeface="Arial" panose="020B0604020202020204" pitchFamily="34" charset="0"/>
              <a:buChar char="•"/>
            </a:pPr>
            <a:r>
              <a:rPr lang="en-GB" dirty="0">
                <a:solidFill>
                  <a:schemeClr val="lt1"/>
                </a:solidFill>
              </a:rPr>
              <a:t>A repository that is compliant to </a:t>
            </a:r>
            <a:r>
              <a:rPr lang="en-GB" dirty="0" err="1">
                <a:solidFill>
                  <a:schemeClr val="lt1"/>
                </a:solidFill>
              </a:rPr>
              <a:t>OpenAIRE</a:t>
            </a:r>
            <a:r>
              <a:rPr lang="en-GB" dirty="0">
                <a:solidFill>
                  <a:schemeClr val="lt1"/>
                </a:solidFill>
              </a:rPr>
              <a:t> guidelines</a:t>
            </a:r>
            <a:endParaRPr dirty="0">
              <a:solidFill>
                <a:schemeClr val="lt1"/>
              </a:solidFill>
            </a:endParaRPr>
          </a:p>
          <a:p>
            <a:pPr marL="571500" marR="0" lvl="0" indent="-571500" algn="l" rtl="0">
              <a:lnSpc>
                <a:spcPct val="100000"/>
              </a:lnSpc>
              <a:spcBef>
                <a:spcPts val="0"/>
              </a:spcBef>
              <a:spcAft>
                <a:spcPts val="0"/>
              </a:spcAft>
              <a:buSzPts val="3600"/>
              <a:buFont typeface="Arial" panose="020B0604020202020204" pitchFamily="34" charset="0"/>
              <a:buChar char="•"/>
            </a:pPr>
            <a:endParaRPr sz="3600" dirty="0"/>
          </a:p>
        </p:txBody>
      </p:sp>
      <p:pic>
        <p:nvPicPr>
          <p:cNvPr id="2157" name="Google Shape;2157;p227"/>
          <p:cNvPicPr preferRelativeResize="0"/>
          <p:nvPr/>
        </p:nvPicPr>
        <p:blipFill rotWithShape="1">
          <a:blip r:embed="rId3">
            <a:alphaModFix/>
          </a:blip>
          <a:srcRect/>
          <a:stretch/>
        </p:blipFill>
        <p:spPr>
          <a:xfrm>
            <a:off x="14718350" y="8467954"/>
            <a:ext cx="1162050" cy="407880"/>
          </a:xfrm>
          <a:prstGeom prst="rect">
            <a:avLst/>
          </a:prstGeom>
          <a:noFill/>
          <a:ln>
            <a:noFill/>
          </a:ln>
        </p:spPr>
      </p:pic>
      <p:grpSp>
        <p:nvGrpSpPr>
          <p:cNvPr id="7" name="Google Shape;2168;p228">
            <a:extLst>
              <a:ext uri="{FF2B5EF4-FFF2-40B4-BE49-F238E27FC236}">
                <a16:creationId xmlns:a16="http://schemas.microsoft.com/office/drawing/2014/main" id="{F6309F62-43D0-6440-8CF7-1581ED0D8D40}"/>
              </a:ext>
            </a:extLst>
          </p:cNvPr>
          <p:cNvGrpSpPr/>
          <p:nvPr/>
        </p:nvGrpSpPr>
        <p:grpSpPr>
          <a:xfrm>
            <a:off x="12195693" y="6107503"/>
            <a:ext cx="6779732" cy="1659180"/>
            <a:chOff x="10326480" y="3416688"/>
            <a:chExt cx="5864370" cy="1854300"/>
          </a:xfrm>
        </p:grpSpPr>
        <p:sp>
          <p:nvSpPr>
            <p:cNvPr id="8" name="Google Shape;2169;p228">
              <a:extLst>
                <a:ext uri="{FF2B5EF4-FFF2-40B4-BE49-F238E27FC236}">
                  <a16:creationId xmlns:a16="http://schemas.microsoft.com/office/drawing/2014/main" id="{DEB6BC5A-F195-8043-8B23-7CDB1DFF835D}"/>
                </a:ext>
              </a:extLst>
            </p:cNvPr>
            <p:cNvSpPr/>
            <p:nvPr/>
          </p:nvSpPr>
          <p:spPr>
            <a:xfrm>
              <a:off x="10326480" y="3474887"/>
              <a:ext cx="5864370" cy="1796100"/>
            </a:xfrm>
            <a:prstGeom prst="roundRect">
              <a:avLst>
                <a:gd name="adj" fmla="val 50000"/>
              </a:avLst>
            </a:prstGeom>
            <a:solidFill>
              <a:schemeClr val="accent6"/>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l"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sp>
          <p:nvSpPr>
            <p:cNvPr id="10" name="Google Shape;2170;p228">
              <a:extLst>
                <a:ext uri="{FF2B5EF4-FFF2-40B4-BE49-F238E27FC236}">
                  <a16:creationId xmlns:a16="http://schemas.microsoft.com/office/drawing/2014/main" id="{80170BAA-8EE1-0543-AE66-52E0E3AF4687}"/>
                </a:ext>
              </a:extLst>
            </p:cNvPr>
            <p:cNvSpPr txBox="1"/>
            <p:nvPr/>
          </p:nvSpPr>
          <p:spPr>
            <a:xfrm>
              <a:off x="10729731" y="3416688"/>
              <a:ext cx="2783968" cy="18543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lt1"/>
                </a:buClr>
                <a:buSzPts val="2700"/>
                <a:buFont typeface="Open Sans"/>
                <a:buNone/>
              </a:pPr>
              <a:r>
                <a:rPr lang="en-US" sz="3600" b="1" i="1" dirty="0">
                  <a:solidFill>
                    <a:schemeClr val="lt1"/>
                  </a:solidFill>
                  <a:latin typeface="Open Sans"/>
                  <a:ea typeface="Open Sans"/>
                  <a:cs typeface="Open Sans"/>
                  <a:sym typeface="Open Sans"/>
                </a:rPr>
                <a:t>Open by mandate</a:t>
              </a:r>
              <a:endParaRPr dirty="0"/>
            </a:p>
          </p:txBody>
        </p:sp>
      </p:grpSp>
      <p:pic>
        <p:nvPicPr>
          <p:cNvPr id="11" name="Picture 10">
            <a:extLst>
              <a:ext uri="{FF2B5EF4-FFF2-40B4-BE49-F238E27FC236}">
                <a16:creationId xmlns:a16="http://schemas.microsoft.com/office/drawing/2014/main" id="{1E00FFD2-C891-004C-BDC3-848ADAD8E400}"/>
              </a:ext>
            </a:extLst>
          </p:cNvPr>
          <p:cNvPicPr>
            <a:picLocks noChangeAspect="1"/>
          </p:cNvPicPr>
          <p:nvPr/>
        </p:nvPicPr>
        <p:blipFill>
          <a:blip r:embed="rId4"/>
          <a:stretch>
            <a:fillRect/>
          </a:stretch>
        </p:blipFill>
        <p:spPr>
          <a:xfrm>
            <a:off x="13926638" y="1377317"/>
            <a:ext cx="2745474" cy="1727200"/>
          </a:xfrm>
          <a:prstGeom prst="rect">
            <a:avLst/>
          </a:prstGeom>
        </p:spPr>
      </p:pic>
      <p:pic>
        <p:nvPicPr>
          <p:cNvPr id="12" name="Picture 11">
            <a:extLst>
              <a:ext uri="{FF2B5EF4-FFF2-40B4-BE49-F238E27FC236}">
                <a16:creationId xmlns:a16="http://schemas.microsoft.com/office/drawing/2014/main" id="{2392D567-E3CD-F74A-BE46-24B1034CF5A6}"/>
              </a:ext>
            </a:extLst>
          </p:cNvPr>
          <p:cNvPicPr>
            <a:picLocks noChangeAspect="1"/>
          </p:cNvPicPr>
          <p:nvPr/>
        </p:nvPicPr>
        <p:blipFill>
          <a:blip r:embed="rId5"/>
          <a:stretch>
            <a:fillRect/>
          </a:stretch>
        </p:blipFill>
        <p:spPr>
          <a:xfrm>
            <a:off x="11842078" y="8116993"/>
            <a:ext cx="4169119" cy="1005954"/>
          </a:xfrm>
          <a:prstGeom prst="rect">
            <a:avLst/>
          </a:prstGeom>
        </p:spPr>
      </p:pic>
    </p:spTree>
    <p:extLst>
      <p:ext uri="{BB962C8B-B14F-4D97-AF65-F5344CB8AC3E}">
        <p14:creationId xmlns:p14="http://schemas.microsoft.com/office/powerpoint/2010/main" val="23993348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161"/>
        <p:cNvGrpSpPr/>
        <p:nvPr/>
      </p:nvGrpSpPr>
      <p:grpSpPr>
        <a:xfrm>
          <a:off x="0" y="0"/>
          <a:ext cx="0" cy="0"/>
          <a:chOff x="0" y="0"/>
          <a:chExt cx="0" cy="0"/>
        </a:xfrm>
      </p:grpSpPr>
      <p:sp>
        <p:nvSpPr>
          <p:cNvPr id="2165" name="Google Shape;2165;p228"/>
          <p:cNvSpPr txBox="1">
            <a:spLocks noGrp="1"/>
          </p:cNvSpPr>
          <p:nvPr>
            <p:ph type="body" idx="1"/>
          </p:nvPr>
        </p:nvSpPr>
        <p:spPr>
          <a:xfrm>
            <a:off x="627875" y="-475548"/>
            <a:ext cx="14671500" cy="2425200"/>
          </a:xfrm>
          <a:prstGeom prst="rect">
            <a:avLst/>
          </a:prstGeom>
          <a:noFill/>
          <a:ln>
            <a:noFill/>
          </a:ln>
        </p:spPr>
        <p:txBody>
          <a:bodyPr spcFirstLastPara="1" wrap="square" lIns="0" tIns="0" rIns="0" bIns="72000" anchor="b" anchorCtr="0">
            <a:noAutofit/>
          </a:bodyPr>
          <a:lstStyle/>
          <a:p>
            <a:pPr marL="0" lvl="0" indent="0"/>
            <a:r>
              <a:rPr lang="it-IT" sz="6000" dirty="0"/>
              <a:t>EC mandate on Open Access to </a:t>
            </a:r>
            <a:r>
              <a:rPr lang="it-IT" sz="6000" dirty="0" err="1"/>
              <a:t>research</a:t>
            </a:r>
            <a:r>
              <a:rPr lang="it-IT" sz="6000" dirty="0"/>
              <a:t> data</a:t>
            </a:r>
          </a:p>
        </p:txBody>
      </p:sp>
      <p:sp>
        <p:nvSpPr>
          <p:cNvPr id="2166" name="Google Shape;2166;p228"/>
          <p:cNvSpPr txBox="1">
            <a:spLocks noGrp="1"/>
          </p:cNvSpPr>
          <p:nvPr>
            <p:ph type="body" idx="2"/>
          </p:nvPr>
        </p:nvSpPr>
        <p:spPr>
          <a:xfrm>
            <a:off x="670441" y="3950208"/>
            <a:ext cx="14698500" cy="2844900"/>
          </a:xfrm>
          <a:prstGeom prst="rect">
            <a:avLst/>
          </a:prstGeom>
          <a:noFill/>
          <a:ln>
            <a:noFill/>
          </a:ln>
        </p:spPr>
        <p:txBody>
          <a:bodyPr spcFirstLastPara="1" wrap="square" lIns="0" tIns="72000" rIns="0" bIns="0" anchor="t" anchorCtr="0">
            <a:noAutofit/>
          </a:bodyPr>
          <a:lstStyle/>
          <a:p>
            <a:pPr marL="0" marR="0" lvl="0" indent="0" algn="l" rtl="0">
              <a:lnSpc>
                <a:spcPct val="100000"/>
              </a:lnSpc>
              <a:spcBef>
                <a:spcPts val="0"/>
              </a:spcBef>
              <a:spcAft>
                <a:spcPts val="0"/>
              </a:spcAft>
              <a:buClr>
                <a:schemeClr val="lt1"/>
              </a:buClr>
              <a:buSzPts val="5400"/>
              <a:buFont typeface="Helvetica Neue"/>
              <a:buNone/>
            </a:pPr>
            <a:endParaRPr/>
          </a:p>
          <a:p>
            <a:pPr marL="0" marR="0" lvl="0" indent="0" algn="l" rtl="0">
              <a:lnSpc>
                <a:spcPct val="100000"/>
              </a:lnSpc>
              <a:spcBef>
                <a:spcPts val="300"/>
              </a:spcBef>
              <a:spcAft>
                <a:spcPts val="0"/>
              </a:spcAft>
              <a:buClr>
                <a:schemeClr val="lt1"/>
              </a:buClr>
              <a:buSzPts val="5400"/>
              <a:buFont typeface="Helvetica Neue"/>
              <a:buNone/>
            </a:pPr>
            <a:endParaRPr sz="7200" b="0" i="0" u="none" strike="noStrike" cap="none">
              <a:solidFill>
                <a:schemeClr val="lt1"/>
              </a:solidFill>
              <a:latin typeface="Helvetica Neue"/>
              <a:ea typeface="Helvetica Neue"/>
              <a:cs typeface="Helvetica Neue"/>
              <a:sym typeface="Helvetica Neue"/>
            </a:endParaRPr>
          </a:p>
        </p:txBody>
      </p:sp>
      <p:sp>
        <p:nvSpPr>
          <p:cNvPr id="2167" name="Google Shape;2167;p228"/>
          <p:cNvSpPr txBox="1">
            <a:spLocks noGrp="1"/>
          </p:cNvSpPr>
          <p:nvPr>
            <p:ph type="body" idx="2"/>
          </p:nvPr>
        </p:nvSpPr>
        <p:spPr>
          <a:xfrm>
            <a:off x="670441" y="2018557"/>
            <a:ext cx="14698500" cy="2844900"/>
          </a:xfrm>
          <a:prstGeom prst="rect">
            <a:avLst/>
          </a:prstGeom>
          <a:noFill/>
          <a:ln>
            <a:noFill/>
          </a:ln>
        </p:spPr>
        <p:txBody>
          <a:bodyPr spcFirstLastPara="1" wrap="square" lIns="0" tIns="72000" rIns="0" bIns="0" anchor="t" anchorCtr="0">
            <a:noAutofit/>
          </a:bodyPr>
          <a:lstStyle/>
          <a:p>
            <a:pPr marL="571500" indent="-571500">
              <a:spcBef>
                <a:spcPts val="0"/>
              </a:spcBef>
              <a:buSzPts val="3600"/>
              <a:buFont typeface="Arial" panose="020B0604020202020204" pitchFamily="34" charset="0"/>
              <a:buChar char="•"/>
            </a:pPr>
            <a:r>
              <a:rPr lang="en-GB" sz="4000" b="1" dirty="0"/>
              <a:t>Open by default </a:t>
            </a:r>
            <a:r>
              <a:rPr lang="en-GB" sz="4000" dirty="0"/>
              <a:t>(“</a:t>
            </a:r>
            <a:r>
              <a:rPr lang="en-GB" sz="4000" dirty="0" err="1"/>
              <a:t>Opt</a:t>
            </a:r>
            <a:r>
              <a:rPr lang="en-GB" sz="4000" dirty="0"/>
              <a:t> Out” always possible)</a:t>
            </a:r>
            <a:endParaRPr sz="4000" dirty="0"/>
          </a:p>
          <a:p>
            <a:pPr marL="571500" indent="-571500">
              <a:spcBef>
                <a:spcPts val="0"/>
              </a:spcBef>
              <a:buSzPts val="3600"/>
              <a:buFont typeface="Arial" panose="020B0604020202020204" pitchFamily="34" charset="0"/>
              <a:buChar char="•"/>
            </a:pPr>
            <a:r>
              <a:rPr lang="en-GB" sz="4000" b="1" dirty="0"/>
              <a:t>What to deposit</a:t>
            </a:r>
            <a:endParaRPr lang="en-GB" sz="4000" dirty="0"/>
          </a:p>
          <a:p>
            <a:pPr marL="1028700" lvl="2" indent="-571500">
              <a:spcBef>
                <a:spcPts val="0"/>
              </a:spcBef>
              <a:buClr>
                <a:schemeClr val="lt1"/>
              </a:buClr>
              <a:buSzPts val="3600"/>
              <a:buFont typeface="Arial" panose="020B0604020202020204" pitchFamily="34" charset="0"/>
              <a:buChar char="•"/>
            </a:pPr>
            <a:r>
              <a:rPr lang="en-GB" dirty="0">
                <a:solidFill>
                  <a:schemeClr val="lt1"/>
                </a:solidFill>
              </a:rPr>
              <a:t>Data produced by funded research that led to a scientific publication, but in general all types of data</a:t>
            </a:r>
          </a:p>
          <a:p>
            <a:pPr marL="1028700" lvl="2" indent="-571500">
              <a:spcBef>
                <a:spcPts val="0"/>
              </a:spcBef>
              <a:buClr>
                <a:schemeClr val="lt1"/>
              </a:buClr>
              <a:buSzPts val="3600"/>
              <a:buFont typeface="Arial" panose="020B0604020202020204" pitchFamily="34" charset="0"/>
              <a:buChar char="•"/>
            </a:pPr>
            <a:r>
              <a:rPr lang="it-IT" dirty="0" err="1">
                <a:solidFill>
                  <a:schemeClr val="lt1"/>
                </a:solidFill>
              </a:rPr>
              <a:t>Metadata</a:t>
            </a:r>
            <a:r>
              <a:rPr lang="it-IT" dirty="0">
                <a:solidFill>
                  <a:schemeClr val="lt1"/>
                </a:solidFill>
              </a:rPr>
              <a:t> with </a:t>
            </a:r>
            <a:r>
              <a:rPr lang="it-IT" dirty="0" err="1">
                <a:solidFill>
                  <a:schemeClr val="lt1"/>
                </a:solidFill>
              </a:rPr>
              <a:t>reference</a:t>
            </a:r>
            <a:r>
              <a:rPr lang="it-IT" dirty="0">
                <a:solidFill>
                  <a:schemeClr val="lt1"/>
                </a:solidFill>
              </a:rPr>
              <a:t> to the </a:t>
            </a:r>
            <a:r>
              <a:rPr lang="it-IT" dirty="0" err="1">
                <a:solidFill>
                  <a:schemeClr val="lt1"/>
                </a:solidFill>
              </a:rPr>
              <a:t>project</a:t>
            </a:r>
            <a:endParaRPr dirty="0">
              <a:solidFill>
                <a:schemeClr val="lt1"/>
              </a:solidFill>
            </a:endParaRPr>
          </a:p>
          <a:p>
            <a:pPr marL="571500" marR="0" lvl="0" indent="-571500" rtl="0">
              <a:lnSpc>
                <a:spcPct val="100000"/>
              </a:lnSpc>
              <a:spcBef>
                <a:spcPts val="0"/>
              </a:spcBef>
              <a:spcAft>
                <a:spcPts val="0"/>
              </a:spcAft>
              <a:buSzPts val="3600"/>
              <a:buFont typeface="Arial" panose="020B0604020202020204" pitchFamily="34" charset="0"/>
              <a:buChar char="•"/>
            </a:pPr>
            <a:r>
              <a:rPr lang="en-GB" sz="4000" b="1" dirty="0"/>
              <a:t>Where to deposit</a:t>
            </a:r>
            <a:endParaRPr lang="en-GB" sz="4000" dirty="0"/>
          </a:p>
          <a:p>
            <a:pPr marL="571500" indent="-571500">
              <a:spcBef>
                <a:spcPts val="0"/>
              </a:spcBef>
              <a:buSzPts val="3600"/>
              <a:buFont typeface="Arial" panose="020B0604020202020204" pitchFamily="34" charset="0"/>
              <a:buChar char="•"/>
            </a:pPr>
            <a:r>
              <a:rPr lang="en-GB" sz="4000" dirty="0"/>
              <a:t>A repository that is compliant to </a:t>
            </a:r>
            <a:r>
              <a:rPr lang="en-GB" sz="4000" dirty="0" err="1"/>
              <a:t>OpenAIRE</a:t>
            </a:r>
            <a:r>
              <a:rPr lang="en-GB" sz="4000" dirty="0"/>
              <a:t> guidelines</a:t>
            </a:r>
          </a:p>
          <a:p>
            <a:pPr marL="571500" indent="-571500">
              <a:spcBef>
                <a:spcPts val="0"/>
              </a:spcBef>
              <a:buSzPts val="3600"/>
              <a:buFont typeface="Arial" panose="020B0604020202020204" pitchFamily="34" charset="0"/>
              <a:buChar char="•"/>
            </a:pPr>
            <a:r>
              <a:rPr lang="it-IT" sz="4000" b="1" dirty="0" err="1"/>
              <a:t>What</a:t>
            </a:r>
            <a:r>
              <a:rPr lang="it-IT" sz="4000" b="1" dirty="0"/>
              <a:t> to produce</a:t>
            </a:r>
            <a:endParaRPr lang="it-IT" sz="4000" dirty="0"/>
          </a:p>
          <a:p>
            <a:pPr marL="1028700" lvl="2" indent="-571500">
              <a:spcBef>
                <a:spcPts val="0"/>
              </a:spcBef>
              <a:buClr>
                <a:schemeClr val="lt1"/>
              </a:buClr>
              <a:buSzPts val="3600"/>
              <a:buFont typeface="Arial" panose="020B0604020202020204" pitchFamily="34" charset="0"/>
              <a:buChar char="•"/>
            </a:pPr>
            <a:r>
              <a:rPr lang="it-IT" dirty="0">
                <a:solidFill>
                  <a:schemeClr val="lt1"/>
                </a:solidFill>
              </a:rPr>
              <a:t>Data Management Plan</a:t>
            </a:r>
          </a:p>
          <a:p>
            <a:pPr marL="0" marR="0" lvl="0" indent="0" rtl="0">
              <a:lnSpc>
                <a:spcPct val="100000"/>
              </a:lnSpc>
              <a:spcBef>
                <a:spcPts val="0"/>
              </a:spcBef>
              <a:spcAft>
                <a:spcPts val="0"/>
              </a:spcAft>
              <a:buSzPts val="3600"/>
            </a:pPr>
            <a:endParaRPr sz="4000" dirty="0"/>
          </a:p>
        </p:txBody>
      </p:sp>
      <p:grpSp>
        <p:nvGrpSpPr>
          <p:cNvPr id="2168" name="Google Shape;2168;p228"/>
          <p:cNvGrpSpPr/>
          <p:nvPr/>
        </p:nvGrpSpPr>
        <p:grpSpPr>
          <a:xfrm>
            <a:off x="10403863" y="6244188"/>
            <a:ext cx="6779732" cy="1659180"/>
            <a:chOff x="10326480" y="3416688"/>
            <a:chExt cx="5864370" cy="1854300"/>
          </a:xfrm>
        </p:grpSpPr>
        <p:sp>
          <p:nvSpPr>
            <p:cNvPr id="2169" name="Google Shape;2169;p228"/>
            <p:cNvSpPr/>
            <p:nvPr/>
          </p:nvSpPr>
          <p:spPr>
            <a:xfrm>
              <a:off x="10326480" y="3474887"/>
              <a:ext cx="5864370" cy="1796100"/>
            </a:xfrm>
            <a:prstGeom prst="roundRect">
              <a:avLst>
                <a:gd name="adj" fmla="val 50000"/>
              </a:avLst>
            </a:prstGeom>
            <a:solidFill>
              <a:schemeClr val="accent6"/>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l"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sp>
          <p:nvSpPr>
            <p:cNvPr id="2170" name="Google Shape;2170;p228"/>
            <p:cNvSpPr txBox="1"/>
            <p:nvPr/>
          </p:nvSpPr>
          <p:spPr>
            <a:xfrm>
              <a:off x="10771358" y="3416688"/>
              <a:ext cx="5028300" cy="18543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lt1"/>
                </a:buClr>
                <a:buSzPts val="2700"/>
                <a:buFont typeface="Open Sans"/>
                <a:buNone/>
              </a:pPr>
              <a:r>
                <a:rPr lang="en-GB" sz="3600" b="1" i="1" dirty="0">
                  <a:solidFill>
                    <a:schemeClr val="lt1"/>
                  </a:solidFill>
                  <a:latin typeface="Open Sans"/>
                  <a:ea typeface="Open Sans"/>
                  <a:cs typeface="Open Sans"/>
                  <a:sym typeface="Open Sans"/>
                </a:rPr>
                <a:t>As Open As Possible</a:t>
              </a:r>
              <a:endParaRPr sz="3600" b="1" i="1" dirty="0">
                <a:solidFill>
                  <a:schemeClr val="lt1"/>
                </a:solidFill>
                <a:latin typeface="Open Sans"/>
                <a:ea typeface="Open Sans"/>
                <a:cs typeface="Open Sans"/>
                <a:sym typeface="Open Sans"/>
              </a:endParaRPr>
            </a:p>
            <a:p>
              <a:pPr marL="0" marR="0" lvl="0" indent="0" algn="l" rtl="0">
                <a:lnSpc>
                  <a:spcPct val="100000"/>
                </a:lnSpc>
                <a:spcBef>
                  <a:spcPts val="0"/>
                </a:spcBef>
                <a:spcAft>
                  <a:spcPts val="0"/>
                </a:spcAft>
                <a:buClr>
                  <a:schemeClr val="lt1"/>
                </a:buClr>
                <a:buSzPts val="2700"/>
                <a:buFont typeface="Open Sans"/>
                <a:buNone/>
              </a:pPr>
              <a:r>
                <a:rPr lang="en-GB" sz="3600" b="1" i="1" dirty="0">
                  <a:solidFill>
                    <a:schemeClr val="lt1"/>
                  </a:solidFill>
                  <a:latin typeface="Open Sans"/>
                  <a:ea typeface="Open Sans"/>
                  <a:cs typeface="Open Sans"/>
                  <a:sym typeface="Open Sans"/>
                </a:rPr>
                <a:t>As Closed As Necessary</a:t>
              </a:r>
              <a:endParaRPr dirty="0"/>
            </a:p>
          </p:txBody>
        </p:sp>
      </p:grpSp>
      <p:pic>
        <p:nvPicPr>
          <p:cNvPr id="2171" name="Google Shape;2171;p228"/>
          <p:cNvPicPr preferRelativeResize="0"/>
          <p:nvPr/>
        </p:nvPicPr>
        <p:blipFill rotWithShape="1">
          <a:blip r:embed="rId3">
            <a:alphaModFix/>
          </a:blip>
          <a:srcRect/>
          <a:stretch/>
        </p:blipFill>
        <p:spPr>
          <a:xfrm>
            <a:off x="14718350" y="8467954"/>
            <a:ext cx="1162050" cy="407880"/>
          </a:xfrm>
          <a:prstGeom prst="rect">
            <a:avLst/>
          </a:prstGeom>
          <a:noFill/>
          <a:ln>
            <a:noFill/>
          </a:ln>
        </p:spPr>
      </p:pic>
      <p:pic>
        <p:nvPicPr>
          <p:cNvPr id="12" name="Picture 11">
            <a:extLst>
              <a:ext uri="{FF2B5EF4-FFF2-40B4-BE49-F238E27FC236}">
                <a16:creationId xmlns:a16="http://schemas.microsoft.com/office/drawing/2014/main" id="{0E973819-D37B-D841-840B-E9E4BD532488}"/>
              </a:ext>
            </a:extLst>
          </p:cNvPr>
          <p:cNvPicPr>
            <a:picLocks noChangeAspect="1"/>
          </p:cNvPicPr>
          <p:nvPr/>
        </p:nvPicPr>
        <p:blipFill>
          <a:blip r:embed="rId4"/>
          <a:stretch>
            <a:fillRect/>
          </a:stretch>
        </p:blipFill>
        <p:spPr>
          <a:xfrm>
            <a:off x="13926638" y="1377317"/>
            <a:ext cx="2745474" cy="1727200"/>
          </a:xfrm>
          <a:prstGeom prst="rect">
            <a:avLst/>
          </a:prstGeom>
        </p:spPr>
      </p:pic>
      <p:pic>
        <p:nvPicPr>
          <p:cNvPr id="4" name="Picture 3">
            <a:extLst>
              <a:ext uri="{FF2B5EF4-FFF2-40B4-BE49-F238E27FC236}">
                <a16:creationId xmlns:a16="http://schemas.microsoft.com/office/drawing/2014/main" id="{B43FA9C3-27C7-9A4C-AAB7-0C448EE4CC1A}"/>
              </a:ext>
            </a:extLst>
          </p:cNvPr>
          <p:cNvPicPr>
            <a:picLocks noChangeAspect="1"/>
          </p:cNvPicPr>
          <p:nvPr/>
        </p:nvPicPr>
        <p:blipFill>
          <a:blip r:embed="rId5"/>
          <a:stretch>
            <a:fillRect/>
          </a:stretch>
        </p:blipFill>
        <p:spPr>
          <a:xfrm>
            <a:off x="11842078" y="8116993"/>
            <a:ext cx="4169119" cy="1005954"/>
          </a:xfrm>
          <a:prstGeom prst="rect">
            <a:avLst/>
          </a:prstGeom>
        </p:spPr>
      </p:pic>
    </p:spTree>
    <p:extLst>
      <p:ext uri="{BB962C8B-B14F-4D97-AF65-F5344CB8AC3E}">
        <p14:creationId xmlns:p14="http://schemas.microsoft.com/office/powerpoint/2010/main" val="7489314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Segnaposto immagine 22" descr="Fabbrica">
            <a:extLst>
              <a:ext uri="{FF2B5EF4-FFF2-40B4-BE49-F238E27FC236}">
                <a16:creationId xmlns:a16="http://schemas.microsoft.com/office/drawing/2014/main" id="{F57D47F8-8F30-9549-97D0-75A682E66988}"/>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8" r="58"/>
          <a:stretch>
            <a:fillRect/>
          </a:stretch>
        </p:blipFill>
        <p:spPr/>
      </p:pic>
      <p:sp>
        <p:nvSpPr>
          <p:cNvPr id="3" name="Segnaposto testo 2">
            <a:extLst>
              <a:ext uri="{FF2B5EF4-FFF2-40B4-BE49-F238E27FC236}">
                <a16:creationId xmlns:a16="http://schemas.microsoft.com/office/drawing/2014/main" id="{E9125E89-CAEC-334B-8D91-6A2D4E57D24F}"/>
              </a:ext>
            </a:extLst>
          </p:cNvPr>
          <p:cNvSpPr>
            <a:spLocks noGrp="1"/>
          </p:cNvSpPr>
          <p:nvPr>
            <p:ph type="body" sz="quarter" idx="24"/>
          </p:nvPr>
        </p:nvSpPr>
        <p:spPr>
          <a:xfrm>
            <a:off x="2314936" y="1912398"/>
            <a:ext cx="6110607" cy="415239"/>
          </a:xfrm>
        </p:spPr>
        <p:txBody>
          <a:bodyPr/>
          <a:lstStyle/>
          <a:p>
            <a:r>
              <a:rPr lang="it-IT" sz="3000" dirty="0"/>
              <a:t>Industrial or commercial </a:t>
            </a:r>
            <a:r>
              <a:rPr lang="it-IT" sz="3000" dirty="0" err="1"/>
              <a:t>exploitation</a:t>
            </a:r>
            <a:endParaRPr lang="it-IT" sz="3000" dirty="0"/>
          </a:p>
        </p:txBody>
      </p:sp>
      <p:sp>
        <p:nvSpPr>
          <p:cNvPr id="4" name="Segnaposto testo 3">
            <a:extLst>
              <a:ext uri="{FF2B5EF4-FFF2-40B4-BE49-F238E27FC236}">
                <a16:creationId xmlns:a16="http://schemas.microsoft.com/office/drawing/2014/main" id="{572250D1-A8A2-8C43-992E-8D2CE33934AA}"/>
              </a:ext>
            </a:extLst>
          </p:cNvPr>
          <p:cNvSpPr>
            <a:spLocks noGrp="1"/>
          </p:cNvSpPr>
          <p:nvPr>
            <p:ph type="body" sz="quarter" idx="25"/>
          </p:nvPr>
        </p:nvSpPr>
        <p:spPr/>
        <p:txBody>
          <a:bodyPr>
            <a:normAutofit fontScale="92500"/>
          </a:bodyPr>
          <a:lstStyle/>
          <a:p>
            <a:r>
              <a:rPr lang="it-IT" dirty="0" err="1"/>
              <a:t>Participation</a:t>
            </a:r>
            <a:r>
              <a:rPr lang="it-IT" dirty="0"/>
              <a:t> in the ODP </a:t>
            </a:r>
            <a:r>
              <a:rPr lang="it-IT" dirty="0" err="1"/>
              <a:t>is</a:t>
            </a:r>
            <a:r>
              <a:rPr lang="it-IT" dirty="0"/>
              <a:t> </a:t>
            </a:r>
            <a:r>
              <a:rPr lang="it-IT" dirty="0" err="1"/>
              <a:t>incompatible</a:t>
            </a:r>
            <a:r>
              <a:rPr lang="it-IT" dirty="0"/>
              <a:t> with the duty to </a:t>
            </a:r>
            <a:r>
              <a:rPr lang="it-IT" dirty="0" err="1"/>
              <a:t>protect</a:t>
            </a:r>
            <a:r>
              <a:rPr lang="it-IT" dirty="0"/>
              <a:t> </a:t>
            </a:r>
            <a:r>
              <a:rPr lang="it-IT" dirty="0" err="1"/>
              <a:t>results</a:t>
            </a:r>
            <a:r>
              <a:rPr lang="it-IT" dirty="0"/>
              <a:t> </a:t>
            </a:r>
            <a:r>
              <a:rPr lang="it-IT" dirty="0" err="1"/>
              <a:t>that</a:t>
            </a:r>
            <a:r>
              <a:rPr lang="it-IT" dirty="0"/>
              <a:t> can be </a:t>
            </a:r>
            <a:r>
              <a:rPr lang="it-IT" dirty="0" err="1"/>
              <a:t>reasonnably</a:t>
            </a:r>
            <a:r>
              <a:rPr lang="it-IT" dirty="0"/>
              <a:t> </a:t>
            </a:r>
            <a:r>
              <a:rPr lang="it-IT" dirty="0" err="1"/>
              <a:t>exploited</a:t>
            </a:r>
            <a:r>
              <a:rPr lang="it-IT" dirty="0"/>
              <a:t> </a:t>
            </a:r>
            <a:r>
              <a:rPr lang="it-IT" dirty="0" err="1"/>
              <a:t>commercially</a:t>
            </a:r>
            <a:r>
              <a:rPr lang="it-IT" dirty="0"/>
              <a:t> or </a:t>
            </a:r>
            <a:r>
              <a:rPr lang="it-IT" dirty="0" err="1"/>
              <a:t>industrially</a:t>
            </a:r>
            <a:endParaRPr lang="it-IT" dirty="0"/>
          </a:p>
        </p:txBody>
      </p:sp>
      <p:sp>
        <p:nvSpPr>
          <p:cNvPr id="5" name="Segnaposto testo 4">
            <a:extLst>
              <a:ext uri="{FF2B5EF4-FFF2-40B4-BE49-F238E27FC236}">
                <a16:creationId xmlns:a16="http://schemas.microsoft.com/office/drawing/2014/main" id="{64A79D63-BF87-CA4D-99C9-7F48A69F4F9B}"/>
              </a:ext>
            </a:extLst>
          </p:cNvPr>
          <p:cNvSpPr>
            <a:spLocks noGrp="1"/>
          </p:cNvSpPr>
          <p:nvPr>
            <p:ph type="body" sz="quarter" idx="10"/>
          </p:nvPr>
        </p:nvSpPr>
        <p:spPr/>
        <p:txBody>
          <a:bodyPr>
            <a:normAutofit/>
          </a:bodyPr>
          <a:lstStyle/>
          <a:p>
            <a:r>
              <a:rPr lang="it-IT" sz="5400" dirty="0"/>
              <a:t>«</a:t>
            </a:r>
            <a:r>
              <a:rPr lang="it-IT" sz="5400" dirty="0" err="1"/>
              <a:t>Opt</a:t>
            </a:r>
            <a:r>
              <a:rPr lang="it-IT" sz="5400" dirty="0"/>
              <a:t> Out» option of Open Data </a:t>
            </a:r>
            <a:r>
              <a:rPr lang="it-IT" sz="5400" dirty="0" err="1"/>
              <a:t>Pilot</a:t>
            </a:r>
            <a:r>
              <a:rPr lang="it-IT" sz="5400" dirty="0"/>
              <a:t> (ODP)</a:t>
            </a:r>
          </a:p>
        </p:txBody>
      </p:sp>
      <p:pic>
        <p:nvPicPr>
          <p:cNvPr id="25" name="Segnaposto immagine 24" descr="Polizia">
            <a:extLst>
              <a:ext uri="{FF2B5EF4-FFF2-40B4-BE49-F238E27FC236}">
                <a16:creationId xmlns:a16="http://schemas.microsoft.com/office/drawing/2014/main" id="{B9D4C0A7-F168-3C44-8231-8363ACCF6720}"/>
              </a:ext>
            </a:extLst>
          </p:cNvPr>
          <p:cNvPicPr>
            <a:picLocks noGrp="1" noChangeAspect="1"/>
          </p:cNvPicPr>
          <p:nvPr>
            <p:ph type="pic" sz="quarter" idx="26"/>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16" r="116"/>
          <a:stretch>
            <a:fillRect/>
          </a:stretch>
        </p:blipFill>
        <p:spPr/>
      </p:pic>
      <p:sp>
        <p:nvSpPr>
          <p:cNvPr id="7" name="Segnaposto testo 6">
            <a:extLst>
              <a:ext uri="{FF2B5EF4-FFF2-40B4-BE49-F238E27FC236}">
                <a16:creationId xmlns:a16="http://schemas.microsoft.com/office/drawing/2014/main" id="{AD7F4A24-541B-BC46-ACD5-26156E0DF622}"/>
              </a:ext>
            </a:extLst>
          </p:cNvPr>
          <p:cNvSpPr>
            <a:spLocks noGrp="1"/>
          </p:cNvSpPr>
          <p:nvPr>
            <p:ph type="body" sz="quarter" idx="27"/>
          </p:nvPr>
        </p:nvSpPr>
        <p:spPr/>
        <p:txBody>
          <a:bodyPr/>
          <a:lstStyle/>
          <a:p>
            <a:r>
              <a:rPr lang="it-IT" dirty="0"/>
              <a:t>Security</a:t>
            </a:r>
          </a:p>
        </p:txBody>
      </p:sp>
      <p:sp>
        <p:nvSpPr>
          <p:cNvPr id="8" name="Segnaposto testo 7">
            <a:extLst>
              <a:ext uri="{FF2B5EF4-FFF2-40B4-BE49-F238E27FC236}">
                <a16:creationId xmlns:a16="http://schemas.microsoft.com/office/drawing/2014/main" id="{E86AC00C-C5A3-3F47-AB15-B5B723072AB0}"/>
              </a:ext>
            </a:extLst>
          </p:cNvPr>
          <p:cNvSpPr>
            <a:spLocks noGrp="1"/>
          </p:cNvSpPr>
          <p:nvPr>
            <p:ph type="body" sz="quarter" idx="28"/>
          </p:nvPr>
        </p:nvSpPr>
        <p:spPr/>
        <p:txBody>
          <a:bodyPr>
            <a:normAutofit lnSpcReduction="10000"/>
          </a:bodyPr>
          <a:lstStyle/>
          <a:p>
            <a:r>
              <a:rPr lang="en" dirty="0"/>
              <a:t>Participation in the ODP is incompatible </a:t>
            </a:r>
            <a:r>
              <a:rPr lang="it-IT" dirty="0"/>
              <a:t>with the </a:t>
            </a:r>
            <a:r>
              <a:rPr lang="it-IT" dirty="0" err="1"/>
              <a:t>need</a:t>
            </a:r>
            <a:r>
              <a:rPr lang="it-IT" dirty="0"/>
              <a:t> for </a:t>
            </a:r>
            <a:r>
              <a:rPr lang="it-IT" dirty="0" err="1"/>
              <a:t>confidentiality</a:t>
            </a:r>
            <a:r>
              <a:rPr lang="it-IT" dirty="0"/>
              <a:t> </a:t>
            </a:r>
            <a:r>
              <a:rPr lang="it-IT" dirty="0" err="1"/>
              <a:t>related</a:t>
            </a:r>
            <a:r>
              <a:rPr lang="it-IT" dirty="0"/>
              <a:t> to security </a:t>
            </a:r>
            <a:r>
              <a:rPr lang="it-IT" dirty="0" err="1"/>
              <a:t>issues</a:t>
            </a:r>
            <a:endParaRPr lang="it-IT" dirty="0"/>
          </a:p>
        </p:txBody>
      </p:sp>
      <p:pic>
        <p:nvPicPr>
          <p:cNvPr id="27" name="Segnaposto immagine 26" descr="Chiudi">
            <a:extLst>
              <a:ext uri="{FF2B5EF4-FFF2-40B4-BE49-F238E27FC236}">
                <a16:creationId xmlns:a16="http://schemas.microsoft.com/office/drawing/2014/main" id="{FB5A95F6-35EE-DD4F-94A0-23ED1BBD454D}"/>
              </a:ext>
            </a:extLst>
          </p:cNvPr>
          <p:cNvPicPr>
            <a:picLocks noGrp="1" noChangeAspect="1"/>
          </p:cNvPicPr>
          <p:nvPr>
            <p:ph type="pic" sz="quarter" idx="29"/>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58" r="58"/>
          <a:stretch>
            <a:fillRect/>
          </a:stretch>
        </p:blipFill>
        <p:spPr/>
      </p:pic>
      <p:sp>
        <p:nvSpPr>
          <p:cNvPr id="10" name="Segnaposto testo 9">
            <a:extLst>
              <a:ext uri="{FF2B5EF4-FFF2-40B4-BE49-F238E27FC236}">
                <a16:creationId xmlns:a16="http://schemas.microsoft.com/office/drawing/2014/main" id="{8A7987F1-2677-5F43-AEF3-73D246DD2748}"/>
              </a:ext>
            </a:extLst>
          </p:cNvPr>
          <p:cNvSpPr>
            <a:spLocks noGrp="1"/>
          </p:cNvSpPr>
          <p:nvPr>
            <p:ph type="body" sz="quarter" idx="30"/>
          </p:nvPr>
        </p:nvSpPr>
        <p:spPr/>
        <p:txBody>
          <a:bodyPr/>
          <a:lstStyle/>
          <a:p>
            <a:r>
              <a:rPr lang="it-IT" dirty="0"/>
              <a:t>Personal Data </a:t>
            </a:r>
            <a:r>
              <a:rPr lang="it-IT" dirty="0" err="1"/>
              <a:t>Protection</a:t>
            </a:r>
            <a:endParaRPr lang="it-IT" dirty="0"/>
          </a:p>
        </p:txBody>
      </p:sp>
      <p:sp>
        <p:nvSpPr>
          <p:cNvPr id="11" name="Segnaposto testo 10">
            <a:extLst>
              <a:ext uri="{FF2B5EF4-FFF2-40B4-BE49-F238E27FC236}">
                <a16:creationId xmlns:a16="http://schemas.microsoft.com/office/drawing/2014/main" id="{DA1C1915-2C16-FD42-841A-DBC284CAEB24}"/>
              </a:ext>
            </a:extLst>
          </p:cNvPr>
          <p:cNvSpPr>
            <a:spLocks noGrp="1"/>
          </p:cNvSpPr>
          <p:nvPr>
            <p:ph type="body" sz="quarter" idx="31"/>
          </p:nvPr>
        </p:nvSpPr>
        <p:spPr/>
        <p:txBody>
          <a:bodyPr>
            <a:normAutofit/>
          </a:bodyPr>
          <a:lstStyle/>
          <a:p>
            <a:r>
              <a:rPr lang="en" dirty="0"/>
              <a:t>Participation in the ODP is incompatible with the rules on personal data protection</a:t>
            </a:r>
            <a:endParaRPr lang="it-IT" dirty="0"/>
          </a:p>
        </p:txBody>
      </p:sp>
      <p:pic>
        <p:nvPicPr>
          <p:cNvPr id="29" name="Segnaposto immagine 28" descr="Centro del bersaglio">
            <a:extLst>
              <a:ext uri="{FF2B5EF4-FFF2-40B4-BE49-F238E27FC236}">
                <a16:creationId xmlns:a16="http://schemas.microsoft.com/office/drawing/2014/main" id="{FB3B69B8-A643-694E-9BD4-4EB103DBDFDB}"/>
              </a:ext>
            </a:extLst>
          </p:cNvPr>
          <p:cNvPicPr>
            <a:picLocks noGrp="1" noChangeAspect="1"/>
          </p:cNvPicPr>
          <p:nvPr>
            <p:ph type="pic" sz="quarter" idx="32"/>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58" r="58"/>
          <a:stretch>
            <a:fillRect/>
          </a:stretch>
        </p:blipFill>
        <p:spPr/>
      </p:pic>
      <p:sp>
        <p:nvSpPr>
          <p:cNvPr id="13" name="Segnaposto testo 12">
            <a:extLst>
              <a:ext uri="{FF2B5EF4-FFF2-40B4-BE49-F238E27FC236}">
                <a16:creationId xmlns:a16="http://schemas.microsoft.com/office/drawing/2014/main" id="{EDD841EA-DAF9-BB45-9FB8-2A4851748B99}"/>
              </a:ext>
            </a:extLst>
          </p:cNvPr>
          <p:cNvSpPr>
            <a:spLocks noGrp="1"/>
          </p:cNvSpPr>
          <p:nvPr>
            <p:ph type="body" sz="quarter" idx="33"/>
          </p:nvPr>
        </p:nvSpPr>
        <p:spPr/>
        <p:txBody>
          <a:bodyPr>
            <a:normAutofit lnSpcReduction="10000"/>
          </a:bodyPr>
          <a:lstStyle/>
          <a:p>
            <a:r>
              <a:rPr lang="it-IT" dirty="0" err="1"/>
              <a:t>Achievement</a:t>
            </a:r>
            <a:r>
              <a:rPr lang="it-IT" dirty="0"/>
              <a:t> of </a:t>
            </a:r>
            <a:r>
              <a:rPr lang="it-IT" dirty="0" err="1"/>
              <a:t>project</a:t>
            </a:r>
            <a:r>
              <a:rPr lang="it-IT" dirty="0"/>
              <a:t> </a:t>
            </a:r>
            <a:r>
              <a:rPr lang="it-IT" dirty="0" err="1"/>
              <a:t>objectives</a:t>
            </a:r>
            <a:endParaRPr lang="it-IT" dirty="0"/>
          </a:p>
        </p:txBody>
      </p:sp>
      <p:sp>
        <p:nvSpPr>
          <p:cNvPr id="14" name="Segnaposto testo 13">
            <a:extLst>
              <a:ext uri="{FF2B5EF4-FFF2-40B4-BE49-F238E27FC236}">
                <a16:creationId xmlns:a16="http://schemas.microsoft.com/office/drawing/2014/main" id="{D2520C25-DB39-B04A-A753-0EC65F8F41AC}"/>
              </a:ext>
            </a:extLst>
          </p:cNvPr>
          <p:cNvSpPr>
            <a:spLocks noGrp="1"/>
          </p:cNvSpPr>
          <p:nvPr>
            <p:ph type="body" sz="quarter" idx="34"/>
          </p:nvPr>
        </p:nvSpPr>
        <p:spPr/>
        <p:txBody>
          <a:bodyPr>
            <a:normAutofit/>
          </a:bodyPr>
          <a:lstStyle/>
          <a:p>
            <a:r>
              <a:rPr lang="en" dirty="0"/>
              <a:t>Participation in the ODP is incompatible with the achievement of project targets</a:t>
            </a:r>
            <a:endParaRPr lang="it-IT" dirty="0"/>
          </a:p>
        </p:txBody>
      </p:sp>
      <p:pic>
        <p:nvPicPr>
          <p:cNvPr id="31" name="Segnaposto immagine 30" descr="Calendario giornaliero">
            <a:extLst>
              <a:ext uri="{FF2B5EF4-FFF2-40B4-BE49-F238E27FC236}">
                <a16:creationId xmlns:a16="http://schemas.microsoft.com/office/drawing/2014/main" id="{08919590-ABFE-FF48-80FA-370C9BB206FE}"/>
              </a:ext>
            </a:extLst>
          </p:cNvPr>
          <p:cNvPicPr>
            <a:picLocks noGrp="1" noChangeAspect="1"/>
          </p:cNvPicPr>
          <p:nvPr>
            <p:ph type="pic" sz="quarter" idx="35"/>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116" r="116"/>
          <a:stretch>
            <a:fillRect/>
          </a:stretch>
        </p:blipFill>
        <p:spPr/>
      </p:pic>
      <p:sp>
        <p:nvSpPr>
          <p:cNvPr id="16" name="Segnaposto testo 15">
            <a:extLst>
              <a:ext uri="{FF2B5EF4-FFF2-40B4-BE49-F238E27FC236}">
                <a16:creationId xmlns:a16="http://schemas.microsoft.com/office/drawing/2014/main" id="{132B2AF1-DC55-4A40-99D6-E363845A9F6C}"/>
              </a:ext>
            </a:extLst>
          </p:cNvPr>
          <p:cNvSpPr>
            <a:spLocks noGrp="1"/>
          </p:cNvSpPr>
          <p:nvPr>
            <p:ph type="body" sz="quarter" idx="36"/>
          </p:nvPr>
        </p:nvSpPr>
        <p:spPr/>
        <p:txBody>
          <a:bodyPr/>
          <a:lstStyle/>
          <a:p>
            <a:r>
              <a:rPr lang="it-IT" dirty="0"/>
              <a:t>No Data </a:t>
            </a:r>
            <a:r>
              <a:rPr lang="it-IT" dirty="0" err="1"/>
              <a:t>Produced</a:t>
            </a:r>
            <a:r>
              <a:rPr lang="it-IT" dirty="0"/>
              <a:t>/</a:t>
            </a:r>
            <a:r>
              <a:rPr lang="it-IT" dirty="0" err="1"/>
              <a:t>Gathered</a:t>
            </a:r>
            <a:endParaRPr lang="it-IT" dirty="0"/>
          </a:p>
        </p:txBody>
      </p:sp>
      <p:sp>
        <p:nvSpPr>
          <p:cNvPr id="17" name="Segnaposto testo 16">
            <a:extLst>
              <a:ext uri="{FF2B5EF4-FFF2-40B4-BE49-F238E27FC236}">
                <a16:creationId xmlns:a16="http://schemas.microsoft.com/office/drawing/2014/main" id="{ADFFF05B-DDEA-9042-9FCE-D8ABDC9805F1}"/>
              </a:ext>
            </a:extLst>
          </p:cNvPr>
          <p:cNvSpPr>
            <a:spLocks noGrp="1"/>
          </p:cNvSpPr>
          <p:nvPr>
            <p:ph type="body" sz="quarter" idx="37"/>
          </p:nvPr>
        </p:nvSpPr>
        <p:spPr/>
        <p:txBody>
          <a:bodyPr>
            <a:normAutofit/>
          </a:bodyPr>
          <a:lstStyle/>
          <a:p>
            <a:r>
              <a:rPr lang="it-IT" dirty="0"/>
              <a:t>The </a:t>
            </a:r>
            <a:r>
              <a:rPr lang="it-IT" dirty="0" err="1"/>
              <a:t>project</a:t>
            </a:r>
            <a:r>
              <a:rPr lang="it-IT" dirty="0"/>
              <a:t> </a:t>
            </a:r>
            <a:r>
              <a:rPr lang="it-IT" dirty="0" err="1"/>
              <a:t>doesn’t</a:t>
            </a:r>
            <a:r>
              <a:rPr lang="it-IT" dirty="0"/>
              <a:t> </a:t>
            </a:r>
            <a:r>
              <a:rPr lang="it-IT" dirty="0" err="1"/>
              <a:t>require</a:t>
            </a:r>
            <a:r>
              <a:rPr lang="it-IT" dirty="0"/>
              <a:t> </a:t>
            </a:r>
            <a:r>
              <a:rPr lang="it-IT" dirty="0" err="1"/>
              <a:t>creating</a:t>
            </a:r>
            <a:r>
              <a:rPr lang="it-IT" dirty="0"/>
              <a:t> or </a:t>
            </a:r>
            <a:r>
              <a:rPr lang="it-IT" dirty="0" err="1"/>
              <a:t>gathering</a:t>
            </a:r>
            <a:r>
              <a:rPr lang="it-IT" dirty="0"/>
              <a:t> the data of the </a:t>
            </a:r>
            <a:r>
              <a:rPr lang="it-IT" dirty="0" err="1"/>
              <a:t>research</a:t>
            </a:r>
            <a:endParaRPr lang="en" dirty="0"/>
          </a:p>
          <a:p>
            <a:endParaRPr lang="it-IT" dirty="0"/>
          </a:p>
        </p:txBody>
      </p:sp>
      <p:sp>
        <p:nvSpPr>
          <p:cNvPr id="19" name="Segnaposto testo 18">
            <a:extLst>
              <a:ext uri="{FF2B5EF4-FFF2-40B4-BE49-F238E27FC236}">
                <a16:creationId xmlns:a16="http://schemas.microsoft.com/office/drawing/2014/main" id="{33BE907C-5B17-E64E-9B61-D23697D6235F}"/>
              </a:ext>
            </a:extLst>
          </p:cNvPr>
          <p:cNvSpPr>
            <a:spLocks noGrp="1"/>
          </p:cNvSpPr>
          <p:nvPr>
            <p:ph type="body" sz="quarter" idx="39"/>
          </p:nvPr>
        </p:nvSpPr>
        <p:spPr/>
        <p:txBody>
          <a:bodyPr/>
          <a:lstStyle/>
          <a:p>
            <a:r>
              <a:rPr lang="it-IT" dirty="0" err="1"/>
              <a:t>Other</a:t>
            </a:r>
            <a:r>
              <a:rPr lang="it-IT" dirty="0"/>
              <a:t> </a:t>
            </a:r>
            <a:r>
              <a:rPr lang="it-IT" dirty="0" err="1"/>
              <a:t>Legitimate</a:t>
            </a:r>
            <a:r>
              <a:rPr lang="it-IT" dirty="0"/>
              <a:t> </a:t>
            </a:r>
            <a:r>
              <a:rPr lang="it-IT" dirty="0" err="1"/>
              <a:t>Reasons</a:t>
            </a:r>
            <a:endParaRPr lang="it-IT" dirty="0"/>
          </a:p>
        </p:txBody>
      </p:sp>
      <p:sp>
        <p:nvSpPr>
          <p:cNvPr id="20" name="Segnaposto testo 19">
            <a:extLst>
              <a:ext uri="{FF2B5EF4-FFF2-40B4-BE49-F238E27FC236}">
                <a16:creationId xmlns:a16="http://schemas.microsoft.com/office/drawing/2014/main" id="{2AFA758D-BCB0-4E40-9D44-74C0CFC7143F}"/>
              </a:ext>
            </a:extLst>
          </p:cNvPr>
          <p:cNvSpPr>
            <a:spLocks noGrp="1"/>
          </p:cNvSpPr>
          <p:nvPr>
            <p:ph type="body" sz="quarter" idx="40"/>
          </p:nvPr>
        </p:nvSpPr>
        <p:spPr/>
        <p:txBody>
          <a:bodyPr>
            <a:normAutofit fontScale="92500"/>
          </a:bodyPr>
          <a:lstStyle/>
          <a:p>
            <a:r>
              <a:rPr lang="en" dirty="0"/>
              <a:t>There are other legitimate reasons (to motivate in the proposal or in the Data Management Plan)</a:t>
            </a:r>
            <a:endParaRPr lang="it-IT" dirty="0"/>
          </a:p>
        </p:txBody>
      </p:sp>
      <p:pic>
        <p:nvPicPr>
          <p:cNvPr id="44" name="Elemento grafico 43" descr="Chiudi">
            <a:extLst>
              <a:ext uri="{FF2B5EF4-FFF2-40B4-BE49-F238E27FC236}">
                <a16:creationId xmlns:a16="http://schemas.microsoft.com/office/drawing/2014/main" id="{35C5DE54-412A-F64A-87A5-671E09E349FB}"/>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236856" y="4161570"/>
            <a:ext cx="1138046" cy="1138046"/>
          </a:xfrm>
          <a:prstGeom prst="rect">
            <a:avLst/>
          </a:prstGeom>
        </p:spPr>
      </p:pic>
      <p:sp>
        <p:nvSpPr>
          <p:cNvPr id="52" name="Segnaposto immagine 51">
            <a:extLst>
              <a:ext uri="{FF2B5EF4-FFF2-40B4-BE49-F238E27FC236}">
                <a16:creationId xmlns:a16="http://schemas.microsoft.com/office/drawing/2014/main" id="{A8FEE569-823B-2540-8831-F7B04EC0B161}"/>
              </a:ext>
            </a:extLst>
          </p:cNvPr>
          <p:cNvSpPr>
            <a:spLocks noGrp="1"/>
          </p:cNvSpPr>
          <p:nvPr>
            <p:ph type="pic" sz="quarter" idx="38"/>
          </p:nvPr>
        </p:nvSpPr>
        <p:spPr/>
      </p:sp>
      <p:pic>
        <p:nvPicPr>
          <p:cNvPr id="50" name="Elemento grafico 49" descr="Matita">
            <a:extLst>
              <a:ext uri="{FF2B5EF4-FFF2-40B4-BE49-F238E27FC236}">
                <a16:creationId xmlns:a16="http://schemas.microsoft.com/office/drawing/2014/main" id="{2BBDED32-6D1C-7340-8115-0B1B4142D9C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348679" y="6115199"/>
            <a:ext cx="914400" cy="914400"/>
          </a:xfrm>
          <a:prstGeom prst="rect">
            <a:avLst/>
          </a:prstGeom>
        </p:spPr>
      </p:pic>
    </p:spTree>
    <p:extLst>
      <p:ext uri="{BB962C8B-B14F-4D97-AF65-F5344CB8AC3E}">
        <p14:creationId xmlns:p14="http://schemas.microsoft.com/office/powerpoint/2010/main" val="645781472"/>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egnaposto testo 21">
            <a:extLst>
              <a:ext uri="{FF2B5EF4-FFF2-40B4-BE49-F238E27FC236}">
                <a16:creationId xmlns:a16="http://schemas.microsoft.com/office/drawing/2014/main" id="{8E57DC78-10F3-0F42-8DBE-9ABF5A099965}"/>
              </a:ext>
            </a:extLst>
          </p:cNvPr>
          <p:cNvSpPr>
            <a:spLocks noGrp="1"/>
          </p:cNvSpPr>
          <p:nvPr>
            <p:ph type="body" sz="quarter" idx="11"/>
          </p:nvPr>
        </p:nvSpPr>
        <p:spPr>
          <a:xfrm>
            <a:off x="711200" y="1484027"/>
            <a:ext cx="9275011" cy="6609004"/>
          </a:xfrm>
        </p:spPr>
        <p:txBody>
          <a:bodyPr>
            <a:normAutofit lnSpcReduction="10000"/>
          </a:bodyPr>
          <a:lstStyle/>
          <a:p>
            <a:r>
              <a:rPr lang="it-IT" b="0" dirty="0" err="1"/>
              <a:t>European</a:t>
            </a:r>
            <a:r>
              <a:rPr lang="it-IT" b="0" dirty="0"/>
              <a:t> </a:t>
            </a:r>
            <a:r>
              <a:rPr lang="it-IT" b="0" dirty="0" err="1"/>
              <a:t>Commission</a:t>
            </a:r>
            <a:r>
              <a:rPr lang="it-IT" b="0" dirty="0"/>
              <a:t> </a:t>
            </a:r>
            <a:r>
              <a:rPr lang="it-IT" b="0" dirty="0" err="1"/>
              <a:t>policies</a:t>
            </a:r>
            <a:r>
              <a:rPr lang="it-IT" b="0" dirty="0"/>
              <a:t> </a:t>
            </a:r>
            <a:r>
              <a:rPr lang="it-IT" b="0" dirty="0" err="1"/>
              <a:t>aims</a:t>
            </a:r>
            <a:r>
              <a:rPr lang="it-IT" b="0" dirty="0"/>
              <a:t> to spread </a:t>
            </a:r>
            <a:r>
              <a:rPr lang="it-IT" b="0" dirty="0" err="1"/>
              <a:t>correct</a:t>
            </a:r>
            <a:r>
              <a:rPr lang="it-IT" b="0" dirty="0"/>
              <a:t> </a:t>
            </a:r>
            <a:r>
              <a:rPr lang="it-IT" b="0" dirty="0" err="1"/>
              <a:t>aspects</a:t>
            </a:r>
            <a:r>
              <a:rPr lang="it-IT" b="0" dirty="0"/>
              <a:t> of </a:t>
            </a:r>
            <a:r>
              <a:rPr lang="it-IT" b="0" dirty="0" err="1">
                <a:solidFill>
                  <a:srgbClr val="FF0000"/>
                </a:solidFill>
              </a:rPr>
              <a:t>research</a:t>
            </a:r>
            <a:r>
              <a:rPr lang="it-IT" b="0" dirty="0">
                <a:solidFill>
                  <a:srgbClr val="FF0000"/>
                </a:solidFill>
              </a:rPr>
              <a:t> data management</a:t>
            </a:r>
          </a:p>
          <a:p>
            <a:r>
              <a:rPr lang="it-IT" b="0" dirty="0"/>
              <a:t>A </a:t>
            </a:r>
            <a:r>
              <a:rPr lang="it-IT" b="0" dirty="0">
                <a:solidFill>
                  <a:srgbClr val="FF0000"/>
                </a:solidFill>
              </a:rPr>
              <a:t>Data Management Plan </a:t>
            </a:r>
            <a:r>
              <a:rPr lang="it-IT" b="0" dirty="0" err="1"/>
              <a:t>is</a:t>
            </a:r>
            <a:r>
              <a:rPr lang="it-IT" b="0" dirty="0"/>
              <a:t> </a:t>
            </a:r>
            <a:r>
              <a:rPr lang="it-IT" b="0" dirty="0" err="1"/>
              <a:t>required</a:t>
            </a:r>
            <a:r>
              <a:rPr lang="it-IT" b="0" dirty="0"/>
              <a:t> (</a:t>
            </a:r>
            <a:r>
              <a:rPr lang="it-IT" dirty="0" err="1"/>
              <a:t>mandatory</a:t>
            </a:r>
            <a:r>
              <a:rPr lang="it-IT" b="0" dirty="0"/>
              <a:t> </a:t>
            </a:r>
            <a:r>
              <a:rPr lang="it-IT" dirty="0" err="1"/>
              <a:t>deliverable</a:t>
            </a:r>
            <a:r>
              <a:rPr lang="it-IT" b="0" dirty="0"/>
              <a:t> </a:t>
            </a:r>
            <a:r>
              <a:rPr lang="it-IT" b="0" dirty="0" err="1"/>
              <a:t>within</a:t>
            </a:r>
            <a:r>
              <a:rPr lang="it-IT" b="0" dirty="0"/>
              <a:t> </a:t>
            </a:r>
            <a:br>
              <a:rPr lang="it-IT" b="0" dirty="0"/>
            </a:br>
            <a:r>
              <a:rPr lang="it-IT" b="0" dirty="0" err="1"/>
              <a:t>month</a:t>
            </a:r>
            <a:r>
              <a:rPr lang="it-IT" b="0" dirty="0"/>
              <a:t> 6)</a:t>
            </a:r>
          </a:p>
          <a:p>
            <a:r>
              <a:rPr lang="it-IT" b="0" dirty="0" err="1"/>
              <a:t>You</a:t>
            </a:r>
            <a:r>
              <a:rPr lang="it-IT" b="0" dirty="0"/>
              <a:t> </a:t>
            </a:r>
            <a:r>
              <a:rPr lang="it-IT" b="0" dirty="0" err="1"/>
              <a:t>need</a:t>
            </a:r>
            <a:r>
              <a:rPr lang="it-IT" b="0" dirty="0"/>
              <a:t> to </a:t>
            </a:r>
            <a:r>
              <a:rPr lang="it-IT" b="0" dirty="0" err="1"/>
              <a:t>make</a:t>
            </a:r>
            <a:r>
              <a:rPr lang="it-IT" b="0" dirty="0"/>
              <a:t> </a:t>
            </a:r>
            <a:r>
              <a:rPr lang="it-IT" b="0" dirty="0" err="1"/>
              <a:t>your</a:t>
            </a:r>
            <a:r>
              <a:rPr lang="it-IT" b="0" dirty="0"/>
              <a:t> data </a:t>
            </a:r>
            <a:r>
              <a:rPr lang="it-IT" b="0" dirty="0" err="1"/>
              <a:t>compliant</a:t>
            </a:r>
            <a:r>
              <a:rPr lang="it-IT" b="0" dirty="0"/>
              <a:t> with the FAIR </a:t>
            </a:r>
            <a:r>
              <a:rPr lang="it-IT" b="0" dirty="0" err="1"/>
              <a:t>principles</a:t>
            </a:r>
            <a:r>
              <a:rPr lang="it-IT" b="0" dirty="0"/>
              <a:t> </a:t>
            </a:r>
            <a:r>
              <a:rPr lang="it-IT" b="0" dirty="0" err="1"/>
              <a:t>even</a:t>
            </a:r>
            <a:r>
              <a:rPr lang="it-IT" b="0" dirty="0"/>
              <a:t> </a:t>
            </a:r>
            <a:r>
              <a:rPr lang="it-IT" b="0" dirty="0" err="1"/>
              <a:t>if</a:t>
            </a:r>
            <a:r>
              <a:rPr lang="it-IT" b="0" dirty="0"/>
              <a:t> </a:t>
            </a:r>
            <a:r>
              <a:rPr lang="it-IT" b="0" dirty="0" err="1"/>
              <a:t>you</a:t>
            </a:r>
            <a:r>
              <a:rPr lang="it-IT" b="0" dirty="0"/>
              <a:t> </a:t>
            </a:r>
            <a:r>
              <a:rPr lang="it-IT" b="0" dirty="0" err="1"/>
              <a:t>will</a:t>
            </a:r>
            <a:r>
              <a:rPr lang="it-IT" b="0" dirty="0"/>
              <a:t> </a:t>
            </a:r>
            <a:r>
              <a:rPr lang="it-IT" b="0" dirty="0" err="1"/>
              <a:t>not</a:t>
            </a:r>
            <a:r>
              <a:rPr lang="it-IT" b="0" dirty="0"/>
              <a:t> </a:t>
            </a:r>
            <a:r>
              <a:rPr lang="it-IT" b="0" dirty="0" err="1"/>
              <a:t>assign</a:t>
            </a:r>
            <a:r>
              <a:rPr lang="it-IT" b="0" dirty="0"/>
              <a:t> Open Access </a:t>
            </a:r>
            <a:r>
              <a:rPr lang="it-IT" b="0" dirty="0" err="1"/>
              <a:t>rights</a:t>
            </a:r>
            <a:r>
              <a:rPr lang="it-IT" b="0" dirty="0"/>
              <a:t> to </a:t>
            </a:r>
            <a:r>
              <a:rPr lang="it-IT" b="0" dirty="0" err="1"/>
              <a:t>it</a:t>
            </a:r>
            <a:r>
              <a:rPr lang="it-IT" b="0" dirty="0"/>
              <a:t>.</a:t>
            </a:r>
          </a:p>
        </p:txBody>
      </p:sp>
      <p:sp>
        <p:nvSpPr>
          <p:cNvPr id="23" name="Segnaposto testo 22">
            <a:extLst>
              <a:ext uri="{FF2B5EF4-FFF2-40B4-BE49-F238E27FC236}">
                <a16:creationId xmlns:a16="http://schemas.microsoft.com/office/drawing/2014/main" id="{EC59B9BF-4FF3-4044-BC7B-00377CDFF8EB}"/>
              </a:ext>
            </a:extLst>
          </p:cNvPr>
          <p:cNvSpPr>
            <a:spLocks noGrp="1"/>
          </p:cNvSpPr>
          <p:nvPr>
            <p:ph type="body" sz="quarter" idx="21"/>
          </p:nvPr>
        </p:nvSpPr>
        <p:spPr/>
        <p:txBody>
          <a:bodyPr/>
          <a:lstStyle/>
          <a:p>
            <a:r>
              <a:rPr lang="it-IT" dirty="0" err="1"/>
              <a:t>Research</a:t>
            </a:r>
            <a:r>
              <a:rPr lang="it-IT" dirty="0"/>
              <a:t> Data Management</a:t>
            </a:r>
          </a:p>
        </p:txBody>
      </p:sp>
      <p:pic>
        <p:nvPicPr>
          <p:cNvPr id="24" name="Immagine 23">
            <a:extLst>
              <a:ext uri="{FF2B5EF4-FFF2-40B4-BE49-F238E27FC236}">
                <a16:creationId xmlns:a16="http://schemas.microsoft.com/office/drawing/2014/main" id="{38406C0C-1279-9F46-8312-9DDEDB18E2B2}"/>
              </a:ext>
            </a:extLst>
          </p:cNvPr>
          <p:cNvPicPr>
            <a:picLocks noChangeAspect="1"/>
          </p:cNvPicPr>
          <p:nvPr/>
        </p:nvPicPr>
        <p:blipFill rotWithShape="1">
          <a:blip r:embed="rId2">
            <a:extLst>
              <a:ext uri="{28A0092B-C50C-407E-A947-70E740481C1C}">
                <a14:useLocalDpi xmlns:a14="http://schemas.microsoft.com/office/drawing/2010/main" val="0"/>
              </a:ext>
            </a:extLst>
          </a:blip>
          <a:srcRect l="1530" t="652" r="1773" b="652"/>
          <a:stretch/>
        </p:blipFill>
        <p:spPr>
          <a:xfrm>
            <a:off x="10294882" y="1856143"/>
            <a:ext cx="5786575" cy="5864772"/>
          </a:xfrm>
          <a:prstGeom prst="rect">
            <a:avLst/>
          </a:prstGeom>
        </p:spPr>
      </p:pic>
    </p:spTree>
    <p:extLst>
      <p:ext uri="{BB962C8B-B14F-4D97-AF65-F5344CB8AC3E}">
        <p14:creationId xmlns:p14="http://schemas.microsoft.com/office/powerpoint/2010/main" val="353869025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ABA45689-E352-AE46-8D84-F5D2A396AF7D}"/>
              </a:ext>
            </a:extLst>
          </p:cNvPr>
          <p:cNvSpPr>
            <a:spLocks noGrp="1"/>
          </p:cNvSpPr>
          <p:nvPr>
            <p:ph type="body" sz="quarter" idx="21"/>
          </p:nvPr>
        </p:nvSpPr>
        <p:spPr/>
        <p:txBody>
          <a:bodyPr>
            <a:normAutofit/>
          </a:bodyPr>
          <a:lstStyle/>
          <a:p>
            <a:r>
              <a:rPr lang="it-IT" dirty="0"/>
              <a:t>How I </a:t>
            </a:r>
            <a:r>
              <a:rPr lang="it-IT" dirty="0" err="1"/>
              <a:t>imagined</a:t>
            </a:r>
            <a:r>
              <a:rPr lang="it-IT" dirty="0"/>
              <a:t> </a:t>
            </a:r>
            <a:r>
              <a:rPr lang="it-IT" dirty="0" err="1"/>
              <a:t>my</a:t>
            </a:r>
            <a:r>
              <a:rPr lang="it-IT" dirty="0"/>
              <a:t> life </a:t>
            </a:r>
            <a:r>
              <a:rPr lang="it-IT" dirty="0" err="1"/>
              <a:t>as</a:t>
            </a:r>
            <a:r>
              <a:rPr lang="it-IT" dirty="0"/>
              <a:t> a </a:t>
            </a:r>
            <a:r>
              <a:rPr lang="it-IT" dirty="0" err="1"/>
              <a:t>researcher</a:t>
            </a:r>
            <a:endParaRPr lang="it-IT" dirty="0"/>
          </a:p>
        </p:txBody>
      </p:sp>
      <p:sp>
        <p:nvSpPr>
          <p:cNvPr id="4" name="Segnaposto piè di pagina 3">
            <a:extLst>
              <a:ext uri="{FF2B5EF4-FFF2-40B4-BE49-F238E27FC236}">
                <a16:creationId xmlns:a16="http://schemas.microsoft.com/office/drawing/2014/main" id="{DFEF6C14-45B4-B643-A163-355D00043A7A}"/>
              </a:ext>
            </a:extLst>
          </p:cNvPr>
          <p:cNvSpPr>
            <a:spLocks noGrp="1"/>
          </p:cNvSpPr>
          <p:nvPr>
            <p:ph type="ftr" sz="quarter" idx="18"/>
          </p:nvPr>
        </p:nvSpPr>
        <p:spPr>
          <a:xfrm>
            <a:off x="5555411" y="8551495"/>
            <a:ext cx="9999280" cy="592505"/>
          </a:xfrm>
        </p:spPr>
        <p:txBody>
          <a:bodyPr>
            <a:normAutofit fontScale="85000" lnSpcReduction="10000"/>
          </a:bodyPr>
          <a:lstStyle/>
          <a:p>
            <a:r>
              <a:rPr lang="en-US" dirty="0"/>
              <a:t>Pic credits: </a:t>
            </a:r>
            <a:r>
              <a:rPr lang="en-US" dirty="0" err="1"/>
              <a:t>ThisIsEngineering</a:t>
            </a:r>
            <a:r>
              <a:rPr lang="en-US" dirty="0"/>
              <a:t>, Tobias </a:t>
            </a:r>
            <a:r>
              <a:rPr lang="en-US" dirty="0" err="1"/>
              <a:t>Bjørkli</a:t>
            </a:r>
            <a:r>
              <a:rPr lang="en-US" dirty="0"/>
              <a:t>, Martin Lopez, Anna Shvets, </a:t>
            </a:r>
            <a:r>
              <a:rPr lang="en-US" dirty="0" err="1"/>
              <a:t>Yuting</a:t>
            </a:r>
            <a:r>
              <a:rPr lang="en-US" dirty="0"/>
              <a:t> Gao, Tom Fisk, </a:t>
            </a:r>
            <a:r>
              <a:rPr lang="en-US" dirty="0" err="1"/>
              <a:t>panumas</a:t>
            </a:r>
            <a:r>
              <a:rPr lang="en-US" dirty="0"/>
              <a:t> </a:t>
            </a:r>
            <a:r>
              <a:rPr lang="en-US" dirty="0" err="1"/>
              <a:t>nikhomkhai</a:t>
            </a:r>
            <a:r>
              <a:rPr lang="en-US" dirty="0"/>
              <a:t>, Devon </a:t>
            </a:r>
            <a:r>
              <a:rPr lang="en-US" dirty="0" err="1"/>
              <a:t>Rockola</a:t>
            </a:r>
            <a:r>
              <a:rPr lang="en-US" dirty="0"/>
              <a:t>, Spencer Davis on </a:t>
            </a:r>
            <a:r>
              <a:rPr lang="en-US" dirty="0" err="1"/>
              <a:t>Pexels</a:t>
            </a:r>
            <a:endParaRPr lang="en-US" dirty="0"/>
          </a:p>
          <a:p>
            <a:endParaRPr lang="en-US" dirty="0"/>
          </a:p>
          <a:p>
            <a:r>
              <a:rPr lang="en-US" dirty="0"/>
              <a:t>Adapted from of Federica </a:t>
            </a:r>
            <a:r>
              <a:rPr lang="en-US" dirty="0" err="1"/>
              <a:t>Tanlongo</a:t>
            </a:r>
            <a:r>
              <a:rPr lang="en-US" dirty="0"/>
              <a:t>, et al. ESOF2020, </a:t>
            </a:r>
            <a:r>
              <a:rPr lang="it-IT" dirty="0">
                <a:hlinkClick r:id="rId2"/>
              </a:rPr>
              <a:t>https://zenodo.org/record/4031170#.X2zCnhMzbPg</a:t>
            </a:r>
            <a:endParaRPr lang="en-US" dirty="0"/>
          </a:p>
        </p:txBody>
      </p:sp>
      <p:pic>
        <p:nvPicPr>
          <p:cNvPr id="5" name="Google Shape;44;g939eeb2594_0_6">
            <a:extLst>
              <a:ext uri="{FF2B5EF4-FFF2-40B4-BE49-F238E27FC236}">
                <a16:creationId xmlns:a16="http://schemas.microsoft.com/office/drawing/2014/main" id="{B47AD63D-9D52-F246-BD24-48BCC4E264E5}"/>
              </a:ext>
            </a:extLst>
          </p:cNvPr>
          <p:cNvPicPr preferRelativeResize="0"/>
          <p:nvPr/>
        </p:nvPicPr>
        <p:blipFill rotWithShape="1">
          <a:blip r:embed="rId3">
            <a:alphaModFix/>
          </a:blip>
          <a:srcRect/>
          <a:stretch/>
        </p:blipFill>
        <p:spPr>
          <a:xfrm rot="16200000">
            <a:off x="3445306" y="3768701"/>
            <a:ext cx="2604998" cy="3438358"/>
          </a:xfrm>
          <a:prstGeom prst="rect">
            <a:avLst/>
          </a:prstGeom>
          <a:noFill/>
          <a:ln>
            <a:noFill/>
          </a:ln>
        </p:spPr>
      </p:pic>
      <p:pic>
        <p:nvPicPr>
          <p:cNvPr id="6" name="Google Shape;45;g939eeb2594_0_6">
            <a:extLst>
              <a:ext uri="{FF2B5EF4-FFF2-40B4-BE49-F238E27FC236}">
                <a16:creationId xmlns:a16="http://schemas.microsoft.com/office/drawing/2014/main" id="{7D3C9E28-F939-5E44-8B77-3B504F1036F8}"/>
              </a:ext>
            </a:extLst>
          </p:cNvPr>
          <p:cNvPicPr preferRelativeResize="0"/>
          <p:nvPr/>
        </p:nvPicPr>
        <p:blipFill rotWithShape="1">
          <a:blip r:embed="rId4">
            <a:alphaModFix/>
          </a:blip>
          <a:srcRect/>
          <a:stretch/>
        </p:blipFill>
        <p:spPr>
          <a:xfrm>
            <a:off x="9701744" y="1442926"/>
            <a:ext cx="3353885" cy="4218172"/>
          </a:xfrm>
          <a:prstGeom prst="rect">
            <a:avLst/>
          </a:prstGeom>
          <a:noFill/>
          <a:ln>
            <a:noFill/>
          </a:ln>
        </p:spPr>
      </p:pic>
      <p:pic>
        <p:nvPicPr>
          <p:cNvPr id="7" name="Google Shape;46;g939eeb2594_0_6">
            <a:extLst>
              <a:ext uri="{FF2B5EF4-FFF2-40B4-BE49-F238E27FC236}">
                <a16:creationId xmlns:a16="http://schemas.microsoft.com/office/drawing/2014/main" id="{4A56B7DE-2E56-6444-8136-F0609AC1FC67}"/>
              </a:ext>
            </a:extLst>
          </p:cNvPr>
          <p:cNvPicPr preferRelativeResize="0"/>
          <p:nvPr/>
        </p:nvPicPr>
        <p:blipFill rotWithShape="1">
          <a:blip r:embed="rId5">
            <a:alphaModFix/>
          </a:blip>
          <a:srcRect t="8787"/>
          <a:stretch/>
        </p:blipFill>
        <p:spPr>
          <a:xfrm>
            <a:off x="6493846" y="1442926"/>
            <a:ext cx="3217787" cy="4218172"/>
          </a:xfrm>
          <a:prstGeom prst="rect">
            <a:avLst/>
          </a:prstGeom>
          <a:noFill/>
          <a:ln>
            <a:noFill/>
          </a:ln>
        </p:spPr>
      </p:pic>
      <p:pic>
        <p:nvPicPr>
          <p:cNvPr id="8" name="Google Shape;47;g939eeb2594_0_6">
            <a:extLst>
              <a:ext uri="{FF2B5EF4-FFF2-40B4-BE49-F238E27FC236}">
                <a16:creationId xmlns:a16="http://schemas.microsoft.com/office/drawing/2014/main" id="{96FF10EF-117F-3E4C-9347-D287A5C1C9C2}"/>
              </a:ext>
            </a:extLst>
          </p:cNvPr>
          <p:cNvPicPr preferRelativeResize="0"/>
          <p:nvPr/>
        </p:nvPicPr>
        <p:blipFill rotWithShape="1">
          <a:blip r:embed="rId6">
            <a:alphaModFix/>
          </a:blip>
          <a:srcRect t="16211" b="22186"/>
          <a:stretch/>
        </p:blipFill>
        <p:spPr>
          <a:xfrm>
            <a:off x="6399484" y="5712813"/>
            <a:ext cx="5290367" cy="2838681"/>
          </a:xfrm>
          <a:prstGeom prst="rect">
            <a:avLst/>
          </a:prstGeom>
          <a:noFill/>
          <a:ln>
            <a:noFill/>
          </a:ln>
        </p:spPr>
      </p:pic>
      <p:pic>
        <p:nvPicPr>
          <p:cNvPr id="9" name="Google Shape;48;g939eeb2594_0_6">
            <a:extLst>
              <a:ext uri="{FF2B5EF4-FFF2-40B4-BE49-F238E27FC236}">
                <a16:creationId xmlns:a16="http://schemas.microsoft.com/office/drawing/2014/main" id="{1D8990ED-124B-864C-9B6D-26D6ED241832}"/>
              </a:ext>
            </a:extLst>
          </p:cNvPr>
          <p:cNvPicPr preferRelativeResize="0"/>
          <p:nvPr/>
        </p:nvPicPr>
        <p:blipFill rotWithShape="1">
          <a:blip r:embed="rId7">
            <a:alphaModFix/>
          </a:blip>
          <a:srcRect b="8732"/>
          <a:stretch/>
        </p:blipFill>
        <p:spPr>
          <a:xfrm>
            <a:off x="30389" y="4300461"/>
            <a:ext cx="3312147" cy="2164753"/>
          </a:xfrm>
          <a:prstGeom prst="rect">
            <a:avLst/>
          </a:prstGeom>
          <a:noFill/>
          <a:ln>
            <a:noFill/>
          </a:ln>
        </p:spPr>
      </p:pic>
      <p:pic>
        <p:nvPicPr>
          <p:cNvPr id="10" name="Google Shape;49;g939eeb2594_0_6">
            <a:extLst>
              <a:ext uri="{FF2B5EF4-FFF2-40B4-BE49-F238E27FC236}">
                <a16:creationId xmlns:a16="http://schemas.microsoft.com/office/drawing/2014/main" id="{086D93A0-EA26-5646-91D8-96F9227AE5B9}"/>
              </a:ext>
            </a:extLst>
          </p:cNvPr>
          <p:cNvPicPr preferRelativeResize="0"/>
          <p:nvPr/>
        </p:nvPicPr>
        <p:blipFill rotWithShape="1">
          <a:blip r:embed="rId8">
            <a:alphaModFix/>
          </a:blip>
          <a:srcRect l="8029" t="30882" r="13105" b="18867"/>
          <a:stretch/>
        </p:blipFill>
        <p:spPr>
          <a:xfrm>
            <a:off x="4150649" y="1429302"/>
            <a:ext cx="2589133" cy="2810803"/>
          </a:xfrm>
          <a:prstGeom prst="rect">
            <a:avLst/>
          </a:prstGeom>
          <a:noFill/>
          <a:ln>
            <a:noFill/>
          </a:ln>
        </p:spPr>
      </p:pic>
      <p:pic>
        <p:nvPicPr>
          <p:cNvPr id="11" name="Google Shape;50;g939eeb2594_0_6">
            <a:extLst>
              <a:ext uri="{FF2B5EF4-FFF2-40B4-BE49-F238E27FC236}">
                <a16:creationId xmlns:a16="http://schemas.microsoft.com/office/drawing/2014/main" id="{C74E2235-36B2-4144-AB72-2C3B17E668E4}"/>
              </a:ext>
            </a:extLst>
          </p:cNvPr>
          <p:cNvPicPr preferRelativeResize="0"/>
          <p:nvPr/>
        </p:nvPicPr>
        <p:blipFill rotWithShape="1">
          <a:blip r:embed="rId9">
            <a:alphaModFix/>
          </a:blip>
          <a:srcRect t="4032" b="10334"/>
          <a:stretch/>
        </p:blipFill>
        <p:spPr>
          <a:xfrm>
            <a:off x="0" y="1430558"/>
            <a:ext cx="4156364" cy="2869903"/>
          </a:xfrm>
          <a:prstGeom prst="rect">
            <a:avLst/>
          </a:prstGeom>
          <a:noFill/>
          <a:ln>
            <a:noFill/>
          </a:ln>
        </p:spPr>
      </p:pic>
      <p:pic>
        <p:nvPicPr>
          <p:cNvPr id="12" name="Google Shape;53;g939eeb2594_0_6">
            <a:extLst>
              <a:ext uri="{FF2B5EF4-FFF2-40B4-BE49-F238E27FC236}">
                <a16:creationId xmlns:a16="http://schemas.microsoft.com/office/drawing/2014/main" id="{9FD9EDE9-34D4-9E40-811D-AE9F23775D95}"/>
              </a:ext>
            </a:extLst>
          </p:cNvPr>
          <p:cNvPicPr preferRelativeResize="0"/>
          <p:nvPr/>
        </p:nvPicPr>
        <p:blipFill rotWithShape="1">
          <a:blip r:embed="rId10">
            <a:alphaModFix/>
          </a:blip>
          <a:srcRect t="8950" r="5267"/>
          <a:stretch/>
        </p:blipFill>
        <p:spPr>
          <a:xfrm>
            <a:off x="13082491" y="1442926"/>
            <a:ext cx="2878472" cy="4218172"/>
          </a:xfrm>
          <a:prstGeom prst="rect">
            <a:avLst/>
          </a:prstGeom>
          <a:noFill/>
          <a:ln>
            <a:noFill/>
          </a:ln>
        </p:spPr>
      </p:pic>
      <p:pic>
        <p:nvPicPr>
          <p:cNvPr id="13" name="Google Shape;54;g939eeb2594_0_6">
            <a:extLst>
              <a:ext uri="{FF2B5EF4-FFF2-40B4-BE49-F238E27FC236}">
                <a16:creationId xmlns:a16="http://schemas.microsoft.com/office/drawing/2014/main" id="{B839D965-4023-CE41-8B55-69FA96C88237}"/>
              </a:ext>
            </a:extLst>
          </p:cNvPr>
          <p:cNvPicPr preferRelativeResize="0"/>
          <p:nvPr/>
        </p:nvPicPr>
        <p:blipFill rotWithShape="1">
          <a:blip r:embed="rId11">
            <a:alphaModFix/>
          </a:blip>
          <a:srcRect/>
          <a:stretch/>
        </p:blipFill>
        <p:spPr>
          <a:xfrm>
            <a:off x="11633822" y="5513459"/>
            <a:ext cx="4335425" cy="3016269"/>
          </a:xfrm>
          <a:prstGeom prst="rect">
            <a:avLst/>
          </a:prstGeom>
          <a:noFill/>
          <a:ln>
            <a:noFill/>
          </a:ln>
        </p:spPr>
      </p:pic>
    </p:spTree>
    <p:extLst>
      <p:ext uri="{BB962C8B-B14F-4D97-AF65-F5344CB8AC3E}">
        <p14:creationId xmlns:p14="http://schemas.microsoft.com/office/powerpoint/2010/main" val="751681003"/>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7BF09AD7-D176-944E-B1D8-B9719C0154D8}"/>
              </a:ext>
            </a:extLst>
          </p:cNvPr>
          <p:cNvSpPr>
            <a:spLocks noGrp="1"/>
          </p:cNvSpPr>
          <p:nvPr>
            <p:ph type="body" sz="quarter" idx="27"/>
          </p:nvPr>
        </p:nvSpPr>
        <p:spPr>
          <a:xfrm>
            <a:off x="170165" y="5880844"/>
            <a:ext cx="4703971" cy="2654827"/>
          </a:xfrm>
        </p:spPr>
        <p:txBody>
          <a:bodyPr>
            <a:noAutofit/>
          </a:bodyPr>
          <a:lstStyle/>
          <a:p>
            <a:r>
              <a:rPr lang="it-IT" dirty="0"/>
              <a:t>Data </a:t>
            </a:r>
            <a:r>
              <a:rPr lang="it-IT" dirty="0" err="1"/>
              <a:t>should</a:t>
            </a:r>
            <a:r>
              <a:rPr lang="it-IT" dirty="0"/>
              <a:t> be </a:t>
            </a:r>
            <a:r>
              <a:rPr lang="it-IT" dirty="0" err="1"/>
              <a:t>easily</a:t>
            </a:r>
            <a:r>
              <a:rPr lang="it-IT" dirty="0"/>
              <a:t> </a:t>
            </a:r>
            <a:r>
              <a:rPr lang="it-IT" dirty="0" err="1"/>
              <a:t>integrated</a:t>
            </a:r>
            <a:r>
              <a:rPr lang="it-IT" dirty="0"/>
              <a:t> with </a:t>
            </a:r>
            <a:r>
              <a:rPr lang="it-IT" dirty="0" err="1"/>
              <a:t>other</a:t>
            </a:r>
            <a:r>
              <a:rPr lang="it-IT" dirty="0"/>
              <a:t> data, machine </a:t>
            </a:r>
            <a:r>
              <a:rPr lang="it-IT" dirty="0" err="1"/>
              <a:t>readeable</a:t>
            </a:r>
            <a:r>
              <a:rPr lang="it-IT" dirty="0"/>
              <a:t>, and </a:t>
            </a:r>
            <a:r>
              <a:rPr lang="it-IT" dirty="0" err="1"/>
              <a:t>linked</a:t>
            </a:r>
            <a:r>
              <a:rPr lang="it-IT" dirty="0"/>
              <a:t> to </a:t>
            </a:r>
            <a:r>
              <a:rPr lang="it-IT" dirty="0" err="1"/>
              <a:t>other</a:t>
            </a:r>
            <a:r>
              <a:rPr lang="it-IT" dirty="0"/>
              <a:t> </a:t>
            </a:r>
            <a:r>
              <a:rPr lang="it-IT" dirty="0" err="1"/>
              <a:t>research</a:t>
            </a:r>
            <a:r>
              <a:rPr lang="it-IT" dirty="0"/>
              <a:t> </a:t>
            </a:r>
            <a:r>
              <a:rPr lang="it-IT" dirty="0" err="1"/>
              <a:t>results</a:t>
            </a:r>
            <a:endParaRPr lang="it-IT" sz="2100" dirty="0"/>
          </a:p>
        </p:txBody>
      </p:sp>
      <p:sp>
        <p:nvSpPr>
          <p:cNvPr id="3" name="Segnaposto testo 2">
            <a:extLst>
              <a:ext uri="{FF2B5EF4-FFF2-40B4-BE49-F238E27FC236}">
                <a16:creationId xmlns:a16="http://schemas.microsoft.com/office/drawing/2014/main" id="{F8BE3DF1-5842-114B-9B39-C461A604CE80}"/>
              </a:ext>
            </a:extLst>
          </p:cNvPr>
          <p:cNvSpPr>
            <a:spLocks noGrp="1"/>
          </p:cNvSpPr>
          <p:nvPr>
            <p:ph type="body" sz="quarter" idx="28"/>
          </p:nvPr>
        </p:nvSpPr>
        <p:spPr>
          <a:xfrm>
            <a:off x="11238371" y="6153906"/>
            <a:ext cx="4515603" cy="2031863"/>
          </a:xfrm>
        </p:spPr>
        <p:txBody>
          <a:bodyPr>
            <a:noAutofit/>
          </a:bodyPr>
          <a:lstStyle/>
          <a:p>
            <a:r>
              <a:rPr lang="en" sz="2800" dirty="0"/>
              <a:t>usable for re-analysis or new research</a:t>
            </a:r>
            <a:r>
              <a:rPr lang="it-IT" sz="2400" dirty="0"/>
              <a:t> </a:t>
            </a:r>
            <a:r>
              <a:rPr lang="en" sz="2800" dirty="0"/>
              <a:t>(transparency, </a:t>
            </a:r>
            <a:r>
              <a:rPr lang="it-IT" sz="2800" dirty="0" err="1"/>
              <a:t>integrity</a:t>
            </a:r>
            <a:r>
              <a:rPr lang="en" sz="2800" dirty="0"/>
              <a:t>)</a:t>
            </a:r>
            <a:endParaRPr lang="it-IT" sz="2400" dirty="0"/>
          </a:p>
        </p:txBody>
      </p:sp>
      <p:sp>
        <p:nvSpPr>
          <p:cNvPr id="4" name="Segnaposto testo 3">
            <a:extLst>
              <a:ext uri="{FF2B5EF4-FFF2-40B4-BE49-F238E27FC236}">
                <a16:creationId xmlns:a16="http://schemas.microsoft.com/office/drawing/2014/main" id="{A1F32929-EC96-CD47-A985-6B1CD3783356}"/>
              </a:ext>
            </a:extLst>
          </p:cNvPr>
          <p:cNvSpPr>
            <a:spLocks noGrp="1"/>
          </p:cNvSpPr>
          <p:nvPr>
            <p:ph type="body" sz="quarter" idx="29"/>
          </p:nvPr>
        </p:nvSpPr>
        <p:spPr>
          <a:xfrm>
            <a:off x="11220445" y="3031202"/>
            <a:ext cx="4515603" cy="1892663"/>
          </a:xfrm>
        </p:spPr>
        <p:txBody>
          <a:bodyPr>
            <a:noAutofit/>
          </a:bodyPr>
          <a:lstStyle/>
          <a:p>
            <a:r>
              <a:rPr lang="it-IT" dirty="0"/>
              <a:t>For </a:t>
            </a:r>
            <a:r>
              <a:rPr lang="it-IT" dirty="0" err="1"/>
              <a:t>at</a:t>
            </a:r>
            <a:r>
              <a:rPr lang="it-IT" dirty="0"/>
              <a:t> </a:t>
            </a:r>
            <a:r>
              <a:rPr lang="it-IT" dirty="0" err="1"/>
              <a:t>least</a:t>
            </a:r>
            <a:r>
              <a:rPr lang="it-IT" dirty="0"/>
              <a:t> 10 </a:t>
            </a:r>
            <a:r>
              <a:rPr lang="it-IT" dirty="0" err="1"/>
              <a:t>years</a:t>
            </a:r>
            <a:r>
              <a:rPr lang="en" dirty="0"/>
              <a:t>! It does not mean that data is open, but it must be clear who and how can access the data. </a:t>
            </a:r>
            <a:endParaRPr lang="it-IT" sz="2100" dirty="0"/>
          </a:p>
        </p:txBody>
      </p:sp>
      <p:sp>
        <p:nvSpPr>
          <p:cNvPr id="5" name="Segnaposto testo 4">
            <a:extLst>
              <a:ext uri="{FF2B5EF4-FFF2-40B4-BE49-F238E27FC236}">
                <a16:creationId xmlns:a16="http://schemas.microsoft.com/office/drawing/2014/main" id="{6006031D-2DE2-9641-885E-C510AE240F8D}"/>
              </a:ext>
            </a:extLst>
          </p:cNvPr>
          <p:cNvSpPr>
            <a:spLocks noGrp="1"/>
          </p:cNvSpPr>
          <p:nvPr>
            <p:ph type="body" sz="quarter" idx="30"/>
          </p:nvPr>
        </p:nvSpPr>
        <p:spPr>
          <a:xfrm>
            <a:off x="863435" y="2744329"/>
            <a:ext cx="4010703" cy="609600"/>
          </a:xfrm>
        </p:spPr>
        <p:txBody>
          <a:bodyPr>
            <a:normAutofit/>
          </a:bodyPr>
          <a:lstStyle/>
          <a:p>
            <a:r>
              <a:rPr lang="it-IT" sz="3600" dirty="0" err="1"/>
              <a:t>Findable</a:t>
            </a:r>
            <a:endParaRPr lang="it-IT" sz="3600" dirty="0"/>
          </a:p>
        </p:txBody>
      </p:sp>
      <p:sp>
        <p:nvSpPr>
          <p:cNvPr id="6" name="Segnaposto testo 5">
            <a:extLst>
              <a:ext uri="{FF2B5EF4-FFF2-40B4-BE49-F238E27FC236}">
                <a16:creationId xmlns:a16="http://schemas.microsoft.com/office/drawing/2014/main" id="{6D6E253F-5869-7F47-AC2F-9DF0FCC445D9}"/>
              </a:ext>
            </a:extLst>
          </p:cNvPr>
          <p:cNvSpPr>
            <a:spLocks noGrp="1"/>
          </p:cNvSpPr>
          <p:nvPr>
            <p:ph type="body" sz="quarter" idx="31"/>
          </p:nvPr>
        </p:nvSpPr>
        <p:spPr>
          <a:xfrm>
            <a:off x="161365" y="3353929"/>
            <a:ext cx="4703971" cy="2654827"/>
          </a:xfrm>
        </p:spPr>
        <p:txBody>
          <a:bodyPr>
            <a:noAutofit/>
          </a:bodyPr>
          <a:lstStyle/>
          <a:p>
            <a:r>
              <a:rPr lang="en" dirty="0"/>
              <a:t>it should be clear where data are located and can be cited!</a:t>
            </a:r>
            <a:endParaRPr lang="it-IT" sz="2100" dirty="0"/>
          </a:p>
        </p:txBody>
      </p:sp>
      <p:sp>
        <p:nvSpPr>
          <p:cNvPr id="7" name="Segnaposto testo 6">
            <a:extLst>
              <a:ext uri="{FF2B5EF4-FFF2-40B4-BE49-F238E27FC236}">
                <a16:creationId xmlns:a16="http://schemas.microsoft.com/office/drawing/2014/main" id="{C9D36976-A93B-8547-B731-D396776B2E91}"/>
              </a:ext>
            </a:extLst>
          </p:cNvPr>
          <p:cNvSpPr>
            <a:spLocks noGrp="1"/>
          </p:cNvSpPr>
          <p:nvPr>
            <p:ph type="body" sz="quarter" idx="32"/>
          </p:nvPr>
        </p:nvSpPr>
        <p:spPr>
          <a:xfrm>
            <a:off x="872235" y="5271244"/>
            <a:ext cx="4010703" cy="609600"/>
          </a:xfrm>
        </p:spPr>
        <p:txBody>
          <a:bodyPr>
            <a:normAutofit/>
          </a:bodyPr>
          <a:lstStyle/>
          <a:p>
            <a:r>
              <a:rPr lang="it-IT" sz="3600" dirty="0" err="1"/>
              <a:t>Interoperable</a:t>
            </a:r>
            <a:endParaRPr lang="it-IT" sz="3600" dirty="0"/>
          </a:p>
        </p:txBody>
      </p:sp>
      <p:sp>
        <p:nvSpPr>
          <p:cNvPr id="8" name="Segnaposto testo 7">
            <a:extLst>
              <a:ext uri="{FF2B5EF4-FFF2-40B4-BE49-F238E27FC236}">
                <a16:creationId xmlns:a16="http://schemas.microsoft.com/office/drawing/2014/main" id="{955083AE-0006-3F4D-AC2F-BBFE7F16C55F}"/>
              </a:ext>
            </a:extLst>
          </p:cNvPr>
          <p:cNvSpPr>
            <a:spLocks noGrp="1"/>
          </p:cNvSpPr>
          <p:nvPr>
            <p:ph type="body" sz="quarter" idx="33"/>
          </p:nvPr>
        </p:nvSpPr>
        <p:spPr>
          <a:xfrm>
            <a:off x="11220446" y="2421601"/>
            <a:ext cx="4010703" cy="609600"/>
          </a:xfrm>
        </p:spPr>
        <p:txBody>
          <a:bodyPr>
            <a:normAutofit/>
          </a:bodyPr>
          <a:lstStyle/>
          <a:p>
            <a:r>
              <a:rPr lang="it-IT" sz="3600" dirty="0" err="1"/>
              <a:t>Accessible</a:t>
            </a:r>
            <a:endParaRPr lang="it-IT" sz="3600" dirty="0"/>
          </a:p>
        </p:txBody>
      </p:sp>
      <p:sp>
        <p:nvSpPr>
          <p:cNvPr id="9" name="Segnaposto testo 8">
            <a:extLst>
              <a:ext uri="{FF2B5EF4-FFF2-40B4-BE49-F238E27FC236}">
                <a16:creationId xmlns:a16="http://schemas.microsoft.com/office/drawing/2014/main" id="{452A52FC-AAC9-3E40-8F1C-D92BC156754E}"/>
              </a:ext>
            </a:extLst>
          </p:cNvPr>
          <p:cNvSpPr>
            <a:spLocks noGrp="1"/>
          </p:cNvSpPr>
          <p:nvPr>
            <p:ph type="body" sz="quarter" idx="34"/>
          </p:nvPr>
        </p:nvSpPr>
        <p:spPr>
          <a:xfrm>
            <a:off x="11238371" y="5544305"/>
            <a:ext cx="4010703" cy="609600"/>
          </a:xfrm>
        </p:spPr>
        <p:txBody>
          <a:bodyPr>
            <a:normAutofit/>
          </a:bodyPr>
          <a:lstStyle/>
          <a:p>
            <a:r>
              <a:rPr lang="it-IT" sz="3600" dirty="0" err="1"/>
              <a:t>Reusable</a:t>
            </a:r>
            <a:endParaRPr lang="it-IT" sz="3600" dirty="0"/>
          </a:p>
        </p:txBody>
      </p:sp>
      <p:sp>
        <p:nvSpPr>
          <p:cNvPr id="10" name="Segnaposto testo 9">
            <a:extLst>
              <a:ext uri="{FF2B5EF4-FFF2-40B4-BE49-F238E27FC236}">
                <a16:creationId xmlns:a16="http://schemas.microsoft.com/office/drawing/2014/main" id="{70EEE63F-130E-2047-8DFE-C212E9D2B212}"/>
              </a:ext>
            </a:extLst>
          </p:cNvPr>
          <p:cNvSpPr>
            <a:spLocks noGrp="1"/>
          </p:cNvSpPr>
          <p:nvPr>
            <p:ph type="body" sz="quarter" idx="10"/>
          </p:nvPr>
        </p:nvSpPr>
        <p:spPr>
          <a:xfrm>
            <a:off x="693330" y="151120"/>
            <a:ext cx="14699237" cy="1051824"/>
          </a:xfrm>
        </p:spPr>
        <p:txBody>
          <a:bodyPr/>
          <a:lstStyle/>
          <a:p>
            <a:r>
              <a:rPr lang="it-IT" dirty="0"/>
              <a:t>Data must be FAIR</a:t>
            </a:r>
          </a:p>
        </p:txBody>
      </p:sp>
      <p:sp>
        <p:nvSpPr>
          <p:cNvPr id="14" name="Google Shape;2169;p228">
            <a:extLst>
              <a:ext uri="{FF2B5EF4-FFF2-40B4-BE49-F238E27FC236}">
                <a16:creationId xmlns:a16="http://schemas.microsoft.com/office/drawing/2014/main" id="{31531587-CF1D-6448-B7FA-0D0E1BF20359}"/>
              </a:ext>
            </a:extLst>
          </p:cNvPr>
          <p:cNvSpPr/>
          <p:nvPr/>
        </p:nvSpPr>
        <p:spPr>
          <a:xfrm>
            <a:off x="5205725" y="6838899"/>
            <a:ext cx="5697068" cy="1039932"/>
          </a:xfrm>
          <a:prstGeom prst="roundRect">
            <a:avLst>
              <a:gd name="adj" fmla="val 50000"/>
            </a:avLst>
          </a:prstGeom>
          <a:solidFill>
            <a:schemeClr val="accent6"/>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a:buClr>
                <a:srgbClr val="000000"/>
              </a:buClr>
              <a:buSzPts val="2200"/>
            </a:pPr>
            <a:endParaRPr sz="2200">
              <a:solidFill>
                <a:srgbClr val="FFFFFF"/>
              </a:solidFill>
              <a:latin typeface="Helvetica Neue"/>
              <a:ea typeface="Helvetica Neue"/>
              <a:cs typeface="Helvetica Neue"/>
              <a:sym typeface="Helvetica Neue"/>
            </a:endParaRPr>
          </a:p>
        </p:txBody>
      </p:sp>
      <p:sp>
        <p:nvSpPr>
          <p:cNvPr id="15" name="Google Shape;2170;p228">
            <a:extLst>
              <a:ext uri="{FF2B5EF4-FFF2-40B4-BE49-F238E27FC236}">
                <a16:creationId xmlns:a16="http://schemas.microsoft.com/office/drawing/2014/main" id="{0E43CCD1-C7D6-A74C-A586-CC0A0F2FA54A}"/>
              </a:ext>
            </a:extLst>
          </p:cNvPr>
          <p:cNvSpPr txBox="1"/>
          <p:nvPr/>
        </p:nvSpPr>
        <p:spPr>
          <a:xfrm>
            <a:off x="5205723" y="6805207"/>
            <a:ext cx="5697068" cy="1073631"/>
          </a:xfrm>
          <a:prstGeom prst="rect">
            <a:avLst/>
          </a:prstGeom>
          <a:noFill/>
          <a:ln>
            <a:noFill/>
          </a:ln>
        </p:spPr>
        <p:txBody>
          <a:bodyPr spcFirstLastPara="1" wrap="square" lIns="0" tIns="0" rIns="0" bIns="0" anchor="ctr" anchorCtr="0">
            <a:noAutofit/>
          </a:bodyPr>
          <a:lstStyle/>
          <a:p>
            <a:pPr>
              <a:buClr>
                <a:schemeClr val="lt1"/>
              </a:buClr>
              <a:buSzPts val="2700"/>
            </a:pPr>
            <a:r>
              <a:rPr lang="en-GB" sz="3600" b="1" i="1" dirty="0">
                <a:solidFill>
                  <a:schemeClr val="lt1"/>
                </a:solidFill>
                <a:latin typeface="Open Sans"/>
                <a:sym typeface="Open Sans"/>
              </a:rPr>
              <a:t>FAIR does not mean Open</a:t>
            </a:r>
            <a:endParaRPr sz="1800" dirty="0"/>
          </a:p>
        </p:txBody>
      </p:sp>
    </p:spTree>
    <p:extLst>
      <p:ext uri="{BB962C8B-B14F-4D97-AF65-F5344CB8AC3E}">
        <p14:creationId xmlns:p14="http://schemas.microsoft.com/office/powerpoint/2010/main" val="54150450"/>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77CD98D-0706-8D49-B662-BCD575A621B5}"/>
              </a:ext>
            </a:extLst>
          </p:cNvPr>
          <p:cNvPicPr/>
          <p:nvPr/>
        </p:nvPicPr>
        <p:blipFill rotWithShape="1">
          <a:blip r:embed="rId2"/>
          <a:srcRect l="23656" t="18539" r="24518" b="44660"/>
          <a:stretch/>
        </p:blipFill>
        <p:spPr bwMode="auto">
          <a:xfrm>
            <a:off x="3564754" y="2736121"/>
            <a:ext cx="9126491" cy="3671757"/>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4" name="Rettangolo 3">
            <a:extLst>
              <a:ext uri="{FF2B5EF4-FFF2-40B4-BE49-F238E27FC236}">
                <a16:creationId xmlns:a16="http://schemas.microsoft.com/office/drawing/2014/main" id="{5F8354F2-D1C1-9444-835D-8BD563B3F3BB}"/>
              </a:ext>
            </a:extLst>
          </p:cNvPr>
          <p:cNvSpPr/>
          <p:nvPr/>
        </p:nvSpPr>
        <p:spPr>
          <a:xfrm>
            <a:off x="3827014" y="7162595"/>
            <a:ext cx="11889874" cy="261610"/>
          </a:xfrm>
          <a:prstGeom prst="rect">
            <a:avLst/>
          </a:prstGeom>
        </p:spPr>
        <p:txBody>
          <a:bodyPr wrap="square">
            <a:spAutoFit/>
          </a:bodyPr>
          <a:lstStyle/>
          <a:p>
            <a:r>
              <a:rPr lang="it-IT" sz="1100" dirty="0"/>
              <a:t>From 2014 </a:t>
            </a:r>
            <a:r>
              <a:rPr lang="it-IT" sz="1100" dirty="0" err="1"/>
              <a:t>until</a:t>
            </a:r>
            <a:r>
              <a:rPr lang="it-IT" sz="1100" dirty="0"/>
              <a:t> 2019, </a:t>
            </a:r>
            <a:r>
              <a:rPr lang="it-IT" sz="1100" dirty="0" err="1"/>
              <a:t>Moedas</a:t>
            </a:r>
            <a:r>
              <a:rPr lang="it-IT" sz="1100" dirty="0"/>
              <a:t> </a:t>
            </a:r>
            <a:r>
              <a:rPr lang="it-IT" sz="1100" dirty="0" err="1"/>
              <a:t>served</a:t>
            </a:r>
            <a:r>
              <a:rPr lang="it-IT" sz="1100" dirty="0"/>
              <a:t> </a:t>
            </a:r>
            <a:r>
              <a:rPr lang="it-IT" sz="1100" dirty="0" err="1"/>
              <a:t>as</a:t>
            </a:r>
            <a:r>
              <a:rPr lang="it-IT" sz="1100" dirty="0"/>
              <a:t> </a:t>
            </a:r>
            <a:r>
              <a:rPr lang="it-IT" sz="1100" dirty="0" err="1"/>
              <a:t>European</a:t>
            </a:r>
            <a:r>
              <a:rPr lang="it-IT" sz="1100" dirty="0"/>
              <a:t> </a:t>
            </a:r>
            <a:r>
              <a:rPr lang="it-IT" sz="1100" dirty="0" err="1"/>
              <a:t>Commissioner</a:t>
            </a:r>
            <a:r>
              <a:rPr lang="it-IT" sz="1100" dirty="0"/>
              <a:t> </a:t>
            </a:r>
            <a:r>
              <a:rPr lang="it-IT" sz="1100" dirty="0" err="1"/>
              <a:t>covering</a:t>
            </a:r>
            <a:r>
              <a:rPr lang="it-IT" sz="1100" dirty="0"/>
              <a:t> the portfolio of </a:t>
            </a:r>
            <a:r>
              <a:rPr lang="it-IT" sz="1100" dirty="0" err="1"/>
              <a:t>Research</a:t>
            </a:r>
            <a:r>
              <a:rPr lang="it-IT" sz="1100" dirty="0"/>
              <a:t>, Science and </a:t>
            </a:r>
            <a:r>
              <a:rPr lang="it-IT" sz="1100" dirty="0" err="1"/>
              <a:t>Innovation</a:t>
            </a:r>
            <a:r>
              <a:rPr lang="it-IT" sz="1100" dirty="0"/>
              <a:t> under the leadership of </a:t>
            </a:r>
            <a:r>
              <a:rPr lang="it-IT" sz="1100" dirty="0" err="1"/>
              <a:t>President</a:t>
            </a:r>
            <a:r>
              <a:rPr lang="it-IT" sz="1100" dirty="0"/>
              <a:t> Jean-Claude </a:t>
            </a:r>
            <a:r>
              <a:rPr lang="it-IT" sz="1100" dirty="0" err="1"/>
              <a:t>Juncker</a:t>
            </a:r>
            <a:endParaRPr lang="it-IT" sz="1100" dirty="0"/>
          </a:p>
        </p:txBody>
      </p:sp>
      <p:sp>
        <p:nvSpPr>
          <p:cNvPr id="6" name="Segnaposto testo 5">
            <a:extLst>
              <a:ext uri="{FF2B5EF4-FFF2-40B4-BE49-F238E27FC236}">
                <a16:creationId xmlns:a16="http://schemas.microsoft.com/office/drawing/2014/main" id="{2117E4B8-3F93-074C-A903-DC5933026D21}"/>
              </a:ext>
            </a:extLst>
          </p:cNvPr>
          <p:cNvSpPr>
            <a:spLocks noGrp="1"/>
          </p:cNvSpPr>
          <p:nvPr>
            <p:ph type="body" sz="quarter" idx="21"/>
          </p:nvPr>
        </p:nvSpPr>
        <p:spPr/>
        <p:txBody>
          <a:bodyPr/>
          <a:lstStyle/>
          <a:p>
            <a:r>
              <a:rPr lang="it-IT" dirty="0"/>
              <a:t>Once </a:t>
            </a:r>
            <a:r>
              <a:rPr lang="it-IT" dirty="0" err="1"/>
              <a:t>your</a:t>
            </a:r>
            <a:r>
              <a:rPr lang="it-IT" dirty="0"/>
              <a:t> data </a:t>
            </a:r>
            <a:r>
              <a:rPr lang="it-IT" dirty="0" err="1"/>
              <a:t>is</a:t>
            </a:r>
            <a:r>
              <a:rPr lang="it-IT" dirty="0"/>
              <a:t> FAIR, open </a:t>
            </a:r>
            <a:r>
              <a:rPr lang="it-IT" dirty="0" err="1"/>
              <a:t>it!</a:t>
            </a:r>
            <a:endParaRPr lang="it-IT" dirty="0"/>
          </a:p>
        </p:txBody>
      </p:sp>
    </p:spTree>
    <p:extLst>
      <p:ext uri="{BB962C8B-B14F-4D97-AF65-F5344CB8AC3E}">
        <p14:creationId xmlns:p14="http://schemas.microsoft.com/office/powerpoint/2010/main" val="2504532009"/>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8D27900-0B19-A041-B6B9-6FF12A13756D}"/>
              </a:ext>
            </a:extLst>
          </p:cNvPr>
          <p:cNvSpPr>
            <a:spLocks noGrp="1"/>
          </p:cNvSpPr>
          <p:nvPr>
            <p:ph type="body" sz="quarter" idx="4294967295"/>
          </p:nvPr>
        </p:nvSpPr>
        <p:spPr>
          <a:xfrm>
            <a:off x="3596244" y="1489075"/>
            <a:ext cx="8636000" cy="7654925"/>
          </a:xfrm>
        </p:spPr>
        <p:txBody>
          <a:bodyPr>
            <a:normAutofit/>
          </a:bodyPr>
          <a:lstStyle/>
          <a:p>
            <a:pPr marL="0" indent="0" algn="ctr">
              <a:buNone/>
            </a:pPr>
            <a:r>
              <a:rPr lang="it-IT" sz="6600" dirty="0"/>
              <a:t>Be </a:t>
            </a:r>
            <a:r>
              <a:rPr lang="it-IT" sz="6600" dirty="0" err="1"/>
              <a:t>aware</a:t>
            </a:r>
            <a:r>
              <a:rPr lang="it-IT" sz="6600" dirty="0"/>
              <a:t> of </a:t>
            </a:r>
            <a:r>
              <a:rPr lang="it-IT" sz="6600" dirty="0" err="1"/>
              <a:t>possible</a:t>
            </a:r>
            <a:r>
              <a:rPr lang="it-IT" sz="6600" dirty="0"/>
              <a:t> </a:t>
            </a:r>
            <a:r>
              <a:rPr lang="it-IT" sz="6600" b="1" dirty="0" err="1">
                <a:solidFill>
                  <a:srgbClr val="FF0000"/>
                </a:solidFill>
              </a:rPr>
              <a:t>Sanctions</a:t>
            </a:r>
            <a:r>
              <a:rPr lang="it-IT" sz="6600" dirty="0"/>
              <a:t>!</a:t>
            </a:r>
          </a:p>
          <a:p>
            <a:pPr marL="0" indent="0" algn="ctr">
              <a:buNone/>
            </a:pPr>
            <a:r>
              <a:rPr lang="it-IT" sz="4000" i="1" dirty="0"/>
              <a:t>Grant </a:t>
            </a:r>
            <a:r>
              <a:rPr lang="it-IT" sz="4000" i="1" dirty="0" err="1"/>
              <a:t>reduction</a:t>
            </a:r>
            <a:r>
              <a:rPr lang="it-IT" sz="4000" i="1" dirty="0"/>
              <a:t> or </a:t>
            </a:r>
            <a:r>
              <a:rPr lang="it-IT" sz="4000" i="1" dirty="0" err="1"/>
              <a:t>payment</a:t>
            </a:r>
            <a:r>
              <a:rPr lang="it-IT" sz="4000" i="1" dirty="0"/>
              <a:t> </a:t>
            </a:r>
            <a:r>
              <a:rPr lang="it-IT" sz="4000" i="1" dirty="0" err="1"/>
              <a:t>suspension</a:t>
            </a:r>
            <a:r>
              <a:rPr lang="it-IT" sz="4000" i="1" dirty="0"/>
              <a:t> </a:t>
            </a:r>
            <a:br>
              <a:rPr lang="it-IT" sz="4000" i="1" dirty="0"/>
            </a:br>
            <a:r>
              <a:rPr lang="it-IT" sz="4000" i="1" dirty="0"/>
              <a:t>[Art. 43 of the Grant Agreement]</a:t>
            </a:r>
          </a:p>
        </p:txBody>
      </p:sp>
      <p:pic>
        <p:nvPicPr>
          <p:cNvPr id="4" name="Picture 3">
            <a:extLst>
              <a:ext uri="{FF2B5EF4-FFF2-40B4-BE49-F238E27FC236}">
                <a16:creationId xmlns:a16="http://schemas.microsoft.com/office/drawing/2014/main" id="{5BB7D686-A95E-1440-92F6-C4C7F51D7AFE}"/>
              </a:ext>
            </a:extLst>
          </p:cNvPr>
          <p:cNvPicPr>
            <a:picLocks noChangeAspect="1"/>
          </p:cNvPicPr>
          <p:nvPr/>
        </p:nvPicPr>
        <p:blipFill>
          <a:blip r:embed="rId2"/>
          <a:stretch>
            <a:fillRect/>
          </a:stretch>
        </p:blipFill>
        <p:spPr>
          <a:xfrm>
            <a:off x="6619833" y="6056414"/>
            <a:ext cx="2303813" cy="2303813"/>
          </a:xfrm>
          <a:prstGeom prst="rect">
            <a:avLst/>
          </a:prstGeom>
        </p:spPr>
      </p:pic>
    </p:spTree>
    <p:extLst>
      <p:ext uri="{BB962C8B-B14F-4D97-AF65-F5344CB8AC3E}">
        <p14:creationId xmlns:p14="http://schemas.microsoft.com/office/powerpoint/2010/main" val="1470446739"/>
      </p:ext>
    </p:extLst>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A2990EE5-8A52-E240-A649-9936F19388FB}"/>
              </a:ext>
            </a:extLst>
          </p:cNvPr>
          <p:cNvSpPr>
            <a:spLocks noGrp="1"/>
          </p:cNvSpPr>
          <p:nvPr>
            <p:ph type="body" sz="quarter" idx="10"/>
          </p:nvPr>
        </p:nvSpPr>
        <p:spPr>
          <a:xfrm>
            <a:off x="3809999" y="345017"/>
            <a:ext cx="8636001" cy="7653866"/>
          </a:xfrm>
        </p:spPr>
        <p:txBody>
          <a:bodyPr/>
          <a:lstStyle/>
          <a:p>
            <a:endParaRPr lang="it-IT" dirty="0"/>
          </a:p>
          <a:p>
            <a:endParaRPr lang="it-IT" dirty="0"/>
          </a:p>
          <a:p>
            <a:r>
              <a:rPr lang="it-IT" dirty="0"/>
              <a:t>and</a:t>
            </a:r>
            <a:br>
              <a:rPr lang="it-IT" dirty="0"/>
            </a:br>
            <a:r>
              <a:rPr lang="it-IT" dirty="0"/>
              <a:t>Open Science</a:t>
            </a:r>
          </a:p>
        </p:txBody>
      </p:sp>
      <p:pic>
        <p:nvPicPr>
          <p:cNvPr id="3" name="Elemento grafico 2">
            <a:extLst>
              <a:ext uri="{FF2B5EF4-FFF2-40B4-BE49-F238E27FC236}">
                <a16:creationId xmlns:a16="http://schemas.microsoft.com/office/drawing/2014/main" id="{46304419-2940-DB4B-8F2B-684546B08B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28866" y="2038350"/>
            <a:ext cx="6198268" cy="1784350"/>
          </a:xfrm>
          <a:prstGeom prst="rect">
            <a:avLst/>
          </a:prstGeom>
        </p:spPr>
      </p:pic>
    </p:spTree>
    <p:extLst>
      <p:ext uri="{BB962C8B-B14F-4D97-AF65-F5344CB8AC3E}">
        <p14:creationId xmlns:p14="http://schemas.microsoft.com/office/powerpoint/2010/main" val="4256572849"/>
      </p:ext>
    </p:extLst>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522BCE5B-88BD-B54E-8390-94B021B87391}"/>
              </a:ext>
            </a:extLst>
          </p:cNvPr>
          <p:cNvSpPr>
            <a:spLocks noGrp="1"/>
          </p:cNvSpPr>
          <p:nvPr>
            <p:ph type="body" sz="quarter" idx="11"/>
          </p:nvPr>
        </p:nvSpPr>
        <p:spPr/>
        <p:txBody>
          <a:bodyPr>
            <a:normAutofit lnSpcReduction="10000"/>
          </a:bodyPr>
          <a:lstStyle/>
          <a:p>
            <a:r>
              <a:rPr lang="it-IT" b="0" dirty="0"/>
              <a:t>In March 2020 a </a:t>
            </a:r>
            <a:r>
              <a:rPr lang="it-IT" b="0" dirty="0">
                <a:hlinkClick r:id="rId2"/>
              </a:rPr>
              <a:t>Workshop</a:t>
            </a:r>
            <a:r>
              <a:rPr lang="it-IT" b="0" dirty="0"/>
              <a:t> </a:t>
            </a:r>
            <a:r>
              <a:rPr lang="it-IT" b="0" dirty="0" err="1"/>
              <a:t>was</a:t>
            </a:r>
            <a:r>
              <a:rPr lang="it-IT" b="0" dirty="0"/>
              <a:t> </a:t>
            </a:r>
            <a:r>
              <a:rPr lang="it-IT" b="0" dirty="0" err="1"/>
              <a:t>organised</a:t>
            </a:r>
            <a:r>
              <a:rPr lang="it-IT" b="0" dirty="0"/>
              <a:t> by CHIST ERA to </a:t>
            </a:r>
            <a:r>
              <a:rPr lang="it-IT" b="0" dirty="0" err="1"/>
              <a:t>discuss</a:t>
            </a:r>
            <a:r>
              <a:rPr lang="it-IT" b="0" dirty="0"/>
              <a:t> </a:t>
            </a:r>
            <a:r>
              <a:rPr lang="it-IT" dirty="0"/>
              <a:t>Open Science in </a:t>
            </a:r>
            <a:r>
              <a:rPr lang="it-IT" dirty="0" err="1"/>
              <a:t>Transnational</a:t>
            </a:r>
            <a:r>
              <a:rPr lang="it-IT" dirty="0"/>
              <a:t> </a:t>
            </a:r>
            <a:r>
              <a:rPr lang="it-IT" dirty="0" err="1"/>
              <a:t>Research</a:t>
            </a:r>
            <a:endParaRPr lang="it-IT" dirty="0"/>
          </a:p>
          <a:p>
            <a:r>
              <a:rPr lang="it-IT" dirty="0"/>
              <a:t>The Workshop </a:t>
            </a:r>
            <a:r>
              <a:rPr lang="it-IT" b="0" dirty="0" err="1"/>
              <a:t>assesed</a:t>
            </a:r>
            <a:r>
              <a:rPr lang="it-IT" b="0" dirty="0"/>
              <a:t> the </a:t>
            </a:r>
            <a:r>
              <a:rPr lang="it-IT" b="0" dirty="0" err="1"/>
              <a:t>current</a:t>
            </a:r>
            <a:r>
              <a:rPr lang="it-IT" b="0" dirty="0"/>
              <a:t> </a:t>
            </a:r>
            <a:r>
              <a:rPr lang="it-IT" b="0" dirty="0" err="1"/>
              <a:t>practices</a:t>
            </a:r>
            <a:r>
              <a:rPr lang="it-IT" b="0" dirty="0"/>
              <a:t>, the status of Open Science </a:t>
            </a:r>
            <a:r>
              <a:rPr lang="it-IT" b="0" dirty="0" err="1"/>
              <a:t>policies</a:t>
            </a:r>
            <a:r>
              <a:rPr lang="it-IT" b="0" dirty="0"/>
              <a:t> in the </a:t>
            </a:r>
            <a:r>
              <a:rPr lang="it-IT" b="0" dirty="0" err="1"/>
              <a:t>European</a:t>
            </a:r>
            <a:r>
              <a:rPr lang="it-IT" b="0" dirty="0"/>
              <a:t> </a:t>
            </a:r>
            <a:r>
              <a:rPr lang="it-IT" b="0" dirty="0" err="1"/>
              <a:t>landscape</a:t>
            </a:r>
            <a:r>
              <a:rPr lang="it-IT" b="0" dirty="0"/>
              <a:t> </a:t>
            </a:r>
            <a:r>
              <a:rPr lang="it-IT" b="0" dirty="0" err="1"/>
              <a:t>as</a:t>
            </a:r>
            <a:r>
              <a:rPr lang="it-IT" b="0" dirty="0"/>
              <a:t> </a:t>
            </a:r>
            <a:r>
              <a:rPr lang="it-IT" b="0" dirty="0" err="1"/>
              <a:t>well</a:t>
            </a:r>
            <a:r>
              <a:rPr lang="it-IT" b="0" dirty="0"/>
              <a:t> </a:t>
            </a:r>
            <a:r>
              <a:rPr lang="it-IT" b="0" dirty="0" err="1"/>
              <a:t>as</a:t>
            </a:r>
            <a:r>
              <a:rPr lang="it-IT" b="0" dirty="0"/>
              <a:t> the </a:t>
            </a:r>
            <a:r>
              <a:rPr lang="it-IT" b="0" dirty="0" err="1"/>
              <a:t>platforms</a:t>
            </a:r>
            <a:r>
              <a:rPr lang="it-IT" b="0" dirty="0"/>
              <a:t> and </a:t>
            </a:r>
            <a:r>
              <a:rPr lang="it-IT" b="0" dirty="0" err="1"/>
              <a:t>tools</a:t>
            </a:r>
            <a:r>
              <a:rPr lang="it-IT" b="0" dirty="0"/>
              <a:t> </a:t>
            </a:r>
            <a:r>
              <a:rPr lang="it-IT" b="0" dirty="0" err="1"/>
              <a:t>that</a:t>
            </a:r>
            <a:r>
              <a:rPr lang="it-IT" b="0" dirty="0"/>
              <a:t> are </a:t>
            </a:r>
            <a:r>
              <a:rPr lang="it-IT" b="0" dirty="0" err="1"/>
              <a:t>available</a:t>
            </a:r>
            <a:r>
              <a:rPr lang="it-IT" b="0" dirty="0"/>
              <a:t> for </a:t>
            </a:r>
            <a:r>
              <a:rPr lang="it-IT" b="0" dirty="0" err="1"/>
              <a:t>researchers</a:t>
            </a:r>
            <a:r>
              <a:rPr lang="it-IT" b="0" dirty="0"/>
              <a:t>. </a:t>
            </a:r>
          </a:p>
          <a:p>
            <a:r>
              <a:rPr lang="it-IT" b="0" dirty="0"/>
              <a:t>The </a:t>
            </a:r>
            <a:r>
              <a:rPr lang="it-IT" b="0" dirty="0" err="1"/>
              <a:t>conclusions</a:t>
            </a:r>
            <a:r>
              <a:rPr lang="it-IT" b="0" dirty="0"/>
              <a:t> </a:t>
            </a:r>
            <a:r>
              <a:rPr lang="it-IT" b="0" dirty="0" err="1"/>
              <a:t>contributed</a:t>
            </a:r>
            <a:r>
              <a:rPr lang="it-IT" b="0" dirty="0"/>
              <a:t> to the </a:t>
            </a:r>
            <a:r>
              <a:rPr lang="it-IT" dirty="0" err="1"/>
              <a:t>shaping</a:t>
            </a:r>
            <a:r>
              <a:rPr lang="it-IT" dirty="0"/>
              <a:t> of the Open Science policy of CHIST-ERA </a:t>
            </a:r>
            <a:r>
              <a:rPr lang="it-IT" b="0" dirty="0"/>
              <a:t>and </a:t>
            </a:r>
            <a:r>
              <a:rPr lang="it-IT" b="0" dirty="0" err="1"/>
              <a:t>related</a:t>
            </a:r>
            <a:r>
              <a:rPr lang="it-IT" b="0" dirty="0"/>
              <a:t> </a:t>
            </a:r>
            <a:r>
              <a:rPr lang="it-IT" dirty="0" err="1"/>
              <a:t>roadmap</a:t>
            </a:r>
            <a:r>
              <a:rPr lang="it-IT" b="0" dirty="0"/>
              <a:t>.</a:t>
            </a:r>
            <a:endParaRPr lang="it-IT" dirty="0"/>
          </a:p>
        </p:txBody>
      </p:sp>
      <p:sp>
        <p:nvSpPr>
          <p:cNvPr id="3" name="Segnaposto testo 2">
            <a:extLst>
              <a:ext uri="{FF2B5EF4-FFF2-40B4-BE49-F238E27FC236}">
                <a16:creationId xmlns:a16="http://schemas.microsoft.com/office/drawing/2014/main" id="{7E0FC61D-679B-904A-8BC2-879C8F83DB8F}"/>
              </a:ext>
            </a:extLst>
          </p:cNvPr>
          <p:cNvSpPr>
            <a:spLocks noGrp="1"/>
          </p:cNvSpPr>
          <p:nvPr>
            <p:ph type="body" sz="quarter" idx="21"/>
          </p:nvPr>
        </p:nvSpPr>
        <p:spPr/>
        <p:txBody>
          <a:bodyPr/>
          <a:lstStyle/>
          <a:p>
            <a:r>
              <a:rPr lang="it-IT" dirty="0" err="1"/>
              <a:t>Important</a:t>
            </a:r>
            <a:r>
              <a:rPr lang="it-IT" dirty="0"/>
              <a:t> </a:t>
            </a:r>
            <a:r>
              <a:rPr lang="it-IT" dirty="0" err="1"/>
              <a:t>steps</a:t>
            </a:r>
            <a:r>
              <a:rPr lang="it-IT" dirty="0"/>
              <a:t> </a:t>
            </a:r>
            <a:r>
              <a:rPr lang="it-IT" dirty="0" err="1"/>
              <a:t>towards</a:t>
            </a:r>
            <a:r>
              <a:rPr lang="it-IT" dirty="0"/>
              <a:t> an OS Policy</a:t>
            </a:r>
          </a:p>
        </p:txBody>
      </p:sp>
    </p:spTree>
    <p:extLst>
      <p:ext uri="{BB962C8B-B14F-4D97-AF65-F5344CB8AC3E}">
        <p14:creationId xmlns:p14="http://schemas.microsoft.com/office/powerpoint/2010/main" val="2122746303"/>
      </p:ext>
    </p:extLst>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153DB42F-5759-784B-BF85-1AC51963AE28}"/>
              </a:ext>
            </a:extLst>
          </p:cNvPr>
          <p:cNvSpPr>
            <a:spLocks noGrp="1"/>
          </p:cNvSpPr>
          <p:nvPr>
            <p:ph type="body" sz="quarter" idx="10"/>
          </p:nvPr>
        </p:nvSpPr>
        <p:spPr/>
        <p:txBody>
          <a:bodyPr/>
          <a:lstStyle/>
          <a:p>
            <a:r>
              <a:rPr lang="it-IT" dirty="0"/>
              <a:t>Open Science Policy of CHIST-ERA: </a:t>
            </a:r>
            <a:r>
              <a:rPr lang="it-IT" dirty="0" err="1"/>
              <a:t>Today</a:t>
            </a:r>
            <a:endParaRPr lang="it-IT" dirty="0"/>
          </a:p>
        </p:txBody>
      </p:sp>
      <p:sp>
        <p:nvSpPr>
          <p:cNvPr id="5" name="Segnaposto testo 4">
            <a:extLst>
              <a:ext uri="{FF2B5EF4-FFF2-40B4-BE49-F238E27FC236}">
                <a16:creationId xmlns:a16="http://schemas.microsoft.com/office/drawing/2014/main" id="{C07EED11-D6B0-7B40-8A24-398BBBD02061}"/>
              </a:ext>
            </a:extLst>
          </p:cNvPr>
          <p:cNvSpPr>
            <a:spLocks noGrp="1"/>
          </p:cNvSpPr>
          <p:nvPr>
            <p:ph type="body" sz="quarter" idx="29"/>
          </p:nvPr>
        </p:nvSpPr>
        <p:spPr>
          <a:xfrm>
            <a:off x="711200" y="3629387"/>
            <a:ext cx="7200000" cy="3538870"/>
          </a:xfrm>
        </p:spPr>
        <p:txBody>
          <a:bodyPr>
            <a:normAutofit/>
          </a:bodyPr>
          <a:lstStyle/>
          <a:p>
            <a:pPr marL="342900" indent="-342900" algn="l">
              <a:buFont typeface="Arial" panose="020B0604020202020204" pitchFamily="34" charset="0"/>
              <a:buChar char="•"/>
            </a:pPr>
            <a:r>
              <a:rPr lang="it-IT" sz="3200" dirty="0" err="1"/>
              <a:t>Commit</a:t>
            </a:r>
            <a:r>
              <a:rPr lang="it-IT" sz="3200" dirty="0"/>
              <a:t>, </a:t>
            </a:r>
            <a:r>
              <a:rPr lang="it-IT" sz="3200" dirty="0" err="1"/>
              <a:t>if</a:t>
            </a:r>
            <a:r>
              <a:rPr lang="it-IT" sz="3200" dirty="0"/>
              <a:t> </a:t>
            </a:r>
            <a:r>
              <a:rPr lang="it-IT" sz="3200" dirty="0" err="1"/>
              <a:t>they</a:t>
            </a:r>
            <a:r>
              <a:rPr lang="it-IT" sz="3200" dirty="0"/>
              <a:t> are </a:t>
            </a:r>
            <a:r>
              <a:rPr lang="it-IT" sz="3200" dirty="0" err="1"/>
              <a:t>selected</a:t>
            </a:r>
            <a:r>
              <a:rPr lang="it-IT" sz="3200" dirty="0"/>
              <a:t>, to </a:t>
            </a:r>
            <a:r>
              <a:rPr lang="it-IT" sz="3200" dirty="0" err="1"/>
              <a:t>deposit</a:t>
            </a:r>
            <a:r>
              <a:rPr lang="it-IT" sz="3200" dirty="0"/>
              <a:t> the </a:t>
            </a:r>
            <a:r>
              <a:rPr lang="it-IT" sz="3200" dirty="0" err="1"/>
              <a:t>publications</a:t>
            </a:r>
            <a:r>
              <a:rPr lang="it-IT" sz="3200" dirty="0"/>
              <a:t> (full text) </a:t>
            </a:r>
            <a:r>
              <a:rPr lang="it-IT" sz="3200" dirty="0" err="1"/>
              <a:t>resulting</a:t>
            </a:r>
            <a:r>
              <a:rPr lang="it-IT" sz="3200" dirty="0"/>
              <a:t> from the </a:t>
            </a:r>
            <a:r>
              <a:rPr lang="it-IT" sz="3200" dirty="0" err="1"/>
              <a:t>project</a:t>
            </a:r>
            <a:r>
              <a:rPr lang="it-IT" sz="3200" dirty="0"/>
              <a:t> </a:t>
            </a:r>
            <a:r>
              <a:rPr lang="it-IT" sz="3200" dirty="0" err="1"/>
              <a:t>into</a:t>
            </a:r>
            <a:r>
              <a:rPr lang="it-IT" sz="3200" dirty="0"/>
              <a:t> an open </a:t>
            </a:r>
            <a:r>
              <a:rPr lang="it-IT" sz="3200" dirty="0" err="1"/>
              <a:t>archive</a:t>
            </a:r>
            <a:endParaRPr lang="it-IT" sz="3200" dirty="0"/>
          </a:p>
          <a:p>
            <a:pPr marL="342900" indent="-342900" algn="l">
              <a:buFont typeface="Arial" panose="020B0604020202020204" pitchFamily="34" charset="0"/>
              <a:buChar char="•"/>
            </a:pPr>
            <a:r>
              <a:rPr lang="it-IT" sz="3200" dirty="0"/>
              <a:t>Are </a:t>
            </a:r>
            <a:r>
              <a:rPr lang="it-IT" sz="3200" dirty="0" err="1"/>
              <a:t>encouraged</a:t>
            </a:r>
            <a:r>
              <a:rPr lang="it-IT" sz="3200" dirty="0"/>
              <a:t> to </a:t>
            </a:r>
            <a:r>
              <a:rPr lang="it-IT" sz="3200" dirty="0" err="1"/>
              <a:t>opt</a:t>
            </a:r>
            <a:r>
              <a:rPr lang="it-IT" sz="3200" dirty="0"/>
              <a:t> for </a:t>
            </a:r>
            <a:r>
              <a:rPr lang="it-IT" sz="3200" dirty="0" err="1"/>
              <a:t>publishing</a:t>
            </a:r>
            <a:r>
              <a:rPr lang="it-IT" sz="3200" dirty="0"/>
              <a:t> in open </a:t>
            </a:r>
            <a:r>
              <a:rPr lang="it-IT" sz="3200" dirty="0" err="1"/>
              <a:t>access</a:t>
            </a:r>
            <a:r>
              <a:rPr lang="it-IT" sz="3200" dirty="0"/>
              <a:t> </a:t>
            </a:r>
            <a:r>
              <a:rPr lang="it-IT" sz="3200" dirty="0" err="1"/>
              <a:t>journals</a:t>
            </a:r>
            <a:endParaRPr lang="it-IT" sz="3200" dirty="0"/>
          </a:p>
        </p:txBody>
      </p:sp>
      <p:sp>
        <p:nvSpPr>
          <p:cNvPr id="6" name="Segnaposto testo 5">
            <a:extLst>
              <a:ext uri="{FF2B5EF4-FFF2-40B4-BE49-F238E27FC236}">
                <a16:creationId xmlns:a16="http://schemas.microsoft.com/office/drawing/2014/main" id="{B5560095-C208-8243-85B6-7DED7903F361}"/>
              </a:ext>
            </a:extLst>
          </p:cNvPr>
          <p:cNvSpPr>
            <a:spLocks noGrp="1"/>
          </p:cNvSpPr>
          <p:nvPr>
            <p:ph type="body" sz="quarter" idx="30"/>
          </p:nvPr>
        </p:nvSpPr>
        <p:spPr>
          <a:xfrm>
            <a:off x="711199" y="2830915"/>
            <a:ext cx="7200000" cy="668336"/>
          </a:xfrm>
        </p:spPr>
        <p:txBody>
          <a:bodyPr/>
          <a:lstStyle/>
          <a:p>
            <a:r>
              <a:rPr lang="it-IT" dirty="0"/>
              <a:t>Open Access to Publications (OA)</a:t>
            </a:r>
          </a:p>
        </p:txBody>
      </p:sp>
      <p:sp>
        <p:nvSpPr>
          <p:cNvPr id="7" name="Segnaposto testo 6">
            <a:extLst>
              <a:ext uri="{FF2B5EF4-FFF2-40B4-BE49-F238E27FC236}">
                <a16:creationId xmlns:a16="http://schemas.microsoft.com/office/drawing/2014/main" id="{F6E484A1-35DE-074B-8558-B49E101476C5}"/>
              </a:ext>
            </a:extLst>
          </p:cNvPr>
          <p:cNvSpPr>
            <a:spLocks noGrp="1"/>
          </p:cNvSpPr>
          <p:nvPr>
            <p:ph type="body" sz="quarter" idx="31"/>
          </p:nvPr>
        </p:nvSpPr>
        <p:spPr>
          <a:xfrm>
            <a:off x="8354544" y="3629388"/>
            <a:ext cx="7200000" cy="3538870"/>
          </a:xfrm>
        </p:spPr>
        <p:txBody>
          <a:bodyPr>
            <a:normAutofit lnSpcReduction="10000"/>
          </a:bodyPr>
          <a:lstStyle/>
          <a:p>
            <a:pPr marL="342900" indent="-342900" algn="l">
              <a:lnSpc>
                <a:spcPct val="120000"/>
              </a:lnSpc>
              <a:spcBef>
                <a:spcPts val="0"/>
              </a:spcBef>
              <a:buFont typeface="Arial" panose="020B0604020202020204" pitchFamily="34" charset="0"/>
              <a:buChar char="•"/>
            </a:pPr>
            <a:r>
              <a:rPr lang="it-IT" dirty="0"/>
              <a:t>Must </a:t>
            </a:r>
            <a:r>
              <a:rPr lang="it-IT" dirty="0" err="1"/>
              <a:t>provide</a:t>
            </a:r>
            <a:r>
              <a:rPr lang="it-IT" dirty="0"/>
              <a:t>, </a:t>
            </a:r>
            <a:r>
              <a:rPr lang="it-IT" dirty="0" err="1"/>
              <a:t>if</a:t>
            </a:r>
            <a:r>
              <a:rPr lang="it-IT" dirty="0"/>
              <a:t> </a:t>
            </a:r>
            <a:r>
              <a:rPr lang="it-IT" dirty="0" err="1"/>
              <a:t>they</a:t>
            </a:r>
            <a:r>
              <a:rPr lang="it-IT" dirty="0"/>
              <a:t> are </a:t>
            </a:r>
            <a:r>
              <a:rPr lang="it-IT" dirty="0" err="1"/>
              <a:t>selected</a:t>
            </a:r>
            <a:r>
              <a:rPr lang="it-IT" dirty="0"/>
              <a:t>, a </a:t>
            </a:r>
            <a:r>
              <a:rPr lang="it-IT" b="1" dirty="0"/>
              <a:t>Data Management Plan</a:t>
            </a:r>
            <a:r>
              <a:rPr lang="it-IT" dirty="0"/>
              <a:t> </a:t>
            </a:r>
            <a:r>
              <a:rPr lang="it-IT" dirty="0" err="1"/>
              <a:t>together</a:t>
            </a:r>
            <a:r>
              <a:rPr lang="it-IT" dirty="0"/>
              <a:t> with the </a:t>
            </a:r>
            <a:r>
              <a:rPr lang="it-IT" dirty="0" err="1"/>
              <a:t>yearly</a:t>
            </a:r>
            <a:r>
              <a:rPr lang="it-IT" dirty="0"/>
              <a:t> </a:t>
            </a:r>
            <a:r>
              <a:rPr lang="it-IT" dirty="0" err="1"/>
              <a:t>project</a:t>
            </a:r>
            <a:r>
              <a:rPr lang="it-IT" dirty="0"/>
              <a:t> </a:t>
            </a:r>
            <a:r>
              <a:rPr lang="it-IT" dirty="0" err="1"/>
              <a:t>scientific</a:t>
            </a:r>
            <a:r>
              <a:rPr lang="it-IT" dirty="0"/>
              <a:t> report</a:t>
            </a:r>
          </a:p>
          <a:p>
            <a:pPr marL="342900" indent="-342900" algn="l">
              <a:lnSpc>
                <a:spcPct val="120000"/>
              </a:lnSpc>
              <a:spcBef>
                <a:spcPts val="0"/>
              </a:spcBef>
              <a:buFont typeface="Arial" panose="020B0604020202020204" pitchFamily="34" charset="0"/>
              <a:buChar char="•"/>
            </a:pPr>
            <a:r>
              <a:rPr lang="it-IT" dirty="0"/>
              <a:t>Are </a:t>
            </a:r>
            <a:r>
              <a:rPr lang="it-IT" dirty="0" err="1"/>
              <a:t>encouraged</a:t>
            </a:r>
            <a:r>
              <a:rPr lang="it-IT" dirty="0"/>
              <a:t> in </a:t>
            </a:r>
            <a:r>
              <a:rPr lang="it-IT" dirty="0" err="1"/>
              <a:t>that</a:t>
            </a:r>
            <a:r>
              <a:rPr lang="it-IT" dirty="0"/>
              <a:t> </a:t>
            </a:r>
            <a:r>
              <a:rPr lang="it-IT" dirty="0" err="1"/>
              <a:t>respect</a:t>
            </a:r>
            <a:r>
              <a:rPr lang="it-IT" dirty="0"/>
              <a:t> to </a:t>
            </a:r>
            <a:r>
              <a:rPr lang="it-IT" dirty="0" err="1"/>
              <a:t>adopt</a:t>
            </a:r>
            <a:r>
              <a:rPr lang="it-IT" dirty="0"/>
              <a:t> </a:t>
            </a:r>
            <a:r>
              <a:rPr lang="it-IT" dirty="0" err="1"/>
              <a:t>approaches</a:t>
            </a:r>
            <a:r>
              <a:rPr lang="it-IT" dirty="0"/>
              <a:t> </a:t>
            </a:r>
            <a:r>
              <a:rPr lang="it-IT" dirty="0" err="1"/>
              <a:t>as</a:t>
            </a:r>
            <a:r>
              <a:rPr lang="it-IT" dirty="0"/>
              <a:t> open </a:t>
            </a:r>
            <a:r>
              <a:rPr lang="it-IT" dirty="0" err="1"/>
              <a:t>as</a:t>
            </a:r>
            <a:r>
              <a:rPr lang="it-IT" dirty="0"/>
              <a:t> </a:t>
            </a:r>
            <a:r>
              <a:rPr lang="it-IT" dirty="0" err="1"/>
              <a:t>possible</a:t>
            </a:r>
            <a:endParaRPr lang="it-IT" dirty="0"/>
          </a:p>
          <a:p>
            <a:pPr marL="342900" indent="-342900" algn="l">
              <a:lnSpc>
                <a:spcPct val="120000"/>
              </a:lnSpc>
              <a:spcBef>
                <a:spcPts val="0"/>
              </a:spcBef>
              <a:buFont typeface="Arial" panose="020B0604020202020204" pitchFamily="34" charset="0"/>
              <a:buChar char="•"/>
            </a:pPr>
            <a:r>
              <a:rPr lang="it-IT" dirty="0"/>
              <a:t>The </a:t>
            </a:r>
            <a:r>
              <a:rPr lang="it-IT" dirty="0" err="1"/>
              <a:t>applicants</a:t>
            </a:r>
            <a:r>
              <a:rPr lang="it-IT" dirty="0"/>
              <a:t> must indicate in </a:t>
            </a:r>
            <a:r>
              <a:rPr lang="it-IT" dirty="0" err="1"/>
              <a:t>their</a:t>
            </a:r>
            <a:r>
              <a:rPr lang="it-IT" dirty="0"/>
              <a:t> </a:t>
            </a:r>
            <a:r>
              <a:rPr lang="it-IT" dirty="0" err="1"/>
              <a:t>proposal</a:t>
            </a:r>
            <a:r>
              <a:rPr lang="it-IT" dirty="0"/>
              <a:t> the </a:t>
            </a:r>
            <a:r>
              <a:rPr lang="it-IT" dirty="0" err="1"/>
              <a:t>guiding</a:t>
            </a:r>
            <a:r>
              <a:rPr lang="it-IT" dirty="0"/>
              <a:t> </a:t>
            </a:r>
            <a:r>
              <a:rPr lang="it-IT" dirty="0" err="1"/>
              <a:t>principles</a:t>
            </a:r>
            <a:r>
              <a:rPr lang="it-IT" dirty="0"/>
              <a:t> of </a:t>
            </a:r>
            <a:r>
              <a:rPr lang="it-IT" dirty="0" err="1"/>
              <a:t>their</a:t>
            </a:r>
            <a:r>
              <a:rPr lang="it-IT" dirty="0"/>
              <a:t> </a:t>
            </a:r>
            <a:r>
              <a:rPr lang="it-IT" dirty="0" err="1"/>
              <a:t>approach</a:t>
            </a:r>
            <a:r>
              <a:rPr lang="it-IT" dirty="0"/>
              <a:t>, the </a:t>
            </a:r>
            <a:r>
              <a:rPr lang="it-IT" dirty="0" err="1"/>
              <a:t>evaluation</a:t>
            </a:r>
            <a:r>
              <a:rPr lang="it-IT" dirty="0"/>
              <a:t> </a:t>
            </a:r>
            <a:r>
              <a:rPr lang="it-IT" dirty="0" err="1"/>
              <a:t>criteria</a:t>
            </a:r>
            <a:r>
              <a:rPr lang="it-IT" dirty="0"/>
              <a:t> </a:t>
            </a:r>
            <a:r>
              <a:rPr lang="it-IT" dirty="0" err="1"/>
              <a:t>encompassing</a:t>
            </a:r>
            <a:r>
              <a:rPr lang="it-IT" dirty="0"/>
              <a:t> some </a:t>
            </a:r>
            <a:r>
              <a:rPr lang="it-IT" dirty="0" err="1"/>
              <a:t>dimensions</a:t>
            </a:r>
            <a:r>
              <a:rPr lang="it-IT" dirty="0"/>
              <a:t> of OA and OD (</a:t>
            </a:r>
            <a:r>
              <a:rPr lang="it-IT" dirty="0" err="1"/>
              <a:t>including</a:t>
            </a:r>
            <a:r>
              <a:rPr lang="it-IT" dirty="0"/>
              <a:t> </a:t>
            </a:r>
            <a:r>
              <a:rPr lang="it-IT" b="1" dirty="0" err="1"/>
              <a:t>reproducibility</a:t>
            </a:r>
            <a:r>
              <a:rPr lang="it-IT" dirty="0"/>
              <a:t> of the </a:t>
            </a:r>
            <a:r>
              <a:rPr lang="it-IT" dirty="0" err="1"/>
              <a:t>results</a:t>
            </a:r>
            <a:r>
              <a:rPr lang="it-IT" dirty="0"/>
              <a:t>).</a:t>
            </a:r>
          </a:p>
        </p:txBody>
      </p:sp>
      <p:sp>
        <p:nvSpPr>
          <p:cNvPr id="8" name="Segnaposto testo 7">
            <a:extLst>
              <a:ext uri="{FF2B5EF4-FFF2-40B4-BE49-F238E27FC236}">
                <a16:creationId xmlns:a16="http://schemas.microsoft.com/office/drawing/2014/main" id="{F20A8688-2391-404C-8430-ED937AA3949D}"/>
              </a:ext>
            </a:extLst>
          </p:cNvPr>
          <p:cNvSpPr>
            <a:spLocks noGrp="1"/>
          </p:cNvSpPr>
          <p:nvPr>
            <p:ph type="body" sz="quarter" idx="32"/>
          </p:nvPr>
        </p:nvSpPr>
        <p:spPr>
          <a:xfrm>
            <a:off x="8354543" y="2830916"/>
            <a:ext cx="7200000" cy="668336"/>
          </a:xfrm>
        </p:spPr>
        <p:txBody>
          <a:bodyPr/>
          <a:lstStyle/>
          <a:p>
            <a:r>
              <a:rPr lang="it-IT" dirty="0"/>
              <a:t>Open Access to </a:t>
            </a:r>
            <a:br>
              <a:rPr lang="it-IT" dirty="0"/>
            </a:br>
            <a:r>
              <a:rPr lang="it-IT" dirty="0" err="1"/>
              <a:t>Research</a:t>
            </a:r>
            <a:r>
              <a:rPr lang="it-IT" dirty="0"/>
              <a:t> Data (OD)</a:t>
            </a:r>
          </a:p>
        </p:txBody>
      </p:sp>
      <p:sp>
        <p:nvSpPr>
          <p:cNvPr id="4" name="Segnaposto piè di pagina 3">
            <a:extLst>
              <a:ext uri="{FF2B5EF4-FFF2-40B4-BE49-F238E27FC236}">
                <a16:creationId xmlns:a16="http://schemas.microsoft.com/office/drawing/2014/main" id="{42ECFABD-14FD-7748-B3E6-80246F8A1AD3}"/>
              </a:ext>
            </a:extLst>
          </p:cNvPr>
          <p:cNvSpPr>
            <a:spLocks noGrp="1"/>
          </p:cNvSpPr>
          <p:nvPr>
            <p:ph type="ftr" sz="quarter" idx="18"/>
          </p:nvPr>
        </p:nvSpPr>
        <p:spPr/>
        <p:txBody>
          <a:bodyPr>
            <a:normAutofit fontScale="92500" lnSpcReduction="10000"/>
          </a:bodyPr>
          <a:lstStyle/>
          <a:p>
            <a:r>
              <a:rPr lang="it-IT" sz="2800" spc="-80" dirty="0">
                <a:solidFill>
                  <a:srgbClr val="000000"/>
                </a:solidFill>
                <a:hlinkClick r:id="rId2"/>
              </a:rPr>
              <a:t>https://www.chistera.eu/open-science-policy-chist-era</a:t>
            </a:r>
            <a:r>
              <a:rPr lang="it-IT" sz="2800" spc="-80" dirty="0">
                <a:solidFill>
                  <a:srgbClr val="000000"/>
                </a:solidFill>
              </a:rPr>
              <a:t> </a:t>
            </a:r>
            <a:endParaRPr lang="en-US" sz="2800" spc="-80" dirty="0">
              <a:solidFill>
                <a:srgbClr val="000000"/>
              </a:solidFill>
              <a:latin typeface="Helvetica" charset="0"/>
            </a:endParaRPr>
          </a:p>
        </p:txBody>
      </p:sp>
    </p:spTree>
    <p:extLst>
      <p:ext uri="{BB962C8B-B14F-4D97-AF65-F5344CB8AC3E}">
        <p14:creationId xmlns:p14="http://schemas.microsoft.com/office/powerpoint/2010/main" val="2661324894"/>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A9C0CF86-9CF6-7C45-86E1-FB8E1E36F969}"/>
              </a:ext>
            </a:extLst>
          </p:cNvPr>
          <p:cNvSpPr/>
          <p:nvPr/>
        </p:nvSpPr>
        <p:spPr>
          <a:xfrm>
            <a:off x="323160" y="1388618"/>
            <a:ext cx="11716440" cy="1145359"/>
          </a:xfrm>
          <a:prstGeom prst="roundRect">
            <a:avLst>
              <a:gd name="adj" fmla="val 50000"/>
            </a:avLst>
          </a:prstGeom>
          <a:noFill/>
          <a:ln w="57150">
            <a:solidFill>
              <a:srgbClr val="5587DF"/>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sz="2200" b="0" i="0" u="none" strike="noStrike" cap="none" spc="0" normalizeH="0" baseline="0">
              <a:ln>
                <a:noFill/>
              </a:ln>
              <a:solidFill>
                <a:srgbClr val="FFFFFF"/>
              </a:solidFill>
              <a:effectLst/>
              <a:uFillTx/>
              <a:latin typeface="+mn-lt"/>
              <a:ea typeface="+mn-ea"/>
              <a:cs typeface="+mn-cs"/>
              <a:sym typeface="Helvetica Light"/>
            </a:endParaRPr>
          </a:p>
        </p:txBody>
      </p:sp>
      <p:sp>
        <p:nvSpPr>
          <p:cNvPr id="2" name="Segnaposto testo 1">
            <a:extLst>
              <a:ext uri="{FF2B5EF4-FFF2-40B4-BE49-F238E27FC236}">
                <a16:creationId xmlns:a16="http://schemas.microsoft.com/office/drawing/2014/main" id="{1D6CF024-36B9-CD45-B0AB-04407B230965}"/>
              </a:ext>
            </a:extLst>
          </p:cNvPr>
          <p:cNvSpPr>
            <a:spLocks noGrp="1"/>
          </p:cNvSpPr>
          <p:nvPr>
            <p:ph type="body" sz="quarter" idx="11"/>
          </p:nvPr>
        </p:nvSpPr>
        <p:spPr>
          <a:xfrm>
            <a:off x="723899" y="1484025"/>
            <a:ext cx="6523017" cy="6112925"/>
          </a:xfrm>
        </p:spPr>
        <p:txBody>
          <a:bodyPr>
            <a:normAutofit lnSpcReduction="10000"/>
          </a:bodyPr>
          <a:lstStyle/>
          <a:p>
            <a:pPr marL="0" indent="0">
              <a:buNone/>
            </a:pPr>
            <a:r>
              <a:rPr lang="it-IT" dirty="0"/>
              <a:t>1. </a:t>
            </a:r>
            <a:r>
              <a:rPr lang="it-IT" dirty="0" err="1"/>
              <a:t>Why</a:t>
            </a:r>
            <a:r>
              <a:rPr lang="it-IT" dirty="0"/>
              <a:t> Open Science?</a:t>
            </a:r>
          </a:p>
          <a:p>
            <a:pPr marL="0" indent="0">
              <a:buNone/>
            </a:pPr>
            <a:endParaRPr lang="it-IT" dirty="0"/>
          </a:p>
          <a:p>
            <a:pPr marL="0" indent="0">
              <a:buNone/>
            </a:pPr>
            <a:endParaRPr lang="it-IT" dirty="0"/>
          </a:p>
          <a:p>
            <a:pPr marL="0" indent="0">
              <a:buNone/>
            </a:pPr>
            <a:r>
              <a:rPr lang="it-IT" dirty="0"/>
              <a:t>2. </a:t>
            </a:r>
            <a:r>
              <a:rPr lang="it-IT" dirty="0" err="1"/>
              <a:t>Our</a:t>
            </a:r>
            <a:r>
              <a:rPr lang="it-IT" dirty="0"/>
              <a:t> </a:t>
            </a:r>
            <a:r>
              <a:rPr lang="it-IT" dirty="0" err="1"/>
              <a:t>commitments</a:t>
            </a:r>
            <a:endParaRPr lang="it-IT" dirty="0"/>
          </a:p>
          <a:p>
            <a:pPr marL="0" indent="0">
              <a:buNone/>
            </a:pPr>
            <a:endParaRPr lang="it-IT" dirty="0"/>
          </a:p>
          <a:p>
            <a:pPr marL="0" indent="0">
              <a:buNone/>
            </a:pPr>
            <a:endParaRPr lang="it-IT" dirty="0"/>
          </a:p>
          <a:p>
            <a:pPr marL="0" indent="0">
              <a:buNone/>
            </a:pPr>
            <a:r>
              <a:rPr lang="it-IT" dirty="0"/>
              <a:t>3. </a:t>
            </a:r>
            <a:r>
              <a:rPr lang="it-IT" dirty="0" err="1"/>
              <a:t>Implementation</a:t>
            </a:r>
            <a:br>
              <a:rPr lang="it-IT" dirty="0"/>
            </a:br>
            <a:endParaRPr lang="it-IT" dirty="0"/>
          </a:p>
        </p:txBody>
      </p:sp>
      <p:sp>
        <p:nvSpPr>
          <p:cNvPr id="3" name="Segnaposto testo 2">
            <a:extLst>
              <a:ext uri="{FF2B5EF4-FFF2-40B4-BE49-F238E27FC236}">
                <a16:creationId xmlns:a16="http://schemas.microsoft.com/office/drawing/2014/main" id="{428EA1E1-D13A-8C49-9953-99FAEA8C39FB}"/>
              </a:ext>
            </a:extLst>
          </p:cNvPr>
          <p:cNvSpPr>
            <a:spLocks noGrp="1"/>
          </p:cNvSpPr>
          <p:nvPr>
            <p:ph type="body" sz="quarter" idx="21"/>
          </p:nvPr>
        </p:nvSpPr>
        <p:spPr/>
        <p:txBody>
          <a:bodyPr>
            <a:normAutofit fontScale="70000" lnSpcReduction="20000"/>
          </a:bodyPr>
          <a:lstStyle/>
          <a:p>
            <a:r>
              <a:rPr lang="it-IT" dirty="0" err="1"/>
              <a:t>Oct</a:t>
            </a:r>
            <a:r>
              <a:rPr lang="it-IT" dirty="0"/>
              <a:t>. 2020: CHIST-ERA Open Science Policy Statement </a:t>
            </a:r>
          </a:p>
        </p:txBody>
      </p:sp>
      <p:sp>
        <p:nvSpPr>
          <p:cNvPr id="4" name="Segnaposto piè di pagina 3">
            <a:extLst>
              <a:ext uri="{FF2B5EF4-FFF2-40B4-BE49-F238E27FC236}">
                <a16:creationId xmlns:a16="http://schemas.microsoft.com/office/drawing/2014/main" id="{312C13FE-5BB4-9041-9971-C9B0F0F0C9EA}"/>
              </a:ext>
            </a:extLst>
          </p:cNvPr>
          <p:cNvSpPr>
            <a:spLocks noGrp="1"/>
          </p:cNvSpPr>
          <p:nvPr>
            <p:ph type="ftr" sz="quarter" idx="18"/>
          </p:nvPr>
        </p:nvSpPr>
        <p:spPr/>
        <p:txBody>
          <a:bodyPr>
            <a:normAutofit/>
          </a:bodyPr>
          <a:lstStyle/>
          <a:p>
            <a:r>
              <a:rPr lang="it-IT" spc="-80" dirty="0">
                <a:solidFill>
                  <a:srgbClr val="000000"/>
                </a:solidFill>
                <a:latin typeface="Helvetica" charset="0"/>
                <a:hlinkClick r:id="rId2"/>
              </a:rPr>
              <a:t>https://www.chistera.eu/chist-era-open-science-policy-statement</a:t>
            </a:r>
            <a:r>
              <a:rPr lang="it-IT" spc="-80" dirty="0">
                <a:solidFill>
                  <a:srgbClr val="000000"/>
                </a:solidFill>
                <a:latin typeface="Helvetica" charset="0"/>
              </a:rPr>
              <a:t> </a:t>
            </a:r>
            <a:endParaRPr lang="en-US" spc="-80" dirty="0">
              <a:solidFill>
                <a:srgbClr val="000000"/>
              </a:solidFill>
              <a:latin typeface="Helvetica" charset="0"/>
            </a:endParaRPr>
          </a:p>
        </p:txBody>
      </p:sp>
      <p:sp>
        <p:nvSpPr>
          <p:cNvPr id="5" name="Rettangolo con angoli arrotondati 4">
            <a:extLst>
              <a:ext uri="{FF2B5EF4-FFF2-40B4-BE49-F238E27FC236}">
                <a16:creationId xmlns:a16="http://schemas.microsoft.com/office/drawing/2014/main" id="{A7AD4324-BA63-D54B-884F-4918C2A8DA97}"/>
              </a:ext>
            </a:extLst>
          </p:cNvPr>
          <p:cNvSpPr/>
          <p:nvPr/>
        </p:nvSpPr>
        <p:spPr>
          <a:xfrm>
            <a:off x="6881184" y="1388618"/>
            <a:ext cx="8591549" cy="7162877"/>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7625" tIns="47625" rIns="47625" bIns="47625" numCol="1" spcCol="38100" rtlCol="0" anchor="ctr">
            <a:noAutofit/>
          </a:bodyPr>
          <a:lstStyle/>
          <a:p>
            <a:r>
              <a:rPr lang="it-IT" dirty="0"/>
              <a:t>Science </a:t>
            </a:r>
            <a:r>
              <a:rPr lang="it-IT" dirty="0" err="1"/>
              <a:t>is</a:t>
            </a:r>
            <a:r>
              <a:rPr lang="it-IT" dirty="0"/>
              <a:t> </a:t>
            </a:r>
            <a:r>
              <a:rPr lang="it-IT" dirty="0" err="1"/>
              <a:t>one</a:t>
            </a:r>
            <a:r>
              <a:rPr lang="it-IT" dirty="0"/>
              <a:t> of </a:t>
            </a:r>
            <a:r>
              <a:rPr lang="it-IT" dirty="0" err="1"/>
              <a:t>those</a:t>
            </a:r>
            <a:r>
              <a:rPr lang="it-IT" dirty="0"/>
              <a:t> </a:t>
            </a:r>
            <a:r>
              <a:rPr lang="it-IT" dirty="0" err="1"/>
              <a:t>few</a:t>
            </a:r>
            <a:r>
              <a:rPr lang="it-IT" dirty="0"/>
              <a:t> </a:t>
            </a:r>
            <a:r>
              <a:rPr lang="it-IT" dirty="0" err="1"/>
              <a:t>concepts</a:t>
            </a:r>
            <a:r>
              <a:rPr lang="it-IT" dirty="0"/>
              <a:t> </a:t>
            </a:r>
            <a:r>
              <a:rPr lang="it-IT" dirty="0" err="1"/>
              <a:t>that</a:t>
            </a:r>
            <a:r>
              <a:rPr lang="it-IT" dirty="0"/>
              <a:t> </a:t>
            </a:r>
            <a:r>
              <a:rPr lang="it-IT" dirty="0" err="1"/>
              <a:t>surpasses</a:t>
            </a:r>
            <a:r>
              <a:rPr lang="it-IT" dirty="0"/>
              <a:t> </a:t>
            </a:r>
            <a:r>
              <a:rPr lang="it-IT" dirty="0" err="1"/>
              <a:t>any</a:t>
            </a:r>
            <a:r>
              <a:rPr lang="it-IT" dirty="0"/>
              <a:t> </a:t>
            </a:r>
            <a:r>
              <a:rPr lang="it-IT" dirty="0" err="1"/>
              <a:t>subjective</a:t>
            </a:r>
            <a:r>
              <a:rPr lang="it-IT" dirty="0"/>
              <a:t> </a:t>
            </a:r>
            <a:r>
              <a:rPr lang="it-IT" dirty="0" err="1"/>
              <a:t>considerations</a:t>
            </a:r>
            <a:r>
              <a:rPr lang="it-IT" dirty="0"/>
              <a:t>. </a:t>
            </a:r>
            <a:r>
              <a:rPr lang="it-IT" dirty="0" err="1"/>
              <a:t>It</a:t>
            </a:r>
            <a:r>
              <a:rPr lang="it-IT" dirty="0"/>
              <a:t> </a:t>
            </a:r>
            <a:r>
              <a:rPr lang="it-IT" dirty="0" err="1"/>
              <a:t>is</a:t>
            </a:r>
            <a:r>
              <a:rPr lang="it-IT" dirty="0"/>
              <a:t> a </a:t>
            </a:r>
            <a:r>
              <a:rPr lang="it-IT" b="1" dirty="0" err="1"/>
              <a:t>universal</a:t>
            </a:r>
            <a:r>
              <a:rPr lang="it-IT" b="1" dirty="0"/>
              <a:t> </a:t>
            </a:r>
            <a:r>
              <a:rPr lang="it-IT" b="1" dirty="0" err="1"/>
              <a:t>institution</a:t>
            </a:r>
            <a:r>
              <a:rPr lang="it-IT" b="1" dirty="0"/>
              <a:t> </a:t>
            </a:r>
            <a:r>
              <a:rPr lang="it-IT" dirty="0" err="1"/>
              <a:t>that</a:t>
            </a:r>
            <a:r>
              <a:rPr lang="it-IT" dirty="0"/>
              <a:t> must be </a:t>
            </a:r>
            <a:r>
              <a:rPr lang="it-IT" dirty="0" err="1"/>
              <a:t>constantly</a:t>
            </a:r>
            <a:r>
              <a:rPr lang="it-IT" dirty="0"/>
              <a:t> </a:t>
            </a:r>
            <a:r>
              <a:rPr lang="it-IT" dirty="0" err="1"/>
              <a:t>challenged</a:t>
            </a:r>
            <a:r>
              <a:rPr lang="it-IT" dirty="0"/>
              <a:t>, </a:t>
            </a:r>
            <a:r>
              <a:rPr lang="it-IT" dirty="0" err="1"/>
              <a:t>tested</a:t>
            </a:r>
            <a:r>
              <a:rPr lang="it-IT" dirty="0"/>
              <a:t> or </a:t>
            </a:r>
            <a:r>
              <a:rPr lang="it-IT" dirty="0" err="1"/>
              <a:t>even</a:t>
            </a:r>
            <a:r>
              <a:rPr lang="it-IT" dirty="0"/>
              <a:t> </a:t>
            </a:r>
            <a:r>
              <a:rPr lang="it-IT" b="1" dirty="0" err="1"/>
              <a:t>reproduced</a:t>
            </a:r>
            <a:r>
              <a:rPr lang="it-IT" dirty="0"/>
              <a:t> in </a:t>
            </a:r>
            <a:r>
              <a:rPr lang="it-IT" dirty="0" err="1"/>
              <a:t>different</a:t>
            </a:r>
            <a:r>
              <a:rPr lang="it-IT" dirty="0"/>
              <a:t> </a:t>
            </a:r>
            <a:r>
              <a:rPr lang="it-IT" dirty="0" err="1"/>
              <a:t>conditions</a:t>
            </a:r>
            <a:r>
              <a:rPr lang="it-IT" dirty="0"/>
              <a:t>. In </a:t>
            </a:r>
            <a:r>
              <a:rPr lang="it-IT" dirty="0" err="1"/>
              <a:t>order</a:t>
            </a:r>
            <a:r>
              <a:rPr lang="it-IT" dirty="0"/>
              <a:t> to </a:t>
            </a:r>
            <a:r>
              <a:rPr lang="it-IT" dirty="0" err="1"/>
              <a:t>ensure</a:t>
            </a:r>
            <a:r>
              <a:rPr lang="it-IT" dirty="0"/>
              <a:t> </a:t>
            </a:r>
            <a:r>
              <a:rPr lang="it-IT" dirty="0" err="1"/>
              <a:t>its</a:t>
            </a:r>
            <a:r>
              <a:rPr lang="it-IT" dirty="0"/>
              <a:t> </a:t>
            </a:r>
            <a:r>
              <a:rPr lang="it-IT" dirty="0" err="1"/>
              <a:t>optimal</a:t>
            </a:r>
            <a:r>
              <a:rPr lang="it-IT" dirty="0"/>
              <a:t> </a:t>
            </a:r>
            <a:r>
              <a:rPr lang="it-IT" dirty="0" err="1"/>
              <a:t>transmission</a:t>
            </a:r>
            <a:r>
              <a:rPr lang="it-IT" dirty="0"/>
              <a:t> </a:t>
            </a:r>
            <a:r>
              <a:rPr lang="it-IT" dirty="0" err="1"/>
              <a:t>that</a:t>
            </a:r>
            <a:r>
              <a:rPr lang="it-IT" dirty="0"/>
              <a:t> </a:t>
            </a:r>
            <a:r>
              <a:rPr lang="it-IT" dirty="0" err="1"/>
              <a:t>lead</a:t>
            </a:r>
            <a:r>
              <a:rPr lang="it-IT" dirty="0"/>
              <a:t> to new </a:t>
            </a:r>
            <a:r>
              <a:rPr lang="it-IT" dirty="0" err="1"/>
              <a:t>results</a:t>
            </a:r>
            <a:r>
              <a:rPr lang="it-IT" dirty="0"/>
              <a:t> and </a:t>
            </a:r>
            <a:r>
              <a:rPr lang="it-IT" dirty="0" err="1"/>
              <a:t>discoveries</a:t>
            </a:r>
            <a:r>
              <a:rPr lang="it-IT" dirty="0"/>
              <a:t>, </a:t>
            </a:r>
            <a:r>
              <a:rPr lang="it-IT" b="1" u="sng" dirty="0"/>
              <a:t>open </a:t>
            </a:r>
            <a:r>
              <a:rPr lang="it-IT" b="1" u="sng" dirty="0" err="1"/>
              <a:t>availability</a:t>
            </a:r>
            <a:r>
              <a:rPr lang="it-IT" b="1" u="sng" dirty="0"/>
              <a:t> of </a:t>
            </a:r>
            <a:r>
              <a:rPr lang="it-IT" b="1" u="sng" dirty="0" err="1"/>
              <a:t>research</a:t>
            </a:r>
            <a:r>
              <a:rPr lang="it-IT" b="1" u="sng" dirty="0"/>
              <a:t> </a:t>
            </a:r>
            <a:r>
              <a:rPr lang="it-IT" b="1" u="sng" dirty="0" err="1"/>
              <a:t>results</a:t>
            </a:r>
            <a:r>
              <a:rPr lang="it-IT" b="1" u="sng" dirty="0"/>
              <a:t>, free of </a:t>
            </a:r>
            <a:r>
              <a:rPr lang="it-IT" b="1" u="sng" dirty="0" err="1"/>
              <a:t>charge</a:t>
            </a:r>
            <a:r>
              <a:rPr lang="it-IT" b="1" u="sng" dirty="0"/>
              <a:t> for the </a:t>
            </a:r>
            <a:r>
              <a:rPr lang="it-IT" b="1" u="sng" dirty="0" err="1"/>
              <a:t>user</a:t>
            </a:r>
            <a:r>
              <a:rPr lang="it-IT" b="1" u="sng" dirty="0"/>
              <a:t>, must be </a:t>
            </a:r>
            <a:r>
              <a:rPr lang="it-IT" b="1" u="sng" dirty="0" err="1"/>
              <a:t>ensured</a:t>
            </a:r>
            <a:r>
              <a:rPr lang="it-IT" b="1" u="sng" dirty="0"/>
              <a:t>, </a:t>
            </a:r>
            <a:r>
              <a:rPr lang="it-IT" b="1" u="sng" dirty="0" err="1"/>
              <a:t>improving</a:t>
            </a:r>
            <a:r>
              <a:rPr lang="it-IT" b="1" u="sng" dirty="0"/>
              <a:t> by the </a:t>
            </a:r>
            <a:r>
              <a:rPr lang="it-IT" b="1" u="sng" dirty="0" err="1"/>
              <a:t>same</a:t>
            </a:r>
            <a:r>
              <a:rPr lang="it-IT" b="1" u="sng" dirty="0"/>
              <a:t> </a:t>
            </a:r>
            <a:r>
              <a:rPr lang="it-IT" b="1" u="sng" dirty="0" err="1"/>
              <a:t>means</a:t>
            </a:r>
            <a:r>
              <a:rPr lang="it-IT" b="1" u="sng" dirty="0"/>
              <a:t> </a:t>
            </a:r>
            <a:r>
              <a:rPr lang="it-IT" b="1" u="sng" dirty="0" err="1"/>
              <a:t>transparency</a:t>
            </a:r>
            <a:r>
              <a:rPr lang="it-IT" b="1" u="sng" dirty="0"/>
              <a:t>, </a:t>
            </a:r>
            <a:r>
              <a:rPr lang="it-IT" b="1" u="sng" dirty="0" err="1"/>
              <a:t>reproducibility</a:t>
            </a:r>
            <a:r>
              <a:rPr lang="it-IT" b="1" u="sng" dirty="0"/>
              <a:t>, </a:t>
            </a:r>
            <a:r>
              <a:rPr lang="it-IT" b="1" u="sng" dirty="0" err="1"/>
              <a:t>visibility</a:t>
            </a:r>
            <a:r>
              <a:rPr lang="it-IT" b="1" u="sng" dirty="0"/>
              <a:t> and </a:t>
            </a:r>
            <a:r>
              <a:rPr lang="it-IT" b="1" u="sng" dirty="0" err="1"/>
              <a:t>democratisation</a:t>
            </a:r>
            <a:r>
              <a:rPr lang="it-IT" b="1" u="sng" dirty="0"/>
              <a:t> of </a:t>
            </a:r>
            <a:r>
              <a:rPr lang="it-IT" b="1" u="sng" dirty="0" err="1"/>
              <a:t>research</a:t>
            </a:r>
            <a:r>
              <a:rPr lang="it-IT" dirty="0"/>
              <a:t>.</a:t>
            </a:r>
            <a:endParaRPr kumimoji="0" lang="it-IT" sz="2200" b="0" i="0" u="none" strike="noStrike" cap="none" spc="0" normalizeH="0" baseline="0" dirty="0">
              <a:ln>
                <a:noFill/>
              </a:ln>
              <a:solidFill>
                <a:srgbClr val="FFFFFF"/>
              </a:solidFill>
              <a:effectLst/>
              <a:uFillTx/>
              <a:latin typeface="+mn-lt"/>
              <a:ea typeface="+mn-ea"/>
              <a:cs typeface="+mn-cs"/>
              <a:sym typeface="Helvetica Light"/>
            </a:endParaRPr>
          </a:p>
        </p:txBody>
      </p:sp>
      <p:sp>
        <p:nvSpPr>
          <p:cNvPr id="7" name="Rettangolo con angoli arrotondati 6">
            <a:extLst>
              <a:ext uri="{FF2B5EF4-FFF2-40B4-BE49-F238E27FC236}">
                <a16:creationId xmlns:a16="http://schemas.microsoft.com/office/drawing/2014/main" id="{DF9B5861-1A2A-6F42-9DDF-05DB411652C5}"/>
              </a:ext>
            </a:extLst>
          </p:cNvPr>
          <p:cNvSpPr/>
          <p:nvPr/>
        </p:nvSpPr>
        <p:spPr>
          <a:xfrm>
            <a:off x="323160" y="3674618"/>
            <a:ext cx="11716440" cy="1145359"/>
          </a:xfrm>
          <a:prstGeom prst="roundRect">
            <a:avLst>
              <a:gd name="adj" fmla="val 50000"/>
            </a:avLst>
          </a:prstGeom>
          <a:noFill/>
          <a:ln w="57150">
            <a:solidFill>
              <a:srgbClr val="5587DF"/>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sz="2200" b="0" i="0" u="none" strike="noStrike" cap="none" spc="0" normalizeH="0" baseline="0">
              <a:ln>
                <a:noFill/>
              </a:ln>
              <a:solidFill>
                <a:srgbClr val="FFFFFF"/>
              </a:solidFill>
              <a:effectLst/>
              <a:uFillTx/>
              <a:latin typeface="+mn-lt"/>
              <a:ea typeface="+mn-ea"/>
              <a:cs typeface="+mn-cs"/>
              <a:sym typeface="Helvetica Light"/>
            </a:endParaRPr>
          </a:p>
        </p:txBody>
      </p:sp>
      <p:sp>
        <p:nvSpPr>
          <p:cNvPr id="8" name="Rettangolo con angoli arrotondati 7">
            <a:extLst>
              <a:ext uri="{FF2B5EF4-FFF2-40B4-BE49-F238E27FC236}">
                <a16:creationId xmlns:a16="http://schemas.microsoft.com/office/drawing/2014/main" id="{69C3DE81-F4CD-7549-AFAD-5275C322F25C}"/>
              </a:ext>
            </a:extLst>
          </p:cNvPr>
          <p:cNvSpPr/>
          <p:nvPr/>
        </p:nvSpPr>
        <p:spPr>
          <a:xfrm>
            <a:off x="6881184" y="1388618"/>
            <a:ext cx="8591549" cy="7162877"/>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7625" tIns="47625" rIns="47625" bIns="47625" numCol="1" spcCol="38100" rtlCol="0" anchor="ctr">
            <a:noAutofit/>
          </a:bodyPr>
          <a:lstStyle/>
          <a:p>
            <a:r>
              <a:rPr lang="it-IT" sz="2200" dirty="0" err="1"/>
              <a:t>Since</a:t>
            </a:r>
            <a:r>
              <a:rPr lang="it-IT" sz="2200" dirty="0"/>
              <a:t> </a:t>
            </a:r>
            <a:r>
              <a:rPr lang="it-IT" sz="2200" dirty="0" err="1"/>
              <a:t>its</a:t>
            </a:r>
            <a:r>
              <a:rPr lang="it-IT" sz="2200" dirty="0"/>
              <a:t> </a:t>
            </a:r>
            <a:r>
              <a:rPr lang="it-IT" sz="2200" dirty="0" err="1"/>
              <a:t>inception</a:t>
            </a:r>
            <a:r>
              <a:rPr lang="it-IT" sz="2200" dirty="0"/>
              <a:t>, CHIST-ERA </a:t>
            </a:r>
            <a:r>
              <a:rPr lang="it-IT" sz="2200" dirty="0" err="1"/>
              <a:t>has</a:t>
            </a:r>
            <a:r>
              <a:rPr lang="it-IT" sz="2200" dirty="0"/>
              <a:t> </a:t>
            </a:r>
            <a:r>
              <a:rPr lang="it-IT" sz="2200" dirty="0" err="1"/>
              <a:t>been</a:t>
            </a:r>
            <a:r>
              <a:rPr lang="it-IT" sz="2200" dirty="0"/>
              <a:t> a </a:t>
            </a:r>
            <a:r>
              <a:rPr lang="it-IT" sz="2200" dirty="0" err="1"/>
              <a:t>vector</a:t>
            </a:r>
            <a:r>
              <a:rPr lang="it-IT" sz="2200" dirty="0"/>
              <a:t> of </a:t>
            </a:r>
            <a:r>
              <a:rPr lang="it-IT" sz="2200" dirty="0" err="1"/>
              <a:t>scientific</a:t>
            </a:r>
            <a:r>
              <a:rPr lang="it-IT" sz="2200" dirty="0"/>
              <a:t> </a:t>
            </a:r>
            <a:r>
              <a:rPr lang="it-IT" sz="2200" dirty="0" err="1"/>
              <a:t>excellence</a:t>
            </a:r>
            <a:r>
              <a:rPr lang="it-IT" sz="2200" dirty="0"/>
              <a:t> </a:t>
            </a:r>
            <a:r>
              <a:rPr lang="it-IT" sz="2200" dirty="0" err="1"/>
              <a:t>throughout</a:t>
            </a:r>
            <a:r>
              <a:rPr lang="it-IT" sz="2200" dirty="0"/>
              <a:t>. </a:t>
            </a:r>
            <a:r>
              <a:rPr lang="it-IT" sz="2200" dirty="0" err="1"/>
              <a:t>We</a:t>
            </a:r>
            <a:r>
              <a:rPr lang="it-IT" sz="2200" dirty="0"/>
              <a:t> are </a:t>
            </a:r>
            <a:r>
              <a:rPr lang="it-IT" sz="2200" dirty="0" err="1"/>
              <a:t>aware</a:t>
            </a:r>
            <a:r>
              <a:rPr lang="it-IT" sz="2200" dirty="0"/>
              <a:t> of the </a:t>
            </a:r>
            <a:r>
              <a:rPr lang="it-IT" sz="2200" dirty="0" err="1"/>
              <a:t>importance</a:t>
            </a:r>
            <a:r>
              <a:rPr lang="it-IT" sz="2200" dirty="0"/>
              <a:t> of the </a:t>
            </a:r>
            <a:r>
              <a:rPr lang="it-IT" sz="2200" dirty="0" err="1"/>
              <a:t>fundamentals</a:t>
            </a:r>
            <a:r>
              <a:rPr lang="it-IT" sz="2200" dirty="0"/>
              <a:t> of Open Science. </a:t>
            </a:r>
            <a:r>
              <a:rPr lang="it-IT" sz="2200" dirty="0" err="1"/>
              <a:t>We</a:t>
            </a:r>
            <a:r>
              <a:rPr lang="it-IT" sz="2200" dirty="0"/>
              <a:t> are </a:t>
            </a:r>
            <a:r>
              <a:rPr lang="it-IT" sz="2200" dirty="0" err="1"/>
              <a:t>aware</a:t>
            </a:r>
            <a:r>
              <a:rPr lang="it-IT" sz="2200" dirty="0"/>
              <a:t> of the </a:t>
            </a:r>
            <a:r>
              <a:rPr lang="it-IT" sz="2200" dirty="0" err="1"/>
              <a:t>already</a:t>
            </a:r>
            <a:r>
              <a:rPr lang="it-IT" sz="2200" dirty="0"/>
              <a:t> </a:t>
            </a:r>
            <a:r>
              <a:rPr lang="it-IT" sz="2200" dirty="0" err="1"/>
              <a:t>existing</a:t>
            </a:r>
            <a:r>
              <a:rPr lang="it-IT" sz="2200" dirty="0"/>
              <a:t> Open Science </a:t>
            </a:r>
            <a:r>
              <a:rPr lang="it-IT" sz="2200" dirty="0" err="1"/>
              <a:t>good</a:t>
            </a:r>
            <a:r>
              <a:rPr lang="it-IT" sz="2200" dirty="0"/>
              <a:t> </a:t>
            </a:r>
            <a:r>
              <a:rPr lang="it-IT" sz="2200" dirty="0" err="1"/>
              <a:t>practices</a:t>
            </a:r>
            <a:r>
              <a:rPr lang="it-IT" sz="2200" dirty="0"/>
              <a:t> of </a:t>
            </a:r>
            <a:r>
              <a:rPr lang="it-IT" sz="2200" dirty="0" err="1"/>
              <a:t>researchers</a:t>
            </a:r>
            <a:r>
              <a:rPr lang="it-IT" sz="2200" dirty="0"/>
              <a:t> </a:t>
            </a:r>
            <a:r>
              <a:rPr lang="it-IT" sz="2200" dirty="0" err="1"/>
              <a:t>supported</a:t>
            </a:r>
            <a:r>
              <a:rPr lang="it-IT" sz="2200" dirty="0"/>
              <a:t> by CHIST-ERA. </a:t>
            </a:r>
            <a:r>
              <a:rPr lang="it-IT" sz="2200" dirty="0" err="1"/>
              <a:t>We</a:t>
            </a:r>
            <a:r>
              <a:rPr lang="it-IT" sz="2200" dirty="0"/>
              <a:t> are </a:t>
            </a:r>
            <a:r>
              <a:rPr lang="it-IT" sz="2200" dirty="0" err="1"/>
              <a:t>also</a:t>
            </a:r>
            <a:r>
              <a:rPr lang="it-IT" sz="2200" dirty="0"/>
              <a:t> </a:t>
            </a:r>
            <a:r>
              <a:rPr lang="it-IT" sz="2200" dirty="0" err="1"/>
              <a:t>aware</a:t>
            </a:r>
            <a:r>
              <a:rPr lang="it-IT" sz="2200" dirty="0"/>
              <a:t> of the Open Science </a:t>
            </a:r>
            <a:r>
              <a:rPr lang="it-IT" sz="2200" dirty="0" err="1"/>
              <a:t>landscape</a:t>
            </a:r>
            <a:r>
              <a:rPr lang="it-IT" sz="2200" dirty="0"/>
              <a:t> (</a:t>
            </a:r>
            <a:r>
              <a:rPr lang="it-IT" sz="2200" dirty="0" err="1"/>
              <a:t>funders</a:t>
            </a:r>
            <a:r>
              <a:rPr lang="it-IT" sz="2200" dirty="0"/>
              <a:t>, </a:t>
            </a:r>
            <a:r>
              <a:rPr lang="it-IT" sz="2200" dirty="0" err="1"/>
              <a:t>research</a:t>
            </a:r>
            <a:r>
              <a:rPr lang="it-IT" sz="2200" dirty="0"/>
              <a:t> </a:t>
            </a:r>
            <a:r>
              <a:rPr lang="it-IT" sz="2200" dirty="0" err="1"/>
              <a:t>organisations</a:t>
            </a:r>
            <a:r>
              <a:rPr lang="it-IT" sz="2200" dirty="0"/>
              <a:t>, etc.) in Europe, </a:t>
            </a:r>
            <a:r>
              <a:rPr lang="it-IT" sz="2200" dirty="0" err="1"/>
              <a:t>which</a:t>
            </a:r>
            <a:r>
              <a:rPr lang="it-IT" sz="2200" dirty="0"/>
              <a:t> </a:t>
            </a:r>
            <a:r>
              <a:rPr lang="it-IT" sz="2200" dirty="0" err="1"/>
              <a:t>is</a:t>
            </a:r>
            <a:r>
              <a:rPr lang="it-IT" sz="2200" dirty="0"/>
              <a:t> </a:t>
            </a:r>
            <a:r>
              <a:rPr lang="it-IT" sz="2200" dirty="0" err="1"/>
              <a:t>still</a:t>
            </a:r>
            <a:r>
              <a:rPr lang="it-IT" sz="2200" dirty="0"/>
              <a:t> in </a:t>
            </a:r>
            <a:r>
              <a:rPr lang="it-IT" sz="2200" dirty="0" err="1"/>
              <a:t>transformation</a:t>
            </a:r>
            <a:r>
              <a:rPr lang="it-IT" sz="2200" dirty="0"/>
              <a:t>. </a:t>
            </a:r>
            <a:r>
              <a:rPr lang="it-IT" sz="2200" dirty="0" err="1"/>
              <a:t>Therefore</a:t>
            </a:r>
            <a:r>
              <a:rPr lang="it-IT" sz="2200" dirty="0"/>
              <a:t>, </a:t>
            </a:r>
            <a:r>
              <a:rPr lang="it-IT" sz="2200" b="1" u="sng" dirty="0"/>
              <a:t>CHIST-ERA </a:t>
            </a:r>
            <a:r>
              <a:rPr lang="it-IT" sz="2200" b="1" u="sng" dirty="0" err="1"/>
              <a:t>is</a:t>
            </a:r>
            <a:r>
              <a:rPr lang="it-IT" sz="2200" b="1" u="sng" dirty="0"/>
              <a:t> </a:t>
            </a:r>
            <a:r>
              <a:rPr lang="it-IT" sz="2200" b="1" u="sng" dirty="0" err="1"/>
              <a:t>committed</a:t>
            </a:r>
            <a:r>
              <a:rPr lang="it-IT" sz="2200" b="1" u="sng" dirty="0"/>
              <a:t> to </a:t>
            </a:r>
            <a:r>
              <a:rPr lang="it-IT" sz="2200" b="1" u="sng" dirty="0" err="1"/>
              <a:t>implement</a:t>
            </a:r>
            <a:r>
              <a:rPr lang="it-IT" sz="2200" b="1" u="sng" dirty="0"/>
              <a:t> the best Open Science </a:t>
            </a:r>
            <a:r>
              <a:rPr lang="it-IT" sz="2200" b="1" u="sng" dirty="0" err="1"/>
              <a:t>practices</a:t>
            </a:r>
            <a:r>
              <a:rPr lang="it-IT" sz="2200" b="1" u="sng" dirty="0"/>
              <a:t> </a:t>
            </a:r>
            <a:r>
              <a:rPr lang="it-IT" sz="2200" b="1" u="sng" dirty="0" err="1"/>
              <a:t>transnationally</a:t>
            </a:r>
            <a:r>
              <a:rPr lang="it-IT" sz="2200" b="1" u="sng" dirty="0"/>
              <a:t>, and </a:t>
            </a:r>
            <a:r>
              <a:rPr lang="it-IT" sz="2200" b="1" u="sng" dirty="0" err="1"/>
              <a:t>accompany</a:t>
            </a:r>
            <a:r>
              <a:rPr lang="it-IT" sz="2200" b="1" u="sng" dirty="0"/>
              <a:t>, </a:t>
            </a:r>
            <a:r>
              <a:rPr lang="it-IT" sz="2200" b="1" u="sng" dirty="0" err="1"/>
              <a:t>foster</a:t>
            </a:r>
            <a:r>
              <a:rPr lang="it-IT" sz="2200" b="1" u="sng" dirty="0"/>
              <a:t> and trigger the </a:t>
            </a:r>
            <a:r>
              <a:rPr lang="it-IT" sz="2200" b="1" u="sng" dirty="0" err="1"/>
              <a:t>efforts</a:t>
            </a:r>
            <a:r>
              <a:rPr lang="it-IT" sz="2200" b="1" u="sng" dirty="0"/>
              <a:t> </a:t>
            </a:r>
            <a:r>
              <a:rPr lang="it-IT" sz="2200" b="1" u="sng" dirty="0" err="1"/>
              <a:t>towards</a:t>
            </a:r>
            <a:r>
              <a:rPr lang="it-IT" sz="2200" b="1" u="sng" dirty="0"/>
              <a:t> Open Science in Europe. </a:t>
            </a:r>
            <a:r>
              <a:rPr lang="it-IT" sz="2200" dirty="0"/>
              <a:t>Open Science </a:t>
            </a:r>
            <a:r>
              <a:rPr lang="it-IT" sz="2200" dirty="0" err="1"/>
              <a:t>calls</a:t>
            </a:r>
            <a:r>
              <a:rPr lang="it-IT" sz="2200" dirty="0"/>
              <a:t> for </a:t>
            </a:r>
            <a:r>
              <a:rPr lang="it-IT" sz="2200" dirty="0" err="1"/>
              <a:t>changes</a:t>
            </a:r>
            <a:r>
              <a:rPr lang="it-IT" sz="2200" dirty="0"/>
              <a:t> </a:t>
            </a:r>
            <a:r>
              <a:rPr lang="it-IT" sz="2200" dirty="0" err="1"/>
              <a:t>at</a:t>
            </a:r>
            <a:r>
              <a:rPr lang="it-IT" sz="2200" dirty="0"/>
              <a:t> the </a:t>
            </a:r>
            <a:r>
              <a:rPr lang="it-IT" sz="2200" dirty="0" err="1"/>
              <a:t>level</a:t>
            </a:r>
            <a:r>
              <a:rPr lang="it-IT" sz="2200" dirty="0"/>
              <a:t> of </a:t>
            </a:r>
            <a:r>
              <a:rPr lang="it-IT" sz="2200" dirty="0" err="1"/>
              <a:t>all</a:t>
            </a:r>
            <a:r>
              <a:rPr lang="it-IT" sz="2200" dirty="0"/>
              <a:t> the </a:t>
            </a:r>
            <a:r>
              <a:rPr lang="it-IT" sz="2200" dirty="0" err="1"/>
              <a:t>research</a:t>
            </a:r>
            <a:r>
              <a:rPr lang="it-IT" sz="2200" dirty="0"/>
              <a:t> </a:t>
            </a:r>
            <a:r>
              <a:rPr lang="it-IT" sz="2200" dirty="0" err="1"/>
              <a:t>stakeholders</a:t>
            </a:r>
            <a:r>
              <a:rPr lang="it-IT" sz="2200" dirty="0"/>
              <a:t>. </a:t>
            </a:r>
            <a:r>
              <a:rPr lang="it-IT" sz="2200" dirty="0" err="1"/>
              <a:t>We</a:t>
            </a:r>
            <a:r>
              <a:rPr lang="it-IT" sz="2200" dirty="0"/>
              <a:t> are </a:t>
            </a:r>
            <a:r>
              <a:rPr lang="it-IT" sz="2200" dirty="0" err="1"/>
              <a:t>aware</a:t>
            </a:r>
            <a:r>
              <a:rPr lang="it-IT" sz="2200" dirty="0"/>
              <a:t> of the </a:t>
            </a:r>
            <a:r>
              <a:rPr lang="it-IT" sz="2200" dirty="0" err="1"/>
              <a:t>complexity</a:t>
            </a:r>
            <a:r>
              <a:rPr lang="it-IT" sz="2200" dirty="0"/>
              <a:t> and </a:t>
            </a:r>
            <a:r>
              <a:rPr lang="it-IT" sz="2200" dirty="0" err="1"/>
              <a:t>vested</a:t>
            </a:r>
            <a:r>
              <a:rPr lang="it-IT" sz="2200" dirty="0"/>
              <a:t> </a:t>
            </a:r>
            <a:r>
              <a:rPr lang="it-IT" sz="2200" dirty="0" err="1"/>
              <a:t>interests</a:t>
            </a:r>
            <a:r>
              <a:rPr lang="it-IT" sz="2200" dirty="0"/>
              <a:t> of </a:t>
            </a:r>
            <a:r>
              <a:rPr lang="it-IT" sz="2200" dirty="0" err="1"/>
              <a:t>moving</a:t>
            </a:r>
            <a:r>
              <a:rPr lang="it-IT" sz="2200" dirty="0"/>
              <a:t> </a:t>
            </a:r>
            <a:r>
              <a:rPr lang="it-IT" sz="2200" dirty="0" err="1"/>
              <a:t>away</a:t>
            </a:r>
            <a:r>
              <a:rPr lang="it-IT" sz="2200" dirty="0"/>
              <a:t> from a </a:t>
            </a:r>
            <a:r>
              <a:rPr lang="it-IT" sz="2200" dirty="0" err="1"/>
              <a:t>system</a:t>
            </a:r>
            <a:r>
              <a:rPr lang="it-IT" sz="2200" dirty="0"/>
              <a:t> </a:t>
            </a:r>
            <a:r>
              <a:rPr lang="it-IT" sz="2200" dirty="0" err="1"/>
              <a:t>where</a:t>
            </a:r>
            <a:r>
              <a:rPr lang="it-IT" sz="2200" dirty="0"/>
              <a:t> </a:t>
            </a:r>
            <a:r>
              <a:rPr lang="it-IT" sz="2200" dirty="0" err="1"/>
              <a:t>publication</a:t>
            </a:r>
            <a:r>
              <a:rPr lang="it-IT" sz="2200" dirty="0"/>
              <a:t> </a:t>
            </a:r>
            <a:r>
              <a:rPr lang="it-IT" sz="2200" dirty="0" err="1"/>
              <a:t>paywalls</a:t>
            </a:r>
            <a:r>
              <a:rPr lang="it-IT" sz="2200" dirty="0"/>
              <a:t> </a:t>
            </a:r>
            <a:r>
              <a:rPr lang="it-IT" sz="2200" dirty="0" err="1"/>
              <a:t>hinder</a:t>
            </a:r>
            <a:r>
              <a:rPr lang="it-IT" sz="2200" dirty="0"/>
              <a:t> the </a:t>
            </a:r>
            <a:r>
              <a:rPr lang="it-IT" sz="2200" dirty="0" err="1"/>
              <a:t>proper</a:t>
            </a:r>
            <a:r>
              <a:rPr lang="it-IT" sz="2200" dirty="0"/>
              <a:t> </a:t>
            </a:r>
            <a:r>
              <a:rPr lang="it-IT" sz="2200" dirty="0" err="1"/>
              <a:t>functioning</a:t>
            </a:r>
            <a:r>
              <a:rPr lang="it-IT" sz="2200" dirty="0"/>
              <a:t> of Science. </a:t>
            </a:r>
            <a:r>
              <a:rPr lang="it-IT" sz="2200" dirty="0" err="1"/>
              <a:t>We</a:t>
            </a:r>
            <a:r>
              <a:rPr lang="it-IT" sz="2200" dirty="0"/>
              <a:t> are </a:t>
            </a:r>
            <a:r>
              <a:rPr lang="it-IT" sz="2200" dirty="0" err="1"/>
              <a:t>aware</a:t>
            </a:r>
            <a:r>
              <a:rPr lang="it-IT" sz="2200" dirty="0"/>
              <a:t> of the </a:t>
            </a:r>
            <a:r>
              <a:rPr lang="it-IT" sz="2200" dirty="0" err="1"/>
              <a:t>difficulty</a:t>
            </a:r>
            <a:r>
              <a:rPr lang="it-IT" sz="2200" dirty="0"/>
              <a:t> of </a:t>
            </a:r>
            <a:r>
              <a:rPr lang="it-IT" sz="2200" dirty="0" err="1"/>
              <a:t>freeing</a:t>
            </a:r>
            <a:r>
              <a:rPr lang="it-IT" sz="2200" dirty="0"/>
              <a:t> </a:t>
            </a:r>
            <a:r>
              <a:rPr lang="it-IT" sz="2200" dirty="0" err="1"/>
              <a:t>research</a:t>
            </a:r>
            <a:r>
              <a:rPr lang="it-IT" sz="2200" dirty="0"/>
              <a:t> </a:t>
            </a:r>
            <a:r>
              <a:rPr lang="it-IT" sz="2200" dirty="0" err="1"/>
              <a:t>assessment</a:t>
            </a:r>
            <a:r>
              <a:rPr lang="it-IT" sz="2200" dirty="0"/>
              <a:t> from the use of </a:t>
            </a:r>
            <a:r>
              <a:rPr lang="it-IT" sz="2200" dirty="0" err="1"/>
              <a:t>wrong</a:t>
            </a:r>
            <a:r>
              <a:rPr lang="it-IT" sz="2200" dirty="0"/>
              <a:t> </a:t>
            </a:r>
            <a:r>
              <a:rPr lang="it-IT" sz="2200" dirty="0" err="1"/>
              <a:t>proxies</a:t>
            </a:r>
            <a:r>
              <a:rPr lang="it-IT" sz="2200" dirty="0"/>
              <a:t> (</a:t>
            </a:r>
            <a:r>
              <a:rPr lang="it-IT" sz="2200" dirty="0" err="1"/>
              <a:t>like</a:t>
            </a:r>
            <a:r>
              <a:rPr lang="it-IT" sz="2200" dirty="0"/>
              <a:t> impact </a:t>
            </a:r>
            <a:r>
              <a:rPr lang="it-IT" sz="2200" dirty="0" err="1"/>
              <a:t>factors</a:t>
            </a:r>
            <a:r>
              <a:rPr lang="it-IT" sz="2200" dirty="0"/>
              <a:t>). </a:t>
            </a:r>
            <a:r>
              <a:rPr lang="it-IT" sz="2200" b="1" u="sng" dirty="0" err="1"/>
              <a:t>We</a:t>
            </a:r>
            <a:r>
              <a:rPr lang="it-IT" sz="2200" b="1" u="sng" dirty="0"/>
              <a:t> are </a:t>
            </a:r>
            <a:r>
              <a:rPr lang="it-IT" sz="2200" b="1" u="sng" dirty="0" err="1"/>
              <a:t>therefore</a:t>
            </a:r>
            <a:r>
              <a:rPr lang="it-IT" sz="2200" b="1" u="sng" dirty="0"/>
              <a:t> </a:t>
            </a:r>
            <a:r>
              <a:rPr lang="it-IT" sz="2200" b="1" u="sng" dirty="0" err="1"/>
              <a:t>committed</a:t>
            </a:r>
            <a:r>
              <a:rPr lang="it-IT" sz="2200" b="1" u="sng" dirty="0"/>
              <a:t> to </a:t>
            </a:r>
            <a:r>
              <a:rPr lang="it-IT" sz="2200" b="1" u="sng" dirty="0" err="1"/>
              <a:t>continuously</a:t>
            </a:r>
            <a:r>
              <a:rPr lang="it-IT" sz="2200" b="1" u="sng" dirty="0"/>
              <a:t> </a:t>
            </a:r>
            <a:r>
              <a:rPr lang="it-IT" sz="2200" b="1" u="sng" dirty="0" err="1"/>
              <a:t>refine</a:t>
            </a:r>
            <a:r>
              <a:rPr lang="it-IT" sz="2200" b="1" u="sng" dirty="0"/>
              <a:t> </a:t>
            </a:r>
            <a:r>
              <a:rPr lang="it-IT" sz="2200" b="1" u="sng" dirty="0" err="1"/>
              <a:t>our</a:t>
            </a:r>
            <a:r>
              <a:rPr lang="it-IT" sz="2200" b="1" u="sng" dirty="0"/>
              <a:t> </a:t>
            </a:r>
            <a:r>
              <a:rPr lang="it-IT" sz="2200" b="1" u="sng" dirty="0" err="1"/>
              <a:t>evaluation</a:t>
            </a:r>
            <a:r>
              <a:rPr lang="it-IT" sz="2200" b="1" u="sng" dirty="0"/>
              <a:t> </a:t>
            </a:r>
            <a:r>
              <a:rPr lang="it-IT" sz="2200" b="1" u="sng" dirty="0" err="1"/>
              <a:t>procedures</a:t>
            </a:r>
            <a:r>
              <a:rPr lang="it-IT" sz="2200" b="1" u="sng" dirty="0"/>
              <a:t> </a:t>
            </a:r>
            <a:r>
              <a:rPr lang="it-IT" sz="2200" b="1" u="sng" dirty="0" err="1"/>
              <a:t>starting</a:t>
            </a:r>
            <a:r>
              <a:rPr lang="it-IT" sz="2200" b="1" u="sng" dirty="0"/>
              <a:t> from the </a:t>
            </a:r>
            <a:r>
              <a:rPr lang="it-IT" sz="2200" b="1" u="sng" dirty="0" err="1"/>
              <a:t>principles</a:t>
            </a:r>
            <a:r>
              <a:rPr lang="it-IT" sz="2200" b="1" u="sng" dirty="0"/>
              <a:t> of the San Francisco </a:t>
            </a:r>
            <a:r>
              <a:rPr lang="it-IT" sz="2200" b="1" u="sng" dirty="0" err="1"/>
              <a:t>Declaration</a:t>
            </a:r>
            <a:r>
              <a:rPr lang="it-IT" sz="2200" b="1" u="sng" dirty="0"/>
              <a:t> on </a:t>
            </a:r>
            <a:r>
              <a:rPr lang="it-IT" sz="2200" b="1" u="sng" dirty="0" err="1"/>
              <a:t>Research</a:t>
            </a:r>
            <a:r>
              <a:rPr lang="it-IT" sz="2200" b="1" u="sng" dirty="0"/>
              <a:t> Assessment</a:t>
            </a:r>
            <a:r>
              <a:rPr lang="it-IT" sz="2200" b="1" u="sng" baseline="30000" dirty="0"/>
              <a:t>1</a:t>
            </a:r>
            <a:r>
              <a:rPr lang="it-IT" sz="2200" b="1" u="sng" dirty="0"/>
              <a:t> (DORA).</a:t>
            </a:r>
            <a:endParaRPr kumimoji="0" lang="it-IT" sz="2200" b="1" i="0" u="sng" strike="noStrike" cap="none" spc="0" normalizeH="0" baseline="0" dirty="0">
              <a:ln>
                <a:noFill/>
              </a:ln>
              <a:solidFill>
                <a:srgbClr val="FFFFFF"/>
              </a:solidFill>
              <a:effectLst/>
              <a:uFillTx/>
              <a:sym typeface="Helvetica Light"/>
            </a:endParaRPr>
          </a:p>
        </p:txBody>
      </p:sp>
      <p:sp>
        <p:nvSpPr>
          <p:cNvPr id="9" name="Rettangolo con angoli arrotondati 8">
            <a:extLst>
              <a:ext uri="{FF2B5EF4-FFF2-40B4-BE49-F238E27FC236}">
                <a16:creationId xmlns:a16="http://schemas.microsoft.com/office/drawing/2014/main" id="{A77C0FA4-A3D0-BD44-A132-8B57B644A6A4}"/>
              </a:ext>
            </a:extLst>
          </p:cNvPr>
          <p:cNvSpPr/>
          <p:nvPr/>
        </p:nvSpPr>
        <p:spPr>
          <a:xfrm>
            <a:off x="323160" y="5903468"/>
            <a:ext cx="11716440" cy="1145359"/>
          </a:xfrm>
          <a:prstGeom prst="roundRect">
            <a:avLst>
              <a:gd name="adj" fmla="val 50000"/>
            </a:avLst>
          </a:prstGeom>
          <a:noFill/>
          <a:ln w="57150">
            <a:solidFill>
              <a:srgbClr val="5587DF"/>
            </a:solidFill>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7625" tIns="47625" rIns="47625" bIns="47625" numCol="1" spcCol="38100" rtlCol="0" anchor="ctr">
            <a:noAutofit/>
          </a:bodyPr>
          <a:lstStyle/>
          <a:p>
            <a:pPr marL="0" marR="0" indent="0" algn="ctr" defTabSz="547687" rtl="0" fontAlgn="auto" latinLnBrk="0" hangingPunct="0">
              <a:lnSpc>
                <a:spcPct val="100000"/>
              </a:lnSpc>
              <a:spcBef>
                <a:spcPts val="0"/>
              </a:spcBef>
              <a:spcAft>
                <a:spcPts val="0"/>
              </a:spcAft>
              <a:buClrTx/>
              <a:buSzTx/>
              <a:buFontTx/>
              <a:buNone/>
              <a:tabLst/>
            </a:pPr>
            <a:endParaRPr kumimoji="0" lang="it-IT" sz="2200" b="0" i="0" u="none" strike="noStrike" cap="none" spc="0" normalizeH="0" baseline="0">
              <a:ln>
                <a:noFill/>
              </a:ln>
              <a:solidFill>
                <a:srgbClr val="FFFFFF"/>
              </a:solidFill>
              <a:effectLst/>
              <a:uFillTx/>
              <a:latin typeface="+mn-lt"/>
              <a:ea typeface="+mn-ea"/>
              <a:cs typeface="+mn-cs"/>
              <a:sym typeface="Helvetica Light"/>
            </a:endParaRPr>
          </a:p>
        </p:txBody>
      </p:sp>
      <p:sp>
        <p:nvSpPr>
          <p:cNvPr id="10" name="Rettangolo con angoli arrotondati 9">
            <a:extLst>
              <a:ext uri="{FF2B5EF4-FFF2-40B4-BE49-F238E27FC236}">
                <a16:creationId xmlns:a16="http://schemas.microsoft.com/office/drawing/2014/main" id="{0315C44A-51A1-C249-84E7-D1F1C9E11627}"/>
              </a:ext>
            </a:extLst>
          </p:cNvPr>
          <p:cNvSpPr/>
          <p:nvPr/>
        </p:nvSpPr>
        <p:spPr>
          <a:xfrm>
            <a:off x="6881184" y="1407668"/>
            <a:ext cx="8591549" cy="7162877"/>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1" vertOverflow="overflow" horzOverflow="overflow" vert="horz" wrap="square" lIns="47625" tIns="47625" rIns="47625" bIns="47625" numCol="1" spcCol="38100" rtlCol="0" anchor="ctr">
            <a:noAutofit/>
          </a:bodyPr>
          <a:lstStyle/>
          <a:p>
            <a:r>
              <a:rPr lang="it-IT" sz="2800" dirty="0" err="1"/>
              <a:t>We</a:t>
            </a:r>
            <a:r>
              <a:rPr lang="it-IT" sz="2800" dirty="0"/>
              <a:t> are </a:t>
            </a:r>
            <a:r>
              <a:rPr lang="it-IT" sz="2800" dirty="0" err="1"/>
              <a:t>convinced</a:t>
            </a:r>
            <a:r>
              <a:rPr lang="it-IT" sz="2800" dirty="0"/>
              <a:t> </a:t>
            </a:r>
            <a:r>
              <a:rPr lang="it-IT" sz="2800" dirty="0" err="1"/>
              <a:t>that</a:t>
            </a:r>
            <a:r>
              <a:rPr lang="it-IT" sz="2800" dirty="0"/>
              <a:t> the </a:t>
            </a:r>
            <a:r>
              <a:rPr lang="it-IT" sz="2800" dirty="0" err="1"/>
              <a:t>research</a:t>
            </a:r>
            <a:r>
              <a:rPr lang="it-IT" sz="2800" dirty="0"/>
              <a:t> </a:t>
            </a:r>
            <a:r>
              <a:rPr lang="it-IT" sz="2800" dirty="0" err="1"/>
              <a:t>landscape</a:t>
            </a:r>
            <a:r>
              <a:rPr lang="it-IT" sz="2800" dirty="0"/>
              <a:t> </a:t>
            </a:r>
            <a:r>
              <a:rPr lang="it-IT" sz="2800" dirty="0" err="1"/>
              <a:t>is</a:t>
            </a:r>
            <a:r>
              <a:rPr lang="it-IT" sz="2800" dirty="0"/>
              <a:t> mature </a:t>
            </a:r>
            <a:r>
              <a:rPr lang="it-IT" sz="2800" dirty="0" err="1"/>
              <a:t>enough</a:t>
            </a:r>
            <a:r>
              <a:rPr lang="it-IT" sz="2800" dirty="0"/>
              <a:t> to </a:t>
            </a:r>
            <a:r>
              <a:rPr lang="it-IT" sz="2800" dirty="0" err="1"/>
              <a:t>allow</a:t>
            </a:r>
            <a:r>
              <a:rPr lang="it-IT" sz="2800" dirty="0"/>
              <a:t> for a </a:t>
            </a:r>
            <a:r>
              <a:rPr lang="it-IT" sz="2800" dirty="0" err="1"/>
              <a:t>widespread</a:t>
            </a:r>
            <a:r>
              <a:rPr lang="it-IT" sz="2800" dirty="0"/>
              <a:t> </a:t>
            </a:r>
            <a:r>
              <a:rPr lang="it-IT" sz="2800" dirty="0" err="1"/>
              <a:t>application</a:t>
            </a:r>
            <a:r>
              <a:rPr lang="it-IT" sz="2800" dirty="0"/>
              <a:t> of the best Open Science </a:t>
            </a:r>
            <a:r>
              <a:rPr lang="it-IT" sz="2800" dirty="0" err="1"/>
              <a:t>principles</a:t>
            </a:r>
            <a:r>
              <a:rPr lang="it-IT" sz="2800" dirty="0"/>
              <a:t> and </a:t>
            </a:r>
            <a:r>
              <a:rPr lang="it-IT" sz="2800" dirty="0" err="1"/>
              <a:t>practices</a:t>
            </a:r>
            <a:r>
              <a:rPr lang="it-IT" sz="2800" dirty="0"/>
              <a:t>. </a:t>
            </a:r>
            <a:r>
              <a:rPr lang="it-IT" sz="2800" dirty="0" err="1"/>
              <a:t>We</a:t>
            </a:r>
            <a:r>
              <a:rPr lang="it-IT" sz="2800" dirty="0"/>
              <a:t> </a:t>
            </a:r>
            <a:r>
              <a:rPr lang="it-IT" sz="2800" dirty="0" err="1"/>
              <a:t>want</a:t>
            </a:r>
            <a:r>
              <a:rPr lang="it-IT" sz="2800" dirty="0"/>
              <a:t> to </a:t>
            </a:r>
            <a:r>
              <a:rPr lang="it-IT" sz="2800" dirty="0" err="1"/>
              <a:t>participate</a:t>
            </a:r>
            <a:r>
              <a:rPr lang="it-IT" sz="2800" dirty="0"/>
              <a:t> in </a:t>
            </a:r>
            <a:r>
              <a:rPr lang="it-IT" sz="2800" dirty="0" err="1"/>
              <a:t>shaping</a:t>
            </a:r>
            <a:r>
              <a:rPr lang="it-IT" sz="2800" dirty="0"/>
              <a:t> the future of the </a:t>
            </a:r>
            <a:r>
              <a:rPr lang="it-IT" sz="2800" dirty="0" err="1"/>
              <a:t>European</a:t>
            </a:r>
            <a:r>
              <a:rPr lang="it-IT" sz="2800" dirty="0"/>
              <a:t> Open Science </a:t>
            </a:r>
            <a:r>
              <a:rPr lang="it-IT" sz="2800" dirty="0" err="1"/>
              <a:t>landscape</a:t>
            </a:r>
            <a:r>
              <a:rPr lang="it-IT" sz="2800" dirty="0"/>
              <a:t> by </a:t>
            </a:r>
            <a:r>
              <a:rPr lang="it-IT" sz="2800" dirty="0" err="1"/>
              <a:t>developing</a:t>
            </a:r>
            <a:r>
              <a:rPr lang="it-IT" sz="2800" dirty="0"/>
              <a:t> an </a:t>
            </a:r>
            <a:r>
              <a:rPr lang="it-IT" sz="2800" dirty="0" err="1"/>
              <a:t>overarching</a:t>
            </a:r>
            <a:r>
              <a:rPr lang="it-IT" sz="2800" dirty="0"/>
              <a:t> Open Science policy </a:t>
            </a:r>
            <a:r>
              <a:rPr lang="it-IT" sz="2800" dirty="0" err="1"/>
              <a:t>that</a:t>
            </a:r>
            <a:r>
              <a:rPr lang="it-IT" sz="2800" dirty="0"/>
              <a:t> </a:t>
            </a:r>
            <a:r>
              <a:rPr lang="it-IT" sz="2800" dirty="0" err="1"/>
              <a:t>encompasses</a:t>
            </a:r>
            <a:r>
              <a:rPr lang="it-IT" sz="2800" dirty="0"/>
              <a:t> </a:t>
            </a:r>
            <a:r>
              <a:rPr lang="it-IT" sz="2800" dirty="0" err="1"/>
              <a:t>national</a:t>
            </a:r>
            <a:r>
              <a:rPr lang="it-IT" sz="2800" dirty="0"/>
              <a:t>/</a:t>
            </a:r>
            <a:r>
              <a:rPr lang="it-IT" sz="2800" dirty="0" err="1"/>
              <a:t>regional</a:t>
            </a:r>
            <a:r>
              <a:rPr lang="it-IT" sz="2800" dirty="0"/>
              <a:t> </a:t>
            </a:r>
            <a:r>
              <a:rPr lang="it-IT" sz="2800" dirty="0" err="1"/>
              <a:t>practices</a:t>
            </a:r>
            <a:r>
              <a:rPr lang="it-IT" sz="2800" dirty="0"/>
              <a:t>. </a:t>
            </a:r>
            <a:r>
              <a:rPr lang="it-IT" sz="2800" b="1" u="sng" dirty="0" err="1"/>
              <a:t>Concretely</a:t>
            </a:r>
            <a:r>
              <a:rPr lang="it-IT" sz="2800" b="1" u="sng" dirty="0"/>
              <a:t>, </a:t>
            </a:r>
            <a:r>
              <a:rPr lang="it-IT" sz="2800" b="1" u="sng" dirty="0" err="1"/>
              <a:t>we</a:t>
            </a:r>
            <a:r>
              <a:rPr lang="it-IT" sz="2800" b="1" u="sng" dirty="0"/>
              <a:t> </a:t>
            </a:r>
            <a:r>
              <a:rPr lang="it-IT" sz="2800" b="1" u="sng" dirty="0" err="1"/>
              <a:t>want</a:t>
            </a:r>
            <a:r>
              <a:rPr lang="it-IT" sz="2800" b="1" u="sng" dirty="0"/>
              <a:t> by 2023/2024, 100% of the </a:t>
            </a:r>
            <a:r>
              <a:rPr lang="it-IT" sz="2800" b="1" u="sng" dirty="0" err="1"/>
              <a:t>publications</a:t>
            </a:r>
            <a:r>
              <a:rPr lang="it-IT" sz="2800" b="1" u="sng" dirty="0"/>
              <a:t> </a:t>
            </a:r>
            <a:r>
              <a:rPr lang="it-IT" sz="2800" b="1" u="sng" dirty="0" err="1"/>
              <a:t>produced</a:t>
            </a:r>
            <a:r>
              <a:rPr lang="it-IT" sz="2800" b="1" u="sng" dirty="0"/>
              <a:t> by CHIST-ERA </a:t>
            </a:r>
            <a:r>
              <a:rPr lang="it-IT" sz="2800" b="1" u="sng" dirty="0" err="1"/>
              <a:t>projects</a:t>
            </a:r>
            <a:r>
              <a:rPr lang="it-IT" sz="2800" b="1" u="sng" dirty="0"/>
              <a:t> to be in Open Access and 100% of the </a:t>
            </a:r>
            <a:r>
              <a:rPr lang="it-IT" sz="2800" b="1" u="sng" dirty="0" err="1"/>
              <a:t>underlying</a:t>
            </a:r>
            <a:r>
              <a:rPr lang="it-IT" sz="2800" b="1" u="sng" dirty="0"/>
              <a:t> </a:t>
            </a:r>
            <a:r>
              <a:rPr lang="it-IT" sz="2800" b="1" u="sng" dirty="0" err="1"/>
              <a:t>research</a:t>
            </a:r>
            <a:r>
              <a:rPr lang="it-IT" sz="2800" b="1" u="sng" dirty="0"/>
              <a:t> data to be open</a:t>
            </a:r>
            <a:r>
              <a:rPr lang="it-IT" sz="2800" b="1" u="sng" baseline="30000" dirty="0"/>
              <a:t>2</a:t>
            </a:r>
            <a:r>
              <a:rPr lang="it-IT" sz="2800" b="1" u="sng" dirty="0"/>
              <a:t> </a:t>
            </a:r>
            <a:r>
              <a:rPr lang="it-IT" sz="2800" b="1" u="sng" dirty="0" err="1"/>
              <a:t>following</a:t>
            </a:r>
            <a:r>
              <a:rPr lang="it-IT" sz="2800" b="1" u="sng" dirty="0"/>
              <a:t> the FAIR data </a:t>
            </a:r>
            <a:r>
              <a:rPr lang="it-IT" sz="2800" b="1" u="sng" dirty="0" err="1"/>
              <a:t>principles</a:t>
            </a:r>
            <a:r>
              <a:rPr lang="it-IT" sz="2800" b="1" u="sng" dirty="0"/>
              <a:t>. </a:t>
            </a:r>
            <a:r>
              <a:rPr lang="it-IT" sz="2800" dirty="0"/>
              <a:t>The </a:t>
            </a:r>
            <a:r>
              <a:rPr lang="it-IT" sz="2800" b="1" u="sng" dirty="0" err="1"/>
              <a:t>modalities</a:t>
            </a:r>
            <a:r>
              <a:rPr lang="it-IT" sz="2800" dirty="0"/>
              <a:t> </a:t>
            </a:r>
            <a:r>
              <a:rPr lang="it-IT" sz="2800" dirty="0" err="1"/>
              <a:t>will</a:t>
            </a:r>
            <a:r>
              <a:rPr lang="it-IT" sz="2800" dirty="0"/>
              <a:t> be made precise in the Open Science policy to be </a:t>
            </a:r>
            <a:r>
              <a:rPr lang="it-IT" sz="2800" b="1" u="sng" dirty="0" err="1"/>
              <a:t>released</a:t>
            </a:r>
            <a:r>
              <a:rPr lang="it-IT" sz="2800" b="1" u="sng" dirty="0"/>
              <a:t> in the last </a:t>
            </a:r>
            <a:r>
              <a:rPr lang="it-IT" sz="2800" b="1" u="sng" dirty="0" err="1"/>
              <a:t>quarter</a:t>
            </a:r>
            <a:r>
              <a:rPr lang="it-IT" sz="2800" b="1" u="sng" dirty="0"/>
              <a:t> of 2020.</a:t>
            </a:r>
            <a:endParaRPr kumimoji="0" lang="it-IT" sz="2000" b="1" i="0" u="sng" strike="noStrike" cap="none" spc="0" normalizeH="0" baseline="0" dirty="0">
              <a:ln>
                <a:noFill/>
              </a:ln>
              <a:solidFill>
                <a:srgbClr val="FFFFFF"/>
              </a:solidFill>
              <a:effectLst/>
              <a:uFillTx/>
              <a:sym typeface="Helvetica Light"/>
            </a:endParaRPr>
          </a:p>
        </p:txBody>
      </p:sp>
    </p:spTree>
    <p:extLst>
      <p:ext uri="{BB962C8B-B14F-4D97-AF65-F5344CB8AC3E}">
        <p14:creationId xmlns:p14="http://schemas.microsoft.com/office/powerpoint/2010/main" val="216111343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P spid="8" grpId="0" animBg="1"/>
      <p:bldP spid="9" grpId="0" animBg="1"/>
      <p:bldP spid="10"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magine 12">
            <a:extLst>
              <a:ext uri="{FF2B5EF4-FFF2-40B4-BE49-F238E27FC236}">
                <a16:creationId xmlns:a16="http://schemas.microsoft.com/office/drawing/2014/main" id="{4C8B8E34-D932-4443-9A0B-C10F2BF1507B}"/>
              </a:ext>
            </a:extLst>
          </p:cNvPr>
          <p:cNvPicPr>
            <a:picLocks noChangeAspect="1"/>
          </p:cNvPicPr>
          <p:nvPr/>
        </p:nvPicPr>
        <p:blipFill rotWithShape="1">
          <a:blip r:embed="rId2">
            <a:extLst>
              <a:ext uri="{28A0092B-C50C-407E-A947-70E740481C1C}">
                <a14:useLocalDpi xmlns:a14="http://schemas.microsoft.com/office/drawing/2010/main" val="0"/>
              </a:ext>
            </a:extLst>
          </a:blip>
          <a:srcRect l="24017" t="23002" r="12328" b="27545"/>
          <a:stretch/>
        </p:blipFill>
        <p:spPr>
          <a:xfrm>
            <a:off x="-24342" y="439396"/>
            <a:ext cx="16455938" cy="9131974"/>
          </a:xfrm>
          <a:prstGeom prst="rect">
            <a:avLst/>
          </a:prstGeom>
        </p:spPr>
      </p:pic>
      <p:grpSp>
        <p:nvGrpSpPr>
          <p:cNvPr id="48" name="Gruppo 47">
            <a:extLst>
              <a:ext uri="{FF2B5EF4-FFF2-40B4-BE49-F238E27FC236}">
                <a16:creationId xmlns:a16="http://schemas.microsoft.com/office/drawing/2014/main" id="{D8844293-CD66-9F4B-AC6D-26A11DDAE9E4}"/>
              </a:ext>
            </a:extLst>
          </p:cNvPr>
          <p:cNvGrpSpPr>
            <a:grpSpLocks noChangeAspect="1"/>
          </p:cNvGrpSpPr>
          <p:nvPr/>
        </p:nvGrpSpPr>
        <p:grpSpPr>
          <a:xfrm>
            <a:off x="6747021" y="3217947"/>
            <a:ext cx="682886" cy="590325"/>
            <a:chOff x="11536221" y="2368250"/>
            <a:chExt cx="3725719" cy="3220719"/>
          </a:xfrm>
        </p:grpSpPr>
        <p:grpSp>
          <p:nvGrpSpPr>
            <p:cNvPr id="49" name="Gruppo 48">
              <a:extLst>
                <a:ext uri="{FF2B5EF4-FFF2-40B4-BE49-F238E27FC236}">
                  <a16:creationId xmlns:a16="http://schemas.microsoft.com/office/drawing/2014/main" id="{1DBA842A-2B4C-0641-9731-D100E6971DE8}"/>
                </a:ext>
              </a:extLst>
            </p:cNvPr>
            <p:cNvGrpSpPr/>
            <p:nvPr/>
          </p:nvGrpSpPr>
          <p:grpSpPr>
            <a:xfrm>
              <a:off x="12572528" y="2368250"/>
              <a:ext cx="2689412" cy="2232212"/>
              <a:chOff x="12446502" y="2594614"/>
              <a:chExt cx="2689412" cy="2232212"/>
            </a:xfrm>
          </p:grpSpPr>
          <p:pic>
            <p:nvPicPr>
              <p:cNvPr id="57" name="Elemento grafico 56" descr="Banca">
                <a:extLst>
                  <a:ext uri="{FF2B5EF4-FFF2-40B4-BE49-F238E27FC236}">
                    <a16:creationId xmlns:a16="http://schemas.microsoft.com/office/drawing/2014/main" id="{175858D7-85C0-7043-A10E-769FD160EE4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58" name="Elemento grafico 57" descr="Aprire">
                <a:extLst>
                  <a:ext uri="{FF2B5EF4-FFF2-40B4-BE49-F238E27FC236}">
                    <a16:creationId xmlns:a16="http://schemas.microsoft.com/office/drawing/2014/main" id="{FD89A211-98D9-CF40-8095-CFB3E27FDAE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50" name="Elemento grafico 49" descr="Libri">
              <a:extLst>
                <a:ext uri="{FF2B5EF4-FFF2-40B4-BE49-F238E27FC236}">
                  <a16:creationId xmlns:a16="http://schemas.microsoft.com/office/drawing/2014/main" id="{3DC5CCFF-113C-0B41-B6DD-3809144A277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51" name="Elemento grafico 50" descr="Matita">
              <a:extLst>
                <a:ext uri="{FF2B5EF4-FFF2-40B4-BE49-F238E27FC236}">
                  <a16:creationId xmlns:a16="http://schemas.microsoft.com/office/drawing/2014/main" id="{5C5FACB0-B588-7849-BC1D-66426AB3737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54" name="Elemento grafico 53" descr="Utente">
              <a:extLst>
                <a:ext uri="{FF2B5EF4-FFF2-40B4-BE49-F238E27FC236}">
                  <a16:creationId xmlns:a16="http://schemas.microsoft.com/office/drawing/2014/main" id="{243B4E69-3AC1-2944-90C5-FCB12BB6F6BF}"/>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59" name="Gruppo 58">
            <a:extLst>
              <a:ext uri="{FF2B5EF4-FFF2-40B4-BE49-F238E27FC236}">
                <a16:creationId xmlns:a16="http://schemas.microsoft.com/office/drawing/2014/main" id="{B133E3AD-A075-D145-9A9B-E84DCA43DAF2}"/>
              </a:ext>
            </a:extLst>
          </p:cNvPr>
          <p:cNvGrpSpPr>
            <a:grpSpLocks noChangeAspect="1"/>
          </p:cNvGrpSpPr>
          <p:nvPr/>
        </p:nvGrpSpPr>
        <p:grpSpPr>
          <a:xfrm>
            <a:off x="6262463" y="967991"/>
            <a:ext cx="682886" cy="590325"/>
            <a:chOff x="11536221" y="2368250"/>
            <a:chExt cx="3725719" cy="3220719"/>
          </a:xfrm>
        </p:grpSpPr>
        <p:grpSp>
          <p:nvGrpSpPr>
            <p:cNvPr id="60" name="Gruppo 59">
              <a:extLst>
                <a:ext uri="{FF2B5EF4-FFF2-40B4-BE49-F238E27FC236}">
                  <a16:creationId xmlns:a16="http://schemas.microsoft.com/office/drawing/2014/main" id="{85189198-34DC-504C-8712-C43FB6290119}"/>
                </a:ext>
              </a:extLst>
            </p:cNvPr>
            <p:cNvGrpSpPr/>
            <p:nvPr/>
          </p:nvGrpSpPr>
          <p:grpSpPr>
            <a:xfrm>
              <a:off x="12572528" y="2368250"/>
              <a:ext cx="2689412" cy="2232212"/>
              <a:chOff x="12446502" y="2594614"/>
              <a:chExt cx="2689412" cy="2232212"/>
            </a:xfrm>
          </p:grpSpPr>
          <p:pic>
            <p:nvPicPr>
              <p:cNvPr id="64" name="Elemento grafico 63" descr="Banca">
                <a:extLst>
                  <a:ext uri="{FF2B5EF4-FFF2-40B4-BE49-F238E27FC236}">
                    <a16:creationId xmlns:a16="http://schemas.microsoft.com/office/drawing/2014/main" id="{6BAC34A8-1E05-7C45-90BE-FA0AF68E71F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65" name="Elemento grafico 64" descr="Aprire">
                <a:extLst>
                  <a:ext uri="{FF2B5EF4-FFF2-40B4-BE49-F238E27FC236}">
                    <a16:creationId xmlns:a16="http://schemas.microsoft.com/office/drawing/2014/main" id="{62E518B8-095B-C34E-B139-23972F2BC9E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61" name="Elemento grafico 60" descr="Libri">
              <a:extLst>
                <a:ext uri="{FF2B5EF4-FFF2-40B4-BE49-F238E27FC236}">
                  <a16:creationId xmlns:a16="http://schemas.microsoft.com/office/drawing/2014/main" id="{1329F468-E43F-C444-97DC-079CC070489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62" name="Elemento grafico 61" descr="Matita">
              <a:extLst>
                <a:ext uri="{FF2B5EF4-FFF2-40B4-BE49-F238E27FC236}">
                  <a16:creationId xmlns:a16="http://schemas.microsoft.com/office/drawing/2014/main" id="{F587A5B3-BD3B-9542-B42A-4ADEFB9B9B8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63" name="Elemento grafico 62" descr="Utente">
              <a:extLst>
                <a:ext uri="{FF2B5EF4-FFF2-40B4-BE49-F238E27FC236}">
                  <a16:creationId xmlns:a16="http://schemas.microsoft.com/office/drawing/2014/main" id="{F04D67C7-4C92-E748-9C50-FA02003DE5F5}"/>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25" name="Gruppo 24">
            <a:extLst>
              <a:ext uri="{FF2B5EF4-FFF2-40B4-BE49-F238E27FC236}">
                <a16:creationId xmlns:a16="http://schemas.microsoft.com/office/drawing/2014/main" id="{0BE56702-39CB-A146-813E-B58A6DED1B71}"/>
              </a:ext>
            </a:extLst>
          </p:cNvPr>
          <p:cNvGrpSpPr>
            <a:grpSpLocks noChangeAspect="1"/>
          </p:cNvGrpSpPr>
          <p:nvPr/>
        </p:nvGrpSpPr>
        <p:grpSpPr>
          <a:xfrm>
            <a:off x="7209061" y="8114279"/>
            <a:ext cx="682886" cy="590325"/>
            <a:chOff x="11536221" y="2368250"/>
            <a:chExt cx="3725719" cy="3220719"/>
          </a:xfrm>
        </p:grpSpPr>
        <p:grpSp>
          <p:nvGrpSpPr>
            <p:cNvPr id="26" name="Gruppo 25">
              <a:extLst>
                <a:ext uri="{FF2B5EF4-FFF2-40B4-BE49-F238E27FC236}">
                  <a16:creationId xmlns:a16="http://schemas.microsoft.com/office/drawing/2014/main" id="{A19061F9-46C2-4043-A752-E7E257DB1615}"/>
                </a:ext>
              </a:extLst>
            </p:cNvPr>
            <p:cNvGrpSpPr/>
            <p:nvPr/>
          </p:nvGrpSpPr>
          <p:grpSpPr>
            <a:xfrm>
              <a:off x="12572528" y="2368250"/>
              <a:ext cx="2689412" cy="2232212"/>
              <a:chOff x="12446502" y="2594614"/>
              <a:chExt cx="2689412" cy="2232212"/>
            </a:xfrm>
          </p:grpSpPr>
          <p:pic>
            <p:nvPicPr>
              <p:cNvPr id="30" name="Elemento grafico 29" descr="Banca">
                <a:extLst>
                  <a:ext uri="{FF2B5EF4-FFF2-40B4-BE49-F238E27FC236}">
                    <a16:creationId xmlns:a16="http://schemas.microsoft.com/office/drawing/2014/main" id="{B86A5F5D-BE8A-8E46-A517-27468D60DD3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31" name="Elemento grafico 30" descr="Aprire">
                <a:extLst>
                  <a:ext uri="{FF2B5EF4-FFF2-40B4-BE49-F238E27FC236}">
                    <a16:creationId xmlns:a16="http://schemas.microsoft.com/office/drawing/2014/main" id="{D63328E5-CF13-C44E-AE54-D690FE2DC9B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27" name="Elemento grafico 26" descr="Libri">
              <a:extLst>
                <a:ext uri="{FF2B5EF4-FFF2-40B4-BE49-F238E27FC236}">
                  <a16:creationId xmlns:a16="http://schemas.microsoft.com/office/drawing/2014/main" id="{1A9BF276-A22A-D84D-9ACA-A3C9C6B9B9B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28" name="Elemento grafico 27" descr="Matita">
              <a:extLst>
                <a:ext uri="{FF2B5EF4-FFF2-40B4-BE49-F238E27FC236}">
                  <a16:creationId xmlns:a16="http://schemas.microsoft.com/office/drawing/2014/main" id="{89534D33-2D66-C64C-BC0E-5172471CCB3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29" name="Elemento grafico 28" descr="Utente">
              <a:extLst>
                <a:ext uri="{FF2B5EF4-FFF2-40B4-BE49-F238E27FC236}">
                  <a16:creationId xmlns:a16="http://schemas.microsoft.com/office/drawing/2014/main" id="{9903D88E-BA1D-514B-BE5B-921312B45BE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32" name="Gruppo 31">
            <a:extLst>
              <a:ext uri="{FF2B5EF4-FFF2-40B4-BE49-F238E27FC236}">
                <a16:creationId xmlns:a16="http://schemas.microsoft.com/office/drawing/2014/main" id="{98FE856B-12E0-464C-8D54-D1634D3FF735}"/>
              </a:ext>
            </a:extLst>
          </p:cNvPr>
          <p:cNvGrpSpPr>
            <a:grpSpLocks noChangeAspect="1"/>
          </p:cNvGrpSpPr>
          <p:nvPr/>
        </p:nvGrpSpPr>
        <p:grpSpPr>
          <a:xfrm>
            <a:off x="5356950" y="3102405"/>
            <a:ext cx="682886" cy="590325"/>
            <a:chOff x="11536221" y="2368250"/>
            <a:chExt cx="3725719" cy="3220719"/>
          </a:xfrm>
        </p:grpSpPr>
        <p:grpSp>
          <p:nvGrpSpPr>
            <p:cNvPr id="33" name="Gruppo 32">
              <a:extLst>
                <a:ext uri="{FF2B5EF4-FFF2-40B4-BE49-F238E27FC236}">
                  <a16:creationId xmlns:a16="http://schemas.microsoft.com/office/drawing/2014/main" id="{CCBC2F32-53F8-9941-AA2F-0575A7B8118D}"/>
                </a:ext>
              </a:extLst>
            </p:cNvPr>
            <p:cNvGrpSpPr/>
            <p:nvPr/>
          </p:nvGrpSpPr>
          <p:grpSpPr>
            <a:xfrm>
              <a:off x="12572528" y="2368250"/>
              <a:ext cx="2689412" cy="2232212"/>
              <a:chOff x="12446502" y="2594614"/>
              <a:chExt cx="2689412" cy="2232212"/>
            </a:xfrm>
          </p:grpSpPr>
          <p:pic>
            <p:nvPicPr>
              <p:cNvPr id="37" name="Elemento grafico 36" descr="Banca">
                <a:extLst>
                  <a:ext uri="{FF2B5EF4-FFF2-40B4-BE49-F238E27FC236}">
                    <a16:creationId xmlns:a16="http://schemas.microsoft.com/office/drawing/2014/main" id="{BC547462-78F1-C640-9E28-6D026BEF02C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38" name="Elemento grafico 37" descr="Aprire">
                <a:extLst>
                  <a:ext uri="{FF2B5EF4-FFF2-40B4-BE49-F238E27FC236}">
                    <a16:creationId xmlns:a16="http://schemas.microsoft.com/office/drawing/2014/main" id="{56C4C1D0-1659-854F-9621-ADFCC11D6DA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34" name="Elemento grafico 33" descr="Libri">
              <a:extLst>
                <a:ext uri="{FF2B5EF4-FFF2-40B4-BE49-F238E27FC236}">
                  <a16:creationId xmlns:a16="http://schemas.microsoft.com/office/drawing/2014/main" id="{1C2764CD-9275-3441-9635-1E91C7BA3C3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35" name="Elemento grafico 34" descr="Matita">
              <a:extLst>
                <a:ext uri="{FF2B5EF4-FFF2-40B4-BE49-F238E27FC236}">
                  <a16:creationId xmlns:a16="http://schemas.microsoft.com/office/drawing/2014/main" id="{B4310971-4D66-9748-A817-0450B2FA438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36" name="Elemento grafico 35" descr="Utente">
              <a:extLst>
                <a:ext uri="{FF2B5EF4-FFF2-40B4-BE49-F238E27FC236}">
                  <a16:creationId xmlns:a16="http://schemas.microsoft.com/office/drawing/2014/main" id="{7A5BF9FD-99A5-634B-B65A-60B7665ADC9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39" name="Gruppo 38">
            <a:extLst>
              <a:ext uri="{FF2B5EF4-FFF2-40B4-BE49-F238E27FC236}">
                <a16:creationId xmlns:a16="http://schemas.microsoft.com/office/drawing/2014/main" id="{8BC1C8FA-E6CE-6B4A-9FD0-9136AEB5F802}"/>
              </a:ext>
            </a:extLst>
          </p:cNvPr>
          <p:cNvGrpSpPr>
            <a:grpSpLocks noChangeAspect="1"/>
          </p:cNvGrpSpPr>
          <p:nvPr/>
        </p:nvGrpSpPr>
        <p:grpSpPr>
          <a:xfrm>
            <a:off x="5526505" y="1860779"/>
            <a:ext cx="682886" cy="590325"/>
            <a:chOff x="11536221" y="2368250"/>
            <a:chExt cx="3725719" cy="3220719"/>
          </a:xfrm>
        </p:grpSpPr>
        <p:grpSp>
          <p:nvGrpSpPr>
            <p:cNvPr id="40" name="Gruppo 39">
              <a:extLst>
                <a:ext uri="{FF2B5EF4-FFF2-40B4-BE49-F238E27FC236}">
                  <a16:creationId xmlns:a16="http://schemas.microsoft.com/office/drawing/2014/main" id="{E5F8AE18-7816-314C-B4E5-56C90ECA036F}"/>
                </a:ext>
              </a:extLst>
            </p:cNvPr>
            <p:cNvGrpSpPr/>
            <p:nvPr/>
          </p:nvGrpSpPr>
          <p:grpSpPr>
            <a:xfrm>
              <a:off x="12572528" y="2368250"/>
              <a:ext cx="2689412" cy="2232212"/>
              <a:chOff x="12446502" y="2594614"/>
              <a:chExt cx="2689412" cy="2232212"/>
            </a:xfrm>
          </p:grpSpPr>
          <p:pic>
            <p:nvPicPr>
              <p:cNvPr id="45" name="Elemento grafico 44" descr="Banca">
                <a:extLst>
                  <a:ext uri="{FF2B5EF4-FFF2-40B4-BE49-F238E27FC236}">
                    <a16:creationId xmlns:a16="http://schemas.microsoft.com/office/drawing/2014/main" id="{9D6F3C7E-DB68-484C-A532-0634EA20533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46" name="Elemento grafico 45" descr="Aprire">
                <a:extLst>
                  <a:ext uri="{FF2B5EF4-FFF2-40B4-BE49-F238E27FC236}">
                    <a16:creationId xmlns:a16="http://schemas.microsoft.com/office/drawing/2014/main" id="{47CF1CCD-15CC-0543-AB80-40B4C16DA94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41" name="Elemento grafico 40" descr="Libri">
              <a:extLst>
                <a:ext uri="{FF2B5EF4-FFF2-40B4-BE49-F238E27FC236}">
                  <a16:creationId xmlns:a16="http://schemas.microsoft.com/office/drawing/2014/main" id="{3A715A34-7AC0-E747-B778-FA2CA890EF1E}"/>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43" name="Elemento grafico 42" descr="Matita">
              <a:extLst>
                <a:ext uri="{FF2B5EF4-FFF2-40B4-BE49-F238E27FC236}">
                  <a16:creationId xmlns:a16="http://schemas.microsoft.com/office/drawing/2014/main" id="{AC22E750-F664-5440-B4EB-EB50239A636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44" name="Elemento grafico 43" descr="Utente">
              <a:extLst>
                <a:ext uri="{FF2B5EF4-FFF2-40B4-BE49-F238E27FC236}">
                  <a16:creationId xmlns:a16="http://schemas.microsoft.com/office/drawing/2014/main" id="{22E5C91C-64B6-3C4D-9C08-2F970063A319}"/>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75" name="Gruppo 74">
            <a:extLst>
              <a:ext uri="{FF2B5EF4-FFF2-40B4-BE49-F238E27FC236}">
                <a16:creationId xmlns:a16="http://schemas.microsoft.com/office/drawing/2014/main" id="{5DEED5C8-56E9-9641-89F7-CFE21B101439}"/>
              </a:ext>
            </a:extLst>
          </p:cNvPr>
          <p:cNvGrpSpPr>
            <a:grpSpLocks noChangeAspect="1"/>
          </p:cNvGrpSpPr>
          <p:nvPr/>
        </p:nvGrpSpPr>
        <p:grpSpPr>
          <a:xfrm>
            <a:off x="7429513" y="3031859"/>
            <a:ext cx="682886" cy="590325"/>
            <a:chOff x="11536221" y="2368250"/>
            <a:chExt cx="3725719" cy="3220719"/>
          </a:xfrm>
        </p:grpSpPr>
        <p:grpSp>
          <p:nvGrpSpPr>
            <p:cNvPr id="76" name="Gruppo 75">
              <a:extLst>
                <a:ext uri="{FF2B5EF4-FFF2-40B4-BE49-F238E27FC236}">
                  <a16:creationId xmlns:a16="http://schemas.microsoft.com/office/drawing/2014/main" id="{FE9DCD2A-ACD6-0B4D-A2BB-FE85C3982E41}"/>
                </a:ext>
              </a:extLst>
            </p:cNvPr>
            <p:cNvGrpSpPr/>
            <p:nvPr/>
          </p:nvGrpSpPr>
          <p:grpSpPr>
            <a:xfrm>
              <a:off x="12572528" y="2368250"/>
              <a:ext cx="2689412" cy="2232212"/>
              <a:chOff x="12446502" y="2594614"/>
              <a:chExt cx="2689412" cy="2232212"/>
            </a:xfrm>
          </p:grpSpPr>
          <p:pic>
            <p:nvPicPr>
              <p:cNvPr id="80" name="Elemento grafico 79" descr="Banca">
                <a:extLst>
                  <a:ext uri="{FF2B5EF4-FFF2-40B4-BE49-F238E27FC236}">
                    <a16:creationId xmlns:a16="http://schemas.microsoft.com/office/drawing/2014/main" id="{E0CBDECA-3A91-C04C-9A66-7373F1A0EF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81" name="Elemento grafico 80" descr="Aprire">
                <a:extLst>
                  <a:ext uri="{FF2B5EF4-FFF2-40B4-BE49-F238E27FC236}">
                    <a16:creationId xmlns:a16="http://schemas.microsoft.com/office/drawing/2014/main" id="{F59A1AB3-202C-E84C-A2A1-0B7E2FE8DBE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77" name="Elemento grafico 76" descr="Libri">
              <a:extLst>
                <a:ext uri="{FF2B5EF4-FFF2-40B4-BE49-F238E27FC236}">
                  <a16:creationId xmlns:a16="http://schemas.microsoft.com/office/drawing/2014/main" id="{2E1629A0-D6C0-9B48-8ECF-464EA84DC52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78" name="Elemento grafico 77" descr="Matita">
              <a:extLst>
                <a:ext uri="{FF2B5EF4-FFF2-40B4-BE49-F238E27FC236}">
                  <a16:creationId xmlns:a16="http://schemas.microsoft.com/office/drawing/2014/main" id="{58B152E9-FE5E-F048-9455-E4AF20635F1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79" name="Elemento grafico 78" descr="Utente">
              <a:extLst>
                <a:ext uri="{FF2B5EF4-FFF2-40B4-BE49-F238E27FC236}">
                  <a16:creationId xmlns:a16="http://schemas.microsoft.com/office/drawing/2014/main" id="{52850F32-2593-7B41-A014-57C4306EC5A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82" name="Gruppo 81">
            <a:extLst>
              <a:ext uri="{FF2B5EF4-FFF2-40B4-BE49-F238E27FC236}">
                <a16:creationId xmlns:a16="http://schemas.microsoft.com/office/drawing/2014/main" id="{90CB272E-36DB-004B-A731-D90B850BBA0E}"/>
              </a:ext>
            </a:extLst>
          </p:cNvPr>
          <p:cNvGrpSpPr>
            <a:grpSpLocks noChangeAspect="1"/>
          </p:cNvGrpSpPr>
          <p:nvPr/>
        </p:nvGrpSpPr>
        <p:grpSpPr>
          <a:xfrm>
            <a:off x="9114234" y="813810"/>
            <a:ext cx="682886" cy="590325"/>
            <a:chOff x="11536221" y="2368250"/>
            <a:chExt cx="3725719" cy="3220719"/>
          </a:xfrm>
        </p:grpSpPr>
        <p:grpSp>
          <p:nvGrpSpPr>
            <p:cNvPr id="83" name="Gruppo 82">
              <a:extLst>
                <a:ext uri="{FF2B5EF4-FFF2-40B4-BE49-F238E27FC236}">
                  <a16:creationId xmlns:a16="http://schemas.microsoft.com/office/drawing/2014/main" id="{6ED6BD40-52DF-6B48-B5AB-023ED763409B}"/>
                </a:ext>
              </a:extLst>
            </p:cNvPr>
            <p:cNvGrpSpPr/>
            <p:nvPr/>
          </p:nvGrpSpPr>
          <p:grpSpPr>
            <a:xfrm>
              <a:off x="12572528" y="2368250"/>
              <a:ext cx="2689412" cy="2232212"/>
              <a:chOff x="12446502" y="2594614"/>
              <a:chExt cx="2689412" cy="2232212"/>
            </a:xfrm>
          </p:grpSpPr>
          <p:pic>
            <p:nvPicPr>
              <p:cNvPr id="87" name="Elemento grafico 86" descr="Banca">
                <a:extLst>
                  <a:ext uri="{FF2B5EF4-FFF2-40B4-BE49-F238E27FC236}">
                    <a16:creationId xmlns:a16="http://schemas.microsoft.com/office/drawing/2014/main" id="{45F5AF94-BB65-8C43-9D69-C0F0CC9EA0F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88" name="Elemento grafico 87" descr="Aprire">
                <a:extLst>
                  <a:ext uri="{FF2B5EF4-FFF2-40B4-BE49-F238E27FC236}">
                    <a16:creationId xmlns:a16="http://schemas.microsoft.com/office/drawing/2014/main" id="{EEEA1C9B-6594-4A46-ADF9-7288F263C0D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84" name="Elemento grafico 83" descr="Libri">
              <a:extLst>
                <a:ext uri="{FF2B5EF4-FFF2-40B4-BE49-F238E27FC236}">
                  <a16:creationId xmlns:a16="http://schemas.microsoft.com/office/drawing/2014/main" id="{94F8AD2D-1CF6-6046-BC8A-FE44AA640B7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85" name="Elemento grafico 84" descr="Matita">
              <a:extLst>
                <a:ext uri="{FF2B5EF4-FFF2-40B4-BE49-F238E27FC236}">
                  <a16:creationId xmlns:a16="http://schemas.microsoft.com/office/drawing/2014/main" id="{ED0C4515-8EB3-7D4B-A788-1CAA36578DE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86" name="Elemento grafico 85" descr="Utente">
              <a:extLst>
                <a:ext uri="{FF2B5EF4-FFF2-40B4-BE49-F238E27FC236}">
                  <a16:creationId xmlns:a16="http://schemas.microsoft.com/office/drawing/2014/main" id="{D5319E5D-A21C-7742-8451-84C4CCFBF02A}"/>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89" name="Gruppo 88">
            <a:extLst>
              <a:ext uri="{FF2B5EF4-FFF2-40B4-BE49-F238E27FC236}">
                <a16:creationId xmlns:a16="http://schemas.microsoft.com/office/drawing/2014/main" id="{6B09AEBC-29EB-9946-8D87-C26825E08885}"/>
              </a:ext>
            </a:extLst>
          </p:cNvPr>
          <p:cNvGrpSpPr>
            <a:grpSpLocks noChangeAspect="1"/>
          </p:cNvGrpSpPr>
          <p:nvPr/>
        </p:nvGrpSpPr>
        <p:grpSpPr>
          <a:xfrm>
            <a:off x="14858088" y="3506642"/>
            <a:ext cx="682886" cy="590325"/>
            <a:chOff x="11536221" y="2368250"/>
            <a:chExt cx="3725719" cy="3220719"/>
          </a:xfrm>
        </p:grpSpPr>
        <p:grpSp>
          <p:nvGrpSpPr>
            <p:cNvPr id="90" name="Gruppo 89">
              <a:extLst>
                <a:ext uri="{FF2B5EF4-FFF2-40B4-BE49-F238E27FC236}">
                  <a16:creationId xmlns:a16="http://schemas.microsoft.com/office/drawing/2014/main" id="{FAE10F9D-0C30-5A40-ABB6-A3BABFCB468A}"/>
                </a:ext>
              </a:extLst>
            </p:cNvPr>
            <p:cNvGrpSpPr/>
            <p:nvPr/>
          </p:nvGrpSpPr>
          <p:grpSpPr>
            <a:xfrm>
              <a:off x="12572528" y="2368250"/>
              <a:ext cx="2689412" cy="2232212"/>
              <a:chOff x="12446502" y="2594614"/>
              <a:chExt cx="2689412" cy="2232212"/>
            </a:xfrm>
          </p:grpSpPr>
          <p:pic>
            <p:nvPicPr>
              <p:cNvPr id="94" name="Elemento grafico 93" descr="Banca">
                <a:extLst>
                  <a:ext uri="{FF2B5EF4-FFF2-40B4-BE49-F238E27FC236}">
                    <a16:creationId xmlns:a16="http://schemas.microsoft.com/office/drawing/2014/main" id="{0F058510-080F-CD48-A6E1-1793E9C3CB3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95" name="Elemento grafico 94" descr="Aprire">
                <a:extLst>
                  <a:ext uri="{FF2B5EF4-FFF2-40B4-BE49-F238E27FC236}">
                    <a16:creationId xmlns:a16="http://schemas.microsoft.com/office/drawing/2014/main" id="{B42BDDB4-AFD5-1F43-93D3-4E38E1B3439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91" name="Elemento grafico 90" descr="Libri">
              <a:extLst>
                <a:ext uri="{FF2B5EF4-FFF2-40B4-BE49-F238E27FC236}">
                  <a16:creationId xmlns:a16="http://schemas.microsoft.com/office/drawing/2014/main" id="{1F852209-9024-C243-AD42-A842271614F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92" name="Elemento grafico 91" descr="Matita">
              <a:extLst>
                <a:ext uri="{FF2B5EF4-FFF2-40B4-BE49-F238E27FC236}">
                  <a16:creationId xmlns:a16="http://schemas.microsoft.com/office/drawing/2014/main" id="{5F2CB8BC-E54F-904E-A8FB-6A6FE3F1D6E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93" name="Elemento grafico 92" descr="Utente">
              <a:extLst>
                <a:ext uri="{FF2B5EF4-FFF2-40B4-BE49-F238E27FC236}">
                  <a16:creationId xmlns:a16="http://schemas.microsoft.com/office/drawing/2014/main" id="{3FD2AEFF-D16A-B147-8D1D-BCC2A8267F58}"/>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96" name="Gruppo 95">
            <a:extLst>
              <a:ext uri="{FF2B5EF4-FFF2-40B4-BE49-F238E27FC236}">
                <a16:creationId xmlns:a16="http://schemas.microsoft.com/office/drawing/2014/main" id="{58BB4F2D-2364-A94D-B490-91C67F8161D6}"/>
              </a:ext>
            </a:extLst>
          </p:cNvPr>
          <p:cNvGrpSpPr>
            <a:grpSpLocks noChangeAspect="1"/>
          </p:cNvGrpSpPr>
          <p:nvPr/>
        </p:nvGrpSpPr>
        <p:grpSpPr>
          <a:xfrm>
            <a:off x="15755588" y="8247147"/>
            <a:ext cx="682886" cy="590325"/>
            <a:chOff x="11536221" y="2368250"/>
            <a:chExt cx="3725719" cy="3220719"/>
          </a:xfrm>
        </p:grpSpPr>
        <p:grpSp>
          <p:nvGrpSpPr>
            <p:cNvPr id="97" name="Gruppo 96">
              <a:extLst>
                <a:ext uri="{FF2B5EF4-FFF2-40B4-BE49-F238E27FC236}">
                  <a16:creationId xmlns:a16="http://schemas.microsoft.com/office/drawing/2014/main" id="{81E2D91F-481F-4944-A9F3-C98FE2EE50D7}"/>
                </a:ext>
              </a:extLst>
            </p:cNvPr>
            <p:cNvGrpSpPr/>
            <p:nvPr/>
          </p:nvGrpSpPr>
          <p:grpSpPr>
            <a:xfrm>
              <a:off x="12572528" y="2368250"/>
              <a:ext cx="2689412" cy="2232212"/>
              <a:chOff x="12446502" y="2594614"/>
              <a:chExt cx="2689412" cy="2232212"/>
            </a:xfrm>
          </p:grpSpPr>
          <p:pic>
            <p:nvPicPr>
              <p:cNvPr id="101" name="Elemento grafico 100" descr="Banca">
                <a:extLst>
                  <a:ext uri="{FF2B5EF4-FFF2-40B4-BE49-F238E27FC236}">
                    <a16:creationId xmlns:a16="http://schemas.microsoft.com/office/drawing/2014/main" id="{00529438-947F-8845-BA8A-43908F6898D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02" name="Elemento grafico 101" descr="Aprire">
                <a:extLst>
                  <a:ext uri="{FF2B5EF4-FFF2-40B4-BE49-F238E27FC236}">
                    <a16:creationId xmlns:a16="http://schemas.microsoft.com/office/drawing/2014/main" id="{735F52C5-85E3-324A-81E5-D35312979A4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98" name="Elemento grafico 97" descr="Libri">
              <a:extLst>
                <a:ext uri="{FF2B5EF4-FFF2-40B4-BE49-F238E27FC236}">
                  <a16:creationId xmlns:a16="http://schemas.microsoft.com/office/drawing/2014/main" id="{56DCE5BE-7221-B342-ABC1-9F82913B2FB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99" name="Elemento grafico 98" descr="Matita">
              <a:extLst>
                <a:ext uri="{FF2B5EF4-FFF2-40B4-BE49-F238E27FC236}">
                  <a16:creationId xmlns:a16="http://schemas.microsoft.com/office/drawing/2014/main" id="{03A184EE-3C00-114C-AE5E-5EB1E049809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00" name="Elemento grafico 99" descr="Utente">
              <a:extLst>
                <a:ext uri="{FF2B5EF4-FFF2-40B4-BE49-F238E27FC236}">
                  <a16:creationId xmlns:a16="http://schemas.microsoft.com/office/drawing/2014/main" id="{B8CD1B4A-FF0D-F641-935E-86A631B4102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03" name="Gruppo 102">
            <a:extLst>
              <a:ext uri="{FF2B5EF4-FFF2-40B4-BE49-F238E27FC236}">
                <a16:creationId xmlns:a16="http://schemas.microsoft.com/office/drawing/2014/main" id="{4D3F110A-1B3F-0F40-AAC0-67589C9E2C25}"/>
              </a:ext>
            </a:extLst>
          </p:cNvPr>
          <p:cNvGrpSpPr>
            <a:grpSpLocks noChangeAspect="1"/>
          </p:cNvGrpSpPr>
          <p:nvPr/>
        </p:nvGrpSpPr>
        <p:grpSpPr>
          <a:xfrm>
            <a:off x="13774354" y="8213856"/>
            <a:ext cx="682886" cy="590325"/>
            <a:chOff x="11536221" y="2368250"/>
            <a:chExt cx="3725719" cy="3220719"/>
          </a:xfrm>
        </p:grpSpPr>
        <p:grpSp>
          <p:nvGrpSpPr>
            <p:cNvPr id="104" name="Gruppo 103">
              <a:extLst>
                <a:ext uri="{FF2B5EF4-FFF2-40B4-BE49-F238E27FC236}">
                  <a16:creationId xmlns:a16="http://schemas.microsoft.com/office/drawing/2014/main" id="{C747C09C-9318-6B4E-9ACD-A0D5E48F1FA2}"/>
                </a:ext>
              </a:extLst>
            </p:cNvPr>
            <p:cNvGrpSpPr/>
            <p:nvPr/>
          </p:nvGrpSpPr>
          <p:grpSpPr>
            <a:xfrm>
              <a:off x="12572528" y="2368250"/>
              <a:ext cx="2689412" cy="2232212"/>
              <a:chOff x="12446502" y="2594614"/>
              <a:chExt cx="2689412" cy="2232212"/>
            </a:xfrm>
          </p:grpSpPr>
          <p:pic>
            <p:nvPicPr>
              <p:cNvPr id="108" name="Elemento grafico 107" descr="Banca">
                <a:extLst>
                  <a:ext uri="{FF2B5EF4-FFF2-40B4-BE49-F238E27FC236}">
                    <a16:creationId xmlns:a16="http://schemas.microsoft.com/office/drawing/2014/main" id="{B4F5D49C-9076-7049-BD78-6F3C73FB08D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09" name="Elemento grafico 108" descr="Aprire">
                <a:extLst>
                  <a:ext uri="{FF2B5EF4-FFF2-40B4-BE49-F238E27FC236}">
                    <a16:creationId xmlns:a16="http://schemas.microsoft.com/office/drawing/2014/main" id="{EF2CAD1E-81FA-C64F-845D-5FB2B2C1778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05" name="Elemento grafico 104" descr="Libri">
              <a:extLst>
                <a:ext uri="{FF2B5EF4-FFF2-40B4-BE49-F238E27FC236}">
                  <a16:creationId xmlns:a16="http://schemas.microsoft.com/office/drawing/2014/main" id="{0D384533-3518-B441-957D-34E405CD0BC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06" name="Elemento grafico 105" descr="Matita">
              <a:extLst>
                <a:ext uri="{FF2B5EF4-FFF2-40B4-BE49-F238E27FC236}">
                  <a16:creationId xmlns:a16="http://schemas.microsoft.com/office/drawing/2014/main" id="{B27DDDAB-C821-7145-A791-8ED3058D76E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07" name="Elemento grafico 106" descr="Utente">
              <a:extLst>
                <a:ext uri="{FF2B5EF4-FFF2-40B4-BE49-F238E27FC236}">
                  <a16:creationId xmlns:a16="http://schemas.microsoft.com/office/drawing/2014/main" id="{62A624F3-4BC6-314F-8750-368F9C1262E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10" name="Gruppo 109">
            <a:extLst>
              <a:ext uri="{FF2B5EF4-FFF2-40B4-BE49-F238E27FC236}">
                <a16:creationId xmlns:a16="http://schemas.microsoft.com/office/drawing/2014/main" id="{9F483D7E-1DD8-5A4A-AE97-D23EDF642119}"/>
              </a:ext>
            </a:extLst>
          </p:cNvPr>
          <p:cNvGrpSpPr>
            <a:grpSpLocks noChangeAspect="1"/>
          </p:cNvGrpSpPr>
          <p:nvPr/>
        </p:nvGrpSpPr>
        <p:grpSpPr>
          <a:xfrm>
            <a:off x="14230379" y="2269921"/>
            <a:ext cx="682886" cy="590325"/>
            <a:chOff x="11536221" y="2368250"/>
            <a:chExt cx="3725719" cy="3220719"/>
          </a:xfrm>
        </p:grpSpPr>
        <p:grpSp>
          <p:nvGrpSpPr>
            <p:cNvPr id="111" name="Gruppo 110">
              <a:extLst>
                <a:ext uri="{FF2B5EF4-FFF2-40B4-BE49-F238E27FC236}">
                  <a16:creationId xmlns:a16="http://schemas.microsoft.com/office/drawing/2014/main" id="{355FE692-9129-CC4D-B2C3-2BE1E5567C34}"/>
                </a:ext>
              </a:extLst>
            </p:cNvPr>
            <p:cNvGrpSpPr/>
            <p:nvPr/>
          </p:nvGrpSpPr>
          <p:grpSpPr>
            <a:xfrm>
              <a:off x="12572528" y="2368250"/>
              <a:ext cx="2689412" cy="2232212"/>
              <a:chOff x="12446502" y="2594614"/>
              <a:chExt cx="2689412" cy="2232212"/>
            </a:xfrm>
          </p:grpSpPr>
          <p:pic>
            <p:nvPicPr>
              <p:cNvPr id="115" name="Elemento grafico 114" descr="Banca">
                <a:extLst>
                  <a:ext uri="{FF2B5EF4-FFF2-40B4-BE49-F238E27FC236}">
                    <a16:creationId xmlns:a16="http://schemas.microsoft.com/office/drawing/2014/main" id="{1ADD13B3-ED21-604F-929B-8BB3DCE5CD4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16" name="Elemento grafico 115" descr="Aprire">
                <a:extLst>
                  <a:ext uri="{FF2B5EF4-FFF2-40B4-BE49-F238E27FC236}">
                    <a16:creationId xmlns:a16="http://schemas.microsoft.com/office/drawing/2014/main" id="{839E5123-7F47-3C42-AD49-2412D933DBF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12" name="Elemento grafico 111" descr="Libri">
              <a:extLst>
                <a:ext uri="{FF2B5EF4-FFF2-40B4-BE49-F238E27FC236}">
                  <a16:creationId xmlns:a16="http://schemas.microsoft.com/office/drawing/2014/main" id="{B67529DE-839B-7546-8B28-9D2D6F6FA52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13" name="Elemento grafico 112" descr="Matita">
              <a:extLst>
                <a:ext uri="{FF2B5EF4-FFF2-40B4-BE49-F238E27FC236}">
                  <a16:creationId xmlns:a16="http://schemas.microsoft.com/office/drawing/2014/main" id="{DAD3E650-2848-1149-8B36-7C118CEECB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14" name="Elemento grafico 113" descr="Utente">
              <a:extLst>
                <a:ext uri="{FF2B5EF4-FFF2-40B4-BE49-F238E27FC236}">
                  <a16:creationId xmlns:a16="http://schemas.microsoft.com/office/drawing/2014/main" id="{0AF24F97-9679-7C4D-B585-74B45FB86A13}"/>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17" name="Gruppo 116">
            <a:extLst>
              <a:ext uri="{FF2B5EF4-FFF2-40B4-BE49-F238E27FC236}">
                <a16:creationId xmlns:a16="http://schemas.microsoft.com/office/drawing/2014/main" id="{7B304FDE-167D-6B42-9BD6-E0D965AF5B36}"/>
              </a:ext>
            </a:extLst>
          </p:cNvPr>
          <p:cNvGrpSpPr>
            <a:grpSpLocks noChangeAspect="1"/>
          </p:cNvGrpSpPr>
          <p:nvPr/>
        </p:nvGrpSpPr>
        <p:grpSpPr>
          <a:xfrm>
            <a:off x="13930705" y="3410987"/>
            <a:ext cx="682886" cy="590325"/>
            <a:chOff x="11536221" y="2368250"/>
            <a:chExt cx="3725719" cy="3220719"/>
          </a:xfrm>
        </p:grpSpPr>
        <p:grpSp>
          <p:nvGrpSpPr>
            <p:cNvPr id="118" name="Gruppo 117">
              <a:extLst>
                <a:ext uri="{FF2B5EF4-FFF2-40B4-BE49-F238E27FC236}">
                  <a16:creationId xmlns:a16="http://schemas.microsoft.com/office/drawing/2014/main" id="{D6ABAD9B-A36B-D941-B003-7DD1E3271682}"/>
                </a:ext>
              </a:extLst>
            </p:cNvPr>
            <p:cNvGrpSpPr/>
            <p:nvPr/>
          </p:nvGrpSpPr>
          <p:grpSpPr>
            <a:xfrm>
              <a:off x="12572528" y="2368250"/>
              <a:ext cx="2689412" cy="2232212"/>
              <a:chOff x="12446502" y="2594614"/>
              <a:chExt cx="2689412" cy="2232212"/>
            </a:xfrm>
          </p:grpSpPr>
          <p:pic>
            <p:nvPicPr>
              <p:cNvPr id="122" name="Elemento grafico 121" descr="Banca">
                <a:extLst>
                  <a:ext uri="{FF2B5EF4-FFF2-40B4-BE49-F238E27FC236}">
                    <a16:creationId xmlns:a16="http://schemas.microsoft.com/office/drawing/2014/main" id="{A145DD51-6E85-2443-AB88-01D67B268D9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23" name="Elemento grafico 122" descr="Aprire">
                <a:extLst>
                  <a:ext uri="{FF2B5EF4-FFF2-40B4-BE49-F238E27FC236}">
                    <a16:creationId xmlns:a16="http://schemas.microsoft.com/office/drawing/2014/main" id="{C0EC3B86-E365-754B-9F5F-DB7DD98CA2D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19" name="Elemento grafico 118" descr="Libri">
              <a:extLst>
                <a:ext uri="{FF2B5EF4-FFF2-40B4-BE49-F238E27FC236}">
                  <a16:creationId xmlns:a16="http://schemas.microsoft.com/office/drawing/2014/main" id="{4CC4134D-05A2-F241-B5D3-861EFAA8DF2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20" name="Elemento grafico 119" descr="Matita">
              <a:extLst>
                <a:ext uri="{FF2B5EF4-FFF2-40B4-BE49-F238E27FC236}">
                  <a16:creationId xmlns:a16="http://schemas.microsoft.com/office/drawing/2014/main" id="{E4AF7D86-D180-8D43-9853-92B2C62F01B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21" name="Elemento grafico 120" descr="Utente">
              <a:extLst>
                <a:ext uri="{FF2B5EF4-FFF2-40B4-BE49-F238E27FC236}">
                  <a16:creationId xmlns:a16="http://schemas.microsoft.com/office/drawing/2014/main" id="{1C38B804-5CC7-C44F-9318-90C425BDCDA0}"/>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24" name="Gruppo 123">
            <a:extLst>
              <a:ext uri="{FF2B5EF4-FFF2-40B4-BE49-F238E27FC236}">
                <a16:creationId xmlns:a16="http://schemas.microsoft.com/office/drawing/2014/main" id="{78EBA7C1-A12F-D744-BBDD-83EE107AF03F}"/>
              </a:ext>
            </a:extLst>
          </p:cNvPr>
          <p:cNvGrpSpPr>
            <a:grpSpLocks noChangeAspect="1"/>
          </p:cNvGrpSpPr>
          <p:nvPr/>
        </p:nvGrpSpPr>
        <p:grpSpPr>
          <a:xfrm>
            <a:off x="972527" y="2421502"/>
            <a:ext cx="682886" cy="590325"/>
            <a:chOff x="11536221" y="2368250"/>
            <a:chExt cx="3725719" cy="3220719"/>
          </a:xfrm>
        </p:grpSpPr>
        <p:grpSp>
          <p:nvGrpSpPr>
            <p:cNvPr id="125" name="Gruppo 124">
              <a:extLst>
                <a:ext uri="{FF2B5EF4-FFF2-40B4-BE49-F238E27FC236}">
                  <a16:creationId xmlns:a16="http://schemas.microsoft.com/office/drawing/2014/main" id="{979B37EE-72D6-704D-8EC5-B8C9FDE35EA9}"/>
                </a:ext>
              </a:extLst>
            </p:cNvPr>
            <p:cNvGrpSpPr/>
            <p:nvPr/>
          </p:nvGrpSpPr>
          <p:grpSpPr>
            <a:xfrm>
              <a:off x="12572528" y="2368250"/>
              <a:ext cx="2689412" cy="2232212"/>
              <a:chOff x="12446502" y="2594614"/>
              <a:chExt cx="2689412" cy="2232212"/>
            </a:xfrm>
          </p:grpSpPr>
          <p:pic>
            <p:nvPicPr>
              <p:cNvPr id="129" name="Elemento grafico 128" descr="Banca">
                <a:extLst>
                  <a:ext uri="{FF2B5EF4-FFF2-40B4-BE49-F238E27FC236}">
                    <a16:creationId xmlns:a16="http://schemas.microsoft.com/office/drawing/2014/main" id="{BC3E0ED2-74AC-4848-BC95-4F35ED5897B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30" name="Elemento grafico 129" descr="Aprire">
                <a:extLst>
                  <a:ext uri="{FF2B5EF4-FFF2-40B4-BE49-F238E27FC236}">
                    <a16:creationId xmlns:a16="http://schemas.microsoft.com/office/drawing/2014/main" id="{EA7BE824-0C27-0B4D-B713-F797D3CC7BE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26" name="Elemento grafico 125" descr="Libri">
              <a:extLst>
                <a:ext uri="{FF2B5EF4-FFF2-40B4-BE49-F238E27FC236}">
                  <a16:creationId xmlns:a16="http://schemas.microsoft.com/office/drawing/2014/main" id="{3A88DEE0-1736-974A-B510-C92697F8C2A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27" name="Elemento grafico 126" descr="Matita">
              <a:extLst>
                <a:ext uri="{FF2B5EF4-FFF2-40B4-BE49-F238E27FC236}">
                  <a16:creationId xmlns:a16="http://schemas.microsoft.com/office/drawing/2014/main" id="{AA72978A-6694-EB42-9E4C-ABD3CB12F87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28" name="Elemento grafico 127" descr="Utente">
              <a:extLst>
                <a:ext uri="{FF2B5EF4-FFF2-40B4-BE49-F238E27FC236}">
                  <a16:creationId xmlns:a16="http://schemas.microsoft.com/office/drawing/2014/main" id="{4FF29FC5-CDD9-FA4E-9304-7158225D74F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31" name="Gruppo 130">
            <a:extLst>
              <a:ext uri="{FF2B5EF4-FFF2-40B4-BE49-F238E27FC236}">
                <a16:creationId xmlns:a16="http://schemas.microsoft.com/office/drawing/2014/main" id="{428486F6-61FC-F74D-B0F5-892F65FD4C42}"/>
              </a:ext>
            </a:extLst>
          </p:cNvPr>
          <p:cNvGrpSpPr>
            <a:grpSpLocks noChangeAspect="1"/>
          </p:cNvGrpSpPr>
          <p:nvPr/>
        </p:nvGrpSpPr>
        <p:grpSpPr>
          <a:xfrm>
            <a:off x="501467" y="3674407"/>
            <a:ext cx="682886" cy="590325"/>
            <a:chOff x="11536221" y="2368250"/>
            <a:chExt cx="3725719" cy="3220719"/>
          </a:xfrm>
        </p:grpSpPr>
        <p:grpSp>
          <p:nvGrpSpPr>
            <p:cNvPr id="132" name="Gruppo 131">
              <a:extLst>
                <a:ext uri="{FF2B5EF4-FFF2-40B4-BE49-F238E27FC236}">
                  <a16:creationId xmlns:a16="http://schemas.microsoft.com/office/drawing/2014/main" id="{7E31832F-3F4C-2C42-8173-BD933A9BF14E}"/>
                </a:ext>
              </a:extLst>
            </p:cNvPr>
            <p:cNvGrpSpPr/>
            <p:nvPr/>
          </p:nvGrpSpPr>
          <p:grpSpPr>
            <a:xfrm>
              <a:off x="12572528" y="2368250"/>
              <a:ext cx="2689412" cy="2232212"/>
              <a:chOff x="12446502" y="2594614"/>
              <a:chExt cx="2689412" cy="2232212"/>
            </a:xfrm>
          </p:grpSpPr>
          <p:pic>
            <p:nvPicPr>
              <p:cNvPr id="136" name="Elemento grafico 135" descr="Banca">
                <a:extLst>
                  <a:ext uri="{FF2B5EF4-FFF2-40B4-BE49-F238E27FC236}">
                    <a16:creationId xmlns:a16="http://schemas.microsoft.com/office/drawing/2014/main" id="{5ADBC156-509F-C64A-ADB1-0DBBA075A18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37" name="Elemento grafico 136" descr="Aprire">
                <a:extLst>
                  <a:ext uri="{FF2B5EF4-FFF2-40B4-BE49-F238E27FC236}">
                    <a16:creationId xmlns:a16="http://schemas.microsoft.com/office/drawing/2014/main" id="{177794CB-214D-D149-A41B-30990712902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33" name="Elemento grafico 132" descr="Libri">
              <a:extLst>
                <a:ext uri="{FF2B5EF4-FFF2-40B4-BE49-F238E27FC236}">
                  <a16:creationId xmlns:a16="http://schemas.microsoft.com/office/drawing/2014/main" id="{D1EC744A-F6D2-7944-980D-BC48F510CDA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34" name="Elemento grafico 133" descr="Matita">
              <a:extLst>
                <a:ext uri="{FF2B5EF4-FFF2-40B4-BE49-F238E27FC236}">
                  <a16:creationId xmlns:a16="http://schemas.microsoft.com/office/drawing/2014/main" id="{1EAD890F-DBBA-3C4C-9673-B21009962A5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35" name="Elemento grafico 134" descr="Utente">
              <a:extLst>
                <a:ext uri="{FF2B5EF4-FFF2-40B4-BE49-F238E27FC236}">
                  <a16:creationId xmlns:a16="http://schemas.microsoft.com/office/drawing/2014/main" id="{DDBC3635-74E9-AE40-9070-4E54701DAD7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38" name="Gruppo 137">
            <a:extLst>
              <a:ext uri="{FF2B5EF4-FFF2-40B4-BE49-F238E27FC236}">
                <a16:creationId xmlns:a16="http://schemas.microsoft.com/office/drawing/2014/main" id="{8BDF8089-2BDE-7945-AD35-12B386E225CD}"/>
              </a:ext>
            </a:extLst>
          </p:cNvPr>
          <p:cNvGrpSpPr>
            <a:grpSpLocks noChangeAspect="1"/>
          </p:cNvGrpSpPr>
          <p:nvPr/>
        </p:nvGrpSpPr>
        <p:grpSpPr>
          <a:xfrm>
            <a:off x="904828" y="6018194"/>
            <a:ext cx="682886" cy="590325"/>
            <a:chOff x="11536221" y="2368250"/>
            <a:chExt cx="3725719" cy="3220719"/>
          </a:xfrm>
        </p:grpSpPr>
        <p:grpSp>
          <p:nvGrpSpPr>
            <p:cNvPr id="139" name="Gruppo 138">
              <a:extLst>
                <a:ext uri="{FF2B5EF4-FFF2-40B4-BE49-F238E27FC236}">
                  <a16:creationId xmlns:a16="http://schemas.microsoft.com/office/drawing/2014/main" id="{BD8D5C42-546C-A145-A49B-C8DA91AC760F}"/>
                </a:ext>
              </a:extLst>
            </p:cNvPr>
            <p:cNvGrpSpPr/>
            <p:nvPr/>
          </p:nvGrpSpPr>
          <p:grpSpPr>
            <a:xfrm>
              <a:off x="12572528" y="2368250"/>
              <a:ext cx="2689412" cy="2232212"/>
              <a:chOff x="12446502" y="2594614"/>
              <a:chExt cx="2689412" cy="2232212"/>
            </a:xfrm>
          </p:grpSpPr>
          <p:pic>
            <p:nvPicPr>
              <p:cNvPr id="143" name="Elemento grafico 142" descr="Banca">
                <a:extLst>
                  <a:ext uri="{FF2B5EF4-FFF2-40B4-BE49-F238E27FC236}">
                    <a16:creationId xmlns:a16="http://schemas.microsoft.com/office/drawing/2014/main" id="{04DF62D0-FC8F-B14D-9DCA-728E1956AAE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44" name="Elemento grafico 143" descr="Aprire">
                <a:extLst>
                  <a:ext uri="{FF2B5EF4-FFF2-40B4-BE49-F238E27FC236}">
                    <a16:creationId xmlns:a16="http://schemas.microsoft.com/office/drawing/2014/main" id="{D169D028-FE06-044A-9B54-1703D73C24B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40" name="Elemento grafico 139" descr="Libri">
              <a:extLst>
                <a:ext uri="{FF2B5EF4-FFF2-40B4-BE49-F238E27FC236}">
                  <a16:creationId xmlns:a16="http://schemas.microsoft.com/office/drawing/2014/main" id="{F98A2A4C-B046-8D4C-B98E-DF498281170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41" name="Elemento grafico 140" descr="Matita">
              <a:extLst>
                <a:ext uri="{FF2B5EF4-FFF2-40B4-BE49-F238E27FC236}">
                  <a16:creationId xmlns:a16="http://schemas.microsoft.com/office/drawing/2014/main" id="{EF510776-60D5-5740-9587-1FD762999B5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42" name="Elemento grafico 141" descr="Utente">
              <a:extLst>
                <a:ext uri="{FF2B5EF4-FFF2-40B4-BE49-F238E27FC236}">
                  <a16:creationId xmlns:a16="http://schemas.microsoft.com/office/drawing/2014/main" id="{57B80625-9AA3-8B41-A01F-6D9163DB891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45" name="Gruppo 144">
            <a:extLst>
              <a:ext uri="{FF2B5EF4-FFF2-40B4-BE49-F238E27FC236}">
                <a16:creationId xmlns:a16="http://schemas.microsoft.com/office/drawing/2014/main" id="{2DC6F6D9-3CA0-9541-8B1B-D4C352408620}"/>
              </a:ext>
            </a:extLst>
          </p:cNvPr>
          <p:cNvGrpSpPr>
            <a:grpSpLocks noChangeAspect="1"/>
          </p:cNvGrpSpPr>
          <p:nvPr/>
        </p:nvGrpSpPr>
        <p:grpSpPr>
          <a:xfrm>
            <a:off x="2107288" y="7095680"/>
            <a:ext cx="682886" cy="590325"/>
            <a:chOff x="11536221" y="2368250"/>
            <a:chExt cx="3725719" cy="3220719"/>
          </a:xfrm>
        </p:grpSpPr>
        <p:grpSp>
          <p:nvGrpSpPr>
            <p:cNvPr id="146" name="Gruppo 145">
              <a:extLst>
                <a:ext uri="{FF2B5EF4-FFF2-40B4-BE49-F238E27FC236}">
                  <a16:creationId xmlns:a16="http://schemas.microsoft.com/office/drawing/2014/main" id="{9E17B5F3-34BF-4D45-B1A7-6CBBAFB3E7B1}"/>
                </a:ext>
              </a:extLst>
            </p:cNvPr>
            <p:cNvGrpSpPr/>
            <p:nvPr/>
          </p:nvGrpSpPr>
          <p:grpSpPr>
            <a:xfrm>
              <a:off x="12572528" y="2368250"/>
              <a:ext cx="2689412" cy="2232212"/>
              <a:chOff x="12446502" y="2594614"/>
              <a:chExt cx="2689412" cy="2232212"/>
            </a:xfrm>
          </p:grpSpPr>
          <p:pic>
            <p:nvPicPr>
              <p:cNvPr id="150" name="Elemento grafico 149" descr="Banca">
                <a:extLst>
                  <a:ext uri="{FF2B5EF4-FFF2-40B4-BE49-F238E27FC236}">
                    <a16:creationId xmlns:a16="http://schemas.microsoft.com/office/drawing/2014/main" id="{992B03CA-B2EA-0341-9C27-55E47D228F3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51" name="Elemento grafico 150" descr="Aprire">
                <a:extLst>
                  <a:ext uri="{FF2B5EF4-FFF2-40B4-BE49-F238E27FC236}">
                    <a16:creationId xmlns:a16="http://schemas.microsoft.com/office/drawing/2014/main" id="{73617E93-C5F7-B44F-B605-3708F8AA3C4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47" name="Elemento grafico 146" descr="Libri">
              <a:extLst>
                <a:ext uri="{FF2B5EF4-FFF2-40B4-BE49-F238E27FC236}">
                  <a16:creationId xmlns:a16="http://schemas.microsoft.com/office/drawing/2014/main" id="{55034F59-54E2-2448-8EC3-5E43D77E1BF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48" name="Elemento grafico 147" descr="Matita">
              <a:extLst>
                <a:ext uri="{FF2B5EF4-FFF2-40B4-BE49-F238E27FC236}">
                  <a16:creationId xmlns:a16="http://schemas.microsoft.com/office/drawing/2014/main" id="{6569FF9B-FCA2-2844-BA3B-128CCC229FD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49" name="Elemento grafico 148" descr="Utente">
              <a:extLst>
                <a:ext uri="{FF2B5EF4-FFF2-40B4-BE49-F238E27FC236}">
                  <a16:creationId xmlns:a16="http://schemas.microsoft.com/office/drawing/2014/main" id="{664A0012-E569-5546-A031-9BAD21AC470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52" name="Gruppo 151">
            <a:extLst>
              <a:ext uri="{FF2B5EF4-FFF2-40B4-BE49-F238E27FC236}">
                <a16:creationId xmlns:a16="http://schemas.microsoft.com/office/drawing/2014/main" id="{8B6D790B-5895-AF43-A973-B045A1FE6492}"/>
              </a:ext>
            </a:extLst>
          </p:cNvPr>
          <p:cNvGrpSpPr>
            <a:grpSpLocks noChangeAspect="1"/>
          </p:cNvGrpSpPr>
          <p:nvPr/>
        </p:nvGrpSpPr>
        <p:grpSpPr>
          <a:xfrm>
            <a:off x="2107288" y="8485849"/>
            <a:ext cx="682886" cy="590325"/>
            <a:chOff x="11536221" y="2368250"/>
            <a:chExt cx="3725719" cy="3220719"/>
          </a:xfrm>
        </p:grpSpPr>
        <p:grpSp>
          <p:nvGrpSpPr>
            <p:cNvPr id="153" name="Gruppo 152">
              <a:extLst>
                <a:ext uri="{FF2B5EF4-FFF2-40B4-BE49-F238E27FC236}">
                  <a16:creationId xmlns:a16="http://schemas.microsoft.com/office/drawing/2014/main" id="{5B4CC77B-82BC-264B-8178-7304EC5B64D0}"/>
                </a:ext>
              </a:extLst>
            </p:cNvPr>
            <p:cNvGrpSpPr/>
            <p:nvPr/>
          </p:nvGrpSpPr>
          <p:grpSpPr>
            <a:xfrm>
              <a:off x="12572528" y="2368250"/>
              <a:ext cx="2689412" cy="2232212"/>
              <a:chOff x="12446502" y="2594614"/>
              <a:chExt cx="2689412" cy="2232212"/>
            </a:xfrm>
          </p:grpSpPr>
          <p:pic>
            <p:nvPicPr>
              <p:cNvPr id="157" name="Elemento grafico 156" descr="Banca">
                <a:extLst>
                  <a:ext uri="{FF2B5EF4-FFF2-40B4-BE49-F238E27FC236}">
                    <a16:creationId xmlns:a16="http://schemas.microsoft.com/office/drawing/2014/main" id="{BDD23E9F-4AC2-5149-BBF3-BD9DA7FFE7C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58" name="Elemento grafico 157" descr="Aprire">
                <a:extLst>
                  <a:ext uri="{FF2B5EF4-FFF2-40B4-BE49-F238E27FC236}">
                    <a16:creationId xmlns:a16="http://schemas.microsoft.com/office/drawing/2014/main" id="{D43B8961-0D27-F041-A542-EBEFE63B93C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54" name="Elemento grafico 153" descr="Libri">
              <a:extLst>
                <a:ext uri="{FF2B5EF4-FFF2-40B4-BE49-F238E27FC236}">
                  <a16:creationId xmlns:a16="http://schemas.microsoft.com/office/drawing/2014/main" id="{4A710DE4-2740-EB44-BA19-FA6D2759864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55" name="Elemento grafico 154" descr="Matita">
              <a:extLst>
                <a:ext uri="{FF2B5EF4-FFF2-40B4-BE49-F238E27FC236}">
                  <a16:creationId xmlns:a16="http://schemas.microsoft.com/office/drawing/2014/main" id="{2F57047A-14EB-FD4F-BCCE-97F5A611FCA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56" name="Elemento grafico 155" descr="Utente">
              <a:extLst>
                <a:ext uri="{FF2B5EF4-FFF2-40B4-BE49-F238E27FC236}">
                  <a16:creationId xmlns:a16="http://schemas.microsoft.com/office/drawing/2014/main" id="{E8AD699C-0CCF-ED4D-AD18-22155DE5937C}"/>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59" name="Gruppo 158">
            <a:extLst>
              <a:ext uri="{FF2B5EF4-FFF2-40B4-BE49-F238E27FC236}">
                <a16:creationId xmlns:a16="http://schemas.microsoft.com/office/drawing/2014/main" id="{B162460E-A6EF-A34D-955D-9E6BF0B42D7C}"/>
              </a:ext>
            </a:extLst>
          </p:cNvPr>
          <p:cNvGrpSpPr>
            <a:grpSpLocks noChangeAspect="1"/>
          </p:cNvGrpSpPr>
          <p:nvPr/>
        </p:nvGrpSpPr>
        <p:grpSpPr>
          <a:xfrm>
            <a:off x="1698146" y="6487920"/>
            <a:ext cx="682886" cy="590325"/>
            <a:chOff x="11536221" y="2368250"/>
            <a:chExt cx="3725719" cy="3220719"/>
          </a:xfrm>
        </p:grpSpPr>
        <p:grpSp>
          <p:nvGrpSpPr>
            <p:cNvPr id="160" name="Gruppo 159">
              <a:extLst>
                <a:ext uri="{FF2B5EF4-FFF2-40B4-BE49-F238E27FC236}">
                  <a16:creationId xmlns:a16="http://schemas.microsoft.com/office/drawing/2014/main" id="{F0CD7990-BE45-F44B-84E9-9A948EB8A29D}"/>
                </a:ext>
              </a:extLst>
            </p:cNvPr>
            <p:cNvGrpSpPr/>
            <p:nvPr/>
          </p:nvGrpSpPr>
          <p:grpSpPr>
            <a:xfrm>
              <a:off x="12572528" y="2368250"/>
              <a:ext cx="2689412" cy="2232212"/>
              <a:chOff x="12446502" y="2594614"/>
              <a:chExt cx="2689412" cy="2232212"/>
            </a:xfrm>
          </p:grpSpPr>
          <p:pic>
            <p:nvPicPr>
              <p:cNvPr id="164" name="Elemento grafico 163" descr="Banca">
                <a:extLst>
                  <a:ext uri="{FF2B5EF4-FFF2-40B4-BE49-F238E27FC236}">
                    <a16:creationId xmlns:a16="http://schemas.microsoft.com/office/drawing/2014/main" id="{A420DC5E-F5B9-2F45-B304-89FB3B703EB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65" name="Elemento grafico 164" descr="Aprire">
                <a:extLst>
                  <a:ext uri="{FF2B5EF4-FFF2-40B4-BE49-F238E27FC236}">
                    <a16:creationId xmlns:a16="http://schemas.microsoft.com/office/drawing/2014/main" id="{36FF17FD-529D-344A-8CD7-21A25388DC6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61" name="Elemento grafico 160" descr="Libri">
              <a:extLst>
                <a:ext uri="{FF2B5EF4-FFF2-40B4-BE49-F238E27FC236}">
                  <a16:creationId xmlns:a16="http://schemas.microsoft.com/office/drawing/2014/main" id="{401B9576-A3B6-3D45-A5A7-3737C1BB212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62" name="Elemento grafico 161" descr="Matita">
              <a:extLst>
                <a:ext uri="{FF2B5EF4-FFF2-40B4-BE49-F238E27FC236}">
                  <a16:creationId xmlns:a16="http://schemas.microsoft.com/office/drawing/2014/main" id="{5407E84D-59CB-EF4C-8824-9B352639137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63" name="Elemento grafico 162" descr="Utente">
              <a:extLst>
                <a:ext uri="{FF2B5EF4-FFF2-40B4-BE49-F238E27FC236}">
                  <a16:creationId xmlns:a16="http://schemas.microsoft.com/office/drawing/2014/main" id="{54B0BDB9-3DB0-2045-A49D-5A10286DF44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173" name="Gruppo 172">
            <a:extLst>
              <a:ext uri="{FF2B5EF4-FFF2-40B4-BE49-F238E27FC236}">
                <a16:creationId xmlns:a16="http://schemas.microsoft.com/office/drawing/2014/main" id="{49621B0D-8A9C-B345-AB39-00704E0E7426}"/>
              </a:ext>
            </a:extLst>
          </p:cNvPr>
          <p:cNvGrpSpPr>
            <a:grpSpLocks noChangeAspect="1"/>
          </p:cNvGrpSpPr>
          <p:nvPr/>
        </p:nvGrpSpPr>
        <p:grpSpPr>
          <a:xfrm>
            <a:off x="8119827" y="3031859"/>
            <a:ext cx="682886" cy="590325"/>
            <a:chOff x="11536221" y="2368250"/>
            <a:chExt cx="3725719" cy="3220719"/>
          </a:xfrm>
        </p:grpSpPr>
        <p:grpSp>
          <p:nvGrpSpPr>
            <p:cNvPr id="174" name="Gruppo 173">
              <a:extLst>
                <a:ext uri="{FF2B5EF4-FFF2-40B4-BE49-F238E27FC236}">
                  <a16:creationId xmlns:a16="http://schemas.microsoft.com/office/drawing/2014/main" id="{16387F71-2591-1544-BB66-F1DFDA59676E}"/>
                </a:ext>
              </a:extLst>
            </p:cNvPr>
            <p:cNvGrpSpPr/>
            <p:nvPr/>
          </p:nvGrpSpPr>
          <p:grpSpPr>
            <a:xfrm>
              <a:off x="12572528" y="2368250"/>
              <a:ext cx="2689412" cy="2232212"/>
              <a:chOff x="12446502" y="2594614"/>
              <a:chExt cx="2689412" cy="2232212"/>
            </a:xfrm>
          </p:grpSpPr>
          <p:pic>
            <p:nvPicPr>
              <p:cNvPr id="178" name="Elemento grafico 177" descr="Banca">
                <a:extLst>
                  <a:ext uri="{FF2B5EF4-FFF2-40B4-BE49-F238E27FC236}">
                    <a16:creationId xmlns:a16="http://schemas.microsoft.com/office/drawing/2014/main" id="{7F7F0A1E-02A8-F64D-AB68-9682CB04F8D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79" name="Elemento grafico 178" descr="Aprire">
                <a:extLst>
                  <a:ext uri="{FF2B5EF4-FFF2-40B4-BE49-F238E27FC236}">
                    <a16:creationId xmlns:a16="http://schemas.microsoft.com/office/drawing/2014/main" id="{C479EEE2-E92D-2D4D-B117-448A36F0896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75" name="Elemento grafico 174" descr="Libri">
              <a:extLst>
                <a:ext uri="{FF2B5EF4-FFF2-40B4-BE49-F238E27FC236}">
                  <a16:creationId xmlns:a16="http://schemas.microsoft.com/office/drawing/2014/main" id="{065E9D50-D976-C043-B694-31B7B985A93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76" name="Elemento grafico 175" descr="Matita">
              <a:extLst>
                <a:ext uri="{FF2B5EF4-FFF2-40B4-BE49-F238E27FC236}">
                  <a16:creationId xmlns:a16="http://schemas.microsoft.com/office/drawing/2014/main" id="{03E897F0-5E1F-414F-A3A1-02242103A8B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77" name="Elemento grafico 176" descr="Utente">
              <a:extLst>
                <a:ext uri="{FF2B5EF4-FFF2-40B4-BE49-F238E27FC236}">
                  <a16:creationId xmlns:a16="http://schemas.microsoft.com/office/drawing/2014/main" id="{35E3627E-9D31-4C4F-8429-08728D4D70A2}"/>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cxnSp>
        <p:nvCxnSpPr>
          <p:cNvPr id="3" name="Connettore 1 2">
            <a:extLst>
              <a:ext uri="{FF2B5EF4-FFF2-40B4-BE49-F238E27FC236}">
                <a16:creationId xmlns:a16="http://schemas.microsoft.com/office/drawing/2014/main" id="{AC43EC3F-EBCA-A74B-AD9E-4550C57E4D64}"/>
              </a:ext>
            </a:extLst>
          </p:cNvPr>
          <p:cNvCxnSpPr>
            <a:cxnSpLocks/>
            <a:stCxn id="129" idx="3"/>
          </p:cNvCxnSpPr>
          <p:nvPr/>
        </p:nvCxnSpPr>
        <p:spPr>
          <a:xfrm flipV="1">
            <a:off x="1655413" y="2451104"/>
            <a:ext cx="5553648" cy="174969"/>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0" name="Connettore 1 179">
            <a:extLst>
              <a:ext uri="{FF2B5EF4-FFF2-40B4-BE49-F238E27FC236}">
                <a16:creationId xmlns:a16="http://schemas.microsoft.com/office/drawing/2014/main" id="{838657BE-D3A7-774D-98DC-25F90C85A1D7}"/>
              </a:ext>
            </a:extLst>
          </p:cNvPr>
          <p:cNvCxnSpPr>
            <a:cxnSpLocks/>
            <a:stCxn id="136" idx="3"/>
          </p:cNvCxnSpPr>
          <p:nvPr/>
        </p:nvCxnSpPr>
        <p:spPr>
          <a:xfrm flipV="1">
            <a:off x="1184353" y="2626073"/>
            <a:ext cx="6086453" cy="1252905"/>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1" name="Connettore 1 180">
            <a:extLst>
              <a:ext uri="{FF2B5EF4-FFF2-40B4-BE49-F238E27FC236}">
                <a16:creationId xmlns:a16="http://schemas.microsoft.com/office/drawing/2014/main" id="{DB8A80D3-68BD-954F-B30A-AA77047EADD0}"/>
              </a:ext>
            </a:extLst>
          </p:cNvPr>
          <p:cNvCxnSpPr>
            <a:cxnSpLocks/>
            <a:stCxn id="143" idx="3"/>
          </p:cNvCxnSpPr>
          <p:nvPr/>
        </p:nvCxnSpPr>
        <p:spPr>
          <a:xfrm flipV="1">
            <a:off x="1587714" y="2803915"/>
            <a:ext cx="5919145" cy="341885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2" name="Connettore 1 181">
            <a:extLst>
              <a:ext uri="{FF2B5EF4-FFF2-40B4-BE49-F238E27FC236}">
                <a16:creationId xmlns:a16="http://schemas.microsoft.com/office/drawing/2014/main" id="{AC78757F-816C-2C49-96D5-CFBF0D516259}"/>
              </a:ext>
            </a:extLst>
          </p:cNvPr>
          <p:cNvCxnSpPr>
            <a:cxnSpLocks/>
            <a:stCxn id="164" idx="3"/>
          </p:cNvCxnSpPr>
          <p:nvPr/>
        </p:nvCxnSpPr>
        <p:spPr>
          <a:xfrm flipV="1">
            <a:off x="2381032" y="2860246"/>
            <a:ext cx="5254026" cy="3832245"/>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3" name="Connettore 1 182">
            <a:extLst>
              <a:ext uri="{FF2B5EF4-FFF2-40B4-BE49-F238E27FC236}">
                <a16:creationId xmlns:a16="http://schemas.microsoft.com/office/drawing/2014/main" id="{B24F6312-2948-014B-B47C-BF637AFE0E52}"/>
              </a:ext>
            </a:extLst>
          </p:cNvPr>
          <p:cNvCxnSpPr>
            <a:cxnSpLocks/>
          </p:cNvCxnSpPr>
          <p:nvPr/>
        </p:nvCxnSpPr>
        <p:spPr>
          <a:xfrm flipV="1">
            <a:off x="3685914" y="2578503"/>
            <a:ext cx="3584892" cy="4825121"/>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4" name="Connettore 1 183">
            <a:extLst>
              <a:ext uri="{FF2B5EF4-FFF2-40B4-BE49-F238E27FC236}">
                <a16:creationId xmlns:a16="http://schemas.microsoft.com/office/drawing/2014/main" id="{90C0B828-E622-A64F-B6EC-3C0AD139A2B3}"/>
              </a:ext>
            </a:extLst>
          </p:cNvPr>
          <p:cNvCxnSpPr>
            <a:cxnSpLocks/>
            <a:stCxn id="150" idx="3"/>
          </p:cNvCxnSpPr>
          <p:nvPr/>
        </p:nvCxnSpPr>
        <p:spPr>
          <a:xfrm flipV="1">
            <a:off x="2790174" y="2578503"/>
            <a:ext cx="4435162" cy="4721748"/>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5" name="Connettore 1 184">
            <a:extLst>
              <a:ext uri="{FF2B5EF4-FFF2-40B4-BE49-F238E27FC236}">
                <a16:creationId xmlns:a16="http://schemas.microsoft.com/office/drawing/2014/main" id="{E6643356-450D-9A47-8775-8D8E3851D4E1}"/>
              </a:ext>
            </a:extLst>
          </p:cNvPr>
          <p:cNvCxnSpPr>
            <a:cxnSpLocks/>
            <a:stCxn id="157" idx="0"/>
          </p:cNvCxnSpPr>
          <p:nvPr/>
        </p:nvCxnSpPr>
        <p:spPr>
          <a:xfrm flipV="1">
            <a:off x="2585603" y="2730084"/>
            <a:ext cx="4791058" cy="5755765"/>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6" name="Connettore 1 185">
            <a:extLst>
              <a:ext uri="{FF2B5EF4-FFF2-40B4-BE49-F238E27FC236}">
                <a16:creationId xmlns:a16="http://schemas.microsoft.com/office/drawing/2014/main" id="{D16BC19A-100F-0845-B852-E574CFE10C0C}"/>
              </a:ext>
            </a:extLst>
          </p:cNvPr>
          <p:cNvCxnSpPr>
            <a:cxnSpLocks/>
          </p:cNvCxnSpPr>
          <p:nvPr/>
        </p:nvCxnSpPr>
        <p:spPr>
          <a:xfrm flipH="1" flipV="1">
            <a:off x="6861664" y="2087484"/>
            <a:ext cx="357429" cy="61534"/>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8" name="Connettore 1 187">
            <a:extLst>
              <a:ext uri="{FF2B5EF4-FFF2-40B4-BE49-F238E27FC236}">
                <a16:creationId xmlns:a16="http://schemas.microsoft.com/office/drawing/2014/main" id="{0BD46BD3-436E-DA40-A69A-3AB6C45C2FC7}"/>
              </a:ext>
            </a:extLst>
          </p:cNvPr>
          <p:cNvCxnSpPr>
            <a:cxnSpLocks/>
            <a:stCxn id="45" idx="3"/>
          </p:cNvCxnSpPr>
          <p:nvPr/>
        </p:nvCxnSpPr>
        <p:spPr>
          <a:xfrm>
            <a:off x="6209391" y="2065350"/>
            <a:ext cx="1050584" cy="238251"/>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1" name="Connettore 1 190">
            <a:extLst>
              <a:ext uri="{FF2B5EF4-FFF2-40B4-BE49-F238E27FC236}">
                <a16:creationId xmlns:a16="http://schemas.microsoft.com/office/drawing/2014/main" id="{34B4D2CC-3972-6549-8575-46FAC40BC070}"/>
              </a:ext>
            </a:extLst>
          </p:cNvPr>
          <p:cNvCxnSpPr>
            <a:cxnSpLocks/>
            <a:stCxn id="64" idx="3"/>
          </p:cNvCxnSpPr>
          <p:nvPr/>
        </p:nvCxnSpPr>
        <p:spPr>
          <a:xfrm>
            <a:off x="6945349" y="1172562"/>
            <a:ext cx="406428" cy="482124"/>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4" name="Connettore 1 193">
            <a:extLst>
              <a:ext uri="{FF2B5EF4-FFF2-40B4-BE49-F238E27FC236}">
                <a16:creationId xmlns:a16="http://schemas.microsoft.com/office/drawing/2014/main" id="{CA61DE02-22B5-1E40-AD00-DE7449D3352F}"/>
              </a:ext>
            </a:extLst>
          </p:cNvPr>
          <p:cNvCxnSpPr>
            <a:cxnSpLocks/>
            <a:stCxn id="70" idx="0"/>
          </p:cNvCxnSpPr>
          <p:nvPr/>
        </p:nvCxnSpPr>
        <p:spPr>
          <a:xfrm flipH="1">
            <a:off x="7787057" y="719564"/>
            <a:ext cx="52572" cy="569029"/>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7" name="Connettore 1 186">
            <a:extLst>
              <a:ext uri="{FF2B5EF4-FFF2-40B4-BE49-F238E27FC236}">
                <a16:creationId xmlns:a16="http://schemas.microsoft.com/office/drawing/2014/main" id="{614ED925-5D02-064C-9962-525BE23501CD}"/>
              </a:ext>
            </a:extLst>
          </p:cNvPr>
          <p:cNvCxnSpPr>
            <a:cxnSpLocks/>
            <a:stCxn id="37" idx="0"/>
          </p:cNvCxnSpPr>
          <p:nvPr/>
        </p:nvCxnSpPr>
        <p:spPr>
          <a:xfrm flipV="1">
            <a:off x="5835265" y="2603505"/>
            <a:ext cx="1526196" cy="49890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89" name="Connettore 1 188">
            <a:extLst>
              <a:ext uri="{FF2B5EF4-FFF2-40B4-BE49-F238E27FC236}">
                <a16:creationId xmlns:a16="http://schemas.microsoft.com/office/drawing/2014/main" id="{8CFDABE7-E8F6-B74F-B31B-EE46419723A8}"/>
              </a:ext>
            </a:extLst>
          </p:cNvPr>
          <p:cNvCxnSpPr>
            <a:cxnSpLocks/>
            <a:stCxn id="19" idx="3"/>
          </p:cNvCxnSpPr>
          <p:nvPr/>
        </p:nvCxnSpPr>
        <p:spPr>
          <a:xfrm flipV="1">
            <a:off x="6808477" y="2603506"/>
            <a:ext cx="552984" cy="40987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0" name="Connettore 1 189">
            <a:extLst>
              <a:ext uri="{FF2B5EF4-FFF2-40B4-BE49-F238E27FC236}">
                <a16:creationId xmlns:a16="http://schemas.microsoft.com/office/drawing/2014/main" id="{0BAE8B98-4AF3-EF4E-A304-F992A2493A80}"/>
              </a:ext>
            </a:extLst>
          </p:cNvPr>
          <p:cNvCxnSpPr>
            <a:cxnSpLocks/>
            <a:stCxn id="57" idx="3"/>
          </p:cNvCxnSpPr>
          <p:nvPr/>
        </p:nvCxnSpPr>
        <p:spPr>
          <a:xfrm flipV="1">
            <a:off x="7429907" y="2812485"/>
            <a:ext cx="310321" cy="610033"/>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2" name="Connettore 1 191">
            <a:extLst>
              <a:ext uri="{FF2B5EF4-FFF2-40B4-BE49-F238E27FC236}">
                <a16:creationId xmlns:a16="http://schemas.microsoft.com/office/drawing/2014/main" id="{36C5E28B-E8AF-E04F-A8B9-AEEF791338D9}"/>
              </a:ext>
            </a:extLst>
          </p:cNvPr>
          <p:cNvCxnSpPr>
            <a:cxnSpLocks/>
            <a:stCxn id="81" idx="0"/>
          </p:cNvCxnSpPr>
          <p:nvPr/>
        </p:nvCxnSpPr>
        <p:spPr>
          <a:xfrm flipV="1">
            <a:off x="7703257" y="2964887"/>
            <a:ext cx="189371" cy="207954"/>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3" name="Connettore 1 192">
            <a:extLst>
              <a:ext uri="{FF2B5EF4-FFF2-40B4-BE49-F238E27FC236}">
                <a16:creationId xmlns:a16="http://schemas.microsoft.com/office/drawing/2014/main" id="{C00B9259-E35D-2C44-8A21-71C7189451D7}"/>
              </a:ext>
            </a:extLst>
          </p:cNvPr>
          <p:cNvCxnSpPr>
            <a:cxnSpLocks/>
            <a:stCxn id="178" idx="0"/>
          </p:cNvCxnSpPr>
          <p:nvPr/>
        </p:nvCxnSpPr>
        <p:spPr>
          <a:xfrm flipH="1" flipV="1">
            <a:off x="8287427" y="2803915"/>
            <a:ext cx="310715" cy="227944"/>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5" name="Connettore 1 194">
            <a:extLst>
              <a:ext uri="{FF2B5EF4-FFF2-40B4-BE49-F238E27FC236}">
                <a16:creationId xmlns:a16="http://schemas.microsoft.com/office/drawing/2014/main" id="{DD27B20E-12E9-8842-ACD0-1DFCD326B725}"/>
              </a:ext>
            </a:extLst>
          </p:cNvPr>
          <p:cNvCxnSpPr>
            <a:cxnSpLocks/>
            <a:stCxn id="88" idx="2"/>
          </p:cNvCxnSpPr>
          <p:nvPr/>
        </p:nvCxnSpPr>
        <p:spPr>
          <a:xfrm flipH="1">
            <a:off x="8882744" y="1122392"/>
            <a:ext cx="505234" cy="82401"/>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6" name="Connettore 1 195">
            <a:extLst>
              <a:ext uri="{FF2B5EF4-FFF2-40B4-BE49-F238E27FC236}">
                <a16:creationId xmlns:a16="http://schemas.microsoft.com/office/drawing/2014/main" id="{7D792B58-EEA9-8E4D-ADEC-106C35FF4442}"/>
              </a:ext>
            </a:extLst>
          </p:cNvPr>
          <p:cNvCxnSpPr>
            <a:cxnSpLocks/>
            <a:stCxn id="114" idx="1"/>
          </p:cNvCxnSpPr>
          <p:nvPr/>
        </p:nvCxnSpPr>
        <p:spPr>
          <a:xfrm flipH="1" flipV="1">
            <a:off x="8750544" y="2155702"/>
            <a:ext cx="5541580" cy="556644"/>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7" name="Connettore 1 196">
            <a:extLst>
              <a:ext uri="{FF2B5EF4-FFF2-40B4-BE49-F238E27FC236}">
                <a16:creationId xmlns:a16="http://schemas.microsoft.com/office/drawing/2014/main" id="{B3AFC6B2-5425-9345-BF2F-DC011EEDDB91}"/>
              </a:ext>
            </a:extLst>
          </p:cNvPr>
          <p:cNvCxnSpPr>
            <a:cxnSpLocks/>
            <a:stCxn id="121" idx="0"/>
          </p:cNvCxnSpPr>
          <p:nvPr/>
        </p:nvCxnSpPr>
        <p:spPr>
          <a:xfrm flipH="1" flipV="1">
            <a:off x="8598144" y="2564448"/>
            <a:ext cx="5542206" cy="1141064"/>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198" name="Connettore 1 197">
            <a:extLst>
              <a:ext uri="{FF2B5EF4-FFF2-40B4-BE49-F238E27FC236}">
                <a16:creationId xmlns:a16="http://schemas.microsoft.com/office/drawing/2014/main" id="{B5D1B7DE-3B97-A645-ACB1-A8F2ACE0FD19}"/>
              </a:ext>
            </a:extLst>
          </p:cNvPr>
          <p:cNvCxnSpPr>
            <a:cxnSpLocks/>
            <a:stCxn id="94" idx="0"/>
          </p:cNvCxnSpPr>
          <p:nvPr/>
        </p:nvCxnSpPr>
        <p:spPr>
          <a:xfrm flipH="1" flipV="1">
            <a:off x="8750545" y="2303602"/>
            <a:ext cx="6585858" cy="120304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201" name="Connettore 1 200">
            <a:extLst>
              <a:ext uri="{FF2B5EF4-FFF2-40B4-BE49-F238E27FC236}">
                <a16:creationId xmlns:a16="http://schemas.microsoft.com/office/drawing/2014/main" id="{B440D7B5-04F5-5D46-8FBE-8AD8E26F36CC}"/>
              </a:ext>
            </a:extLst>
          </p:cNvPr>
          <p:cNvCxnSpPr>
            <a:cxnSpLocks/>
            <a:stCxn id="101" idx="0"/>
          </p:cNvCxnSpPr>
          <p:nvPr/>
        </p:nvCxnSpPr>
        <p:spPr>
          <a:xfrm flipH="1" flipV="1">
            <a:off x="8477373" y="2712347"/>
            <a:ext cx="7756530" cy="5534800"/>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204" name="Connettore 1 203">
            <a:extLst>
              <a:ext uri="{FF2B5EF4-FFF2-40B4-BE49-F238E27FC236}">
                <a16:creationId xmlns:a16="http://schemas.microsoft.com/office/drawing/2014/main" id="{217DA0B1-EBC0-0F42-A7ED-D68E325D7636}"/>
              </a:ext>
            </a:extLst>
          </p:cNvPr>
          <p:cNvCxnSpPr>
            <a:cxnSpLocks/>
            <a:stCxn id="109" idx="0"/>
          </p:cNvCxnSpPr>
          <p:nvPr/>
        </p:nvCxnSpPr>
        <p:spPr>
          <a:xfrm flipH="1" flipV="1">
            <a:off x="8430544" y="2803916"/>
            <a:ext cx="5617554" cy="5550922"/>
          </a:xfrm>
          <a:prstGeom prst="line">
            <a:avLst/>
          </a:prstGeom>
          <a:ln/>
        </p:spPr>
        <p:style>
          <a:lnRef idx="1">
            <a:schemeClr val="accent2"/>
          </a:lnRef>
          <a:fillRef idx="0">
            <a:schemeClr val="accent2"/>
          </a:fillRef>
          <a:effectRef idx="0">
            <a:schemeClr val="accent2"/>
          </a:effectRef>
          <a:fontRef idx="minor">
            <a:schemeClr val="tx1"/>
          </a:fontRef>
        </p:style>
      </p:cxnSp>
      <p:cxnSp>
        <p:nvCxnSpPr>
          <p:cNvPr id="207" name="Connettore 1 206">
            <a:extLst>
              <a:ext uri="{FF2B5EF4-FFF2-40B4-BE49-F238E27FC236}">
                <a16:creationId xmlns:a16="http://schemas.microsoft.com/office/drawing/2014/main" id="{5FB785BC-FC71-334C-BEC3-7353414AC7C6}"/>
              </a:ext>
            </a:extLst>
          </p:cNvPr>
          <p:cNvCxnSpPr>
            <a:cxnSpLocks/>
          </p:cNvCxnSpPr>
          <p:nvPr/>
        </p:nvCxnSpPr>
        <p:spPr>
          <a:xfrm flipV="1">
            <a:off x="7687376" y="2860247"/>
            <a:ext cx="432451" cy="5386900"/>
          </a:xfrm>
          <a:prstGeom prst="line">
            <a:avLst/>
          </a:prstGeom>
          <a:ln/>
        </p:spPr>
        <p:style>
          <a:lnRef idx="1">
            <a:schemeClr val="accent2"/>
          </a:lnRef>
          <a:fillRef idx="0">
            <a:schemeClr val="accent2"/>
          </a:fillRef>
          <a:effectRef idx="0">
            <a:schemeClr val="accent2"/>
          </a:effectRef>
          <a:fontRef idx="minor">
            <a:schemeClr val="tx1"/>
          </a:fontRef>
        </p:style>
      </p:cxnSp>
      <p:pic>
        <p:nvPicPr>
          <p:cNvPr id="20" name="Immagine 19">
            <a:extLst>
              <a:ext uri="{FF2B5EF4-FFF2-40B4-BE49-F238E27FC236}">
                <a16:creationId xmlns:a16="http://schemas.microsoft.com/office/drawing/2014/main" id="{75CC7F86-32AC-FB43-BBE3-89E18EACAF1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775417" y="675889"/>
            <a:ext cx="2608702" cy="2608702"/>
          </a:xfrm>
          <a:prstGeom prst="rect">
            <a:avLst/>
          </a:prstGeom>
        </p:spPr>
      </p:pic>
      <p:grpSp>
        <p:nvGrpSpPr>
          <p:cNvPr id="166" name="Gruppo 165">
            <a:extLst>
              <a:ext uri="{FF2B5EF4-FFF2-40B4-BE49-F238E27FC236}">
                <a16:creationId xmlns:a16="http://schemas.microsoft.com/office/drawing/2014/main" id="{93EB4D73-02F5-6F47-8995-48A9E0AEC7EC}"/>
              </a:ext>
            </a:extLst>
          </p:cNvPr>
          <p:cNvGrpSpPr>
            <a:grpSpLocks noChangeAspect="1"/>
          </p:cNvGrpSpPr>
          <p:nvPr/>
        </p:nvGrpSpPr>
        <p:grpSpPr>
          <a:xfrm>
            <a:off x="3003028" y="7109099"/>
            <a:ext cx="682886" cy="590325"/>
            <a:chOff x="11536221" y="2368250"/>
            <a:chExt cx="3725719" cy="3220719"/>
          </a:xfrm>
        </p:grpSpPr>
        <p:grpSp>
          <p:nvGrpSpPr>
            <p:cNvPr id="167" name="Gruppo 166">
              <a:extLst>
                <a:ext uri="{FF2B5EF4-FFF2-40B4-BE49-F238E27FC236}">
                  <a16:creationId xmlns:a16="http://schemas.microsoft.com/office/drawing/2014/main" id="{01753B81-CC4E-4347-BDCA-2DC8CFABC020}"/>
                </a:ext>
              </a:extLst>
            </p:cNvPr>
            <p:cNvGrpSpPr/>
            <p:nvPr/>
          </p:nvGrpSpPr>
          <p:grpSpPr>
            <a:xfrm>
              <a:off x="12572528" y="2368250"/>
              <a:ext cx="2689412" cy="2232212"/>
              <a:chOff x="12446502" y="2594614"/>
              <a:chExt cx="2689412" cy="2232212"/>
            </a:xfrm>
          </p:grpSpPr>
          <p:pic>
            <p:nvPicPr>
              <p:cNvPr id="171" name="Elemento grafico 170" descr="Banca">
                <a:extLst>
                  <a:ext uri="{FF2B5EF4-FFF2-40B4-BE49-F238E27FC236}">
                    <a16:creationId xmlns:a16="http://schemas.microsoft.com/office/drawing/2014/main" id="{B8E45DD8-4704-8942-B3D8-C311C9A716A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172" name="Elemento grafico 171" descr="Aprire">
                <a:extLst>
                  <a:ext uri="{FF2B5EF4-FFF2-40B4-BE49-F238E27FC236}">
                    <a16:creationId xmlns:a16="http://schemas.microsoft.com/office/drawing/2014/main" id="{ED0E9C00-FC33-FD4C-B486-F9A4B5F8EEB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68" name="Elemento grafico 167" descr="Libri">
              <a:extLst>
                <a:ext uri="{FF2B5EF4-FFF2-40B4-BE49-F238E27FC236}">
                  <a16:creationId xmlns:a16="http://schemas.microsoft.com/office/drawing/2014/main" id="{7D322BD3-DDFC-1140-AB1A-4530074A1B0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69" name="Elemento grafico 168" descr="Matita">
              <a:extLst>
                <a:ext uri="{FF2B5EF4-FFF2-40B4-BE49-F238E27FC236}">
                  <a16:creationId xmlns:a16="http://schemas.microsoft.com/office/drawing/2014/main" id="{B91B6FA5-1D51-E74D-B562-01B665895B27}"/>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70" name="Elemento grafico 169" descr="Utente">
              <a:extLst>
                <a:ext uri="{FF2B5EF4-FFF2-40B4-BE49-F238E27FC236}">
                  <a16:creationId xmlns:a16="http://schemas.microsoft.com/office/drawing/2014/main" id="{AB3F052C-E0A0-AC41-8EA5-081A063B86A3}"/>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22" name="Gruppo 21">
            <a:extLst>
              <a:ext uri="{FF2B5EF4-FFF2-40B4-BE49-F238E27FC236}">
                <a16:creationId xmlns:a16="http://schemas.microsoft.com/office/drawing/2014/main" id="{E9DBBCB9-EA0A-2D45-9F36-3265100AAA18}"/>
              </a:ext>
            </a:extLst>
          </p:cNvPr>
          <p:cNvGrpSpPr>
            <a:grpSpLocks noChangeAspect="1"/>
          </p:cNvGrpSpPr>
          <p:nvPr/>
        </p:nvGrpSpPr>
        <p:grpSpPr>
          <a:xfrm>
            <a:off x="6125591" y="2808805"/>
            <a:ext cx="682886" cy="590325"/>
            <a:chOff x="11536221" y="2368250"/>
            <a:chExt cx="3725719" cy="3220719"/>
          </a:xfrm>
        </p:grpSpPr>
        <p:grpSp>
          <p:nvGrpSpPr>
            <p:cNvPr id="8" name="Gruppo 7">
              <a:extLst>
                <a:ext uri="{FF2B5EF4-FFF2-40B4-BE49-F238E27FC236}">
                  <a16:creationId xmlns:a16="http://schemas.microsoft.com/office/drawing/2014/main" id="{E276FDCE-4572-CE40-A38C-CA1E58C61263}"/>
                </a:ext>
              </a:extLst>
            </p:cNvPr>
            <p:cNvGrpSpPr/>
            <p:nvPr/>
          </p:nvGrpSpPr>
          <p:grpSpPr>
            <a:xfrm>
              <a:off x="12572528" y="2368250"/>
              <a:ext cx="2689412" cy="2232212"/>
              <a:chOff x="12446502" y="2594614"/>
              <a:chExt cx="2689412" cy="2232212"/>
            </a:xfrm>
          </p:grpSpPr>
          <p:pic>
            <p:nvPicPr>
              <p:cNvPr id="19" name="Elemento grafico 18" descr="Banca">
                <a:extLst>
                  <a:ext uri="{FF2B5EF4-FFF2-40B4-BE49-F238E27FC236}">
                    <a16:creationId xmlns:a16="http://schemas.microsoft.com/office/drawing/2014/main" id="{039185A8-E128-104D-8F28-BBC1DB0F73E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42" name="Elemento grafico 41" descr="Aprire">
                <a:extLst>
                  <a:ext uri="{FF2B5EF4-FFF2-40B4-BE49-F238E27FC236}">
                    <a16:creationId xmlns:a16="http://schemas.microsoft.com/office/drawing/2014/main" id="{67FA5128-EBA2-9440-9BC2-4206C269F12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12" name="Elemento grafico 11" descr="Libri">
              <a:extLst>
                <a:ext uri="{FF2B5EF4-FFF2-40B4-BE49-F238E27FC236}">
                  <a16:creationId xmlns:a16="http://schemas.microsoft.com/office/drawing/2014/main" id="{7AD5C364-CCDD-0C42-B604-6540531EF7F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14" name="Elemento grafico 13" descr="Matita">
              <a:extLst>
                <a:ext uri="{FF2B5EF4-FFF2-40B4-BE49-F238E27FC236}">
                  <a16:creationId xmlns:a16="http://schemas.microsoft.com/office/drawing/2014/main" id="{54429F51-6577-C947-B78E-D7751609E6E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18" name="Elemento grafico 17" descr="Utente">
              <a:extLst>
                <a:ext uri="{FF2B5EF4-FFF2-40B4-BE49-F238E27FC236}">
                  <a16:creationId xmlns:a16="http://schemas.microsoft.com/office/drawing/2014/main" id="{8D2C79AD-D9B7-B342-B6D4-14E29DEB993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68" name="Gruppo 67">
            <a:extLst>
              <a:ext uri="{FF2B5EF4-FFF2-40B4-BE49-F238E27FC236}">
                <a16:creationId xmlns:a16="http://schemas.microsoft.com/office/drawing/2014/main" id="{ECF2CC9B-9E87-D94F-83A6-EBC5A466C5E7}"/>
              </a:ext>
            </a:extLst>
          </p:cNvPr>
          <p:cNvGrpSpPr>
            <a:grpSpLocks noChangeAspect="1"/>
          </p:cNvGrpSpPr>
          <p:nvPr/>
        </p:nvGrpSpPr>
        <p:grpSpPr>
          <a:xfrm>
            <a:off x="7445114" y="337151"/>
            <a:ext cx="682886" cy="590325"/>
            <a:chOff x="11536221" y="2368250"/>
            <a:chExt cx="3725719" cy="3220719"/>
          </a:xfrm>
        </p:grpSpPr>
        <p:grpSp>
          <p:nvGrpSpPr>
            <p:cNvPr id="69" name="Gruppo 68">
              <a:extLst>
                <a:ext uri="{FF2B5EF4-FFF2-40B4-BE49-F238E27FC236}">
                  <a16:creationId xmlns:a16="http://schemas.microsoft.com/office/drawing/2014/main" id="{8C67398E-0E80-2747-BCCC-CB1B6D6590DC}"/>
                </a:ext>
              </a:extLst>
            </p:cNvPr>
            <p:cNvGrpSpPr/>
            <p:nvPr/>
          </p:nvGrpSpPr>
          <p:grpSpPr>
            <a:xfrm>
              <a:off x="12572528" y="2368250"/>
              <a:ext cx="2689412" cy="2232212"/>
              <a:chOff x="12446502" y="2594614"/>
              <a:chExt cx="2689412" cy="2232212"/>
            </a:xfrm>
          </p:grpSpPr>
          <p:pic>
            <p:nvPicPr>
              <p:cNvPr id="73" name="Elemento grafico 72" descr="Banca">
                <a:extLst>
                  <a:ext uri="{FF2B5EF4-FFF2-40B4-BE49-F238E27FC236}">
                    <a16:creationId xmlns:a16="http://schemas.microsoft.com/office/drawing/2014/main" id="{7CB0FA06-7B57-0342-A37B-7C07DA6170C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74" name="Elemento grafico 73" descr="Aprire">
                <a:extLst>
                  <a:ext uri="{FF2B5EF4-FFF2-40B4-BE49-F238E27FC236}">
                    <a16:creationId xmlns:a16="http://schemas.microsoft.com/office/drawing/2014/main" id="{CCCE233C-3E7C-6145-8F0F-F81A8A7732A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70" name="Elemento grafico 69" descr="Libri">
              <a:extLst>
                <a:ext uri="{FF2B5EF4-FFF2-40B4-BE49-F238E27FC236}">
                  <a16:creationId xmlns:a16="http://schemas.microsoft.com/office/drawing/2014/main" id="{56C3FDEE-93E5-5844-8C10-791BFB5C312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71" name="Elemento grafico 70" descr="Matita">
              <a:extLst>
                <a:ext uri="{FF2B5EF4-FFF2-40B4-BE49-F238E27FC236}">
                  <a16:creationId xmlns:a16="http://schemas.microsoft.com/office/drawing/2014/main" id="{520ED07D-BB6D-904F-85E7-CF449F5BC8D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72" name="Elemento grafico 71" descr="Utente">
              <a:extLst>
                <a:ext uri="{FF2B5EF4-FFF2-40B4-BE49-F238E27FC236}">
                  <a16:creationId xmlns:a16="http://schemas.microsoft.com/office/drawing/2014/main" id="{239AD6F5-CAAB-954F-809A-9ED1240C420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grpSp>
        <p:nvGrpSpPr>
          <p:cNvPr id="47" name="Gruppo 46">
            <a:extLst>
              <a:ext uri="{FF2B5EF4-FFF2-40B4-BE49-F238E27FC236}">
                <a16:creationId xmlns:a16="http://schemas.microsoft.com/office/drawing/2014/main" id="{283E2ACC-3FB0-1C42-A3BA-0DF1E7C645BD}"/>
              </a:ext>
            </a:extLst>
          </p:cNvPr>
          <p:cNvGrpSpPr>
            <a:grpSpLocks noChangeAspect="1"/>
          </p:cNvGrpSpPr>
          <p:nvPr/>
        </p:nvGrpSpPr>
        <p:grpSpPr>
          <a:xfrm>
            <a:off x="6324208" y="1861176"/>
            <a:ext cx="682886" cy="590325"/>
            <a:chOff x="11536221" y="2368250"/>
            <a:chExt cx="3725719" cy="3220719"/>
          </a:xfrm>
        </p:grpSpPr>
        <p:grpSp>
          <p:nvGrpSpPr>
            <p:cNvPr id="52" name="Gruppo 51">
              <a:extLst>
                <a:ext uri="{FF2B5EF4-FFF2-40B4-BE49-F238E27FC236}">
                  <a16:creationId xmlns:a16="http://schemas.microsoft.com/office/drawing/2014/main" id="{7499A0E1-716D-C747-BFA6-D47CEF0216B5}"/>
                </a:ext>
              </a:extLst>
            </p:cNvPr>
            <p:cNvGrpSpPr/>
            <p:nvPr/>
          </p:nvGrpSpPr>
          <p:grpSpPr>
            <a:xfrm>
              <a:off x="12572528" y="2368250"/>
              <a:ext cx="2689412" cy="2232212"/>
              <a:chOff x="12446502" y="2594614"/>
              <a:chExt cx="2689412" cy="2232212"/>
            </a:xfrm>
          </p:grpSpPr>
          <p:pic>
            <p:nvPicPr>
              <p:cNvPr id="66" name="Elemento grafico 65" descr="Banca">
                <a:extLst>
                  <a:ext uri="{FF2B5EF4-FFF2-40B4-BE49-F238E27FC236}">
                    <a16:creationId xmlns:a16="http://schemas.microsoft.com/office/drawing/2014/main" id="{7DD27B96-643D-A44F-9760-35945973694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03702" y="2594614"/>
                <a:ext cx="2232212" cy="2232212"/>
              </a:xfrm>
              <a:prstGeom prst="rect">
                <a:avLst/>
              </a:prstGeom>
            </p:spPr>
          </p:pic>
          <p:pic>
            <p:nvPicPr>
              <p:cNvPr id="67" name="Elemento grafico 66" descr="Aprire">
                <a:extLst>
                  <a:ext uri="{FF2B5EF4-FFF2-40B4-BE49-F238E27FC236}">
                    <a16:creationId xmlns:a16="http://schemas.microsoft.com/office/drawing/2014/main" id="{DFFAC316-C356-654D-ABF0-1B2AA97DE36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446502" y="3363789"/>
                <a:ext cx="914400" cy="914400"/>
              </a:xfrm>
              <a:prstGeom prst="rect">
                <a:avLst/>
              </a:prstGeom>
            </p:spPr>
          </p:pic>
        </p:grpSp>
        <p:pic>
          <p:nvPicPr>
            <p:cNvPr id="53" name="Elemento grafico 52" descr="Libri">
              <a:extLst>
                <a:ext uri="{FF2B5EF4-FFF2-40B4-BE49-F238E27FC236}">
                  <a16:creationId xmlns:a16="http://schemas.microsoft.com/office/drawing/2014/main" id="{44243AD3-8F77-AB47-8CDF-EAE6B4BAB87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3231434" y="4454634"/>
              <a:ext cx="914400" cy="914400"/>
            </a:xfrm>
            <a:prstGeom prst="rect">
              <a:avLst/>
            </a:prstGeom>
          </p:spPr>
        </p:pic>
        <p:pic>
          <p:nvPicPr>
            <p:cNvPr id="55" name="Elemento grafico 54" descr="Matita">
              <a:extLst>
                <a:ext uri="{FF2B5EF4-FFF2-40B4-BE49-F238E27FC236}">
                  <a16:creationId xmlns:a16="http://schemas.microsoft.com/office/drawing/2014/main" id="{41E573FC-71A8-194E-8222-A50E097C54F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536221" y="4501391"/>
              <a:ext cx="914400" cy="914400"/>
            </a:xfrm>
            <a:prstGeom prst="rect">
              <a:avLst/>
            </a:prstGeom>
          </p:spPr>
        </p:pic>
        <p:pic>
          <p:nvPicPr>
            <p:cNvPr id="56" name="Elemento grafico 55" descr="Utente">
              <a:extLst>
                <a:ext uri="{FF2B5EF4-FFF2-40B4-BE49-F238E27FC236}">
                  <a16:creationId xmlns:a16="http://schemas.microsoft.com/office/drawing/2014/main" id="{7DCC2260-9309-C04E-A980-FBE0498EC84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873091" y="3975132"/>
              <a:ext cx="1613837" cy="1613837"/>
            </a:xfrm>
            <a:prstGeom prst="rect">
              <a:avLst/>
            </a:prstGeom>
          </p:spPr>
        </p:pic>
      </p:grpSp>
      <p:sp>
        <p:nvSpPr>
          <p:cNvPr id="211" name="Rettangolo con angoli arrotondati 210">
            <a:extLst>
              <a:ext uri="{FF2B5EF4-FFF2-40B4-BE49-F238E27FC236}">
                <a16:creationId xmlns:a16="http://schemas.microsoft.com/office/drawing/2014/main" id="{CEDEAC84-C87F-CE47-94B3-AD0C9921211B}"/>
              </a:ext>
            </a:extLst>
          </p:cNvPr>
          <p:cNvSpPr/>
          <p:nvPr/>
        </p:nvSpPr>
        <p:spPr>
          <a:xfrm>
            <a:off x="8052483" y="4870904"/>
            <a:ext cx="8060650" cy="2465554"/>
          </a:xfrm>
          <a:prstGeom prst="roundRect">
            <a:avLst>
              <a:gd name="adj" fmla="val 27898"/>
            </a:avLst>
          </a:prstGeom>
          <a:solidFill>
            <a:schemeClr val="accent6"/>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lang="it-IT" dirty="0" err="1">
                <a:solidFill>
                  <a:srgbClr val="FFFFFF"/>
                </a:solidFill>
              </a:rPr>
              <a:t>OpenAIRE</a:t>
            </a:r>
            <a:r>
              <a:rPr lang="it-IT" dirty="0">
                <a:solidFill>
                  <a:srgbClr val="FFFFFF"/>
                </a:solidFill>
              </a:rPr>
              <a:t> </a:t>
            </a:r>
            <a:r>
              <a:rPr lang="it-IT" dirty="0" err="1">
                <a:solidFill>
                  <a:srgbClr val="FFFFFF"/>
                </a:solidFill>
              </a:rPr>
              <a:t>collects</a:t>
            </a:r>
            <a:r>
              <a:rPr lang="it-IT" dirty="0">
                <a:solidFill>
                  <a:srgbClr val="FFFFFF"/>
                </a:solidFill>
              </a:rPr>
              <a:t> data </a:t>
            </a:r>
            <a:r>
              <a:rPr lang="it-IT" dirty="0" err="1">
                <a:solidFill>
                  <a:srgbClr val="FFFFFF"/>
                </a:solidFill>
              </a:rPr>
              <a:t>coming</a:t>
            </a:r>
            <a:r>
              <a:rPr lang="it-IT" dirty="0">
                <a:solidFill>
                  <a:srgbClr val="FFFFFF"/>
                </a:solidFill>
              </a:rPr>
              <a:t> from 17.000 data providers, and </a:t>
            </a:r>
            <a:r>
              <a:rPr lang="it-IT" dirty="0" err="1">
                <a:solidFill>
                  <a:srgbClr val="FFFFFF"/>
                </a:solidFill>
              </a:rPr>
              <a:t>builds</a:t>
            </a:r>
            <a:r>
              <a:rPr lang="it-IT" dirty="0">
                <a:solidFill>
                  <a:srgbClr val="FFFFFF"/>
                </a:solidFill>
              </a:rPr>
              <a:t> a </a:t>
            </a:r>
            <a:r>
              <a:rPr lang="it-IT" dirty="0" err="1">
                <a:solidFill>
                  <a:srgbClr val="FFFFFF"/>
                </a:solidFill>
              </a:rPr>
              <a:t>graph</a:t>
            </a:r>
            <a:r>
              <a:rPr lang="it-IT" dirty="0">
                <a:solidFill>
                  <a:srgbClr val="FFFFFF"/>
                </a:solidFill>
              </a:rPr>
              <a:t> </a:t>
            </a:r>
            <a:r>
              <a:rPr lang="it-IT" dirty="0" err="1">
                <a:solidFill>
                  <a:srgbClr val="FFFFFF"/>
                </a:solidFill>
              </a:rPr>
              <a:t>connecting</a:t>
            </a:r>
            <a:r>
              <a:rPr lang="it-IT" dirty="0">
                <a:solidFill>
                  <a:srgbClr val="FFFFFF"/>
                </a:solidFill>
              </a:rPr>
              <a:t> </a:t>
            </a:r>
            <a:r>
              <a:rPr lang="it-IT" dirty="0" err="1">
                <a:solidFill>
                  <a:srgbClr val="FFFFFF"/>
                </a:solidFill>
              </a:rPr>
              <a:t>reserch</a:t>
            </a:r>
            <a:r>
              <a:rPr lang="it-IT" dirty="0">
                <a:solidFill>
                  <a:srgbClr val="FFFFFF"/>
                </a:solidFill>
              </a:rPr>
              <a:t> </a:t>
            </a:r>
            <a:r>
              <a:rPr lang="it-IT" dirty="0" err="1">
                <a:solidFill>
                  <a:srgbClr val="FFFFFF"/>
                </a:solidFill>
              </a:rPr>
              <a:t>results</a:t>
            </a:r>
            <a:r>
              <a:rPr lang="it-IT" dirty="0">
                <a:solidFill>
                  <a:srgbClr val="FFFFFF"/>
                </a:solidFill>
              </a:rPr>
              <a:t>, </a:t>
            </a:r>
            <a:r>
              <a:rPr lang="it-IT" dirty="0" err="1">
                <a:solidFill>
                  <a:srgbClr val="FFFFFF"/>
                </a:solidFill>
              </a:rPr>
              <a:t>projects</a:t>
            </a:r>
            <a:r>
              <a:rPr lang="it-IT" dirty="0">
                <a:solidFill>
                  <a:srgbClr val="FFFFFF"/>
                </a:solidFill>
              </a:rPr>
              <a:t>, </a:t>
            </a:r>
            <a:r>
              <a:rPr lang="it-IT" dirty="0" err="1">
                <a:solidFill>
                  <a:srgbClr val="FFFFFF"/>
                </a:solidFill>
              </a:rPr>
              <a:t>insitutions</a:t>
            </a:r>
            <a:r>
              <a:rPr lang="it-IT" dirty="0">
                <a:solidFill>
                  <a:srgbClr val="FFFFFF"/>
                </a:solidFill>
              </a:rPr>
              <a:t>, </a:t>
            </a:r>
            <a:r>
              <a:rPr lang="it-IT" dirty="0" err="1">
                <a:solidFill>
                  <a:srgbClr val="FFFFFF"/>
                </a:solidFill>
              </a:rPr>
              <a:t>funders</a:t>
            </a:r>
            <a:r>
              <a:rPr lang="it-IT" dirty="0">
                <a:solidFill>
                  <a:srgbClr val="FFFFFF"/>
                </a:solidFill>
              </a:rPr>
              <a:t>,…</a:t>
            </a:r>
            <a:endParaRPr kumimoji="0" lang="it-IT" i="0" u="none" strike="noStrike" cap="none" spc="0" normalizeH="0" baseline="0" dirty="0">
              <a:ln>
                <a:noFill/>
              </a:ln>
              <a:solidFill>
                <a:srgbClr val="FFFFFF"/>
              </a:solidFill>
              <a:effectLst/>
              <a:uFillTx/>
              <a:latin typeface="+mn-lt"/>
              <a:ea typeface="+mn-ea"/>
              <a:cs typeface="+mn-cs"/>
              <a:sym typeface="Helvetica Light"/>
            </a:endParaRPr>
          </a:p>
        </p:txBody>
      </p:sp>
    </p:spTree>
    <p:extLst>
      <p:ext uri="{BB962C8B-B14F-4D97-AF65-F5344CB8AC3E}">
        <p14:creationId xmlns:p14="http://schemas.microsoft.com/office/powerpoint/2010/main" val="653658899"/>
      </p:ext>
    </p:extLst>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76B26BA4-1F92-B84F-AADA-80784412DEC6}"/>
              </a:ext>
            </a:extLst>
          </p:cNvPr>
          <p:cNvSpPr>
            <a:spLocks noGrp="1"/>
          </p:cNvSpPr>
          <p:nvPr>
            <p:ph type="body" sz="quarter" idx="10"/>
          </p:nvPr>
        </p:nvSpPr>
        <p:spPr>
          <a:xfrm>
            <a:off x="541867" y="2146852"/>
            <a:ext cx="14986000" cy="6336748"/>
          </a:xfrm>
        </p:spPr>
        <p:txBody>
          <a:bodyPr>
            <a:normAutofit fontScale="92500" lnSpcReduction="20000"/>
          </a:bodyPr>
          <a:lstStyle/>
          <a:p>
            <a:r>
              <a:rPr lang="it-IT" dirty="0"/>
              <a:t>Content Providers </a:t>
            </a:r>
            <a:r>
              <a:rPr lang="it-IT" spc="0" dirty="0">
                <a:ln w="0"/>
                <a:solidFill>
                  <a:schemeClr val="accent1"/>
                </a:solidFill>
                <a:effectLst>
                  <a:outerShdw blurRad="38100" dist="25400" dir="5400000" algn="ctr" rotWithShape="0">
                    <a:srgbClr val="6E747A">
                      <a:alpha val="43000"/>
                    </a:srgbClr>
                  </a:outerShdw>
                </a:effectLst>
              </a:rPr>
              <a:t>17.000</a:t>
            </a:r>
            <a:endParaRPr lang="it-IT" dirty="0"/>
          </a:p>
          <a:p>
            <a:r>
              <a:rPr lang="it-IT" dirty="0"/>
              <a:t>Publications </a:t>
            </a:r>
            <a:r>
              <a:rPr lang="it-IT" spc="0" dirty="0">
                <a:ln w="0"/>
                <a:solidFill>
                  <a:schemeClr val="accent1"/>
                </a:solidFill>
                <a:effectLst>
                  <a:outerShdw blurRad="38100" dist="25400" dir="5400000" algn="ctr" rotWithShape="0">
                    <a:srgbClr val="6E747A">
                      <a:alpha val="43000"/>
                    </a:srgbClr>
                  </a:outerShdw>
                </a:effectLst>
              </a:rPr>
              <a:t>40.000.000</a:t>
            </a:r>
          </a:p>
          <a:p>
            <a:r>
              <a:rPr lang="it-IT" dirty="0" err="1"/>
              <a:t>Projects</a:t>
            </a:r>
            <a:r>
              <a:rPr lang="it-IT" dirty="0"/>
              <a:t> </a:t>
            </a:r>
            <a:r>
              <a:rPr lang="it-IT" spc="0" dirty="0">
                <a:ln w="0"/>
                <a:solidFill>
                  <a:schemeClr val="accent1"/>
                </a:solidFill>
                <a:effectLst>
                  <a:outerShdw blurRad="38100" dist="25400" dir="5400000" algn="ctr" rotWithShape="0">
                    <a:srgbClr val="6E747A">
                      <a:alpha val="43000"/>
                    </a:srgbClr>
                  </a:outerShdw>
                </a:effectLst>
              </a:rPr>
              <a:t>3.000.000</a:t>
            </a:r>
          </a:p>
          <a:p>
            <a:r>
              <a:rPr lang="it-IT" dirty="0" err="1"/>
              <a:t>Datasets</a:t>
            </a:r>
            <a:r>
              <a:rPr lang="it-IT" dirty="0"/>
              <a:t> </a:t>
            </a:r>
            <a:r>
              <a:rPr lang="it-IT" spc="0" dirty="0">
                <a:ln w="0"/>
                <a:solidFill>
                  <a:schemeClr val="accent1"/>
                </a:solidFill>
                <a:effectLst>
                  <a:outerShdw blurRad="38100" dist="25400" dir="5400000" algn="ctr" rotWithShape="0">
                    <a:srgbClr val="6E747A">
                      <a:alpha val="43000"/>
                    </a:srgbClr>
                  </a:outerShdw>
                </a:effectLst>
              </a:rPr>
              <a:t>10.000.000</a:t>
            </a:r>
          </a:p>
          <a:p>
            <a:r>
              <a:rPr lang="it-IT" dirty="0"/>
              <a:t>Software </a:t>
            </a:r>
            <a:r>
              <a:rPr lang="it-IT" spc="0" dirty="0">
                <a:ln w="0"/>
                <a:solidFill>
                  <a:schemeClr val="accent1"/>
                </a:solidFill>
                <a:effectLst>
                  <a:outerShdw blurRad="38100" dist="25400" dir="5400000" algn="ctr" rotWithShape="0">
                    <a:srgbClr val="6E747A">
                      <a:alpha val="43000"/>
                    </a:srgbClr>
                  </a:outerShdw>
                </a:effectLst>
              </a:rPr>
              <a:t>230.000</a:t>
            </a:r>
          </a:p>
          <a:p>
            <a:r>
              <a:rPr lang="it-IT" dirty="0" err="1"/>
              <a:t>Funders</a:t>
            </a:r>
            <a:r>
              <a:rPr lang="it-IT" dirty="0"/>
              <a:t> </a:t>
            </a:r>
            <a:r>
              <a:rPr lang="it-IT" spc="0" dirty="0">
                <a:ln w="0"/>
                <a:solidFill>
                  <a:schemeClr val="accent1"/>
                </a:solidFill>
                <a:effectLst>
                  <a:outerShdw blurRad="38100" dist="25400" dir="5400000" algn="ctr" rotWithShape="0">
                    <a:srgbClr val="6E747A">
                      <a:alpha val="43000"/>
                    </a:srgbClr>
                  </a:outerShdw>
                </a:effectLst>
              </a:rPr>
              <a:t>21</a:t>
            </a:r>
          </a:p>
        </p:txBody>
      </p:sp>
      <p:pic>
        <p:nvPicPr>
          <p:cNvPr id="3" name="Immagine 2">
            <a:extLst>
              <a:ext uri="{FF2B5EF4-FFF2-40B4-BE49-F238E27FC236}">
                <a16:creationId xmlns:a16="http://schemas.microsoft.com/office/drawing/2014/main" id="{57BED596-8F3C-0A49-9609-4F1541BDE8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867" y="139175"/>
            <a:ext cx="2608702" cy="2608702"/>
          </a:xfrm>
          <a:prstGeom prst="rect">
            <a:avLst/>
          </a:prstGeom>
        </p:spPr>
      </p:pic>
    </p:spTree>
    <p:extLst>
      <p:ext uri="{BB962C8B-B14F-4D97-AF65-F5344CB8AC3E}">
        <p14:creationId xmlns:p14="http://schemas.microsoft.com/office/powerpoint/2010/main" val="281118808"/>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D5D79792-813B-D54C-9B4C-C3E62C99B915}"/>
              </a:ext>
            </a:extLst>
          </p:cNvPr>
          <p:cNvSpPr>
            <a:spLocks noGrp="1"/>
          </p:cNvSpPr>
          <p:nvPr>
            <p:ph type="body" sz="quarter" idx="10"/>
          </p:nvPr>
        </p:nvSpPr>
        <p:spPr/>
        <p:txBody>
          <a:bodyPr/>
          <a:lstStyle/>
          <a:p>
            <a:r>
              <a:rPr lang="it-IT" dirty="0" err="1"/>
              <a:t>Different</a:t>
            </a:r>
            <a:r>
              <a:rPr lang="it-IT" dirty="0"/>
              <a:t> </a:t>
            </a:r>
            <a:r>
              <a:rPr lang="it-IT" dirty="0" err="1"/>
              <a:t>perspectives</a:t>
            </a:r>
            <a:r>
              <a:rPr lang="it-IT" dirty="0"/>
              <a:t> of the </a:t>
            </a:r>
            <a:r>
              <a:rPr lang="it-IT" dirty="0" err="1"/>
              <a:t>OpenAIRE</a:t>
            </a:r>
            <a:r>
              <a:rPr lang="it-IT" dirty="0"/>
              <a:t> </a:t>
            </a:r>
            <a:r>
              <a:rPr lang="it-IT" dirty="0" err="1"/>
              <a:t>Graph</a:t>
            </a:r>
            <a:endParaRPr lang="it-IT" dirty="0"/>
          </a:p>
        </p:txBody>
      </p:sp>
      <p:sp>
        <p:nvSpPr>
          <p:cNvPr id="3" name="Segnaposto piè di pagina 2">
            <a:extLst>
              <a:ext uri="{FF2B5EF4-FFF2-40B4-BE49-F238E27FC236}">
                <a16:creationId xmlns:a16="http://schemas.microsoft.com/office/drawing/2014/main" id="{00D637D8-05B4-9645-B4C5-A13EDB839CA4}"/>
              </a:ext>
            </a:extLst>
          </p:cNvPr>
          <p:cNvSpPr>
            <a:spLocks noGrp="1"/>
          </p:cNvSpPr>
          <p:nvPr>
            <p:ph type="ftr" sz="quarter" idx="18"/>
          </p:nvPr>
        </p:nvSpPr>
        <p:spPr/>
        <p:txBody>
          <a:bodyPr/>
          <a:lstStyle/>
          <a:p>
            <a:r>
              <a:rPr lang="en-US"/>
              <a:t>OpenAIRE @ EOSC | RDA  | Berlin | 23rd March 2018</a:t>
            </a:r>
          </a:p>
        </p:txBody>
      </p:sp>
      <p:sp>
        <p:nvSpPr>
          <p:cNvPr id="5" name="Segnaposto testo 4">
            <a:extLst>
              <a:ext uri="{FF2B5EF4-FFF2-40B4-BE49-F238E27FC236}">
                <a16:creationId xmlns:a16="http://schemas.microsoft.com/office/drawing/2014/main" id="{C3094EE7-7148-714A-9962-526F34019139}"/>
              </a:ext>
            </a:extLst>
          </p:cNvPr>
          <p:cNvSpPr>
            <a:spLocks noGrp="1"/>
          </p:cNvSpPr>
          <p:nvPr>
            <p:ph type="body" sz="quarter" idx="28"/>
          </p:nvPr>
        </p:nvSpPr>
        <p:spPr/>
        <p:txBody>
          <a:bodyPr/>
          <a:lstStyle/>
          <a:p>
            <a:r>
              <a:rPr lang="it-IT" dirty="0" err="1"/>
              <a:t>Institution</a:t>
            </a:r>
            <a:endParaRPr lang="it-IT" dirty="0"/>
          </a:p>
        </p:txBody>
      </p:sp>
      <p:sp>
        <p:nvSpPr>
          <p:cNvPr id="7" name="Segnaposto testo 6">
            <a:extLst>
              <a:ext uri="{FF2B5EF4-FFF2-40B4-BE49-F238E27FC236}">
                <a16:creationId xmlns:a16="http://schemas.microsoft.com/office/drawing/2014/main" id="{5AE55AE4-F4BC-1647-A6F4-65BA1F732DE1}"/>
              </a:ext>
            </a:extLst>
          </p:cNvPr>
          <p:cNvSpPr>
            <a:spLocks noGrp="1"/>
          </p:cNvSpPr>
          <p:nvPr>
            <p:ph type="body" sz="quarter" idx="30"/>
          </p:nvPr>
        </p:nvSpPr>
        <p:spPr/>
        <p:txBody>
          <a:bodyPr/>
          <a:lstStyle/>
          <a:p>
            <a:r>
              <a:rPr lang="it-IT" dirty="0" err="1"/>
              <a:t>Repository</a:t>
            </a:r>
            <a:endParaRPr lang="it-IT" dirty="0"/>
          </a:p>
        </p:txBody>
      </p:sp>
      <p:sp>
        <p:nvSpPr>
          <p:cNvPr id="11" name="Segnaposto testo 10">
            <a:extLst>
              <a:ext uri="{FF2B5EF4-FFF2-40B4-BE49-F238E27FC236}">
                <a16:creationId xmlns:a16="http://schemas.microsoft.com/office/drawing/2014/main" id="{1F582E58-911C-5240-8111-0193D1B0A045}"/>
              </a:ext>
            </a:extLst>
          </p:cNvPr>
          <p:cNvSpPr>
            <a:spLocks noGrp="1"/>
          </p:cNvSpPr>
          <p:nvPr>
            <p:ph type="body" sz="quarter" idx="34"/>
          </p:nvPr>
        </p:nvSpPr>
        <p:spPr/>
        <p:txBody>
          <a:bodyPr/>
          <a:lstStyle/>
          <a:p>
            <a:r>
              <a:rPr lang="it-IT" dirty="0"/>
              <a:t>Project</a:t>
            </a:r>
          </a:p>
        </p:txBody>
      </p:sp>
      <p:sp>
        <p:nvSpPr>
          <p:cNvPr id="13" name="Segnaposto testo 12">
            <a:extLst>
              <a:ext uri="{FF2B5EF4-FFF2-40B4-BE49-F238E27FC236}">
                <a16:creationId xmlns:a16="http://schemas.microsoft.com/office/drawing/2014/main" id="{39997FE4-ED39-DB4C-AD90-8F6DF1C06607}"/>
              </a:ext>
            </a:extLst>
          </p:cNvPr>
          <p:cNvSpPr>
            <a:spLocks noGrp="1"/>
          </p:cNvSpPr>
          <p:nvPr>
            <p:ph type="body" sz="quarter" idx="36"/>
          </p:nvPr>
        </p:nvSpPr>
        <p:spPr/>
        <p:txBody>
          <a:bodyPr/>
          <a:lstStyle/>
          <a:p>
            <a:r>
              <a:rPr lang="it-IT" dirty="0"/>
              <a:t>Product</a:t>
            </a:r>
          </a:p>
        </p:txBody>
      </p:sp>
      <p:pic>
        <p:nvPicPr>
          <p:cNvPr id="16" name="Immagine 15">
            <a:extLst>
              <a:ext uri="{FF2B5EF4-FFF2-40B4-BE49-F238E27FC236}">
                <a16:creationId xmlns:a16="http://schemas.microsoft.com/office/drawing/2014/main" id="{DED61135-8F0B-0F47-84D3-08C7A6BB8F01}"/>
              </a:ext>
            </a:extLst>
          </p:cNvPr>
          <p:cNvPicPr>
            <a:picLocks noChangeAspect="1"/>
          </p:cNvPicPr>
          <p:nvPr/>
        </p:nvPicPr>
        <p:blipFill rotWithShape="1">
          <a:blip r:embed="rId2">
            <a:extLst>
              <a:ext uri="{28A0092B-C50C-407E-A947-70E740481C1C}">
                <a14:useLocalDpi xmlns:a14="http://schemas.microsoft.com/office/drawing/2010/main" val="0"/>
              </a:ext>
            </a:extLst>
          </a:blip>
          <a:srcRect l="7474" t="5575" r="43765" b="57140"/>
          <a:stretch/>
        </p:blipFill>
        <p:spPr>
          <a:xfrm>
            <a:off x="2385391" y="2506966"/>
            <a:ext cx="4512366" cy="2333789"/>
          </a:xfrm>
          <a:prstGeom prst="rect">
            <a:avLst/>
          </a:prstGeom>
          <a:effectLst>
            <a:outerShdw blurRad="50800" dist="38100" dir="2700000" algn="tl" rotWithShape="0">
              <a:prstClr val="black">
                <a:alpha val="40000"/>
              </a:prstClr>
            </a:outerShdw>
          </a:effectLst>
        </p:spPr>
      </p:pic>
      <p:pic>
        <p:nvPicPr>
          <p:cNvPr id="17" name="Immagine 16">
            <a:extLst>
              <a:ext uri="{FF2B5EF4-FFF2-40B4-BE49-F238E27FC236}">
                <a16:creationId xmlns:a16="http://schemas.microsoft.com/office/drawing/2014/main" id="{088460EE-22FC-FC44-B4B2-28053AF2E606}"/>
              </a:ext>
            </a:extLst>
          </p:cNvPr>
          <p:cNvPicPr>
            <a:picLocks noChangeAspect="1"/>
          </p:cNvPicPr>
          <p:nvPr/>
        </p:nvPicPr>
        <p:blipFill rotWithShape="1">
          <a:blip r:embed="rId3">
            <a:extLst>
              <a:ext uri="{28A0092B-C50C-407E-A947-70E740481C1C}">
                <a14:useLocalDpi xmlns:a14="http://schemas.microsoft.com/office/drawing/2010/main" val="0"/>
              </a:ext>
            </a:extLst>
          </a:blip>
          <a:srcRect l="8130" t="4363" r="44456" b="55955"/>
          <a:stretch/>
        </p:blipFill>
        <p:spPr>
          <a:xfrm>
            <a:off x="256832" y="5792132"/>
            <a:ext cx="4384742" cy="3132035"/>
          </a:xfrm>
          <a:prstGeom prst="rect">
            <a:avLst/>
          </a:prstGeom>
          <a:effectLst>
            <a:outerShdw blurRad="50800" dist="38100" dir="2700000" algn="tl" rotWithShape="0">
              <a:prstClr val="black">
                <a:alpha val="40000"/>
              </a:prstClr>
            </a:outerShdw>
          </a:effectLst>
        </p:spPr>
      </p:pic>
      <p:pic>
        <p:nvPicPr>
          <p:cNvPr id="18" name="Immagine 17">
            <a:extLst>
              <a:ext uri="{FF2B5EF4-FFF2-40B4-BE49-F238E27FC236}">
                <a16:creationId xmlns:a16="http://schemas.microsoft.com/office/drawing/2014/main" id="{1CB76324-C681-E34B-9419-36BF57E8B0D8}"/>
              </a:ext>
            </a:extLst>
          </p:cNvPr>
          <p:cNvPicPr>
            <a:picLocks noChangeAspect="1"/>
          </p:cNvPicPr>
          <p:nvPr/>
        </p:nvPicPr>
        <p:blipFill rotWithShape="1">
          <a:blip r:embed="rId3">
            <a:extLst>
              <a:ext uri="{28A0092B-C50C-407E-A947-70E740481C1C}">
                <a14:useLocalDpi xmlns:a14="http://schemas.microsoft.com/office/drawing/2010/main" val="0"/>
              </a:ext>
            </a:extLst>
          </a:blip>
          <a:srcRect l="8130" t="42957" r="44456" b="34224"/>
          <a:stretch/>
        </p:blipFill>
        <p:spPr>
          <a:xfrm>
            <a:off x="4143781" y="6041312"/>
            <a:ext cx="3992111" cy="1639757"/>
          </a:xfrm>
          <a:prstGeom prst="rect">
            <a:avLst/>
          </a:prstGeom>
          <a:effectLst>
            <a:outerShdw blurRad="50800" dist="38100" dir="2700000" algn="tl" rotWithShape="0">
              <a:prstClr val="black">
                <a:alpha val="40000"/>
              </a:prstClr>
            </a:outerShdw>
          </a:effectLst>
        </p:spPr>
      </p:pic>
      <p:pic>
        <p:nvPicPr>
          <p:cNvPr id="19" name="Immagine 18">
            <a:extLst>
              <a:ext uri="{FF2B5EF4-FFF2-40B4-BE49-F238E27FC236}">
                <a16:creationId xmlns:a16="http://schemas.microsoft.com/office/drawing/2014/main" id="{9B9BA3D7-A113-8743-ABBC-967F1F1FA580}"/>
              </a:ext>
            </a:extLst>
          </p:cNvPr>
          <p:cNvPicPr>
            <a:picLocks noChangeAspect="1"/>
          </p:cNvPicPr>
          <p:nvPr/>
        </p:nvPicPr>
        <p:blipFill rotWithShape="1">
          <a:blip r:embed="rId4">
            <a:extLst>
              <a:ext uri="{28A0092B-C50C-407E-A947-70E740481C1C}">
                <a14:useLocalDpi xmlns:a14="http://schemas.microsoft.com/office/drawing/2010/main" val="0"/>
              </a:ext>
            </a:extLst>
          </a:blip>
          <a:srcRect l="7462" t="4262" r="43358" b="67586"/>
          <a:stretch/>
        </p:blipFill>
        <p:spPr>
          <a:xfrm>
            <a:off x="8128000" y="2626291"/>
            <a:ext cx="4512366" cy="2046622"/>
          </a:xfrm>
          <a:prstGeom prst="rect">
            <a:avLst/>
          </a:prstGeom>
          <a:effectLst>
            <a:outerShdw blurRad="50800" dist="38100" dir="2700000" algn="tl" rotWithShape="0">
              <a:prstClr val="black">
                <a:alpha val="40000"/>
              </a:prstClr>
            </a:outerShdw>
          </a:effectLst>
        </p:spPr>
      </p:pic>
      <p:pic>
        <p:nvPicPr>
          <p:cNvPr id="20" name="Immagine 19">
            <a:extLst>
              <a:ext uri="{FF2B5EF4-FFF2-40B4-BE49-F238E27FC236}">
                <a16:creationId xmlns:a16="http://schemas.microsoft.com/office/drawing/2014/main" id="{A2D3C6CD-AD8B-7F46-A8B9-1ABFB5AFE9CD}"/>
              </a:ext>
            </a:extLst>
          </p:cNvPr>
          <p:cNvPicPr>
            <a:picLocks noChangeAspect="1"/>
          </p:cNvPicPr>
          <p:nvPr/>
        </p:nvPicPr>
        <p:blipFill rotWithShape="1">
          <a:blip r:embed="rId4">
            <a:extLst>
              <a:ext uri="{28A0092B-C50C-407E-A947-70E740481C1C}">
                <a14:useLocalDpi xmlns:a14="http://schemas.microsoft.com/office/drawing/2010/main" val="0"/>
              </a:ext>
            </a:extLst>
          </a:blip>
          <a:srcRect l="12446" t="33569" r="43358" b="37125"/>
          <a:stretch/>
        </p:blipFill>
        <p:spPr>
          <a:xfrm>
            <a:off x="12722088" y="2743005"/>
            <a:ext cx="3198134" cy="1680314"/>
          </a:xfrm>
          <a:prstGeom prst="rect">
            <a:avLst/>
          </a:prstGeom>
          <a:effectLst>
            <a:outerShdw blurRad="50800" dist="38100" dir="2700000" algn="tl" rotWithShape="0">
              <a:prstClr val="black">
                <a:alpha val="40000"/>
              </a:prstClr>
            </a:outerShdw>
          </a:effectLst>
        </p:spPr>
      </p:pic>
      <p:pic>
        <p:nvPicPr>
          <p:cNvPr id="22" name="Immagine 21">
            <a:extLst>
              <a:ext uri="{FF2B5EF4-FFF2-40B4-BE49-F238E27FC236}">
                <a16:creationId xmlns:a16="http://schemas.microsoft.com/office/drawing/2014/main" id="{F1AC6577-B28D-AD48-AC3B-8ADEAE192DC0}"/>
              </a:ext>
            </a:extLst>
          </p:cNvPr>
          <p:cNvPicPr>
            <a:picLocks noChangeAspect="1"/>
          </p:cNvPicPr>
          <p:nvPr/>
        </p:nvPicPr>
        <p:blipFill rotWithShape="1">
          <a:blip r:embed="rId5">
            <a:extLst>
              <a:ext uri="{28A0092B-C50C-407E-A947-70E740481C1C}">
                <a14:useLocalDpi xmlns:a14="http://schemas.microsoft.com/office/drawing/2010/main" val="0"/>
              </a:ext>
            </a:extLst>
          </a:blip>
          <a:srcRect l="7349" t="3024" b="25882"/>
          <a:stretch/>
        </p:blipFill>
        <p:spPr>
          <a:xfrm>
            <a:off x="8427860" y="5657298"/>
            <a:ext cx="7189962" cy="6164630"/>
          </a:xfrm>
          <a:prstGeom prst="rect">
            <a:avLst/>
          </a:prstGeom>
        </p:spPr>
      </p:pic>
    </p:spTree>
    <p:extLst>
      <p:ext uri="{BB962C8B-B14F-4D97-AF65-F5344CB8AC3E}">
        <p14:creationId xmlns:p14="http://schemas.microsoft.com/office/powerpoint/2010/main" val="153535363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ABA45689-E352-AE46-8D84-F5D2A396AF7D}"/>
              </a:ext>
            </a:extLst>
          </p:cNvPr>
          <p:cNvSpPr>
            <a:spLocks noGrp="1"/>
          </p:cNvSpPr>
          <p:nvPr>
            <p:ph type="body" sz="quarter" idx="21"/>
          </p:nvPr>
        </p:nvSpPr>
        <p:spPr/>
        <p:txBody>
          <a:bodyPr>
            <a:normAutofit fontScale="85000" lnSpcReduction="10000"/>
          </a:bodyPr>
          <a:lstStyle/>
          <a:p>
            <a:r>
              <a:rPr lang="it-IT" dirty="0"/>
              <a:t>Reality: </a:t>
            </a:r>
            <a:r>
              <a:rPr lang="it-IT" dirty="0" err="1"/>
              <a:t>what</a:t>
            </a:r>
            <a:r>
              <a:rPr lang="it-IT" dirty="0"/>
              <a:t> do I </a:t>
            </a:r>
            <a:r>
              <a:rPr lang="it-IT" dirty="0" err="1"/>
              <a:t>need</a:t>
            </a:r>
            <a:r>
              <a:rPr lang="it-IT" dirty="0"/>
              <a:t> to do to </a:t>
            </a:r>
            <a:r>
              <a:rPr lang="it-IT" dirty="0" err="1"/>
              <a:t>advance</a:t>
            </a:r>
            <a:r>
              <a:rPr lang="it-IT" dirty="0"/>
              <a:t> </a:t>
            </a:r>
            <a:r>
              <a:rPr lang="it-IT" dirty="0" err="1"/>
              <a:t>my</a:t>
            </a:r>
            <a:r>
              <a:rPr lang="it-IT" dirty="0"/>
              <a:t> career?</a:t>
            </a:r>
          </a:p>
        </p:txBody>
      </p:sp>
      <p:pic>
        <p:nvPicPr>
          <p:cNvPr id="14" name="Google Shape;68;p10">
            <a:extLst>
              <a:ext uri="{FF2B5EF4-FFF2-40B4-BE49-F238E27FC236}">
                <a16:creationId xmlns:a16="http://schemas.microsoft.com/office/drawing/2014/main" id="{05B3ED44-CB7F-7643-972C-F38BE7193A5C}"/>
              </a:ext>
            </a:extLst>
          </p:cNvPr>
          <p:cNvPicPr preferRelativeResize="0"/>
          <p:nvPr/>
        </p:nvPicPr>
        <p:blipFill rotWithShape="1">
          <a:blip r:embed="rId2">
            <a:alphaModFix/>
          </a:blip>
          <a:srcRect/>
          <a:stretch/>
        </p:blipFill>
        <p:spPr>
          <a:xfrm>
            <a:off x="240376" y="1713387"/>
            <a:ext cx="8290521" cy="6072868"/>
          </a:xfrm>
          <a:prstGeom prst="rect">
            <a:avLst/>
          </a:prstGeom>
          <a:noFill/>
          <a:ln>
            <a:noFill/>
          </a:ln>
        </p:spPr>
      </p:pic>
      <p:sp>
        <p:nvSpPr>
          <p:cNvPr id="15" name="Segnaposto piè di pagina 3">
            <a:extLst>
              <a:ext uri="{FF2B5EF4-FFF2-40B4-BE49-F238E27FC236}">
                <a16:creationId xmlns:a16="http://schemas.microsoft.com/office/drawing/2014/main" id="{924C4041-06CD-474B-8E8B-817086F4ADB2}"/>
              </a:ext>
            </a:extLst>
          </p:cNvPr>
          <p:cNvSpPr>
            <a:spLocks noGrp="1"/>
          </p:cNvSpPr>
          <p:nvPr>
            <p:ph type="ftr" sz="quarter" idx="18"/>
          </p:nvPr>
        </p:nvSpPr>
        <p:spPr>
          <a:xfrm>
            <a:off x="7246916" y="8551495"/>
            <a:ext cx="8290521" cy="376237"/>
          </a:xfrm>
        </p:spPr>
        <p:txBody>
          <a:bodyPr>
            <a:normAutofit fontScale="92500" lnSpcReduction="10000"/>
          </a:bodyPr>
          <a:lstStyle/>
          <a:p>
            <a:r>
              <a:rPr lang="en-US" dirty="0" err="1"/>
              <a:t>Adepted</a:t>
            </a:r>
            <a:r>
              <a:rPr lang="en-US" dirty="0"/>
              <a:t> from of Federica </a:t>
            </a:r>
            <a:r>
              <a:rPr lang="en-US" dirty="0" err="1"/>
              <a:t>Tanlongo</a:t>
            </a:r>
            <a:r>
              <a:rPr lang="en-US" dirty="0"/>
              <a:t>, et al. ESOF2020, </a:t>
            </a:r>
            <a:br>
              <a:rPr lang="en-US" dirty="0"/>
            </a:br>
            <a:r>
              <a:rPr lang="it-IT" dirty="0">
                <a:hlinkClick r:id="rId3"/>
              </a:rPr>
              <a:t>https://zenodo.org/record/4031170#.X2zCnhMzbPg</a:t>
            </a:r>
            <a:endParaRPr lang="en-US" dirty="0"/>
          </a:p>
        </p:txBody>
      </p:sp>
      <p:sp>
        <p:nvSpPr>
          <p:cNvPr id="16" name="Segnaposto testo 1">
            <a:extLst>
              <a:ext uri="{FF2B5EF4-FFF2-40B4-BE49-F238E27FC236}">
                <a16:creationId xmlns:a16="http://schemas.microsoft.com/office/drawing/2014/main" id="{B0E2B455-2D67-4441-9FD7-73F5917D5853}"/>
              </a:ext>
            </a:extLst>
          </p:cNvPr>
          <p:cNvSpPr txBox="1">
            <a:spLocks/>
          </p:cNvSpPr>
          <p:nvPr/>
        </p:nvSpPr>
        <p:spPr>
          <a:xfrm>
            <a:off x="8823961" y="3231291"/>
            <a:ext cx="7191663" cy="6152147"/>
          </a:xfrm>
          <a:prstGeom prst="rect">
            <a:avLst/>
          </a:prstGeom>
        </p:spPr>
        <p:txBody>
          <a:bodyPr/>
          <a:lstStyle>
            <a:lvl1pPr marL="395101" marR="0" indent="-395101" algn="l" defTabSz="547673" rtl="0" eaLnBrk="1" latinLnBrk="0" hangingPunct="1">
              <a:lnSpc>
                <a:spcPct val="100000"/>
              </a:lnSpc>
              <a:spcBef>
                <a:spcPts val="3900"/>
              </a:spcBef>
              <a:spcAft>
                <a:spcPts val="0"/>
              </a:spcAft>
              <a:buClrTx/>
              <a:buSzPct val="75000"/>
              <a:buFontTx/>
              <a:buBlip>
                <a:blip r:embed="rId4"/>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1pPr>
            <a:lvl2pPr marL="839590" marR="0" indent="-395101" algn="l" defTabSz="547673" rtl="0" eaLnBrk="1" latinLnBrk="0" hangingPunct="1">
              <a:lnSpc>
                <a:spcPct val="100000"/>
              </a:lnSpc>
              <a:spcBef>
                <a:spcPts val="3900"/>
              </a:spcBef>
              <a:spcAft>
                <a:spcPts val="0"/>
              </a:spcAft>
              <a:buClrTx/>
              <a:buSzPct val="75000"/>
              <a:buFontTx/>
              <a:buBlip>
                <a:blip r:embed="rId5"/>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2pPr>
            <a:lvl3pPr marL="1284079" marR="0" indent="-395101" algn="l" defTabSz="547673" rtl="0" eaLnBrk="1" latinLnBrk="0" hangingPunct="1">
              <a:lnSpc>
                <a:spcPct val="100000"/>
              </a:lnSpc>
              <a:spcBef>
                <a:spcPts val="3900"/>
              </a:spcBef>
              <a:spcAft>
                <a:spcPts val="0"/>
              </a:spcAft>
              <a:buClrTx/>
              <a:buSzPct val="75000"/>
              <a:buFontTx/>
              <a:buBlip>
                <a:blip r:embed="rId6"/>
              </a:buBlip>
              <a:tabLst/>
              <a:defRPr sz="3200" b="0" i="0" u="none" strike="noStrike" cap="none" spc="0" baseline="0">
                <a:ln>
                  <a:noFill/>
                </a:ln>
                <a:solidFill>
                  <a:srgbClr val="000000"/>
                </a:solidFill>
                <a:uFillTx/>
                <a:latin typeface="Helvetica" charset="0"/>
                <a:ea typeface="Helvetica" charset="0"/>
                <a:cs typeface="Helvetica" charset="0"/>
                <a:sym typeface="Helvetica Light"/>
              </a:defRPr>
            </a:lvl3pPr>
            <a:lvl4pPr marL="1728567"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4pPr>
            <a:lvl5pPr marL="2173056"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Helvetica" charset="0"/>
                <a:ea typeface="Helvetica" charset="0"/>
                <a:cs typeface="Helvetica" charset="0"/>
                <a:sym typeface="Helvetica Light"/>
              </a:defRPr>
            </a:lvl5pPr>
            <a:lvl6pPr marL="2617545"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6pPr>
            <a:lvl7pPr marL="3062034"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7pPr>
            <a:lvl8pPr marL="3506523"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8pPr>
            <a:lvl9pPr marL="3951012" marR="0" indent="-395101" algn="l" defTabSz="547673" rtl="0" eaLnBrk="1" latinLnBrk="0" hangingPunct="1">
              <a:lnSpc>
                <a:spcPct val="100000"/>
              </a:lnSpc>
              <a:spcBef>
                <a:spcPts val="3900"/>
              </a:spcBef>
              <a:spcAft>
                <a:spcPts val="0"/>
              </a:spcAft>
              <a:buClrTx/>
              <a:buSzPct val="75000"/>
              <a:buFontTx/>
              <a:buChar char="•"/>
              <a:tabLst/>
              <a:defRPr sz="3200" b="0" i="0" u="none" strike="noStrike" cap="none" spc="0" baseline="0">
                <a:ln>
                  <a:noFill/>
                </a:ln>
                <a:solidFill>
                  <a:srgbClr val="000000"/>
                </a:solidFill>
                <a:uFillTx/>
                <a:latin typeface="+mn-lt"/>
                <a:ea typeface="+mn-ea"/>
                <a:cs typeface="+mn-cs"/>
                <a:sym typeface="Helvetica Light"/>
              </a:defRPr>
            </a:lvl9pPr>
          </a:lstStyle>
          <a:p>
            <a:pPr marL="0" indent="0">
              <a:buNone/>
            </a:pPr>
            <a:r>
              <a:rPr lang="it-IT" dirty="0"/>
              <a:t>I </a:t>
            </a:r>
            <a:r>
              <a:rPr lang="it-IT" dirty="0" err="1"/>
              <a:t>need</a:t>
            </a:r>
            <a:r>
              <a:rPr lang="it-IT" dirty="0"/>
              <a:t> to </a:t>
            </a:r>
            <a:r>
              <a:rPr lang="it-IT" b="1" dirty="0" err="1"/>
              <a:t>publish</a:t>
            </a:r>
            <a:r>
              <a:rPr lang="it-IT" dirty="0"/>
              <a:t> in high Impact </a:t>
            </a:r>
            <a:r>
              <a:rPr lang="it-IT" dirty="0" err="1"/>
              <a:t>Journals</a:t>
            </a:r>
            <a:r>
              <a:rPr lang="it-IT" dirty="0"/>
              <a:t>!</a:t>
            </a:r>
          </a:p>
          <a:p>
            <a:pPr marL="0" indent="0">
              <a:buNone/>
            </a:pPr>
            <a:r>
              <a:rPr lang="it-IT" dirty="0"/>
              <a:t>I </a:t>
            </a:r>
            <a:r>
              <a:rPr lang="it-IT" dirty="0" err="1"/>
              <a:t>need</a:t>
            </a:r>
            <a:r>
              <a:rPr lang="it-IT" dirty="0"/>
              <a:t> to </a:t>
            </a:r>
            <a:r>
              <a:rPr lang="it-IT" b="1" dirty="0"/>
              <a:t>be </a:t>
            </a:r>
            <a:r>
              <a:rPr lang="it-IT" b="1" dirty="0" err="1"/>
              <a:t>cited</a:t>
            </a:r>
            <a:r>
              <a:rPr lang="it-IT" dirty="0"/>
              <a:t>!</a:t>
            </a:r>
          </a:p>
        </p:txBody>
      </p:sp>
      <p:pic>
        <p:nvPicPr>
          <p:cNvPr id="17" name="Immagine 16">
            <a:extLst>
              <a:ext uri="{FF2B5EF4-FFF2-40B4-BE49-F238E27FC236}">
                <a16:creationId xmlns:a16="http://schemas.microsoft.com/office/drawing/2014/main" id="{A289992F-11E2-FF40-AFC8-88AE639E84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37400" y="4572000"/>
            <a:ext cx="2871471" cy="3799176"/>
          </a:xfrm>
          <a:prstGeom prst="rect">
            <a:avLst/>
          </a:prstGeom>
          <a:ln>
            <a:solidFill>
              <a:schemeClr val="tx1"/>
            </a:solidFill>
          </a:ln>
        </p:spPr>
      </p:pic>
    </p:spTree>
    <p:extLst>
      <p:ext uri="{BB962C8B-B14F-4D97-AF65-F5344CB8AC3E}">
        <p14:creationId xmlns:p14="http://schemas.microsoft.com/office/powerpoint/2010/main" val="149597498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6">
            <a:extLst>
              <a:ext uri="{FF2B5EF4-FFF2-40B4-BE49-F238E27FC236}">
                <a16:creationId xmlns:a16="http://schemas.microsoft.com/office/drawing/2014/main" id="{1D1470FA-1EE0-7349-A319-0FD805619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03905" y="457200"/>
            <a:ext cx="4363576" cy="977259"/>
          </a:xfrm>
          <a:prstGeom prst="rect">
            <a:avLst/>
          </a:prstGeom>
        </p:spPr>
      </p:pic>
      <p:pic>
        <p:nvPicPr>
          <p:cNvPr id="12" name="Immagine 11">
            <a:extLst>
              <a:ext uri="{FF2B5EF4-FFF2-40B4-BE49-F238E27FC236}">
                <a16:creationId xmlns:a16="http://schemas.microsoft.com/office/drawing/2014/main" id="{13694178-4245-4249-8370-60B7CE464690}"/>
              </a:ext>
            </a:extLst>
          </p:cNvPr>
          <p:cNvPicPr>
            <a:picLocks noChangeAspect="1"/>
          </p:cNvPicPr>
          <p:nvPr/>
        </p:nvPicPr>
        <p:blipFill rotWithShape="1">
          <a:blip r:embed="rId4">
            <a:extLst>
              <a:ext uri="{28A0092B-C50C-407E-A947-70E740481C1C}">
                <a14:useLocalDpi xmlns:a14="http://schemas.microsoft.com/office/drawing/2010/main" val="0"/>
              </a:ext>
            </a:extLst>
          </a:blip>
          <a:srcRect l="3877" r="21449" b="34138"/>
          <a:stretch/>
        </p:blipFill>
        <p:spPr>
          <a:xfrm>
            <a:off x="399974" y="329043"/>
            <a:ext cx="9104243" cy="5612572"/>
          </a:xfrm>
          <a:prstGeom prst="rect">
            <a:avLst/>
          </a:prstGeom>
          <a:effectLst>
            <a:outerShdw blurRad="203200" dist="38100" dir="2700000" algn="tl" rotWithShape="0">
              <a:prstClr val="black">
                <a:alpha val="40000"/>
              </a:prstClr>
            </a:outerShdw>
          </a:effectLst>
        </p:spPr>
      </p:pic>
      <p:grpSp>
        <p:nvGrpSpPr>
          <p:cNvPr id="15" name="Gruppo 14">
            <a:extLst>
              <a:ext uri="{FF2B5EF4-FFF2-40B4-BE49-F238E27FC236}">
                <a16:creationId xmlns:a16="http://schemas.microsoft.com/office/drawing/2014/main" id="{FF7E2523-B356-554A-9B3F-85879AF989A1}"/>
              </a:ext>
            </a:extLst>
          </p:cNvPr>
          <p:cNvGrpSpPr/>
          <p:nvPr/>
        </p:nvGrpSpPr>
        <p:grpSpPr>
          <a:xfrm>
            <a:off x="3845991" y="1015752"/>
            <a:ext cx="12990896" cy="7978107"/>
            <a:chOff x="3845991" y="1015752"/>
            <a:chExt cx="12990896" cy="7978107"/>
          </a:xfrm>
        </p:grpSpPr>
        <p:pic>
          <p:nvPicPr>
            <p:cNvPr id="6" name="Immagine 5">
              <a:extLst>
                <a:ext uri="{FF2B5EF4-FFF2-40B4-BE49-F238E27FC236}">
                  <a16:creationId xmlns:a16="http://schemas.microsoft.com/office/drawing/2014/main" id="{33909B0F-42A0-9A42-9A36-E6270DA7B6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5991" y="2724918"/>
              <a:ext cx="12179300" cy="5041900"/>
            </a:xfrm>
            <a:prstGeom prst="rect">
              <a:avLst/>
            </a:prstGeom>
            <a:effectLst>
              <a:outerShdw blurRad="203200" dist="38100" dir="2700000" algn="tl" rotWithShape="0">
                <a:prstClr val="black">
                  <a:alpha val="40000"/>
                </a:prstClr>
              </a:outerShdw>
            </a:effectLst>
          </p:spPr>
        </p:pic>
        <p:pic>
          <p:nvPicPr>
            <p:cNvPr id="13" name="Elemento grafico 12" descr="Freccia: leggera curva">
              <a:extLst>
                <a:ext uri="{FF2B5EF4-FFF2-40B4-BE49-F238E27FC236}">
                  <a16:creationId xmlns:a16="http://schemas.microsoft.com/office/drawing/2014/main" id="{996FA3FA-9F0A-4B4F-BEA4-D19075986D8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4331853" flipH="1">
              <a:off x="8706854" y="803130"/>
              <a:ext cx="2127872" cy="2553116"/>
            </a:xfrm>
            <a:prstGeom prst="rect">
              <a:avLst/>
            </a:prstGeom>
          </p:spPr>
        </p:pic>
        <p:sp>
          <p:nvSpPr>
            <p:cNvPr id="14" name="Rettangolo con angoli arrotondati 13">
              <a:extLst>
                <a:ext uri="{FF2B5EF4-FFF2-40B4-BE49-F238E27FC236}">
                  <a16:creationId xmlns:a16="http://schemas.microsoft.com/office/drawing/2014/main" id="{1224561D-7E08-B140-8B83-11D8F730C2C5}"/>
                </a:ext>
              </a:extLst>
            </p:cNvPr>
            <p:cNvSpPr/>
            <p:nvPr/>
          </p:nvSpPr>
          <p:spPr>
            <a:xfrm>
              <a:off x="4282308" y="7473676"/>
              <a:ext cx="12554579" cy="1520183"/>
            </a:xfrm>
            <a:prstGeom prst="roundRect">
              <a:avLst>
                <a:gd name="adj" fmla="val 50000"/>
              </a:avLst>
            </a:prstGeom>
            <a:solidFill>
              <a:schemeClr val="accent1"/>
            </a:solidFill>
            <a:ln w="3175" cap="flat">
              <a:noFill/>
              <a:miter lim="400000"/>
            </a:ln>
            <a:effectLst>
              <a:outerShdw blurRad="25400" dist="127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7625" tIns="47625" rIns="47625" bIns="47625" numCol="1" spcCol="38100" rtlCol="0" anchor="ctr">
              <a:spAutoFit/>
            </a:bodyPr>
            <a:lstStyle/>
            <a:p>
              <a:pPr marL="0" marR="0" indent="0" algn="ctr" defTabSz="547687" rtl="0" fontAlgn="auto" latinLnBrk="0" hangingPunct="0">
                <a:lnSpc>
                  <a:spcPct val="100000"/>
                </a:lnSpc>
                <a:spcBef>
                  <a:spcPts val="0"/>
                </a:spcBef>
                <a:spcAft>
                  <a:spcPts val="0"/>
                </a:spcAft>
                <a:buClrTx/>
                <a:buSzTx/>
                <a:buFontTx/>
                <a:buNone/>
                <a:tabLst/>
              </a:pPr>
              <a:r>
                <a:rPr kumimoji="0" lang="it-IT" b="1" i="0" u="none" strike="noStrike" cap="none" spc="0" normalizeH="0" baseline="0" dirty="0">
                  <a:ln>
                    <a:noFill/>
                  </a:ln>
                  <a:solidFill>
                    <a:srgbClr val="FFFFFF"/>
                  </a:solidFill>
                  <a:effectLst/>
                  <a:uFillTx/>
                  <a:latin typeface="+mn-lt"/>
                  <a:ea typeface="+mn-ea"/>
                  <a:cs typeface="+mn-cs"/>
                  <a:sym typeface="Helvetica Light"/>
                </a:rPr>
                <a:t>Information </a:t>
              </a:r>
              <a:r>
                <a:rPr kumimoji="0" lang="it-IT" b="1" i="0" u="none" strike="noStrike" cap="none" spc="0" normalizeH="0" baseline="0" dirty="0" err="1">
                  <a:ln>
                    <a:noFill/>
                  </a:ln>
                  <a:solidFill>
                    <a:srgbClr val="FFFFFF"/>
                  </a:solidFill>
                  <a:effectLst/>
                  <a:uFillTx/>
                  <a:latin typeface="+mn-lt"/>
                  <a:ea typeface="+mn-ea"/>
                  <a:cs typeface="+mn-cs"/>
                  <a:sym typeface="Helvetica Light"/>
                </a:rPr>
                <a:t>is</a:t>
              </a:r>
              <a:r>
                <a:rPr kumimoji="0" lang="it-IT" b="1" i="0" u="none" strike="noStrike" cap="none" spc="0" normalizeH="0" baseline="0" dirty="0">
                  <a:ln>
                    <a:noFill/>
                  </a:ln>
                  <a:solidFill>
                    <a:srgbClr val="FFFFFF"/>
                  </a:solidFill>
                  <a:effectLst/>
                  <a:uFillTx/>
                  <a:latin typeface="+mn-lt"/>
                  <a:ea typeface="+mn-ea"/>
                  <a:cs typeface="+mn-cs"/>
                  <a:sym typeface="Helvetica Light"/>
                </a:rPr>
                <a:t> </a:t>
              </a:r>
              <a:r>
                <a:rPr kumimoji="0" lang="it-IT" b="1" i="0" u="none" strike="noStrike" cap="none" spc="0" normalizeH="0" baseline="0" dirty="0" err="1">
                  <a:ln>
                    <a:noFill/>
                  </a:ln>
                  <a:solidFill>
                    <a:srgbClr val="FFFFFF"/>
                  </a:solidFill>
                  <a:effectLst/>
                  <a:uFillTx/>
                  <a:latin typeface="+mn-lt"/>
                  <a:ea typeface="+mn-ea"/>
                  <a:cs typeface="+mn-cs"/>
                  <a:sym typeface="Helvetica Light"/>
                </a:rPr>
                <a:t>sent</a:t>
              </a:r>
              <a:r>
                <a:rPr kumimoji="0" lang="it-IT" b="1" i="0" u="none" strike="noStrike" cap="none" spc="0" normalizeH="0" baseline="0" dirty="0">
                  <a:ln>
                    <a:noFill/>
                  </a:ln>
                  <a:solidFill>
                    <a:srgbClr val="FFFFFF"/>
                  </a:solidFill>
                  <a:effectLst/>
                  <a:uFillTx/>
                  <a:latin typeface="+mn-lt"/>
                  <a:ea typeface="+mn-ea"/>
                  <a:cs typeface="+mn-cs"/>
                  <a:sym typeface="Helvetica Light"/>
                </a:rPr>
                <a:t> </a:t>
              </a:r>
              <a:r>
                <a:rPr kumimoji="0" lang="it-IT" b="1" i="0" u="none" strike="noStrike" cap="none" spc="0" normalizeH="0" baseline="0" dirty="0" err="1">
                  <a:ln>
                    <a:noFill/>
                  </a:ln>
                  <a:solidFill>
                    <a:srgbClr val="FFFFFF"/>
                  </a:solidFill>
                  <a:effectLst/>
                  <a:uFillTx/>
                  <a:latin typeface="+mn-lt"/>
                  <a:ea typeface="+mn-ea"/>
                  <a:cs typeface="+mn-cs"/>
                  <a:sym typeface="Helvetica Light"/>
                </a:rPr>
                <a:t>directly</a:t>
              </a:r>
              <a:r>
                <a:rPr kumimoji="0" lang="it-IT" b="1" i="0" u="none" strike="noStrike" cap="none" spc="0" normalizeH="0" baseline="0" dirty="0">
                  <a:ln>
                    <a:noFill/>
                  </a:ln>
                  <a:solidFill>
                    <a:srgbClr val="FFFFFF"/>
                  </a:solidFill>
                  <a:effectLst/>
                  <a:uFillTx/>
                  <a:latin typeface="+mn-lt"/>
                  <a:ea typeface="+mn-ea"/>
                  <a:cs typeface="+mn-cs"/>
                  <a:sym typeface="Helvetica Light"/>
                </a:rPr>
                <a:t> to the </a:t>
              </a:r>
              <a:r>
                <a:rPr kumimoji="0" lang="it-IT" b="1" i="0" u="none" strike="noStrike" cap="none" spc="0" normalizeH="0" baseline="0" dirty="0" err="1">
                  <a:ln>
                    <a:noFill/>
                  </a:ln>
                  <a:solidFill>
                    <a:srgbClr val="FFFFFF"/>
                  </a:solidFill>
                  <a:effectLst/>
                  <a:uFillTx/>
                  <a:latin typeface="+mn-lt"/>
                  <a:ea typeface="+mn-ea"/>
                  <a:cs typeface="+mn-cs"/>
                  <a:sym typeface="Helvetica Light"/>
                </a:rPr>
                <a:t>participant</a:t>
              </a:r>
              <a:r>
                <a:rPr kumimoji="0" lang="it-IT" b="1" i="0" u="none" strike="noStrike" cap="none" spc="0" normalizeH="0" baseline="0" dirty="0">
                  <a:ln>
                    <a:noFill/>
                  </a:ln>
                  <a:solidFill>
                    <a:srgbClr val="FFFFFF"/>
                  </a:solidFill>
                  <a:effectLst/>
                  <a:uFillTx/>
                  <a:latin typeface="+mn-lt"/>
                  <a:ea typeface="+mn-ea"/>
                  <a:cs typeface="+mn-cs"/>
                  <a:sym typeface="Helvetica Light"/>
                </a:rPr>
                <a:t> </a:t>
              </a:r>
              <a:r>
                <a:rPr kumimoji="0" lang="it-IT" b="1" i="0" u="none" strike="noStrike" cap="none" spc="0" normalizeH="0" baseline="0" dirty="0" err="1">
                  <a:ln>
                    <a:noFill/>
                  </a:ln>
                  <a:solidFill>
                    <a:srgbClr val="FFFFFF"/>
                  </a:solidFill>
                  <a:effectLst/>
                  <a:uFillTx/>
                  <a:latin typeface="+mn-lt"/>
                  <a:ea typeface="+mn-ea"/>
                  <a:cs typeface="+mn-cs"/>
                  <a:sym typeface="Helvetica Light"/>
                </a:rPr>
                <a:t>portal</a:t>
              </a:r>
              <a:r>
                <a:rPr lang="it-IT" b="1" dirty="0">
                  <a:solidFill>
                    <a:srgbClr val="FFFFFF"/>
                  </a:solidFill>
                </a:rPr>
                <a:t> for </a:t>
              </a:r>
              <a:br>
                <a:rPr lang="it-IT" b="1" dirty="0">
                  <a:solidFill>
                    <a:srgbClr val="FFFFFF"/>
                  </a:solidFill>
                </a:rPr>
              </a:br>
              <a:r>
                <a:rPr lang="it-IT" b="1" dirty="0" err="1">
                  <a:solidFill>
                    <a:srgbClr val="FFFFFF"/>
                  </a:solidFill>
                </a:rPr>
                <a:t>scientific</a:t>
              </a:r>
              <a:r>
                <a:rPr lang="it-IT" b="1" dirty="0">
                  <a:solidFill>
                    <a:srgbClr val="FFFFFF"/>
                  </a:solidFill>
                </a:rPr>
                <a:t> and </a:t>
              </a:r>
              <a:r>
                <a:rPr lang="it-IT" b="1" dirty="0" err="1">
                  <a:solidFill>
                    <a:srgbClr val="FFFFFF"/>
                  </a:solidFill>
                </a:rPr>
                <a:t>financial</a:t>
              </a:r>
              <a:r>
                <a:rPr lang="it-IT" b="1" dirty="0">
                  <a:solidFill>
                    <a:srgbClr val="FFFFFF"/>
                  </a:solidFill>
                </a:rPr>
                <a:t> reporting</a:t>
              </a:r>
              <a:endParaRPr kumimoji="0" lang="it-IT" b="1" i="0" u="none" strike="noStrike" cap="none" spc="0" normalizeH="0" baseline="0" dirty="0">
                <a:ln>
                  <a:noFill/>
                </a:ln>
                <a:solidFill>
                  <a:srgbClr val="FFFFFF"/>
                </a:solidFill>
                <a:effectLst/>
                <a:uFillTx/>
                <a:latin typeface="+mn-lt"/>
                <a:ea typeface="+mn-ea"/>
                <a:cs typeface="+mn-cs"/>
                <a:sym typeface="Helvetica Light"/>
              </a:endParaRPr>
            </a:p>
          </p:txBody>
        </p:sp>
      </p:grpSp>
    </p:spTree>
    <p:extLst>
      <p:ext uri="{BB962C8B-B14F-4D97-AF65-F5344CB8AC3E}">
        <p14:creationId xmlns:p14="http://schemas.microsoft.com/office/powerpoint/2010/main" val="153311490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2234"/>
        <p:cNvGrpSpPr/>
        <p:nvPr/>
      </p:nvGrpSpPr>
      <p:grpSpPr>
        <a:xfrm>
          <a:off x="0" y="0"/>
          <a:ext cx="0" cy="0"/>
          <a:chOff x="0" y="0"/>
          <a:chExt cx="0" cy="0"/>
        </a:xfrm>
      </p:grpSpPr>
      <p:sp>
        <p:nvSpPr>
          <p:cNvPr id="2235" name="Google Shape;2235;p233"/>
          <p:cNvSpPr/>
          <p:nvPr/>
        </p:nvSpPr>
        <p:spPr>
          <a:xfrm rot="-4089018" flipH="1">
            <a:off x="2608898" y="4315411"/>
            <a:ext cx="528786" cy="1534271"/>
          </a:xfrm>
          <a:prstGeom prst="moon">
            <a:avLst>
              <a:gd name="adj" fmla="val 50000"/>
            </a:avLst>
          </a:prstGeom>
          <a:solidFill>
            <a:srgbClr val="C00000"/>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sp>
        <p:nvSpPr>
          <p:cNvPr id="2236" name="Google Shape;2236;p233"/>
          <p:cNvSpPr txBox="1">
            <a:spLocks noGrp="1"/>
          </p:cNvSpPr>
          <p:nvPr>
            <p:ph type="body" idx="1"/>
          </p:nvPr>
        </p:nvSpPr>
        <p:spPr>
          <a:xfrm>
            <a:off x="1362792" y="338668"/>
            <a:ext cx="13530300" cy="11454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050"/>
              <a:buFont typeface="Helvetica Neue"/>
              <a:buNone/>
            </a:pPr>
            <a:r>
              <a:rPr lang="en-GB" sz="5400" b="1" i="0" u="none" strike="noStrike" cap="none">
                <a:solidFill>
                  <a:schemeClr val="accent1"/>
                </a:solidFill>
                <a:latin typeface="Helvetica Neue"/>
                <a:ea typeface="Helvetica Neue"/>
                <a:cs typeface="Helvetica Neue"/>
                <a:sym typeface="Helvetica Neue"/>
              </a:rPr>
              <a:t>National Open Access Desks (NOADs)</a:t>
            </a:r>
            <a:endParaRPr/>
          </a:p>
        </p:txBody>
      </p:sp>
      <p:pic>
        <p:nvPicPr>
          <p:cNvPr id="2238" name="Google Shape;2238;p233"/>
          <p:cNvPicPr preferRelativeResize="0"/>
          <p:nvPr/>
        </p:nvPicPr>
        <p:blipFill rotWithShape="1">
          <a:blip r:embed="rId3">
            <a:alphaModFix/>
          </a:blip>
          <a:srcRect/>
          <a:stretch/>
        </p:blipFill>
        <p:spPr>
          <a:xfrm>
            <a:off x="1643617" y="3461084"/>
            <a:ext cx="6932147" cy="4824724"/>
          </a:xfrm>
          <a:prstGeom prst="rect">
            <a:avLst/>
          </a:prstGeom>
          <a:noFill/>
          <a:ln>
            <a:noFill/>
          </a:ln>
        </p:spPr>
      </p:pic>
      <p:sp>
        <p:nvSpPr>
          <p:cNvPr id="2239" name="Google Shape;2239;p233"/>
          <p:cNvSpPr txBox="1"/>
          <p:nvPr/>
        </p:nvSpPr>
        <p:spPr>
          <a:xfrm>
            <a:off x="8627534" y="3736094"/>
            <a:ext cx="5174100" cy="3869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3F3F3F"/>
              </a:buClr>
              <a:buSzPts val="2400"/>
              <a:buFont typeface="Helvetica Neue"/>
              <a:buNone/>
            </a:pPr>
            <a:r>
              <a:rPr lang="en-GB" sz="3200" b="1" i="0" u="none" strike="noStrike" cap="none">
                <a:solidFill>
                  <a:srgbClr val="3F3F3F"/>
                </a:solidFill>
                <a:latin typeface="Helvetica Neue"/>
                <a:ea typeface="Helvetica Neue"/>
                <a:cs typeface="Helvetica Neue"/>
                <a:sym typeface="Helvetica Neue"/>
              </a:rPr>
              <a:t>Our pan-European network</a:t>
            </a:r>
            <a:endParaRPr/>
          </a:p>
          <a:p>
            <a:pPr marL="0" marR="0" lvl="0" indent="0" algn="l" rtl="0">
              <a:lnSpc>
                <a:spcPct val="100000"/>
              </a:lnSpc>
              <a:spcBef>
                <a:spcPts val="900"/>
              </a:spcBef>
              <a:spcAft>
                <a:spcPts val="0"/>
              </a:spcAft>
              <a:buClr>
                <a:srgbClr val="FF0000"/>
              </a:buClr>
              <a:buSzPts val="2400"/>
              <a:buFont typeface="Helvetica Neue"/>
              <a:buNone/>
            </a:pPr>
            <a:r>
              <a:rPr lang="en-GB" sz="3200" b="1" i="0" u="none" strike="noStrike" cap="none">
                <a:solidFill>
                  <a:srgbClr val="FF0000"/>
                </a:solidFill>
                <a:latin typeface="Helvetica Neue"/>
                <a:ea typeface="Helvetica Neue"/>
                <a:cs typeface="Helvetica Neue"/>
                <a:sym typeface="Helvetica Neue"/>
              </a:rPr>
              <a:t>⇢ 34 countries</a:t>
            </a:r>
            <a:endParaRPr/>
          </a:p>
          <a:p>
            <a:pPr marL="0" marR="0" lvl="0" indent="0" algn="l" rtl="0">
              <a:lnSpc>
                <a:spcPct val="100000"/>
              </a:lnSpc>
              <a:spcBef>
                <a:spcPts val="900"/>
              </a:spcBef>
              <a:spcAft>
                <a:spcPts val="0"/>
              </a:spcAft>
              <a:buClr>
                <a:srgbClr val="3F3F3F"/>
              </a:buClr>
              <a:buSzPts val="2400"/>
              <a:buFont typeface="Helvetica Neue"/>
              <a:buNone/>
            </a:pPr>
            <a:r>
              <a:rPr lang="en-GB" sz="3200" b="1" i="0" u="none" strike="noStrike" cap="none">
                <a:solidFill>
                  <a:srgbClr val="3F3F3F"/>
                </a:solidFill>
                <a:latin typeface="Helvetica Neue"/>
                <a:ea typeface="Helvetica Neue"/>
                <a:cs typeface="Helvetica Neue"/>
                <a:sym typeface="Helvetica Neue"/>
              </a:rPr>
              <a:t>Key national organizations</a:t>
            </a:r>
            <a:endParaRPr/>
          </a:p>
          <a:p>
            <a:pPr marL="0" marR="0" lvl="0" indent="0" algn="l" rtl="0">
              <a:lnSpc>
                <a:spcPct val="100000"/>
              </a:lnSpc>
              <a:spcBef>
                <a:spcPts val="900"/>
              </a:spcBef>
              <a:spcAft>
                <a:spcPts val="0"/>
              </a:spcAft>
              <a:buClr>
                <a:srgbClr val="FF0000"/>
              </a:buClr>
              <a:buSzPts val="2400"/>
              <a:buFont typeface="Helvetica Neue"/>
              <a:buNone/>
            </a:pPr>
            <a:r>
              <a:rPr lang="en-GB" sz="3200" b="1" i="0" u="none" strike="noStrike" cap="none">
                <a:solidFill>
                  <a:srgbClr val="FF0000"/>
                </a:solidFill>
                <a:latin typeface="Helvetica Neue"/>
                <a:ea typeface="Helvetica Neue"/>
                <a:cs typeface="Helvetica Neue"/>
                <a:sym typeface="Helvetica Neue"/>
              </a:rPr>
              <a:t>⇢ 4  area coordinators</a:t>
            </a:r>
            <a:endParaRPr/>
          </a:p>
        </p:txBody>
      </p:sp>
      <p:sp>
        <p:nvSpPr>
          <p:cNvPr id="2240" name="Google Shape;2240;p233"/>
          <p:cNvSpPr txBox="1"/>
          <p:nvPr/>
        </p:nvSpPr>
        <p:spPr>
          <a:xfrm>
            <a:off x="1066800" y="1484026"/>
            <a:ext cx="9669600" cy="20211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FF0000"/>
              </a:buClr>
              <a:buSzPts val="2220"/>
              <a:buFont typeface="Helvetica Neue"/>
              <a:buNone/>
            </a:pPr>
            <a:r>
              <a:rPr lang="en-GB" sz="2960" b="1" i="0" u="none" strike="noStrike" cap="none">
                <a:solidFill>
                  <a:srgbClr val="FF0000"/>
                </a:solidFill>
                <a:latin typeface="Helvetica Neue"/>
                <a:ea typeface="Helvetica Neue"/>
                <a:cs typeface="Helvetica Neue"/>
                <a:sym typeface="Helvetica Neue"/>
              </a:rPr>
              <a:t>Facts</a:t>
            </a:r>
            <a:endParaRPr/>
          </a:p>
          <a:p>
            <a:pPr marL="395100" marR="0" lvl="0" indent="-395100" algn="l" rtl="0">
              <a:lnSpc>
                <a:spcPct val="90000"/>
              </a:lnSpc>
              <a:spcBef>
                <a:spcPts val="600"/>
              </a:spcBef>
              <a:spcAft>
                <a:spcPts val="0"/>
              </a:spcAft>
              <a:buClr>
                <a:srgbClr val="0000A6"/>
              </a:buClr>
              <a:buSzPts val="2220"/>
              <a:buFont typeface="Arial"/>
              <a:buChar char="•"/>
            </a:pPr>
            <a:r>
              <a:rPr lang="en-GB" sz="2960" b="0" i="0" u="none" strike="noStrike" cap="none">
                <a:solidFill>
                  <a:srgbClr val="0000A6"/>
                </a:solidFill>
                <a:latin typeface="Helvetica Neue"/>
                <a:ea typeface="Helvetica Neue"/>
                <a:cs typeface="Helvetica Neue"/>
                <a:sym typeface="Helvetica Neue"/>
              </a:rPr>
              <a:t>Research is global, support is local</a:t>
            </a:r>
            <a:endParaRPr/>
          </a:p>
          <a:p>
            <a:pPr marL="395100" marR="0" lvl="0" indent="-395100" algn="l" rtl="0">
              <a:lnSpc>
                <a:spcPct val="90000"/>
              </a:lnSpc>
              <a:spcBef>
                <a:spcPts val="600"/>
              </a:spcBef>
              <a:spcAft>
                <a:spcPts val="0"/>
              </a:spcAft>
              <a:buClr>
                <a:srgbClr val="0000A6"/>
              </a:buClr>
              <a:buSzPts val="2220"/>
              <a:buFont typeface="Arial"/>
              <a:buChar char="•"/>
            </a:pPr>
            <a:r>
              <a:rPr lang="en-GB" sz="2960" b="0" i="0" u="none" strike="noStrike" cap="none">
                <a:solidFill>
                  <a:srgbClr val="0000A6"/>
                </a:solidFill>
                <a:latin typeface="Helvetica Neue"/>
                <a:ea typeface="Helvetica Neue"/>
                <a:cs typeface="Helvetica Neue"/>
                <a:sym typeface="Helvetica Neue"/>
              </a:rPr>
              <a:t>Diversity in culture &amp; maturity of national/local infras</a:t>
            </a:r>
            <a:endParaRPr sz="2960" b="0" i="0" u="none" strike="noStrike" cap="none">
              <a:solidFill>
                <a:srgbClr val="0000A6"/>
              </a:solidFill>
              <a:latin typeface="Helvetica Neue"/>
              <a:ea typeface="Helvetica Neue"/>
              <a:cs typeface="Helvetica Neue"/>
              <a:sym typeface="Helvetica Neue"/>
            </a:endParaRPr>
          </a:p>
          <a:p>
            <a:pPr marL="395100" marR="0" lvl="0" indent="-395100" algn="l" rtl="0">
              <a:lnSpc>
                <a:spcPct val="90000"/>
              </a:lnSpc>
              <a:spcBef>
                <a:spcPts val="600"/>
              </a:spcBef>
              <a:spcAft>
                <a:spcPts val="0"/>
              </a:spcAft>
              <a:buClr>
                <a:srgbClr val="0000A6"/>
              </a:buClr>
              <a:buSzPts val="2220"/>
              <a:buFont typeface="Arial"/>
              <a:buChar char="•"/>
            </a:pPr>
            <a:r>
              <a:rPr lang="en-GB" sz="2960" b="0" i="0" u="none" strike="noStrike" cap="none">
                <a:solidFill>
                  <a:srgbClr val="0000A6"/>
                </a:solidFill>
                <a:latin typeface="Helvetica Neue"/>
                <a:ea typeface="Helvetica Neue"/>
                <a:cs typeface="Helvetica Neue"/>
                <a:sym typeface="Helvetica Neue"/>
              </a:rPr>
              <a:t>Not one size fits all in OA and open science</a:t>
            </a:r>
            <a:endParaRPr/>
          </a:p>
        </p:txBody>
      </p:sp>
      <p:grpSp>
        <p:nvGrpSpPr>
          <p:cNvPr id="2247" name="Google Shape;2247;p233"/>
          <p:cNvGrpSpPr/>
          <p:nvPr/>
        </p:nvGrpSpPr>
        <p:grpSpPr>
          <a:xfrm>
            <a:off x="6407817" y="3816134"/>
            <a:ext cx="2126069" cy="1127677"/>
            <a:chOff x="5912517" y="4292384"/>
            <a:chExt cx="2126069" cy="1127677"/>
          </a:xfrm>
        </p:grpSpPr>
        <p:sp>
          <p:nvSpPr>
            <p:cNvPr id="2248" name="Google Shape;2248;p233"/>
            <p:cNvSpPr/>
            <p:nvPr/>
          </p:nvSpPr>
          <p:spPr>
            <a:xfrm rot="4089018">
              <a:off x="6458574" y="4122076"/>
              <a:ext cx="528786" cy="1534271"/>
            </a:xfrm>
            <a:prstGeom prst="moon">
              <a:avLst>
                <a:gd name="adj" fmla="val 50000"/>
              </a:avLst>
            </a:prstGeom>
            <a:solidFill>
              <a:srgbClr val="C00000"/>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sp>
          <p:nvSpPr>
            <p:cNvPr id="2249" name="Google Shape;2249;p233"/>
            <p:cNvSpPr/>
            <p:nvPr/>
          </p:nvSpPr>
          <p:spPr>
            <a:xfrm>
              <a:off x="6990686" y="4292384"/>
              <a:ext cx="1047900" cy="848100"/>
            </a:xfrm>
            <a:prstGeom prst="triangle">
              <a:avLst>
                <a:gd name="adj" fmla="val 50000"/>
              </a:avLst>
            </a:prstGeom>
            <a:solidFill>
              <a:srgbClr val="C00000"/>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grpSp>
      <p:grpSp>
        <p:nvGrpSpPr>
          <p:cNvPr id="2250" name="Google Shape;2250;p233"/>
          <p:cNvGrpSpPr/>
          <p:nvPr/>
        </p:nvGrpSpPr>
        <p:grpSpPr>
          <a:xfrm rot="1595441">
            <a:off x="6738290" y="5876179"/>
            <a:ext cx="2126004" cy="1127643"/>
            <a:chOff x="5912517" y="4292384"/>
            <a:chExt cx="2126069" cy="1127677"/>
          </a:xfrm>
        </p:grpSpPr>
        <p:sp>
          <p:nvSpPr>
            <p:cNvPr id="2251" name="Google Shape;2251;p233"/>
            <p:cNvSpPr/>
            <p:nvPr/>
          </p:nvSpPr>
          <p:spPr>
            <a:xfrm rot="4089018">
              <a:off x="6458574" y="4122076"/>
              <a:ext cx="528786" cy="1534271"/>
            </a:xfrm>
            <a:prstGeom prst="moon">
              <a:avLst>
                <a:gd name="adj" fmla="val 50000"/>
              </a:avLst>
            </a:prstGeom>
            <a:solidFill>
              <a:srgbClr val="C00000"/>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sp>
          <p:nvSpPr>
            <p:cNvPr id="2252" name="Google Shape;2252;p233"/>
            <p:cNvSpPr/>
            <p:nvPr/>
          </p:nvSpPr>
          <p:spPr>
            <a:xfrm>
              <a:off x="6990686" y="4292384"/>
              <a:ext cx="1047900" cy="848100"/>
            </a:xfrm>
            <a:prstGeom prst="triangle">
              <a:avLst>
                <a:gd name="adj" fmla="val 50000"/>
              </a:avLst>
            </a:prstGeom>
            <a:solidFill>
              <a:srgbClr val="C00000"/>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grpSp>
      <p:grpSp>
        <p:nvGrpSpPr>
          <p:cNvPr id="2253" name="Google Shape;2253;p233"/>
          <p:cNvGrpSpPr/>
          <p:nvPr/>
        </p:nvGrpSpPr>
        <p:grpSpPr>
          <a:xfrm flipH="1">
            <a:off x="1405272" y="4333319"/>
            <a:ext cx="2126069" cy="1127677"/>
            <a:chOff x="5912517" y="4292384"/>
            <a:chExt cx="2126069" cy="1127677"/>
          </a:xfrm>
        </p:grpSpPr>
        <p:sp>
          <p:nvSpPr>
            <p:cNvPr id="2254" name="Google Shape;2254;p233"/>
            <p:cNvSpPr/>
            <p:nvPr/>
          </p:nvSpPr>
          <p:spPr>
            <a:xfrm rot="4089018">
              <a:off x="6458574" y="4122076"/>
              <a:ext cx="528786" cy="1534271"/>
            </a:xfrm>
            <a:prstGeom prst="moon">
              <a:avLst>
                <a:gd name="adj" fmla="val 50000"/>
              </a:avLst>
            </a:prstGeom>
            <a:solidFill>
              <a:srgbClr val="C00000"/>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sp>
          <p:nvSpPr>
            <p:cNvPr id="2255" name="Google Shape;2255;p233"/>
            <p:cNvSpPr/>
            <p:nvPr/>
          </p:nvSpPr>
          <p:spPr>
            <a:xfrm>
              <a:off x="6990686" y="4292384"/>
              <a:ext cx="1047900" cy="848100"/>
            </a:xfrm>
            <a:prstGeom prst="triangle">
              <a:avLst>
                <a:gd name="adj" fmla="val 50000"/>
              </a:avLst>
            </a:prstGeom>
            <a:solidFill>
              <a:srgbClr val="C00000"/>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grpSp>
      <p:grpSp>
        <p:nvGrpSpPr>
          <p:cNvPr id="2256" name="Google Shape;2256;p233"/>
          <p:cNvGrpSpPr/>
          <p:nvPr/>
        </p:nvGrpSpPr>
        <p:grpSpPr>
          <a:xfrm rot="-2258811" flipH="1">
            <a:off x="1309497" y="6774671"/>
            <a:ext cx="2126094" cy="1127691"/>
            <a:chOff x="5912517" y="4292384"/>
            <a:chExt cx="2126069" cy="1127677"/>
          </a:xfrm>
        </p:grpSpPr>
        <p:sp>
          <p:nvSpPr>
            <p:cNvPr id="2257" name="Google Shape;2257;p233"/>
            <p:cNvSpPr/>
            <p:nvPr/>
          </p:nvSpPr>
          <p:spPr>
            <a:xfrm rot="4089018">
              <a:off x="6458574" y="4122076"/>
              <a:ext cx="528786" cy="1534271"/>
            </a:xfrm>
            <a:prstGeom prst="moon">
              <a:avLst>
                <a:gd name="adj" fmla="val 50000"/>
              </a:avLst>
            </a:prstGeom>
            <a:solidFill>
              <a:srgbClr val="C00000"/>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sp>
          <p:nvSpPr>
            <p:cNvPr id="2258" name="Google Shape;2258;p233"/>
            <p:cNvSpPr/>
            <p:nvPr/>
          </p:nvSpPr>
          <p:spPr>
            <a:xfrm>
              <a:off x="6990686" y="4292384"/>
              <a:ext cx="1047900" cy="848100"/>
            </a:xfrm>
            <a:prstGeom prst="triangle">
              <a:avLst>
                <a:gd name="adj" fmla="val 50000"/>
              </a:avLst>
            </a:prstGeom>
            <a:solidFill>
              <a:srgbClr val="C00000"/>
            </a:solidFill>
            <a:ln>
              <a:noFill/>
            </a:ln>
            <a:effectLst>
              <a:outerShdw blurRad="25400" dist="12700" dir="5400000" rotWithShape="0">
                <a:srgbClr val="000000">
                  <a:alpha val="49800"/>
                </a:srgbClr>
              </a:outerShdw>
            </a:effectLst>
          </p:spPr>
          <p:txBody>
            <a:bodyPr spcFirstLastPara="1" wrap="square" lIns="47625" tIns="47625" rIns="47625" bIns="47625" anchor="ctr" anchorCtr="0">
              <a:noAutofit/>
            </a:bodyPr>
            <a:lstStyle/>
            <a:p>
              <a:pPr marL="0" marR="0" lvl="0" indent="0" algn="ctr" rtl="0">
                <a:lnSpc>
                  <a:spcPct val="100000"/>
                </a:lnSpc>
                <a:spcBef>
                  <a:spcPts val="0"/>
                </a:spcBef>
                <a:spcAft>
                  <a:spcPts val="0"/>
                </a:spcAft>
                <a:buClr>
                  <a:srgbClr val="000000"/>
                </a:buClr>
                <a:buSzPts val="2200"/>
                <a:buFont typeface="Helvetica Neue"/>
                <a:buNone/>
              </a:pPr>
              <a:endParaRPr sz="2200" b="0" i="0" u="none" strike="noStrike" cap="none">
                <a:solidFill>
                  <a:srgbClr val="FFFFFF"/>
                </a:solidFill>
                <a:latin typeface="Helvetica Neue"/>
                <a:ea typeface="Helvetica Neue"/>
                <a:cs typeface="Helvetica Neue"/>
                <a:sym typeface="Helvetica Neue"/>
              </a:endParaRPr>
            </a:p>
          </p:txBody>
        </p:sp>
      </p:grpSp>
      <p:sp>
        <p:nvSpPr>
          <p:cNvPr id="2259" name="Google Shape;2259;p233"/>
          <p:cNvSpPr txBox="1"/>
          <p:nvPr/>
        </p:nvSpPr>
        <p:spPr>
          <a:xfrm>
            <a:off x="10191750" y="8507010"/>
            <a:ext cx="5924700" cy="486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7F7F7F"/>
              </a:buClr>
              <a:buSzPts val="1400"/>
              <a:buFont typeface="Helvetica Neue"/>
              <a:buNone/>
            </a:pPr>
            <a:r>
              <a:rPr lang="en-GB" sz="1400" b="0" i="0" u="none" strike="noStrike" cap="none">
                <a:solidFill>
                  <a:srgbClr val="7F7F7F"/>
                </a:solidFill>
                <a:latin typeface="Helvetica Neue"/>
                <a:ea typeface="Helvetica Neue"/>
                <a:cs typeface="Helvetica Neue"/>
                <a:sym typeface="Helvetica Neue"/>
              </a:rPr>
              <a:t>Courtesy of Natalia Manola, OpenAIRE</a:t>
            </a:r>
            <a:endParaRPr sz="1400" b="0" i="0" u="none" strike="noStrike" cap="none">
              <a:solidFill>
                <a:srgbClr val="7F7F7F"/>
              </a:solidFill>
              <a:latin typeface="Helvetica Neue"/>
              <a:ea typeface="Helvetica Neue"/>
              <a:cs typeface="Helvetica Neue"/>
              <a:sym typeface="Helvetica Neue"/>
            </a:endParaRPr>
          </a:p>
        </p:txBody>
      </p:sp>
      <p:pic>
        <p:nvPicPr>
          <p:cNvPr id="2260" name="Google Shape;2260;p233"/>
          <p:cNvPicPr preferRelativeResize="0"/>
          <p:nvPr/>
        </p:nvPicPr>
        <p:blipFill rotWithShape="1">
          <a:blip r:embed="rId4">
            <a:alphaModFix/>
          </a:blip>
          <a:srcRect/>
          <a:stretch/>
        </p:blipFill>
        <p:spPr>
          <a:xfrm>
            <a:off x="10679750" y="8544154"/>
            <a:ext cx="1162050" cy="407880"/>
          </a:xfrm>
          <a:prstGeom prst="rect">
            <a:avLst/>
          </a:prstGeom>
          <a:noFill/>
          <a:ln>
            <a:noFill/>
          </a:ln>
        </p:spPr>
      </p:pic>
    </p:spTree>
    <p:extLst>
      <p:ext uri="{BB962C8B-B14F-4D97-AF65-F5344CB8AC3E}">
        <p14:creationId xmlns:p14="http://schemas.microsoft.com/office/powerpoint/2010/main" val="30245747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800A9E22-03AB-5049-958C-311C7F23F4A0}"/>
              </a:ext>
            </a:extLst>
          </p:cNvPr>
          <p:cNvSpPr>
            <a:spLocks noGrp="1"/>
          </p:cNvSpPr>
          <p:nvPr>
            <p:ph type="body" sz="quarter" idx="16"/>
          </p:nvPr>
        </p:nvSpPr>
        <p:spPr/>
        <p:txBody>
          <a:bodyPr/>
          <a:lstStyle/>
          <a:p>
            <a:r>
              <a:rPr lang="it-IT" dirty="0"/>
              <a:t>Emma Lazzeri</a:t>
            </a:r>
          </a:p>
        </p:txBody>
      </p:sp>
      <p:sp>
        <p:nvSpPr>
          <p:cNvPr id="3" name="Segnaposto testo 2">
            <a:extLst>
              <a:ext uri="{FF2B5EF4-FFF2-40B4-BE49-F238E27FC236}">
                <a16:creationId xmlns:a16="http://schemas.microsoft.com/office/drawing/2014/main" id="{B5D4CA41-AD1F-2D47-9D89-8EDFF951ED4D}"/>
              </a:ext>
            </a:extLst>
          </p:cNvPr>
          <p:cNvSpPr>
            <a:spLocks noGrp="1"/>
          </p:cNvSpPr>
          <p:nvPr>
            <p:ph type="body" sz="quarter" idx="17"/>
          </p:nvPr>
        </p:nvSpPr>
        <p:spPr/>
        <p:txBody>
          <a:bodyPr/>
          <a:lstStyle/>
          <a:p>
            <a:r>
              <a:rPr lang="it-IT" dirty="0" err="1"/>
              <a:t>emma.lazzeri@isti.cnr.it</a:t>
            </a:r>
            <a:endParaRPr lang="it-IT" dirty="0"/>
          </a:p>
        </p:txBody>
      </p:sp>
      <p:sp>
        <p:nvSpPr>
          <p:cNvPr id="4" name="Rettangolo 3">
            <a:extLst>
              <a:ext uri="{FF2B5EF4-FFF2-40B4-BE49-F238E27FC236}">
                <a16:creationId xmlns:a16="http://schemas.microsoft.com/office/drawing/2014/main" id="{3539591F-D5BC-424A-9271-3A67D6DD7F23}"/>
              </a:ext>
            </a:extLst>
          </p:cNvPr>
          <p:cNvSpPr/>
          <p:nvPr/>
        </p:nvSpPr>
        <p:spPr>
          <a:xfrm>
            <a:off x="4062880" y="7473347"/>
            <a:ext cx="8128000" cy="707886"/>
          </a:xfrm>
          <a:prstGeom prst="rect">
            <a:avLst/>
          </a:prstGeom>
        </p:spPr>
        <p:txBody>
          <a:bodyPr>
            <a:spAutoFit/>
          </a:bodyPr>
          <a:lstStyle/>
          <a:p>
            <a:r>
              <a:rPr lang="it-IT" sz="2000" dirty="0" err="1">
                <a:latin typeface="DejaVuSans"/>
              </a:rPr>
              <a:t>This</a:t>
            </a:r>
            <a:r>
              <a:rPr lang="it-IT" sz="2000" dirty="0">
                <a:latin typeface="DejaVuSans"/>
              </a:rPr>
              <a:t> work </a:t>
            </a:r>
            <a:r>
              <a:rPr lang="it-IT" sz="2000" dirty="0" err="1">
                <a:latin typeface="DejaVuSans"/>
              </a:rPr>
              <a:t>was</a:t>
            </a:r>
            <a:r>
              <a:rPr lang="it-IT" sz="2000" dirty="0">
                <a:latin typeface="DejaVuSans"/>
              </a:rPr>
              <a:t> </a:t>
            </a:r>
            <a:r>
              <a:rPr lang="it-IT" sz="2000" dirty="0" err="1">
                <a:latin typeface="DejaVuSans"/>
              </a:rPr>
              <a:t>partially</a:t>
            </a:r>
            <a:r>
              <a:rPr lang="it-IT" sz="2000" dirty="0">
                <a:latin typeface="DejaVuSans"/>
              </a:rPr>
              <a:t> </a:t>
            </a:r>
            <a:r>
              <a:rPr lang="it-IT" sz="2000" dirty="0" err="1">
                <a:latin typeface="DejaVuSans"/>
              </a:rPr>
              <a:t>supported</a:t>
            </a:r>
            <a:r>
              <a:rPr lang="it-IT" sz="2000" dirty="0">
                <a:latin typeface="DejaVuSans"/>
              </a:rPr>
              <a:t> by </a:t>
            </a:r>
            <a:r>
              <a:rPr lang="it-IT" sz="2000" dirty="0" err="1">
                <a:latin typeface="DejaVuSans"/>
              </a:rPr>
              <a:t>European</a:t>
            </a:r>
            <a:r>
              <a:rPr lang="it-IT" sz="2000" dirty="0">
                <a:latin typeface="DejaVuSans"/>
              </a:rPr>
              <a:t> </a:t>
            </a:r>
            <a:r>
              <a:rPr lang="it-IT" sz="2000" dirty="0" err="1">
                <a:latin typeface="DejaVuSans"/>
              </a:rPr>
              <a:t>Union's</a:t>
            </a:r>
            <a:r>
              <a:rPr lang="it-IT" sz="2000" dirty="0">
                <a:latin typeface="DejaVuSans"/>
              </a:rPr>
              <a:t> </a:t>
            </a:r>
            <a:r>
              <a:rPr lang="it-IT" sz="2000" dirty="0" err="1">
                <a:latin typeface="DejaVuSans"/>
              </a:rPr>
              <a:t>Horizon</a:t>
            </a:r>
            <a:r>
              <a:rPr lang="it-IT" sz="2000" dirty="0">
                <a:latin typeface="DejaVuSans"/>
              </a:rPr>
              <a:t> 2020 under </a:t>
            </a:r>
            <a:r>
              <a:rPr lang="it-IT" sz="2000" dirty="0" err="1">
                <a:latin typeface="DejaVuSans"/>
              </a:rPr>
              <a:t>project</a:t>
            </a:r>
            <a:r>
              <a:rPr lang="it-IT" sz="2000" dirty="0">
                <a:latin typeface="DejaVuSans"/>
              </a:rPr>
              <a:t> </a:t>
            </a:r>
            <a:r>
              <a:rPr lang="it-IT" sz="2000" dirty="0" err="1">
                <a:latin typeface="DejaVuSans"/>
              </a:rPr>
              <a:t>grant</a:t>
            </a:r>
            <a:r>
              <a:rPr lang="it-IT" sz="2000" dirty="0">
                <a:latin typeface="DejaVuSans"/>
              </a:rPr>
              <a:t> Agreement </a:t>
            </a:r>
            <a:r>
              <a:rPr lang="it-IT" sz="2000" dirty="0" err="1">
                <a:latin typeface="DejaVuSans"/>
              </a:rPr>
              <a:t>number</a:t>
            </a:r>
            <a:r>
              <a:rPr lang="it-IT" sz="2000" dirty="0">
                <a:latin typeface="DejaVuSans"/>
              </a:rPr>
              <a:t> 777541</a:t>
            </a:r>
            <a:endParaRPr lang="it-IT" sz="2000" dirty="0"/>
          </a:p>
        </p:txBody>
      </p:sp>
    </p:spTree>
    <p:extLst>
      <p:ext uri="{BB962C8B-B14F-4D97-AF65-F5344CB8AC3E}">
        <p14:creationId xmlns:p14="http://schemas.microsoft.com/office/powerpoint/2010/main" val="287707401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C28C844D-124E-9243-A69C-A609D56E3E00}"/>
              </a:ext>
            </a:extLst>
          </p:cNvPr>
          <p:cNvSpPr>
            <a:spLocks noGrp="1"/>
          </p:cNvSpPr>
          <p:nvPr>
            <p:ph type="body" sz="quarter" idx="10"/>
          </p:nvPr>
        </p:nvSpPr>
        <p:spPr/>
        <p:txBody>
          <a:bodyPr/>
          <a:lstStyle/>
          <a:p>
            <a:r>
              <a:rPr lang="it-IT" dirty="0"/>
              <a:t>Access to </a:t>
            </a:r>
            <a:br>
              <a:rPr lang="it-IT" dirty="0"/>
            </a:br>
            <a:r>
              <a:rPr lang="it-IT" dirty="0" err="1"/>
              <a:t>Scientific</a:t>
            </a:r>
            <a:r>
              <a:rPr lang="it-IT" dirty="0"/>
              <a:t> </a:t>
            </a:r>
            <a:r>
              <a:rPr lang="it-IT" dirty="0" err="1"/>
              <a:t>Literature</a:t>
            </a:r>
            <a:endParaRPr lang="it-IT" dirty="0"/>
          </a:p>
        </p:txBody>
      </p:sp>
    </p:spTree>
    <p:extLst>
      <p:ext uri="{BB962C8B-B14F-4D97-AF65-F5344CB8AC3E}">
        <p14:creationId xmlns:p14="http://schemas.microsoft.com/office/powerpoint/2010/main" val="2308930763"/>
      </p:ext>
    </p:extLst>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Master">
  <a:themeElements>
    <a:clrScheme name="OpenAIRE">
      <a:dk1>
        <a:srgbClr val="000000"/>
      </a:dk1>
      <a:lt1>
        <a:srgbClr val="FEFFFF"/>
      </a:lt1>
      <a:dk2>
        <a:srgbClr val="424242"/>
      </a:dk2>
      <a:lt2>
        <a:srgbClr val="D5D5D5"/>
      </a:lt2>
      <a:accent1>
        <a:srgbClr val="2D3292"/>
      </a:accent1>
      <a:accent2>
        <a:srgbClr val="3889DE"/>
      </a:accent2>
      <a:accent3>
        <a:srgbClr val="69CDF3"/>
      </a:accent3>
      <a:accent4>
        <a:srgbClr val="797DD5"/>
      </a:accent4>
      <a:accent5>
        <a:srgbClr val="4248A9"/>
      </a:accent5>
      <a:accent6>
        <a:srgbClr val="D71E00"/>
      </a:accent6>
      <a:hlink>
        <a:srgbClr val="FF7C00"/>
      </a:hlink>
      <a:folHlink>
        <a:srgbClr val="000000"/>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38100" rotWithShape="0">
              <a:srgbClr val="000000">
                <a:alpha val="50000"/>
              </a:srgbClr>
            </a:outerShdw>
          </a:effectLst>
        </a:effectStyle>
        <a:effectStyle>
          <a:effectLst>
            <a:outerShdw blurRad="254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25400" dist="12700" dir="5400000" rotWithShape="0">
            <a:srgbClr val="000000">
              <a:alpha val="50000"/>
            </a:srgbClr>
          </a:outerShdw>
        </a:effectLst>
        <a:sp3d/>
      </a:spPr>
      <a:bodyPr rot="0" spcFirstLastPara="1" vertOverflow="overflow" horzOverflow="overflow" vert="horz" wrap="square" lIns="47625" tIns="47625" rIns="47625" bIns="47625" numCol="1" spcCol="38100" rtlCol="0" anchor="ctr">
        <a:spAutoFit/>
      </a:bodyPr>
      <a:lstStyle>
        <a:defPPr marL="0" marR="0" indent="0" algn="ctr" defTabSz="547687"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47625" tIns="47625" rIns="47625" bIns="47625" numCol="1" spcCol="38100" rtlCol="0" anchor="ctr">
        <a:spAutoFit/>
      </a:bodyPr>
      <a:lstStyle>
        <a:defPPr marL="0" marR="0" indent="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penAIRE_OpenSans_2017_v1" id="{D9A866A4-9639-464A-BAF6-472C2B4E4D10}" vid="{6AE3E86A-DA0F-1449-AA19-57DD6D897A57}"/>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38100" rotWithShape="0">
              <a:srgbClr val="000000">
                <a:alpha val="50000"/>
              </a:srgbClr>
            </a:outerShdw>
          </a:effectLst>
        </a:effectStyle>
        <a:effectStyle>
          <a:effectLst>
            <a:outerShdw blurRad="254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25400" dist="12700" dir="5400000" rotWithShape="0">
            <a:srgbClr val="000000">
              <a:alpha val="50000"/>
            </a:srgbClr>
          </a:outerShdw>
        </a:effectLst>
        <a:sp3d/>
      </a:spPr>
      <a:bodyPr rot="0" spcFirstLastPara="1" vertOverflow="overflow" horzOverflow="overflow" vert="horz" wrap="square" lIns="47625" tIns="47625" rIns="47625" bIns="47625" numCol="1" spcCol="38100" rtlCol="0" anchor="ctr">
        <a:spAutoFit/>
      </a:bodyPr>
      <a:lstStyle>
        <a:defPPr marL="0" marR="0" indent="0" algn="ctr" defTabSz="547687"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47625" tIns="47625" rIns="47625" bIns="47625" numCol="1" spcCol="38100" rtlCol="0" anchor="ctr">
        <a:spAutoFit/>
      </a:bodyPr>
      <a:lstStyle>
        <a:defPPr marL="0" marR="0" indent="0" algn="ctr" defTabSz="547687"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OpenAIRE_OpenSans_2017_v1</Template>
  <TotalTime>27622</TotalTime>
  <Words>4481</Words>
  <Application>Microsoft Macintosh PowerPoint</Application>
  <PresentationFormat>Personalizzato</PresentationFormat>
  <Paragraphs>470</Paragraphs>
  <Slides>82</Slides>
  <Notes>8</Notes>
  <HiddenSlides>0</HiddenSlides>
  <MMClips>0</MMClips>
  <ScaleCrop>false</ScaleCrop>
  <HeadingPairs>
    <vt:vector size="6" baseType="variant">
      <vt:variant>
        <vt:lpstr>Caratteri utilizzati</vt:lpstr>
      </vt:variant>
      <vt:variant>
        <vt:i4>16</vt:i4>
      </vt:variant>
      <vt:variant>
        <vt:lpstr>Tema</vt:lpstr>
      </vt:variant>
      <vt:variant>
        <vt:i4>1</vt:i4>
      </vt:variant>
      <vt:variant>
        <vt:lpstr>Titoli diapositive</vt:lpstr>
      </vt:variant>
      <vt:variant>
        <vt:i4>82</vt:i4>
      </vt:variant>
    </vt:vector>
  </HeadingPairs>
  <TitlesOfParts>
    <vt:vector size="99" baseType="lpstr">
      <vt:lpstr>Arial</vt:lpstr>
      <vt:lpstr>Calibri</vt:lpstr>
      <vt:lpstr>DejaVuSans</vt:lpstr>
      <vt:lpstr>GillSans</vt:lpstr>
      <vt:lpstr>Helvetica</vt:lpstr>
      <vt:lpstr>Helvetica Light</vt:lpstr>
      <vt:lpstr>helvetica neue</vt:lpstr>
      <vt:lpstr>helvetica neue</vt:lpstr>
      <vt:lpstr>inherit</vt:lpstr>
      <vt:lpstr>Nexa Xtra Bold</vt:lpstr>
      <vt:lpstr>Open Sans</vt:lpstr>
      <vt:lpstr>Open Sans Light</vt:lpstr>
      <vt:lpstr>Open Sans Semibold</vt:lpstr>
      <vt:lpstr>PF Paperback Black</vt:lpstr>
      <vt:lpstr>PF Paperback Light</vt:lpstr>
      <vt:lpstr>Wingdings</vt:lpstr>
      <vt:lpstr>Master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Open Access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Manola</dc:creator>
  <cp:lastModifiedBy>Microsoft Office User</cp:lastModifiedBy>
  <cp:revision>863</cp:revision>
  <cp:lastPrinted>2018-11-22T01:20:18Z</cp:lastPrinted>
  <dcterms:created xsi:type="dcterms:W3CDTF">2017-08-30T15:59:35Z</dcterms:created>
  <dcterms:modified xsi:type="dcterms:W3CDTF">2020-12-09T13:06:25Z</dcterms:modified>
</cp:coreProperties>
</file>